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8" r:id="rId4"/>
    <p:sldId id="289" r:id="rId5"/>
    <p:sldId id="291" r:id="rId6"/>
    <p:sldId id="292" r:id="rId7"/>
    <p:sldId id="293" r:id="rId8"/>
    <p:sldId id="294" r:id="rId9"/>
    <p:sldId id="296" r:id="rId10"/>
    <p:sldId id="297" r:id="rId11"/>
    <p:sldId id="301" r:id="rId12"/>
    <p:sldId id="298" r:id="rId13"/>
    <p:sldId id="299" r:id="rId14"/>
    <p:sldId id="324" r:id="rId15"/>
    <p:sldId id="302" r:id="rId16"/>
    <p:sldId id="305" r:id="rId17"/>
    <p:sldId id="303" r:id="rId18"/>
    <p:sldId id="304" r:id="rId19"/>
    <p:sldId id="323" r:id="rId20"/>
    <p:sldId id="314" r:id="rId21"/>
    <p:sldId id="312" r:id="rId22"/>
    <p:sldId id="309" r:id="rId23"/>
    <p:sldId id="313" r:id="rId24"/>
    <p:sldId id="306" r:id="rId25"/>
    <p:sldId id="310" r:id="rId26"/>
    <p:sldId id="311" r:id="rId27"/>
    <p:sldId id="317" r:id="rId28"/>
    <p:sldId id="318" r:id="rId29"/>
    <p:sldId id="319" r:id="rId30"/>
    <p:sldId id="321" r:id="rId31"/>
    <p:sldId id="325" r:id="rId32"/>
  </p:sldIdLst>
  <p:sldSz cx="12192000" cy="6858000"/>
  <p:notesSz cx="10020300" cy="68881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080"/>
    <a:srgbClr val="2BA548"/>
    <a:srgbClr val="68A62A"/>
    <a:srgbClr val="7BA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p:scale>
          <a:sx n="81" d="100"/>
          <a:sy n="81" d="100"/>
        </p:scale>
        <p:origin x="-28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ta Farías" userId="bf2e67b3937df67d" providerId="LiveId" clId="{7D5B3CC7-1939-445B-BD02-8E4A9ADA56DA}"/>
    <pc:docChg chg="undo custSel addSld delSld modSld">
      <pc:chgData name="Katyta Farías" userId="bf2e67b3937df67d" providerId="LiveId" clId="{7D5B3CC7-1939-445B-BD02-8E4A9ADA56DA}" dt="2018-05-22T19:37:19.043" v="3110" actId="1076"/>
      <pc:docMkLst>
        <pc:docMk/>
      </pc:docMkLst>
      <pc:sldChg chg="modSp">
        <pc:chgData name="Katyta Farías" userId="bf2e67b3937df67d" providerId="LiveId" clId="{7D5B3CC7-1939-445B-BD02-8E4A9ADA56DA}" dt="2018-05-19T23:07:55.896" v="151" actId="20577"/>
        <pc:sldMkLst>
          <pc:docMk/>
          <pc:sldMk cId="1981116468" sldId="256"/>
        </pc:sldMkLst>
        <pc:spChg chg="mod">
          <ac:chgData name="Katyta Farías" userId="bf2e67b3937df67d" providerId="LiveId" clId="{7D5B3CC7-1939-445B-BD02-8E4A9ADA56DA}" dt="2018-05-19T23:07:55.896" v="151" actId="20577"/>
          <ac:spMkLst>
            <pc:docMk/>
            <pc:sldMk cId="1981116468" sldId="256"/>
            <ac:spMk id="4" creationId="{18161A7C-B0BC-4E91-880A-34422E9D3F62}"/>
          </ac:spMkLst>
        </pc:spChg>
      </pc:sldChg>
      <pc:sldChg chg="modSp">
        <pc:chgData name="Katyta Farías" userId="bf2e67b3937df67d" providerId="LiveId" clId="{7D5B3CC7-1939-445B-BD02-8E4A9ADA56DA}" dt="2018-05-22T19:34:08.266" v="3037" actId="20577"/>
        <pc:sldMkLst>
          <pc:docMk/>
          <pc:sldMk cId="4168768613" sldId="259"/>
        </pc:sldMkLst>
        <pc:graphicFrameChg chg="mod">
          <ac:chgData name="Katyta Farías" userId="bf2e67b3937df67d" providerId="LiveId" clId="{7D5B3CC7-1939-445B-BD02-8E4A9ADA56DA}" dt="2018-05-22T19:34:08.266" v="3037" actId="20577"/>
          <ac:graphicFrameMkLst>
            <pc:docMk/>
            <pc:sldMk cId="4168768613" sldId="259"/>
            <ac:graphicFrameMk id="10" creationId="{B39D1635-B7EC-4D0C-86D0-BDF5741368B1}"/>
          </ac:graphicFrameMkLst>
        </pc:graphicFrameChg>
      </pc:sldChg>
      <pc:sldChg chg="addSp delSp modSp">
        <pc:chgData name="Katyta Farías" userId="bf2e67b3937df67d" providerId="LiveId" clId="{7D5B3CC7-1939-445B-BD02-8E4A9ADA56DA}" dt="2018-05-20T05:54:12.883" v="2858" actId="1076"/>
        <pc:sldMkLst>
          <pc:docMk/>
          <pc:sldMk cId="445014498" sldId="260"/>
        </pc:sldMkLst>
        <pc:spChg chg="del">
          <ac:chgData name="Katyta Farías" userId="bf2e67b3937df67d" providerId="LiveId" clId="{7D5B3CC7-1939-445B-BD02-8E4A9ADA56DA}" dt="2018-05-20T05:45:29.030" v="2694" actId="1032"/>
          <ac:spMkLst>
            <pc:docMk/>
            <pc:sldMk cId="445014498" sldId="260"/>
            <ac:spMk id="4" creationId="{539742C3-75E5-4A32-B473-226236B77EBF}"/>
          </ac:spMkLst>
        </pc:spChg>
        <pc:spChg chg="add del">
          <ac:chgData name="Katyta Farías" userId="bf2e67b3937df67d" providerId="LiveId" clId="{7D5B3CC7-1939-445B-BD02-8E4A9ADA56DA}" dt="2018-05-20T05:48:37.557" v="2847" actId="1076"/>
          <ac:spMkLst>
            <pc:docMk/>
            <pc:sldMk cId="445014498" sldId="260"/>
            <ac:spMk id="9" creationId="{03A1B246-1A1E-4E2A-8583-0103F6AB7AA4}"/>
          </ac:spMkLst>
        </pc:spChg>
        <pc:spChg chg="add del mod">
          <ac:chgData name="Katyta Farías" userId="bf2e67b3937df67d" providerId="LiveId" clId="{7D5B3CC7-1939-445B-BD02-8E4A9ADA56DA}" dt="2018-05-20T05:54:04.592" v="2855" actId="478"/>
          <ac:spMkLst>
            <pc:docMk/>
            <pc:sldMk cId="445014498" sldId="260"/>
            <ac:spMk id="15" creationId="{7AFEA832-B2E0-418C-9973-6FC7BBBC1C7A}"/>
          </ac:spMkLst>
        </pc:spChg>
        <pc:graphicFrameChg chg="add mod">
          <ac:chgData name="Katyta Farías" userId="bf2e67b3937df67d" providerId="LiveId" clId="{7D5B3CC7-1939-445B-BD02-8E4A9ADA56DA}" dt="2018-05-20T05:47:24.373" v="2845" actId="1076"/>
          <ac:graphicFrameMkLst>
            <pc:docMk/>
            <pc:sldMk cId="445014498" sldId="260"/>
            <ac:graphicFrameMk id="5" creationId="{9D58AA22-6B15-455B-B217-5D02D92CC86E}"/>
          </ac:graphicFrameMkLst>
        </pc:graphicFrameChg>
        <pc:picChg chg="del">
          <ac:chgData name="Katyta Farías" userId="bf2e67b3937df67d" providerId="LiveId" clId="{7D5B3CC7-1939-445B-BD02-8E4A9ADA56DA}" dt="2018-05-20T05:54:02.035" v="2854" actId="478"/>
          <ac:picMkLst>
            <pc:docMk/>
            <pc:sldMk cId="445014498" sldId="260"/>
            <ac:picMk id="3" creationId="{00000000-0000-0000-0000-000000000000}"/>
          </ac:picMkLst>
        </pc:picChg>
        <pc:picChg chg="mod">
          <ac:chgData name="Katyta Farías" userId="bf2e67b3937df67d" providerId="LiveId" clId="{7D5B3CC7-1939-445B-BD02-8E4A9ADA56DA}" dt="2018-05-20T05:54:12.883" v="2858" actId="1076"/>
          <ac:picMkLst>
            <pc:docMk/>
            <pc:sldMk cId="445014498" sldId="260"/>
            <ac:picMk id="9" creationId="{00000000-0000-0000-0000-000000000000}"/>
          </ac:picMkLst>
        </pc:picChg>
        <pc:picChg chg="add mod">
          <ac:chgData name="Katyta Farías" userId="bf2e67b3937df67d" providerId="LiveId" clId="{7D5B3CC7-1939-445B-BD02-8E4A9ADA56DA}" dt="2018-05-20T05:48:42.876" v="2851" actId="1076"/>
          <ac:picMkLst>
            <pc:docMk/>
            <pc:sldMk cId="445014498" sldId="260"/>
            <ac:picMk id="10" creationId="{B745B1DC-213E-43DB-848D-525BAA0F1A0D}"/>
          </ac:picMkLst>
        </pc:picChg>
        <pc:picChg chg="mod">
          <ac:chgData name="Katyta Farías" userId="bf2e67b3937df67d" providerId="LiveId" clId="{7D5B3CC7-1939-445B-BD02-8E4A9ADA56DA}" dt="2018-05-20T05:53:57.150" v="2852" actId="1076"/>
          <ac:picMkLst>
            <pc:docMk/>
            <pc:sldMk cId="445014498" sldId="260"/>
            <ac:picMk id="11" creationId="{00000000-0000-0000-0000-000000000000}"/>
          </ac:picMkLst>
        </pc:picChg>
        <pc:picChg chg="mod">
          <ac:chgData name="Katyta Farías" userId="bf2e67b3937df67d" providerId="LiveId" clId="{7D5B3CC7-1939-445B-BD02-8E4A9ADA56DA}" dt="2018-05-20T05:54:09.982" v="2857" actId="1076"/>
          <ac:picMkLst>
            <pc:docMk/>
            <pc:sldMk cId="445014498" sldId="260"/>
            <ac:picMk id="12" creationId="{00000000-0000-0000-0000-000000000000}"/>
          </ac:picMkLst>
        </pc:picChg>
      </pc:sldChg>
      <pc:sldChg chg="addSp delSp modSp">
        <pc:chgData name="Katyta Farías" userId="bf2e67b3937df67d" providerId="LiveId" clId="{7D5B3CC7-1939-445B-BD02-8E4A9ADA56DA}" dt="2018-05-19T23:20:56.588" v="344" actId="1076"/>
        <pc:sldMkLst>
          <pc:docMk/>
          <pc:sldMk cId="811511390" sldId="261"/>
        </pc:sldMkLst>
        <pc:spChg chg="del">
          <ac:chgData name="Katyta Farías" userId="bf2e67b3937df67d" providerId="LiveId" clId="{7D5B3CC7-1939-445B-BD02-8E4A9ADA56DA}" dt="2018-05-19T23:12:34.442" v="153" actId="1032"/>
          <ac:spMkLst>
            <pc:docMk/>
            <pc:sldMk cId="811511390" sldId="261"/>
            <ac:spMk id="3" creationId="{35D8B0A8-A1FB-4011-AECB-CE9DEA45DE7F}"/>
          </ac:spMkLst>
        </pc:spChg>
        <pc:graphicFrameChg chg="add mod">
          <ac:chgData name="Katyta Farías" userId="bf2e67b3937df67d" providerId="LiveId" clId="{7D5B3CC7-1939-445B-BD02-8E4A9ADA56DA}" dt="2018-05-19T23:15:37.241" v="317" actId="1076"/>
          <ac:graphicFrameMkLst>
            <pc:docMk/>
            <pc:sldMk cId="811511390" sldId="261"/>
            <ac:graphicFrameMk id="4" creationId="{A1B489E7-BB12-4762-8423-6E76C34D4BD6}"/>
          </ac:graphicFrameMkLst>
        </pc:graphicFrameChg>
        <pc:graphicFrameChg chg="add del mod">
          <ac:chgData name="Katyta Farías" userId="bf2e67b3937df67d" providerId="LiveId" clId="{7D5B3CC7-1939-445B-BD02-8E4A9ADA56DA}" dt="2018-05-19T23:16:43.112" v="321" actId="478"/>
          <ac:graphicFrameMkLst>
            <pc:docMk/>
            <pc:sldMk cId="811511390" sldId="261"/>
            <ac:graphicFrameMk id="7" creationId="{E7D7DDEF-08D7-45D1-969F-A3E6D737356C}"/>
          </ac:graphicFrameMkLst>
        </pc:graphicFrameChg>
        <pc:picChg chg="add mod">
          <ac:chgData name="Katyta Farías" userId="bf2e67b3937df67d" providerId="LiveId" clId="{7D5B3CC7-1939-445B-BD02-8E4A9ADA56DA}" dt="2018-05-19T23:16:01.107" v="319" actId="1076"/>
          <ac:picMkLst>
            <pc:docMk/>
            <pc:sldMk cId="811511390" sldId="261"/>
            <ac:picMk id="6" creationId="{2C144D3C-2BCD-4FEA-ABDC-36B628B5148C}"/>
          </ac:picMkLst>
        </pc:picChg>
        <pc:picChg chg="add del mod">
          <ac:chgData name="Katyta Farías" userId="bf2e67b3937df67d" providerId="LiveId" clId="{7D5B3CC7-1939-445B-BD02-8E4A9ADA56DA}" dt="2018-05-19T23:18:30.497" v="331" actId="478"/>
          <ac:picMkLst>
            <pc:docMk/>
            <pc:sldMk cId="811511390" sldId="261"/>
            <ac:picMk id="8" creationId="{EE2F662A-A65E-42A5-AFD4-3DF1016AB099}"/>
          </ac:picMkLst>
        </pc:picChg>
        <pc:picChg chg="add mod">
          <ac:chgData name="Katyta Farías" userId="bf2e67b3937df67d" providerId="LiveId" clId="{7D5B3CC7-1939-445B-BD02-8E4A9ADA56DA}" dt="2018-05-19T23:18:01.620" v="327" actId="1076"/>
          <ac:picMkLst>
            <pc:docMk/>
            <pc:sldMk cId="811511390" sldId="261"/>
            <ac:picMk id="10" creationId="{A529BC0A-1921-4561-A670-0961C07A1DA8}"/>
          </ac:picMkLst>
        </pc:picChg>
        <pc:picChg chg="add mod">
          <ac:chgData name="Katyta Farías" userId="bf2e67b3937df67d" providerId="LiveId" clId="{7D5B3CC7-1939-445B-BD02-8E4A9ADA56DA}" dt="2018-05-19T23:18:37.006" v="334" actId="1076"/>
          <ac:picMkLst>
            <pc:docMk/>
            <pc:sldMk cId="811511390" sldId="261"/>
            <ac:picMk id="12" creationId="{07530919-849C-47B5-8C83-99D9FF5194CD}"/>
          </ac:picMkLst>
        </pc:picChg>
        <pc:picChg chg="add del mod">
          <ac:chgData name="Katyta Farías" userId="bf2e67b3937df67d" providerId="LiveId" clId="{7D5B3CC7-1939-445B-BD02-8E4A9ADA56DA}" dt="2018-05-19T23:19:46.087" v="336" actId="478"/>
          <ac:picMkLst>
            <pc:docMk/>
            <pc:sldMk cId="811511390" sldId="261"/>
            <ac:picMk id="14" creationId="{67801B69-362E-46F4-AFE4-A85924DFEF9A}"/>
          </ac:picMkLst>
        </pc:picChg>
        <pc:picChg chg="add mod">
          <ac:chgData name="Katyta Farías" userId="bf2e67b3937df67d" providerId="LiveId" clId="{7D5B3CC7-1939-445B-BD02-8E4A9ADA56DA}" dt="2018-05-19T23:19:58.194" v="341" actId="1076"/>
          <ac:picMkLst>
            <pc:docMk/>
            <pc:sldMk cId="811511390" sldId="261"/>
            <ac:picMk id="15" creationId="{A3B45D7A-6D33-441F-8C41-E09C2BF37A7A}"/>
          </ac:picMkLst>
        </pc:picChg>
        <pc:picChg chg="add mod">
          <ac:chgData name="Katyta Farías" userId="bf2e67b3937df67d" providerId="LiveId" clId="{7D5B3CC7-1939-445B-BD02-8E4A9ADA56DA}" dt="2018-05-19T23:20:56.588" v="344" actId="1076"/>
          <ac:picMkLst>
            <pc:docMk/>
            <pc:sldMk cId="811511390" sldId="261"/>
            <ac:picMk id="17" creationId="{83D7E78D-5599-4129-A60B-AA3DDF9857BF}"/>
          </ac:picMkLst>
        </pc:picChg>
      </pc:sldChg>
      <pc:sldChg chg="addSp delSp modSp">
        <pc:chgData name="Katyta Farías" userId="bf2e67b3937df67d" providerId="LiveId" clId="{7D5B3CC7-1939-445B-BD02-8E4A9ADA56DA}" dt="2018-05-19T23:54:31.840" v="1586" actId="1076"/>
        <pc:sldMkLst>
          <pc:docMk/>
          <pc:sldMk cId="482424617" sldId="263"/>
        </pc:sldMkLst>
        <pc:spChg chg="del">
          <ac:chgData name="Katyta Farías" userId="bf2e67b3937df67d" providerId="LiveId" clId="{7D5B3CC7-1939-445B-BD02-8E4A9ADA56DA}" dt="2018-05-19T23:50:29.226" v="1404" actId="1032"/>
          <ac:spMkLst>
            <pc:docMk/>
            <pc:sldMk cId="482424617" sldId="263"/>
            <ac:spMk id="3" creationId="{35D8B0A8-A1FB-4011-AECB-CE9DEA45DE7F}"/>
          </ac:spMkLst>
        </pc:spChg>
        <pc:graphicFrameChg chg="add mod">
          <ac:chgData name="Katyta Farías" userId="bf2e67b3937df67d" providerId="LiveId" clId="{7D5B3CC7-1939-445B-BD02-8E4A9ADA56DA}" dt="2018-05-19T23:54:29.735" v="1585" actId="14100"/>
          <ac:graphicFrameMkLst>
            <pc:docMk/>
            <pc:sldMk cId="482424617" sldId="263"/>
            <ac:graphicFrameMk id="4" creationId="{9116A5C0-96F1-44CE-AAF3-0C985841513E}"/>
          </ac:graphicFrameMkLst>
        </pc:graphicFrameChg>
        <pc:graphicFrameChg chg="add del mod">
          <ac:chgData name="Katyta Farías" userId="bf2e67b3937df67d" providerId="LiveId" clId="{7D5B3CC7-1939-445B-BD02-8E4A9ADA56DA}" dt="2018-05-19T23:54:02.284" v="1576" actId="478"/>
          <ac:graphicFrameMkLst>
            <pc:docMk/>
            <pc:sldMk cId="482424617" sldId="263"/>
            <ac:graphicFrameMk id="5" creationId="{EC777D9E-45EC-4CF6-B42F-2DA58EC6D86F}"/>
          </ac:graphicFrameMkLst>
        </pc:graphicFrameChg>
        <pc:picChg chg="add mod">
          <ac:chgData name="Katyta Farías" userId="bf2e67b3937df67d" providerId="LiveId" clId="{7D5B3CC7-1939-445B-BD02-8E4A9ADA56DA}" dt="2018-05-19T23:54:31.840" v="1586" actId="1076"/>
          <ac:picMkLst>
            <pc:docMk/>
            <pc:sldMk cId="482424617" sldId="263"/>
            <ac:picMk id="6" creationId="{E8C8DFE8-DDB2-42A6-93FE-27949F1BF486}"/>
          </ac:picMkLst>
        </pc:picChg>
      </pc:sldChg>
      <pc:sldChg chg="addSp delSp modSp">
        <pc:chgData name="Katyta Farías" userId="bf2e67b3937df67d" providerId="LiveId" clId="{7D5B3CC7-1939-445B-BD02-8E4A9ADA56DA}" dt="2018-05-19T22:37:54.338" v="29" actId="1076"/>
        <pc:sldMkLst>
          <pc:docMk/>
          <pc:sldMk cId="2600915248" sldId="264"/>
        </pc:sldMkLst>
        <pc:spChg chg="del">
          <ac:chgData name="Katyta Farías" userId="bf2e67b3937df67d" providerId="LiveId" clId="{7D5B3CC7-1939-445B-BD02-8E4A9ADA56DA}" dt="2018-05-19T22:34:03.280" v="0" actId="1032"/>
          <ac:spMkLst>
            <pc:docMk/>
            <pc:sldMk cId="2600915248" sldId="264"/>
            <ac:spMk id="3" creationId="{35D8B0A8-A1FB-4011-AECB-CE9DEA45DE7F}"/>
          </ac:spMkLst>
        </pc:spChg>
        <pc:graphicFrameChg chg="add mod">
          <ac:chgData name="Katyta Farías" userId="bf2e67b3937df67d" providerId="LiveId" clId="{7D5B3CC7-1939-445B-BD02-8E4A9ADA56DA}" dt="2018-05-19T22:37:37.322" v="23" actId="1076"/>
          <ac:graphicFrameMkLst>
            <pc:docMk/>
            <pc:sldMk cId="2600915248" sldId="264"/>
            <ac:graphicFrameMk id="4" creationId="{9065D29C-4133-42B2-A3A1-0CEA471D3DC1}"/>
          </ac:graphicFrameMkLst>
        </pc:graphicFrameChg>
        <pc:picChg chg="add mod modCrop">
          <ac:chgData name="Katyta Farías" userId="bf2e67b3937df67d" providerId="LiveId" clId="{7D5B3CC7-1939-445B-BD02-8E4A9ADA56DA}" dt="2018-05-19T22:37:54.338" v="29" actId="1076"/>
          <ac:picMkLst>
            <pc:docMk/>
            <pc:sldMk cId="2600915248" sldId="264"/>
            <ac:picMk id="6" creationId="{8E37AEF8-27C9-43D3-9C4F-01D34DC0EB91}"/>
          </ac:picMkLst>
        </pc:picChg>
      </pc:sldChg>
      <pc:sldChg chg="addSp delSp modSp">
        <pc:chgData name="Katyta Farías" userId="bf2e67b3937df67d" providerId="LiveId" clId="{7D5B3CC7-1939-445B-BD02-8E4A9ADA56DA}" dt="2018-05-20T21:03:48.186" v="3029" actId="14100"/>
        <pc:sldMkLst>
          <pc:docMk/>
          <pc:sldMk cId="1183070104" sldId="265"/>
        </pc:sldMkLst>
        <pc:spChg chg="mod">
          <ac:chgData name="Katyta Farías" userId="bf2e67b3937df67d" providerId="LiveId" clId="{7D5B3CC7-1939-445B-BD02-8E4A9ADA56DA}" dt="2018-05-20T20:13:58.546" v="2860" actId="1076"/>
          <ac:spMkLst>
            <pc:docMk/>
            <pc:sldMk cId="1183070104" sldId="265"/>
            <ac:spMk id="2" creationId="{B5E335E9-6931-4CDE-9841-36E843C22104}"/>
          </ac:spMkLst>
        </pc:spChg>
        <pc:spChg chg="del">
          <ac:chgData name="Katyta Farías" userId="bf2e67b3937df67d" providerId="LiveId" clId="{7D5B3CC7-1939-445B-BD02-8E4A9ADA56DA}" dt="2018-05-19T22:38:58.815" v="30" actId="478"/>
          <ac:spMkLst>
            <pc:docMk/>
            <pc:sldMk cId="1183070104" sldId="265"/>
            <ac:spMk id="3" creationId="{35D8B0A8-A1FB-4011-AECB-CE9DEA45DE7F}"/>
          </ac:spMkLst>
        </pc:spChg>
        <pc:picChg chg="add del mod">
          <ac:chgData name="Katyta Farías" userId="bf2e67b3937df67d" providerId="LiveId" clId="{7D5B3CC7-1939-445B-BD02-8E4A9ADA56DA}" dt="2018-05-20T21:01:59.294" v="3001" actId="478"/>
          <ac:picMkLst>
            <pc:docMk/>
            <pc:sldMk cId="1183070104" sldId="265"/>
            <ac:picMk id="6" creationId="{3F674F63-7C09-4909-A145-D9CFCE6FD75D}"/>
          </ac:picMkLst>
        </pc:picChg>
        <pc:picChg chg="add mod">
          <ac:chgData name="Katyta Farías" userId="bf2e67b3937df67d" providerId="LiveId" clId="{7D5B3CC7-1939-445B-BD02-8E4A9ADA56DA}" dt="2018-05-20T21:03:26.489" v="3026" actId="14100"/>
          <ac:picMkLst>
            <pc:docMk/>
            <pc:sldMk cId="1183070104" sldId="265"/>
            <ac:picMk id="7" creationId="{72A98D46-3B78-49D8-B5B5-8E36CCE7A7B1}"/>
          </ac:picMkLst>
        </pc:picChg>
        <pc:picChg chg="add mod">
          <ac:chgData name="Katyta Farías" userId="bf2e67b3937df67d" providerId="LiveId" clId="{7D5B3CC7-1939-445B-BD02-8E4A9ADA56DA}" dt="2018-05-20T21:03:48.186" v="3029" actId="14100"/>
          <ac:picMkLst>
            <pc:docMk/>
            <pc:sldMk cId="1183070104" sldId="265"/>
            <ac:picMk id="8" creationId="{64CF00EC-C7F6-4D68-9E17-4E06BBC4641D}"/>
          </ac:picMkLst>
        </pc:picChg>
        <pc:picChg chg="add del mod">
          <ac:chgData name="Katyta Farías" userId="bf2e67b3937df67d" providerId="LiveId" clId="{7D5B3CC7-1939-445B-BD02-8E4A9ADA56DA}" dt="2018-05-19T22:41:38.955" v="39" actId="478"/>
          <ac:picMkLst>
            <pc:docMk/>
            <pc:sldMk cId="1183070104" sldId="265"/>
            <ac:picMk id="8" creationId="{526664AB-FC0E-4CDF-9271-0F203F028D11}"/>
          </ac:picMkLst>
        </pc:picChg>
        <pc:picChg chg="add mod modCrop">
          <ac:chgData name="Katyta Farías" userId="bf2e67b3937df67d" providerId="LiveId" clId="{7D5B3CC7-1939-445B-BD02-8E4A9ADA56DA}" dt="2018-05-20T21:02:46.679" v="3016" actId="1076"/>
          <ac:picMkLst>
            <pc:docMk/>
            <pc:sldMk cId="1183070104" sldId="265"/>
            <ac:picMk id="9" creationId="{C5EF2E97-E3D6-4B63-8A9F-A35DA08867B5}"/>
          </ac:picMkLst>
        </pc:picChg>
        <pc:picChg chg="add mod">
          <ac:chgData name="Katyta Farías" userId="bf2e67b3937df67d" providerId="LiveId" clId="{7D5B3CC7-1939-445B-BD02-8E4A9ADA56DA}" dt="2018-05-20T21:03:05.697" v="3023" actId="1076"/>
          <ac:picMkLst>
            <pc:docMk/>
            <pc:sldMk cId="1183070104" sldId="265"/>
            <ac:picMk id="11" creationId="{C1786CA1-E533-459D-A4BA-32BA84D01180}"/>
          </ac:picMkLst>
        </pc:picChg>
      </pc:sldChg>
      <pc:sldChg chg="addSp delSp modSp">
        <pc:chgData name="Katyta Farías" userId="bf2e67b3937df67d" providerId="LiveId" clId="{7D5B3CC7-1939-445B-BD02-8E4A9ADA56DA}" dt="2018-05-19T23:07:43.789" v="148" actId="14100"/>
        <pc:sldMkLst>
          <pc:docMk/>
          <pc:sldMk cId="2071514212" sldId="266"/>
        </pc:sldMkLst>
        <pc:spChg chg="mod">
          <ac:chgData name="Katyta Farías" userId="bf2e67b3937df67d" providerId="LiveId" clId="{7D5B3CC7-1939-445B-BD02-8E4A9ADA56DA}" dt="2018-05-19T23:07:43.789" v="148" actId="14100"/>
          <ac:spMkLst>
            <pc:docMk/>
            <pc:sldMk cId="2071514212" sldId="266"/>
            <ac:spMk id="2" creationId="{B5E335E9-6931-4CDE-9841-36E843C22104}"/>
          </ac:spMkLst>
        </pc:spChg>
        <pc:spChg chg="del">
          <ac:chgData name="Katyta Farías" userId="bf2e67b3937df67d" providerId="LiveId" clId="{7D5B3CC7-1939-445B-BD02-8E4A9ADA56DA}" dt="2018-05-19T22:52:17.289" v="56" actId="14100"/>
          <ac:spMkLst>
            <pc:docMk/>
            <pc:sldMk cId="2071514212" sldId="266"/>
            <ac:spMk id="4" creationId="{539742C3-75E5-4A32-B473-226236B77EBF}"/>
          </ac:spMkLst>
        </pc:spChg>
        <pc:spChg chg="del">
          <ac:chgData name="Katyta Farías" userId="bf2e67b3937df67d" providerId="LiveId" clId="{7D5B3CC7-1939-445B-BD02-8E4A9ADA56DA}" dt="2018-05-19T22:59:16.166" v="101" actId="14100"/>
          <ac:spMkLst>
            <pc:docMk/>
            <pc:sldMk cId="2071514212" sldId="266"/>
            <ac:spMk id="5" creationId="{F7076FDC-52D1-41D0-BC3E-63850F11298E}"/>
          </ac:spMkLst>
        </pc:spChg>
        <pc:spChg chg="add del mod">
          <ac:chgData name="Katyta Farías" userId="bf2e67b3937df67d" providerId="LiveId" clId="{7D5B3CC7-1939-445B-BD02-8E4A9ADA56DA}" dt="2018-05-19T22:52:21.931" v="58" actId="14100"/>
          <ac:spMkLst>
            <pc:docMk/>
            <pc:sldMk cId="2071514212" sldId="266"/>
            <ac:spMk id="8" creationId="{A047D2C8-BFF3-4338-B746-0E344FD74CA6}"/>
          </ac:spMkLst>
        </pc:spChg>
        <pc:spChg chg="add mod">
          <ac:chgData name="Katyta Farías" userId="bf2e67b3937df67d" providerId="LiveId" clId="{7D5B3CC7-1939-445B-BD02-8E4A9ADA56DA}" dt="2018-05-19T23:00:40.018" v="147" actId="1076"/>
          <ac:spMkLst>
            <pc:docMk/>
            <pc:sldMk cId="2071514212" sldId="266"/>
            <ac:spMk id="10" creationId="{A3794862-2B2C-43AB-885D-6123AEACB451}"/>
          </ac:spMkLst>
        </pc:spChg>
        <pc:spChg chg="add del mod">
          <ac:chgData name="Katyta Farías" userId="bf2e67b3937df67d" providerId="LiveId" clId="{7D5B3CC7-1939-445B-BD02-8E4A9ADA56DA}" dt="2018-05-19T22:59:18.452" v="102" actId="478"/>
          <ac:spMkLst>
            <pc:docMk/>
            <pc:sldMk cId="2071514212" sldId="266"/>
            <ac:spMk id="11" creationId="{D7EA8D3B-22B8-4B20-A0F6-6E31864A82AE}"/>
          </ac:spMkLst>
        </pc:spChg>
        <pc:spChg chg="add del">
          <ac:chgData name="Katyta Farías" userId="bf2e67b3937df67d" providerId="LiveId" clId="{7D5B3CC7-1939-445B-BD02-8E4A9ADA56DA}" dt="2018-05-19T22:59:22.523" v="104" actId="478"/>
          <ac:spMkLst>
            <pc:docMk/>
            <pc:sldMk cId="2071514212" sldId="266"/>
            <ac:spMk id="12" creationId="{2A3408DB-334B-4928-A60F-7B7CA5617547}"/>
          </ac:spMkLst>
        </pc:spChg>
        <pc:spChg chg="add mod">
          <ac:chgData name="Katyta Farías" userId="bf2e67b3937df67d" providerId="LiveId" clId="{7D5B3CC7-1939-445B-BD02-8E4A9ADA56DA}" dt="2018-05-19T23:00:12.781" v="142" actId="1035"/>
          <ac:spMkLst>
            <pc:docMk/>
            <pc:sldMk cId="2071514212" sldId="266"/>
            <ac:spMk id="14" creationId="{721BF892-D40D-4AED-A96B-A428509B421D}"/>
          </ac:spMkLst>
        </pc:spChg>
        <pc:picChg chg="add del mod">
          <ac:chgData name="Katyta Farías" userId="bf2e67b3937df67d" providerId="LiveId" clId="{7D5B3CC7-1939-445B-BD02-8E4A9ADA56DA}" dt="2018-05-19T22:52:19.082" v="57" actId="478"/>
          <ac:picMkLst>
            <pc:docMk/>
            <pc:sldMk cId="2071514212" sldId="266"/>
            <ac:picMk id="6" creationId="{763BBE1C-A64B-486D-BCAA-DAB30C4FF764}"/>
          </ac:picMkLst>
        </pc:picChg>
        <pc:picChg chg="add mod">
          <ac:chgData name="Katyta Farías" userId="bf2e67b3937df67d" providerId="LiveId" clId="{7D5B3CC7-1939-445B-BD02-8E4A9ADA56DA}" dt="2018-05-19T23:00:36.423" v="146" actId="1076"/>
          <ac:picMkLst>
            <pc:docMk/>
            <pc:sldMk cId="2071514212" sldId="266"/>
            <ac:picMk id="9" creationId="{04DBA858-E59D-4EE6-9D57-EA7D146630F5}"/>
          </ac:picMkLst>
        </pc:picChg>
        <pc:picChg chg="add mod">
          <ac:chgData name="Katyta Farías" userId="bf2e67b3937df67d" providerId="LiveId" clId="{7D5B3CC7-1939-445B-BD02-8E4A9ADA56DA}" dt="2018-05-19T23:00:07.768" v="138" actId="1076"/>
          <ac:picMkLst>
            <pc:docMk/>
            <pc:sldMk cId="2071514212" sldId="266"/>
            <ac:picMk id="13" creationId="{33B96D1C-E8E2-4DBF-ACC1-6F1E17C874BB}"/>
          </ac:picMkLst>
        </pc:picChg>
      </pc:sldChg>
      <pc:sldChg chg="addSp delSp modSp">
        <pc:chgData name="Katyta Farías" userId="bf2e67b3937df67d" providerId="LiveId" clId="{7D5B3CC7-1939-445B-BD02-8E4A9ADA56DA}" dt="2018-05-20T00:51:12.126" v="1653" actId="13822"/>
        <pc:sldMkLst>
          <pc:docMk/>
          <pc:sldMk cId="2210168476" sldId="267"/>
        </pc:sldMkLst>
        <pc:spChg chg="del">
          <ac:chgData name="Katyta Farías" userId="bf2e67b3937df67d" providerId="LiveId" clId="{7D5B3CC7-1939-445B-BD02-8E4A9ADA56DA}" dt="2018-05-20T00:38:32.345" v="1587" actId="13822"/>
          <ac:spMkLst>
            <pc:docMk/>
            <pc:sldMk cId="2210168476" sldId="267"/>
            <ac:spMk id="4" creationId="{539742C3-75E5-4A32-B473-226236B77EBF}"/>
          </ac:spMkLst>
        </pc:spChg>
        <pc:spChg chg="del">
          <ac:chgData name="Katyta Farías" userId="bf2e67b3937df67d" providerId="LiveId" clId="{7D5B3CC7-1939-445B-BD02-8E4A9ADA56DA}" dt="2018-05-20T00:44:53.445" v="1598" actId="13822"/>
          <ac:spMkLst>
            <pc:docMk/>
            <pc:sldMk cId="2210168476" sldId="267"/>
            <ac:spMk id="5" creationId="{F7076FDC-52D1-41D0-BC3E-63850F11298E}"/>
          </ac:spMkLst>
        </pc:spChg>
        <pc:spChg chg="add mod">
          <ac:chgData name="Katyta Farías" userId="bf2e67b3937df67d" providerId="LiveId" clId="{7D5B3CC7-1939-445B-BD02-8E4A9ADA56DA}" dt="2018-05-20T00:50:29.194" v="1642" actId="13822"/>
          <ac:spMkLst>
            <pc:docMk/>
            <pc:sldMk cId="2210168476" sldId="267"/>
            <ac:spMk id="8" creationId="{3A940BA0-D4A6-4055-8B94-4F7BD7E61CD2}"/>
          </ac:spMkLst>
        </pc:spChg>
        <pc:spChg chg="add mod">
          <ac:chgData name="Katyta Farías" userId="bf2e67b3937df67d" providerId="LiveId" clId="{7D5B3CC7-1939-445B-BD02-8E4A9ADA56DA}" dt="2018-05-20T00:51:12.126" v="1653" actId="13822"/>
          <ac:spMkLst>
            <pc:docMk/>
            <pc:sldMk cId="2210168476" sldId="267"/>
            <ac:spMk id="9" creationId="{5E628E8F-A189-484A-9231-35748CAD3E90}"/>
          </ac:spMkLst>
        </pc:spChg>
        <pc:graphicFrameChg chg="add mod modGraphic">
          <ac:chgData name="Katyta Farías" userId="bf2e67b3937df67d" providerId="LiveId" clId="{7D5B3CC7-1939-445B-BD02-8E4A9ADA56DA}" dt="2018-05-20T00:49:00.142" v="1630" actId="255"/>
          <ac:graphicFrameMkLst>
            <pc:docMk/>
            <pc:sldMk cId="2210168476" sldId="267"/>
            <ac:graphicFrameMk id="3" creationId="{82C00E74-F8AF-4DF0-A26A-38166AEEBE96}"/>
          </ac:graphicFrameMkLst>
        </pc:graphicFrameChg>
        <pc:graphicFrameChg chg="add mod modGraphic">
          <ac:chgData name="Katyta Farías" userId="bf2e67b3937df67d" providerId="LiveId" clId="{7D5B3CC7-1939-445B-BD02-8E4A9ADA56DA}" dt="2018-05-20T00:49:30.104" v="1636" actId="113"/>
          <ac:graphicFrameMkLst>
            <pc:docMk/>
            <pc:sldMk cId="2210168476" sldId="267"/>
            <ac:graphicFrameMk id="6" creationId="{D9440B8F-2D15-4F9D-9E8B-6B06AF3FB65B}"/>
          </ac:graphicFrameMkLst>
        </pc:graphicFrameChg>
        <pc:graphicFrameChg chg="add mod modGraphic">
          <ac:chgData name="Katyta Farías" userId="bf2e67b3937df67d" providerId="LiveId" clId="{7D5B3CC7-1939-445B-BD02-8E4A9ADA56DA}" dt="2018-05-20T00:49:27.148" v="1635" actId="113"/>
          <ac:graphicFrameMkLst>
            <pc:docMk/>
            <pc:sldMk cId="2210168476" sldId="267"/>
            <ac:graphicFrameMk id="7" creationId="{4384D6FB-5E22-4B04-9C8D-56F8DBB5126D}"/>
          </ac:graphicFrameMkLst>
        </pc:graphicFrameChg>
      </pc:sldChg>
      <pc:sldChg chg="addSp delSp modSp">
        <pc:chgData name="Katyta Farías" userId="bf2e67b3937df67d" providerId="LiveId" clId="{7D5B3CC7-1939-445B-BD02-8E4A9ADA56DA}" dt="2018-05-20T01:00:41.092" v="1997" actId="13822"/>
        <pc:sldMkLst>
          <pc:docMk/>
          <pc:sldMk cId="1317619986" sldId="268"/>
        </pc:sldMkLst>
        <pc:spChg chg="del mod">
          <ac:chgData name="Katyta Farías" userId="bf2e67b3937df67d" providerId="LiveId" clId="{7D5B3CC7-1939-445B-BD02-8E4A9ADA56DA}" dt="2018-05-20T00:53:59.017" v="1656" actId="1032"/>
          <ac:spMkLst>
            <pc:docMk/>
            <pc:sldMk cId="1317619986" sldId="268"/>
            <ac:spMk id="3" creationId="{35D8B0A8-A1FB-4011-AECB-CE9DEA45DE7F}"/>
          </ac:spMkLst>
        </pc:spChg>
        <pc:spChg chg="add mod">
          <ac:chgData name="Katyta Farías" userId="bf2e67b3937df67d" providerId="LiveId" clId="{7D5B3CC7-1939-445B-BD02-8E4A9ADA56DA}" dt="2018-05-20T01:00:41.092" v="1997" actId="13822"/>
          <ac:spMkLst>
            <pc:docMk/>
            <pc:sldMk cId="1317619986" sldId="268"/>
            <ac:spMk id="7" creationId="{43C8E949-5A77-434B-A06E-0680EEDBA4EA}"/>
          </ac:spMkLst>
        </pc:spChg>
        <pc:graphicFrameChg chg="add mod">
          <ac:chgData name="Katyta Farías" userId="bf2e67b3937df67d" providerId="LiveId" clId="{7D5B3CC7-1939-445B-BD02-8E4A9ADA56DA}" dt="2018-05-20T00:59:40.117" v="1985" actId="1076"/>
          <ac:graphicFrameMkLst>
            <pc:docMk/>
            <pc:sldMk cId="1317619986" sldId="268"/>
            <ac:graphicFrameMk id="4" creationId="{A718F6AD-328F-4CE6-BFC4-1A245331B6BB}"/>
          </ac:graphicFrameMkLst>
        </pc:graphicFrameChg>
        <pc:graphicFrameChg chg="add del mod">
          <ac:chgData name="Katyta Farías" userId="bf2e67b3937df67d" providerId="LiveId" clId="{7D5B3CC7-1939-445B-BD02-8E4A9ADA56DA}" dt="2018-05-20T00:59:06.566" v="1978" actId="478"/>
          <ac:graphicFrameMkLst>
            <pc:docMk/>
            <pc:sldMk cId="1317619986" sldId="268"/>
            <ac:graphicFrameMk id="5" creationId="{4A8D04BB-C649-4B83-9D18-6829145B61F9}"/>
          </ac:graphicFrameMkLst>
        </pc:graphicFrameChg>
        <pc:picChg chg="add mod modCrop">
          <ac:chgData name="Katyta Farías" userId="bf2e67b3937df67d" providerId="LiveId" clId="{7D5B3CC7-1939-445B-BD02-8E4A9ADA56DA}" dt="2018-05-20T00:59:43.116" v="1986" actId="1076"/>
          <ac:picMkLst>
            <pc:docMk/>
            <pc:sldMk cId="1317619986" sldId="268"/>
            <ac:picMk id="6" creationId="{48512A4C-B825-4792-B1B9-538CEBD899FF}"/>
          </ac:picMkLst>
        </pc:picChg>
      </pc:sldChg>
      <pc:sldChg chg="addSp delSp modSp">
        <pc:chgData name="Katyta Farías" userId="bf2e67b3937df67d" providerId="LiveId" clId="{7D5B3CC7-1939-445B-BD02-8E4A9ADA56DA}" dt="2018-05-20T01:02:31.235" v="2008" actId="1076"/>
        <pc:sldMkLst>
          <pc:docMk/>
          <pc:sldMk cId="1493263703" sldId="269"/>
        </pc:sldMkLst>
        <pc:spChg chg="mod">
          <ac:chgData name="Katyta Farías" userId="bf2e67b3937df67d" providerId="LiveId" clId="{7D5B3CC7-1939-445B-BD02-8E4A9ADA56DA}" dt="2018-05-20T01:00:59.409" v="2000" actId="1076"/>
          <ac:spMkLst>
            <pc:docMk/>
            <pc:sldMk cId="1493263703" sldId="269"/>
            <ac:spMk id="2" creationId="{B5E335E9-6931-4CDE-9841-36E843C22104}"/>
          </ac:spMkLst>
        </pc:spChg>
        <pc:spChg chg="del">
          <ac:chgData name="Katyta Farías" userId="bf2e67b3937df67d" providerId="LiveId" clId="{7D5B3CC7-1939-445B-BD02-8E4A9ADA56DA}" dt="2018-05-20T01:00:53.948" v="1998" actId="1076"/>
          <ac:spMkLst>
            <pc:docMk/>
            <pc:sldMk cId="1493263703" sldId="269"/>
            <ac:spMk id="3" creationId="{35D8B0A8-A1FB-4011-AECB-CE9DEA45DE7F}"/>
          </ac:spMkLst>
        </pc:spChg>
        <pc:spChg chg="add del mod">
          <ac:chgData name="Katyta Farías" userId="bf2e67b3937df67d" providerId="LiveId" clId="{7D5B3CC7-1939-445B-BD02-8E4A9ADA56DA}" dt="2018-05-20T01:01:50.714" v="2002" actId="478"/>
          <ac:spMkLst>
            <pc:docMk/>
            <pc:sldMk cId="1493263703" sldId="269"/>
            <ac:spMk id="4" creationId="{F5B9B676-205F-4736-97A6-2A79C1EB1F68}"/>
          </ac:spMkLst>
        </pc:spChg>
        <pc:spChg chg="add del mod">
          <ac:chgData name="Katyta Farías" userId="bf2e67b3937df67d" providerId="LiveId" clId="{7D5B3CC7-1939-445B-BD02-8E4A9ADA56DA}" dt="2018-05-20T01:02:24.835" v="2006" actId="478"/>
          <ac:spMkLst>
            <pc:docMk/>
            <pc:sldMk cId="1493263703" sldId="269"/>
            <ac:spMk id="5" creationId="{44162012-422E-4319-A654-BBBC7FB3DFCD}"/>
          </ac:spMkLst>
        </pc:spChg>
        <pc:spChg chg="add">
          <ac:chgData name="Katyta Farías" userId="bf2e67b3937df67d" providerId="LiveId" clId="{7D5B3CC7-1939-445B-BD02-8E4A9ADA56DA}" dt="2018-05-20T01:01:44.450" v="2001" actId="1076"/>
          <ac:spMkLst>
            <pc:docMk/>
            <pc:sldMk cId="1493263703" sldId="269"/>
            <ac:spMk id="8" creationId="{AF5998B9-CA15-4501-ABFA-D3021F260A8B}"/>
          </ac:spMkLst>
        </pc:spChg>
        <pc:spChg chg="add">
          <ac:chgData name="Katyta Farías" userId="bf2e67b3937df67d" providerId="LiveId" clId="{7D5B3CC7-1939-445B-BD02-8E4A9ADA56DA}" dt="2018-05-20T01:02:26.953" v="2007" actId="1076"/>
          <ac:spMkLst>
            <pc:docMk/>
            <pc:sldMk cId="1493263703" sldId="269"/>
            <ac:spMk id="11" creationId="{AED6847E-0CD7-49DA-A99A-492327FB1ED4}"/>
          </ac:spMkLst>
        </pc:spChg>
        <pc:grpChg chg="add mod">
          <ac:chgData name="Katyta Farías" userId="bf2e67b3937df67d" providerId="LiveId" clId="{7D5B3CC7-1939-445B-BD02-8E4A9ADA56DA}" dt="2018-05-20T01:02:00.350" v="2005" actId="1076"/>
          <ac:grpSpMkLst>
            <pc:docMk/>
            <pc:sldMk cId="1493263703" sldId="269"/>
            <ac:grpSpMk id="6" creationId="{FAC05FE0-393E-494D-95A7-CB226E64BC42}"/>
          </ac:grpSpMkLst>
        </pc:grpChg>
        <pc:grpChg chg="add mod">
          <ac:chgData name="Katyta Farías" userId="bf2e67b3937df67d" providerId="LiveId" clId="{7D5B3CC7-1939-445B-BD02-8E4A9ADA56DA}" dt="2018-05-20T01:02:31.235" v="2008" actId="1076"/>
          <ac:grpSpMkLst>
            <pc:docMk/>
            <pc:sldMk cId="1493263703" sldId="269"/>
            <ac:grpSpMk id="9" creationId="{668313D1-AD15-4814-832E-16731D6FB470}"/>
          </ac:grpSpMkLst>
        </pc:grpChg>
        <pc:picChg chg="add">
          <ac:chgData name="Katyta Farías" userId="bf2e67b3937df67d" providerId="LiveId" clId="{7D5B3CC7-1939-445B-BD02-8E4A9ADA56DA}" dt="2018-05-20T01:01:44.450" v="2001" actId="1076"/>
          <ac:picMkLst>
            <pc:docMk/>
            <pc:sldMk cId="1493263703" sldId="269"/>
            <ac:picMk id="7" creationId="{46C308A6-B52C-42B0-9B85-B7BA99317AF5}"/>
          </ac:picMkLst>
        </pc:picChg>
        <pc:picChg chg="add">
          <ac:chgData name="Katyta Farías" userId="bf2e67b3937df67d" providerId="LiveId" clId="{7D5B3CC7-1939-445B-BD02-8E4A9ADA56DA}" dt="2018-05-20T01:02:26.953" v="2007" actId="1076"/>
          <ac:picMkLst>
            <pc:docMk/>
            <pc:sldMk cId="1493263703" sldId="269"/>
            <ac:picMk id="10" creationId="{C877D699-14C0-41E3-AF0D-9208EA2EA8BF}"/>
          </ac:picMkLst>
        </pc:picChg>
      </pc:sldChg>
      <pc:sldChg chg="addSp delSp modSp">
        <pc:chgData name="Katyta Farías" userId="bf2e67b3937df67d" providerId="LiveId" clId="{7D5B3CC7-1939-445B-BD02-8E4A9ADA56DA}" dt="2018-05-20T01:04:20.885" v="2023" actId="14100"/>
        <pc:sldMkLst>
          <pc:docMk/>
          <pc:sldMk cId="1997074529" sldId="270"/>
        </pc:sldMkLst>
        <pc:spChg chg="mod">
          <ac:chgData name="Katyta Farías" userId="bf2e67b3937df67d" providerId="LiveId" clId="{7D5B3CC7-1939-445B-BD02-8E4A9ADA56DA}" dt="2018-05-20T01:02:55.158" v="2011" actId="1076"/>
          <ac:spMkLst>
            <pc:docMk/>
            <pc:sldMk cId="1997074529" sldId="270"/>
            <ac:spMk id="2" creationId="{B5E335E9-6931-4CDE-9841-36E843C22104}"/>
          </ac:spMkLst>
        </pc:spChg>
        <pc:spChg chg="del">
          <ac:chgData name="Katyta Farías" userId="bf2e67b3937df67d" providerId="LiveId" clId="{7D5B3CC7-1939-445B-BD02-8E4A9ADA56DA}" dt="2018-05-20T01:02:46.482" v="2009" actId="14100"/>
          <ac:spMkLst>
            <pc:docMk/>
            <pc:sldMk cId="1997074529" sldId="270"/>
            <ac:spMk id="3" creationId="{35D8B0A8-A1FB-4011-AECB-CE9DEA45DE7F}"/>
          </ac:spMkLst>
        </pc:spChg>
        <pc:spChg chg="add del mod">
          <ac:chgData name="Katyta Farías" userId="bf2e67b3937df67d" providerId="LiveId" clId="{7D5B3CC7-1939-445B-BD02-8E4A9ADA56DA}" dt="2018-05-20T01:03:31.175" v="2012" actId="478"/>
          <ac:spMkLst>
            <pc:docMk/>
            <pc:sldMk cId="1997074529" sldId="270"/>
            <ac:spMk id="4" creationId="{A6C50198-0155-4748-A859-2D77A1D3EC02}"/>
          </ac:spMkLst>
        </pc:spChg>
        <pc:spChg chg="add del mod">
          <ac:chgData name="Katyta Farías" userId="bf2e67b3937df67d" providerId="LiveId" clId="{7D5B3CC7-1939-445B-BD02-8E4A9ADA56DA}" dt="2018-05-20T01:04:00.190" v="2018" actId="478"/>
          <ac:spMkLst>
            <pc:docMk/>
            <pc:sldMk cId="1997074529" sldId="270"/>
            <ac:spMk id="5" creationId="{2A2E3BE2-4204-4858-A317-C7FFE78F1B20}"/>
          </ac:spMkLst>
        </pc:spChg>
        <pc:spChg chg="add">
          <ac:chgData name="Katyta Farías" userId="bf2e67b3937df67d" providerId="LiveId" clId="{7D5B3CC7-1939-445B-BD02-8E4A9ADA56DA}" dt="2018-05-20T01:03:33.437" v="2013" actId="14100"/>
          <ac:spMkLst>
            <pc:docMk/>
            <pc:sldMk cId="1997074529" sldId="270"/>
            <ac:spMk id="7" creationId="{385CB924-26E7-4C75-B4BA-C009F50C7FCA}"/>
          </ac:spMkLst>
        </pc:spChg>
        <pc:spChg chg="add">
          <ac:chgData name="Katyta Farías" userId="bf2e67b3937df67d" providerId="LiveId" clId="{7D5B3CC7-1939-445B-BD02-8E4A9ADA56DA}" dt="2018-05-20T01:04:02.239" v="2019" actId="14100"/>
          <ac:spMkLst>
            <pc:docMk/>
            <pc:sldMk cId="1997074529" sldId="270"/>
            <ac:spMk id="10" creationId="{181041B7-1919-4100-A1E8-3C7AF706690C}"/>
          </ac:spMkLst>
        </pc:spChg>
        <pc:grpChg chg="add mod">
          <ac:chgData name="Katyta Farías" userId="bf2e67b3937df67d" providerId="LiveId" clId="{7D5B3CC7-1939-445B-BD02-8E4A9ADA56DA}" dt="2018-05-20T01:03:44.207" v="2017" actId="1076"/>
          <ac:grpSpMkLst>
            <pc:docMk/>
            <pc:sldMk cId="1997074529" sldId="270"/>
            <ac:grpSpMk id="6" creationId="{42043479-615A-4AB4-BC84-84BE4362AC07}"/>
          </ac:grpSpMkLst>
        </pc:grpChg>
        <pc:grpChg chg="add mod">
          <ac:chgData name="Katyta Farías" userId="bf2e67b3937df67d" providerId="LiveId" clId="{7D5B3CC7-1939-445B-BD02-8E4A9ADA56DA}" dt="2018-05-20T01:04:20.885" v="2023" actId="14100"/>
          <ac:grpSpMkLst>
            <pc:docMk/>
            <pc:sldMk cId="1997074529" sldId="270"/>
            <ac:grpSpMk id="9" creationId="{F6010409-44D2-41F5-83DC-ED73812A90E3}"/>
          </ac:grpSpMkLst>
        </pc:grpChg>
        <pc:picChg chg="add">
          <ac:chgData name="Katyta Farías" userId="bf2e67b3937df67d" providerId="LiveId" clId="{7D5B3CC7-1939-445B-BD02-8E4A9ADA56DA}" dt="2018-05-20T01:03:33.437" v="2013" actId="14100"/>
          <ac:picMkLst>
            <pc:docMk/>
            <pc:sldMk cId="1997074529" sldId="270"/>
            <ac:picMk id="8" creationId="{7BDC8948-E1EE-4B7A-9022-DB0B12662661}"/>
          </ac:picMkLst>
        </pc:picChg>
        <pc:picChg chg="add">
          <ac:chgData name="Katyta Farías" userId="bf2e67b3937df67d" providerId="LiveId" clId="{7D5B3CC7-1939-445B-BD02-8E4A9ADA56DA}" dt="2018-05-20T01:04:02.239" v="2019" actId="14100"/>
          <ac:picMkLst>
            <pc:docMk/>
            <pc:sldMk cId="1997074529" sldId="270"/>
            <ac:picMk id="11" creationId="{8DCBD6C8-2F5D-4F7B-B287-D8B574E5F637}"/>
          </ac:picMkLst>
        </pc:picChg>
      </pc:sldChg>
      <pc:sldChg chg="addSp delSp modSp">
        <pc:chgData name="Katyta Farías" userId="bf2e67b3937df67d" providerId="LiveId" clId="{7D5B3CC7-1939-445B-BD02-8E4A9ADA56DA}" dt="2018-05-20T01:05:57.863" v="2034" actId="14100"/>
        <pc:sldMkLst>
          <pc:docMk/>
          <pc:sldMk cId="1276472266" sldId="271"/>
        </pc:sldMkLst>
        <pc:spChg chg="mod">
          <ac:chgData name="Katyta Farías" userId="bf2e67b3937df67d" providerId="LiveId" clId="{7D5B3CC7-1939-445B-BD02-8E4A9ADA56DA}" dt="2018-05-20T01:04:45.307" v="2026" actId="1076"/>
          <ac:spMkLst>
            <pc:docMk/>
            <pc:sldMk cId="1276472266" sldId="271"/>
            <ac:spMk id="2" creationId="{B5E335E9-6931-4CDE-9841-36E843C22104}"/>
          </ac:spMkLst>
        </pc:spChg>
        <pc:spChg chg="del">
          <ac:chgData name="Katyta Farías" userId="bf2e67b3937df67d" providerId="LiveId" clId="{7D5B3CC7-1939-445B-BD02-8E4A9ADA56DA}" dt="2018-05-20T01:04:40.073" v="2024" actId="14100"/>
          <ac:spMkLst>
            <pc:docMk/>
            <pc:sldMk cId="1276472266" sldId="271"/>
            <ac:spMk id="3" creationId="{35D8B0A8-A1FB-4011-AECB-CE9DEA45DE7F}"/>
          </ac:spMkLst>
        </pc:spChg>
        <pc:spChg chg="add del mod">
          <ac:chgData name="Katyta Farías" userId="bf2e67b3937df67d" providerId="LiveId" clId="{7D5B3CC7-1939-445B-BD02-8E4A9ADA56DA}" dt="2018-05-20T01:05:22.166" v="2027" actId="478"/>
          <ac:spMkLst>
            <pc:docMk/>
            <pc:sldMk cId="1276472266" sldId="271"/>
            <ac:spMk id="4" creationId="{DFF9D54B-794B-4026-B5DB-C72903F5F713}"/>
          </ac:spMkLst>
        </pc:spChg>
        <pc:spChg chg="add del mod">
          <ac:chgData name="Katyta Farías" userId="bf2e67b3937df67d" providerId="LiveId" clId="{7D5B3CC7-1939-445B-BD02-8E4A9ADA56DA}" dt="2018-05-20T01:05:35.934" v="2031" actId="478"/>
          <ac:spMkLst>
            <pc:docMk/>
            <pc:sldMk cId="1276472266" sldId="271"/>
            <ac:spMk id="5" creationId="{FFA5CC58-F2EC-4E27-86F2-3979E734EF40}"/>
          </ac:spMkLst>
        </pc:spChg>
        <pc:spChg chg="add">
          <ac:chgData name="Katyta Farías" userId="bf2e67b3937df67d" providerId="LiveId" clId="{7D5B3CC7-1939-445B-BD02-8E4A9ADA56DA}" dt="2018-05-20T01:05:23.721" v="2028" actId="14100"/>
          <ac:spMkLst>
            <pc:docMk/>
            <pc:sldMk cId="1276472266" sldId="271"/>
            <ac:spMk id="7" creationId="{345B8B34-6E47-41FB-BE75-6FF37744FE8C}"/>
          </ac:spMkLst>
        </pc:spChg>
        <pc:spChg chg="add">
          <ac:chgData name="Katyta Farías" userId="bf2e67b3937df67d" providerId="LiveId" clId="{7D5B3CC7-1939-445B-BD02-8E4A9ADA56DA}" dt="2018-05-20T01:05:50.083" v="2032" actId="14100"/>
          <ac:spMkLst>
            <pc:docMk/>
            <pc:sldMk cId="1276472266" sldId="271"/>
            <ac:spMk id="11" creationId="{DC593969-980D-477B-AAB9-00891D635153}"/>
          </ac:spMkLst>
        </pc:spChg>
        <pc:grpChg chg="add mod">
          <ac:chgData name="Katyta Farías" userId="bf2e67b3937df67d" providerId="LiveId" clId="{7D5B3CC7-1939-445B-BD02-8E4A9ADA56DA}" dt="2018-05-20T01:05:32.701" v="2030" actId="14100"/>
          <ac:grpSpMkLst>
            <pc:docMk/>
            <pc:sldMk cId="1276472266" sldId="271"/>
            <ac:grpSpMk id="6" creationId="{86A5BF1A-EBFB-4F28-9991-628EC63F3806}"/>
          </ac:grpSpMkLst>
        </pc:grpChg>
        <pc:grpChg chg="add mod">
          <ac:chgData name="Katyta Farías" userId="bf2e67b3937df67d" providerId="LiveId" clId="{7D5B3CC7-1939-445B-BD02-8E4A9ADA56DA}" dt="2018-05-20T01:05:57.863" v="2034" actId="14100"/>
          <ac:grpSpMkLst>
            <pc:docMk/>
            <pc:sldMk cId="1276472266" sldId="271"/>
            <ac:grpSpMk id="9" creationId="{1E01A468-131B-4445-A574-28BCE9959527}"/>
          </ac:grpSpMkLst>
        </pc:grpChg>
        <pc:picChg chg="add">
          <ac:chgData name="Katyta Farías" userId="bf2e67b3937df67d" providerId="LiveId" clId="{7D5B3CC7-1939-445B-BD02-8E4A9ADA56DA}" dt="2018-05-20T01:05:23.721" v="2028" actId="14100"/>
          <ac:picMkLst>
            <pc:docMk/>
            <pc:sldMk cId="1276472266" sldId="271"/>
            <ac:picMk id="8" creationId="{44319C6A-78BE-413A-824C-CF2BB4FD35B0}"/>
          </ac:picMkLst>
        </pc:picChg>
        <pc:picChg chg="add">
          <ac:chgData name="Katyta Farías" userId="bf2e67b3937df67d" providerId="LiveId" clId="{7D5B3CC7-1939-445B-BD02-8E4A9ADA56DA}" dt="2018-05-20T01:05:50.083" v="2032" actId="14100"/>
          <ac:picMkLst>
            <pc:docMk/>
            <pc:sldMk cId="1276472266" sldId="271"/>
            <ac:picMk id="10" creationId="{03947F3E-6526-4C02-8EC5-3EA92C62B68C}"/>
          </ac:picMkLst>
        </pc:picChg>
      </pc:sldChg>
      <pc:sldChg chg="addSp delSp modSp">
        <pc:chgData name="Katyta Farías" userId="bf2e67b3937df67d" providerId="LiveId" clId="{7D5B3CC7-1939-445B-BD02-8E4A9ADA56DA}" dt="2018-05-20T01:08:34.752" v="2074" actId="14100"/>
        <pc:sldMkLst>
          <pc:docMk/>
          <pc:sldMk cId="2681930756" sldId="272"/>
        </pc:sldMkLst>
        <pc:spChg chg="mod">
          <ac:chgData name="Katyta Farías" userId="bf2e67b3937df67d" providerId="LiveId" clId="{7D5B3CC7-1939-445B-BD02-8E4A9ADA56DA}" dt="2018-05-20T01:08:21.077" v="2061" actId="1035"/>
          <ac:spMkLst>
            <pc:docMk/>
            <pc:sldMk cId="2681930756" sldId="272"/>
            <ac:spMk id="2" creationId="{B5E335E9-6931-4CDE-9841-36E843C22104}"/>
          </ac:spMkLst>
        </pc:spChg>
        <pc:spChg chg="del">
          <ac:chgData name="Katyta Farías" userId="bf2e67b3937df67d" providerId="LiveId" clId="{7D5B3CC7-1939-445B-BD02-8E4A9ADA56DA}" dt="2018-05-20T01:06:16.858" v="2035" actId="14100"/>
          <ac:spMkLst>
            <pc:docMk/>
            <pc:sldMk cId="2681930756" sldId="272"/>
            <ac:spMk id="3" creationId="{35D8B0A8-A1FB-4011-AECB-CE9DEA45DE7F}"/>
          </ac:spMkLst>
        </pc:spChg>
        <pc:spChg chg="add del mod">
          <ac:chgData name="Katyta Farías" userId="bf2e67b3937df67d" providerId="LiveId" clId="{7D5B3CC7-1939-445B-BD02-8E4A9ADA56DA}" dt="2018-05-20T01:06:18.638" v="2036" actId="478"/>
          <ac:spMkLst>
            <pc:docMk/>
            <pc:sldMk cId="2681930756" sldId="272"/>
            <ac:spMk id="4" creationId="{FC54618B-2145-4C18-BBCE-90E6CF329E32}"/>
          </ac:spMkLst>
        </pc:spChg>
        <pc:spChg chg="add del mod">
          <ac:chgData name="Katyta Farías" userId="bf2e67b3937df67d" providerId="LiveId" clId="{7D5B3CC7-1939-445B-BD02-8E4A9ADA56DA}" dt="2018-05-20T01:06:33.745" v="2040" actId="478"/>
          <ac:spMkLst>
            <pc:docMk/>
            <pc:sldMk cId="2681930756" sldId="272"/>
            <ac:spMk id="5" creationId="{4E6F7CA4-4521-4B14-B620-AEB4841D04F2}"/>
          </ac:spMkLst>
        </pc:spChg>
        <pc:spChg chg="add">
          <ac:chgData name="Katyta Farías" userId="bf2e67b3937df67d" providerId="LiveId" clId="{7D5B3CC7-1939-445B-BD02-8E4A9ADA56DA}" dt="2018-05-20T01:06:20.805" v="2037" actId="14100"/>
          <ac:spMkLst>
            <pc:docMk/>
            <pc:sldMk cId="2681930756" sldId="272"/>
            <ac:spMk id="8" creationId="{1CCD5966-ED29-4BD1-87EE-EE8E3C9457F2}"/>
          </ac:spMkLst>
        </pc:spChg>
        <pc:spChg chg="add">
          <ac:chgData name="Katyta Farías" userId="bf2e67b3937df67d" providerId="LiveId" clId="{7D5B3CC7-1939-445B-BD02-8E4A9ADA56DA}" dt="2018-05-20T01:07:10.423" v="2041" actId="14100"/>
          <ac:spMkLst>
            <pc:docMk/>
            <pc:sldMk cId="2681930756" sldId="272"/>
            <ac:spMk id="10" creationId="{556FB513-5A56-4CB8-ACCA-E924506C5899}"/>
          </ac:spMkLst>
        </pc:spChg>
        <pc:grpChg chg="add mod">
          <ac:chgData name="Katyta Farías" userId="bf2e67b3937df67d" providerId="LiveId" clId="{7D5B3CC7-1939-445B-BD02-8E4A9ADA56DA}" dt="2018-05-20T01:08:34.752" v="2074" actId="14100"/>
          <ac:grpSpMkLst>
            <pc:docMk/>
            <pc:sldMk cId="2681930756" sldId="272"/>
            <ac:grpSpMk id="6" creationId="{1AC4DC9E-17AA-4C7C-A6E8-F543B468FCEC}"/>
          </ac:grpSpMkLst>
        </pc:grpChg>
        <pc:grpChg chg="add mod">
          <ac:chgData name="Katyta Farías" userId="bf2e67b3937df67d" providerId="LiveId" clId="{7D5B3CC7-1939-445B-BD02-8E4A9ADA56DA}" dt="2018-05-20T01:08:28.505" v="2072" actId="1035"/>
          <ac:grpSpMkLst>
            <pc:docMk/>
            <pc:sldMk cId="2681930756" sldId="272"/>
            <ac:grpSpMk id="9" creationId="{2F79660B-D2F4-4DE2-8812-6156C8D51D28}"/>
          </ac:grpSpMkLst>
        </pc:grpChg>
        <pc:graphicFrameChg chg="add mod">
          <ac:chgData name="Katyta Farías" userId="bf2e67b3937df67d" providerId="LiveId" clId="{7D5B3CC7-1939-445B-BD02-8E4A9ADA56DA}" dt="2018-05-20T01:07:27.382" v="2045" actId="14100"/>
          <ac:graphicFrameMkLst>
            <pc:docMk/>
            <pc:sldMk cId="2681930756" sldId="272"/>
            <ac:graphicFrameMk id="11" creationId="{00000000-0008-0000-0000-000002000000}"/>
          </ac:graphicFrameMkLst>
        </pc:graphicFrameChg>
        <pc:picChg chg="add">
          <ac:chgData name="Katyta Farías" userId="bf2e67b3937df67d" providerId="LiveId" clId="{7D5B3CC7-1939-445B-BD02-8E4A9ADA56DA}" dt="2018-05-20T01:06:20.805" v="2037" actId="14100"/>
          <ac:picMkLst>
            <pc:docMk/>
            <pc:sldMk cId="2681930756" sldId="272"/>
            <ac:picMk id="7" creationId="{C79C4700-450E-42FB-B827-EB1891AED18B}"/>
          </ac:picMkLst>
        </pc:picChg>
      </pc:sldChg>
      <pc:sldChg chg="addSp delSp modSp">
        <pc:chgData name="Katyta Farías" userId="bf2e67b3937df67d" providerId="LiveId" clId="{7D5B3CC7-1939-445B-BD02-8E4A9ADA56DA}" dt="2018-05-20T01:10:57.116" v="2093" actId="1076"/>
        <pc:sldMkLst>
          <pc:docMk/>
          <pc:sldMk cId="1201968507" sldId="273"/>
        </pc:sldMkLst>
        <pc:spChg chg="mod">
          <ac:chgData name="Katyta Farías" userId="bf2e67b3937df67d" providerId="LiveId" clId="{7D5B3CC7-1939-445B-BD02-8E4A9ADA56DA}" dt="2018-05-20T01:09:09.591" v="2077" actId="14100"/>
          <ac:spMkLst>
            <pc:docMk/>
            <pc:sldMk cId="1201968507" sldId="273"/>
            <ac:spMk id="2" creationId="{B5E335E9-6931-4CDE-9841-36E843C22104}"/>
          </ac:spMkLst>
        </pc:spChg>
        <pc:spChg chg="del">
          <ac:chgData name="Katyta Farías" userId="bf2e67b3937df67d" providerId="LiveId" clId="{7D5B3CC7-1939-445B-BD02-8E4A9ADA56DA}" dt="2018-05-20T01:09:02.892" v="2075" actId="1076"/>
          <ac:spMkLst>
            <pc:docMk/>
            <pc:sldMk cId="1201968507" sldId="273"/>
            <ac:spMk id="3" creationId="{35D8B0A8-A1FB-4011-AECB-CE9DEA45DE7F}"/>
          </ac:spMkLst>
        </pc:spChg>
        <pc:spChg chg="add del mod">
          <ac:chgData name="Katyta Farías" userId="bf2e67b3937df67d" providerId="LiveId" clId="{7D5B3CC7-1939-445B-BD02-8E4A9ADA56DA}" dt="2018-05-20T01:09:11.817" v="2078" actId="478"/>
          <ac:spMkLst>
            <pc:docMk/>
            <pc:sldMk cId="1201968507" sldId="273"/>
            <ac:spMk id="4" creationId="{FB31E476-8E97-4BD2-846F-D67721F1722C}"/>
          </ac:spMkLst>
        </pc:spChg>
        <pc:spChg chg="add del mod">
          <ac:chgData name="Katyta Farías" userId="bf2e67b3937df67d" providerId="LiveId" clId="{7D5B3CC7-1939-445B-BD02-8E4A9ADA56DA}" dt="2018-05-20T01:09:45.797" v="2084" actId="478"/>
          <ac:spMkLst>
            <pc:docMk/>
            <pc:sldMk cId="1201968507" sldId="273"/>
            <ac:spMk id="5" creationId="{615F3539-5017-4D28-A25E-F7B3C99711DF}"/>
          </ac:spMkLst>
        </pc:spChg>
        <pc:spChg chg="add">
          <ac:chgData name="Katyta Farías" userId="bf2e67b3937df67d" providerId="LiveId" clId="{7D5B3CC7-1939-445B-BD02-8E4A9ADA56DA}" dt="2018-05-20T01:09:14.307" v="2079" actId="1076"/>
          <ac:spMkLst>
            <pc:docMk/>
            <pc:sldMk cId="1201968507" sldId="273"/>
            <ac:spMk id="7" creationId="{B5401768-2FF2-4EBE-975D-56B262639694}"/>
          </ac:spMkLst>
        </pc:spChg>
        <pc:spChg chg="add">
          <ac:chgData name="Katyta Farías" userId="bf2e67b3937df67d" providerId="LiveId" clId="{7D5B3CC7-1939-445B-BD02-8E4A9ADA56DA}" dt="2018-05-20T01:09:48.997" v="2085" actId="1076"/>
          <ac:spMkLst>
            <pc:docMk/>
            <pc:sldMk cId="1201968507" sldId="273"/>
            <ac:spMk id="10" creationId="{EA2A832B-211C-4967-A821-1A3965412F5E}"/>
          </ac:spMkLst>
        </pc:spChg>
        <pc:grpChg chg="add mod">
          <ac:chgData name="Katyta Farías" userId="bf2e67b3937df67d" providerId="LiveId" clId="{7D5B3CC7-1939-445B-BD02-8E4A9ADA56DA}" dt="2018-05-20T01:10:57.116" v="2093" actId="1076"/>
          <ac:grpSpMkLst>
            <pc:docMk/>
            <pc:sldMk cId="1201968507" sldId="273"/>
            <ac:grpSpMk id="6" creationId="{37A3747A-46EB-473E-8CF2-4A305C258821}"/>
          </ac:grpSpMkLst>
        </pc:grpChg>
        <pc:grpChg chg="add mod">
          <ac:chgData name="Katyta Farías" userId="bf2e67b3937df67d" providerId="LiveId" clId="{7D5B3CC7-1939-445B-BD02-8E4A9ADA56DA}" dt="2018-05-20T01:10:53.015" v="2092" actId="1076"/>
          <ac:grpSpMkLst>
            <pc:docMk/>
            <pc:sldMk cId="1201968507" sldId="273"/>
            <ac:grpSpMk id="9" creationId="{BBEB87AE-14D6-4041-AA49-A3E2D8C00895}"/>
          </ac:grpSpMkLst>
        </pc:grpChg>
        <pc:graphicFrameChg chg="add mod">
          <ac:chgData name="Katyta Farías" userId="bf2e67b3937df67d" providerId="LiveId" clId="{7D5B3CC7-1939-445B-BD02-8E4A9ADA56DA}" dt="2018-05-20T01:10:08.380" v="2087" actId="1076"/>
          <ac:graphicFrameMkLst>
            <pc:docMk/>
            <pc:sldMk cId="1201968507" sldId="273"/>
            <ac:graphicFrameMk id="8" creationId="{00000000-0008-0000-0000-000003000000}"/>
          </ac:graphicFrameMkLst>
        </pc:graphicFrameChg>
        <pc:graphicFrameChg chg="add">
          <ac:chgData name="Katyta Farías" userId="bf2e67b3937df67d" providerId="LiveId" clId="{7D5B3CC7-1939-445B-BD02-8E4A9ADA56DA}" dt="2018-05-20T01:09:48.997" v="2085" actId="1076"/>
          <ac:graphicFrameMkLst>
            <pc:docMk/>
            <pc:sldMk cId="1201968507" sldId="273"/>
            <ac:graphicFrameMk id="11" creationId="{00000000-0008-0000-0000-000008000000}"/>
          </ac:graphicFrameMkLst>
        </pc:graphicFrameChg>
      </pc:sldChg>
      <pc:sldChg chg="addSp delSp modSp">
        <pc:chgData name="Katyta Farías" userId="bf2e67b3937df67d" providerId="LiveId" clId="{7D5B3CC7-1939-445B-BD02-8E4A9ADA56DA}" dt="2018-05-20T01:12:28.774" v="2144" actId="20577"/>
        <pc:sldMkLst>
          <pc:docMk/>
          <pc:sldMk cId="3109312842" sldId="274"/>
        </pc:sldMkLst>
        <pc:spChg chg="mod">
          <ac:chgData name="Katyta Farías" userId="bf2e67b3937df67d" providerId="LiveId" clId="{7D5B3CC7-1939-445B-BD02-8E4A9ADA56DA}" dt="2018-05-20T01:12:28.774" v="2144" actId="20577"/>
          <ac:spMkLst>
            <pc:docMk/>
            <pc:sldMk cId="3109312842" sldId="274"/>
            <ac:spMk id="2" creationId="{B5E335E9-6931-4CDE-9841-36E843C22104}"/>
          </ac:spMkLst>
        </pc:spChg>
        <pc:spChg chg="del">
          <ac:chgData name="Katyta Farías" userId="bf2e67b3937df67d" providerId="LiveId" clId="{7D5B3CC7-1939-445B-BD02-8E4A9ADA56DA}" dt="2018-05-20T01:11:10.249" v="2094" actId="20577"/>
          <ac:spMkLst>
            <pc:docMk/>
            <pc:sldMk cId="3109312842" sldId="274"/>
            <ac:spMk id="3" creationId="{35D8B0A8-A1FB-4011-AECB-CE9DEA45DE7F}"/>
          </ac:spMkLst>
        </pc:spChg>
        <pc:spChg chg="add del mod">
          <ac:chgData name="Katyta Farías" userId="bf2e67b3937df67d" providerId="LiveId" clId="{7D5B3CC7-1939-445B-BD02-8E4A9ADA56DA}" dt="2018-05-20T01:11:14.620" v="2096" actId="478"/>
          <ac:spMkLst>
            <pc:docMk/>
            <pc:sldMk cId="3109312842" sldId="274"/>
            <ac:spMk id="4" creationId="{E3782A52-EA38-4B26-886D-B60FD79E2DE8}"/>
          </ac:spMkLst>
        </pc:spChg>
        <pc:spChg chg="add del mod">
          <ac:chgData name="Katyta Farías" userId="bf2e67b3937df67d" providerId="LiveId" clId="{7D5B3CC7-1939-445B-BD02-8E4A9ADA56DA}" dt="2018-05-20T01:11:37.999" v="2100" actId="478"/>
          <ac:spMkLst>
            <pc:docMk/>
            <pc:sldMk cId="3109312842" sldId="274"/>
            <ac:spMk id="5" creationId="{AF3A7B9F-65C0-496A-81BB-A1592A7D211C}"/>
          </ac:spMkLst>
        </pc:spChg>
        <pc:spChg chg="add">
          <ac:chgData name="Katyta Farías" userId="bf2e67b3937df67d" providerId="LiveId" clId="{7D5B3CC7-1939-445B-BD02-8E4A9ADA56DA}" dt="2018-05-20T01:11:16.244" v="2097" actId="20577"/>
          <ac:spMkLst>
            <pc:docMk/>
            <pc:sldMk cId="3109312842" sldId="274"/>
            <ac:spMk id="7" creationId="{3FE50B49-B43D-4E54-A4D6-DA376C146F2C}"/>
          </ac:spMkLst>
        </pc:spChg>
        <pc:spChg chg="add">
          <ac:chgData name="Katyta Farías" userId="bf2e67b3937df67d" providerId="LiveId" clId="{7D5B3CC7-1939-445B-BD02-8E4A9ADA56DA}" dt="2018-05-20T01:11:40.226" v="2101" actId="20577"/>
          <ac:spMkLst>
            <pc:docMk/>
            <pc:sldMk cId="3109312842" sldId="274"/>
            <ac:spMk id="10" creationId="{6D824F2A-34B7-45F2-B927-D7B317A979A5}"/>
          </ac:spMkLst>
        </pc:spChg>
        <pc:grpChg chg="add mod">
          <ac:chgData name="Katyta Farías" userId="bf2e67b3937df67d" providerId="LiveId" clId="{7D5B3CC7-1939-445B-BD02-8E4A9ADA56DA}" dt="2018-05-20T01:11:57.324" v="2106" actId="14100"/>
          <ac:grpSpMkLst>
            <pc:docMk/>
            <pc:sldMk cId="3109312842" sldId="274"/>
            <ac:grpSpMk id="6" creationId="{1453E443-2B9A-4A29-B933-7A83B87239C8}"/>
          </ac:grpSpMkLst>
        </pc:grpChg>
        <pc:grpChg chg="add mod">
          <ac:chgData name="Katyta Farías" userId="bf2e67b3937df67d" providerId="LiveId" clId="{7D5B3CC7-1939-445B-BD02-8E4A9ADA56DA}" dt="2018-05-20T01:11:52.919" v="2104" actId="14100"/>
          <ac:grpSpMkLst>
            <pc:docMk/>
            <pc:sldMk cId="3109312842" sldId="274"/>
            <ac:grpSpMk id="9" creationId="{2BD70EF3-957F-4F8B-96AA-8A2BA7FBBC2A}"/>
          </ac:grpSpMkLst>
        </pc:grpChg>
        <pc:picChg chg="add">
          <ac:chgData name="Katyta Farías" userId="bf2e67b3937df67d" providerId="LiveId" clId="{7D5B3CC7-1939-445B-BD02-8E4A9ADA56DA}" dt="2018-05-20T01:11:16.244" v="2097" actId="20577"/>
          <ac:picMkLst>
            <pc:docMk/>
            <pc:sldMk cId="3109312842" sldId="274"/>
            <ac:picMk id="8" creationId="{6AB16856-6C4E-40E8-8DA0-10790E8B3162}"/>
          </ac:picMkLst>
        </pc:picChg>
        <pc:picChg chg="add">
          <ac:chgData name="Katyta Farías" userId="bf2e67b3937df67d" providerId="LiveId" clId="{7D5B3CC7-1939-445B-BD02-8E4A9ADA56DA}" dt="2018-05-20T01:11:40.226" v="2101" actId="20577"/>
          <ac:picMkLst>
            <pc:docMk/>
            <pc:sldMk cId="3109312842" sldId="274"/>
            <ac:picMk id="11" creationId="{F19A40BC-2E6C-4021-9B80-43406A37EAF5}"/>
          </ac:picMkLst>
        </pc:picChg>
      </pc:sldChg>
      <pc:sldChg chg="addSp delSp modSp">
        <pc:chgData name="Katyta Farías" userId="bf2e67b3937df67d" providerId="LiveId" clId="{7D5B3CC7-1939-445B-BD02-8E4A9ADA56DA}" dt="2018-05-20T01:43:19.026" v="2516" actId="1076"/>
        <pc:sldMkLst>
          <pc:docMk/>
          <pc:sldMk cId="1748951188" sldId="275"/>
        </pc:sldMkLst>
        <pc:spChg chg="del">
          <ac:chgData name="Katyta Farías" userId="bf2e67b3937df67d" providerId="LiveId" clId="{7D5B3CC7-1939-445B-BD02-8E4A9ADA56DA}" dt="2018-05-20T01:36:47.661" v="2389" actId="478"/>
          <ac:spMkLst>
            <pc:docMk/>
            <pc:sldMk cId="1748951188" sldId="275"/>
            <ac:spMk id="3" creationId="{35D8B0A8-A1FB-4011-AECB-CE9DEA45DE7F}"/>
          </ac:spMkLst>
        </pc:spChg>
        <pc:spChg chg="add del mod topLvl">
          <ac:chgData name="Katyta Farías" userId="bf2e67b3937df67d" providerId="LiveId" clId="{7D5B3CC7-1939-445B-BD02-8E4A9ADA56DA}" dt="2018-05-20T01:40:58.647" v="2413" actId="478"/>
          <ac:spMkLst>
            <pc:docMk/>
            <pc:sldMk cId="1748951188" sldId="275"/>
            <ac:spMk id="5" creationId="{6F30D9DD-FCAC-407B-A32A-30ED74778943}"/>
          </ac:spMkLst>
        </pc:spChg>
        <pc:spChg chg="add del mod">
          <ac:chgData name="Katyta Farías" userId="bf2e67b3937df67d" providerId="LiveId" clId="{7D5B3CC7-1939-445B-BD02-8E4A9ADA56DA}" dt="2018-05-20T01:41:32.663" v="2417" actId="478"/>
          <ac:spMkLst>
            <pc:docMk/>
            <pc:sldMk cId="1748951188" sldId="275"/>
            <ac:spMk id="9" creationId="{120FACF7-4F89-44C4-92D8-5EB38D7099CD}"/>
          </ac:spMkLst>
        </pc:spChg>
        <pc:grpChg chg="add del mod">
          <ac:chgData name="Katyta Farías" userId="bf2e67b3937df67d" providerId="LiveId" clId="{7D5B3CC7-1939-445B-BD02-8E4A9ADA56DA}" dt="2018-05-20T01:40:58.647" v="2413" actId="478"/>
          <ac:grpSpMkLst>
            <pc:docMk/>
            <pc:sldMk cId="1748951188" sldId="275"/>
            <ac:grpSpMk id="4" creationId="{935208E0-3654-4E70-9620-D9818C7A5E3D}"/>
          </ac:grpSpMkLst>
        </pc:grpChg>
        <pc:graphicFrameChg chg="add mod topLvl">
          <ac:chgData name="Katyta Farías" userId="bf2e67b3937df67d" providerId="LiveId" clId="{7D5B3CC7-1939-445B-BD02-8E4A9ADA56DA}" dt="2018-05-20T01:41:08.046" v="2414" actId="1076"/>
          <ac:graphicFrameMkLst>
            <pc:docMk/>
            <pc:sldMk cId="1748951188" sldId="275"/>
            <ac:graphicFrameMk id="6" creationId="{82853F66-0B49-4E04-BB03-CC7C5DD78325}"/>
          </ac:graphicFrameMkLst>
        </pc:graphicFrameChg>
        <pc:graphicFrameChg chg="add mod modGraphic">
          <ac:chgData name="Katyta Farías" userId="bf2e67b3937df67d" providerId="LiveId" clId="{7D5B3CC7-1939-445B-BD02-8E4A9ADA56DA}" dt="2018-05-20T01:43:19.026" v="2516" actId="1076"/>
          <ac:graphicFrameMkLst>
            <pc:docMk/>
            <pc:sldMk cId="1748951188" sldId="275"/>
            <ac:graphicFrameMk id="10" creationId="{4C5D7574-AA08-4419-865E-8D26ADE0C59B}"/>
          </ac:graphicFrameMkLst>
        </pc:graphicFrameChg>
        <pc:picChg chg="add mod">
          <ac:chgData name="Katyta Farías" userId="bf2e67b3937df67d" providerId="LiveId" clId="{7D5B3CC7-1939-445B-BD02-8E4A9ADA56DA}" dt="2018-05-20T01:43:12.477" v="2514" actId="1076"/>
          <ac:picMkLst>
            <pc:docMk/>
            <pc:sldMk cId="1748951188" sldId="275"/>
            <ac:picMk id="8" creationId="{657CEBFA-731B-4995-98D8-0D14763B4872}"/>
          </ac:picMkLst>
        </pc:picChg>
      </pc:sldChg>
      <pc:sldChg chg="addSp delSp modSp">
        <pc:chgData name="Katyta Farías" userId="bf2e67b3937df67d" providerId="LiveId" clId="{7D5B3CC7-1939-445B-BD02-8E4A9ADA56DA}" dt="2018-05-22T19:37:19.043" v="3110" actId="1076"/>
        <pc:sldMkLst>
          <pc:docMk/>
          <pc:sldMk cId="3333837547" sldId="278"/>
        </pc:sldMkLst>
        <pc:spChg chg="mod">
          <ac:chgData name="Katyta Farías" userId="bf2e67b3937df67d" providerId="LiveId" clId="{7D5B3CC7-1939-445B-BD02-8E4A9ADA56DA}" dt="2018-05-20T01:58:23.547" v="2672" actId="1076"/>
          <ac:spMkLst>
            <pc:docMk/>
            <pc:sldMk cId="3333837547" sldId="278"/>
            <ac:spMk id="2" creationId="{B5E335E9-6931-4CDE-9841-36E843C22104}"/>
          </ac:spMkLst>
        </pc:spChg>
        <pc:spChg chg="del">
          <ac:chgData name="Katyta Farías" userId="bf2e67b3937df67d" providerId="LiveId" clId="{7D5B3CC7-1939-445B-BD02-8E4A9ADA56DA}" dt="2018-05-20T01:54:24.184" v="2625" actId="1032"/>
          <ac:spMkLst>
            <pc:docMk/>
            <pc:sldMk cId="3333837547" sldId="278"/>
            <ac:spMk id="3" creationId="{35D8B0A8-A1FB-4011-AECB-CE9DEA45DE7F}"/>
          </ac:spMkLst>
        </pc:spChg>
        <pc:spChg chg="add mod">
          <ac:chgData name="Katyta Farías" userId="bf2e67b3937df67d" providerId="LiveId" clId="{7D5B3CC7-1939-445B-BD02-8E4A9ADA56DA}" dt="2018-05-22T19:36:48.490" v="3101" actId="1076"/>
          <ac:spMkLst>
            <pc:docMk/>
            <pc:sldMk cId="3333837547" sldId="278"/>
            <ac:spMk id="3" creationId="{455C9D18-6082-4F3C-8D6F-B9882905C485}"/>
          </ac:spMkLst>
        </pc:spChg>
        <pc:spChg chg="mod">
          <ac:chgData name="Katyta Farías" userId="bf2e67b3937df67d" providerId="LiveId" clId="{7D5B3CC7-1939-445B-BD02-8E4A9ADA56DA}" dt="2018-05-22T19:36:02.244" v="3091" actId="1076"/>
          <ac:spMkLst>
            <pc:docMk/>
            <pc:sldMk cId="3333837547" sldId="278"/>
            <ac:spMk id="13" creationId="{00000000-0000-0000-0000-000000000000}"/>
          </ac:spMkLst>
        </pc:spChg>
        <pc:spChg chg="add mod">
          <ac:chgData name="Katyta Farías" userId="bf2e67b3937df67d" providerId="LiveId" clId="{7D5B3CC7-1939-445B-BD02-8E4A9ADA56DA}" dt="2018-05-22T19:37:19.043" v="3110" actId="1076"/>
          <ac:spMkLst>
            <pc:docMk/>
            <pc:sldMk cId="3333837547" sldId="278"/>
            <ac:spMk id="16" creationId="{2F20B8FA-C47B-4688-ABD4-549A9B5A5F5D}"/>
          </ac:spMkLst>
        </pc:spChg>
        <pc:graphicFrameChg chg="add mod">
          <ac:chgData name="Katyta Farías" userId="bf2e67b3937df67d" providerId="LiveId" clId="{7D5B3CC7-1939-445B-BD02-8E4A9ADA56DA}" dt="2018-05-20T01:58:26.369" v="2673" actId="1076"/>
          <ac:graphicFrameMkLst>
            <pc:docMk/>
            <pc:sldMk cId="3333837547" sldId="278"/>
            <ac:graphicFrameMk id="4" creationId="{424E53FC-8EBD-4FF2-B1D7-A96B51A3CEF1}"/>
          </ac:graphicFrameMkLst>
        </pc:graphicFrameChg>
        <pc:picChg chg="mod">
          <ac:chgData name="Katyta Farías" userId="bf2e67b3937df67d" providerId="LiveId" clId="{7D5B3CC7-1939-445B-BD02-8E4A9ADA56DA}" dt="2018-05-22T19:36:00.446" v="3090" actId="1076"/>
          <ac:picMkLst>
            <pc:docMk/>
            <pc:sldMk cId="3333837547" sldId="278"/>
            <ac:picMk id="9" creationId="{00000000-0000-0000-0000-000000000000}"/>
          </ac:picMkLst>
        </pc:picChg>
        <pc:picChg chg="add mod modCrop">
          <ac:chgData name="Katyta Farías" userId="bf2e67b3937df67d" providerId="LiveId" clId="{7D5B3CC7-1939-445B-BD02-8E4A9ADA56DA}" dt="2018-05-22T19:36:51.365" v="3102" actId="1076"/>
          <ac:picMkLst>
            <pc:docMk/>
            <pc:sldMk cId="3333837547" sldId="278"/>
            <ac:picMk id="12" creationId="{7557DB27-D467-43DE-B6BB-F86BAA7C7DD2}"/>
          </ac:picMkLst>
        </pc:picChg>
        <pc:picChg chg="add mod">
          <ac:chgData name="Katyta Farías" userId="bf2e67b3937df67d" providerId="LiveId" clId="{7D5B3CC7-1939-445B-BD02-8E4A9ADA56DA}" dt="2018-05-22T19:37:16.370" v="3109" actId="1076"/>
          <ac:picMkLst>
            <pc:docMk/>
            <pc:sldMk cId="3333837547" sldId="278"/>
            <ac:picMk id="18" creationId="{723952F1-0D88-445A-88F6-CB65380CAC2E}"/>
          </ac:picMkLst>
        </pc:picChg>
      </pc:sldChg>
      <pc:sldChg chg="modSp add">
        <pc:chgData name="Katyta Farías" userId="bf2e67b3937df67d" providerId="LiveId" clId="{7D5B3CC7-1939-445B-BD02-8E4A9ADA56DA}" dt="2018-05-19T23:47:04.694" v="1403" actId="1076"/>
        <pc:sldMkLst>
          <pc:docMk/>
          <pc:sldMk cId="849373841" sldId="279"/>
        </pc:sldMkLst>
        <pc:graphicFrameChg chg="mod">
          <ac:chgData name="Katyta Farías" userId="bf2e67b3937df67d" providerId="LiveId" clId="{7D5B3CC7-1939-445B-BD02-8E4A9ADA56DA}" dt="2018-05-19T23:47:04.694" v="1403" actId="1076"/>
          <ac:graphicFrameMkLst>
            <pc:docMk/>
            <pc:sldMk cId="849373841" sldId="279"/>
            <ac:graphicFrameMk id="4" creationId="{E1CA0D9B-1F5A-4770-951C-F070B7EDB335}"/>
          </ac:graphicFrameMkLst>
        </pc:graphicFrameChg>
      </pc:sldChg>
      <pc:sldChg chg="addSp delSp modSp add">
        <pc:chgData name="Katyta Farías" userId="bf2e67b3937df67d" providerId="LiveId" clId="{7D5B3CC7-1939-445B-BD02-8E4A9ADA56DA}" dt="2018-05-20T01:19:02.933" v="2187" actId="12269"/>
        <pc:sldMkLst>
          <pc:docMk/>
          <pc:sldMk cId="2870208240" sldId="280"/>
        </pc:sldMkLst>
        <pc:spChg chg="mod">
          <ac:chgData name="Katyta Farías" userId="bf2e67b3937df67d" providerId="LiveId" clId="{7D5B3CC7-1939-445B-BD02-8E4A9ADA56DA}" dt="2018-05-20T01:12:24.193" v="2134" actId="20577"/>
          <ac:spMkLst>
            <pc:docMk/>
            <pc:sldMk cId="2870208240" sldId="280"/>
            <ac:spMk id="2" creationId="{B5E335E9-6931-4CDE-9841-36E843C22104}"/>
          </ac:spMkLst>
        </pc:spChg>
        <pc:spChg chg="del">
          <ac:chgData name="Katyta Farías" userId="bf2e67b3937df67d" providerId="LiveId" clId="{7D5B3CC7-1939-445B-BD02-8E4A9ADA56DA}" dt="2018-05-20T01:15:38.726" v="2159" actId="1032"/>
          <ac:spMkLst>
            <pc:docMk/>
            <pc:sldMk cId="2870208240" sldId="280"/>
            <ac:spMk id="3" creationId="{35D8B0A8-A1FB-4011-AECB-CE9DEA45DE7F}"/>
          </ac:spMkLst>
        </pc:spChg>
        <pc:graphicFrameChg chg="add mod">
          <ac:chgData name="Katyta Farías" userId="bf2e67b3937df67d" providerId="LiveId" clId="{7D5B3CC7-1939-445B-BD02-8E4A9ADA56DA}" dt="2018-05-20T01:19:02.933" v="2187" actId="12269"/>
          <ac:graphicFrameMkLst>
            <pc:docMk/>
            <pc:sldMk cId="2870208240" sldId="280"/>
            <ac:graphicFrameMk id="4" creationId="{7250B987-8F9F-4FB4-88C4-BA3651B1B036}"/>
          </ac:graphicFrameMkLst>
        </pc:graphicFrameChg>
      </pc:sldChg>
      <pc:sldChg chg="addSp delSp modSp add">
        <pc:chgData name="Katyta Farías" userId="bf2e67b3937df67d" providerId="LiveId" clId="{7D5B3CC7-1939-445B-BD02-8E4A9ADA56DA}" dt="2018-05-20T01:14:37.307" v="2158" actId="14100"/>
        <pc:sldMkLst>
          <pc:docMk/>
          <pc:sldMk cId="61256053" sldId="281"/>
        </pc:sldMkLst>
        <pc:spChg chg="add">
          <ac:chgData name="Katyta Farías" userId="bf2e67b3937df67d" providerId="LiveId" clId="{7D5B3CC7-1939-445B-BD02-8E4A9ADA56DA}" dt="2018-05-20T01:13:10.434" v="2148" actId="14100"/>
          <ac:spMkLst>
            <pc:docMk/>
            <pc:sldMk cId="61256053" sldId="281"/>
            <ac:spMk id="13" creationId="{C5E0EE22-4184-4DD1-BEF0-1CE5222DC5B8}"/>
          </ac:spMkLst>
        </pc:spChg>
        <pc:spChg chg="add mod">
          <ac:chgData name="Katyta Farías" userId="bf2e67b3937df67d" providerId="LiveId" clId="{7D5B3CC7-1939-445B-BD02-8E4A9ADA56DA}" dt="2018-05-20T01:14:26.651" v="2155" actId="164"/>
          <ac:spMkLst>
            <pc:docMk/>
            <pc:sldMk cId="61256053" sldId="281"/>
            <ac:spMk id="15" creationId="{07F522E5-F5AD-4896-8CD3-5EADBEF9A363}"/>
          </ac:spMkLst>
        </pc:spChg>
        <pc:grpChg chg="add mod">
          <ac:chgData name="Katyta Farías" userId="bf2e67b3937df67d" providerId="LiveId" clId="{7D5B3CC7-1939-445B-BD02-8E4A9ADA56DA}" dt="2018-05-20T01:14:33.464" v="2156" actId="1076"/>
          <ac:grpSpMkLst>
            <pc:docMk/>
            <pc:sldMk cId="61256053" sldId="281"/>
            <ac:grpSpMk id="3" creationId="{E35AFB78-AC69-41A5-8BF5-0475F831ED68}"/>
          </ac:grpSpMkLst>
        </pc:grpChg>
        <pc:grpChg chg="del">
          <ac:chgData name="Katyta Farías" userId="bf2e67b3937df67d" providerId="LiveId" clId="{7D5B3CC7-1939-445B-BD02-8E4A9ADA56DA}" dt="2018-05-20T01:13:01.253" v="2146" actId="478"/>
          <ac:grpSpMkLst>
            <pc:docMk/>
            <pc:sldMk cId="61256053" sldId="281"/>
            <ac:grpSpMk id="6" creationId="{1453E443-2B9A-4A29-B933-7A83B87239C8}"/>
          </ac:grpSpMkLst>
        </pc:grpChg>
        <pc:grpChg chg="del">
          <ac:chgData name="Katyta Farías" userId="bf2e67b3937df67d" providerId="LiveId" clId="{7D5B3CC7-1939-445B-BD02-8E4A9ADA56DA}" dt="2018-05-20T01:13:03.312" v="2147" actId="478"/>
          <ac:grpSpMkLst>
            <pc:docMk/>
            <pc:sldMk cId="61256053" sldId="281"/>
            <ac:grpSpMk id="9" creationId="{2BD70EF3-957F-4F8B-96AA-8A2BA7FBBC2A}"/>
          </ac:grpSpMkLst>
        </pc:grpChg>
        <pc:grpChg chg="add mod">
          <ac:chgData name="Katyta Farías" userId="bf2e67b3937df67d" providerId="LiveId" clId="{7D5B3CC7-1939-445B-BD02-8E4A9ADA56DA}" dt="2018-05-20T01:14:37.307" v="2158" actId="14100"/>
          <ac:grpSpMkLst>
            <pc:docMk/>
            <pc:sldMk cId="61256053" sldId="281"/>
            <ac:grpSpMk id="12" creationId="{513264E3-9A47-4331-9046-0622BB972659}"/>
          </ac:grpSpMkLst>
        </pc:grpChg>
        <pc:picChg chg="add">
          <ac:chgData name="Katyta Farías" userId="bf2e67b3937df67d" providerId="LiveId" clId="{7D5B3CC7-1939-445B-BD02-8E4A9ADA56DA}" dt="2018-05-20T01:13:10.434" v="2148" actId="14100"/>
          <ac:picMkLst>
            <pc:docMk/>
            <pc:sldMk cId="61256053" sldId="281"/>
            <ac:picMk id="14" creationId="{4D240182-CB5B-49FE-BC1A-D0E9904431FA}"/>
          </ac:picMkLst>
        </pc:picChg>
        <pc:picChg chg="add mod">
          <ac:chgData name="Katyta Farías" userId="bf2e67b3937df67d" providerId="LiveId" clId="{7D5B3CC7-1939-445B-BD02-8E4A9ADA56DA}" dt="2018-05-20T01:14:26.651" v="2155" actId="164"/>
          <ac:picMkLst>
            <pc:docMk/>
            <pc:sldMk cId="61256053" sldId="281"/>
            <ac:picMk id="16" creationId="{871CCFC4-9A45-4BF1-B5F8-0546EE247BE4}"/>
          </ac:picMkLst>
        </pc:picChg>
      </pc:sldChg>
      <pc:sldChg chg="addSp delSp modSp add">
        <pc:chgData name="Katyta Farías" userId="bf2e67b3937df67d" providerId="LiveId" clId="{7D5B3CC7-1939-445B-BD02-8E4A9ADA56DA}" dt="2018-05-20T01:34:28.269" v="2388" actId="12269"/>
        <pc:sldMkLst>
          <pc:docMk/>
          <pc:sldMk cId="2663020125" sldId="282"/>
        </pc:sldMkLst>
        <pc:spChg chg="mod">
          <ac:chgData name="Katyta Farías" userId="bf2e67b3937df67d" providerId="LiveId" clId="{7D5B3CC7-1939-445B-BD02-8E4A9ADA56DA}" dt="2018-05-20T01:19:14.057" v="2189" actId="1076"/>
          <ac:spMkLst>
            <pc:docMk/>
            <pc:sldMk cId="2663020125" sldId="282"/>
            <ac:spMk id="2" creationId="{B5E335E9-6931-4CDE-9841-36E843C22104}"/>
          </ac:spMkLst>
        </pc:spChg>
        <pc:spChg chg="add del mod">
          <ac:chgData name="Katyta Farías" userId="bf2e67b3937df67d" providerId="LiveId" clId="{7D5B3CC7-1939-445B-BD02-8E4A9ADA56DA}" dt="2018-05-20T01:21:27.548" v="2191" actId="1032"/>
          <ac:spMkLst>
            <pc:docMk/>
            <pc:sldMk cId="2663020125" sldId="282"/>
            <ac:spMk id="3" creationId="{AF39AF45-401E-4F05-85E1-FC31193B7315}"/>
          </ac:spMkLst>
        </pc:spChg>
        <pc:graphicFrameChg chg="del">
          <ac:chgData name="Katyta Farías" userId="bf2e67b3937df67d" providerId="LiveId" clId="{7D5B3CC7-1939-445B-BD02-8E4A9ADA56DA}" dt="2018-05-20T01:19:17.964" v="2190" actId="478"/>
          <ac:graphicFrameMkLst>
            <pc:docMk/>
            <pc:sldMk cId="2663020125" sldId="282"/>
            <ac:graphicFrameMk id="4" creationId="{7250B987-8F9F-4FB4-88C4-BA3651B1B036}"/>
          </ac:graphicFrameMkLst>
        </pc:graphicFrameChg>
        <pc:graphicFrameChg chg="add mod">
          <ac:chgData name="Katyta Farías" userId="bf2e67b3937df67d" providerId="LiveId" clId="{7D5B3CC7-1939-445B-BD02-8E4A9ADA56DA}" dt="2018-05-20T01:34:28.269" v="2388" actId="12269"/>
          <ac:graphicFrameMkLst>
            <pc:docMk/>
            <pc:sldMk cId="2663020125" sldId="282"/>
            <ac:graphicFrameMk id="5" creationId="{E82D0033-7BD8-4B57-B324-0EBB87E11EE8}"/>
          </ac:graphicFrameMkLst>
        </pc:graphicFrameChg>
        <pc:picChg chg="add mod">
          <ac:chgData name="Katyta Farías" userId="bf2e67b3937df67d" providerId="LiveId" clId="{7D5B3CC7-1939-445B-BD02-8E4A9ADA56DA}" dt="2018-05-20T01:34:20.613" v="2387" actId="1440"/>
          <ac:picMkLst>
            <pc:docMk/>
            <pc:sldMk cId="2663020125" sldId="282"/>
            <ac:picMk id="6" creationId="{6AA13CFD-B1FF-4574-A390-C649943B1435}"/>
          </ac:picMkLst>
        </pc:picChg>
      </pc:sldChg>
      <pc:sldChg chg="addSp delSp modSp add">
        <pc:chgData name="Katyta Farías" userId="bf2e67b3937df67d" providerId="LiveId" clId="{7D5B3CC7-1939-445B-BD02-8E4A9ADA56DA}" dt="2018-05-20T20:49:30.499" v="3000" actId="20577"/>
        <pc:sldMkLst>
          <pc:docMk/>
          <pc:sldMk cId="757006373" sldId="283"/>
        </pc:sldMkLst>
        <pc:spChg chg="add del">
          <ac:chgData name="Katyta Farías" userId="bf2e67b3937df67d" providerId="LiveId" clId="{7D5B3CC7-1939-445B-BD02-8E4A9ADA56DA}" dt="2018-05-20T01:51:57.505" v="2602" actId="478"/>
          <ac:spMkLst>
            <pc:docMk/>
            <pc:sldMk cId="757006373" sldId="283"/>
            <ac:spMk id="3" creationId="{0565B2C0-015B-483F-AEB4-4D82DB9EDEAC}"/>
          </ac:spMkLst>
        </pc:spChg>
        <pc:graphicFrameChg chg="mod">
          <ac:chgData name="Katyta Farías" userId="bf2e67b3937df67d" providerId="LiveId" clId="{7D5B3CC7-1939-445B-BD02-8E4A9ADA56DA}" dt="2018-05-20T20:49:30.499" v="3000" actId="20577"/>
          <ac:graphicFrameMkLst>
            <pc:docMk/>
            <pc:sldMk cId="757006373" sldId="283"/>
            <ac:graphicFrameMk id="4" creationId="{1EB8D2F4-50BE-4C77-B6F5-F51217400549}"/>
          </ac:graphicFrameMkLst>
        </pc:graphicFrameChg>
      </pc:sldChg>
      <pc:sldChg chg="addSp delSp modSp add">
        <pc:chgData name="Katyta Farías" userId="bf2e67b3937df67d" providerId="LiveId" clId="{7D5B3CC7-1939-445B-BD02-8E4A9ADA56DA}" dt="2018-05-20T02:04:18.544" v="2693" actId="1076"/>
        <pc:sldMkLst>
          <pc:docMk/>
          <pc:sldMk cId="1580901859" sldId="285"/>
        </pc:sldMkLst>
        <pc:spChg chg="del">
          <ac:chgData name="Katyta Farías" userId="bf2e67b3937df67d" providerId="LiveId" clId="{7D5B3CC7-1939-445B-BD02-8E4A9ADA56DA}" dt="2018-05-20T01:58:45.702" v="2675" actId="1076"/>
          <ac:spMkLst>
            <pc:docMk/>
            <pc:sldMk cId="1580901859" sldId="285"/>
            <ac:spMk id="2" creationId="{4CF0F228-D4A8-488D-9F1F-A3E48655D3C5}"/>
          </ac:spMkLst>
        </pc:spChg>
        <pc:spChg chg="del">
          <ac:chgData name="Katyta Farías" userId="bf2e67b3937df67d" providerId="LiveId" clId="{7D5B3CC7-1939-445B-BD02-8E4A9ADA56DA}" dt="2018-05-20T01:58:45.702" v="2675" actId="1076"/>
          <ac:spMkLst>
            <pc:docMk/>
            <pc:sldMk cId="1580901859" sldId="285"/>
            <ac:spMk id="3" creationId="{6B2CE315-B459-42C5-B776-83A89E05D059}"/>
          </ac:spMkLst>
        </pc:spChg>
        <pc:picChg chg="add del">
          <ac:chgData name="Katyta Farías" userId="bf2e67b3937df67d" providerId="LiveId" clId="{7D5B3CC7-1939-445B-BD02-8E4A9ADA56DA}" dt="2018-05-20T02:01:40.839" v="2677" actId="478"/>
          <ac:picMkLst>
            <pc:docMk/>
            <pc:sldMk cId="1580901859" sldId="285"/>
            <ac:picMk id="4" creationId="{60A09893-C8CB-45AC-8A67-5BA6DCCC3FEB}"/>
          </ac:picMkLst>
        </pc:picChg>
        <pc:picChg chg="add del mod">
          <ac:chgData name="Katyta Farías" userId="bf2e67b3937df67d" providerId="LiveId" clId="{7D5B3CC7-1939-445B-BD02-8E4A9ADA56DA}" dt="2018-05-20T02:02:02" v="2681" actId="478"/>
          <ac:picMkLst>
            <pc:docMk/>
            <pc:sldMk cId="1580901859" sldId="285"/>
            <ac:picMk id="6" creationId="{131E76A7-EBE4-4646-B215-68C785354E4E}"/>
          </ac:picMkLst>
        </pc:picChg>
        <pc:picChg chg="add del">
          <ac:chgData name="Katyta Farías" userId="bf2e67b3937df67d" providerId="LiveId" clId="{7D5B3CC7-1939-445B-BD02-8E4A9ADA56DA}" dt="2018-05-20T02:02:29.033" v="2683" actId="478"/>
          <ac:picMkLst>
            <pc:docMk/>
            <pc:sldMk cId="1580901859" sldId="285"/>
            <ac:picMk id="7" creationId="{F76F7681-8982-4C99-BD4E-CA4033514E11}"/>
          </ac:picMkLst>
        </pc:picChg>
        <pc:picChg chg="add del mod">
          <ac:chgData name="Katyta Farías" userId="bf2e67b3937df67d" providerId="LiveId" clId="{7D5B3CC7-1939-445B-BD02-8E4A9ADA56DA}" dt="2018-05-20T02:03:06.554" v="2689" actId="478"/>
          <ac:picMkLst>
            <pc:docMk/>
            <pc:sldMk cId="1580901859" sldId="285"/>
            <ac:picMk id="8" creationId="{30577E90-C5AF-48B3-AC1C-3F5A9F62FD3F}"/>
          </ac:picMkLst>
        </pc:picChg>
        <pc:picChg chg="add mod">
          <ac:chgData name="Katyta Farías" userId="bf2e67b3937df67d" providerId="LiveId" clId="{7D5B3CC7-1939-445B-BD02-8E4A9ADA56DA}" dt="2018-05-20T02:04:18.544" v="2693" actId="1076"/>
          <ac:picMkLst>
            <pc:docMk/>
            <pc:sldMk cId="1580901859" sldId="285"/>
            <ac:picMk id="10" creationId="{6E25C2AD-5DEB-4529-859F-11B0AC1DA0B0}"/>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ata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diagrams/_rels/data1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image" Target="../media/image111.png"/></Relationships>
</file>

<file path=ppt/diagrams/_rels/data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image" Target="../media/image11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CD394-1252-442E-87C6-625F87CBCEDF}"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C"/>
        </a:p>
      </dgm:t>
    </dgm:pt>
    <dgm:pt modelId="{37F5D169-7DA8-461F-8D1E-5A482C0F92B3}">
      <dgm:prSet phldrT="[Texto]"/>
      <dgm:spPr/>
      <dgm:t>
        <a:bodyPr/>
        <a:lstStyle/>
        <a:p>
          <a:r>
            <a:rPr lang="es-ES" smtClean="0"/>
            <a:t>PLANTEAMIENTO DEL PROBLEMA</a:t>
          </a:r>
          <a:endParaRPr lang="es-EC" dirty="0"/>
        </a:p>
      </dgm:t>
    </dgm:pt>
    <dgm:pt modelId="{7A92D3AE-A449-4373-AD39-CBDA2857C8B5}" type="parTrans" cxnId="{6A8C9BCA-F7A4-4D6B-9B5E-4D2328C6607B}">
      <dgm:prSet/>
      <dgm:spPr/>
      <dgm:t>
        <a:bodyPr/>
        <a:lstStyle/>
        <a:p>
          <a:endParaRPr lang="es-EC"/>
        </a:p>
      </dgm:t>
    </dgm:pt>
    <dgm:pt modelId="{3BC3D25B-9423-458F-A27F-85E462121888}" type="sibTrans" cxnId="{6A8C9BCA-F7A4-4D6B-9B5E-4D2328C6607B}">
      <dgm:prSet/>
      <dgm:spPr/>
      <dgm:t>
        <a:bodyPr/>
        <a:lstStyle/>
        <a:p>
          <a:endParaRPr lang="es-EC"/>
        </a:p>
      </dgm:t>
    </dgm:pt>
    <dgm:pt modelId="{AA1BAEBC-9EE8-41BD-BBDF-09D299A360C2}">
      <dgm:prSet phldrT="[Texto]"/>
      <dgm:spPr/>
      <dgm:t>
        <a:bodyPr/>
        <a:lstStyle/>
        <a:p>
          <a:r>
            <a:rPr lang="es-EC" dirty="0" smtClean="0"/>
            <a:t>OBJETIVOS</a:t>
          </a:r>
          <a:endParaRPr lang="es-EC" dirty="0"/>
        </a:p>
      </dgm:t>
    </dgm:pt>
    <dgm:pt modelId="{A38922CC-4586-48EE-906E-26D55EE1227F}" type="parTrans" cxnId="{A29F5D04-5403-4380-BA95-EED272147626}">
      <dgm:prSet/>
      <dgm:spPr/>
      <dgm:t>
        <a:bodyPr/>
        <a:lstStyle/>
        <a:p>
          <a:endParaRPr lang="es-EC"/>
        </a:p>
      </dgm:t>
    </dgm:pt>
    <dgm:pt modelId="{42F4BF1B-8FAC-4D77-AAF7-C3F08E54C405}" type="sibTrans" cxnId="{A29F5D04-5403-4380-BA95-EED272147626}">
      <dgm:prSet/>
      <dgm:spPr/>
      <dgm:t>
        <a:bodyPr/>
        <a:lstStyle/>
        <a:p>
          <a:endParaRPr lang="es-EC"/>
        </a:p>
      </dgm:t>
    </dgm:pt>
    <dgm:pt modelId="{1C4AD2D8-545B-4E1B-A1F5-1C17A78313AB}">
      <dgm:prSet phldrT="[Texto]"/>
      <dgm:spPr/>
      <dgm:t>
        <a:bodyPr/>
        <a:lstStyle/>
        <a:p>
          <a:r>
            <a:rPr lang="es-ES" dirty="0" smtClean="0"/>
            <a:t>JUSTIFICACIÓN</a:t>
          </a:r>
          <a:endParaRPr lang="es-EC" dirty="0"/>
        </a:p>
      </dgm:t>
    </dgm:pt>
    <dgm:pt modelId="{4E4586A8-5E68-46F5-A5CB-3BC42AC4C520}" type="parTrans" cxnId="{8DE406E6-454D-4B22-A0DF-24D150997D3A}">
      <dgm:prSet/>
      <dgm:spPr/>
      <dgm:t>
        <a:bodyPr/>
        <a:lstStyle/>
        <a:p>
          <a:endParaRPr lang="es-EC"/>
        </a:p>
      </dgm:t>
    </dgm:pt>
    <dgm:pt modelId="{1E049251-D5BC-427D-9548-C38064EFC842}" type="sibTrans" cxnId="{8DE406E6-454D-4B22-A0DF-24D150997D3A}">
      <dgm:prSet/>
      <dgm:spPr/>
      <dgm:t>
        <a:bodyPr/>
        <a:lstStyle/>
        <a:p>
          <a:endParaRPr lang="es-EC"/>
        </a:p>
      </dgm:t>
    </dgm:pt>
    <dgm:pt modelId="{51C0CDC4-5A97-4D18-97C6-D3EC335AB35C}">
      <dgm:prSet/>
      <dgm:spPr/>
      <dgm:t>
        <a:bodyPr/>
        <a:lstStyle/>
        <a:p>
          <a:r>
            <a:rPr lang="es-ES" smtClean="0"/>
            <a:t>TEORÍAS DE SOPORTE</a:t>
          </a:r>
          <a:endParaRPr lang="es-EC"/>
        </a:p>
      </dgm:t>
    </dgm:pt>
    <dgm:pt modelId="{935033B4-F68A-40EE-9937-EC6CD6067106}" type="parTrans" cxnId="{C83D2ACB-E4B4-4D4D-948C-52F3F03A7B94}">
      <dgm:prSet/>
      <dgm:spPr/>
      <dgm:t>
        <a:bodyPr/>
        <a:lstStyle/>
        <a:p>
          <a:endParaRPr lang="es-EC"/>
        </a:p>
      </dgm:t>
    </dgm:pt>
    <dgm:pt modelId="{058C43EA-7318-4B82-8306-EC2C81D6C323}" type="sibTrans" cxnId="{C83D2ACB-E4B4-4D4D-948C-52F3F03A7B94}">
      <dgm:prSet/>
      <dgm:spPr/>
      <dgm:t>
        <a:bodyPr/>
        <a:lstStyle/>
        <a:p>
          <a:endParaRPr lang="es-EC"/>
        </a:p>
      </dgm:t>
    </dgm:pt>
    <dgm:pt modelId="{A4C3ADDC-FED3-4E83-AC93-22C131B76EBE}">
      <dgm:prSet/>
      <dgm:spPr/>
      <dgm:t>
        <a:bodyPr/>
        <a:lstStyle/>
        <a:p>
          <a:r>
            <a:rPr lang="es-ES" smtClean="0"/>
            <a:t>MARCO REFERENCIAL</a:t>
          </a:r>
          <a:endParaRPr lang="es-EC"/>
        </a:p>
      </dgm:t>
    </dgm:pt>
    <dgm:pt modelId="{FDD47FAD-8DBA-45A3-B5C6-E7F3792D7EEF}" type="parTrans" cxnId="{937A9F46-501B-4901-8715-EF374EADA995}">
      <dgm:prSet/>
      <dgm:spPr/>
      <dgm:t>
        <a:bodyPr/>
        <a:lstStyle/>
        <a:p>
          <a:endParaRPr lang="es-EC"/>
        </a:p>
      </dgm:t>
    </dgm:pt>
    <dgm:pt modelId="{C4CC0B74-03DB-4407-8D7D-A66B3F6E800A}" type="sibTrans" cxnId="{937A9F46-501B-4901-8715-EF374EADA995}">
      <dgm:prSet/>
      <dgm:spPr/>
      <dgm:t>
        <a:bodyPr/>
        <a:lstStyle/>
        <a:p>
          <a:endParaRPr lang="es-EC"/>
        </a:p>
      </dgm:t>
    </dgm:pt>
    <dgm:pt modelId="{975F84D1-66AB-49AF-BBBA-FA100EFB0035}">
      <dgm:prSet/>
      <dgm:spPr/>
      <dgm:t>
        <a:bodyPr/>
        <a:lstStyle/>
        <a:p>
          <a:r>
            <a:rPr lang="es-ES" smtClean="0"/>
            <a:t>MARCO METODOLÓGICO</a:t>
          </a:r>
          <a:endParaRPr lang="es-EC" dirty="0"/>
        </a:p>
      </dgm:t>
    </dgm:pt>
    <dgm:pt modelId="{417C1CD0-446A-438C-ACFE-F8349B28405B}" type="parTrans" cxnId="{D5783F49-B1D7-437E-B0A3-61B70752EC06}">
      <dgm:prSet/>
      <dgm:spPr/>
      <dgm:t>
        <a:bodyPr/>
        <a:lstStyle/>
        <a:p>
          <a:endParaRPr lang="es-EC"/>
        </a:p>
      </dgm:t>
    </dgm:pt>
    <dgm:pt modelId="{E65AE2DA-5DA8-4D4E-BED6-DFF5B447D53E}" type="sibTrans" cxnId="{D5783F49-B1D7-437E-B0A3-61B70752EC06}">
      <dgm:prSet/>
      <dgm:spPr/>
      <dgm:t>
        <a:bodyPr/>
        <a:lstStyle/>
        <a:p>
          <a:endParaRPr lang="es-EC"/>
        </a:p>
      </dgm:t>
    </dgm:pt>
    <dgm:pt modelId="{3F28790E-185C-4AA6-9084-6C06932B4D02}">
      <dgm:prSet/>
      <dgm:spPr/>
      <dgm:t>
        <a:bodyPr/>
        <a:lstStyle/>
        <a:p>
          <a:r>
            <a:rPr lang="es-EC" dirty="0" smtClean="0"/>
            <a:t>RESULTADOS</a:t>
          </a:r>
          <a:endParaRPr lang="es-EC" dirty="0"/>
        </a:p>
      </dgm:t>
    </dgm:pt>
    <dgm:pt modelId="{AC9C2642-1130-4F2D-8CB2-FA3165E52FF9}" type="parTrans" cxnId="{5A9961E8-8F92-4C34-9660-0A415A82057F}">
      <dgm:prSet/>
      <dgm:spPr/>
      <dgm:t>
        <a:bodyPr/>
        <a:lstStyle/>
        <a:p>
          <a:endParaRPr lang="es-EC"/>
        </a:p>
      </dgm:t>
    </dgm:pt>
    <dgm:pt modelId="{193D4F53-248B-4DFD-89C9-363181634E8C}" type="sibTrans" cxnId="{5A9961E8-8F92-4C34-9660-0A415A82057F}">
      <dgm:prSet/>
      <dgm:spPr/>
      <dgm:t>
        <a:bodyPr/>
        <a:lstStyle/>
        <a:p>
          <a:endParaRPr lang="es-EC"/>
        </a:p>
      </dgm:t>
    </dgm:pt>
    <dgm:pt modelId="{3AF27365-CEC6-431A-9AA1-88DF0AA894E1}">
      <dgm:prSet/>
      <dgm:spPr/>
      <dgm:t>
        <a:bodyPr/>
        <a:lstStyle/>
        <a:p>
          <a:r>
            <a:rPr lang="es-EC" dirty="0" smtClean="0"/>
            <a:t>CONCLUSIONES Y RECOMENDACIONES</a:t>
          </a:r>
          <a:endParaRPr lang="es-EC" dirty="0"/>
        </a:p>
      </dgm:t>
    </dgm:pt>
    <dgm:pt modelId="{6769D68F-A71C-415F-A117-22CCA25900C1}" type="parTrans" cxnId="{0836BD0F-010F-4920-8768-0D4C724B462D}">
      <dgm:prSet/>
      <dgm:spPr/>
      <dgm:t>
        <a:bodyPr/>
        <a:lstStyle/>
        <a:p>
          <a:endParaRPr lang="es-EC"/>
        </a:p>
      </dgm:t>
    </dgm:pt>
    <dgm:pt modelId="{1AA00302-2A84-4AF6-BBED-06FB132E3E5D}" type="sibTrans" cxnId="{0836BD0F-010F-4920-8768-0D4C724B462D}">
      <dgm:prSet/>
      <dgm:spPr/>
      <dgm:t>
        <a:bodyPr/>
        <a:lstStyle/>
        <a:p>
          <a:endParaRPr lang="es-EC"/>
        </a:p>
      </dgm:t>
    </dgm:pt>
    <dgm:pt modelId="{029ED7A2-F789-4177-824D-F5C66524A995}">
      <dgm:prSet/>
      <dgm:spPr/>
      <dgm:t>
        <a:bodyPr/>
        <a:lstStyle/>
        <a:p>
          <a:r>
            <a:rPr lang="es-EC" dirty="0" smtClean="0"/>
            <a:t>PROPUESTA</a:t>
          </a:r>
          <a:endParaRPr lang="es-EC" dirty="0"/>
        </a:p>
      </dgm:t>
    </dgm:pt>
    <dgm:pt modelId="{A33D7DF7-ED5F-4BBB-9731-A4AF65989BAB}" type="parTrans" cxnId="{43F9F5FF-C3F1-426E-B2D2-6F2A3039D8D3}">
      <dgm:prSet/>
      <dgm:spPr/>
      <dgm:t>
        <a:bodyPr/>
        <a:lstStyle/>
        <a:p>
          <a:endParaRPr lang="es-EC"/>
        </a:p>
      </dgm:t>
    </dgm:pt>
    <dgm:pt modelId="{66177696-6E6F-46C1-8C53-176BC1A29197}" type="sibTrans" cxnId="{43F9F5FF-C3F1-426E-B2D2-6F2A3039D8D3}">
      <dgm:prSet/>
      <dgm:spPr/>
      <dgm:t>
        <a:bodyPr/>
        <a:lstStyle/>
        <a:p>
          <a:endParaRPr lang="es-EC"/>
        </a:p>
      </dgm:t>
    </dgm:pt>
    <dgm:pt modelId="{B05AC7C1-C0DA-473E-AA97-ECF5B0AE78D1}" type="pres">
      <dgm:prSet presAssocID="{713CD394-1252-442E-87C6-625F87CBCEDF}" presName="linearFlow" presStyleCnt="0">
        <dgm:presLayoutVars>
          <dgm:dir/>
          <dgm:resizeHandles val="exact"/>
        </dgm:presLayoutVars>
      </dgm:prSet>
      <dgm:spPr/>
      <dgm:t>
        <a:bodyPr/>
        <a:lstStyle/>
        <a:p>
          <a:endParaRPr lang="es-EC"/>
        </a:p>
      </dgm:t>
    </dgm:pt>
    <dgm:pt modelId="{5B35B622-FFF1-413A-923A-025256A082A9}" type="pres">
      <dgm:prSet presAssocID="{37F5D169-7DA8-461F-8D1E-5A482C0F92B3}" presName="composite" presStyleCnt="0"/>
      <dgm:spPr/>
    </dgm:pt>
    <dgm:pt modelId="{1E427A7D-6FB4-4C4D-BC29-5026A68A8918}" type="pres">
      <dgm:prSet presAssocID="{37F5D169-7DA8-461F-8D1E-5A482C0F92B3}" presName="imgShp" presStyleLbl="fgImgPlace1" presStyleIdx="0" presStyleCnt="9"/>
      <dgm:spPr>
        <a:blipFill rotWithShape="1">
          <a:blip xmlns:r="http://schemas.openxmlformats.org/officeDocument/2006/relationships" r:embed="rId1"/>
          <a:stretch>
            <a:fillRect/>
          </a:stretch>
        </a:blipFill>
      </dgm:spPr>
      <dgm:t>
        <a:bodyPr/>
        <a:lstStyle/>
        <a:p>
          <a:endParaRPr lang="es-EC"/>
        </a:p>
      </dgm:t>
    </dgm:pt>
    <dgm:pt modelId="{154D87AA-4061-4D29-BDB8-C947728E9BB8}" type="pres">
      <dgm:prSet presAssocID="{37F5D169-7DA8-461F-8D1E-5A482C0F92B3}" presName="txShp" presStyleLbl="node1" presStyleIdx="0" presStyleCnt="9">
        <dgm:presLayoutVars>
          <dgm:bulletEnabled val="1"/>
        </dgm:presLayoutVars>
      </dgm:prSet>
      <dgm:spPr/>
      <dgm:t>
        <a:bodyPr/>
        <a:lstStyle/>
        <a:p>
          <a:endParaRPr lang="es-EC"/>
        </a:p>
      </dgm:t>
    </dgm:pt>
    <dgm:pt modelId="{021DA0FE-FF43-4C15-B192-D40D8754A165}" type="pres">
      <dgm:prSet presAssocID="{3BC3D25B-9423-458F-A27F-85E462121888}" presName="spacing" presStyleCnt="0"/>
      <dgm:spPr/>
    </dgm:pt>
    <dgm:pt modelId="{8001F4DB-AF0A-44BB-95D1-2CC1EDD7D4C5}" type="pres">
      <dgm:prSet presAssocID="{AA1BAEBC-9EE8-41BD-BBDF-09D299A360C2}" presName="composite" presStyleCnt="0"/>
      <dgm:spPr/>
    </dgm:pt>
    <dgm:pt modelId="{A79701FB-7A71-434C-B2E6-519743A9B897}" type="pres">
      <dgm:prSet presAssocID="{AA1BAEBC-9EE8-41BD-BBDF-09D299A360C2}" presName="imgShp" presStyleLbl="fgImgPlace1" presStyleIdx="1" presStyleCnt="9"/>
      <dgm:spPr>
        <a:blipFill rotWithShape="1">
          <a:blip xmlns:r="http://schemas.openxmlformats.org/officeDocument/2006/relationships" r:embed="rId2"/>
          <a:stretch>
            <a:fillRect/>
          </a:stretch>
        </a:blipFill>
      </dgm:spPr>
      <dgm:t>
        <a:bodyPr/>
        <a:lstStyle/>
        <a:p>
          <a:endParaRPr lang="es-EC"/>
        </a:p>
      </dgm:t>
    </dgm:pt>
    <dgm:pt modelId="{448C3E7C-6B63-4AE8-8472-89A1286EC5ED}" type="pres">
      <dgm:prSet presAssocID="{AA1BAEBC-9EE8-41BD-BBDF-09D299A360C2}" presName="txShp" presStyleLbl="node1" presStyleIdx="1" presStyleCnt="9">
        <dgm:presLayoutVars>
          <dgm:bulletEnabled val="1"/>
        </dgm:presLayoutVars>
      </dgm:prSet>
      <dgm:spPr/>
      <dgm:t>
        <a:bodyPr/>
        <a:lstStyle/>
        <a:p>
          <a:endParaRPr lang="es-EC"/>
        </a:p>
      </dgm:t>
    </dgm:pt>
    <dgm:pt modelId="{D7790B29-7C50-4695-B27C-F34513D566D7}" type="pres">
      <dgm:prSet presAssocID="{42F4BF1B-8FAC-4D77-AAF7-C3F08E54C405}" presName="spacing" presStyleCnt="0"/>
      <dgm:spPr/>
    </dgm:pt>
    <dgm:pt modelId="{04961604-DAA4-4573-8A5D-ADF2A6B21C1B}" type="pres">
      <dgm:prSet presAssocID="{1C4AD2D8-545B-4E1B-A1F5-1C17A78313AB}" presName="composite" presStyleCnt="0"/>
      <dgm:spPr/>
    </dgm:pt>
    <dgm:pt modelId="{4AF390EC-7B89-4DD5-8472-1CA934A01A02}" type="pres">
      <dgm:prSet presAssocID="{1C4AD2D8-545B-4E1B-A1F5-1C17A78313AB}" presName="imgShp" presStyleLbl="fgImgPlace1" presStyleIdx="2" presStyleCnt="9"/>
      <dgm:spPr>
        <a:blipFill rotWithShape="1">
          <a:blip xmlns:r="http://schemas.openxmlformats.org/officeDocument/2006/relationships" r:embed="rId3"/>
          <a:stretch>
            <a:fillRect/>
          </a:stretch>
        </a:blipFill>
      </dgm:spPr>
      <dgm:t>
        <a:bodyPr/>
        <a:lstStyle/>
        <a:p>
          <a:endParaRPr lang="es-EC"/>
        </a:p>
      </dgm:t>
    </dgm:pt>
    <dgm:pt modelId="{BE8E34ED-FB7A-45A2-8D2A-E6BC5E683265}" type="pres">
      <dgm:prSet presAssocID="{1C4AD2D8-545B-4E1B-A1F5-1C17A78313AB}" presName="txShp" presStyleLbl="node1" presStyleIdx="2" presStyleCnt="9">
        <dgm:presLayoutVars>
          <dgm:bulletEnabled val="1"/>
        </dgm:presLayoutVars>
      </dgm:prSet>
      <dgm:spPr/>
      <dgm:t>
        <a:bodyPr/>
        <a:lstStyle/>
        <a:p>
          <a:endParaRPr lang="es-EC"/>
        </a:p>
      </dgm:t>
    </dgm:pt>
    <dgm:pt modelId="{CE1C6BBC-D901-4F4A-A5B5-BC044A40EE9A}" type="pres">
      <dgm:prSet presAssocID="{1E049251-D5BC-427D-9548-C38064EFC842}" presName="spacing" presStyleCnt="0"/>
      <dgm:spPr/>
    </dgm:pt>
    <dgm:pt modelId="{4F8E2C38-1F8E-44EE-AC22-674E87DC9323}" type="pres">
      <dgm:prSet presAssocID="{51C0CDC4-5A97-4D18-97C6-D3EC335AB35C}" presName="composite" presStyleCnt="0"/>
      <dgm:spPr/>
    </dgm:pt>
    <dgm:pt modelId="{B84242D3-43C7-4C9D-AC68-F781A645AC37}" type="pres">
      <dgm:prSet presAssocID="{51C0CDC4-5A97-4D18-97C6-D3EC335AB35C}" presName="imgShp" presStyleLbl="fgImgPlace1" presStyleIdx="3" presStyleCnt="9"/>
      <dgm:spPr>
        <a:blipFill rotWithShape="1">
          <a:blip xmlns:r="http://schemas.openxmlformats.org/officeDocument/2006/relationships" r:embed="rId4"/>
          <a:stretch>
            <a:fillRect/>
          </a:stretch>
        </a:blipFill>
      </dgm:spPr>
      <dgm:t>
        <a:bodyPr/>
        <a:lstStyle/>
        <a:p>
          <a:endParaRPr lang="es-EC"/>
        </a:p>
      </dgm:t>
    </dgm:pt>
    <dgm:pt modelId="{6055FB6F-AC03-4A58-82B0-B423F14EDD21}" type="pres">
      <dgm:prSet presAssocID="{51C0CDC4-5A97-4D18-97C6-D3EC335AB35C}" presName="txShp" presStyleLbl="node1" presStyleIdx="3" presStyleCnt="9">
        <dgm:presLayoutVars>
          <dgm:bulletEnabled val="1"/>
        </dgm:presLayoutVars>
      </dgm:prSet>
      <dgm:spPr/>
      <dgm:t>
        <a:bodyPr/>
        <a:lstStyle/>
        <a:p>
          <a:endParaRPr lang="es-EC"/>
        </a:p>
      </dgm:t>
    </dgm:pt>
    <dgm:pt modelId="{EEC28D03-6ADB-4D70-823B-5F3B7520092D}" type="pres">
      <dgm:prSet presAssocID="{058C43EA-7318-4B82-8306-EC2C81D6C323}" presName="spacing" presStyleCnt="0"/>
      <dgm:spPr/>
    </dgm:pt>
    <dgm:pt modelId="{8D5A9F3F-B215-4E96-B097-3FDA9E976B22}" type="pres">
      <dgm:prSet presAssocID="{A4C3ADDC-FED3-4E83-AC93-22C131B76EBE}" presName="composite" presStyleCnt="0"/>
      <dgm:spPr/>
    </dgm:pt>
    <dgm:pt modelId="{F947C980-E0E8-4BBA-AB77-AE8B69CAA1F0}" type="pres">
      <dgm:prSet presAssocID="{A4C3ADDC-FED3-4E83-AC93-22C131B76EBE}" presName="imgShp" presStyleLbl="fgImgPlace1" presStyleIdx="4" presStyleCnt="9"/>
      <dgm:spPr>
        <a:blipFill rotWithShape="1">
          <a:blip xmlns:r="http://schemas.openxmlformats.org/officeDocument/2006/relationships" r:embed="rId5"/>
          <a:stretch>
            <a:fillRect/>
          </a:stretch>
        </a:blipFill>
      </dgm:spPr>
      <dgm:t>
        <a:bodyPr/>
        <a:lstStyle/>
        <a:p>
          <a:endParaRPr lang="es-EC"/>
        </a:p>
      </dgm:t>
    </dgm:pt>
    <dgm:pt modelId="{6E1E095D-5AC4-44F2-A4BC-CD4B6D0F58BA}" type="pres">
      <dgm:prSet presAssocID="{A4C3ADDC-FED3-4E83-AC93-22C131B76EBE}" presName="txShp" presStyleLbl="node1" presStyleIdx="4" presStyleCnt="9">
        <dgm:presLayoutVars>
          <dgm:bulletEnabled val="1"/>
        </dgm:presLayoutVars>
      </dgm:prSet>
      <dgm:spPr/>
      <dgm:t>
        <a:bodyPr/>
        <a:lstStyle/>
        <a:p>
          <a:endParaRPr lang="es-EC"/>
        </a:p>
      </dgm:t>
    </dgm:pt>
    <dgm:pt modelId="{27239125-A801-4891-A8E0-E2179A6B13ED}" type="pres">
      <dgm:prSet presAssocID="{C4CC0B74-03DB-4407-8D7D-A66B3F6E800A}" presName="spacing" presStyleCnt="0"/>
      <dgm:spPr/>
    </dgm:pt>
    <dgm:pt modelId="{5E8E37C7-EC00-459A-B601-1FCAC85E4BB5}" type="pres">
      <dgm:prSet presAssocID="{975F84D1-66AB-49AF-BBBA-FA100EFB0035}" presName="composite" presStyleCnt="0"/>
      <dgm:spPr/>
    </dgm:pt>
    <dgm:pt modelId="{02BDD3DC-677E-4EF7-BAC8-86E7DF41DEE3}" type="pres">
      <dgm:prSet presAssocID="{975F84D1-66AB-49AF-BBBA-FA100EFB0035}" presName="imgShp" presStyleLbl="fgImgPlace1" presStyleIdx="5" presStyleCnt="9"/>
      <dgm:spPr>
        <a:blipFill rotWithShape="1">
          <a:blip xmlns:r="http://schemas.openxmlformats.org/officeDocument/2006/relationships" r:embed="rId6"/>
          <a:stretch>
            <a:fillRect/>
          </a:stretch>
        </a:blipFill>
      </dgm:spPr>
      <dgm:t>
        <a:bodyPr/>
        <a:lstStyle/>
        <a:p>
          <a:endParaRPr lang="es-EC"/>
        </a:p>
      </dgm:t>
    </dgm:pt>
    <dgm:pt modelId="{D0E3C35C-57B4-4869-B6E1-B955F6466FC6}" type="pres">
      <dgm:prSet presAssocID="{975F84D1-66AB-49AF-BBBA-FA100EFB0035}" presName="txShp" presStyleLbl="node1" presStyleIdx="5" presStyleCnt="9">
        <dgm:presLayoutVars>
          <dgm:bulletEnabled val="1"/>
        </dgm:presLayoutVars>
      </dgm:prSet>
      <dgm:spPr/>
      <dgm:t>
        <a:bodyPr/>
        <a:lstStyle/>
        <a:p>
          <a:endParaRPr lang="es-EC"/>
        </a:p>
      </dgm:t>
    </dgm:pt>
    <dgm:pt modelId="{4E8868A5-A957-40CD-921E-ED20E5CCCC18}" type="pres">
      <dgm:prSet presAssocID="{E65AE2DA-5DA8-4D4E-BED6-DFF5B447D53E}" presName="spacing" presStyleCnt="0"/>
      <dgm:spPr/>
    </dgm:pt>
    <dgm:pt modelId="{CDC85E38-3221-4A7B-814D-1C6509480E6D}" type="pres">
      <dgm:prSet presAssocID="{3F28790E-185C-4AA6-9084-6C06932B4D02}" presName="composite" presStyleCnt="0"/>
      <dgm:spPr/>
    </dgm:pt>
    <dgm:pt modelId="{AE047687-0C79-4EDB-AF0A-EA576933DF08}" type="pres">
      <dgm:prSet presAssocID="{3F28790E-185C-4AA6-9084-6C06932B4D02}" presName="imgShp" presStyleLbl="fgImgPlace1" presStyleIdx="6" presStyleCnt="9"/>
      <dgm:spPr>
        <a:blipFill rotWithShape="1">
          <a:blip xmlns:r="http://schemas.openxmlformats.org/officeDocument/2006/relationships" r:embed="rId7"/>
          <a:stretch>
            <a:fillRect/>
          </a:stretch>
        </a:blipFill>
      </dgm:spPr>
      <dgm:t>
        <a:bodyPr/>
        <a:lstStyle/>
        <a:p>
          <a:endParaRPr lang="es-EC"/>
        </a:p>
      </dgm:t>
    </dgm:pt>
    <dgm:pt modelId="{5C2A895F-15E1-49AD-A148-B1428E9DE2AD}" type="pres">
      <dgm:prSet presAssocID="{3F28790E-185C-4AA6-9084-6C06932B4D02}" presName="txShp" presStyleLbl="node1" presStyleIdx="6" presStyleCnt="9">
        <dgm:presLayoutVars>
          <dgm:bulletEnabled val="1"/>
        </dgm:presLayoutVars>
      </dgm:prSet>
      <dgm:spPr/>
      <dgm:t>
        <a:bodyPr/>
        <a:lstStyle/>
        <a:p>
          <a:endParaRPr lang="es-EC"/>
        </a:p>
      </dgm:t>
    </dgm:pt>
    <dgm:pt modelId="{7C56BE22-7E97-40EB-84B4-A808C3F14470}" type="pres">
      <dgm:prSet presAssocID="{193D4F53-248B-4DFD-89C9-363181634E8C}" presName="spacing" presStyleCnt="0"/>
      <dgm:spPr/>
    </dgm:pt>
    <dgm:pt modelId="{972633FF-6763-45A2-AF91-784950320394}" type="pres">
      <dgm:prSet presAssocID="{3AF27365-CEC6-431A-9AA1-88DF0AA894E1}" presName="composite" presStyleCnt="0"/>
      <dgm:spPr/>
    </dgm:pt>
    <dgm:pt modelId="{F9BE3D42-A4DC-4FE2-AAB7-7E774B0D967F}" type="pres">
      <dgm:prSet presAssocID="{3AF27365-CEC6-431A-9AA1-88DF0AA894E1}" presName="imgShp" presStyleLbl="fgImgPlace1" presStyleIdx="7" presStyleCnt="9"/>
      <dgm:spPr>
        <a:blipFill rotWithShape="1">
          <a:blip xmlns:r="http://schemas.openxmlformats.org/officeDocument/2006/relationships" r:embed="rId8"/>
          <a:stretch>
            <a:fillRect/>
          </a:stretch>
        </a:blipFill>
      </dgm:spPr>
      <dgm:t>
        <a:bodyPr/>
        <a:lstStyle/>
        <a:p>
          <a:endParaRPr lang="es-EC"/>
        </a:p>
      </dgm:t>
    </dgm:pt>
    <dgm:pt modelId="{19B68F30-707B-449E-BF97-B23999F5F64A}" type="pres">
      <dgm:prSet presAssocID="{3AF27365-CEC6-431A-9AA1-88DF0AA894E1}" presName="txShp" presStyleLbl="node1" presStyleIdx="7" presStyleCnt="9">
        <dgm:presLayoutVars>
          <dgm:bulletEnabled val="1"/>
        </dgm:presLayoutVars>
      </dgm:prSet>
      <dgm:spPr/>
      <dgm:t>
        <a:bodyPr/>
        <a:lstStyle/>
        <a:p>
          <a:endParaRPr lang="es-EC"/>
        </a:p>
      </dgm:t>
    </dgm:pt>
    <dgm:pt modelId="{788EF22D-9C58-4830-B717-2317FF25D983}" type="pres">
      <dgm:prSet presAssocID="{1AA00302-2A84-4AF6-BBED-06FB132E3E5D}" presName="spacing" presStyleCnt="0"/>
      <dgm:spPr/>
    </dgm:pt>
    <dgm:pt modelId="{6B8C1A93-506F-42EF-AC1E-5E67C83EAF5F}" type="pres">
      <dgm:prSet presAssocID="{029ED7A2-F789-4177-824D-F5C66524A995}" presName="composite" presStyleCnt="0"/>
      <dgm:spPr/>
    </dgm:pt>
    <dgm:pt modelId="{8FE8A257-195E-4501-81B4-3F9AC4426144}" type="pres">
      <dgm:prSet presAssocID="{029ED7A2-F789-4177-824D-F5C66524A995}" presName="imgShp" presStyleLbl="fgImgPlace1" presStyleIdx="8" presStyleCnt="9"/>
      <dgm:spPr/>
    </dgm:pt>
    <dgm:pt modelId="{50B8ADF5-95DE-4261-AC18-7F169A376C97}" type="pres">
      <dgm:prSet presAssocID="{029ED7A2-F789-4177-824D-F5C66524A995}" presName="txShp" presStyleLbl="node1" presStyleIdx="8" presStyleCnt="9">
        <dgm:presLayoutVars>
          <dgm:bulletEnabled val="1"/>
        </dgm:presLayoutVars>
      </dgm:prSet>
      <dgm:spPr/>
      <dgm:t>
        <a:bodyPr/>
        <a:lstStyle/>
        <a:p>
          <a:endParaRPr lang="es-EC"/>
        </a:p>
      </dgm:t>
    </dgm:pt>
  </dgm:ptLst>
  <dgm:cxnLst>
    <dgm:cxn modelId="{43F9F5FF-C3F1-426E-B2D2-6F2A3039D8D3}" srcId="{713CD394-1252-442E-87C6-625F87CBCEDF}" destId="{029ED7A2-F789-4177-824D-F5C66524A995}" srcOrd="8" destOrd="0" parTransId="{A33D7DF7-ED5F-4BBB-9731-A4AF65989BAB}" sibTransId="{66177696-6E6F-46C1-8C53-176BC1A29197}"/>
    <dgm:cxn modelId="{9F6FDAD1-069F-4947-A2DF-F6176EC5C9FC}" type="presOf" srcId="{51C0CDC4-5A97-4D18-97C6-D3EC335AB35C}" destId="{6055FB6F-AC03-4A58-82B0-B423F14EDD21}" srcOrd="0" destOrd="0" presId="urn:microsoft.com/office/officeart/2005/8/layout/vList3"/>
    <dgm:cxn modelId="{7861781D-A99F-4543-82AB-5B29DB4A2368}" type="presOf" srcId="{3AF27365-CEC6-431A-9AA1-88DF0AA894E1}" destId="{19B68F30-707B-449E-BF97-B23999F5F64A}" srcOrd="0" destOrd="0" presId="urn:microsoft.com/office/officeart/2005/8/layout/vList3"/>
    <dgm:cxn modelId="{8DE406E6-454D-4B22-A0DF-24D150997D3A}" srcId="{713CD394-1252-442E-87C6-625F87CBCEDF}" destId="{1C4AD2D8-545B-4E1B-A1F5-1C17A78313AB}" srcOrd="2" destOrd="0" parTransId="{4E4586A8-5E68-46F5-A5CB-3BC42AC4C520}" sibTransId="{1E049251-D5BC-427D-9548-C38064EFC842}"/>
    <dgm:cxn modelId="{A29F5D04-5403-4380-BA95-EED272147626}" srcId="{713CD394-1252-442E-87C6-625F87CBCEDF}" destId="{AA1BAEBC-9EE8-41BD-BBDF-09D299A360C2}" srcOrd="1" destOrd="0" parTransId="{A38922CC-4586-48EE-906E-26D55EE1227F}" sibTransId="{42F4BF1B-8FAC-4D77-AAF7-C3F08E54C405}"/>
    <dgm:cxn modelId="{DC61503F-3A8D-4A49-BCFE-19AE667E732F}" type="presOf" srcId="{3F28790E-185C-4AA6-9084-6C06932B4D02}" destId="{5C2A895F-15E1-49AD-A148-B1428E9DE2AD}" srcOrd="0" destOrd="0" presId="urn:microsoft.com/office/officeart/2005/8/layout/vList3"/>
    <dgm:cxn modelId="{CA306126-827C-41C0-8415-A37BA34921F5}" type="presOf" srcId="{029ED7A2-F789-4177-824D-F5C66524A995}" destId="{50B8ADF5-95DE-4261-AC18-7F169A376C97}" srcOrd="0" destOrd="0" presId="urn:microsoft.com/office/officeart/2005/8/layout/vList3"/>
    <dgm:cxn modelId="{BB65FBCD-7070-47A0-8F2B-391B39A04B1B}" type="presOf" srcId="{37F5D169-7DA8-461F-8D1E-5A482C0F92B3}" destId="{154D87AA-4061-4D29-BDB8-C947728E9BB8}" srcOrd="0" destOrd="0" presId="urn:microsoft.com/office/officeart/2005/8/layout/vList3"/>
    <dgm:cxn modelId="{167D7C64-10DD-42EF-BFB1-432765B14BEC}" type="presOf" srcId="{713CD394-1252-442E-87C6-625F87CBCEDF}" destId="{B05AC7C1-C0DA-473E-AA97-ECF5B0AE78D1}" srcOrd="0" destOrd="0" presId="urn:microsoft.com/office/officeart/2005/8/layout/vList3"/>
    <dgm:cxn modelId="{F48F902C-81C7-4683-91DD-3B43F73EE20A}" type="presOf" srcId="{AA1BAEBC-9EE8-41BD-BBDF-09D299A360C2}" destId="{448C3E7C-6B63-4AE8-8472-89A1286EC5ED}" srcOrd="0" destOrd="0" presId="urn:microsoft.com/office/officeart/2005/8/layout/vList3"/>
    <dgm:cxn modelId="{EC1D5F96-8BE3-4B46-9B15-FB4591BE5810}" type="presOf" srcId="{975F84D1-66AB-49AF-BBBA-FA100EFB0035}" destId="{D0E3C35C-57B4-4869-B6E1-B955F6466FC6}" srcOrd="0" destOrd="0" presId="urn:microsoft.com/office/officeart/2005/8/layout/vList3"/>
    <dgm:cxn modelId="{5A9961E8-8F92-4C34-9660-0A415A82057F}" srcId="{713CD394-1252-442E-87C6-625F87CBCEDF}" destId="{3F28790E-185C-4AA6-9084-6C06932B4D02}" srcOrd="6" destOrd="0" parTransId="{AC9C2642-1130-4F2D-8CB2-FA3165E52FF9}" sibTransId="{193D4F53-248B-4DFD-89C9-363181634E8C}"/>
    <dgm:cxn modelId="{937A9F46-501B-4901-8715-EF374EADA995}" srcId="{713CD394-1252-442E-87C6-625F87CBCEDF}" destId="{A4C3ADDC-FED3-4E83-AC93-22C131B76EBE}" srcOrd="4" destOrd="0" parTransId="{FDD47FAD-8DBA-45A3-B5C6-E7F3792D7EEF}" sibTransId="{C4CC0B74-03DB-4407-8D7D-A66B3F6E800A}"/>
    <dgm:cxn modelId="{D5783F49-B1D7-437E-B0A3-61B70752EC06}" srcId="{713CD394-1252-442E-87C6-625F87CBCEDF}" destId="{975F84D1-66AB-49AF-BBBA-FA100EFB0035}" srcOrd="5" destOrd="0" parTransId="{417C1CD0-446A-438C-ACFE-F8349B28405B}" sibTransId="{E65AE2DA-5DA8-4D4E-BED6-DFF5B447D53E}"/>
    <dgm:cxn modelId="{4AE0EB39-2DDC-4156-9EDB-710D6939FBC2}" type="presOf" srcId="{1C4AD2D8-545B-4E1B-A1F5-1C17A78313AB}" destId="{BE8E34ED-FB7A-45A2-8D2A-E6BC5E683265}" srcOrd="0" destOrd="0" presId="urn:microsoft.com/office/officeart/2005/8/layout/vList3"/>
    <dgm:cxn modelId="{1748CAB0-3DDC-4751-B044-2FDC22F340C7}" type="presOf" srcId="{A4C3ADDC-FED3-4E83-AC93-22C131B76EBE}" destId="{6E1E095D-5AC4-44F2-A4BC-CD4B6D0F58BA}" srcOrd="0" destOrd="0" presId="urn:microsoft.com/office/officeart/2005/8/layout/vList3"/>
    <dgm:cxn modelId="{6A8C9BCA-F7A4-4D6B-9B5E-4D2328C6607B}" srcId="{713CD394-1252-442E-87C6-625F87CBCEDF}" destId="{37F5D169-7DA8-461F-8D1E-5A482C0F92B3}" srcOrd="0" destOrd="0" parTransId="{7A92D3AE-A449-4373-AD39-CBDA2857C8B5}" sibTransId="{3BC3D25B-9423-458F-A27F-85E462121888}"/>
    <dgm:cxn modelId="{C83D2ACB-E4B4-4D4D-948C-52F3F03A7B94}" srcId="{713CD394-1252-442E-87C6-625F87CBCEDF}" destId="{51C0CDC4-5A97-4D18-97C6-D3EC335AB35C}" srcOrd="3" destOrd="0" parTransId="{935033B4-F68A-40EE-9937-EC6CD6067106}" sibTransId="{058C43EA-7318-4B82-8306-EC2C81D6C323}"/>
    <dgm:cxn modelId="{0836BD0F-010F-4920-8768-0D4C724B462D}" srcId="{713CD394-1252-442E-87C6-625F87CBCEDF}" destId="{3AF27365-CEC6-431A-9AA1-88DF0AA894E1}" srcOrd="7" destOrd="0" parTransId="{6769D68F-A71C-415F-A117-22CCA25900C1}" sibTransId="{1AA00302-2A84-4AF6-BBED-06FB132E3E5D}"/>
    <dgm:cxn modelId="{4F01417A-DE31-4B40-AFA5-A6F3255FA1E1}" type="presParOf" srcId="{B05AC7C1-C0DA-473E-AA97-ECF5B0AE78D1}" destId="{5B35B622-FFF1-413A-923A-025256A082A9}" srcOrd="0" destOrd="0" presId="urn:microsoft.com/office/officeart/2005/8/layout/vList3"/>
    <dgm:cxn modelId="{42266588-BBEC-45DA-A403-87D3DE668FF8}" type="presParOf" srcId="{5B35B622-FFF1-413A-923A-025256A082A9}" destId="{1E427A7D-6FB4-4C4D-BC29-5026A68A8918}" srcOrd="0" destOrd="0" presId="urn:microsoft.com/office/officeart/2005/8/layout/vList3"/>
    <dgm:cxn modelId="{92785384-4E6F-4993-B32C-62335CC0CDA2}" type="presParOf" srcId="{5B35B622-FFF1-413A-923A-025256A082A9}" destId="{154D87AA-4061-4D29-BDB8-C947728E9BB8}" srcOrd="1" destOrd="0" presId="urn:microsoft.com/office/officeart/2005/8/layout/vList3"/>
    <dgm:cxn modelId="{0052A363-2421-4867-912E-6F1DEEF04848}" type="presParOf" srcId="{B05AC7C1-C0DA-473E-AA97-ECF5B0AE78D1}" destId="{021DA0FE-FF43-4C15-B192-D40D8754A165}" srcOrd="1" destOrd="0" presId="urn:microsoft.com/office/officeart/2005/8/layout/vList3"/>
    <dgm:cxn modelId="{FEA1831B-1F68-49C2-9071-86151CC1D4A1}" type="presParOf" srcId="{B05AC7C1-C0DA-473E-AA97-ECF5B0AE78D1}" destId="{8001F4DB-AF0A-44BB-95D1-2CC1EDD7D4C5}" srcOrd="2" destOrd="0" presId="urn:microsoft.com/office/officeart/2005/8/layout/vList3"/>
    <dgm:cxn modelId="{1F85E259-8318-434A-83F4-F6E2B0A080D3}" type="presParOf" srcId="{8001F4DB-AF0A-44BB-95D1-2CC1EDD7D4C5}" destId="{A79701FB-7A71-434C-B2E6-519743A9B897}" srcOrd="0" destOrd="0" presId="urn:microsoft.com/office/officeart/2005/8/layout/vList3"/>
    <dgm:cxn modelId="{36D2F391-240D-488D-A916-1593AD8CF07F}" type="presParOf" srcId="{8001F4DB-AF0A-44BB-95D1-2CC1EDD7D4C5}" destId="{448C3E7C-6B63-4AE8-8472-89A1286EC5ED}" srcOrd="1" destOrd="0" presId="urn:microsoft.com/office/officeart/2005/8/layout/vList3"/>
    <dgm:cxn modelId="{C65E760C-55E7-476A-B007-41F12FE51144}" type="presParOf" srcId="{B05AC7C1-C0DA-473E-AA97-ECF5B0AE78D1}" destId="{D7790B29-7C50-4695-B27C-F34513D566D7}" srcOrd="3" destOrd="0" presId="urn:microsoft.com/office/officeart/2005/8/layout/vList3"/>
    <dgm:cxn modelId="{32E319DB-10CE-4CAF-BCFB-7C1FD28C4E3E}" type="presParOf" srcId="{B05AC7C1-C0DA-473E-AA97-ECF5B0AE78D1}" destId="{04961604-DAA4-4573-8A5D-ADF2A6B21C1B}" srcOrd="4" destOrd="0" presId="urn:microsoft.com/office/officeart/2005/8/layout/vList3"/>
    <dgm:cxn modelId="{DD37B66B-33A1-4351-8344-848EBC557145}" type="presParOf" srcId="{04961604-DAA4-4573-8A5D-ADF2A6B21C1B}" destId="{4AF390EC-7B89-4DD5-8472-1CA934A01A02}" srcOrd="0" destOrd="0" presId="urn:microsoft.com/office/officeart/2005/8/layout/vList3"/>
    <dgm:cxn modelId="{BA65EA71-37AE-4C8D-BD75-A59CF94A9D64}" type="presParOf" srcId="{04961604-DAA4-4573-8A5D-ADF2A6B21C1B}" destId="{BE8E34ED-FB7A-45A2-8D2A-E6BC5E683265}" srcOrd="1" destOrd="0" presId="urn:microsoft.com/office/officeart/2005/8/layout/vList3"/>
    <dgm:cxn modelId="{E0AD92C4-B5DA-4C25-A1FB-CAB168D1A1CC}" type="presParOf" srcId="{B05AC7C1-C0DA-473E-AA97-ECF5B0AE78D1}" destId="{CE1C6BBC-D901-4F4A-A5B5-BC044A40EE9A}" srcOrd="5" destOrd="0" presId="urn:microsoft.com/office/officeart/2005/8/layout/vList3"/>
    <dgm:cxn modelId="{EEFD10E3-6864-472B-9A4B-F17B8E9C6847}" type="presParOf" srcId="{B05AC7C1-C0DA-473E-AA97-ECF5B0AE78D1}" destId="{4F8E2C38-1F8E-44EE-AC22-674E87DC9323}" srcOrd="6" destOrd="0" presId="urn:microsoft.com/office/officeart/2005/8/layout/vList3"/>
    <dgm:cxn modelId="{9D36BE63-36B5-4BF5-9DC7-0CB0442BCBF0}" type="presParOf" srcId="{4F8E2C38-1F8E-44EE-AC22-674E87DC9323}" destId="{B84242D3-43C7-4C9D-AC68-F781A645AC37}" srcOrd="0" destOrd="0" presId="urn:microsoft.com/office/officeart/2005/8/layout/vList3"/>
    <dgm:cxn modelId="{4C204C76-3709-43A2-9D9F-732DBA8553A8}" type="presParOf" srcId="{4F8E2C38-1F8E-44EE-AC22-674E87DC9323}" destId="{6055FB6F-AC03-4A58-82B0-B423F14EDD21}" srcOrd="1" destOrd="0" presId="urn:microsoft.com/office/officeart/2005/8/layout/vList3"/>
    <dgm:cxn modelId="{02564F5B-E8DA-43B6-890C-41443F3FE7BB}" type="presParOf" srcId="{B05AC7C1-C0DA-473E-AA97-ECF5B0AE78D1}" destId="{EEC28D03-6ADB-4D70-823B-5F3B7520092D}" srcOrd="7" destOrd="0" presId="urn:microsoft.com/office/officeart/2005/8/layout/vList3"/>
    <dgm:cxn modelId="{77A2A674-DE33-4859-9EDF-1B87C2B45FD3}" type="presParOf" srcId="{B05AC7C1-C0DA-473E-AA97-ECF5B0AE78D1}" destId="{8D5A9F3F-B215-4E96-B097-3FDA9E976B22}" srcOrd="8" destOrd="0" presId="urn:microsoft.com/office/officeart/2005/8/layout/vList3"/>
    <dgm:cxn modelId="{98A47338-E583-4D04-85C0-38E160205658}" type="presParOf" srcId="{8D5A9F3F-B215-4E96-B097-3FDA9E976B22}" destId="{F947C980-E0E8-4BBA-AB77-AE8B69CAA1F0}" srcOrd="0" destOrd="0" presId="urn:microsoft.com/office/officeart/2005/8/layout/vList3"/>
    <dgm:cxn modelId="{4BE0778E-4F2C-4718-84BE-E2ACCC3813FA}" type="presParOf" srcId="{8D5A9F3F-B215-4E96-B097-3FDA9E976B22}" destId="{6E1E095D-5AC4-44F2-A4BC-CD4B6D0F58BA}" srcOrd="1" destOrd="0" presId="urn:microsoft.com/office/officeart/2005/8/layout/vList3"/>
    <dgm:cxn modelId="{843A593E-7F58-438B-A3C1-90D5E783E50E}" type="presParOf" srcId="{B05AC7C1-C0DA-473E-AA97-ECF5B0AE78D1}" destId="{27239125-A801-4891-A8E0-E2179A6B13ED}" srcOrd="9" destOrd="0" presId="urn:microsoft.com/office/officeart/2005/8/layout/vList3"/>
    <dgm:cxn modelId="{D847A8FF-0C90-4D70-9C25-0D8892DE5A6B}" type="presParOf" srcId="{B05AC7C1-C0DA-473E-AA97-ECF5B0AE78D1}" destId="{5E8E37C7-EC00-459A-B601-1FCAC85E4BB5}" srcOrd="10" destOrd="0" presId="urn:microsoft.com/office/officeart/2005/8/layout/vList3"/>
    <dgm:cxn modelId="{75C66801-CC60-4981-B559-34A2E7084803}" type="presParOf" srcId="{5E8E37C7-EC00-459A-B601-1FCAC85E4BB5}" destId="{02BDD3DC-677E-4EF7-BAC8-86E7DF41DEE3}" srcOrd="0" destOrd="0" presId="urn:microsoft.com/office/officeart/2005/8/layout/vList3"/>
    <dgm:cxn modelId="{263FCE0F-47F0-44E6-83E2-86E54D0B8FED}" type="presParOf" srcId="{5E8E37C7-EC00-459A-B601-1FCAC85E4BB5}" destId="{D0E3C35C-57B4-4869-B6E1-B955F6466FC6}" srcOrd="1" destOrd="0" presId="urn:microsoft.com/office/officeart/2005/8/layout/vList3"/>
    <dgm:cxn modelId="{248E7C39-F64F-4804-82C8-AD79323EC437}" type="presParOf" srcId="{B05AC7C1-C0DA-473E-AA97-ECF5B0AE78D1}" destId="{4E8868A5-A957-40CD-921E-ED20E5CCCC18}" srcOrd="11" destOrd="0" presId="urn:microsoft.com/office/officeart/2005/8/layout/vList3"/>
    <dgm:cxn modelId="{5358C9ED-F07B-4B3D-A947-2B3C128CC57C}" type="presParOf" srcId="{B05AC7C1-C0DA-473E-AA97-ECF5B0AE78D1}" destId="{CDC85E38-3221-4A7B-814D-1C6509480E6D}" srcOrd="12" destOrd="0" presId="urn:microsoft.com/office/officeart/2005/8/layout/vList3"/>
    <dgm:cxn modelId="{78ECC842-5B58-4E1E-B0C6-2A3EFC864374}" type="presParOf" srcId="{CDC85E38-3221-4A7B-814D-1C6509480E6D}" destId="{AE047687-0C79-4EDB-AF0A-EA576933DF08}" srcOrd="0" destOrd="0" presId="urn:microsoft.com/office/officeart/2005/8/layout/vList3"/>
    <dgm:cxn modelId="{02FB48C4-D5FB-47C0-B9FB-73CE327730CD}" type="presParOf" srcId="{CDC85E38-3221-4A7B-814D-1C6509480E6D}" destId="{5C2A895F-15E1-49AD-A148-B1428E9DE2AD}" srcOrd="1" destOrd="0" presId="urn:microsoft.com/office/officeart/2005/8/layout/vList3"/>
    <dgm:cxn modelId="{9E397549-27BE-467C-8952-ECFC037DFACD}" type="presParOf" srcId="{B05AC7C1-C0DA-473E-AA97-ECF5B0AE78D1}" destId="{7C56BE22-7E97-40EB-84B4-A808C3F14470}" srcOrd="13" destOrd="0" presId="urn:microsoft.com/office/officeart/2005/8/layout/vList3"/>
    <dgm:cxn modelId="{5F731F1C-3C47-439C-8C2E-C59DC44E7307}" type="presParOf" srcId="{B05AC7C1-C0DA-473E-AA97-ECF5B0AE78D1}" destId="{972633FF-6763-45A2-AF91-784950320394}" srcOrd="14" destOrd="0" presId="urn:microsoft.com/office/officeart/2005/8/layout/vList3"/>
    <dgm:cxn modelId="{B702649A-EBEB-449B-809A-6F413853B56F}" type="presParOf" srcId="{972633FF-6763-45A2-AF91-784950320394}" destId="{F9BE3D42-A4DC-4FE2-AAB7-7E774B0D967F}" srcOrd="0" destOrd="0" presId="urn:microsoft.com/office/officeart/2005/8/layout/vList3"/>
    <dgm:cxn modelId="{DD921A98-7943-49B8-8376-7D602AE2E914}" type="presParOf" srcId="{972633FF-6763-45A2-AF91-784950320394}" destId="{19B68F30-707B-449E-BF97-B23999F5F64A}" srcOrd="1" destOrd="0" presId="urn:microsoft.com/office/officeart/2005/8/layout/vList3"/>
    <dgm:cxn modelId="{D537367D-6B12-42AC-B193-8514D1AAF31A}" type="presParOf" srcId="{B05AC7C1-C0DA-473E-AA97-ECF5B0AE78D1}" destId="{788EF22D-9C58-4830-B717-2317FF25D983}" srcOrd="15" destOrd="0" presId="urn:microsoft.com/office/officeart/2005/8/layout/vList3"/>
    <dgm:cxn modelId="{3D7CC659-F2F9-4511-9958-B2C7823D78E3}" type="presParOf" srcId="{B05AC7C1-C0DA-473E-AA97-ECF5B0AE78D1}" destId="{6B8C1A93-506F-42EF-AC1E-5E67C83EAF5F}" srcOrd="16" destOrd="0" presId="urn:microsoft.com/office/officeart/2005/8/layout/vList3"/>
    <dgm:cxn modelId="{A31CB30B-2FFE-4EC1-B551-05B388EA1134}" type="presParOf" srcId="{6B8C1A93-506F-42EF-AC1E-5E67C83EAF5F}" destId="{8FE8A257-195E-4501-81B4-3F9AC4426144}" srcOrd="0" destOrd="0" presId="urn:microsoft.com/office/officeart/2005/8/layout/vList3"/>
    <dgm:cxn modelId="{95D8F0A3-76FE-443C-A5A3-85A42EA92203}" type="presParOf" srcId="{6B8C1A93-506F-42EF-AC1E-5E67C83EAF5F}" destId="{50B8ADF5-95DE-4261-AC18-7F169A376C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08770B-7E41-45E1-B476-78FD319B5870}"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FAF2578D-8FD5-4A26-B54E-D1688DF1829A}">
      <dgm:prSet phldrT="[Texto]"/>
      <dgm:spPr/>
      <dgm:t>
        <a:bodyPr/>
        <a:lstStyle/>
        <a:p>
          <a:r>
            <a:rPr lang="es-EC" dirty="0" smtClean="0"/>
            <a:t>SUPERCIAS 2017</a:t>
          </a:r>
          <a:endParaRPr lang="es-EC" dirty="0"/>
        </a:p>
      </dgm:t>
    </dgm:pt>
    <dgm:pt modelId="{FE66B633-1C52-4F59-BEF1-6CBA9F5953E5}" type="parTrans" cxnId="{8384B0FF-919D-4384-B7F5-6D661449C909}">
      <dgm:prSet/>
      <dgm:spPr/>
      <dgm:t>
        <a:bodyPr/>
        <a:lstStyle/>
        <a:p>
          <a:endParaRPr lang="es-EC"/>
        </a:p>
      </dgm:t>
    </dgm:pt>
    <dgm:pt modelId="{D13DBA19-685A-4844-9D76-BE4F2519B346}" type="sibTrans" cxnId="{8384B0FF-919D-4384-B7F5-6D661449C909}">
      <dgm:prSet/>
      <dgm:spPr/>
      <dgm:t>
        <a:bodyPr/>
        <a:lstStyle/>
        <a:p>
          <a:endParaRPr lang="es-EC"/>
        </a:p>
      </dgm:t>
    </dgm:pt>
    <dgm:pt modelId="{3743D2D2-81CE-443B-BAD5-55C732620D07}">
      <dgm:prSet phldrT="[Texto]"/>
      <dgm:spPr/>
      <dgm:t>
        <a:bodyPr/>
        <a:lstStyle/>
        <a:p>
          <a:r>
            <a:rPr lang="es-EC" dirty="0" smtClean="0"/>
            <a:t>DMQ 170 EMPRESAS</a:t>
          </a:r>
          <a:endParaRPr lang="es-EC" dirty="0"/>
        </a:p>
      </dgm:t>
    </dgm:pt>
    <dgm:pt modelId="{A2B9E31D-7F55-4DBB-A4A2-9AC72123587E}" type="parTrans" cxnId="{C0FA46B7-D85C-4580-A3B2-6D318551FD03}">
      <dgm:prSet/>
      <dgm:spPr/>
      <dgm:t>
        <a:bodyPr/>
        <a:lstStyle/>
        <a:p>
          <a:endParaRPr lang="es-EC"/>
        </a:p>
      </dgm:t>
    </dgm:pt>
    <dgm:pt modelId="{60F223CD-31E4-4DCC-BFB6-74613DDA325F}" type="sibTrans" cxnId="{C0FA46B7-D85C-4580-A3B2-6D318551FD03}">
      <dgm:prSet/>
      <dgm:spPr/>
      <dgm:t>
        <a:bodyPr/>
        <a:lstStyle/>
        <a:p>
          <a:endParaRPr lang="es-EC"/>
        </a:p>
      </dgm:t>
    </dgm:pt>
    <dgm:pt modelId="{E6C2029B-A9A0-424B-A189-0A8AA0EC15E5}">
      <dgm:prSet phldrT="[Texto]"/>
      <dgm:spPr/>
      <dgm:t>
        <a:bodyPr/>
        <a:lstStyle/>
        <a:p>
          <a:r>
            <a:rPr lang="es-EC" dirty="0" smtClean="0"/>
            <a:t>171 EMPRESAS PICHINCHA</a:t>
          </a:r>
          <a:endParaRPr lang="es-EC" dirty="0"/>
        </a:p>
      </dgm:t>
    </dgm:pt>
    <dgm:pt modelId="{0B5316C5-6C82-4533-AD9A-CF2ECC1D0985}" type="parTrans" cxnId="{4C8D12AC-670A-4825-AA67-84AE0239862F}">
      <dgm:prSet/>
      <dgm:spPr/>
      <dgm:t>
        <a:bodyPr/>
        <a:lstStyle/>
        <a:p>
          <a:endParaRPr lang="es-EC"/>
        </a:p>
      </dgm:t>
    </dgm:pt>
    <dgm:pt modelId="{F9691810-6852-4E15-9355-F2F8300DA7C7}" type="sibTrans" cxnId="{4C8D12AC-670A-4825-AA67-84AE0239862F}">
      <dgm:prSet/>
      <dgm:spPr/>
      <dgm:t>
        <a:bodyPr/>
        <a:lstStyle/>
        <a:p>
          <a:endParaRPr lang="es-EC"/>
        </a:p>
      </dgm:t>
    </dgm:pt>
    <dgm:pt modelId="{AA09AE0B-33C1-473C-9521-8BF8F2E2E39C}">
      <dgm:prSet phldrT="[Texto]"/>
      <dgm:spPr/>
      <dgm:t>
        <a:bodyPr/>
        <a:lstStyle/>
        <a:p>
          <a:r>
            <a:rPr lang="es-EC" dirty="0" smtClean="0"/>
            <a:t>5 SECTORES</a:t>
          </a:r>
          <a:endParaRPr lang="es-EC" dirty="0"/>
        </a:p>
      </dgm:t>
    </dgm:pt>
    <dgm:pt modelId="{F8F2CA71-3EE7-4C82-8DE3-3B82EC57B604}" type="parTrans" cxnId="{41197DF2-8117-447E-8D20-2A757B8AF2C5}">
      <dgm:prSet/>
      <dgm:spPr/>
      <dgm:t>
        <a:bodyPr/>
        <a:lstStyle/>
        <a:p>
          <a:endParaRPr lang="es-EC"/>
        </a:p>
      </dgm:t>
    </dgm:pt>
    <dgm:pt modelId="{F6E57DB8-3A60-4BE3-99A2-1E2E7A7DDD8C}" type="sibTrans" cxnId="{41197DF2-8117-447E-8D20-2A757B8AF2C5}">
      <dgm:prSet/>
      <dgm:spPr/>
      <dgm:t>
        <a:bodyPr/>
        <a:lstStyle/>
        <a:p>
          <a:endParaRPr lang="es-EC"/>
        </a:p>
      </dgm:t>
    </dgm:pt>
    <dgm:pt modelId="{1139B662-2D04-4B27-88B1-EC118BF60D4E}" type="pres">
      <dgm:prSet presAssocID="{C108770B-7E41-45E1-B476-78FD319B5870}" presName="Name0" presStyleCnt="0">
        <dgm:presLayoutVars>
          <dgm:dir/>
          <dgm:animOne val="branch"/>
          <dgm:animLvl val="lvl"/>
        </dgm:presLayoutVars>
      </dgm:prSet>
      <dgm:spPr/>
      <dgm:t>
        <a:bodyPr/>
        <a:lstStyle/>
        <a:p>
          <a:endParaRPr lang="es-ES"/>
        </a:p>
      </dgm:t>
    </dgm:pt>
    <dgm:pt modelId="{5E8E2CA2-5BFE-4A91-A4CF-A9E4492F9886}" type="pres">
      <dgm:prSet presAssocID="{FAF2578D-8FD5-4A26-B54E-D1688DF1829A}" presName="chaos" presStyleCnt="0"/>
      <dgm:spPr/>
    </dgm:pt>
    <dgm:pt modelId="{6499DE9D-9AC0-4526-B1A9-23D50542BDC3}" type="pres">
      <dgm:prSet presAssocID="{FAF2578D-8FD5-4A26-B54E-D1688DF1829A}" presName="parTx1" presStyleLbl="revTx" presStyleIdx="0" presStyleCnt="3"/>
      <dgm:spPr/>
      <dgm:t>
        <a:bodyPr/>
        <a:lstStyle/>
        <a:p>
          <a:endParaRPr lang="es-ES"/>
        </a:p>
      </dgm:t>
    </dgm:pt>
    <dgm:pt modelId="{F96F6A94-478C-449B-9F58-03ECB45AE37C}" type="pres">
      <dgm:prSet presAssocID="{FAF2578D-8FD5-4A26-B54E-D1688DF1829A}" presName="desTx1" presStyleLbl="revTx" presStyleIdx="1" presStyleCnt="3">
        <dgm:presLayoutVars>
          <dgm:bulletEnabled val="1"/>
        </dgm:presLayoutVars>
      </dgm:prSet>
      <dgm:spPr/>
      <dgm:t>
        <a:bodyPr/>
        <a:lstStyle/>
        <a:p>
          <a:endParaRPr lang="es-EC"/>
        </a:p>
      </dgm:t>
    </dgm:pt>
    <dgm:pt modelId="{B9A2BFD7-17DC-4CDA-8EBD-EDB80725EE4A}" type="pres">
      <dgm:prSet presAssocID="{FAF2578D-8FD5-4A26-B54E-D1688DF1829A}" presName="c1" presStyleLbl="node1" presStyleIdx="0" presStyleCnt="19"/>
      <dgm:spPr/>
    </dgm:pt>
    <dgm:pt modelId="{2A449FB5-0E3F-4922-85DB-269C4AC60439}" type="pres">
      <dgm:prSet presAssocID="{FAF2578D-8FD5-4A26-B54E-D1688DF1829A}" presName="c2" presStyleLbl="node1" presStyleIdx="1" presStyleCnt="19"/>
      <dgm:spPr/>
    </dgm:pt>
    <dgm:pt modelId="{459FFA14-6186-4578-AA49-7CD029178C1B}" type="pres">
      <dgm:prSet presAssocID="{FAF2578D-8FD5-4A26-B54E-D1688DF1829A}" presName="c3" presStyleLbl="node1" presStyleIdx="2" presStyleCnt="19"/>
      <dgm:spPr/>
    </dgm:pt>
    <dgm:pt modelId="{F72B4446-59A6-4EF2-BA4A-A3A119D91A63}" type="pres">
      <dgm:prSet presAssocID="{FAF2578D-8FD5-4A26-B54E-D1688DF1829A}" presName="c4" presStyleLbl="node1" presStyleIdx="3" presStyleCnt="19"/>
      <dgm:spPr/>
    </dgm:pt>
    <dgm:pt modelId="{C0C8D3A4-EEFD-4F39-9433-417425F24A46}" type="pres">
      <dgm:prSet presAssocID="{FAF2578D-8FD5-4A26-B54E-D1688DF1829A}" presName="c5" presStyleLbl="node1" presStyleIdx="4" presStyleCnt="19"/>
      <dgm:spPr/>
    </dgm:pt>
    <dgm:pt modelId="{C225D5A8-6F12-47E4-91DB-A74270CB556A}" type="pres">
      <dgm:prSet presAssocID="{FAF2578D-8FD5-4A26-B54E-D1688DF1829A}" presName="c6" presStyleLbl="node1" presStyleIdx="5" presStyleCnt="19"/>
      <dgm:spPr/>
    </dgm:pt>
    <dgm:pt modelId="{D74724B1-4B32-47E6-A46A-0D71AFE0BA1B}" type="pres">
      <dgm:prSet presAssocID="{FAF2578D-8FD5-4A26-B54E-D1688DF1829A}" presName="c7" presStyleLbl="node1" presStyleIdx="6" presStyleCnt="19"/>
      <dgm:spPr/>
    </dgm:pt>
    <dgm:pt modelId="{330B5468-0204-47BB-AC0E-A9B0BF29AB95}" type="pres">
      <dgm:prSet presAssocID="{FAF2578D-8FD5-4A26-B54E-D1688DF1829A}" presName="c8" presStyleLbl="node1" presStyleIdx="7" presStyleCnt="19"/>
      <dgm:spPr/>
    </dgm:pt>
    <dgm:pt modelId="{24037FC3-02F6-4FA4-A394-8C7360543A8F}" type="pres">
      <dgm:prSet presAssocID="{FAF2578D-8FD5-4A26-B54E-D1688DF1829A}" presName="c9" presStyleLbl="node1" presStyleIdx="8" presStyleCnt="19"/>
      <dgm:spPr/>
    </dgm:pt>
    <dgm:pt modelId="{5A337340-525A-40CC-8A4F-857F5D9819D2}" type="pres">
      <dgm:prSet presAssocID="{FAF2578D-8FD5-4A26-B54E-D1688DF1829A}" presName="c10" presStyleLbl="node1" presStyleIdx="9" presStyleCnt="19"/>
      <dgm:spPr/>
    </dgm:pt>
    <dgm:pt modelId="{B038AAF6-1ECB-45CB-8A85-749869306FED}" type="pres">
      <dgm:prSet presAssocID="{FAF2578D-8FD5-4A26-B54E-D1688DF1829A}" presName="c11" presStyleLbl="node1" presStyleIdx="10" presStyleCnt="19"/>
      <dgm:spPr/>
    </dgm:pt>
    <dgm:pt modelId="{F0EB78C3-9583-46DB-AE37-BA63FB5D57F9}" type="pres">
      <dgm:prSet presAssocID="{FAF2578D-8FD5-4A26-B54E-D1688DF1829A}" presName="c12" presStyleLbl="node1" presStyleIdx="11" presStyleCnt="19"/>
      <dgm:spPr/>
    </dgm:pt>
    <dgm:pt modelId="{F8490814-ED92-4D2E-B1F6-A11C5BA3ADBB}" type="pres">
      <dgm:prSet presAssocID="{FAF2578D-8FD5-4A26-B54E-D1688DF1829A}" presName="c13" presStyleLbl="node1" presStyleIdx="12" presStyleCnt="19"/>
      <dgm:spPr/>
    </dgm:pt>
    <dgm:pt modelId="{5000741C-0733-4564-9F99-4A6576931A59}" type="pres">
      <dgm:prSet presAssocID="{FAF2578D-8FD5-4A26-B54E-D1688DF1829A}" presName="c14" presStyleLbl="node1" presStyleIdx="13" presStyleCnt="19"/>
      <dgm:spPr/>
    </dgm:pt>
    <dgm:pt modelId="{91F11146-C0F0-4349-B274-CD848858307A}" type="pres">
      <dgm:prSet presAssocID="{FAF2578D-8FD5-4A26-B54E-D1688DF1829A}" presName="c15" presStyleLbl="node1" presStyleIdx="14" presStyleCnt="19"/>
      <dgm:spPr/>
    </dgm:pt>
    <dgm:pt modelId="{C5D93EDD-CD73-49C2-A72F-F76F923F55BE}" type="pres">
      <dgm:prSet presAssocID="{FAF2578D-8FD5-4A26-B54E-D1688DF1829A}" presName="c16" presStyleLbl="node1" presStyleIdx="15" presStyleCnt="19"/>
      <dgm:spPr/>
    </dgm:pt>
    <dgm:pt modelId="{7A0E9CAE-7162-4B77-A7E0-2449445569DA}" type="pres">
      <dgm:prSet presAssocID="{FAF2578D-8FD5-4A26-B54E-D1688DF1829A}" presName="c17" presStyleLbl="node1" presStyleIdx="16" presStyleCnt="19"/>
      <dgm:spPr/>
    </dgm:pt>
    <dgm:pt modelId="{452EEF09-3E82-46E2-97B2-F71DF4705EBB}" type="pres">
      <dgm:prSet presAssocID="{FAF2578D-8FD5-4A26-B54E-D1688DF1829A}" presName="c18" presStyleLbl="node1" presStyleIdx="17" presStyleCnt="19"/>
      <dgm:spPr/>
    </dgm:pt>
    <dgm:pt modelId="{D877FE5D-12E4-4AE2-95AE-8B42CFB32933}" type="pres">
      <dgm:prSet presAssocID="{D13DBA19-685A-4844-9D76-BE4F2519B346}" presName="chevronComposite1" presStyleCnt="0"/>
      <dgm:spPr/>
    </dgm:pt>
    <dgm:pt modelId="{2C93844B-EDAD-434A-853B-172AB64B30A8}" type="pres">
      <dgm:prSet presAssocID="{D13DBA19-685A-4844-9D76-BE4F2519B346}" presName="chevron1" presStyleLbl="sibTrans2D1" presStyleIdx="0" presStyleCnt="2"/>
      <dgm:spPr/>
    </dgm:pt>
    <dgm:pt modelId="{CA353877-AEB7-45FE-A043-D584CD7F544C}" type="pres">
      <dgm:prSet presAssocID="{D13DBA19-685A-4844-9D76-BE4F2519B346}" presName="spChevron1" presStyleCnt="0"/>
      <dgm:spPr/>
    </dgm:pt>
    <dgm:pt modelId="{9D711687-476B-4F43-A41E-0D89BB949634}" type="pres">
      <dgm:prSet presAssocID="{D13DBA19-685A-4844-9D76-BE4F2519B346}" presName="overlap" presStyleCnt="0"/>
      <dgm:spPr/>
    </dgm:pt>
    <dgm:pt modelId="{16258C55-5D44-42DE-9EE4-2E9D31335DB2}" type="pres">
      <dgm:prSet presAssocID="{D13DBA19-685A-4844-9D76-BE4F2519B346}" presName="chevronComposite2" presStyleCnt="0"/>
      <dgm:spPr/>
    </dgm:pt>
    <dgm:pt modelId="{8E6FD4ED-3FBE-4F9C-ABD8-ABC453230350}" type="pres">
      <dgm:prSet presAssocID="{D13DBA19-685A-4844-9D76-BE4F2519B346}" presName="chevron2" presStyleLbl="sibTrans2D1" presStyleIdx="1" presStyleCnt="2"/>
      <dgm:spPr/>
    </dgm:pt>
    <dgm:pt modelId="{CD09614F-97D1-4269-BFB2-81E33B6943E8}" type="pres">
      <dgm:prSet presAssocID="{D13DBA19-685A-4844-9D76-BE4F2519B346}" presName="spChevron2" presStyleCnt="0"/>
      <dgm:spPr/>
    </dgm:pt>
    <dgm:pt modelId="{39D8E6BA-DA04-473C-B2FF-A4956EA44C85}" type="pres">
      <dgm:prSet presAssocID="{E6C2029B-A9A0-424B-A189-0A8AA0EC15E5}" presName="last" presStyleCnt="0"/>
      <dgm:spPr/>
    </dgm:pt>
    <dgm:pt modelId="{E1645BA9-F28F-4724-8157-0EF36FB4C0D1}" type="pres">
      <dgm:prSet presAssocID="{E6C2029B-A9A0-424B-A189-0A8AA0EC15E5}" presName="circleTx" presStyleLbl="node1" presStyleIdx="18" presStyleCnt="19"/>
      <dgm:spPr/>
      <dgm:t>
        <a:bodyPr/>
        <a:lstStyle/>
        <a:p>
          <a:endParaRPr lang="es-EC"/>
        </a:p>
      </dgm:t>
    </dgm:pt>
    <dgm:pt modelId="{DC914A43-6E1B-40FC-9F9B-A17AEAFEA65F}" type="pres">
      <dgm:prSet presAssocID="{E6C2029B-A9A0-424B-A189-0A8AA0EC15E5}" presName="desTxN" presStyleLbl="revTx" presStyleIdx="2" presStyleCnt="3">
        <dgm:presLayoutVars>
          <dgm:bulletEnabled val="1"/>
        </dgm:presLayoutVars>
      </dgm:prSet>
      <dgm:spPr/>
      <dgm:t>
        <a:bodyPr/>
        <a:lstStyle/>
        <a:p>
          <a:endParaRPr lang="es-ES"/>
        </a:p>
      </dgm:t>
    </dgm:pt>
    <dgm:pt modelId="{D71BFB87-CCA9-4C7C-8EE0-BFA031D14354}" type="pres">
      <dgm:prSet presAssocID="{E6C2029B-A9A0-424B-A189-0A8AA0EC15E5}" presName="spN" presStyleCnt="0"/>
      <dgm:spPr/>
    </dgm:pt>
  </dgm:ptLst>
  <dgm:cxnLst>
    <dgm:cxn modelId="{41197DF2-8117-447E-8D20-2A757B8AF2C5}" srcId="{E6C2029B-A9A0-424B-A189-0A8AA0EC15E5}" destId="{AA09AE0B-33C1-473C-9521-8BF8F2E2E39C}" srcOrd="0" destOrd="0" parTransId="{F8F2CA71-3EE7-4C82-8DE3-3B82EC57B604}" sibTransId="{F6E57DB8-3A60-4BE3-99A2-1E2E7A7DDD8C}"/>
    <dgm:cxn modelId="{4C8D12AC-670A-4825-AA67-84AE0239862F}" srcId="{C108770B-7E41-45E1-B476-78FD319B5870}" destId="{E6C2029B-A9A0-424B-A189-0A8AA0EC15E5}" srcOrd="1" destOrd="0" parTransId="{0B5316C5-6C82-4533-AD9A-CF2ECC1D0985}" sibTransId="{F9691810-6852-4E15-9355-F2F8300DA7C7}"/>
    <dgm:cxn modelId="{C0FA46B7-D85C-4580-A3B2-6D318551FD03}" srcId="{FAF2578D-8FD5-4A26-B54E-D1688DF1829A}" destId="{3743D2D2-81CE-443B-BAD5-55C732620D07}" srcOrd="0" destOrd="0" parTransId="{A2B9E31D-7F55-4DBB-A4A2-9AC72123587E}" sibTransId="{60F223CD-31E4-4DCC-BFB6-74613DDA325F}"/>
    <dgm:cxn modelId="{38FA60E0-D561-4559-B127-8D993A3DFD64}" type="presOf" srcId="{3743D2D2-81CE-443B-BAD5-55C732620D07}" destId="{F96F6A94-478C-449B-9F58-03ECB45AE37C}" srcOrd="0" destOrd="0" presId="urn:microsoft.com/office/officeart/2009/3/layout/RandomtoResultProcess"/>
    <dgm:cxn modelId="{6E38EA77-821C-486E-826D-E98F62513592}" type="presOf" srcId="{FAF2578D-8FD5-4A26-B54E-D1688DF1829A}" destId="{6499DE9D-9AC0-4526-B1A9-23D50542BDC3}" srcOrd="0" destOrd="0" presId="urn:microsoft.com/office/officeart/2009/3/layout/RandomtoResultProcess"/>
    <dgm:cxn modelId="{8384B0FF-919D-4384-B7F5-6D661449C909}" srcId="{C108770B-7E41-45E1-B476-78FD319B5870}" destId="{FAF2578D-8FD5-4A26-B54E-D1688DF1829A}" srcOrd="0" destOrd="0" parTransId="{FE66B633-1C52-4F59-BEF1-6CBA9F5953E5}" sibTransId="{D13DBA19-685A-4844-9D76-BE4F2519B346}"/>
    <dgm:cxn modelId="{028409E2-8B1C-4C1F-9102-FCABFB57045A}" type="presOf" srcId="{E6C2029B-A9A0-424B-A189-0A8AA0EC15E5}" destId="{E1645BA9-F28F-4724-8157-0EF36FB4C0D1}" srcOrd="0" destOrd="0" presId="urn:microsoft.com/office/officeart/2009/3/layout/RandomtoResultProcess"/>
    <dgm:cxn modelId="{75BA1184-BE1A-4A08-BC76-7EC1BC00E5E8}" type="presOf" srcId="{C108770B-7E41-45E1-B476-78FD319B5870}" destId="{1139B662-2D04-4B27-88B1-EC118BF60D4E}" srcOrd="0" destOrd="0" presId="urn:microsoft.com/office/officeart/2009/3/layout/RandomtoResultProcess"/>
    <dgm:cxn modelId="{72D7D050-1634-4374-A430-A82ECC2E5067}" type="presOf" srcId="{AA09AE0B-33C1-473C-9521-8BF8F2E2E39C}" destId="{DC914A43-6E1B-40FC-9F9B-A17AEAFEA65F}" srcOrd="0" destOrd="0" presId="urn:microsoft.com/office/officeart/2009/3/layout/RandomtoResultProcess"/>
    <dgm:cxn modelId="{ADD2031D-8696-47B2-BC5F-ED9B7284BF26}" type="presParOf" srcId="{1139B662-2D04-4B27-88B1-EC118BF60D4E}" destId="{5E8E2CA2-5BFE-4A91-A4CF-A9E4492F9886}" srcOrd="0" destOrd="0" presId="urn:microsoft.com/office/officeart/2009/3/layout/RandomtoResultProcess"/>
    <dgm:cxn modelId="{C4733D56-80B9-4114-B004-BEDDC84BFF39}" type="presParOf" srcId="{5E8E2CA2-5BFE-4A91-A4CF-A9E4492F9886}" destId="{6499DE9D-9AC0-4526-B1A9-23D50542BDC3}" srcOrd="0" destOrd="0" presId="urn:microsoft.com/office/officeart/2009/3/layout/RandomtoResultProcess"/>
    <dgm:cxn modelId="{65D9C7A6-9FB7-4D17-A8D7-393A70646004}" type="presParOf" srcId="{5E8E2CA2-5BFE-4A91-A4CF-A9E4492F9886}" destId="{F96F6A94-478C-449B-9F58-03ECB45AE37C}" srcOrd="1" destOrd="0" presId="urn:microsoft.com/office/officeart/2009/3/layout/RandomtoResultProcess"/>
    <dgm:cxn modelId="{7108C26D-5506-4E0A-B797-41DD54EBBAE6}" type="presParOf" srcId="{5E8E2CA2-5BFE-4A91-A4CF-A9E4492F9886}" destId="{B9A2BFD7-17DC-4CDA-8EBD-EDB80725EE4A}" srcOrd="2" destOrd="0" presId="urn:microsoft.com/office/officeart/2009/3/layout/RandomtoResultProcess"/>
    <dgm:cxn modelId="{7BD3FB30-E05A-4494-95CA-1D67E63B4096}" type="presParOf" srcId="{5E8E2CA2-5BFE-4A91-A4CF-A9E4492F9886}" destId="{2A449FB5-0E3F-4922-85DB-269C4AC60439}" srcOrd="3" destOrd="0" presId="urn:microsoft.com/office/officeart/2009/3/layout/RandomtoResultProcess"/>
    <dgm:cxn modelId="{83E40842-A610-427B-83D3-BC79B4EFCCC8}" type="presParOf" srcId="{5E8E2CA2-5BFE-4A91-A4CF-A9E4492F9886}" destId="{459FFA14-6186-4578-AA49-7CD029178C1B}" srcOrd="4" destOrd="0" presId="urn:microsoft.com/office/officeart/2009/3/layout/RandomtoResultProcess"/>
    <dgm:cxn modelId="{19D45275-9374-46E6-A416-27CA2B45C859}" type="presParOf" srcId="{5E8E2CA2-5BFE-4A91-A4CF-A9E4492F9886}" destId="{F72B4446-59A6-4EF2-BA4A-A3A119D91A63}" srcOrd="5" destOrd="0" presId="urn:microsoft.com/office/officeart/2009/3/layout/RandomtoResultProcess"/>
    <dgm:cxn modelId="{7FF9DA95-30D8-4DDC-8432-DE61D2EC81CC}" type="presParOf" srcId="{5E8E2CA2-5BFE-4A91-A4CF-A9E4492F9886}" destId="{C0C8D3A4-EEFD-4F39-9433-417425F24A46}" srcOrd="6" destOrd="0" presId="urn:microsoft.com/office/officeart/2009/3/layout/RandomtoResultProcess"/>
    <dgm:cxn modelId="{F3483C84-55CE-4F32-8392-22ABBE4297C2}" type="presParOf" srcId="{5E8E2CA2-5BFE-4A91-A4CF-A9E4492F9886}" destId="{C225D5A8-6F12-47E4-91DB-A74270CB556A}" srcOrd="7" destOrd="0" presId="urn:microsoft.com/office/officeart/2009/3/layout/RandomtoResultProcess"/>
    <dgm:cxn modelId="{0F2F6895-B7AC-40D1-A313-27E93CB56C90}" type="presParOf" srcId="{5E8E2CA2-5BFE-4A91-A4CF-A9E4492F9886}" destId="{D74724B1-4B32-47E6-A46A-0D71AFE0BA1B}" srcOrd="8" destOrd="0" presId="urn:microsoft.com/office/officeart/2009/3/layout/RandomtoResultProcess"/>
    <dgm:cxn modelId="{748189FB-87E9-4945-AF28-76E0736FAD3D}" type="presParOf" srcId="{5E8E2CA2-5BFE-4A91-A4CF-A9E4492F9886}" destId="{330B5468-0204-47BB-AC0E-A9B0BF29AB95}" srcOrd="9" destOrd="0" presId="urn:microsoft.com/office/officeart/2009/3/layout/RandomtoResultProcess"/>
    <dgm:cxn modelId="{C3FE7B9B-A35F-43BF-932F-BC56B4F3AAF9}" type="presParOf" srcId="{5E8E2CA2-5BFE-4A91-A4CF-A9E4492F9886}" destId="{24037FC3-02F6-4FA4-A394-8C7360543A8F}" srcOrd="10" destOrd="0" presId="urn:microsoft.com/office/officeart/2009/3/layout/RandomtoResultProcess"/>
    <dgm:cxn modelId="{08E30FFD-8D11-4E18-A3C9-7D3E6758DB22}" type="presParOf" srcId="{5E8E2CA2-5BFE-4A91-A4CF-A9E4492F9886}" destId="{5A337340-525A-40CC-8A4F-857F5D9819D2}" srcOrd="11" destOrd="0" presId="urn:microsoft.com/office/officeart/2009/3/layout/RandomtoResultProcess"/>
    <dgm:cxn modelId="{67B6ADFB-1966-4F12-92D9-F8EBAE92AE87}" type="presParOf" srcId="{5E8E2CA2-5BFE-4A91-A4CF-A9E4492F9886}" destId="{B038AAF6-1ECB-45CB-8A85-749869306FED}" srcOrd="12" destOrd="0" presId="urn:microsoft.com/office/officeart/2009/3/layout/RandomtoResultProcess"/>
    <dgm:cxn modelId="{CD361A82-2362-4FE1-A3CC-C805F8586711}" type="presParOf" srcId="{5E8E2CA2-5BFE-4A91-A4CF-A9E4492F9886}" destId="{F0EB78C3-9583-46DB-AE37-BA63FB5D57F9}" srcOrd="13" destOrd="0" presId="urn:microsoft.com/office/officeart/2009/3/layout/RandomtoResultProcess"/>
    <dgm:cxn modelId="{323E80F6-8620-4248-A08E-FD936670787F}" type="presParOf" srcId="{5E8E2CA2-5BFE-4A91-A4CF-A9E4492F9886}" destId="{F8490814-ED92-4D2E-B1F6-A11C5BA3ADBB}" srcOrd="14" destOrd="0" presId="urn:microsoft.com/office/officeart/2009/3/layout/RandomtoResultProcess"/>
    <dgm:cxn modelId="{936BCD5C-0EEA-4B49-850E-73A70015E741}" type="presParOf" srcId="{5E8E2CA2-5BFE-4A91-A4CF-A9E4492F9886}" destId="{5000741C-0733-4564-9F99-4A6576931A59}" srcOrd="15" destOrd="0" presId="urn:microsoft.com/office/officeart/2009/3/layout/RandomtoResultProcess"/>
    <dgm:cxn modelId="{11E4F635-3272-47DA-9378-43086B21DF74}" type="presParOf" srcId="{5E8E2CA2-5BFE-4A91-A4CF-A9E4492F9886}" destId="{91F11146-C0F0-4349-B274-CD848858307A}" srcOrd="16" destOrd="0" presId="urn:microsoft.com/office/officeart/2009/3/layout/RandomtoResultProcess"/>
    <dgm:cxn modelId="{64D66837-09F9-4726-9277-010C86781EF8}" type="presParOf" srcId="{5E8E2CA2-5BFE-4A91-A4CF-A9E4492F9886}" destId="{C5D93EDD-CD73-49C2-A72F-F76F923F55BE}" srcOrd="17" destOrd="0" presId="urn:microsoft.com/office/officeart/2009/3/layout/RandomtoResultProcess"/>
    <dgm:cxn modelId="{DCDEC0B0-625D-40B4-9985-8ED1784CED20}" type="presParOf" srcId="{5E8E2CA2-5BFE-4A91-A4CF-A9E4492F9886}" destId="{7A0E9CAE-7162-4B77-A7E0-2449445569DA}" srcOrd="18" destOrd="0" presId="urn:microsoft.com/office/officeart/2009/3/layout/RandomtoResultProcess"/>
    <dgm:cxn modelId="{5CCD04E7-B14A-4895-B26E-90BB7DDE1653}" type="presParOf" srcId="{5E8E2CA2-5BFE-4A91-A4CF-A9E4492F9886}" destId="{452EEF09-3E82-46E2-97B2-F71DF4705EBB}" srcOrd="19" destOrd="0" presId="urn:microsoft.com/office/officeart/2009/3/layout/RandomtoResultProcess"/>
    <dgm:cxn modelId="{5CFCE334-04FD-455D-9CD5-4D86D23BE53D}" type="presParOf" srcId="{1139B662-2D04-4B27-88B1-EC118BF60D4E}" destId="{D877FE5D-12E4-4AE2-95AE-8B42CFB32933}" srcOrd="1" destOrd="0" presId="urn:microsoft.com/office/officeart/2009/3/layout/RandomtoResultProcess"/>
    <dgm:cxn modelId="{6DE5DF5F-500C-497A-A3DA-46861398DF21}" type="presParOf" srcId="{D877FE5D-12E4-4AE2-95AE-8B42CFB32933}" destId="{2C93844B-EDAD-434A-853B-172AB64B30A8}" srcOrd="0" destOrd="0" presId="urn:microsoft.com/office/officeart/2009/3/layout/RandomtoResultProcess"/>
    <dgm:cxn modelId="{FADD2EB0-72EE-4019-9CB0-7835C31A4EDC}" type="presParOf" srcId="{D877FE5D-12E4-4AE2-95AE-8B42CFB32933}" destId="{CA353877-AEB7-45FE-A043-D584CD7F544C}" srcOrd="1" destOrd="0" presId="urn:microsoft.com/office/officeart/2009/3/layout/RandomtoResultProcess"/>
    <dgm:cxn modelId="{E43AED67-9DE3-4B24-895A-F224E3E7617F}" type="presParOf" srcId="{1139B662-2D04-4B27-88B1-EC118BF60D4E}" destId="{9D711687-476B-4F43-A41E-0D89BB949634}" srcOrd="2" destOrd="0" presId="urn:microsoft.com/office/officeart/2009/3/layout/RandomtoResultProcess"/>
    <dgm:cxn modelId="{D9917E16-C7BA-4B79-B619-34F2D4B57CD7}" type="presParOf" srcId="{1139B662-2D04-4B27-88B1-EC118BF60D4E}" destId="{16258C55-5D44-42DE-9EE4-2E9D31335DB2}" srcOrd="3" destOrd="0" presId="urn:microsoft.com/office/officeart/2009/3/layout/RandomtoResultProcess"/>
    <dgm:cxn modelId="{1EC939D0-D175-461F-9820-BCD4D3D3058C}" type="presParOf" srcId="{16258C55-5D44-42DE-9EE4-2E9D31335DB2}" destId="{8E6FD4ED-3FBE-4F9C-ABD8-ABC453230350}" srcOrd="0" destOrd="0" presId="urn:microsoft.com/office/officeart/2009/3/layout/RandomtoResultProcess"/>
    <dgm:cxn modelId="{ACB6B72B-A54E-4D11-B4BA-985398BB0A84}" type="presParOf" srcId="{16258C55-5D44-42DE-9EE4-2E9D31335DB2}" destId="{CD09614F-97D1-4269-BFB2-81E33B6943E8}" srcOrd="1" destOrd="0" presId="urn:microsoft.com/office/officeart/2009/3/layout/RandomtoResultProcess"/>
    <dgm:cxn modelId="{E7520CD7-777C-4B2A-B78A-576EA53BFB5D}" type="presParOf" srcId="{1139B662-2D04-4B27-88B1-EC118BF60D4E}" destId="{39D8E6BA-DA04-473C-B2FF-A4956EA44C85}" srcOrd="4" destOrd="0" presId="urn:microsoft.com/office/officeart/2009/3/layout/RandomtoResultProcess"/>
    <dgm:cxn modelId="{BB9913F3-BE50-4841-8770-C87491F0C556}" type="presParOf" srcId="{39D8E6BA-DA04-473C-B2FF-A4956EA44C85}" destId="{E1645BA9-F28F-4724-8157-0EF36FB4C0D1}" srcOrd="0" destOrd="0" presId="urn:microsoft.com/office/officeart/2009/3/layout/RandomtoResultProcess"/>
    <dgm:cxn modelId="{930F863E-4842-47B6-B500-EB150E3CFABD}" type="presParOf" srcId="{39D8E6BA-DA04-473C-B2FF-A4956EA44C85}" destId="{DC914A43-6E1B-40FC-9F9B-A17AEAFEA65F}" srcOrd="1" destOrd="0" presId="urn:microsoft.com/office/officeart/2009/3/layout/RandomtoResultProcess"/>
    <dgm:cxn modelId="{1034B6ED-6293-4BCB-A9B7-071ECD4D8BCE}" type="presParOf" srcId="{39D8E6BA-DA04-473C-B2FF-A4956EA44C85}" destId="{D71BFB87-CCA9-4C7C-8EE0-BFA031D14354}"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806BA0-D8B9-49BA-A566-6BDDE0ABBA02}"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C"/>
        </a:p>
      </dgm:t>
    </dgm:pt>
    <dgm:pt modelId="{654875B8-52FB-46D5-A764-F32501FE3474}">
      <dgm:prSet phldrT="[Texto]"/>
      <dgm:spPr/>
      <dgm:t>
        <a:bodyPr/>
        <a:lstStyle/>
        <a:p>
          <a:r>
            <a:rPr lang="es-EC" b="1" dirty="0" smtClean="0"/>
            <a:t>N=</a:t>
          </a:r>
          <a:r>
            <a:rPr lang="es-EC" dirty="0" smtClean="0"/>
            <a:t> Tamaño de la población</a:t>
          </a:r>
          <a:endParaRPr lang="es-EC" dirty="0"/>
        </a:p>
      </dgm:t>
    </dgm:pt>
    <dgm:pt modelId="{3EA9BB5C-D9FB-45BC-BC6D-E671B05A2E11}" type="parTrans" cxnId="{2D69E5E4-1EDF-48F0-9EAB-92E8B4B6CC0A}">
      <dgm:prSet/>
      <dgm:spPr/>
      <dgm:t>
        <a:bodyPr/>
        <a:lstStyle/>
        <a:p>
          <a:endParaRPr lang="es-EC"/>
        </a:p>
      </dgm:t>
    </dgm:pt>
    <dgm:pt modelId="{D8D6D1FF-D610-4B4B-B3E5-B69CA115B696}" type="sibTrans" cxnId="{2D69E5E4-1EDF-48F0-9EAB-92E8B4B6CC0A}">
      <dgm:prSet/>
      <dgm:spPr/>
      <dgm:t>
        <a:bodyPr/>
        <a:lstStyle/>
        <a:p>
          <a:endParaRPr lang="es-EC"/>
        </a:p>
      </dgm:t>
    </dgm:pt>
    <dgm:pt modelId="{1F885F72-80F5-4B38-84A0-48E8EB00EC45}">
      <dgm:prSet phldrT="[Texto]"/>
      <dgm:spPr/>
      <dgm:t>
        <a:bodyPr/>
        <a:lstStyle/>
        <a:p>
          <a:r>
            <a:rPr lang="es-EC" b="1" dirty="0" smtClean="0"/>
            <a:t>Pi=</a:t>
          </a:r>
          <a:r>
            <a:rPr lang="es-EC" dirty="0" smtClean="0"/>
            <a:t> Probabilidad de éxito</a:t>
          </a:r>
          <a:endParaRPr lang="es-EC" dirty="0"/>
        </a:p>
      </dgm:t>
    </dgm:pt>
    <dgm:pt modelId="{2E43E9EC-44FB-4281-BF13-19FC528C6FB5}" type="parTrans" cxnId="{7B3EF4E8-41E6-4B7A-BD95-95C3C04D82D5}">
      <dgm:prSet/>
      <dgm:spPr/>
      <dgm:t>
        <a:bodyPr/>
        <a:lstStyle/>
        <a:p>
          <a:endParaRPr lang="es-EC"/>
        </a:p>
      </dgm:t>
    </dgm:pt>
    <dgm:pt modelId="{38371102-B678-451A-8A89-A342DD455576}" type="sibTrans" cxnId="{7B3EF4E8-41E6-4B7A-BD95-95C3C04D82D5}">
      <dgm:prSet/>
      <dgm:spPr/>
      <dgm:t>
        <a:bodyPr/>
        <a:lstStyle/>
        <a:p>
          <a:endParaRPr lang="es-EC"/>
        </a:p>
      </dgm:t>
    </dgm:pt>
    <dgm:pt modelId="{5F52DC6F-05D6-482A-BD89-9FBD1252BC21}">
      <dgm:prSet phldrT="[Texto]"/>
      <dgm:spPr/>
      <dgm:t>
        <a:bodyPr/>
        <a:lstStyle/>
        <a:p>
          <a:pPr algn="l"/>
          <a:r>
            <a:rPr lang="es-EC" b="1" dirty="0" smtClean="0"/>
            <a:t>Z= </a:t>
          </a:r>
          <a:r>
            <a:rPr lang="es-EC" dirty="0" smtClean="0"/>
            <a:t>Valor estadístico de la curva normal</a:t>
          </a:r>
          <a:endParaRPr lang="es-EC" dirty="0"/>
        </a:p>
      </dgm:t>
    </dgm:pt>
    <dgm:pt modelId="{B046BD05-E771-427B-967F-014A4650F97D}" type="parTrans" cxnId="{14E98691-34B3-41B6-B53B-7735E22D42AD}">
      <dgm:prSet/>
      <dgm:spPr/>
      <dgm:t>
        <a:bodyPr/>
        <a:lstStyle/>
        <a:p>
          <a:endParaRPr lang="es-EC"/>
        </a:p>
      </dgm:t>
    </dgm:pt>
    <dgm:pt modelId="{A6B06BFB-5854-4A3D-902E-7516C0D769CD}" type="sibTrans" cxnId="{14E98691-34B3-41B6-B53B-7735E22D42AD}">
      <dgm:prSet/>
      <dgm:spPr/>
      <dgm:t>
        <a:bodyPr/>
        <a:lstStyle/>
        <a:p>
          <a:endParaRPr lang="es-EC"/>
        </a:p>
      </dgm:t>
    </dgm:pt>
    <dgm:pt modelId="{D88E82EE-BBDD-41E2-8B24-7A6A5076C89C}">
      <dgm:prSet/>
      <dgm:spPr/>
      <dgm:t>
        <a:bodyPr/>
        <a:lstStyle/>
        <a:p>
          <a:r>
            <a:rPr lang="es-EC" b="1" dirty="0" err="1" smtClean="0"/>
            <a:t>Qi</a:t>
          </a:r>
          <a:r>
            <a:rPr lang="es-EC" b="1" dirty="0" smtClean="0"/>
            <a:t>=</a:t>
          </a:r>
          <a:r>
            <a:rPr lang="es-EC" dirty="0" smtClean="0"/>
            <a:t> Probabilidad de fracaso</a:t>
          </a:r>
          <a:endParaRPr lang="es-EC" dirty="0"/>
        </a:p>
      </dgm:t>
    </dgm:pt>
    <dgm:pt modelId="{AEC7F5A3-EF15-41BC-8EFA-EE1BCE024C35}" type="parTrans" cxnId="{1D5A1673-90AF-4C6C-9FC3-93793926FC02}">
      <dgm:prSet/>
      <dgm:spPr/>
      <dgm:t>
        <a:bodyPr/>
        <a:lstStyle/>
        <a:p>
          <a:endParaRPr lang="es-EC"/>
        </a:p>
      </dgm:t>
    </dgm:pt>
    <dgm:pt modelId="{A2467F0F-CD03-4E80-831C-3F8C85F7A172}" type="sibTrans" cxnId="{1D5A1673-90AF-4C6C-9FC3-93793926FC02}">
      <dgm:prSet/>
      <dgm:spPr/>
      <dgm:t>
        <a:bodyPr/>
        <a:lstStyle/>
        <a:p>
          <a:endParaRPr lang="es-EC"/>
        </a:p>
      </dgm:t>
    </dgm:pt>
    <dgm:pt modelId="{D0B911D6-FCDB-4E41-92BD-810C8AC195AD}">
      <dgm:prSet/>
      <dgm:spPr/>
      <dgm:t>
        <a:bodyPr/>
        <a:lstStyle/>
        <a:p>
          <a:pPr algn="l"/>
          <a:r>
            <a:rPr lang="es-EC" b="1" dirty="0" smtClean="0"/>
            <a:t>E=</a:t>
          </a:r>
          <a:r>
            <a:rPr lang="es-EC" dirty="0" smtClean="0"/>
            <a:t> Error muestral</a:t>
          </a:r>
          <a:endParaRPr lang="es-EC" dirty="0"/>
        </a:p>
      </dgm:t>
    </dgm:pt>
    <dgm:pt modelId="{9E8CBE87-EEEC-4D1A-8F5E-DB968EBFFFAE}" type="parTrans" cxnId="{E36BE90F-38D2-4267-9699-F09892AF793C}">
      <dgm:prSet/>
      <dgm:spPr/>
      <dgm:t>
        <a:bodyPr/>
        <a:lstStyle/>
        <a:p>
          <a:endParaRPr lang="es-EC"/>
        </a:p>
      </dgm:t>
    </dgm:pt>
    <dgm:pt modelId="{0E20A668-C6ED-4D6A-BD90-393D8B344D3D}" type="sibTrans" cxnId="{E36BE90F-38D2-4267-9699-F09892AF793C}">
      <dgm:prSet/>
      <dgm:spPr/>
      <dgm:t>
        <a:bodyPr/>
        <a:lstStyle/>
        <a:p>
          <a:endParaRPr lang="es-EC"/>
        </a:p>
      </dgm:t>
    </dgm:pt>
    <dgm:pt modelId="{46608461-BF7E-4535-BDF3-C0BE72BC945D}">
      <dgm:prSet/>
      <dgm:spPr/>
      <dgm:t>
        <a:bodyPr/>
        <a:lstStyle/>
        <a:p>
          <a:pPr algn="l"/>
          <a:r>
            <a:rPr lang="es-EC" b="1" dirty="0" smtClean="0">
              <a:latin typeface="Helvetica" panose="020B0604020202020204" pitchFamily="34" charset="0"/>
              <a:cs typeface="Helvetica" panose="020B0604020202020204" pitchFamily="34" charset="0"/>
            </a:rPr>
            <a:t>n= </a:t>
          </a:r>
          <a:r>
            <a:rPr lang="es-EC" dirty="0" smtClean="0">
              <a:latin typeface="Helvetica" panose="020B0604020202020204" pitchFamily="34" charset="0"/>
              <a:cs typeface="Helvetica" panose="020B0604020202020204" pitchFamily="34" charset="0"/>
            </a:rPr>
            <a:t>tamaño de la muestra </a:t>
          </a:r>
          <a:endParaRPr lang="es-EC" dirty="0"/>
        </a:p>
      </dgm:t>
    </dgm:pt>
    <dgm:pt modelId="{E8EC65C3-80C6-45C6-BE17-67009BCB3DFC}" type="parTrans" cxnId="{6E8DD56E-1750-4A7D-A758-C8FA0937FE61}">
      <dgm:prSet/>
      <dgm:spPr/>
      <dgm:t>
        <a:bodyPr/>
        <a:lstStyle/>
        <a:p>
          <a:endParaRPr lang="es-EC"/>
        </a:p>
      </dgm:t>
    </dgm:pt>
    <dgm:pt modelId="{F261D145-8BE3-4AAE-AE42-FD0354D153B9}" type="sibTrans" cxnId="{6E8DD56E-1750-4A7D-A758-C8FA0937FE61}">
      <dgm:prSet/>
      <dgm:spPr/>
      <dgm:t>
        <a:bodyPr/>
        <a:lstStyle/>
        <a:p>
          <a:endParaRPr lang="es-EC"/>
        </a:p>
      </dgm:t>
    </dgm:pt>
    <dgm:pt modelId="{205DFCAF-8061-4C2B-A05F-CCA4AD5B5EFE}" type="pres">
      <dgm:prSet presAssocID="{E6806BA0-D8B9-49BA-A566-6BDDE0ABBA02}" presName="linearFlow" presStyleCnt="0">
        <dgm:presLayoutVars>
          <dgm:dir/>
          <dgm:resizeHandles val="exact"/>
        </dgm:presLayoutVars>
      </dgm:prSet>
      <dgm:spPr/>
      <dgm:t>
        <a:bodyPr/>
        <a:lstStyle/>
        <a:p>
          <a:endParaRPr lang="es-ES"/>
        </a:p>
      </dgm:t>
    </dgm:pt>
    <dgm:pt modelId="{405ACDF7-7BC8-4EA0-B562-7F6F2E6DBD71}" type="pres">
      <dgm:prSet presAssocID="{654875B8-52FB-46D5-A764-F32501FE3474}" presName="composite" presStyleCnt="0"/>
      <dgm:spPr/>
    </dgm:pt>
    <dgm:pt modelId="{F5B59BD2-1AB7-494E-8406-2F371BAB14A9}" type="pres">
      <dgm:prSet presAssocID="{654875B8-52FB-46D5-A764-F32501FE3474}" presName="imgShp" presStyleLbl="fgImgPlace1" presStyleIdx="0" presStyleCnt="6"/>
      <dgm:spPr>
        <a:blipFill rotWithShape="1">
          <a:blip xmlns:r="http://schemas.openxmlformats.org/officeDocument/2006/relationships" r:embed="rId1"/>
          <a:stretch>
            <a:fillRect/>
          </a:stretch>
        </a:blipFill>
      </dgm:spPr>
      <dgm:t>
        <a:bodyPr/>
        <a:lstStyle/>
        <a:p>
          <a:endParaRPr lang="es-ES"/>
        </a:p>
      </dgm:t>
    </dgm:pt>
    <dgm:pt modelId="{B9DBFB64-63DC-4F9D-A87C-4CC4FB88A2C3}" type="pres">
      <dgm:prSet presAssocID="{654875B8-52FB-46D5-A764-F32501FE3474}" presName="txShp" presStyleLbl="node1" presStyleIdx="0" presStyleCnt="6">
        <dgm:presLayoutVars>
          <dgm:bulletEnabled val="1"/>
        </dgm:presLayoutVars>
      </dgm:prSet>
      <dgm:spPr/>
      <dgm:t>
        <a:bodyPr/>
        <a:lstStyle/>
        <a:p>
          <a:endParaRPr lang="es-ES"/>
        </a:p>
      </dgm:t>
    </dgm:pt>
    <dgm:pt modelId="{9C7F392D-EB49-4D95-B2ED-43E6D729FA2D}" type="pres">
      <dgm:prSet presAssocID="{D8D6D1FF-D610-4B4B-B3E5-B69CA115B696}" presName="spacing" presStyleCnt="0"/>
      <dgm:spPr/>
    </dgm:pt>
    <dgm:pt modelId="{E3236A05-F104-4817-9EE9-EB7FC99E798F}" type="pres">
      <dgm:prSet presAssocID="{1F885F72-80F5-4B38-84A0-48E8EB00EC45}" presName="composite" presStyleCnt="0"/>
      <dgm:spPr/>
    </dgm:pt>
    <dgm:pt modelId="{AAF370BC-B624-4D56-8017-781DCB2F72D0}" type="pres">
      <dgm:prSet presAssocID="{1F885F72-80F5-4B38-84A0-48E8EB00EC45}" presName="imgShp" presStyleLbl="fgImgPlace1" presStyleIdx="1" presStyleCnt="6"/>
      <dgm:spPr>
        <a:blipFill rotWithShape="1">
          <a:blip xmlns:r="http://schemas.openxmlformats.org/officeDocument/2006/relationships" r:embed="rId2"/>
          <a:stretch>
            <a:fillRect/>
          </a:stretch>
        </a:blipFill>
      </dgm:spPr>
      <dgm:t>
        <a:bodyPr/>
        <a:lstStyle/>
        <a:p>
          <a:endParaRPr lang="es-ES"/>
        </a:p>
      </dgm:t>
    </dgm:pt>
    <dgm:pt modelId="{DDD9BF35-08B4-47C1-BD73-25E2DF6681B7}" type="pres">
      <dgm:prSet presAssocID="{1F885F72-80F5-4B38-84A0-48E8EB00EC45}" presName="txShp" presStyleLbl="node1" presStyleIdx="1" presStyleCnt="6">
        <dgm:presLayoutVars>
          <dgm:bulletEnabled val="1"/>
        </dgm:presLayoutVars>
      </dgm:prSet>
      <dgm:spPr/>
      <dgm:t>
        <a:bodyPr/>
        <a:lstStyle/>
        <a:p>
          <a:endParaRPr lang="es-ES"/>
        </a:p>
      </dgm:t>
    </dgm:pt>
    <dgm:pt modelId="{C76858D4-BAFD-4279-A169-CC3A7A620EE8}" type="pres">
      <dgm:prSet presAssocID="{38371102-B678-451A-8A89-A342DD455576}" presName="spacing" presStyleCnt="0"/>
      <dgm:spPr/>
    </dgm:pt>
    <dgm:pt modelId="{4C4488E4-57CB-49D5-8B76-CB99337B6BD7}" type="pres">
      <dgm:prSet presAssocID="{D88E82EE-BBDD-41E2-8B24-7A6A5076C89C}" presName="composite" presStyleCnt="0"/>
      <dgm:spPr/>
    </dgm:pt>
    <dgm:pt modelId="{EAA139F3-CF7B-4167-8E81-B9FF2C57EC5C}" type="pres">
      <dgm:prSet presAssocID="{D88E82EE-BBDD-41E2-8B24-7A6A5076C89C}" presName="imgShp" presStyleLbl="fgImgPlace1" presStyleIdx="2" presStyleCnt="6"/>
      <dgm:spPr>
        <a:blipFill rotWithShape="1">
          <a:blip xmlns:r="http://schemas.openxmlformats.org/officeDocument/2006/relationships" r:embed="rId3"/>
          <a:stretch>
            <a:fillRect/>
          </a:stretch>
        </a:blipFill>
      </dgm:spPr>
      <dgm:t>
        <a:bodyPr/>
        <a:lstStyle/>
        <a:p>
          <a:endParaRPr lang="es-ES"/>
        </a:p>
      </dgm:t>
    </dgm:pt>
    <dgm:pt modelId="{A21AAB04-9756-497C-A7AC-D8273A7A3050}" type="pres">
      <dgm:prSet presAssocID="{D88E82EE-BBDD-41E2-8B24-7A6A5076C89C}" presName="txShp" presStyleLbl="node1" presStyleIdx="2" presStyleCnt="6">
        <dgm:presLayoutVars>
          <dgm:bulletEnabled val="1"/>
        </dgm:presLayoutVars>
      </dgm:prSet>
      <dgm:spPr/>
      <dgm:t>
        <a:bodyPr/>
        <a:lstStyle/>
        <a:p>
          <a:endParaRPr lang="es-ES"/>
        </a:p>
      </dgm:t>
    </dgm:pt>
    <dgm:pt modelId="{7F435499-42EC-4EFC-927F-49D58B570C65}" type="pres">
      <dgm:prSet presAssocID="{A2467F0F-CD03-4E80-831C-3F8C85F7A172}" presName="spacing" presStyleCnt="0"/>
      <dgm:spPr/>
    </dgm:pt>
    <dgm:pt modelId="{C483EACC-B667-40BC-A995-EF0B9439C56C}" type="pres">
      <dgm:prSet presAssocID="{D0B911D6-FCDB-4E41-92BD-810C8AC195AD}" presName="composite" presStyleCnt="0"/>
      <dgm:spPr/>
    </dgm:pt>
    <dgm:pt modelId="{3E4FAFE5-85E8-4634-88A5-EABADDA83B45}" type="pres">
      <dgm:prSet presAssocID="{D0B911D6-FCDB-4E41-92BD-810C8AC195AD}" presName="imgShp" presStyleLbl="fgImgPlace1" presStyleIdx="3" presStyleCnt="6"/>
      <dgm:spPr>
        <a:blipFill rotWithShape="1">
          <a:blip xmlns:r="http://schemas.openxmlformats.org/officeDocument/2006/relationships" r:embed="rId4"/>
          <a:stretch>
            <a:fillRect/>
          </a:stretch>
        </a:blipFill>
      </dgm:spPr>
      <dgm:t>
        <a:bodyPr/>
        <a:lstStyle/>
        <a:p>
          <a:endParaRPr lang="es-ES"/>
        </a:p>
      </dgm:t>
    </dgm:pt>
    <dgm:pt modelId="{C472B249-BF7E-4E0A-8FFA-446E5C69AA01}" type="pres">
      <dgm:prSet presAssocID="{D0B911D6-FCDB-4E41-92BD-810C8AC195AD}" presName="txShp" presStyleLbl="node1" presStyleIdx="3" presStyleCnt="6">
        <dgm:presLayoutVars>
          <dgm:bulletEnabled val="1"/>
        </dgm:presLayoutVars>
      </dgm:prSet>
      <dgm:spPr/>
      <dgm:t>
        <a:bodyPr/>
        <a:lstStyle/>
        <a:p>
          <a:endParaRPr lang="es-ES"/>
        </a:p>
      </dgm:t>
    </dgm:pt>
    <dgm:pt modelId="{86CC3790-5474-4455-8C56-0D07AD7255C7}" type="pres">
      <dgm:prSet presAssocID="{0E20A668-C6ED-4D6A-BD90-393D8B344D3D}" presName="spacing" presStyleCnt="0"/>
      <dgm:spPr/>
    </dgm:pt>
    <dgm:pt modelId="{0565157A-E33B-47A8-B9F3-39BF9361E226}" type="pres">
      <dgm:prSet presAssocID="{5F52DC6F-05D6-482A-BD89-9FBD1252BC21}" presName="composite" presStyleCnt="0"/>
      <dgm:spPr/>
    </dgm:pt>
    <dgm:pt modelId="{5F826294-618E-4D67-A063-F9C41E7CAF21}" type="pres">
      <dgm:prSet presAssocID="{5F52DC6F-05D6-482A-BD89-9FBD1252BC21}" presName="imgShp" presStyleLbl="fgImgPlace1" presStyleIdx="4" presStyleCnt="6"/>
      <dgm:spPr>
        <a:blipFill rotWithShape="1">
          <a:blip xmlns:r="http://schemas.openxmlformats.org/officeDocument/2006/relationships" r:embed="rId5"/>
          <a:stretch>
            <a:fillRect/>
          </a:stretch>
        </a:blipFill>
      </dgm:spPr>
      <dgm:t>
        <a:bodyPr/>
        <a:lstStyle/>
        <a:p>
          <a:endParaRPr lang="es-ES"/>
        </a:p>
      </dgm:t>
    </dgm:pt>
    <dgm:pt modelId="{6F8D8B2C-65BE-43D5-BB0F-0202E2BE9421}" type="pres">
      <dgm:prSet presAssocID="{5F52DC6F-05D6-482A-BD89-9FBD1252BC21}" presName="txShp" presStyleLbl="node1" presStyleIdx="4" presStyleCnt="6">
        <dgm:presLayoutVars>
          <dgm:bulletEnabled val="1"/>
        </dgm:presLayoutVars>
      </dgm:prSet>
      <dgm:spPr/>
      <dgm:t>
        <a:bodyPr/>
        <a:lstStyle/>
        <a:p>
          <a:endParaRPr lang="es-ES"/>
        </a:p>
      </dgm:t>
    </dgm:pt>
    <dgm:pt modelId="{CFEA8A27-B636-4D22-BA67-C07F75BA54BD}" type="pres">
      <dgm:prSet presAssocID="{A6B06BFB-5854-4A3D-902E-7516C0D769CD}" presName="spacing" presStyleCnt="0"/>
      <dgm:spPr/>
    </dgm:pt>
    <dgm:pt modelId="{08166667-0EE0-4B88-AEE7-E774DB1DF676}" type="pres">
      <dgm:prSet presAssocID="{46608461-BF7E-4535-BDF3-C0BE72BC945D}" presName="composite" presStyleCnt="0"/>
      <dgm:spPr/>
    </dgm:pt>
    <dgm:pt modelId="{FA26B7C6-AEED-46AA-A103-F2986708F80F}" type="pres">
      <dgm:prSet presAssocID="{46608461-BF7E-4535-BDF3-C0BE72BC945D}" presName="imgShp" presStyleLbl="fgImgPlace1" presStyleIdx="5" presStyleCnt="6"/>
      <dgm:spPr>
        <a:blipFill rotWithShape="1">
          <a:blip xmlns:r="http://schemas.openxmlformats.org/officeDocument/2006/relationships" r:embed="rId6"/>
          <a:stretch>
            <a:fillRect/>
          </a:stretch>
        </a:blipFill>
      </dgm:spPr>
      <dgm:t>
        <a:bodyPr/>
        <a:lstStyle/>
        <a:p>
          <a:endParaRPr lang="es-ES"/>
        </a:p>
      </dgm:t>
    </dgm:pt>
    <dgm:pt modelId="{6161C66F-9BE4-45B1-924D-E0F51F4CBA7A}" type="pres">
      <dgm:prSet presAssocID="{46608461-BF7E-4535-BDF3-C0BE72BC945D}" presName="txShp" presStyleLbl="node1" presStyleIdx="5" presStyleCnt="6">
        <dgm:presLayoutVars>
          <dgm:bulletEnabled val="1"/>
        </dgm:presLayoutVars>
      </dgm:prSet>
      <dgm:spPr/>
      <dgm:t>
        <a:bodyPr/>
        <a:lstStyle/>
        <a:p>
          <a:endParaRPr lang="es-ES"/>
        </a:p>
      </dgm:t>
    </dgm:pt>
  </dgm:ptLst>
  <dgm:cxnLst>
    <dgm:cxn modelId="{14DCF584-5969-4768-9996-35BBD10F49DC}" type="presOf" srcId="{46608461-BF7E-4535-BDF3-C0BE72BC945D}" destId="{6161C66F-9BE4-45B1-924D-E0F51F4CBA7A}" srcOrd="0" destOrd="0" presId="urn:microsoft.com/office/officeart/2005/8/layout/vList3"/>
    <dgm:cxn modelId="{1D5A1673-90AF-4C6C-9FC3-93793926FC02}" srcId="{E6806BA0-D8B9-49BA-A566-6BDDE0ABBA02}" destId="{D88E82EE-BBDD-41E2-8B24-7A6A5076C89C}" srcOrd="2" destOrd="0" parTransId="{AEC7F5A3-EF15-41BC-8EFA-EE1BCE024C35}" sibTransId="{A2467F0F-CD03-4E80-831C-3F8C85F7A172}"/>
    <dgm:cxn modelId="{35B39B02-BFDD-43B5-B387-5894597E329A}" type="presOf" srcId="{D0B911D6-FCDB-4E41-92BD-810C8AC195AD}" destId="{C472B249-BF7E-4E0A-8FFA-446E5C69AA01}" srcOrd="0" destOrd="0" presId="urn:microsoft.com/office/officeart/2005/8/layout/vList3"/>
    <dgm:cxn modelId="{6E8DD56E-1750-4A7D-A758-C8FA0937FE61}" srcId="{E6806BA0-D8B9-49BA-A566-6BDDE0ABBA02}" destId="{46608461-BF7E-4535-BDF3-C0BE72BC945D}" srcOrd="5" destOrd="0" parTransId="{E8EC65C3-80C6-45C6-BE17-67009BCB3DFC}" sibTransId="{F261D145-8BE3-4AAE-AE42-FD0354D153B9}"/>
    <dgm:cxn modelId="{CBFFE6D4-383D-4D62-95EA-C36863FE616C}" type="presOf" srcId="{E6806BA0-D8B9-49BA-A566-6BDDE0ABBA02}" destId="{205DFCAF-8061-4C2B-A05F-CCA4AD5B5EFE}" srcOrd="0" destOrd="0" presId="urn:microsoft.com/office/officeart/2005/8/layout/vList3"/>
    <dgm:cxn modelId="{BA690F3E-431F-46F6-9CE8-3ADD8F9DE603}" type="presOf" srcId="{1F885F72-80F5-4B38-84A0-48E8EB00EC45}" destId="{DDD9BF35-08B4-47C1-BD73-25E2DF6681B7}" srcOrd="0" destOrd="0" presId="urn:microsoft.com/office/officeart/2005/8/layout/vList3"/>
    <dgm:cxn modelId="{7B3EF4E8-41E6-4B7A-BD95-95C3C04D82D5}" srcId="{E6806BA0-D8B9-49BA-A566-6BDDE0ABBA02}" destId="{1F885F72-80F5-4B38-84A0-48E8EB00EC45}" srcOrd="1" destOrd="0" parTransId="{2E43E9EC-44FB-4281-BF13-19FC528C6FB5}" sibTransId="{38371102-B678-451A-8A89-A342DD455576}"/>
    <dgm:cxn modelId="{9B3013FA-6BCF-46AF-885A-58FAD4492F22}" type="presOf" srcId="{D88E82EE-BBDD-41E2-8B24-7A6A5076C89C}" destId="{A21AAB04-9756-497C-A7AC-D8273A7A3050}" srcOrd="0" destOrd="0" presId="urn:microsoft.com/office/officeart/2005/8/layout/vList3"/>
    <dgm:cxn modelId="{95C7990A-4C7B-4902-88AA-22090D06AAF2}" type="presOf" srcId="{5F52DC6F-05D6-482A-BD89-9FBD1252BC21}" destId="{6F8D8B2C-65BE-43D5-BB0F-0202E2BE9421}" srcOrd="0" destOrd="0" presId="urn:microsoft.com/office/officeart/2005/8/layout/vList3"/>
    <dgm:cxn modelId="{E36BE90F-38D2-4267-9699-F09892AF793C}" srcId="{E6806BA0-D8B9-49BA-A566-6BDDE0ABBA02}" destId="{D0B911D6-FCDB-4E41-92BD-810C8AC195AD}" srcOrd="3" destOrd="0" parTransId="{9E8CBE87-EEEC-4D1A-8F5E-DB968EBFFFAE}" sibTransId="{0E20A668-C6ED-4D6A-BD90-393D8B344D3D}"/>
    <dgm:cxn modelId="{2D69E5E4-1EDF-48F0-9EAB-92E8B4B6CC0A}" srcId="{E6806BA0-D8B9-49BA-A566-6BDDE0ABBA02}" destId="{654875B8-52FB-46D5-A764-F32501FE3474}" srcOrd="0" destOrd="0" parTransId="{3EA9BB5C-D9FB-45BC-BC6D-E671B05A2E11}" sibTransId="{D8D6D1FF-D610-4B4B-B3E5-B69CA115B696}"/>
    <dgm:cxn modelId="{8BE2B1BA-8AE7-4AA0-AE91-793B6D020724}" type="presOf" srcId="{654875B8-52FB-46D5-A764-F32501FE3474}" destId="{B9DBFB64-63DC-4F9D-A87C-4CC4FB88A2C3}" srcOrd="0" destOrd="0" presId="urn:microsoft.com/office/officeart/2005/8/layout/vList3"/>
    <dgm:cxn modelId="{14E98691-34B3-41B6-B53B-7735E22D42AD}" srcId="{E6806BA0-D8B9-49BA-A566-6BDDE0ABBA02}" destId="{5F52DC6F-05D6-482A-BD89-9FBD1252BC21}" srcOrd="4" destOrd="0" parTransId="{B046BD05-E771-427B-967F-014A4650F97D}" sibTransId="{A6B06BFB-5854-4A3D-902E-7516C0D769CD}"/>
    <dgm:cxn modelId="{2431B6A2-579E-4077-B455-0A4A730C5304}" type="presParOf" srcId="{205DFCAF-8061-4C2B-A05F-CCA4AD5B5EFE}" destId="{405ACDF7-7BC8-4EA0-B562-7F6F2E6DBD71}" srcOrd="0" destOrd="0" presId="urn:microsoft.com/office/officeart/2005/8/layout/vList3"/>
    <dgm:cxn modelId="{FC319D1E-55B1-444D-B765-B8C11A896A9F}" type="presParOf" srcId="{405ACDF7-7BC8-4EA0-B562-7F6F2E6DBD71}" destId="{F5B59BD2-1AB7-494E-8406-2F371BAB14A9}" srcOrd="0" destOrd="0" presId="urn:microsoft.com/office/officeart/2005/8/layout/vList3"/>
    <dgm:cxn modelId="{C34F1B3A-44F5-41E0-82D7-D8713B7605F0}" type="presParOf" srcId="{405ACDF7-7BC8-4EA0-B562-7F6F2E6DBD71}" destId="{B9DBFB64-63DC-4F9D-A87C-4CC4FB88A2C3}" srcOrd="1" destOrd="0" presId="urn:microsoft.com/office/officeart/2005/8/layout/vList3"/>
    <dgm:cxn modelId="{8511D84F-D7E1-4F6B-B632-20C4AD560DEE}" type="presParOf" srcId="{205DFCAF-8061-4C2B-A05F-CCA4AD5B5EFE}" destId="{9C7F392D-EB49-4D95-B2ED-43E6D729FA2D}" srcOrd="1" destOrd="0" presId="urn:microsoft.com/office/officeart/2005/8/layout/vList3"/>
    <dgm:cxn modelId="{7EEFAFA5-7620-403C-AB8A-6C006AADF1F2}" type="presParOf" srcId="{205DFCAF-8061-4C2B-A05F-CCA4AD5B5EFE}" destId="{E3236A05-F104-4817-9EE9-EB7FC99E798F}" srcOrd="2" destOrd="0" presId="urn:microsoft.com/office/officeart/2005/8/layout/vList3"/>
    <dgm:cxn modelId="{021E54D0-50F2-4D3D-A8EB-4C22D52B6CA2}" type="presParOf" srcId="{E3236A05-F104-4817-9EE9-EB7FC99E798F}" destId="{AAF370BC-B624-4D56-8017-781DCB2F72D0}" srcOrd="0" destOrd="0" presId="urn:microsoft.com/office/officeart/2005/8/layout/vList3"/>
    <dgm:cxn modelId="{6DC0D2E0-0F62-4E2C-8BA7-DE62ADB9A487}" type="presParOf" srcId="{E3236A05-F104-4817-9EE9-EB7FC99E798F}" destId="{DDD9BF35-08B4-47C1-BD73-25E2DF6681B7}" srcOrd="1" destOrd="0" presId="urn:microsoft.com/office/officeart/2005/8/layout/vList3"/>
    <dgm:cxn modelId="{0127A58B-AFDE-4096-A7D3-941960CACA2F}" type="presParOf" srcId="{205DFCAF-8061-4C2B-A05F-CCA4AD5B5EFE}" destId="{C76858D4-BAFD-4279-A169-CC3A7A620EE8}" srcOrd="3" destOrd="0" presId="urn:microsoft.com/office/officeart/2005/8/layout/vList3"/>
    <dgm:cxn modelId="{D4ABD806-22F6-4A37-BF97-BFDF6CAB138D}" type="presParOf" srcId="{205DFCAF-8061-4C2B-A05F-CCA4AD5B5EFE}" destId="{4C4488E4-57CB-49D5-8B76-CB99337B6BD7}" srcOrd="4" destOrd="0" presId="urn:microsoft.com/office/officeart/2005/8/layout/vList3"/>
    <dgm:cxn modelId="{2394A8EB-E6B1-4193-8DC9-A797E6105FE6}" type="presParOf" srcId="{4C4488E4-57CB-49D5-8B76-CB99337B6BD7}" destId="{EAA139F3-CF7B-4167-8E81-B9FF2C57EC5C}" srcOrd="0" destOrd="0" presId="urn:microsoft.com/office/officeart/2005/8/layout/vList3"/>
    <dgm:cxn modelId="{7A9CEE49-7C6E-468E-9C47-24C5EA758688}" type="presParOf" srcId="{4C4488E4-57CB-49D5-8B76-CB99337B6BD7}" destId="{A21AAB04-9756-497C-A7AC-D8273A7A3050}" srcOrd="1" destOrd="0" presId="urn:microsoft.com/office/officeart/2005/8/layout/vList3"/>
    <dgm:cxn modelId="{F54C9D12-7A47-4603-9C5B-424C05BABB81}" type="presParOf" srcId="{205DFCAF-8061-4C2B-A05F-CCA4AD5B5EFE}" destId="{7F435499-42EC-4EFC-927F-49D58B570C65}" srcOrd="5" destOrd="0" presId="urn:microsoft.com/office/officeart/2005/8/layout/vList3"/>
    <dgm:cxn modelId="{390E94C8-0A4B-4B7D-A4D8-260C7D4BB910}" type="presParOf" srcId="{205DFCAF-8061-4C2B-A05F-CCA4AD5B5EFE}" destId="{C483EACC-B667-40BC-A995-EF0B9439C56C}" srcOrd="6" destOrd="0" presId="urn:microsoft.com/office/officeart/2005/8/layout/vList3"/>
    <dgm:cxn modelId="{B154CE2E-BB52-4D1D-A9FC-E42C039F5DF9}" type="presParOf" srcId="{C483EACC-B667-40BC-A995-EF0B9439C56C}" destId="{3E4FAFE5-85E8-4634-88A5-EABADDA83B45}" srcOrd="0" destOrd="0" presId="urn:microsoft.com/office/officeart/2005/8/layout/vList3"/>
    <dgm:cxn modelId="{05DFEA0A-7094-4F34-93DE-BA5DA7197F3D}" type="presParOf" srcId="{C483EACC-B667-40BC-A995-EF0B9439C56C}" destId="{C472B249-BF7E-4E0A-8FFA-446E5C69AA01}" srcOrd="1" destOrd="0" presId="urn:microsoft.com/office/officeart/2005/8/layout/vList3"/>
    <dgm:cxn modelId="{478579EF-57EE-4348-A5BF-5CC86BA69E5C}" type="presParOf" srcId="{205DFCAF-8061-4C2B-A05F-CCA4AD5B5EFE}" destId="{86CC3790-5474-4455-8C56-0D07AD7255C7}" srcOrd="7" destOrd="0" presId="urn:microsoft.com/office/officeart/2005/8/layout/vList3"/>
    <dgm:cxn modelId="{2EBE3DFC-7D82-4FD9-B4B7-DE2A06CA4B5D}" type="presParOf" srcId="{205DFCAF-8061-4C2B-A05F-CCA4AD5B5EFE}" destId="{0565157A-E33B-47A8-B9F3-39BF9361E226}" srcOrd="8" destOrd="0" presId="urn:microsoft.com/office/officeart/2005/8/layout/vList3"/>
    <dgm:cxn modelId="{9122301D-F8E3-4D66-84F8-2EA4BFA5EFFA}" type="presParOf" srcId="{0565157A-E33B-47A8-B9F3-39BF9361E226}" destId="{5F826294-618E-4D67-A063-F9C41E7CAF21}" srcOrd="0" destOrd="0" presId="urn:microsoft.com/office/officeart/2005/8/layout/vList3"/>
    <dgm:cxn modelId="{C247B21E-8D99-439F-9625-4C4944284B00}" type="presParOf" srcId="{0565157A-E33B-47A8-B9F3-39BF9361E226}" destId="{6F8D8B2C-65BE-43D5-BB0F-0202E2BE9421}" srcOrd="1" destOrd="0" presId="urn:microsoft.com/office/officeart/2005/8/layout/vList3"/>
    <dgm:cxn modelId="{29FF37A0-B8AD-4071-8161-7FAAEA78D390}" type="presParOf" srcId="{205DFCAF-8061-4C2B-A05F-CCA4AD5B5EFE}" destId="{CFEA8A27-B636-4D22-BA67-C07F75BA54BD}" srcOrd="9" destOrd="0" presId="urn:microsoft.com/office/officeart/2005/8/layout/vList3"/>
    <dgm:cxn modelId="{66773A2A-7C18-488D-ADE4-0B40F7943B6E}" type="presParOf" srcId="{205DFCAF-8061-4C2B-A05F-CCA4AD5B5EFE}" destId="{08166667-0EE0-4B88-AEE7-E774DB1DF676}" srcOrd="10" destOrd="0" presId="urn:microsoft.com/office/officeart/2005/8/layout/vList3"/>
    <dgm:cxn modelId="{13678E33-9B58-42C8-822A-8722C9E8E7A9}" type="presParOf" srcId="{08166667-0EE0-4B88-AEE7-E774DB1DF676}" destId="{FA26B7C6-AEED-46AA-A103-F2986708F80F}" srcOrd="0" destOrd="0" presId="urn:microsoft.com/office/officeart/2005/8/layout/vList3"/>
    <dgm:cxn modelId="{46F4F827-5410-4449-BF57-9AC3DB420FDE}" type="presParOf" srcId="{08166667-0EE0-4B88-AEE7-E774DB1DF676}" destId="{6161C66F-9BE4-45B1-924D-E0F51F4CBA7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2F1640-46C7-4E3D-BE37-FB3B9894D63A}"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C"/>
        </a:p>
      </dgm:t>
    </dgm:pt>
    <dgm:pt modelId="{9BD41511-1DE0-4ECE-9DC6-5B27F5BC624D}">
      <dgm:prSet phldrT="[Texto]"/>
      <dgm:spPr/>
      <dgm:t>
        <a:bodyPr/>
        <a:lstStyle/>
        <a:p>
          <a:r>
            <a:rPr lang="es-EC" dirty="0" smtClean="0"/>
            <a:t>Estilos de liderazgo</a:t>
          </a:r>
          <a:endParaRPr lang="es-EC" dirty="0"/>
        </a:p>
      </dgm:t>
    </dgm:pt>
    <dgm:pt modelId="{591618C4-9812-404B-8829-8CBE1C0E46F3}" type="parTrans" cxnId="{FB198D47-F8EB-4503-8B4F-20850C35CE78}">
      <dgm:prSet/>
      <dgm:spPr/>
      <dgm:t>
        <a:bodyPr/>
        <a:lstStyle/>
        <a:p>
          <a:endParaRPr lang="es-EC"/>
        </a:p>
      </dgm:t>
    </dgm:pt>
    <dgm:pt modelId="{CFFCBBDD-3101-4FCA-96AF-3FE0848378FE}" type="sibTrans" cxnId="{FB198D47-F8EB-4503-8B4F-20850C35CE78}">
      <dgm:prSet/>
      <dgm:spPr/>
      <dgm:t>
        <a:bodyPr/>
        <a:lstStyle/>
        <a:p>
          <a:endParaRPr lang="es-EC"/>
        </a:p>
      </dgm:t>
    </dgm:pt>
    <dgm:pt modelId="{CDE2000A-9D1F-4039-ABCF-82589EF081C1}">
      <dgm:prSet phldrT="[Texto]"/>
      <dgm:spPr/>
      <dgm:t>
        <a:bodyPr/>
        <a:lstStyle/>
        <a:p>
          <a:r>
            <a:rPr lang="es-EC" dirty="0" smtClean="0"/>
            <a:t>34 preguntas</a:t>
          </a:r>
          <a:endParaRPr lang="es-EC" dirty="0"/>
        </a:p>
      </dgm:t>
    </dgm:pt>
    <dgm:pt modelId="{D1E686DE-7BC1-4878-B5C3-870E39F4358B}" type="parTrans" cxnId="{303EF1F1-086D-4B92-BFB5-1307F2F04030}">
      <dgm:prSet/>
      <dgm:spPr/>
      <dgm:t>
        <a:bodyPr/>
        <a:lstStyle/>
        <a:p>
          <a:endParaRPr lang="es-EC"/>
        </a:p>
      </dgm:t>
    </dgm:pt>
    <dgm:pt modelId="{030D9DB0-4AE4-44AF-9F24-B4A1C6ED4DD4}" type="sibTrans" cxnId="{303EF1F1-086D-4B92-BFB5-1307F2F04030}">
      <dgm:prSet/>
      <dgm:spPr/>
      <dgm:t>
        <a:bodyPr/>
        <a:lstStyle/>
        <a:p>
          <a:endParaRPr lang="es-EC"/>
        </a:p>
      </dgm:t>
    </dgm:pt>
    <dgm:pt modelId="{80E82F3C-472A-42CB-96E6-0FD8008D3516}">
      <dgm:prSet phldrT="[Texto]"/>
      <dgm:spPr/>
      <dgm:t>
        <a:bodyPr/>
        <a:lstStyle/>
        <a:p>
          <a:r>
            <a:rPr lang="es-EC" dirty="0" smtClean="0"/>
            <a:t>Castro y Nader 2004</a:t>
          </a:r>
          <a:endParaRPr lang="es-EC" dirty="0"/>
        </a:p>
      </dgm:t>
    </dgm:pt>
    <dgm:pt modelId="{D4777A46-DD52-4275-BADF-2093E64C6CB5}" type="parTrans" cxnId="{04DC0E34-C6BC-4465-BE13-174DD328739B}">
      <dgm:prSet/>
      <dgm:spPr/>
      <dgm:t>
        <a:bodyPr/>
        <a:lstStyle/>
        <a:p>
          <a:endParaRPr lang="es-EC"/>
        </a:p>
      </dgm:t>
    </dgm:pt>
    <dgm:pt modelId="{2F744E01-4EBE-4028-9CFF-5ABC2E99FD41}" type="sibTrans" cxnId="{04DC0E34-C6BC-4465-BE13-174DD328739B}">
      <dgm:prSet/>
      <dgm:spPr/>
      <dgm:t>
        <a:bodyPr/>
        <a:lstStyle/>
        <a:p>
          <a:endParaRPr lang="es-EC"/>
        </a:p>
      </dgm:t>
    </dgm:pt>
    <dgm:pt modelId="{8255919E-F526-4EBC-BA8A-2D12B43CF550}">
      <dgm:prSet phldrT="[Texto]"/>
      <dgm:spPr/>
      <dgm:t>
        <a:bodyPr/>
        <a:lstStyle/>
        <a:p>
          <a:r>
            <a:rPr lang="es-EC" dirty="0" smtClean="0"/>
            <a:t>Clima Organizacional</a:t>
          </a:r>
          <a:endParaRPr lang="es-EC" dirty="0"/>
        </a:p>
      </dgm:t>
    </dgm:pt>
    <dgm:pt modelId="{9BA79A68-696D-425E-8DCE-F27265B605D7}" type="parTrans" cxnId="{612F0C3F-B670-401E-A304-79E0B8C5349A}">
      <dgm:prSet/>
      <dgm:spPr/>
      <dgm:t>
        <a:bodyPr/>
        <a:lstStyle/>
        <a:p>
          <a:endParaRPr lang="es-EC"/>
        </a:p>
      </dgm:t>
    </dgm:pt>
    <dgm:pt modelId="{599B6F62-735F-461E-B483-58CD8AC55AC5}" type="sibTrans" cxnId="{612F0C3F-B670-401E-A304-79E0B8C5349A}">
      <dgm:prSet/>
      <dgm:spPr/>
      <dgm:t>
        <a:bodyPr/>
        <a:lstStyle/>
        <a:p>
          <a:endParaRPr lang="es-EC"/>
        </a:p>
      </dgm:t>
    </dgm:pt>
    <dgm:pt modelId="{699A03A6-2AA7-415D-B3D7-871FA177805B}">
      <dgm:prSet phldrT="[Texto]"/>
      <dgm:spPr/>
      <dgm:t>
        <a:bodyPr/>
        <a:lstStyle/>
        <a:p>
          <a:r>
            <a:rPr lang="es-EC" dirty="0" smtClean="0"/>
            <a:t>40 preguntas</a:t>
          </a:r>
          <a:endParaRPr lang="es-EC" dirty="0"/>
        </a:p>
      </dgm:t>
    </dgm:pt>
    <dgm:pt modelId="{F3B29BE0-9DFD-4429-AF16-BBF93E13E697}" type="parTrans" cxnId="{75D5D469-2DC6-4223-B452-FF474174CA65}">
      <dgm:prSet/>
      <dgm:spPr/>
      <dgm:t>
        <a:bodyPr/>
        <a:lstStyle/>
        <a:p>
          <a:endParaRPr lang="es-EC"/>
        </a:p>
      </dgm:t>
    </dgm:pt>
    <dgm:pt modelId="{81C5D4DB-1593-426F-B798-D03256E44EB3}" type="sibTrans" cxnId="{75D5D469-2DC6-4223-B452-FF474174CA65}">
      <dgm:prSet/>
      <dgm:spPr/>
      <dgm:t>
        <a:bodyPr/>
        <a:lstStyle/>
        <a:p>
          <a:endParaRPr lang="es-EC"/>
        </a:p>
      </dgm:t>
    </dgm:pt>
    <dgm:pt modelId="{3E6B43C2-A326-42E7-BA36-A0BC855907CC}">
      <dgm:prSet phldrT="[Texto]"/>
      <dgm:spPr/>
      <dgm:t>
        <a:bodyPr/>
        <a:lstStyle/>
        <a:p>
          <a:r>
            <a:rPr lang="es-EC" dirty="0" smtClean="0"/>
            <a:t>Chiang y Vega 2008</a:t>
          </a:r>
          <a:endParaRPr lang="es-EC" dirty="0"/>
        </a:p>
      </dgm:t>
    </dgm:pt>
    <dgm:pt modelId="{2AC884FF-DE04-4409-BDB6-683D8419508F}" type="parTrans" cxnId="{F5CB5CF2-0BBA-4D64-8CCD-05E70509856C}">
      <dgm:prSet/>
      <dgm:spPr/>
      <dgm:t>
        <a:bodyPr/>
        <a:lstStyle/>
        <a:p>
          <a:endParaRPr lang="es-EC"/>
        </a:p>
      </dgm:t>
    </dgm:pt>
    <dgm:pt modelId="{A476DEA6-8666-4E12-9758-84C39252A9EC}" type="sibTrans" cxnId="{F5CB5CF2-0BBA-4D64-8CCD-05E70509856C}">
      <dgm:prSet/>
      <dgm:spPr/>
      <dgm:t>
        <a:bodyPr/>
        <a:lstStyle/>
        <a:p>
          <a:endParaRPr lang="es-EC"/>
        </a:p>
      </dgm:t>
    </dgm:pt>
    <dgm:pt modelId="{E550750E-E6E7-435C-B5BF-B1AE32262D27}" type="pres">
      <dgm:prSet presAssocID="{2E2F1640-46C7-4E3D-BE37-FB3B9894D63A}" presName="diagram" presStyleCnt="0">
        <dgm:presLayoutVars>
          <dgm:chPref val="1"/>
          <dgm:dir/>
          <dgm:animOne val="branch"/>
          <dgm:animLvl val="lvl"/>
          <dgm:resizeHandles/>
        </dgm:presLayoutVars>
      </dgm:prSet>
      <dgm:spPr/>
      <dgm:t>
        <a:bodyPr/>
        <a:lstStyle/>
        <a:p>
          <a:endParaRPr lang="es-EC"/>
        </a:p>
      </dgm:t>
    </dgm:pt>
    <dgm:pt modelId="{B969DCA6-1C7A-4DAE-9925-F0C51C840DFD}" type="pres">
      <dgm:prSet presAssocID="{9BD41511-1DE0-4ECE-9DC6-5B27F5BC624D}" presName="root" presStyleCnt="0"/>
      <dgm:spPr/>
    </dgm:pt>
    <dgm:pt modelId="{002E6287-430B-41B0-942E-2F1F38E430D2}" type="pres">
      <dgm:prSet presAssocID="{9BD41511-1DE0-4ECE-9DC6-5B27F5BC624D}" presName="rootComposite" presStyleCnt="0"/>
      <dgm:spPr/>
    </dgm:pt>
    <dgm:pt modelId="{AB495474-6225-45BD-83DA-6F9CA4F5CDA4}" type="pres">
      <dgm:prSet presAssocID="{9BD41511-1DE0-4ECE-9DC6-5B27F5BC624D}" presName="rootText" presStyleLbl="node1" presStyleIdx="0" presStyleCnt="2"/>
      <dgm:spPr/>
      <dgm:t>
        <a:bodyPr/>
        <a:lstStyle/>
        <a:p>
          <a:endParaRPr lang="es-EC"/>
        </a:p>
      </dgm:t>
    </dgm:pt>
    <dgm:pt modelId="{418E08A5-2475-4BB9-AF95-0A0511F37954}" type="pres">
      <dgm:prSet presAssocID="{9BD41511-1DE0-4ECE-9DC6-5B27F5BC624D}" presName="rootConnector" presStyleLbl="node1" presStyleIdx="0" presStyleCnt="2"/>
      <dgm:spPr/>
      <dgm:t>
        <a:bodyPr/>
        <a:lstStyle/>
        <a:p>
          <a:endParaRPr lang="es-EC"/>
        </a:p>
      </dgm:t>
    </dgm:pt>
    <dgm:pt modelId="{679D7A69-813E-4A8E-A740-57373D35A7C4}" type="pres">
      <dgm:prSet presAssocID="{9BD41511-1DE0-4ECE-9DC6-5B27F5BC624D}" presName="childShape" presStyleCnt="0"/>
      <dgm:spPr/>
    </dgm:pt>
    <dgm:pt modelId="{ECD17FCD-D3A1-4BD8-925D-ACCBB00BA6D8}" type="pres">
      <dgm:prSet presAssocID="{D1E686DE-7BC1-4878-B5C3-870E39F4358B}" presName="Name13" presStyleLbl="parChTrans1D2" presStyleIdx="0" presStyleCnt="4"/>
      <dgm:spPr/>
      <dgm:t>
        <a:bodyPr/>
        <a:lstStyle/>
        <a:p>
          <a:endParaRPr lang="es-EC"/>
        </a:p>
      </dgm:t>
    </dgm:pt>
    <dgm:pt modelId="{1E539260-FF57-448E-AA19-C272AC5FE0CF}" type="pres">
      <dgm:prSet presAssocID="{CDE2000A-9D1F-4039-ABCF-82589EF081C1}" presName="childText" presStyleLbl="bgAcc1" presStyleIdx="0" presStyleCnt="4">
        <dgm:presLayoutVars>
          <dgm:bulletEnabled val="1"/>
        </dgm:presLayoutVars>
      </dgm:prSet>
      <dgm:spPr/>
      <dgm:t>
        <a:bodyPr/>
        <a:lstStyle/>
        <a:p>
          <a:endParaRPr lang="es-EC"/>
        </a:p>
      </dgm:t>
    </dgm:pt>
    <dgm:pt modelId="{01897235-9A65-4116-8582-2A71EC86D312}" type="pres">
      <dgm:prSet presAssocID="{D4777A46-DD52-4275-BADF-2093E64C6CB5}" presName="Name13" presStyleLbl="parChTrans1D2" presStyleIdx="1" presStyleCnt="4"/>
      <dgm:spPr/>
      <dgm:t>
        <a:bodyPr/>
        <a:lstStyle/>
        <a:p>
          <a:endParaRPr lang="es-EC"/>
        </a:p>
      </dgm:t>
    </dgm:pt>
    <dgm:pt modelId="{7F24E9DB-8B1B-4983-BAE8-F4FD751B8DBC}" type="pres">
      <dgm:prSet presAssocID="{80E82F3C-472A-42CB-96E6-0FD8008D3516}" presName="childText" presStyleLbl="bgAcc1" presStyleIdx="1" presStyleCnt="4">
        <dgm:presLayoutVars>
          <dgm:bulletEnabled val="1"/>
        </dgm:presLayoutVars>
      </dgm:prSet>
      <dgm:spPr/>
      <dgm:t>
        <a:bodyPr/>
        <a:lstStyle/>
        <a:p>
          <a:endParaRPr lang="es-EC"/>
        </a:p>
      </dgm:t>
    </dgm:pt>
    <dgm:pt modelId="{FF32E078-749E-4E9C-92A2-FA601051FBE6}" type="pres">
      <dgm:prSet presAssocID="{8255919E-F526-4EBC-BA8A-2D12B43CF550}" presName="root" presStyleCnt="0"/>
      <dgm:spPr/>
    </dgm:pt>
    <dgm:pt modelId="{F2993BD7-3CBE-4A35-9CCE-D5F3738B03E9}" type="pres">
      <dgm:prSet presAssocID="{8255919E-F526-4EBC-BA8A-2D12B43CF550}" presName="rootComposite" presStyleCnt="0"/>
      <dgm:spPr/>
    </dgm:pt>
    <dgm:pt modelId="{56D944D3-4536-4C33-A6DE-821BD7ADCE2B}" type="pres">
      <dgm:prSet presAssocID="{8255919E-F526-4EBC-BA8A-2D12B43CF550}" presName="rootText" presStyleLbl="node1" presStyleIdx="1" presStyleCnt="2"/>
      <dgm:spPr/>
      <dgm:t>
        <a:bodyPr/>
        <a:lstStyle/>
        <a:p>
          <a:endParaRPr lang="es-EC"/>
        </a:p>
      </dgm:t>
    </dgm:pt>
    <dgm:pt modelId="{962ADB86-D24C-420B-8DA3-F168488DF9E1}" type="pres">
      <dgm:prSet presAssocID="{8255919E-F526-4EBC-BA8A-2D12B43CF550}" presName="rootConnector" presStyleLbl="node1" presStyleIdx="1" presStyleCnt="2"/>
      <dgm:spPr/>
      <dgm:t>
        <a:bodyPr/>
        <a:lstStyle/>
        <a:p>
          <a:endParaRPr lang="es-EC"/>
        </a:p>
      </dgm:t>
    </dgm:pt>
    <dgm:pt modelId="{C4408120-55C9-482F-9AC3-F426B3CF7631}" type="pres">
      <dgm:prSet presAssocID="{8255919E-F526-4EBC-BA8A-2D12B43CF550}" presName="childShape" presStyleCnt="0"/>
      <dgm:spPr/>
    </dgm:pt>
    <dgm:pt modelId="{0A1CDCE5-5A49-499C-A2F5-7E5581867F46}" type="pres">
      <dgm:prSet presAssocID="{F3B29BE0-9DFD-4429-AF16-BBF93E13E697}" presName="Name13" presStyleLbl="parChTrans1D2" presStyleIdx="2" presStyleCnt="4"/>
      <dgm:spPr/>
      <dgm:t>
        <a:bodyPr/>
        <a:lstStyle/>
        <a:p>
          <a:endParaRPr lang="es-EC"/>
        </a:p>
      </dgm:t>
    </dgm:pt>
    <dgm:pt modelId="{107E6E96-E6E1-4289-85DC-3CBC7BA8F8A4}" type="pres">
      <dgm:prSet presAssocID="{699A03A6-2AA7-415D-B3D7-871FA177805B}" presName="childText" presStyleLbl="bgAcc1" presStyleIdx="2" presStyleCnt="4">
        <dgm:presLayoutVars>
          <dgm:bulletEnabled val="1"/>
        </dgm:presLayoutVars>
      </dgm:prSet>
      <dgm:spPr/>
      <dgm:t>
        <a:bodyPr/>
        <a:lstStyle/>
        <a:p>
          <a:endParaRPr lang="es-EC"/>
        </a:p>
      </dgm:t>
    </dgm:pt>
    <dgm:pt modelId="{992798F8-44A8-47D5-BAAE-8C5E14E57AAF}" type="pres">
      <dgm:prSet presAssocID="{2AC884FF-DE04-4409-BDB6-683D8419508F}" presName="Name13" presStyleLbl="parChTrans1D2" presStyleIdx="3" presStyleCnt="4"/>
      <dgm:spPr/>
      <dgm:t>
        <a:bodyPr/>
        <a:lstStyle/>
        <a:p>
          <a:endParaRPr lang="es-EC"/>
        </a:p>
      </dgm:t>
    </dgm:pt>
    <dgm:pt modelId="{7D696B91-1598-4ED2-AFD2-D506CFF4128C}" type="pres">
      <dgm:prSet presAssocID="{3E6B43C2-A326-42E7-BA36-A0BC855907CC}" presName="childText" presStyleLbl="bgAcc1" presStyleIdx="3" presStyleCnt="4">
        <dgm:presLayoutVars>
          <dgm:bulletEnabled val="1"/>
        </dgm:presLayoutVars>
      </dgm:prSet>
      <dgm:spPr/>
      <dgm:t>
        <a:bodyPr/>
        <a:lstStyle/>
        <a:p>
          <a:endParaRPr lang="es-EC"/>
        </a:p>
      </dgm:t>
    </dgm:pt>
  </dgm:ptLst>
  <dgm:cxnLst>
    <dgm:cxn modelId="{3B28B420-C3C6-4D94-A442-445996C0EF1D}" type="presOf" srcId="{3E6B43C2-A326-42E7-BA36-A0BC855907CC}" destId="{7D696B91-1598-4ED2-AFD2-D506CFF4128C}" srcOrd="0" destOrd="0" presId="urn:microsoft.com/office/officeart/2005/8/layout/hierarchy3"/>
    <dgm:cxn modelId="{923BFEF2-F3EE-4FB5-90A7-D09D2FD9EC3F}" type="presOf" srcId="{8255919E-F526-4EBC-BA8A-2D12B43CF550}" destId="{56D944D3-4536-4C33-A6DE-821BD7ADCE2B}" srcOrd="0" destOrd="0" presId="urn:microsoft.com/office/officeart/2005/8/layout/hierarchy3"/>
    <dgm:cxn modelId="{F3436653-B597-4246-B15F-AEA6FE35DEC7}" type="presOf" srcId="{CDE2000A-9D1F-4039-ABCF-82589EF081C1}" destId="{1E539260-FF57-448E-AA19-C272AC5FE0CF}" srcOrd="0" destOrd="0" presId="urn:microsoft.com/office/officeart/2005/8/layout/hierarchy3"/>
    <dgm:cxn modelId="{303EF1F1-086D-4B92-BFB5-1307F2F04030}" srcId="{9BD41511-1DE0-4ECE-9DC6-5B27F5BC624D}" destId="{CDE2000A-9D1F-4039-ABCF-82589EF081C1}" srcOrd="0" destOrd="0" parTransId="{D1E686DE-7BC1-4878-B5C3-870E39F4358B}" sibTransId="{030D9DB0-4AE4-44AF-9F24-B4A1C6ED4DD4}"/>
    <dgm:cxn modelId="{612F0C3F-B670-401E-A304-79E0B8C5349A}" srcId="{2E2F1640-46C7-4E3D-BE37-FB3B9894D63A}" destId="{8255919E-F526-4EBC-BA8A-2D12B43CF550}" srcOrd="1" destOrd="0" parTransId="{9BA79A68-696D-425E-8DCE-F27265B605D7}" sibTransId="{599B6F62-735F-461E-B483-58CD8AC55AC5}"/>
    <dgm:cxn modelId="{04DC0E34-C6BC-4465-BE13-174DD328739B}" srcId="{9BD41511-1DE0-4ECE-9DC6-5B27F5BC624D}" destId="{80E82F3C-472A-42CB-96E6-0FD8008D3516}" srcOrd="1" destOrd="0" parTransId="{D4777A46-DD52-4275-BADF-2093E64C6CB5}" sibTransId="{2F744E01-4EBE-4028-9CFF-5ABC2E99FD41}"/>
    <dgm:cxn modelId="{025B8C77-16FE-487A-B68D-2EE1D86293E1}" type="presOf" srcId="{9BD41511-1DE0-4ECE-9DC6-5B27F5BC624D}" destId="{AB495474-6225-45BD-83DA-6F9CA4F5CDA4}" srcOrd="0" destOrd="0" presId="urn:microsoft.com/office/officeart/2005/8/layout/hierarchy3"/>
    <dgm:cxn modelId="{5EB55A92-D481-418B-A5B2-C842CBDECFD1}" type="presOf" srcId="{2AC884FF-DE04-4409-BDB6-683D8419508F}" destId="{992798F8-44A8-47D5-BAAE-8C5E14E57AAF}" srcOrd="0" destOrd="0" presId="urn:microsoft.com/office/officeart/2005/8/layout/hierarchy3"/>
    <dgm:cxn modelId="{5542E95B-CBC2-4E0F-9E9B-C239DC76B656}" type="presOf" srcId="{80E82F3C-472A-42CB-96E6-0FD8008D3516}" destId="{7F24E9DB-8B1B-4983-BAE8-F4FD751B8DBC}" srcOrd="0" destOrd="0" presId="urn:microsoft.com/office/officeart/2005/8/layout/hierarchy3"/>
    <dgm:cxn modelId="{75D5D469-2DC6-4223-B452-FF474174CA65}" srcId="{8255919E-F526-4EBC-BA8A-2D12B43CF550}" destId="{699A03A6-2AA7-415D-B3D7-871FA177805B}" srcOrd="0" destOrd="0" parTransId="{F3B29BE0-9DFD-4429-AF16-BBF93E13E697}" sibTransId="{81C5D4DB-1593-426F-B798-D03256E44EB3}"/>
    <dgm:cxn modelId="{F5CB5CF2-0BBA-4D64-8CCD-05E70509856C}" srcId="{8255919E-F526-4EBC-BA8A-2D12B43CF550}" destId="{3E6B43C2-A326-42E7-BA36-A0BC855907CC}" srcOrd="1" destOrd="0" parTransId="{2AC884FF-DE04-4409-BDB6-683D8419508F}" sibTransId="{A476DEA6-8666-4E12-9758-84C39252A9EC}"/>
    <dgm:cxn modelId="{F4938F02-D07B-4757-A38F-7B365577C5BE}" type="presOf" srcId="{9BD41511-1DE0-4ECE-9DC6-5B27F5BC624D}" destId="{418E08A5-2475-4BB9-AF95-0A0511F37954}" srcOrd="1" destOrd="0" presId="urn:microsoft.com/office/officeart/2005/8/layout/hierarchy3"/>
    <dgm:cxn modelId="{4276EF86-4FA2-4BF5-A9CB-4794D82695F3}" type="presOf" srcId="{8255919E-F526-4EBC-BA8A-2D12B43CF550}" destId="{962ADB86-D24C-420B-8DA3-F168488DF9E1}" srcOrd="1" destOrd="0" presId="urn:microsoft.com/office/officeart/2005/8/layout/hierarchy3"/>
    <dgm:cxn modelId="{FB198D47-F8EB-4503-8B4F-20850C35CE78}" srcId="{2E2F1640-46C7-4E3D-BE37-FB3B9894D63A}" destId="{9BD41511-1DE0-4ECE-9DC6-5B27F5BC624D}" srcOrd="0" destOrd="0" parTransId="{591618C4-9812-404B-8829-8CBE1C0E46F3}" sibTransId="{CFFCBBDD-3101-4FCA-96AF-3FE0848378FE}"/>
    <dgm:cxn modelId="{7C2CA264-7E6B-4C1D-8991-F5268ECC1D61}" type="presOf" srcId="{F3B29BE0-9DFD-4429-AF16-BBF93E13E697}" destId="{0A1CDCE5-5A49-499C-A2F5-7E5581867F46}" srcOrd="0" destOrd="0" presId="urn:microsoft.com/office/officeart/2005/8/layout/hierarchy3"/>
    <dgm:cxn modelId="{06023561-D1A9-4771-9FEB-46C2AAAFF0DE}" type="presOf" srcId="{699A03A6-2AA7-415D-B3D7-871FA177805B}" destId="{107E6E96-E6E1-4289-85DC-3CBC7BA8F8A4}" srcOrd="0" destOrd="0" presId="urn:microsoft.com/office/officeart/2005/8/layout/hierarchy3"/>
    <dgm:cxn modelId="{CCA5DB1E-9298-4DF9-9241-40B9350B9451}" type="presOf" srcId="{D1E686DE-7BC1-4878-B5C3-870E39F4358B}" destId="{ECD17FCD-D3A1-4BD8-925D-ACCBB00BA6D8}" srcOrd="0" destOrd="0" presId="urn:microsoft.com/office/officeart/2005/8/layout/hierarchy3"/>
    <dgm:cxn modelId="{E9C08875-EB47-41BA-9909-23D4480CB761}" type="presOf" srcId="{2E2F1640-46C7-4E3D-BE37-FB3B9894D63A}" destId="{E550750E-E6E7-435C-B5BF-B1AE32262D27}" srcOrd="0" destOrd="0" presId="urn:microsoft.com/office/officeart/2005/8/layout/hierarchy3"/>
    <dgm:cxn modelId="{9A9D2B01-FC65-49E1-95FB-1C665D6DBC0B}" type="presOf" srcId="{D4777A46-DD52-4275-BADF-2093E64C6CB5}" destId="{01897235-9A65-4116-8582-2A71EC86D312}" srcOrd="0" destOrd="0" presId="urn:microsoft.com/office/officeart/2005/8/layout/hierarchy3"/>
    <dgm:cxn modelId="{0C66B68D-321E-4B66-A9F0-3AF21986A885}" type="presParOf" srcId="{E550750E-E6E7-435C-B5BF-B1AE32262D27}" destId="{B969DCA6-1C7A-4DAE-9925-F0C51C840DFD}" srcOrd="0" destOrd="0" presId="urn:microsoft.com/office/officeart/2005/8/layout/hierarchy3"/>
    <dgm:cxn modelId="{2F2C34B9-60D1-4D2F-AAFE-4DF7DB439E9F}" type="presParOf" srcId="{B969DCA6-1C7A-4DAE-9925-F0C51C840DFD}" destId="{002E6287-430B-41B0-942E-2F1F38E430D2}" srcOrd="0" destOrd="0" presId="urn:microsoft.com/office/officeart/2005/8/layout/hierarchy3"/>
    <dgm:cxn modelId="{6620824C-7BC4-4EDB-A4FF-165A31064EB0}" type="presParOf" srcId="{002E6287-430B-41B0-942E-2F1F38E430D2}" destId="{AB495474-6225-45BD-83DA-6F9CA4F5CDA4}" srcOrd="0" destOrd="0" presId="urn:microsoft.com/office/officeart/2005/8/layout/hierarchy3"/>
    <dgm:cxn modelId="{9D7200A3-694A-42DD-B391-DFFB957B71F2}" type="presParOf" srcId="{002E6287-430B-41B0-942E-2F1F38E430D2}" destId="{418E08A5-2475-4BB9-AF95-0A0511F37954}" srcOrd="1" destOrd="0" presId="urn:microsoft.com/office/officeart/2005/8/layout/hierarchy3"/>
    <dgm:cxn modelId="{9B514AEE-AD46-450E-94C3-176008BE392F}" type="presParOf" srcId="{B969DCA6-1C7A-4DAE-9925-F0C51C840DFD}" destId="{679D7A69-813E-4A8E-A740-57373D35A7C4}" srcOrd="1" destOrd="0" presId="urn:microsoft.com/office/officeart/2005/8/layout/hierarchy3"/>
    <dgm:cxn modelId="{088F2ECB-F053-447E-8BDB-AA94F0B33EFF}" type="presParOf" srcId="{679D7A69-813E-4A8E-A740-57373D35A7C4}" destId="{ECD17FCD-D3A1-4BD8-925D-ACCBB00BA6D8}" srcOrd="0" destOrd="0" presId="urn:microsoft.com/office/officeart/2005/8/layout/hierarchy3"/>
    <dgm:cxn modelId="{569AD075-75FC-4120-80DF-4431101C880B}" type="presParOf" srcId="{679D7A69-813E-4A8E-A740-57373D35A7C4}" destId="{1E539260-FF57-448E-AA19-C272AC5FE0CF}" srcOrd="1" destOrd="0" presId="urn:microsoft.com/office/officeart/2005/8/layout/hierarchy3"/>
    <dgm:cxn modelId="{A1BEECF3-BB2E-4378-A2BC-05F836A7CC73}" type="presParOf" srcId="{679D7A69-813E-4A8E-A740-57373D35A7C4}" destId="{01897235-9A65-4116-8582-2A71EC86D312}" srcOrd="2" destOrd="0" presId="urn:microsoft.com/office/officeart/2005/8/layout/hierarchy3"/>
    <dgm:cxn modelId="{69297B1E-7958-4FD0-AA4B-4C9BA8785AE9}" type="presParOf" srcId="{679D7A69-813E-4A8E-A740-57373D35A7C4}" destId="{7F24E9DB-8B1B-4983-BAE8-F4FD751B8DBC}" srcOrd="3" destOrd="0" presId="urn:microsoft.com/office/officeart/2005/8/layout/hierarchy3"/>
    <dgm:cxn modelId="{D03FC2D5-70BE-4E65-BC74-1EB8D8EE8E59}" type="presParOf" srcId="{E550750E-E6E7-435C-B5BF-B1AE32262D27}" destId="{FF32E078-749E-4E9C-92A2-FA601051FBE6}" srcOrd="1" destOrd="0" presId="urn:microsoft.com/office/officeart/2005/8/layout/hierarchy3"/>
    <dgm:cxn modelId="{8F18C62A-526C-4850-8C88-E263728D15AD}" type="presParOf" srcId="{FF32E078-749E-4E9C-92A2-FA601051FBE6}" destId="{F2993BD7-3CBE-4A35-9CCE-D5F3738B03E9}" srcOrd="0" destOrd="0" presId="urn:microsoft.com/office/officeart/2005/8/layout/hierarchy3"/>
    <dgm:cxn modelId="{CA285EC8-3C7E-4986-97F0-470232927880}" type="presParOf" srcId="{F2993BD7-3CBE-4A35-9CCE-D5F3738B03E9}" destId="{56D944D3-4536-4C33-A6DE-821BD7ADCE2B}" srcOrd="0" destOrd="0" presId="urn:microsoft.com/office/officeart/2005/8/layout/hierarchy3"/>
    <dgm:cxn modelId="{FB0461D8-16A0-40C0-B0BA-6724242994D3}" type="presParOf" srcId="{F2993BD7-3CBE-4A35-9CCE-D5F3738B03E9}" destId="{962ADB86-D24C-420B-8DA3-F168488DF9E1}" srcOrd="1" destOrd="0" presId="urn:microsoft.com/office/officeart/2005/8/layout/hierarchy3"/>
    <dgm:cxn modelId="{179BAF3C-A150-4B85-B1D2-4E6F4E5D24DA}" type="presParOf" srcId="{FF32E078-749E-4E9C-92A2-FA601051FBE6}" destId="{C4408120-55C9-482F-9AC3-F426B3CF7631}" srcOrd="1" destOrd="0" presId="urn:microsoft.com/office/officeart/2005/8/layout/hierarchy3"/>
    <dgm:cxn modelId="{1AF0F2E4-30F3-4632-ADDF-A46280AB15F0}" type="presParOf" srcId="{C4408120-55C9-482F-9AC3-F426B3CF7631}" destId="{0A1CDCE5-5A49-499C-A2F5-7E5581867F46}" srcOrd="0" destOrd="0" presId="urn:microsoft.com/office/officeart/2005/8/layout/hierarchy3"/>
    <dgm:cxn modelId="{AF1CAFB3-D3B4-4336-9F0F-B93ED8E8640B}" type="presParOf" srcId="{C4408120-55C9-482F-9AC3-F426B3CF7631}" destId="{107E6E96-E6E1-4289-85DC-3CBC7BA8F8A4}" srcOrd="1" destOrd="0" presId="urn:microsoft.com/office/officeart/2005/8/layout/hierarchy3"/>
    <dgm:cxn modelId="{0B680DE8-08CD-41C5-AF78-23458DEA9B56}" type="presParOf" srcId="{C4408120-55C9-482F-9AC3-F426B3CF7631}" destId="{992798F8-44A8-47D5-BAAE-8C5E14E57AAF}" srcOrd="2" destOrd="0" presId="urn:microsoft.com/office/officeart/2005/8/layout/hierarchy3"/>
    <dgm:cxn modelId="{1A04DDEC-1920-4A9B-9431-2DAF5E7E946E}" type="presParOf" srcId="{C4408120-55C9-482F-9AC3-F426B3CF7631}" destId="{7D696B91-1598-4ED2-AFD2-D506CFF4128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BA1680-F0BE-4087-88E0-91AE156FDD27}"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s-ES"/>
        </a:p>
      </dgm:t>
    </dgm:pt>
    <dgm:pt modelId="{23C36962-D618-4ADD-911A-C1EEBCC0697C}">
      <dgm:prSet phldrT="[Texto]"/>
      <dgm:spPr/>
      <dgm:t>
        <a:bodyPr/>
        <a:lstStyle/>
        <a:p>
          <a:r>
            <a:rPr lang="es-EC" b="0" dirty="0" smtClean="0"/>
            <a:t>Compartir con el equipo información</a:t>
          </a:r>
          <a:endParaRPr lang="es-ES" b="0" dirty="0"/>
        </a:p>
      </dgm:t>
    </dgm:pt>
    <dgm:pt modelId="{FA99F2A5-B369-42A0-85B6-0BB31BCD3662}" type="parTrans" cxnId="{480279B0-1D8B-4C72-B3B9-A965CB31E3ED}">
      <dgm:prSet/>
      <dgm:spPr/>
      <dgm:t>
        <a:bodyPr/>
        <a:lstStyle/>
        <a:p>
          <a:endParaRPr lang="es-ES"/>
        </a:p>
      </dgm:t>
    </dgm:pt>
    <dgm:pt modelId="{38EE756A-AE8B-4D6F-A4D6-CD8B47A60C78}" type="sibTrans" cxnId="{480279B0-1D8B-4C72-B3B9-A965CB31E3ED}">
      <dgm:prSet/>
      <dgm:spPr/>
      <dgm:t>
        <a:bodyPr/>
        <a:lstStyle/>
        <a:p>
          <a:endParaRPr lang="es-ES"/>
        </a:p>
      </dgm:t>
    </dgm:pt>
    <dgm:pt modelId="{B7CBE4F3-2908-44B6-A052-0D660E56E627}">
      <dgm:prSet phldrT="[Texto]"/>
      <dgm:spPr/>
      <dgm:t>
        <a:bodyPr/>
        <a:lstStyle/>
        <a:p>
          <a:r>
            <a:rPr lang="es-EC" b="0" dirty="0" smtClean="0"/>
            <a:t>Desarrollar sinergias</a:t>
          </a:r>
          <a:endParaRPr lang="es-ES" b="0" dirty="0"/>
        </a:p>
      </dgm:t>
    </dgm:pt>
    <dgm:pt modelId="{2DA28C4B-370C-441A-B597-BDB389255FAD}" type="parTrans" cxnId="{9C509C36-D5BE-468E-B131-0A878D205BC0}">
      <dgm:prSet/>
      <dgm:spPr/>
      <dgm:t>
        <a:bodyPr/>
        <a:lstStyle/>
        <a:p>
          <a:endParaRPr lang="es-ES"/>
        </a:p>
      </dgm:t>
    </dgm:pt>
    <dgm:pt modelId="{FD70784F-3B5B-470E-B05E-C0E770253C04}" type="sibTrans" cxnId="{9C509C36-D5BE-468E-B131-0A878D205BC0}">
      <dgm:prSet/>
      <dgm:spPr/>
      <dgm:t>
        <a:bodyPr/>
        <a:lstStyle/>
        <a:p>
          <a:endParaRPr lang="es-ES"/>
        </a:p>
      </dgm:t>
    </dgm:pt>
    <dgm:pt modelId="{AA91C0E1-D394-4EF4-900E-33E0AF38DC98}">
      <dgm:prSet phldrT="[Texto]"/>
      <dgm:spPr/>
      <dgm:t>
        <a:bodyPr/>
        <a:lstStyle/>
        <a:p>
          <a:r>
            <a:rPr lang="es-EC" b="0" dirty="0" smtClean="0"/>
            <a:t>Compartir triunfos</a:t>
          </a:r>
          <a:endParaRPr lang="es-ES" b="0" dirty="0"/>
        </a:p>
      </dgm:t>
    </dgm:pt>
    <dgm:pt modelId="{AA03A1FC-C443-49EA-AC74-53309C2AE418}" type="parTrans" cxnId="{00E0F4D0-6F96-4B30-9A13-6503D06BCCB1}">
      <dgm:prSet/>
      <dgm:spPr/>
      <dgm:t>
        <a:bodyPr/>
        <a:lstStyle/>
        <a:p>
          <a:endParaRPr lang="es-ES"/>
        </a:p>
      </dgm:t>
    </dgm:pt>
    <dgm:pt modelId="{B6C2BC66-BDE6-4FC5-8701-3E3CDBF87621}" type="sibTrans" cxnId="{00E0F4D0-6F96-4B30-9A13-6503D06BCCB1}">
      <dgm:prSet/>
      <dgm:spPr/>
      <dgm:t>
        <a:bodyPr/>
        <a:lstStyle/>
        <a:p>
          <a:endParaRPr lang="es-ES"/>
        </a:p>
      </dgm:t>
    </dgm:pt>
    <dgm:pt modelId="{F2C072D7-652E-4991-8DB4-31FD7B1256A3}">
      <dgm:prSet phldrT="[Texto]"/>
      <dgm:spPr/>
      <dgm:t>
        <a:bodyPr/>
        <a:lstStyle/>
        <a:p>
          <a:r>
            <a:rPr lang="es-EC" b="0" dirty="0" smtClean="0"/>
            <a:t>Generar conexión para fomentar confianza</a:t>
          </a:r>
          <a:endParaRPr lang="es-ES" b="0" dirty="0"/>
        </a:p>
      </dgm:t>
    </dgm:pt>
    <dgm:pt modelId="{06D0CBDE-8040-48FA-9041-A2AF859D4FC1}" type="parTrans" cxnId="{37B69213-D1AE-4E5D-AD7B-BBB527CEBE2D}">
      <dgm:prSet/>
      <dgm:spPr/>
      <dgm:t>
        <a:bodyPr/>
        <a:lstStyle/>
        <a:p>
          <a:endParaRPr lang="es-ES"/>
        </a:p>
      </dgm:t>
    </dgm:pt>
    <dgm:pt modelId="{60BECB29-9C51-4451-A5BE-CA3A44E011FC}" type="sibTrans" cxnId="{37B69213-D1AE-4E5D-AD7B-BBB527CEBE2D}">
      <dgm:prSet/>
      <dgm:spPr/>
      <dgm:t>
        <a:bodyPr/>
        <a:lstStyle/>
        <a:p>
          <a:endParaRPr lang="es-ES"/>
        </a:p>
      </dgm:t>
    </dgm:pt>
    <dgm:pt modelId="{9802C221-7A70-43B7-952A-06BE9600A9F8}">
      <dgm:prSet phldrT="[Texto]"/>
      <dgm:spPr/>
      <dgm:t>
        <a:bodyPr/>
        <a:lstStyle/>
        <a:p>
          <a:r>
            <a:rPr lang="es-EC" b="0" dirty="0" smtClean="0"/>
            <a:t>Transmitir emocionalidad al equipo</a:t>
          </a:r>
          <a:endParaRPr lang="es-ES" b="0" dirty="0"/>
        </a:p>
      </dgm:t>
    </dgm:pt>
    <dgm:pt modelId="{934AB0BE-BF15-423B-B631-126FF2F5144E}" type="parTrans" cxnId="{2ADD802B-C792-4349-B504-F9103DC6A901}">
      <dgm:prSet/>
      <dgm:spPr/>
      <dgm:t>
        <a:bodyPr/>
        <a:lstStyle/>
        <a:p>
          <a:endParaRPr lang="es-ES"/>
        </a:p>
      </dgm:t>
    </dgm:pt>
    <dgm:pt modelId="{C6F599FE-DE73-48B2-BC8D-421E3A47D197}" type="sibTrans" cxnId="{2ADD802B-C792-4349-B504-F9103DC6A901}">
      <dgm:prSet/>
      <dgm:spPr/>
      <dgm:t>
        <a:bodyPr/>
        <a:lstStyle/>
        <a:p>
          <a:endParaRPr lang="es-ES"/>
        </a:p>
      </dgm:t>
    </dgm:pt>
    <dgm:pt modelId="{6C7E4778-88C1-4196-8929-F66C1D38E35E}" type="pres">
      <dgm:prSet presAssocID="{86BA1680-F0BE-4087-88E0-91AE156FDD27}" presName="cycle" presStyleCnt="0">
        <dgm:presLayoutVars>
          <dgm:dir/>
          <dgm:resizeHandles val="exact"/>
        </dgm:presLayoutVars>
      </dgm:prSet>
      <dgm:spPr/>
      <dgm:t>
        <a:bodyPr/>
        <a:lstStyle/>
        <a:p>
          <a:endParaRPr lang="es-EC"/>
        </a:p>
      </dgm:t>
    </dgm:pt>
    <dgm:pt modelId="{DEAD62FC-4E39-4BD2-B496-1F687A880F0E}" type="pres">
      <dgm:prSet presAssocID="{23C36962-D618-4ADD-911A-C1EEBCC0697C}" presName="dummy" presStyleCnt="0"/>
      <dgm:spPr/>
    </dgm:pt>
    <dgm:pt modelId="{A8F88B50-1795-4EE6-A48C-F009737BEC92}" type="pres">
      <dgm:prSet presAssocID="{23C36962-D618-4ADD-911A-C1EEBCC0697C}" presName="node" presStyleLbl="revTx" presStyleIdx="0" presStyleCnt="5">
        <dgm:presLayoutVars>
          <dgm:bulletEnabled val="1"/>
        </dgm:presLayoutVars>
      </dgm:prSet>
      <dgm:spPr/>
      <dgm:t>
        <a:bodyPr/>
        <a:lstStyle/>
        <a:p>
          <a:endParaRPr lang="es-ES"/>
        </a:p>
      </dgm:t>
    </dgm:pt>
    <dgm:pt modelId="{15CDB84E-1D01-4414-A847-85A1C0B8872A}" type="pres">
      <dgm:prSet presAssocID="{38EE756A-AE8B-4D6F-A4D6-CD8B47A60C78}" presName="sibTrans" presStyleLbl="node1" presStyleIdx="0" presStyleCnt="5"/>
      <dgm:spPr/>
      <dgm:t>
        <a:bodyPr/>
        <a:lstStyle/>
        <a:p>
          <a:endParaRPr lang="es-EC"/>
        </a:p>
      </dgm:t>
    </dgm:pt>
    <dgm:pt modelId="{2C0864F0-8DA6-46DB-867C-6F463EAA2DE6}" type="pres">
      <dgm:prSet presAssocID="{B7CBE4F3-2908-44B6-A052-0D660E56E627}" presName="dummy" presStyleCnt="0"/>
      <dgm:spPr/>
    </dgm:pt>
    <dgm:pt modelId="{C530B75A-080D-4420-A0C9-29F3DB15DF0F}" type="pres">
      <dgm:prSet presAssocID="{B7CBE4F3-2908-44B6-A052-0D660E56E627}" presName="node" presStyleLbl="revTx" presStyleIdx="1" presStyleCnt="5">
        <dgm:presLayoutVars>
          <dgm:bulletEnabled val="1"/>
        </dgm:presLayoutVars>
      </dgm:prSet>
      <dgm:spPr/>
      <dgm:t>
        <a:bodyPr/>
        <a:lstStyle/>
        <a:p>
          <a:endParaRPr lang="es-ES"/>
        </a:p>
      </dgm:t>
    </dgm:pt>
    <dgm:pt modelId="{7B7CA631-2321-488B-A95C-093481F904BC}" type="pres">
      <dgm:prSet presAssocID="{FD70784F-3B5B-470E-B05E-C0E770253C04}" presName="sibTrans" presStyleLbl="node1" presStyleIdx="1" presStyleCnt="5"/>
      <dgm:spPr/>
      <dgm:t>
        <a:bodyPr/>
        <a:lstStyle/>
        <a:p>
          <a:endParaRPr lang="es-EC"/>
        </a:p>
      </dgm:t>
    </dgm:pt>
    <dgm:pt modelId="{DBCD061A-D61C-4F7B-8F49-0BA914A5D88B}" type="pres">
      <dgm:prSet presAssocID="{AA91C0E1-D394-4EF4-900E-33E0AF38DC98}" presName="dummy" presStyleCnt="0"/>
      <dgm:spPr/>
    </dgm:pt>
    <dgm:pt modelId="{7138455B-B74C-4455-BEDA-1B64CDE7D101}" type="pres">
      <dgm:prSet presAssocID="{AA91C0E1-D394-4EF4-900E-33E0AF38DC98}" presName="node" presStyleLbl="revTx" presStyleIdx="2" presStyleCnt="5">
        <dgm:presLayoutVars>
          <dgm:bulletEnabled val="1"/>
        </dgm:presLayoutVars>
      </dgm:prSet>
      <dgm:spPr/>
      <dgm:t>
        <a:bodyPr/>
        <a:lstStyle/>
        <a:p>
          <a:endParaRPr lang="es-ES"/>
        </a:p>
      </dgm:t>
    </dgm:pt>
    <dgm:pt modelId="{206DD9D4-A1D4-4FC6-ADBF-CA36DBABFFD6}" type="pres">
      <dgm:prSet presAssocID="{B6C2BC66-BDE6-4FC5-8701-3E3CDBF87621}" presName="sibTrans" presStyleLbl="node1" presStyleIdx="2" presStyleCnt="5"/>
      <dgm:spPr/>
      <dgm:t>
        <a:bodyPr/>
        <a:lstStyle/>
        <a:p>
          <a:endParaRPr lang="es-EC"/>
        </a:p>
      </dgm:t>
    </dgm:pt>
    <dgm:pt modelId="{DF99C8BF-FCD5-43ED-BAD1-1C160167FB76}" type="pres">
      <dgm:prSet presAssocID="{F2C072D7-652E-4991-8DB4-31FD7B1256A3}" presName="dummy" presStyleCnt="0"/>
      <dgm:spPr/>
    </dgm:pt>
    <dgm:pt modelId="{F6B79059-7022-4442-8B23-193125E16DE1}" type="pres">
      <dgm:prSet presAssocID="{F2C072D7-652E-4991-8DB4-31FD7B1256A3}" presName="node" presStyleLbl="revTx" presStyleIdx="3" presStyleCnt="5">
        <dgm:presLayoutVars>
          <dgm:bulletEnabled val="1"/>
        </dgm:presLayoutVars>
      </dgm:prSet>
      <dgm:spPr/>
      <dgm:t>
        <a:bodyPr/>
        <a:lstStyle/>
        <a:p>
          <a:endParaRPr lang="es-ES"/>
        </a:p>
      </dgm:t>
    </dgm:pt>
    <dgm:pt modelId="{F10A97B4-5F80-4174-A744-93F5C35FB042}" type="pres">
      <dgm:prSet presAssocID="{60BECB29-9C51-4451-A5BE-CA3A44E011FC}" presName="sibTrans" presStyleLbl="node1" presStyleIdx="3" presStyleCnt="5"/>
      <dgm:spPr/>
      <dgm:t>
        <a:bodyPr/>
        <a:lstStyle/>
        <a:p>
          <a:endParaRPr lang="es-EC"/>
        </a:p>
      </dgm:t>
    </dgm:pt>
    <dgm:pt modelId="{C8184290-F7B8-405C-B491-E154F638926F}" type="pres">
      <dgm:prSet presAssocID="{9802C221-7A70-43B7-952A-06BE9600A9F8}" presName="dummy" presStyleCnt="0"/>
      <dgm:spPr/>
    </dgm:pt>
    <dgm:pt modelId="{63E80793-DB2E-45E1-8ACC-27BF649F639D}" type="pres">
      <dgm:prSet presAssocID="{9802C221-7A70-43B7-952A-06BE9600A9F8}" presName="node" presStyleLbl="revTx" presStyleIdx="4" presStyleCnt="5">
        <dgm:presLayoutVars>
          <dgm:bulletEnabled val="1"/>
        </dgm:presLayoutVars>
      </dgm:prSet>
      <dgm:spPr/>
      <dgm:t>
        <a:bodyPr/>
        <a:lstStyle/>
        <a:p>
          <a:endParaRPr lang="es-ES"/>
        </a:p>
      </dgm:t>
    </dgm:pt>
    <dgm:pt modelId="{E6A24CC8-5FC5-421C-AE47-5189A0A00069}" type="pres">
      <dgm:prSet presAssocID="{C6F599FE-DE73-48B2-BC8D-421E3A47D197}" presName="sibTrans" presStyleLbl="node1" presStyleIdx="4" presStyleCnt="5"/>
      <dgm:spPr/>
      <dgm:t>
        <a:bodyPr/>
        <a:lstStyle/>
        <a:p>
          <a:endParaRPr lang="es-EC"/>
        </a:p>
      </dgm:t>
    </dgm:pt>
  </dgm:ptLst>
  <dgm:cxnLst>
    <dgm:cxn modelId="{644C59CF-161C-4809-AED4-9E61D12A0181}" type="presOf" srcId="{AA91C0E1-D394-4EF4-900E-33E0AF38DC98}" destId="{7138455B-B74C-4455-BEDA-1B64CDE7D101}" srcOrd="0" destOrd="0" presId="urn:microsoft.com/office/officeart/2005/8/layout/cycle1"/>
    <dgm:cxn modelId="{9CEDA727-FEF9-4D01-9DD9-3E23B7283FD4}" type="presOf" srcId="{9802C221-7A70-43B7-952A-06BE9600A9F8}" destId="{63E80793-DB2E-45E1-8ACC-27BF649F639D}" srcOrd="0" destOrd="0" presId="urn:microsoft.com/office/officeart/2005/8/layout/cycle1"/>
    <dgm:cxn modelId="{480279B0-1D8B-4C72-B3B9-A965CB31E3ED}" srcId="{86BA1680-F0BE-4087-88E0-91AE156FDD27}" destId="{23C36962-D618-4ADD-911A-C1EEBCC0697C}" srcOrd="0" destOrd="0" parTransId="{FA99F2A5-B369-42A0-85B6-0BB31BCD3662}" sibTransId="{38EE756A-AE8B-4D6F-A4D6-CD8B47A60C78}"/>
    <dgm:cxn modelId="{00E0F4D0-6F96-4B30-9A13-6503D06BCCB1}" srcId="{86BA1680-F0BE-4087-88E0-91AE156FDD27}" destId="{AA91C0E1-D394-4EF4-900E-33E0AF38DC98}" srcOrd="2" destOrd="0" parTransId="{AA03A1FC-C443-49EA-AC74-53309C2AE418}" sibTransId="{B6C2BC66-BDE6-4FC5-8701-3E3CDBF87621}"/>
    <dgm:cxn modelId="{181EB237-664F-45C9-9283-9D3AA91973F6}" type="presOf" srcId="{86BA1680-F0BE-4087-88E0-91AE156FDD27}" destId="{6C7E4778-88C1-4196-8929-F66C1D38E35E}" srcOrd="0" destOrd="0" presId="urn:microsoft.com/office/officeart/2005/8/layout/cycle1"/>
    <dgm:cxn modelId="{37B69213-D1AE-4E5D-AD7B-BBB527CEBE2D}" srcId="{86BA1680-F0BE-4087-88E0-91AE156FDD27}" destId="{F2C072D7-652E-4991-8DB4-31FD7B1256A3}" srcOrd="3" destOrd="0" parTransId="{06D0CBDE-8040-48FA-9041-A2AF859D4FC1}" sibTransId="{60BECB29-9C51-4451-A5BE-CA3A44E011FC}"/>
    <dgm:cxn modelId="{42ED3DBF-2D5F-4F22-85AA-EBCDD91554A5}" type="presOf" srcId="{B7CBE4F3-2908-44B6-A052-0D660E56E627}" destId="{C530B75A-080D-4420-A0C9-29F3DB15DF0F}" srcOrd="0" destOrd="0" presId="urn:microsoft.com/office/officeart/2005/8/layout/cycle1"/>
    <dgm:cxn modelId="{9C509C36-D5BE-468E-B131-0A878D205BC0}" srcId="{86BA1680-F0BE-4087-88E0-91AE156FDD27}" destId="{B7CBE4F3-2908-44B6-A052-0D660E56E627}" srcOrd="1" destOrd="0" parTransId="{2DA28C4B-370C-441A-B597-BDB389255FAD}" sibTransId="{FD70784F-3B5B-470E-B05E-C0E770253C04}"/>
    <dgm:cxn modelId="{714F0CFB-63E9-49BA-B623-ACF1CD6E0D00}" type="presOf" srcId="{60BECB29-9C51-4451-A5BE-CA3A44E011FC}" destId="{F10A97B4-5F80-4174-A744-93F5C35FB042}" srcOrd="0" destOrd="0" presId="urn:microsoft.com/office/officeart/2005/8/layout/cycle1"/>
    <dgm:cxn modelId="{4FBCB230-7D16-4991-A0CD-82799175DB9C}" type="presOf" srcId="{B6C2BC66-BDE6-4FC5-8701-3E3CDBF87621}" destId="{206DD9D4-A1D4-4FC6-ADBF-CA36DBABFFD6}" srcOrd="0" destOrd="0" presId="urn:microsoft.com/office/officeart/2005/8/layout/cycle1"/>
    <dgm:cxn modelId="{0D65C426-7934-4E0F-BF77-CDFA2104F78E}" type="presOf" srcId="{23C36962-D618-4ADD-911A-C1EEBCC0697C}" destId="{A8F88B50-1795-4EE6-A48C-F009737BEC92}" srcOrd="0" destOrd="0" presId="urn:microsoft.com/office/officeart/2005/8/layout/cycle1"/>
    <dgm:cxn modelId="{2ADD802B-C792-4349-B504-F9103DC6A901}" srcId="{86BA1680-F0BE-4087-88E0-91AE156FDD27}" destId="{9802C221-7A70-43B7-952A-06BE9600A9F8}" srcOrd="4" destOrd="0" parTransId="{934AB0BE-BF15-423B-B631-126FF2F5144E}" sibTransId="{C6F599FE-DE73-48B2-BC8D-421E3A47D197}"/>
    <dgm:cxn modelId="{2D370C47-A8A4-4FB3-ABF5-E9C57B37FF6B}" type="presOf" srcId="{FD70784F-3B5B-470E-B05E-C0E770253C04}" destId="{7B7CA631-2321-488B-A95C-093481F904BC}" srcOrd="0" destOrd="0" presId="urn:microsoft.com/office/officeart/2005/8/layout/cycle1"/>
    <dgm:cxn modelId="{1B40BAF3-5BE4-4871-8EC1-A4611D01818E}" type="presOf" srcId="{C6F599FE-DE73-48B2-BC8D-421E3A47D197}" destId="{E6A24CC8-5FC5-421C-AE47-5189A0A00069}" srcOrd="0" destOrd="0" presId="urn:microsoft.com/office/officeart/2005/8/layout/cycle1"/>
    <dgm:cxn modelId="{0152E88D-9818-43C1-9573-37C724274A9C}" type="presOf" srcId="{38EE756A-AE8B-4D6F-A4D6-CD8B47A60C78}" destId="{15CDB84E-1D01-4414-A847-85A1C0B8872A}" srcOrd="0" destOrd="0" presId="urn:microsoft.com/office/officeart/2005/8/layout/cycle1"/>
    <dgm:cxn modelId="{938EB873-52A3-4C35-968A-E338D3AAAF42}" type="presOf" srcId="{F2C072D7-652E-4991-8DB4-31FD7B1256A3}" destId="{F6B79059-7022-4442-8B23-193125E16DE1}" srcOrd="0" destOrd="0" presId="urn:microsoft.com/office/officeart/2005/8/layout/cycle1"/>
    <dgm:cxn modelId="{1ECF3296-41B4-4E4E-B024-D0C3DE31B021}" type="presParOf" srcId="{6C7E4778-88C1-4196-8929-F66C1D38E35E}" destId="{DEAD62FC-4E39-4BD2-B496-1F687A880F0E}" srcOrd="0" destOrd="0" presId="urn:microsoft.com/office/officeart/2005/8/layout/cycle1"/>
    <dgm:cxn modelId="{1C93B49A-B84E-4B43-B681-A9ABE0D92CB9}" type="presParOf" srcId="{6C7E4778-88C1-4196-8929-F66C1D38E35E}" destId="{A8F88B50-1795-4EE6-A48C-F009737BEC92}" srcOrd="1" destOrd="0" presId="urn:microsoft.com/office/officeart/2005/8/layout/cycle1"/>
    <dgm:cxn modelId="{79DF691A-A354-40FD-B07F-581EFC238504}" type="presParOf" srcId="{6C7E4778-88C1-4196-8929-F66C1D38E35E}" destId="{15CDB84E-1D01-4414-A847-85A1C0B8872A}" srcOrd="2" destOrd="0" presId="urn:microsoft.com/office/officeart/2005/8/layout/cycle1"/>
    <dgm:cxn modelId="{C1D5694A-454B-4218-806A-C97E2314646F}" type="presParOf" srcId="{6C7E4778-88C1-4196-8929-F66C1D38E35E}" destId="{2C0864F0-8DA6-46DB-867C-6F463EAA2DE6}" srcOrd="3" destOrd="0" presId="urn:microsoft.com/office/officeart/2005/8/layout/cycle1"/>
    <dgm:cxn modelId="{2A40BD04-A1B2-498F-931B-9049810909F0}" type="presParOf" srcId="{6C7E4778-88C1-4196-8929-F66C1D38E35E}" destId="{C530B75A-080D-4420-A0C9-29F3DB15DF0F}" srcOrd="4" destOrd="0" presId="urn:microsoft.com/office/officeart/2005/8/layout/cycle1"/>
    <dgm:cxn modelId="{2180D316-924A-4C35-A31A-612A35B607E0}" type="presParOf" srcId="{6C7E4778-88C1-4196-8929-F66C1D38E35E}" destId="{7B7CA631-2321-488B-A95C-093481F904BC}" srcOrd="5" destOrd="0" presId="urn:microsoft.com/office/officeart/2005/8/layout/cycle1"/>
    <dgm:cxn modelId="{05A0B930-7B1F-41ED-95DB-880376DC8C75}" type="presParOf" srcId="{6C7E4778-88C1-4196-8929-F66C1D38E35E}" destId="{DBCD061A-D61C-4F7B-8F49-0BA914A5D88B}" srcOrd="6" destOrd="0" presId="urn:microsoft.com/office/officeart/2005/8/layout/cycle1"/>
    <dgm:cxn modelId="{9364E824-4EE6-4FE0-B9EA-811B52DF249F}" type="presParOf" srcId="{6C7E4778-88C1-4196-8929-F66C1D38E35E}" destId="{7138455B-B74C-4455-BEDA-1B64CDE7D101}" srcOrd="7" destOrd="0" presId="urn:microsoft.com/office/officeart/2005/8/layout/cycle1"/>
    <dgm:cxn modelId="{4305991F-F9CD-43EB-87EF-8AE66E9DC20F}" type="presParOf" srcId="{6C7E4778-88C1-4196-8929-F66C1D38E35E}" destId="{206DD9D4-A1D4-4FC6-ADBF-CA36DBABFFD6}" srcOrd="8" destOrd="0" presId="urn:microsoft.com/office/officeart/2005/8/layout/cycle1"/>
    <dgm:cxn modelId="{A4DE6031-DDA5-42F1-89FB-0E38C36FC0B2}" type="presParOf" srcId="{6C7E4778-88C1-4196-8929-F66C1D38E35E}" destId="{DF99C8BF-FCD5-43ED-BAD1-1C160167FB76}" srcOrd="9" destOrd="0" presId="urn:microsoft.com/office/officeart/2005/8/layout/cycle1"/>
    <dgm:cxn modelId="{154BB384-48E9-4C06-A4D5-A1F0869128AA}" type="presParOf" srcId="{6C7E4778-88C1-4196-8929-F66C1D38E35E}" destId="{F6B79059-7022-4442-8B23-193125E16DE1}" srcOrd="10" destOrd="0" presId="urn:microsoft.com/office/officeart/2005/8/layout/cycle1"/>
    <dgm:cxn modelId="{2F9571CE-C1BF-4045-8D1D-45F6CDF38CB4}" type="presParOf" srcId="{6C7E4778-88C1-4196-8929-F66C1D38E35E}" destId="{F10A97B4-5F80-4174-A744-93F5C35FB042}" srcOrd="11" destOrd="0" presId="urn:microsoft.com/office/officeart/2005/8/layout/cycle1"/>
    <dgm:cxn modelId="{368C1B49-4B89-4ECC-B198-8B4AA6B47398}" type="presParOf" srcId="{6C7E4778-88C1-4196-8929-F66C1D38E35E}" destId="{C8184290-F7B8-405C-B491-E154F638926F}" srcOrd="12" destOrd="0" presId="urn:microsoft.com/office/officeart/2005/8/layout/cycle1"/>
    <dgm:cxn modelId="{F504649E-F0EB-4722-B105-18D178C4105B}" type="presParOf" srcId="{6C7E4778-88C1-4196-8929-F66C1D38E35E}" destId="{63E80793-DB2E-45E1-8ACC-27BF649F639D}" srcOrd="13" destOrd="0" presId="urn:microsoft.com/office/officeart/2005/8/layout/cycle1"/>
    <dgm:cxn modelId="{84592AA0-D2A1-45E6-B81E-822F627C03B2}" type="presParOf" srcId="{6C7E4778-88C1-4196-8929-F66C1D38E35E}" destId="{E6A24CC8-5FC5-421C-AE47-5189A0A0006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EFD9AA-F88F-4A32-B708-ECCBE7D65813}" type="doc">
      <dgm:prSet loTypeId="urn:microsoft.com/office/officeart/2005/8/layout/vList3" loCatId="list" qsTypeId="urn:microsoft.com/office/officeart/2005/8/quickstyle/simple1" qsCatId="simple" csTypeId="urn:microsoft.com/office/officeart/2005/8/colors/colorful1" csCatId="colorful" phldr="1"/>
      <dgm:spPr/>
    </dgm:pt>
    <dgm:pt modelId="{C54ECF5D-D59D-416B-AF2B-1D29BE4ED339}">
      <dgm:prSet phldrT="[Texto]"/>
      <dgm:spPr/>
      <dgm:t>
        <a:bodyPr/>
        <a:lstStyle/>
        <a:p>
          <a:r>
            <a:rPr lang="es-EC" b="1" dirty="0" smtClean="0"/>
            <a:t>Impulsar el </a:t>
          </a:r>
          <a:r>
            <a:rPr lang="es-EC" b="1" dirty="0" err="1" smtClean="0"/>
            <a:t>Team</a:t>
          </a:r>
          <a:r>
            <a:rPr lang="es-EC" b="1" dirty="0" smtClean="0"/>
            <a:t> </a:t>
          </a:r>
          <a:r>
            <a:rPr lang="es-EC" b="1" dirty="0" err="1" smtClean="0"/>
            <a:t>Building</a:t>
          </a:r>
          <a:endParaRPr lang="es-EC" dirty="0"/>
        </a:p>
      </dgm:t>
    </dgm:pt>
    <dgm:pt modelId="{5756B75B-926C-4BD2-8B78-A04B419C8CE7}" type="parTrans" cxnId="{B90BBD4A-ACF5-48F3-AE8E-ECA88AE366EF}">
      <dgm:prSet/>
      <dgm:spPr/>
      <dgm:t>
        <a:bodyPr/>
        <a:lstStyle/>
        <a:p>
          <a:endParaRPr lang="es-EC"/>
        </a:p>
      </dgm:t>
    </dgm:pt>
    <dgm:pt modelId="{EF6A709C-02CA-4E74-972B-E1D7EAD0AC77}" type="sibTrans" cxnId="{B90BBD4A-ACF5-48F3-AE8E-ECA88AE366EF}">
      <dgm:prSet/>
      <dgm:spPr/>
      <dgm:t>
        <a:bodyPr/>
        <a:lstStyle/>
        <a:p>
          <a:endParaRPr lang="es-EC"/>
        </a:p>
      </dgm:t>
    </dgm:pt>
    <dgm:pt modelId="{F181BA7A-2035-4A7B-9049-EADA23945E99}">
      <dgm:prSet/>
      <dgm:spPr/>
      <dgm:t>
        <a:bodyPr/>
        <a:lstStyle/>
        <a:p>
          <a:r>
            <a:rPr lang="es-EC" b="1" dirty="0" smtClean="0"/>
            <a:t>Potenciar la competencia sana entre los colaboradores</a:t>
          </a:r>
          <a:endParaRPr lang="es-EC" dirty="0"/>
        </a:p>
      </dgm:t>
    </dgm:pt>
    <dgm:pt modelId="{FD8D6650-4308-4E9E-9312-07244BE9A42D}" type="parTrans" cxnId="{1C551224-F135-4F12-B24D-56A621333EBE}">
      <dgm:prSet/>
      <dgm:spPr/>
      <dgm:t>
        <a:bodyPr/>
        <a:lstStyle/>
        <a:p>
          <a:endParaRPr lang="es-EC"/>
        </a:p>
      </dgm:t>
    </dgm:pt>
    <dgm:pt modelId="{26E58C8C-1E33-45CA-893A-86CD8D929C2D}" type="sibTrans" cxnId="{1C551224-F135-4F12-B24D-56A621333EBE}">
      <dgm:prSet/>
      <dgm:spPr/>
      <dgm:t>
        <a:bodyPr/>
        <a:lstStyle/>
        <a:p>
          <a:endParaRPr lang="es-EC"/>
        </a:p>
      </dgm:t>
    </dgm:pt>
    <dgm:pt modelId="{D011C43E-F395-47BB-87EE-861DD3656558}" type="pres">
      <dgm:prSet presAssocID="{A3EFD9AA-F88F-4A32-B708-ECCBE7D65813}" presName="linearFlow" presStyleCnt="0">
        <dgm:presLayoutVars>
          <dgm:dir/>
          <dgm:resizeHandles val="exact"/>
        </dgm:presLayoutVars>
      </dgm:prSet>
      <dgm:spPr/>
    </dgm:pt>
    <dgm:pt modelId="{6FD09663-908B-4CFC-A023-5778B4A6D797}" type="pres">
      <dgm:prSet presAssocID="{F181BA7A-2035-4A7B-9049-EADA23945E99}" presName="composite" presStyleCnt="0"/>
      <dgm:spPr/>
    </dgm:pt>
    <dgm:pt modelId="{C239F60E-8DD8-4AF7-A400-F6324B8DA2BD}" type="pres">
      <dgm:prSet presAssocID="{F181BA7A-2035-4A7B-9049-EADA23945E99}" presName="imgShp" presStyleLbl="fgImgPlace1" presStyleIdx="0" presStyleCnt="2"/>
      <dgm:spPr>
        <a:blipFill rotWithShape="1">
          <a:blip xmlns:r="http://schemas.openxmlformats.org/officeDocument/2006/relationships" r:embed="rId1"/>
          <a:stretch>
            <a:fillRect/>
          </a:stretch>
        </a:blipFill>
      </dgm:spPr>
    </dgm:pt>
    <dgm:pt modelId="{60A0947E-DB3A-48A4-A79F-543CDA926723}" type="pres">
      <dgm:prSet presAssocID="{F181BA7A-2035-4A7B-9049-EADA23945E99}" presName="txShp" presStyleLbl="node1" presStyleIdx="0" presStyleCnt="2">
        <dgm:presLayoutVars>
          <dgm:bulletEnabled val="1"/>
        </dgm:presLayoutVars>
      </dgm:prSet>
      <dgm:spPr/>
      <dgm:t>
        <a:bodyPr/>
        <a:lstStyle/>
        <a:p>
          <a:endParaRPr lang="es-EC"/>
        </a:p>
      </dgm:t>
    </dgm:pt>
    <dgm:pt modelId="{A56C11AC-0309-49A5-B098-2BC606562660}" type="pres">
      <dgm:prSet presAssocID="{26E58C8C-1E33-45CA-893A-86CD8D929C2D}" presName="spacing" presStyleCnt="0"/>
      <dgm:spPr/>
    </dgm:pt>
    <dgm:pt modelId="{25D159AB-40D7-46B7-8AD1-1BDC4C8CA786}" type="pres">
      <dgm:prSet presAssocID="{C54ECF5D-D59D-416B-AF2B-1D29BE4ED339}" presName="composite" presStyleCnt="0"/>
      <dgm:spPr/>
    </dgm:pt>
    <dgm:pt modelId="{CFB8122C-50D5-4613-A203-9ED123DACFAD}" type="pres">
      <dgm:prSet presAssocID="{C54ECF5D-D59D-416B-AF2B-1D29BE4ED339}" presName="imgShp" presStyleLbl="fgImgPlace1" presStyleIdx="1" presStyleCnt="2"/>
      <dgm:spPr>
        <a:blipFill rotWithShape="1">
          <a:blip xmlns:r="http://schemas.openxmlformats.org/officeDocument/2006/relationships" r:embed="rId2"/>
          <a:stretch>
            <a:fillRect/>
          </a:stretch>
        </a:blipFill>
      </dgm:spPr>
    </dgm:pt>
    <dgm:pt modelId="{9E6ACBDB-C83D-4773-BC48-DE1893D64C08}" type="pres">
      <dgm:prSet presAssocID="{C54ECF5D-D59D-416B-AF2B-1D29BE4ED339}" presName="txShp" presStyleLbl="node1" presStyleIdx="1" presStyleCnt="2">
        <dgm:presLayoutVars>
          <dgm:bulletEnabled val="1"/>
        </dgm:presLayoutVars>
      </dgm:prSet>
      <dgm:spPr/>
      <dgm:t>
        <a:bodyPr/>
        <a:lstStyle/>
        <a:p>
          <a:endParaRPr lang="es-EC"/>
        </a:p>
      </dgm:t>
    </dgm:pt>
  </dgm:ptLst>
  <dgm:cxnLst>
    <dgm:cxn modelId="{B90BBD4A-ACF5-48F3-AE8E-ECA88AE366EF}" srcId="{A3EFD9AA-F88F-4A32-B708-ECCBE7D65813}" destId="{C54ECF5D-D59D-416B-AF2B-1D29BE4ED339}" srcOrd="1" destOrd="0" parTransId="{5756B75B-926C-4BD2-8B78-A04B419C8CE7}" sibTransId="{EF6A709C-02CA-4E74-972B-E1D7EAD0AC77}"/>
    <dgm:cxn modelId="{CA6DE615-4A9A-484F-A6D0-FCEFCB802B80}" type="presOf" srcId="{A3EFD9AA-F88F-4A32-B708-ECCBE7D65813}" destId="{D011C43E-F395-47BB-87EE-861DD3656558}" srcOrd="0" destOrd="0" presId="urn:microsoft.com/office/officeart/2005/8/layout/vList3"/>
    <dgm:cxn modelId="{39D593EA-2523-4AF2-9082-61ED6CDCC73B}" type="presOf" srcId="{F181BA7A-2035-4A7B-9049-EADA23945E99}" destId="{60A0947E-DB3A-48A4-A79F-543CDA926723}" srcOrd="0" destOrd="0" presId="urn:microsoft.com/office/officeart/2005/8/layout/vList3"/>
    <dgm:cxn modelId="{1C551224-F135-4F12-B24D-56A621333EBE}" srcId="{A3EFD9AA-F88F-4A32-B708-ECCBE7D65813}" destId="{F181BA7A-2035-4A7B-9049-EADA23945E99}" srcOrd="0" destOrd="0" parTransId="{FD8D6650-4308-4E9E-9312-07244BE9A42D}" sibTransId="{26E58C8C-1E33-45CA-893A-86CD8D929C2D}"/>
    <dgm:cxn modelId="{313BDE82-FAA0-4CDF-BC78-84CF384643F1}" type="presOf" srcId="{C54ECF5D-D59D-416B-AF2B-1D29BE4ED339}" destId="{9E6ACBDB-C83D-4773-BC48-DE1893D64C08}" srcOrd="0" destOrd="0" presId="urn:microsoft.com/office/officeart/2005/8/layout/vList3"/>
    <dgm:cxn modelId="{9A84123E-C7A4-49EA-BB50-97CE1B05C548}" type="presParOf" srcId="{D011C43E-F395-47BB-87EE-861DD3656558}" destId="{6FD09663-908B-4CFC-A023-5778B4A6D797}" srcOrd="0" destOrd="0" presId="urn:microsoft.com/office/officeart/2005/8/layout/vList3"/>
    <dgm:cxn modelId="{5E77415B-C423-46C1-B5F1-2DF79BAA76B1}" type="presParOf" srcId="{6FD09663-908B-4CFC-A023-5778B4A6D797}" destId="{C239F60E-8DD8-4AF7-A400-F6324B8DA2BD}" srcOrd="0" destOrd="0" presId="urn:microsoft.com/office/officeart/2005/8/layout/vList3"/>
    <dgm:cxn modelId="{B7DBCE38-B1BA-44B1-86A2-0E7599191F06}" type="presParOf" srcId="{6FD09663-908B-4CFC-A023-5778B4A6D797}" destId="{60A0947E-DB3A-48A4-A79F-543CDA926723}" srcOrd="1" destOrd="0" presId="urn:microsoft.com/office/officeart/2005/8/layout/vList3"/>
    <dgm:cxn modelId="{7E7D9DD8-165A-4B24-B22B-81A65B15F423}" type="presParOf" srcId="{D011C43E-F395-47BB-87EE-861DD3656558}" destId="{A56C11AC-0309-49A5-B098-2BC606562660}" srcOrd="1" destOrd="0" presId="urn:microsoft.com/office/officeart/2005/8/layout/vList3"/>
    <dgm:cxn modelId="{4238D48B-52F3-4A06-B06B-9F4BBFC2DB0B}" type="presParOf" srcId="{D011C43E-F395-47BB-87EE-861DD3656558}" destId="{25D159AB-40D7-46B7-8AD1-1BDC4C8CA786}" srcOrd="2" destOrd="0" presId="urn:microsoft.com/office/officeart/2005/8/layout/vList3"/>
    <dgm:cxn modelId="{9E6D0804-F96A-46F6-9712-E3582B91CDFB}" type="presParOf" srcId="{25D159AB-40D7-46B7-8AD1-1BDC4C8CA786}" destId="{CFB8122C-50D5-4613-A203-9ED123DACFAD}" srcOrd="0" destOrd="0" presId="urn:microsoft.com/office/officeart/2005/8/layout/vList3"/>
    <dgm:cxn modelId="{9C366A53-B8DE-47FD-9049-962DDF65940E}" type="presParOf" srcId="{25D159AB-40D7-46B7-8AD1-1BDC4C8CA786}" destId="{9E6ACBDB-C83D-4773-BC48-DE1893D64C0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48B686-3CBD-4365-A44C-D3614573E3E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S"/>
        </a:p>
      </dgm:t>
    </dgm:pt>
    <dgm:pt modelId="{91C3A851-E765-4BDE-8933-D130EE494CE3}">
      <dgm:prSet phldrT="[Texto]"/>
      <dgm:spPr/>
      <dgm:t>
        <a:bodyPr/>
        <a:lstStyle/>
        <a:p>
          <a:r>
            <a:rPr lang="es-EC" b="1" dirty="0" smtClean="0"/>
            <a:t>Implementar carteleras</a:t>
          </a:r>
          <a:endParaRPr lang="es-ES" dirty="0"/>
        </a:p>
      </dgm:t>
    </dgm:pt>
    <dgm:pt modelId="{A8BB9C90-D3CB-4B18-9242-C5CB28B33AC4}" type="parTrans" cxnId="{DFF54660-0A7D-4CA4-ACA5-F0218369A034}">
      <dgm:prSet/>
      <dgm:spPr/>
      <dgm:t>
        <a:bodyPr/>
        <a:lstStyle/>
        <a:p>
          <a:endParaRPr lang="es-ES"/>
        </a:p>
      </dgm:t>
    </dgm:pt>
    <dgm:pt modelId="{601DF4AD-D0FC-4DCF-B3DE-F2C062F9A5C2}" type="sibTrans" cxnId="{DFF54660-0A7D-4CA4-ACA5-F0218369A034}">
      <dgm:prSet/>
      <dgm:spPr/>
      <dgm:t>
        <a:bodyPr/>
        <a:lstStyle/>
        <a:p>
          <a:endParaRPr lang="es-ES"/>
        </a:p>
      </dgm:t>
    </dgm:pt>
    <dgm:pt modelId="{70AFCD94-6E41-434E-B571-635DC6528E58}">
      <dgm:prSet phldrT="[Texto]"/>
      <dgm:spPr/>
      <dgm:t>
        <a:bodyPr/>
        <a:lstStyle/>
        <a:p>
          <a:r>
            <a:rPr lang="es-EC" b="1" dirty="0" smtClean="0"/>
            <a:t>Intranet en la organización</a:t>
          </a:r>
          <a:endParaRPr lang="es-ES" dirty="0"/>
        </a:p>
      </dgm:t>
    </dgm:pt>
    <dgm:pt modelId="{89ED6E15-0AE0-41FA-A057-04AC89934185}" type="parTrans" cxnId="{F5DE2C95-60FF-4047-AE95-0F98A56B87C4}">
      <dgm:prSet/>
      <dgm:spPr/>
      <dgm:t>
        <a:bodyPr/>
        <a:lstStyle/>
        <a:p>
          <a:endParaRPr lang="es-ES"/>
        </a:p>
      </dgm:t>
    </dgm:pt>
    <dgm:pt modelId="{0C9B7A63-D78E-48A3-904C-2ECCCF8FC9F7}" type="sibTrans" cxnId="{F5DE2C95-60FF-4047-AE95-0F98A56B87C4}">
      <dgm:prSet/>
      <dgm:spPr/>
      <dgm:t>
        <a:bodyPr/>
        <a:lstStyle/>
        <a:p>
          <a:endParaRPr lang="es-ES"/>
        </a:p>
      </dgm:t>
    </dgm:pt>
    <dgm:pt modelId="{8001A960-8616-4F6C-898B-7066FE0396F8}">
      <dgm:prSet phldrT="[Texto]"/>
      <dgm:spPr/>
      <dgm:t>
        <a:bodyPr/>
        <a:lstStyle/>
        <a:p>
          <a:r>
            <a:rPr lang="es-EC" b="1" dirty="0" smtClean="0"/>
            <a:t>Reuniones</a:t>
          </a:r>
          <a:endParaRPr lang="es-ES" dirty="0"/>
        </a:p>
      </dgm:t>
    </dgm:pt>
    <dgm:pt modelId="{4DB291FB-3265-42F0-BC44-EC8601CAB503}" type="parTrans" cxnId="{61ED41C3-66D6-4485-A10C-61410973CB7D}">
      <dgm:prSet/>
      <dgm:spPr/>
      <dgm:t>
        <a:bodyPr/>
        <a:lstStyle/>
        <a:p>
          <a:endParaRPr lang="es-ES"/>
        </a:p>
      </dgm:t>
    </dgm:pt>
    <dgm:pt modelId="{837B737E-D6A4-4CEC-9FFA-3FE0D92354EE}" type="sibTrans" cxnId="{61ED41C3-66D6-4485-A10C-61410973CB7D}">
      <dgm:prSet/>
      <dgm:spPr/>
      <dgm:t>
        <a:bodyPr/>
        <a:lstStyle/>
        <a:p>
          <a:endParaRPr lang="es-ES"/>
        </a:p>
      </dgm:t>
    </dgm:pt>
    <dgm:pt modelId="{4E23AED8-1A0A-4DD8-921F-0F5E0608C9A0}">
      <dgm:prSet phldrT="[Texto]"/>
      <dgm:spPr/>
      <dgm:t>
        <a:bodyPr/>
        <a:lstStyle/>
        <a:p>
          <a:r>
            <a:rPr lang="es-EC" b="1" dirty="0" smtClean="0"/>
            <a:t>Buzón de comunicación</a:t>
          </a:r>
          <a:endParaRPr lang="es-ES" dirty="0"/>
        </a:p>
      </dgm:t>
    </dgm:pt>
    <dgm:pt modelId="{DD32C6EF-36FE-4C0F-8824-841350B1E241}" type="parTrans" cxnId="{D5A65492-4C1E-47B9-8246-96BB25167415}">
      <dgm:prSet/>
      <dgm:spPr/>
      <dgm:t>
        <a:bodyPr/>
        <a:lstStyle/>
        <a:p>
          <a:endParaRPr lang="es-ES"/>
        </a:p>
      </dgm:t>
    </dgm:pt>
    <dgm:pt modelId="{FAC79790-BBD2-490E-BEA3-20287C2D50B6}" type="sibTrans" cxnId="{D5A65492-4C1E-47B9-8246-96BB25167415}">
      <dgm:prSet/>
      <dgm:spPr/>
      <dgm:t>
        <a:bodyPr/>
        <a:lstStyle/>
        <a:p>
          <a:endParaRPr lang="es-ES"/>
        </a:p>
      </dgm:t>
    </dgm:pt>
    <dgm:pt modelId="{B4A7F3FF-FB48-4F74-B2B8-D0DD7C63E81B}" type="pres">
      <dgm:prSet presAssocID="{1048B686-3CBD-4365-A44C-D3614573E3E2}" presName="cycle" presStyleCnt="0">
        <dgm:presLayoutVars>
          <dgm:dir/>
          <dgm:resizeHandles val="exact"/>
        </dgm:presLayoutVars>
      </dgm:prSet>
      <dgm:spPr/>
      <dgm:t>
        <a:bodyPr/>
        <a:lstStyle/>
        <a:p>
          <a:endParaRPr lang="es-EC"/>
        </a:p>
      </dgm:t>
    </dgm:pt>
    <dgm:pt modelId="{85E4CE07-B774-4594-B31E-FC112852199D}" type="pres">
      <dgm:prSet presAssocID="{91C3A851-E765-4BDE-8933-D130EE494CE3}" presName="node" presStyleLbl="node1" presStyleIdx="0" presStyleCnt="4">
        <dgm:presLayoutVars>
          <dgm:bulletEnabled val="1"/>
        </dgm:presLayoutVars>
      </dgm:prSet>
      <dgm:spPr/>
      <dgm:t>
        <a:bodyPr/>
        <a:lstStyle/>
        <a:p>
          <a:endParaRPr lang="es-ES"/>
        </a:p>
      </dgm:t>
    </dgm:pt>
    <dgm:pt modelId="{4E27EA63-2518-4000-B5B9-F339B5D9A8A6}" type="pres">
      <dgm:prSet presAssocID="{601DF4AD-D0FC-4DCF-B3DE-F2C062F9A5C2}" presName="sibTrans" presStyleLbl="sibTrans2D1" presStyleIdx="0" presStyleCnt="4"/>
      <dgm:spPr/>
      <dgm:t>
        <a:bodyPr/>
        <a:lstStyle/>
        <a:p>
          <a:endParaRPr lang="es-EC"/>
        </a:p>
      </dgm:t>
    </dgm:pt>
    <dgm:pt modelId="{7F8138BE-F970-4AB9-BF9A-A08EC2071B3D}" type="pres">
      <dgm:prSet presAssocID="{601DF4AD-D0FC-4DCF-B3DE-F2C062F9A5C2}" presName="connectorText" presStyleLbl="sibTrans2D1" presStyleIdx="0" presStyleCnt="4"/>
      <dgm:spPr/>
      <dgm:t>
        <a:bodyPr/>
        <a:lstStyle/>
        <a:p>
          <a:endParaRPr lang="es-EC"/>
        </a:p>
      </dgm:t>
    </dgm:pt>
    <dgm:pt modelId="{B447D2D7-8E96-49C7-8196-3AC748BE927A}" type="pres">
      <dgm:prSet presAssocID="{70AFCD94-6E41-434E-B571-635DC6528E58}" presName="node" presStyleLbl="node1" presStyleIdx="1" presStyleCnt="4">
        <dgm:presLayoutVars>
          <dgm:bulletEnabled val="1"/>
        </dgm:presLayoutVars>
      </dgm:prSet>
      <dgm:spPr/>
      <dgm:t>
        <a:bodyPr/>
        <a:lstStyle/>
        <a:p>
          <a:endParaRPr lang="es-ES"/>
        </a:p>
      </dgm:t>
    </dgm:pt>
    <dgm:pt modelId="{67E1A134-7E9E-4E72-B66C-02732B6CA8A6}" type="pres">
      <dgm:prSet presAssocID="{0C9B7A63-D78E-48A3-904C-2ECCCF8FC9F7}" presName="sibTrans" presStyleLbl="sibTrans2D1" presStyleIdx="1" presStyleCnt="4"/>
      <dgm:spPr/>
      <dgm:t>
        <a:bodyPr/>
        <a:lstStyle/>
        <a:p>
          <a:endParaRPr lang="es-EC"/>
        </a:p>
      </dgm:t>
    </dgm:pt>
    <dgm:pt modelId="{B0F5A75B-C95A-447F-93B5-C681D6028F82}" type="pres">
      <dgm:prSet presAssocID="{0C9B7A63-D78E-48A3-904C-2ECCCF8FC9F7}" presName="connectorText" presStyleLbl="sibTrans2D1" presStyleIdx="1" presStyleCnt="4"/>
      <dgm:spPr/>
      <dgm:t>
        <a:bodyPr/>
        <a:lstStyle/>
        <a:p>
          <a:endParaRPr lang="es-EC"/>
        </a:p>
      </dgm:t>
    </dgm:pt>
    <dgm:pt modelId="{38B2A68F-D65F-4BDB-9635-33031EEF2959}" type="pres">
      <dgm:prSet presAssocID="{8001A960-8616-4F6C-898B-7066FE0396F8}" presName="node" presStyleLbl="node1" presStyleIdx="2" presStyleCnt="4">
        <dgm:presLayoutVars>
          <dgm:bulletEnabled val="1"/>
        </dgm:presLayoutVars>
      </dgm:prSet>
      <dgm:spPr/>
      <dgm:t>
        <a:bodyPr/>
        <a:lstStyle/>
        <a:p>
          <a:endParaRPr lang="es-ES"/>
        </a:p>
      </dgm:t>
    </dgm:pt>
    <dgm:pt modelId="{3604983D-58F8-45A5-BD82-2BA408A49568}" type="pres">
      <dgm:prSet presAssocID="{837B737E-D6A4-4CEC-9FFA-3FE0D92354EE}" presName="sibTrans" presStyleLbl="sibTrans2D1" presStyleIdx="2" presStyleCnt="4"/>
      <dgm:spPr/>
      <dgm:t>
        <a:bodyPr/>
        <a:lstStyle/>
        <a:p>
          <a:endParaRPr lang="es-EC"/>
        </a:p>
      </dgm:t>
    </dgm:pt>
    <dgm:pt modelId="{FAC20BBF-6F26-41CD-A5A2-2BB0E2C627EB}" type="pres">
      <dgm:prSet presAssocID="{837B737E-D6A4-4CEC-9FFA-3FE0D92354EE}" presName="connectorText" presStyleLbl="sibTrans2D1" presStyleIdx="2" presStyleCnt="4"/>
      <dgm:spPr/>
      <dgm:t>
        <a:bodyPr/>
        <a:lstStyle/>
        <a:p>
          <a:endParaRPr lang="es-EC"/>
        </a:p>
      </dgm:t>
    </dgm:pt>
    <dgm:pt modelId="{39017EF6-A208-4A04-924B-7BB0CB22B6AD}" type="pres">
      <dgm:prSet presAssocID="{4E23AED8-1A0A-4DD8-921F-0F5E0608C9A0}" presName="node" presStyleLbl="node1" presStyleIdx="3" presStyleCnt="4">
        <dgm:presLayoutVars>
          <dgm:bulletEnabled val="1"/>
        </dgm:presLayoutVars>
      </dgm:prSet>
      <dgm:spPr/>
      <dgm:t>
        <a:bodyPr/>
        <a:lstStyle/>
        <a:p>
          <a:endParaRPr lang="es-ES"/>
        </a:p>
      </dgm:t>
    </dgm:pt>
    <dgm:pt modelId="{C923D049-3F37-42D5-86F8-720285C111F7}" type="pres">
      <dgm:prSet presAssocID="{FAC79790-BBD2-490E-BEA3-20287C2D50B6}" presName="sibTrans" presStyleLbl="sibTrans2D1" presStyleIdx="3" presStyleCnt="4"/>
      <dgm:spPr/>
      <dgm:t>
        <a:bodyPr/>
        <a:lstStyle/>
        <a:p>
          <a:endParaRPr lang="es-EC"/>
        </a:p>
      </dgm:t>
    </dgm:pt>
    <dgm:pt modelId="{4A021E0D-CC59-4915-A629-6BE6BE4EA73D}" type="pres">
      <dgm:prSet presAssocID="{FAC79790-BBD2-490E-BEA3-20287C2D50B6}" presName="connectorText" presStyleLbl="sibTrans2D1" presStyleIdx="3" presStyleCnt="4"/>
      <dgm:spPr/>
      <dgm:t>
        <a:bodyPr/>
        <a:lstStyle/>
        <a:p>
          <a:endParaRPr lang="es-EC"/>
        </a:p>
      </dgm:t>
    </dgm:pt>
  </dgm:ptLst>
  <dgm:cxnLst>
    <dgm:cxn modelId="{A0374EB8-A17F-4A11-A521-5265F00DF7D2}" type="presOf" srcId="{837B737E-D6A4-4CEC-9FFA-3FE0D92354EE}" destId="{3604983D-58F8-45A5-BD82-2BA408A49568}" srcOrd="0" destOrd="0" presId="urn:microsoft.com/office/officeart/2005/8/layout/cycle2"/>
    <dgm:cxn modelId="{3DC4CAF4-703B-443D-91C9-687FFD004B73}" type="presOf" srcId="{FAC79790-BBD2-490E-BEA3-20287C2D50B6}" destId="{C923D049-3F37-42D5-86F8-720285C111F7}" srcOrd="0" destOrd="0" presId="urn:microsoft.com/office/officeart/2005/8/layout/cycle2"/>
    <dgm:cxn modelId="{9924B87C-73DC-4151-9ABE-73FAA6DE977D}" type="presOf" srcId="{0C9B7A63-D78E-48A3-904C-2ECCCF8FC9F7}" destId="{B0F5A75B-C95A-447F-93B5-C681D6028F82}" srcOrd="1" destOrd="0" presId="urn:microsoft.com/office/officeart/2005/8/layout/cycle2"/>
    <dgm:cxn modelId="{DFF54660-0A7D-4CA4-ACA5-F0218369A034}" srcId="{1048B686-3CBD-4365-A44C-D3614573E3E2}" destId="{91C3A851-E765-4BDE-8933-D130EE494CE3}" srcOrd="0" destOrd="0" parTransId="{A8BB9C90-D3CB-4B18-9242-C5CB28B33AC4}" sibTransId="{601DF4AD-D0FC-4DCF-B3DE-F2C062F9A5C2}"/>
    <dgm:cxn modelId="{44FBD265-BCF2-4562-B6FF-D911CFF1C2DC}" type="presOf" srcId="{837B737E-D6A4-4CEC-9FFA-3FE0D92354EE}" destId="{FAC20BBF-6F26-41CD-A5A2-2BB0E2C627EB}" srcOrd="1" destOrd="0" presId="urn:microsoft.com/office/officeart/2005/8/layout/cycle2"/>
    <dgm:cxn modelId="{625DC8B4-7F4F-4CF5-AADE-3438A4DDE8C7}" type="presOf" srcId="{70AFCD94-6E41-434E-B571-635DC6528E58}" destId="{B447D2D7-8E96-49C7-8196-3AC748BE927A}" srcOrd="0" destOrd="0" presId="urn:microsoft.com/office/officeart/2005/8/layout/cycle2"/>
    <dgm:cxn modelId="{D5A65492-4C1E-47B9-8246-96BB25167415}" srcId="{1048B686-3CBD-4365-A44C-D3614573E3E2}" destId="{4E23AED8-1A0A-4DD8-921F-0F5E0608C9A0}" srcOrd="3" destOrd="0" parTransId="{DD32C6EF-36FE-4C0F-8824-841350B1E241}" sibTransId="{FAC79790-BBD2-490E-BEA3-20287C2D50B6}"/>
    <dgm:cxn modelId="{08355727-1A36-4D16-B1A2-0D874904C46E}" type="presOf" srcId="{4E23AED8-1A0A-4DD8-921F-0F5E0608C9A0}" destId="{39017EF6-A208-4A04-924B-7BB0CB22B6AD}" srcOrd="0" destOrd="0" presId="urn:microsoft.com/office/officeart/2005/8/layout/cycle2"/>
    <dgm:cxn modelId="{DE62F452-24F1-44D1-A388-1FB606101573}" type="presOf" srcId="{FAC79790-BBD2-490E-BEA3-20287C2D50B6}" destId="{4A021E0D-CC59-4915-A629-6BE6BE4EA73D}" srcOrd="1" destOrd="0" presId="urn:microsoft.com/office/officeart/2005/8/layout/cycle2"/>
    <dgm:cxn modelId="{F5DE2C95-60FF-4047-AE95-0F98A56B87C4}" srcId="{1048B686-3CBD-4365-A44C-D3614573E3E2}" destId="{70AFCD94-6E41-434E-B571-635DC6528E58}" srcOrd="1" destOrd="0" parTransId="{89ED6E15-0AE0-41FA-A057-04AC89934185}" sibTransId="{0C9B7A63-D78E-48A3-904C-2ECCCF8FC9F7}"/>
    <dgm:cxn modelId="{61ED41C3-66D6-4485-A10C-61410973CB7D}" srcId="{1048B686-3CBD-4365-A44C-D3614573E3E2}" destId="{8001A960-8616-4F6C-898B-7066FE0396F8}" srcOrd="2" destOrd="0" parTransId="{4DB291FB-3265-42F0-BC44-EC8601CAB503}" sibTransId="{837B737E-D6A4-4CEC-9FFA-3FE0D92354EE}"/>
    <dgm:cxn modelId="{DBDDA5E8-A551-473E-BC81-F12E4035F6A3}" type="presOf" srcId="{91C3A851-E765-4BDE-8933-D130EE494CE3}" destId="{85E4CE07-B774-4594-B31E-FC112852199D}" srcOrd="0" destOrd="0" presId="urn:microsoft.com/office/officeart/2005/8/layout/cycle2"/>
    <dgm:cxn modelId="{26390A78-D159-4CC8-B2BE-432CCCDF484B}" type="presOf" srcId="{601DF4AD-D0FC-4DCF-B3DE-F2C062F9A5C2}" destId="{7F8138BE-F970-4AB9-BF9A-A08EC2071B3D}" srcOrd="1" destOrd="0" presId="urn:microsoft.com/office/officeart/2005/8/layout/cycle2"/>
    <dgm:cxn modelId="{0173598C-C813-4E97-9F0D-1936388CF0C6}" type="presOf" srcId="{8001A960-8616-4F6C-898B-7066FE0396F8}" destId="{38B2A68F-D65F-4BDB-9635-33031EEF2959}" srcOrd="0" destOrd="0" presId="urn:microsoft.com/office/officeart/2005/8/layout/cycle2"/>
    <dgm:cxn modelId="{0B2ADF08-9177-4ABF-A2E6-796DDCA2530C}" type="presOf" srcId="{0C9B7A63-D78E-48A3-904C-2ECCCF8FC9F7}" destId="{67E1A134-7E9E-4E72-B66C-02732B6CA8A6}" srcOrd="0" destOrd="0" presId="urn:microsoft.com/office/officeart/2005/8/layout/cycle2"/>
    <dgm:cxn modelId="{0AE1C176-8F84-4881-AE1A-EE5EF550D89F}" type="presOf" srcId="{1048B686-3CBD-4365-A44C-D3614573E3E2}" destId="{B4A7F3FF-FB48-4F74-B2B8-D0DD7C63E81B}" srcOrd="0" destOrd="0" presId="urn:microsoft.com/office/officeart/2005/8/layout/cycle2"/>
    <dgm:cxn modelId="{A6A39BD2-F075-44F6-84B0-DFBBEAD5B591}" type="presOf" srcId="{601DF4AD-D0FC-4DCF-B3DE-F2C062F9A5C2}" destId="{4E27EA63-2518-4000-B5B9-F339B5D9A8A6}" srcOrd="0" destOrd="0" presId="urn:microsoft.com/office/officeart/2005/8/layout/cycle2"/>
    <dgm:cxn modelId="{049C5388-446B-406F-93FE-B72A0236B50D}" type="presParOf" srcId="{B4A7F3FF-FB48-4F74-B2B8-D0DD7C63E81B}" destId="{85E4CE07-B774-4594-B31E-FC112852199D}" srcOrd="0" destOrd="0" presId="urn:microsoft.com/office/officeart/2005/8/layout/cycle2"/>
    <dgm:cxn modelId="{7F14B4B8-38EF-41F9-A768-DB7FDDF0E909}" type="presParOf" srcId="{B4A7F3FF-FB48-4F74-B2B8-D0DD7C63E81B}" destId="{4E27EA63-2518-4000-B5B9-F339B5D9A8A6}" srcOrd="1" destOrd="0" presId="urn:microsoft.com/office/officeart/2005/8/layout/cycle2"/>
    <dgm:cxn modelId="{09743ACB-4E50-42BF-A6AC-B5CBBF46B9C4}" type="presParOf" srcId="{4E27EA63-2518-4000-B5B9-F339B5D9A8A6}" destId="{7F8138BE-F970-4AB9-BF9A-A08EC2071B3D}" srcOrd="0" destOrd="0" presId="urn:microsoft.com/office/officeart/2005/8/layout/cycle2"/>
    <dgm:cxn modelId="{CC1BA617-8165-45D0-A83C-29543F3BF494}" type="presParOf" srcId="{B4A7F3FF-FB48-4F74-B2B8-D0DD7C63E81B}" destId="{B447D2D7-8E96-49C7-8196-3AC748BE927A}" srcOrd="2" destOrd="0" presId="urn:microsoft.com/office/officeart/2005/8/layout/cycle2"/>
    <dgm:cxn modelId="{221DEF7A-3805-49D7-896F-6374C1AC7654}" type="presParOf" srcId="{B4A7F3FF-FB48-4F74-B2B8-D0DD7C63E81B}" destId="{67E1A134-7E9E-4E72-B66C-02732B6CA8A6}" srcOrd="3" destOrd="0" presId="urn:microsoft.com/office/officeart/2005/8/layout/cycle2"/>
    <dgm:cxn modelId="{0B2687E5-6036-42A9-AA53-9C9BF81AC10E}" type="presParOf" srcId="{67E1A134-7E9E-4E72-B66C-02732B6CA8A6}" destId="{B0F5A75B-C95A-447F-93B5-C681D6028F82}" srcOrd="0" destOrd="0" presId="urn:microsoft.com/office/officeart/2005/8/layout/cycle2"/>
    <dgm:cxn modelId="{DCB1FD82-DBCC-4ED6-8EEF-19CC46A6AF80}" type="presParOf" srcId="{B4A7F3FF-FB48-4F74-B2B8-D0DD7C63E81B}" destId="{38B2A68F-D65F-4BDB-9635-33031EEF2959}" srcOrd="4" destOrd="0" presId="urn:microsoft.com/office/officeart/2005/8/layout/cycle2"/>
    <dgm:cxn modelId="{3D30F872-2035-474D-A6D3-CB7EC1BB4E8F}" type="presParOf" srcId="{B4A7F3FF-FB48-4F74-B2B8-D0DD7C63E81B}" destId="{3604983D-58F8-45A5-BD82-2BA408A49568}" srcOrd="5" destOrd="0" presId="urn:microsoft.com/office/officeart/2005/8/layout/cycle2"/>
    <dgm:cxn modelId="{90469C84-2F92-4483-8A2F-B19A84DED495}" type="presParOf" srcId="{3604983D-58F8-45A5-BD82-2BA408A49568}" destId="{FAC20BBF-6F26-41CD-A5A2-2BB0E2C627EB}" srcOrd="0" destOrd="0" presId="urn:microsoft.com/office/officeart/2005/8/layout/cycle2"/>
    <dgm:cxn modelId="{647FEFD5-8EED-44AB-A26D-678DEE87AE3C}" type="presParOf" srcId="{B4A7F3FF-FB48-4F74-B2B8-D0DD7C63E81B}" destId="{39017EF6-A208-4A04-924B-7BB0CB22B6AD}" srcOrd="6" destOrd="0" presId="urn:microsoft.com/office/officeart/2005/8/layout/cycle2"/>
    <dgm:cxn modelId="{22F4F6B1-6560-42FE-B52B-8683B9C5BDF7}" type="presParOf" srcId="{B4A7F3FF-FB48-4F74-B2B8-D0DD7C63E81B}" destId="{C923D049-3F37-42D5-86F8-720285C111F7}" srcOrd="7" destOrd="0" presId="urn:microsoft.com/office/officeart/2005/8/layout/cycle2"/>
    <dgm:cxn modelId="{8661571C-522E-4799-AC94-D51636EB21DE}" type="presParOf" srcId="{C923D049-3F37-42D5-86F8-720285C111F7}" destId="{4A021E0D-CC59-4915-A629-6BE6BE4EA73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41076C-D412-4C17-905C-3DBDF0B1272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C"/>
        </a:p>
      </dgm:t>
    </dgm:pt>
    <dgm:pt modelId="{5000B007-89D5-4B8B-BE7E-5F7315F99F44}">
      <dgm:prSet phldrT="[Texto]"/>
      <dgm:spPr/>
      <dgm:t>
        <a:bodyPr/>
        <a:lstStyle/>
        <a:p>
          <a:r>
            <a:rPr lang="es-EC" b="1" dirty="0" smtClean="0">
              <a:solidFill>
                <a:schemeClr val="tx1"/>
              </a:solidFill>
            </a:rPr>
            <a:t>Estrategia 4: Implementar el desarrollo profesional </a:t>
          </a:r>
          <a:endParaRPr lang="es-EC" dirty="0">
            <a:solidFill>
              <a:schemeClr val="tx1"/>
            </a:solidFill>
          </a:endParaRPr>
        </a:p>
      </dgm:t>
    </dgm:pt>
    <dgm:pt modelId="{CF1ADB7A-D3D6-4618-B3E2-26D1EF5A61F8}" type="parTrans" cxnId="{C1D70557-DEFD-4E47-97BC-2BC66C0553E2}">
      <dgm:prSet/>
      <dgm:spPr/>
      <dgm:t>
        <a:bodyPr/>
        <a:lstStyle/>
        <a:p>
          <a:endParaRPr lang="es-EC"/>
        </a:p>
      </dgm:t>
    </dgm:pt>
    <dgm:pt modelId="{D5BB3528-21F4-4AAF-9C39-031E65C324B8}" type="sibTrans" cxnId="{C1D70557-DEFD-4E47-97BC-2BC66C0553E2}">
      <dgm:prSet/>
      <dgm:spPr/>
      <dgm:t>
        <a:bodyPr/>
        <a:lstStyle/>
        <a:p>
          <a:endParaRPr lang="es-EC"/>
        </a:p>
      </dgm:t>
    </dgm:pt>
    <dgm:pt modelId="{61D16900-2873-4204-B2AA-AB8A48F159F5}">
      <dgm:prSet phldrT="[Texto]"/>
      <dgm:spPr/>
      <dgm:t>
        <a:bodyPr/>
        <a:lstStyle/>
        <a:p>
          <a:r>
            <a:rPr lang="es-EC" b="0" dirty="0" smtClean="0"/>
            <a:t>Inducción al personal</a:t>
          </a:r>
          <a:endParaRPr lang="es-EC" b="0" dirty="0"/>
        </a:p>
      </dgm:t>
    </dgm:pt>
    <dgm:pt modelId="{F45A782F-8584-4F5A-9295-0C7C0079F27E}" type="parTrans" cxnId="{73331507-F24E-48D2-A092-D1E493790DAD}">
      <dgm:prSet/>
      <dgm:spPr/>
      <dgm:t>
        <a:bodyPr/>
        <a:lstStyle/>
        <a:p>
          <a:endParaRPr lang="es-EC"/>
        </a:p>
      </dgm:t>
    </dgm:pt>
    <dgm:pt modelId="{F4F37D33-0486-43C9-8E90-A63EF30B22B3}" type="sibTrans" cxnId="{73331507-F24E-48D2-A092-D1E493790DAD}">
      <dgm:prSet/>
      <dgm:spPr/>
      <dgm:t>
        <a:bodyPr/>
        <a:lstStyle/>
        <a:p>
          <a:endParaRPr lang="es-EC"/>
        </a:p>
      </dgm:t>
    </dgm:pt>
    <dgm:pt modelId="{2036A87B-198B-44C6-B056-0724C94581B6}">
      <dgm:prSet phldrT="[Texto]"/>
      <dgm:spPr/>
      <dgm:t>
        <a:bodyPr/>
        <a:lstStyle/>
        <a:p>
          <a:r>
            <a:rPr lang="es-EC" b="0" dirty="0" smtClean="0"/>
            <a:t>Capacitaciones al personal</a:t>
          </a:r>
          <a:endParaRPr lang="es-EC" b="0" dirty="0"/>
        </a:p>
      </dgm:t>
    </dgm:pt>
    <dgm:pt modelId="{FE290F00-2168-4DFB-9B7B-AACDCA91AB48}" type="parTrans" cxnId="{AF933C9F-B9F2-4499-B4A3-1AAB7FE86BBF}">
      <dgm:prSet/>
      <dgm:spPr/>
      <dgm:t>
        <a:bodyPr/>
        <a:lstStyle/>
        <a:p>
          <a:endParaRPr lang="es-EC"/>
        </a:p>
      </dgm:t>
    </dgm:pt>
    <dgm:pt modelId="{0A9B3EBB-8456-4DC8-921A-9BDE8023A069}" type="sibTrans" cxnId="{AF933C9F-B9F2-4499-B4A3-1AAB7FE86BBF}">
      <dgm:prSet/>
      <dgm:spPr/>
      <dgm:t>
        <a:bodyPr/>
        <a:lstStyle/>
        <a:p>
          <a:endParaRPr lang="es-EC"/>
        </a:p>
      </dgm:t>
    </dgm:pt>
    <dgm:pt modelId="{AAE5E83D-7BD2-4736-AE38-B2028488264B}">
      <dgm:prSet phldrT="[Texto]"/>
      <dgm:spPr/>
      <dgm:t>
        <a:bodyPr/>
        <a:lstStyle/>
        <a:p>
          <a:r>
            <a:rPr lang="es-EC" dirty="0" smtClean="0"/>
            <a:t>Charlas motivacionales</a:t>
          </a:r>
          <a:endParaRPr lang="es-EC" dirty="0"/>
        </a:p>
      </dgm:t>
    </dgm:pt>
    <dgm:pt modelId="{802D6E8F-5A16-4BDB-9937-084F2285D01A}" type="parTrans" cxnId="{2D04286E-E30E-4F4B-AE09-854D7B57112F}">
      <dgm:prSet/>
      <dgm:spPr/>
      <dgm:t>
        <a:bodyPr/>
        <a:lstStyle/>
        <a:p>
          <a:endParaRPr lang="es-EC"/>
        </a:p>
      </dgm:t>
    </dgm:pt>
    <dgm:pt modelId="{95C4861D-E9F5-4426-8C97-ED651FF2553A}" type="sibTrans" cxnId="{2D04286E-E30E-4F4B-AE09-854D7B57112F}">
      <dgm:prSet/>
      <dgm:spPr/>
      <dgm:t>
        <a:bodyPr/>
        <a:lstStyle/>
        <a:p>
          <a:endParaRPr lang="es-EC"/>
        </a:p>
      </dgm:t>
    </dgm:pt>
    <dgm:pt modelId="{CE19240A-4065-4F2B-B0C1-0DD2A33CC2F2}">
      <dgm:prSet/>
      <dgm:spPr/>
      <dgm:t>
        <a:bodyPr/>
        <a:lstStyle/>
        <a:p>
          <a:r>
            <a:rPr lang="es-EC" b="0" dirty="0" smtClean="0"/>
            <a:t>Concursos de innovación y méritos</a:t>
          </a:r>
          <a:endParaRPr lang="es-EC" b="0" dirty="0"/>
        </a:p>
      </dgm:t>
    </dgm:pt>
    <dgm:pt modelId="{0C23DCBE-A304-466E-BA51-9268F0CDAD4C}" type="parTrans" cxnId="{2B4B3ECA-D76A-41C3-A68F-4221200296E7}">
      <dgm:prSet/>
      <dgm:spPr/>
      <dgm:t>
        <a:bodyPr/>
        <a:lstStyle/>
        <a:p>
          <a:endParaRPr lang="es-EC"/>
        </a:p>
      </dgm:t>
    </dgm:pt>
    <dgm:pt modelId="{D054B0ED-5B35-4371-B56F-6917AC1F1FFA}" type="sibTrans" cxnId="{2B4B3ECA-D76A-41C3-A68F-4221200296E7}">
      <dgm:prSet/>
      <dgm:spPr/>
      <dgm:t>
        <a:bodyPr/>
        <a:lstStyle/>
        <a:p>
          <a:endParaRPr lang="es-EC"/>
        </a:p>
      </dgm:t>
    </dgm:pt>
    <dgm:pt modelId="{87C2838D-0D93-4309-9017-1143A151AC00}" type="pres">
      <dgm:prSet presAssocID="{BE41076C-D412-4C17-905C-3DBDF0B12721}" presName="cycle" presStyleCnt="0">
        <dgm:presLayoutVars>
          <dgm:chMax val="1"/>
          <dgm:dir/>
          <dgm:animLvl val="ctr"/>
          <dgm:resizeHandles val="exact"/>
        </dgm:presLayoutVars>
      </dgm:prSet>
      <dgm:spPr/>
      <dgm:t>
        <a:bodyPr/>
        <a:lstStyle/>
        <a:p>
          <a:endParaRPr lang="es-EC"/>
        </a:p>
      </dgm:t>
    </dgm:pt>
    <dgm:pt modelId="{4C4E6F32-0AA2-42D0-BEFB-76FB9A72B9DA}" type="pres">
      <dgm:prSet presAssocID="{5000B007-89D5-4B8B-BE7E-5F7315F99F44}" presName="centerShape" presStyleLbl="node0" presStyleIdx="0" presStyleCnt="1"/>
      <dgm:spPr/>
      <dgm:t>
        <a:bodyPr/>
        <a:lstStyle/>
        <a:p>
          <a:endParaRPr lang="es-EC"/>
        </a:p>
      </dgm:t>
    </dgm:pt>
    <dgm:pt modelId="{1B525854-9005-4C27-B308-DD664D656524}" type="pres">
      <dgm:prSet presAssocID="{F45A782F-8584-4F5A-9295-0C7C0079F27E}" presName="parTrans" presStyleLbl="bgSibTrans2D1" presStyleIdx="0" presStyleCnt="4"/>
      <dgm:spPr/>
      <dgm:t>
        <a:bodyPr/>
        <a:lstStyle/>
        <a:p>
          <a:endParaRPr lang="es-EC"/>
        </a:p>
      </dgm:t>
    </dgm:pt>
    <dgm:pt modelId="{822DCD9F-19F4-4C5F-9D7C-F2BB873321B6}" type="pres">
      <dgm:prSet presAssocID="{61D16900-2873-4204-B2AA-AB8A48F159F5}" presName="node" presStyleLbl="node1" presStyleIdx="0" presStyleCnt="4">
        <dgm:presLayoutVars>
          <dgm:bulletEnabled val="1"/>
        </dgm:presLayoutVars>
      </dgm:prSet>
      <dgm:spPr/>
      <dgm:t>
        <a:bodyPr/>
        <a:lstStyle/>
        <a:p>
          <a:endParaRPr lang="es-EC"/>
        </a:p>
      </dgm:t>
    </dgm:pt>
    <dgm:pt modelId="{CAED5746-AE05-4A9E-B1FA-1682621DBB65}" type="pres">
      <dgm:prSet presAssocID="{FE290F00-2168-4DFB-9B7B-AACDCA91AB48}" presName="parTrans" presStyleLbl="bgSibTrans2D1" presStyleIdx="1" presStyleCnt="4"/>
      <dgm:spPr/>
      <dgm:t>
        <a:bodyPr/>
        <a:lstStyle/>
        <a:p>
          <a:endParaRPr lang="es-EC"/>
        </a:p>
      </dgm:t>
    </dgm:pt>
    <dgm:pt modelId="{60AFE394-E3A2-416B-982A-FDCBF773BA2C}" type="pres">
      <dgm:prSet presAssocID="{2036A87B-198B-44C6-B056-0724C94581B6}" presName="node" presStyleLbl="node1" presStyleIdx="1" presStyleCnt="4">
        <dgm:presLayoutVars>
          <dgm:bulletEnabled val="1"/>
        </dgm:presLayoutVars>
      </dgm:prSet>
      <dgm:spPr/>
      <dgm:t>
        <a:bodyPr/>
        <a:lstStyle/>
        <a:p>
          <a:endParaRPr lang="es-EC"/>
        </a:p>
      </dgm:t>
    </dgm:pt>
    <dgm:pt modelId="{2792F081-9460-495D-BBCF-C284A776AB1E}" type="pres">
      <dgm:prSet presAssocID="{0C23DCBE-A304-466E-BA51-9268F0CDAD4C}" presName="parTrans" presStyleLbl="bgSibTrans2D1" presStyleIdx="2" presStyleCnt="4"/>
      <dgm:spPr/>
      <dgm:t>
        <a:bodyPr/>
        <a:lstStyle/>
        <a:p>
          <a:endParaRPr lang="es-EC"/>
        </a:p>
      </dgm:t>
    </dgm:pt>
    <dgm:pt modelId="{B6D3CD22-3071-4353-AE8F-192C300D3396}" type="pres">
      <dgm:prSet presAssocID="{CE19240A-4065-4F2B-B0C1-0DD2A33CC2F2}" presName="node" presStyleLbl="node1" presStyleIdx="2" presStyleCnt="4">
        <dgm:presLayoutVars>
          <dgm:bulletEnabled val="1"/>
        </dgm:presLayoutVars>
      </dgm:prSet>
      <dgm:spPr/>
      <dgm:t>
        <a:bodyPr/>
        <a:lstStyle/>
        <a:p>
          <a:endParaRPr lang="es-EC"/>
        </a:p>
      </dgm:t>
    </dgm:pt>
    <dgm:pt modelId="{871DECE2-7B23-422F-8291-0AC7070B520F}" type="pres">
      <dgm:prSet presAssocID="{802D6E8F-5A16-4BDB-9937-084F2285D01A}" presName="parTrans" presStyleLbl="bgSibTrans2D1" presStyleIdx="3" presStyleCnt="4"/>
      <dgm:spPr/>
      <dgm:t>
        <a:bodyPr/>
        <a:lstStyle/>
        <a:p>
          <a:endParaRPr lang="es-EC"/>
        </a:p>
      </dgm:t>
    </dgm:pt>
    <dgm:pt modelId="{46C0ADAB-1C6B-4921-AE0B-410139FFB53F}" type="pres">
      <dgm:prSet presAssocID="{AAE5E83D-7BD2-4736-AE38-B2028488264B}" presName="node" presStyleLbl="node1" presStyleIdx="3" presStyleCnt="4">
        <dgm:presLayoutVars>
          <dgm:bulletEnabled val="1"/>
        </dgm:presLayoutVars>
      </dgm:prSet>
      <dgm:spPr/>
      <dgm:t>
        <a:bodyPr/>
        <a:lstStyle/>
        <a:p>
          <a:endParaRPr lang="es-EC"/>
        </a:p>
      </dgm:t>
    </dgm:pt>
  </dgm:ptLst>
  <dgm:cxnLst>
    <dgm:cxn modelId="{73A8A56E-41A0-446D-A22E-DB07935A4955}" type="presOf" srcId="{F45A782F-8584-4F5A-9295-0C7C0079F27E}" destId="{1B525854-9005-4C27-B308-DD664D656524}" srcOrd="0" destOrd="0" presId="urn:microsoft.com/office/officeart/2005/8/layout/radial4"/>
    <dgm:cxn modelId="{5E92B731-804D-4600-A54B-7D38B3FF2200}" type="presOf" srcId="{0C23DCBE-A304-466E-BA51-9268F0CDAD4C}" destId="{2792F081-9460-495D-BBCF-C284A776AB1E}" srcOrd="0" destOrd="0" presId="urn:microsoft.com/office/officeart/2005/8/layout/radial4"/>
    <dgm:cxn modelId="{A71EC144-B8A4-4C05-AA06-FC9A70CCCE89}" type="presOf" srcId="{FE290F00-2168-4DFB-9B7B-AACDCA91AB48}" destId="{CAED5746-AE05-4A9E-B1FA-1682621DBB65}" srcOrd="0" destOrd="0" presId="urn:microsoft.com/office/officeart/2005/8/layout/radial4"/>
    <dgm:cxn modelId="{AF933C9F-B9F2-4499-B4A3-1AAB7FE86BBF}" srcId="{5000B007-89D5-4B8B-BE7E-5F7315F99F44}" destId="{2036A87B-198B-44C6-B056-0724C94581B6}" srcOrd="1" destOrd="0" parTransId="{FE290F00-2168-4DFB-9B7B-AACDCA91AB48}" sibTransId="{0A9B3EBB-8456-4DC8-921A-9BDE8023A069}"/>
    <dgm:cxn modelId="{2D04286E-E30E-4F4B-AE09-854D7B57112F}" srcId="{5000B007-89D5-4B8B-BE7E-5F7315F99F44}" destId="{AAE5E83D-7BD2-4736-AE38-B2028488264B}" srcOrd="3" destOrd="0" parTransId="{802D6E8F-5A16-4BDB-9937-084F2285D01A}" sibTransId="{95C4861D-E9F5-4426-8C97-ED651FF2553A}"/>
    <dgm:cxn modelId="{8C51C34C-2432-47A7-B4F5-1AAD94D0B118}" type="presOf" srcId="{61D16900-2873-4204-B2AA-AB8A48F159F5}" destId="{822DCD9F-19F4-4C5F-9D7C-F2BB873321B6}" srcOrd="0" destOrd="0" presId="urn:microsoft.com/office/officeart/2005/8/layout/radial4"/>
    <dgm:cxn modelId="{2B4B3ECA-D76A-41C3-A68F-4221200296E7}" srcId="{5000B007-89D5-4B8B-BE7E-5F7315F99F44}" destId="{CE19240A-4065-4F2B-B0C1-0DD2A33CC2F2}" srcOrd="2" destOrd="0" parTransId="{0C23DCBE-A304-466E-BA51-9268F0CDAD4C}" sibTransId="{D054B0ED-5B35-4371-B56F-6917AC1F1FFA}"/>
    <dgm:cxn modelId="{DD553D60-02B5-449D-8836-2016F30749FB}" type="presOf" srcId="{CE19240A-4065-4F2B-B0C1-0DD2A33CC2F2}" destId="{B6D3CD22-3071-4353-AE8F-192C300D3396}" srcOrd="0" destOrd="0" presId="urn:microsoft.com/office/officeart/2005/8/layout/radial4"/>
    <dgm:cxn modelId="{EF04175E-A90D-44BC-B738-962F6CAC4487}" type="presOf" srcId="{AAE5E83D-7BD2-4736-AE38-B2028488264B}" destId="{46C0ADAB-1C6B-4921-AE0B-410139FFB53F}" srcOrd="0" destOrd="0" presId="urn:microsoft.com/office/officeart/2005/8/layout/radial4"/>
    <dgm:cxn modelId="{66A41A49-26D7-401B-A21A-537132009A18}" type="presOf" srcId="{BE41076C-D412-4C17-905C-3DBDF0B12721}" destId="{87C2838D-0D93-4309-9017-1143A151AC00}" srcOrd="0" destOrd="0" presId="urn:microsoft.com/office/officeart/2005/8/layout/radial4"/>
    <dgm:cxn modelId="{BC02DC98-8098-469D-A10C-5D4A0024B724}" type="presOf" srcId="{2036A87B-198B-44C6-B056-0724C94581B6}" destId="{60AFE394-E3A2-416B-982A-FDCBF773BA2C}" srcOrd="0" destOrd="0" presId="urn:microsoft.com/office/officeart/2005/8/layout/radial4"/>
    <dgm:cxn modelId="{C1D70557-DEFD-4E47-97BC-2BC66C0553E2}" srcId="{BE41076C-D412-4C17-905C-3DBDF0B12721}" destId="{5000B007-89D5-4B8B-BE7E-5F7315F99F44}" srcOrd="0" destOrd="0" parTransId="{CF1ADB7A-D3D6-4618-B3E2-26D1EF5A61F8}" sibTransId="{D5BB3528-21F4-4AAF-9C39-031E65C324B8}"/>
    <dgm:cxn modelId="{73331507-F24E-48D2-A092-D1E493790DAD}" srcId="{5000B007-89D5-4B8B-BE7E-5F7315F99F44}" destId="{61D16900-2873-4204-B2AA-AB8A48F159F5}" srcOrd="0" destOrd="0" parTransId="{F45A782F-8584-4F5A-9295-0C7C0079F27E}" sibTransId="{F4F37D33-0486-43C9-8E90-A63EF30B22B3}"/>
    <dgm:cxn modelId="{340DDDC0-BDF8-465D-9F21-A3BC9F1C7FCA}" type="presOf" srcId="{5000B007-89D5-4B8B-BE7E-5F7315F99F44}" destId="{4C4E6F32-0AA2-42D0-BEFB-76FB9A72B9DA}" srcOrd="0" destOrd="0" presId="urn:microsoft.com/office/officeart/2005/8/layout/radial4"/>
    <dgm:cxn modelId="{3CD11BAC-4D2D-4C22-BC90-27A514C08F25}" type="presOf" srcId="{802D6E8F-5A16-4BDB-9937-084F2285D01A}" destId="{871DECE2-7B23-422F-8291-0AC7070B520F}" srcOrd="0" destOrd="0" presId="urn:microsoft.com/office/officeart/2005/8/layout/radial4"/>
    <dgm:cxn modelId="{1A02C178-180F-4F4E-ACE7-34199EB098C5}" type="presParOf" srcId="{87C2838D-0D93-4309-9017-1143A151AC00}" destId="{4C4E6F32-0AA2-42D0-BEFB-76FB9A72B9DA}" srcOrd="0" destOrd="0" presId="urn:microsoft.com/office/officeart/2005/8/layout/radial4"/>
    <dgm:cxn modelId="{EA0F8273-1209-444C-9BB5-EA4F8D6AF6BC}" type="presParOf" srcId="{87C2838D-0D93-4309-9017-1143A151AC00}" destId="{1B525854-9005-4C27-B308-DD664D656524}" srcOrd="1" destOrd="0" presId="urn:microsoft.com/office/officeart/2005/8/layout/radial4"/>
    <dgm:cxn modelId="{1494ADBD-E60A-40CA-9E99-46363F90B160}" type="presParOf" srcId="{87C2838D-0D93-4309-9017-1143A151AC00}" destId="{822DCD9F-19F4-4C5F-9D7C-F2BB873321B6}" srcOrd="2" destOrd="0" presId="urn:microsoft.com/office/officeart/2005/8/layout/radial4"/>
    <dgm:cxn modelId="{EB33660E-0F63-4FA1-8125-24CF0195B5B6}" type="presParOf" srcId="{87C2838D-0D93-4309-9017-1143A151AC00}" destId="{CAED5746-AE05-4A9E-B1FA-1682621DBB65}" srcOrd="3" destOrd="0" presId="urn:microsoft.com/office/officeart/2005/8/layout/radial4"/>
    <dgm:cxn modelId="{733E4B2D-0E1F-4E12-B96C-883EF6E5D619}" type="presParOf" srcId="{87C2838D-0D93-4309-9017-1143A151AC00}" destId="{60AFE394-E3A2-416B-982A-FDCBF773BA2C}" srcOrd="4" destOrd="0" presId="urn:microsoft.com/office/officeart/2005/8/layout/radial4"/>
    <dgm:cxn modelId="{BCF609D6-3860-4B74-B7CF-B75E6F3CC17B}" type="presParOf" srcId="{87C2838D-0D93-4309-9017-1143A151AC00}" destId="{2792F081-9460-495D-BBCF-C284A776AB1E}" srcOrd="5" destOrd="0" presId="urn:microsoft.com/office/officeart/2005/8/layout/radial4"/>
    <dgm:cxn modelId="{0D9A0073-040A-4A8C-A9FA-A27B5C5E6C02}" type="presParOf" srcId="{87C2838D-0D93-4309-9017-1143A151AC00}" destId="{B6D3CD22-3071-4353-AE8F-192C300D3396}" srcOrd="6" destOrd="0" presId="urn:microsoft.com/office/officeart/2005/8/layout/radial4"/>
    <dgm:cxn modelId="{C2C2A023-F2C6-4980-AB31-457902FA32B1}" type="presParOf" srcId="{87C2838D-0D93-4309-9017-1143A151AC00}" destId="{871DECE2-7B23-422F-8291-0AC7070B520F}" srcOrd="7" destOrd="0" presId="urn:microsoft.com/office/officeart/2005/8/layout/radial4"/>
    <dgm:cxn modelId="{57D8A06C-29F8-4B99-A3C1-42E0DF2B7C81}" type="presParOf" srcId="{87C2838D-0D93-4309-9017-1143A151AC00}" destId="{46C0ADAB-1C6B-4921-AE0B-410139FFB53F}"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8A0F7-EAF4-46E2-A5C8-195745723581}" type="doc">
      <dgm:prSet loTypeId="urn:microsoft.com/office/officeart/2005/8/layout/vList3" loCatId="list" qsTypeId="urn:microsoft.com/office/officeart/2005/8/quickstyle/simple1" qsCatId="simple" csTypeId="urn:microsoft.com/office/officeart/2005/8/colors/colorful5" csCatId="colorful" phldr="1"/>
      <dgm:spPr/>
    </dgm:pt>
    <dgm:pt modelId="{C9ECA52F-DC9C-4E7A-87AF-166A19FD231F}">
      <dgm:prSet phldrT="[Texto]" custT="1"/>
      <dgm:spPr/>
      <dgm:t>
        <a:bodyPr/>
        <a:lstStyle/>
        <a:p>
          <a:pPr algn="l"/>
          <a:r>
            <a:rPr lang="es-EC" sz="1800" dirty="0" smtClean="0">
              <a:latin typeface="Times New Roman" panose="02020603050405020304" pitchFamily="18" charset="0"/>
              <a:cs typeface="Times New Roman" panose="02020603050405020304" pitchFamily="18" charset="0"/>
            </a:rPr>
            <a:t>Determinar el estilo de liderazgo predominante del directivo de  las empresas tecnológicas del Distrito metropolitano de Quito. </a:t>
          </a:r>
          <a:endParaRPr lang="es-EC" sz="1800" dirty="0">
            <a:latin typeface="Times New Roman" panose="02020603050405020304" pitchFamily="18" charset="0"/>
            <a:cs typeface="Times New Roman" panose="02020603050405020304" pitchFamily="18" charset="0"/>
          </a:endParaRPr>
        </a:p>
      </dgm:t>
    </dgm:pt>
    <dgm:pt modelId="{BDF81F5E-C05A-48E0-9D3D-64ED3A0AB249}" type="parTrans" cxnId="{1B630E0F-8844-446B-B30B-A118B3D3FF4D}">
      <dgm:prSet/>
      <dgm:spPr/>
      <dgm:t>
        <a:bodyPr/>
        <a:lstStyle/>
        <a:p>
          <a:endParaRPr lang="es-EC"/>
        </a:p>
      </dgm:t>
    </dgm:pt>
    <dgm:pt modelId="{B44B7D08-481E-4FD9-9373-8B8DF0329855}" type="sibTrans" cxnId="{1B630E0F-8844-446B-B30B-A118B3D3FF4D}">
      <dgm:prSet/>
      <dgm:spPr/>
      <dgm:t>
        <a:bodyPr/>
        <a:lstStyle/>
        <a:p>
          <a:endParaRPr lang="es-EC"/>
        </a:p>
      </dgm:t>
    </dgm:pt>
    <dgm:pt modelId="{9E9FEE44-0217-404A-B95D-A6B7346FB6C2}">
      <dgm:prSet phldrT="[Texto]" custT="1"/>
      <dgm:spPr/>
      <dgm:t>
        <a:bodyPr/>
        <a:lstStyle/>
        <a:p>
          <a:pPr algn="l"/>
          <a:r>
            <a:rPr lang="es-EC" sz="1800" dirty="0" smtClean="0">
              <a:latin typeface="Times New Roman" panose="02020603050405020304" pitchFamily="18" charset="0"/>
              <a:cs typeface="Times New Roman" panose="02020603050405020304" pitchFamily="18" charset="0"/>
            </a:rPr>
            <a:t>Analizar el clima organizacional orientado a la innovación existente en las empresas tecnológicas del distrito metropolitano de Quito.</a:t>
          </a:r>
          <a:endParaRPr lang="es-EC" sz="1800" dirty="0">
            <a:latin typeface="Times New Roman" panose="02020603050405020304" pitchFamily="18" charset="0"/>
            <a:cs typeface="Times New Roman" panose="02020603050405020304" pitchFamily="18" charset="0"/>
          </a:endParaRPr>
        </a:p>
      </dgm:t>
    </dgm:pt>
    <dgm:pt modelId="{73B25834-D5E2-48F0-863A-2B47369AAB08}" type="parTrans" cxnId="{4C3EDBEB-F364-4806-AB37-7EE24B498863}">
      <dgm:prSet/>
      <dgm:spPr/>
      <dgm:t>
        <a:bodyPr/>
        <a:lstStyle/>
        <a:p>
          <a:endParaRPr lang="es-EC"/>
        </a:p>
      </dgm:t>
    </dgm:pt>
    <dgm:pt modelId="{C3455922-5A5D-407D-9D3A-7E30323706C3}" type="sibTrans" cxnId="{4C3EDBEB-F364-4806-AB37-7EE24B498863}">
      <dgm:prSet/>
      <dgm:spPr/>
      <dgm:t>
        <a:bodyPr/>
        <a:lstStyle/>
        <a:p>
          <a:endParaRPr lang="es-EC"/>
        </a:p>
      </dgm:t>
    </dgm:pt>
    <dgm:pt modelId="{6A1A609F-FA73-41CE-B36C-72FDC3E37A2D}" type="pres">
      <dgm:prSet presAssocID="{A088A0F7-EAF4-46E2-A5C8-195745723581}" presName="linearFlow" presStyleCnt="0">
        <dgm:presLayoutVars>
          <dgm:dir/>
          <dgm:resizeHandles val="exact"/>
        </dgm:presLayoutVars>
      </dgm:prSet>
      <dgm:spPr/>
    </dgm:pt>
    <dgm:pt modelId="{C726AE75-3E3D-4A22-A5D2-82AFD3F7F331}" type="pres">
      <dgm:prSet presAssocID="{C9ECA52F-DC9C-4E7A-87AF-166A19FD231F}" presName="composite" presStyleCnt="0"/>
      <dgm:spPr/>
    </dgm:pt>
    <dgm:pt modelId="{D1CCC88E-D609-4974-AC55-6D264E6ACC8F}" type="pres">
      <dgm:prSet presAssocID="{C9ECA52F-DC9C-4E7A-87AF-166A19FD231F}" presName="imgShp" presStyleLbl="fgImgPlace1" presStyleIdx="0" presStyleCnt="2" custScaleX="117352" custLinFactNeighborX="-26457" custLinFactNeighborY="-1307"/>
      <dgm:spPr>
        <a:blipFill rotWithShape="1">
          <a:blip xmlns:r="http://schemas.openxmlformats.org/officeDocument/2006/relationships" r:embed="rId1"/>
          <a:stretch>
            <a:fillRect/>
          </a:stretch>
        </a:blipFill>
      </dgm:spPr>
    </dgm:pt>
    <dgm:pt modelId="{262F11D6-AC6F-4CDC-9560-E80BB62CCDF9}" type="pres">
      <dgm:prSet presAssocID="{C9ECA52F-DC9C-4E7A-87AF-166A19FD231F}" presName="txShp" presStyleLbl="node1" presStyleIdx="0" presStyleCnt="2" custScaleX="124386" custScaleY="99121" custLinFactNeighborX="3636">
        <dgm:presLayoutVars>
          <dgm:bulletEnabled val="1"/>
        </dgm:presLayoutVars>
      </dgm:prSet>
      <dgm:spPr/>
      <dgm:t>
        <a:bodyPr/>
        <a:lstStyle/>
        <a:p>
          <a:endParaRPr lang="es-EC"/>
        </a:p>
      </dgm:t>
    </dgm:pt>
    <dgm:pt modelId="{30CC443A-09CA-4FBA-BCBA-4DC63F9B068E}" type="pres">
      <dgm:prSet presAssocID="{B44B7D08-481E-4FD9-9373-8B8DF0329855}" presName="spacing" presStyleCnt="0"/>
      <dgm:spPr/>
    </dgm:pt>
    <dgm:pt modelId="{F3836B87-CB07-458E-8A44-7C34E6A3F5F1}" type="pres">
      <dgm:prSet presAssocID="{9E9FEE44-0217-404A-B95D-A6B7346FB6C2}" presName="composite" presStyleCnt="0"/>
      <dgm:spPr/>
    </dgm:pt>
    <dgm:pt modelId="{99E114C0-6940-4CBA-A9A5-7721328B50C0}" type="pres">
      <dgm:prSet presAssocID="{9E9FEE44-0217-404A-B95D-A6B7346FB6C2}" presName="imgShp" presStyleLbl="fgImgPlace1" presStyleIdx="1" presStyleCnt="2" custScaleX="117352" custLinFactNeighborX="-23450" custLinFactNeighborY="-3006"/>
      <dgm:spPr>
        <a:blipFill rotWithShape="1">
          <a:blip xmlns:r="http://schemas.openxmlformats.org/officeDocument/2006/relationships" r:embed="rId2"/>
          <a:stretch>
            <a:fillRect/>
          </a:stretch>
        </a:blipFill>
      </dgm:spPr>
    </dgm:pt>
    <dgm:pt modelId="{A0DFAAF6-32C0-469E-98DB-5BFA7167C012}" type="pres">
      <dgm:prSet presAssocID="{9E9FEE44-0217-404A-B95D-A6B7346FB6C2}" presName="txShp" presStyleLbl="node1" presStyleIdx="1" presStyleCnt="2" custScaleX="123891" custScaleY="108593" custLinFactNeighborX="3636">
        <dgm:presLayoutVars>
          <dgm:bulletEnabled val="1"/>
        </dgm:presLayoutVars>
      </dgm:prSet>
      <dgm:spPr/>
      <dgm:t>
        <a:bodyPr/>
        <a:lstStyle/>
        <a:p>
          <a:endParaRPr lang="es-EC"/>
        </a:p>
      </dgm:t>
    </dgm:pt>
  </dgm:ptLst>
  <dgm:cxnLst>
    <dgm:cxn modelId="{1B630E0F-8844-446B-B30B-A118B3D3FF4D}" srcId="{A088A0F7-EAF4-46E2-A5C8-195745723581}" destId="{C9ECA52F-DC9C-4E7A-87AF-166A19FD231F}" srcOrd="0" destOrd="0" parTransId="{BDF81F5E-C05A-48E0-9D3D-64ED3A0AB249}" sibTransId="{B44B7D08-481E-4FD9-9373-8B8DF0329855}"/>
    <dgm:cxn modelId="{4C3EDBEB-F364-4806-AB37-7EE24B498863}" srcId="{A088A0F7-EAF4-46E2-A5C8-195745723581}" destId="{9E9FEE44-0217-404A-B95D-A6B7346FB6C2}" srcOrd="1" destOrd="0" parTransId="{73B25834-D5E2-48F0-863A-2B47369AAB08}" sibTransId="{C3455922-5A5D-407D-9D3A-7E30323706C3}"/>
    <dgm:cxn modelId="{6A2E09B3-0F21-495B-9ECC-3D05993B9591}" type="presOf" srcId="{C9ECA52F-DC9C-4E7A-87AF-166A19FD231F}" destId="{262F11D6-AC6F-4CDC-9560-E80BB62CCDF9}" srcOrd="0" destOrd="0" presId="urn:microsoft.com/office/officeart/2005/8/layout/vList3"/>
    <dgm:cxn modelId="{428A5AA3-AB36-4954-9143-5D7E771CFEF6}" type="presOf" srcId="{A088A0F7-EAF4-46E2-A5C8-195745723581}" destId="{6A1A609F-FA73-41CE-B36C-72FDC3E37A2D}" srcOrd="0" destOrd="0" presId="urn:microsoft.com/office/officeart/2005/8/layout/vList3"/>
    <dgm:cxn modelId="{009E845E-B8FE-4A54-BA9F-3E9B33EEA087}" type="presOf" srcId="{9E9FEE44-0217-404A-B95D-A6B7346FB6C2}" destId="{A0DFAAF6-32C0-469E-98DB-5BFA7167C012}" srcOrd="0" destOrd="0" presId="urn:microsoft.com/office/officeart/2005/8/layout/vList3"/>
    <dgm:cxn modelId="{FA32E0F4-85DF-42F6-B9B0-B6731AA0FA85}" type="presParOf" srcId="{6A1A609F-FA73-41CE-B36C-72FDC3E37A2D}" destId="{C726AE75-3E3D-4A22-A5D2-82AFD3F7F331}" srcOrd="0" destOrd="0" presId="urn:microsoft.com/office/officeart/2005/8/layout/vList3"/>
    <dgm:cxn modelId="{4260A0AA-442D-4626-A277-9693271B7C77}" type="presParOf" srcId="{C726AE75-3E3D-4A22-A5D2-82AFD3F7F331}" destId="{D1CCC88E-D609-4974-AC55-6D264E6ACC8F}" srcOrd="0" destOrd="0" presId="urn:microsoft.com/office/officeart/2005/8/layout/vList3"/>
    <dgm:cxn modelId="{029379F3-B07A-4B5F-A95B-208F61D37977}" type="presParOf" srcId="{C726AE75-3E3D-4A22-A5D2-82AFD3F7F331}" destId="{262F11D6-AC6F-4CDC-9560-E80BB62CCDF9}" srcOrd="1" destOrd="0" presId="urn:microsoft.com/office/officeart/2005/8/layout/vList3"/>
    <dgm:cxn modelId="{1281778A-A748-4062-BE22-7649D86D55FF}" type="presParOf" srcId="{6A1A609F-FA73-41CE-B36C-72FDC3E37A2D}" destId="{30CC443A-09CA-4FBA-BCBA-4DC63F9B068E}" srcOrd="1" destOrd="0" presId="urn:microsoft.com/office/officeart/2005/8/layout/vList3"/>
    <dgm:cxn modelId="{687FA1A8-FF00-424C-A2FF-DA141A495AFB}" type="presParOf" srcId="{6A1A609F-FA73-41CE-B36C-72FDC3E37A2D}" destId="{F3836B87-CB07-458E-8A44-7C34E6A3F5F1}" srcOrd="2" destOrd="0" presId="urn:microsoft.com/office/officeart/2005/8/layout/vList3"/>
    <dgm:cxn modelId="{9AD3B8AC-3B16-4849-8B5F-4B3CA79DC81C}" type="presParOf" srcId="{F3836B87-CB07-458E-8A44-7C34E6A3F5F1}" destId="{99E114C0-6940-4CBA-A9A5-7721328B50C0}" srcOrd="0" destOrd="0" presId="urn:microsoft.com/office/officeart/2005/8/layout/vList3"/>
    <dgm:cxn modelId="{B5D0DF7E-B7C8-491E-8828-C7F0E68EA44C}" type="presParOf" srcId="{F3836B87-CB07-458E-8A44-7C34E6A3F5F1}" destId="{A0DFAAF6-32C0-469E-98DB-5BFA7167C01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1B1433-05D1-4B2D-83A4-62724218D839}"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s-EC"/>
        </a:p>
      </dgm:t>
    </dgm:pt>
    <dgm:pt modelId="{6981236C-2B60-4C2B-8450-1757A55F78BD}">
      <dgm:prSet phldrT="[Texto]"/>
      <dgm:spPr/>
      <dgm:t>
        <a:bodyPr/>
        <a:lstStyle/>
        <a:p>
          <a:pPr algn="l"/>
          <a:r>
            <a:rPr lang="es-EC" dirty="0" smtClean="0"/>
            <a:t>Objetivo General</a:t>
          </a:r>
          <a:endParaRPr lang="es-EC" dirty="0"/>
        </a:p>
      </dgm:t>
    </dgm:pt>
    <dgm:pt modelId="{E8FED04A-71BD-4F77-869A-BF9822B09E68}" type="parTrans" cxnId="{2C23CD25-E130-40FF-A63F-4D5808C703A3}">
      <dgm:prSet/>
      <dgm:spPr/>
      <dgm:t>
        <a:bodyPr/>
        <a:lstStyle/>
        <a:p>
          <a:endParaRPr lang="es-EC"/>
        </a:p>
      </dgm:t>
    </dgm:pt>
    <dgm:pt modelId="{94B511EE-E9CD-43EA-9189-02CDF223A53F}" type="sibTrans" cxnId="{2C23CD25-E130-40FF-A63F-4D5808C703A3}">
      <dgm:prSet/>
      <dgm:spPr/>
      <dgm:t>
        <a:bodyPr/>
        <a:lstStyle/>
        <a:p>
          <a:endParaRPr lang="es-EC"/>
        </a:p>
      </dgm:t>
    </dgm:pt>
    <dgm:pt modelId="{31F97CD7-F39F-4ABA-AAD3-E9015D7E8E34}">
      <dgm:prSet phldrT="[Texto]"/>
      <dgm:spPr/>
      <dgm:t>
        <a:bodyPr/>
        <a:lstStyle/>
        <a:p>
          <a:pPr algn="l"/>
          <a:r>
            <a:rPr lang="es-EC" dirty="0" smtClean="0">
              <a:solidFill>
                <a:schemeClr val="tx1"/>
              </a:solidFill>
            </a:rPr>
            <a:t>Analizar la influencia de los estilos de liderazgo y clima organizacional orientado a la innovación de las empresas del sector tecnológico del distrito metropolitano de Quito.</a:t>
          </a:r>
          <a:endParaRPr lang="es-EC" dirty="0">
            <a:solidFill>
              <a:schemeClr val="tx1"/>
            </a:solidFill>
          </a:endParaRPr>
        </a:p>
      </dgm:t>
    </dgm:pt>
    <dgm:pt modelId="{16BA7F29-905B-45CB-B5EF-C1E4F3C4A123}" type="parTrans" cxnId="{1079EB5C-E7D1-4374-8352-3E5C8C488B51}">
      <dgm:prSet/>
      <dgm:spPr/>
      <dgm:t>
        <a:bodyPr/>
        <a:lstStyle/>
        <a:p>
          <a:endParaRPr lang="es-EC"/>
        </a:p>
      </dgm:t>
    </dgm:pt>
    <dgm:pt modelId="{90E2E139-CD30-444D-AF2C-E9C6389C2C60}" type="sibTrans" cxnId="{1079EB5C-E7D1-4374-8352-3E5C8C488B51}">
      <dgm:prSet/>
      <dgm:spPr/>
      <dgm:t>
        <a:bodyPr/>
        <a:lstStyle/>
        <a:p>
          <a:endParaRPr lang="es-EC"/>
        </a:p>
      </dgm:t>
    </dgm:pt>
    <dgm:pt modelId="{17931454-B8F3-41D8-9BE7-A316A3E5D2E5}" type="pres">
      <dgm:prSet presAssocID="{031B1433-05D1-4B2D-83A4-62724218D839}" presName="Name0" presStyleCnt="0">
        <dgm:presLayoutVars>
          <dgm:dir/>
          <dgm:animLvl val="lvl"/>
          <dgm:resizeHandles val="exact"/>
        </dgm:presLayoutVars>
      </dgm:prSet>
      <dgm:spPr/>
      <dgm:t>
        <a:bodyPr/>
        <a:lstStyle/>
        <a:p>
          <a:endParaRPr lang="es-EC"/>
        </a:p>
      </dgm:t>
    </dgm:pt>
    <dgm:pt modelId="{5F46D635-FA5A-4D06-BFCD-456DCF401A12}" type="pres">
      <dgm:prSet presAssocID="{6981236C-2B60-4C2B-8450-1757A55F78BD}" presName="vertFlow" presStyleCnt="0"/>
      <dgm:spPr/>
    </dgm:pt>
    <dgm:pt modelId="{AADBADB7-1C31-4C93-B952-A9799D505A3F}" type="pres">
      <dgm:prSet presAssocID="{6981236C-2B60-4C2B-8450-1757A55F78BD}" presName="header" presStyleLbl="node1" presStyleIdx="0" presStyleCnt="1" custScaleY="74940" custLinFactY="-52636" custLinFactNeighborX="483" custLinFactNeighborY="-100000"/>
      <dgm:spPr/>
      <dgm:t>
        <a:bodyPr/>
        <a:lstStyle/>
        <a:p>
          <a:endParaRPr lang="es-EC"/>
        </a:p>
      </dgm:t>
    </dgm:pt>
    <dgm:pt modelId="{109FF25A-98EB-4803-9887-93743388D19B}" type="pres">
      <dgm:prSet presAssocID="{16BA7F29-905B-45CB-B5EF-C1E4F3C4A123}" presName="parTrans" presStyleLbl="sibTrans2D1" presStyleIdx="0" presStyleCnt="1"/>
      <dgm:spPr/>
      <dgm:t>
        <a:bodyPr/>
        <a:lstStyle/>
        <a:p>
          <a:endParaRPr lang="es-EC"/>
        </a:p>
      </dgm:t>
    </dgm:pt>
    <dgm:pt modelId="{D3DCF28A-8933-4476-87B2-C2B160E5E52F}" type="pres">
      <dgm:prSet presAssocID="{31F97CD7-F39F-4ABA-AAD3-E9015D7E8E34}" presName="child" presStyleLbl="alignAccFollowNode1" presStyleIdx="0" presStyleCnt="1" custScaleY="157317" custLinFactY="-18181" custLinFactNeighborX="1012" custLinFactNeighborY="-100000">
        <dgm:presLayoutVars>
          <dgm:chMax val="0"/>
          <dgm:bulletEnabled val="1"/>
        </dgm:presLayoutVars>
      </dgm:prSet>
      <dgm:spPr/>
      <dgm:t>
        <a:bodyPr/>
        <a:lstStyle/>
        <a:p>
          <a:endParaRPr lang="es-EC"/>
        </a:p>
      </dgm:t>
    </dgm:pt>
  </dgm:ptLst>
  <dgm:cxnLst>
    <dgm:cxn modelId="{7AF4544D-D616-499D-B3CF-178C818840F9}" type="presOf" srcId="{031B1433-05D1-4B2D-83A4-62724218D839}" destId="{17931454-B8F3-41D8-9BE7-A316A3E5D2E5}" srcOrd="0" destOrd="0" presId="urn:microsoft.com/office/officeart/2005/8/layout/lProcess1"/>
    <dgm:cxn modelId="{0451232D-1209-4D87-9D6A-2479B6843FD0}" type="presOf" srcId="{6981236C-2B60-4C2B-8450-1757A55F78BD}" destId="{AADBADB7-1C31-4C93-B952-A9799D505A3F}" srcOrd="0" destOrd="0" presId="urn:microsoft.com/office/officeart/2005/8/layout/lProcess1"/>
    <dgm:cxn modelId="{E7301E81-648B-4BF4-81B2-AC5EBB008D72}" type="presOf" srcId="{16BA7F29-905B-45CB-B5EF-C1E4F3C4A123}" destId="{109FF25A-98EB-4803-9887-93743388D19B}" srcOrd="0" destOrd="0" presId="urn:microsoft.com/office/officeart/2005/8/layout/lProcess1"/>
    <dgm:cxn modelId="{1079EB5C-E7D1-4374-8352-3E5C8C488B51}" srcId="{6981236C-2B60-4C2B-8450-1757A55F78BD}" destId="{31F97CD7-F39F-4ABA-AAD3-E9015D7E8E34}" srcOrd="0" destOrd="0" parTransId="{16BA7F29-905B-45CB-B5EF-C1E4F3C4A123}" sibTransId="{90E2E139-CD30-444D-AF2C-E9C6389C2C60}"/>
    <dgm:cxn modelId="{F7F5A2C8-0C9D-412F-8C12-C206FB833763}" type="presOf" srcId="{31F97CD7-F39F-4ABA-AAD3-E9015D7E8E34}" destId="{D3DCF28A-8933-4476-87B2-C2B160E5E52F}" srcOrd="0" destOrd="0" presId="urn:microsoft.com/office/officeart/2005/8/layout/lProcess1"/>
    <dgm:cxn modelId="{2C23CD25-E130-40FF-A63F-4D5808C703A3}" srcId="{031B1433-05D1-4B2D-83A4-62724218D839}" destId="{6981236C-2B60-4C2B-8450-1757A55F78BD}" srcOrd="0" destOrd="0" parTransId="{E8FED04A-71BD-4F77-869A-BF9822B09E68}" sibTransId="{94B511EE-E9CD-43EA-9189-02CDF223A53F}"/>
    <dgm:cxn modelId="{69C2F5FA-ADA9-4E32-B842-DE873642473C}" type="presParOf" srcId="{17931454-B8F3-41D8-9BE7-A316A3E5D2E5}" destId="{5F46D635-FA5A-4D06-BFCD-456DCF401A12}" srcOrd="0" destOrd="0" presId="urn:microsoft.com/office/officeart/2005/8/layout/lProcess1"/>
    <dgm:cxn modelId="{5C7482B6-9C6C-4D4F-B7BF-4D30150D994F}" type="presParOf" srcId="{5F46D635-FA5A-4D06-BFCD-456DCF401A12}" destId="{AADBADB7-1C31-4C93-B952-A9799D505A3F}" srcOrd="0" destOrd="0" presId="urn:microsoft.com/office/officeart/2005/8/layout/lProcess1"/>
    <dgm:cxn modelId="{16FE12DF-E772-47E7-BE91-07DD4A3D55DA}" type="presParOf" srcId="{5F46D635-FA5A-4D06-BFCD-456DCF401A12}" destId="{109FF25A-98EB-4803-9887-93743388D19B}" srcOrd="1" destOrd="0" presId="urn:microsoft.com/office/officeart/2005/8/layout/lProcess1"/>
    <dgm:cxn modelId="{057AEADD-1E50-48B4-90F9-8B155021C9CA}" type="presParOf" srcId="{5F46D635-FA5A-4D06-BFCD-456DCF401A12}" destId="{D3DCF28A-8933-4476-87B2-C2B160E5E52F}" srcOrd="2"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7F228F-7681-4B81-A466-3582D5C06A35}"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s-EC"/>
        </a:p>
      </dgm:t>
    </dgm:pt>
    <dgm:pt modelId="{CC598193-A369-452A-995B-49845D5F1B05}">
      <dgm:prSet phldrT="[Texto]"/>
      <dgm:spPr/>
      <dgm:t>
        <a:bodyPr/>
        <a:lstStyle/>
        <a:p>
          <a:r>
            <a:rPr lang="es-EC" dirty="0" smtClean="0"/>
            <a:t>Aporte ámbito Administrativo</a:t>
          </a:r>
          <a:endParaRPr lang="es-EC" dirty="0"/>
        </a:p>
      </dgm:t>
    </dgm:pt>
    <dgm:pt modelId="{FFEAD96F-23B5-4A9A-80A3-BE982C29E78A}" type="parTrans" cxnId="{D60360D8-2C97-43FD-BDB2-FBCA04EC25FE}">
      <dgm:prSet/>
      <dgm:spPr/>
      <dgm:t>
        <a:bodyPr/>
        <a:lstStyle/>
        <a:p>
          <a:endParaRPr lang="es-EC"/>
        </a:p>
      </dgm:t>
    </dgm:pt>
    <dgm:pt modelId="{2F937B24-8FA8-429D-A1CF-3BC19A1CBA10}" type="sibTrans" cxnId="{D60360D8-2C97-43FD-BDB2-FBCA04EC25FE}">
      <dgm:prSet/>
      <dgm:spPr/>
      <dgm:t>
        <a:bodyPr/>
        <a:lstStyle/>
        <a:p>
          <a:endParaRPr lang="es-EC"/>
        </a:p>
      </dgm:t>
    </dgm:pt>
    <dgm:pt modelId="{A5CC4ADF-7603-42B7-8861-3E47BD9EE007}">
      <dgm:prSet phldrT="[Texto]"/>
      <dgm:spPr/>
      <dgm:t>
        <a:bodyPr/>
        <a:lstStyle/>
        <a:p>
          <a:r>
            <a:rPr lang="es-EC" dirty="0" smtClean="0"/>
            <a:t>Resultados de la investigación</a:t>
          </a:r>
          <a:endParaRPr lang="es-EC" dirty="0"/>
        </a:p>
      </dgm:t>
    </dgm:pt>
    <dgm:pt modelId="{6E20A532-F6D6-463C-A87A-0B8E4C089D92}" type="parTrans" cxnId="{5619C83A-3D54-48BB-A7A3-04A0D4C68069}">
      <dgm:prSet/>
      <dgm:spPr/>
      <dgm:t>
        <a:bodyPr/>
        <a:lstStyle/>
        <a:p>
          <a:endParaRPr lang="es-EC"/>
        </a:p>
      </dgm:t>
    </dgm:pt>
    <dgm:pt modelId="{B6AB6424-F529-4521-8EDF-35F1985CEBAB}" type="sibTrans" cxnId="{5619C83A-3D54-48BB-A7A3-04A0D4C68069}">
      <dgm:prSet/>
      <dgm:spPr/>
      <dgm:t>
        <a:bodyPr/>
        <a:lstStyle/>
        <a:p>
          <a:endParaRPr lang="es-EC"/>
        </a:p>
      </dgm:t>
    </dgm:pt>
    <dgm:pt modelId="{30D96CBB-05AE-48FD-A152-678BD12BD6AC}">
      <dgm:prSet phldrT="[Texto]"/>
      <dgm:spPr/>
      <dgm:t>
        <a:bodyPr/>
        <a:lstStyle/>
        <a:p>
          <a:r>
            <a:rPr lang="es-EC" dirty="0" smtClean="0"/>
            <a:t>Propuesta de la investigación</a:t>
          </a:r>
          <a:endParaRPr lang="es-EC" dirty="0"/>
        </a:p>
      </dgm:t>
    </dgm:pt>
    <dgm:pt modelId="{07173453-81F1-43E5-9C02-48AD10EF19A4}" type="parTrans" cxnId="{CD075EDB-808C-4444-91AD-4F67045AFAD1}">
      <dgm:prSet/>
      <dgm:spPr/>
      <dgm:t>
        <a:bodyPr/>
        <a:lstStyle/>
        <a:p>
          <a:endParaRPr lang="es-EC"/>
        </a:p>
      </dgm:t>
    </dgm:pt>
    <dgm:pt modelId="{79E220CE-2A80-472A-BA12-4837FC8821F8}" type="sibTrans" cxnId="{CD075EDB-808C-4444-91AD-4F67045AFAD1}">
      <dgm:prSet/>
      <dgm:spPr/>
      <dgm:t>
        <a:bodyPr/>
        <a:lstStyle/>
        <a:p>
          <a:endParaRPr lang="es-EC"/>
        </a:p>
      </dgm:t>
    </dgm:pt>
    <dgm:pt modelId="{53DD3FE0-3362-4F68-9524-90228817B002}">
      <dgm:prSet phldrT="[Texto]"/>
      <dgm:spPr/>
      <dgm:t>
        <a:bodyPr/>
        <a:lstStyle/>
        <a:p>
          <a:r>
            <a:rPr lang="es-EC" dirty="0" smtClean="0"/>
            <a:t>Fundamentos teóricos</a:t>
          </a:r>
          <a:endParaRPr lang="es-EC" dirty="0"/>
        </a:p>
      </dgm:t>
    </dgm:pt>
    <dgm:pt modelId="{83BFFA6D-CA93-4A33-A31E-E94857D06623}" type="sibTrans" cxnId="{C0161779-9CDD-4608-BE5F-02BCA4F73138}">
      <dgm:prSet/>
      <dgm:spPr/>
      <dgm:t>
        <a:bodyPr/>
        <a:lstStyle/>
        <a:p>
          <a:endParaRPr lang="es-EC"/>
        </a:p>
      </dgm:t>
    </dgm:pt>
    <dgm:pt modelId="{698EBFA5-6BC0-47BF-9597-20ADA04BE4B7}" type="parTrans" cxnId="{C0161779-9CDD-4608-BE5F-02BCA4F73138}">
      <dgm:prSet/>
      <dgm:spPr/>
      <dgm:t>
        <a:bodyPr/>
        <a:lstStyle/>
        <a:p>
          <a:endParaRPr lang="es-EC"/>
        </a:p>
      </dgm:t>
    </dgm:pt>
    <dgm:pt modelId="{D8EEAB31-05FC-4479-BDC8-F9B17D55CE7F}" type="pres">
      <dgm:prSet presAssocID="{B67F228F-7681-4B81-A466-3582D5C06A35}" presName="cycle" presStyleCnt="0">
        <dgm:presLayoutVars>
          <dgm:dir/>
          <dgm:resizeHandles val="exact"/>
        </dgm:presLayoutVars>
      </dgm:prSet>
      <dgm:spPr/>
      <dgm:t>
        <a:bodyPr/>
        <a:lstStyle/>
        <a:p>
          <a:endParaRPr lang="es-EC"/>
        </a:p>
      </dgm:t>
    </dgm:pt>
    <dgm:pt modelId="{9D4ADE69-733C-4365-AA15-C6EACD7C70B1}" type="pres">
      <dgm:prSet presAssocID="{CC598193-A369-452A-995B-49845D5F1B05}" presName="dummy" presStyleCnt="0"/>
      <dgm:spPr/>
    </dgm:pt>
    <dgm:pt modelId="{6B53EA5E-C0F6-43B2-855C-E9A6E0B3582C}" type="pres">
      <dgm:prSet presAssocID="{CC598193-A369-452A-995B-49845D5F1B05}" presName="node" presStyleLbl="revTx" presStyleIdx="0" presStyleCnt="4">
        <dgm:presLayoutVars>
          <dgm:bulletEnabled val="1"/>
        </dgm:presLayoutVars>
      </dgm:prSet>
      <dgm:spPr/>
      <dgm:t>
        <a:bodyPr/>
        <a:lstStyle/>
        <a:p>
          <a:endParaRPr lang="es-EC"/>
        </a:p>
      </dgm:t>
    </dgm:pt>
    <dgm:pt modelId="{D62ACB45-A515-49E4-A8AA-9CBEEB5D0B60}" type="pres">
      <dgm:prSet presAssocID="{2F937B24-8FA8-429D-A1CF-3BC19A1CBA10}" presName="sibTrans" presStyleLbl="node1" presStyleIdx="0" presStyleCnt="4"/>
      <dgm:spPr/>
      <dgm:t>
        <a:bodyPr/>
        <a:lstStyle/>
        <a:p>
          <a:endParaRPr lang="es-EC"/>
        </a:p>
      </dgm:t>
    </dgm:pt>
    <dgm:pt modelId="{935CBBFB-A724-427A-8D33-39DC380C5FE9}" type="pres">
      <dgm:prSet presAssocID="{A5CC4ADF-7603-42B7-8861-3E47BD9EE007}" presName="dummy" presStyleCnt="0"/>
      <dgm:spPr/>
    </dgm:pt>
    <dgm:pt modelId="{713C5FB6-C3C9-4876-A869-4814EF3FA33B}" type="pres">
      <dgm:prSet presAssocID="{A5CC4ADF-7603-42B7-8861-3E47BD9EE007}" presName="node" presStyleLbl="revTx" presStyleIdx="1" presStyleCnt="4">
        <dgm:presLayoutVars>
          <dgm:bulletEnabled val="1"/>
        </dgm:presLayoutVars>
      </dgm:prSet>
      <dgm:spPr/>
      <dgm:t>
        <a:bodyPr/>
        <a:lstStyle/>
        <a:p>
          <a:endParaRPr lang="es-EC"/>
        </a:p>
      </dgm:t>
    </dgm:pt>
    <dgm:pt modelId="{6DB7DD33-ECD2-4BC5-AFD9-6D286EECBC34}" type="pres">
      <dgm:prSet presAssocID="{B6AB6424-F529-4521-8EDF-35F1985CEBAB}" presName="sibTrans" presStyleLbl="node1" presStyleIdx="1" presStyleCnt="4"/>
      <dgm:spPr/>
      <dgm:t>
        <a:bodyPr/>
        <a:lstStyle/>
        <a:p>
          <a:endParaRPr lang="es-EC"/>
        </a:p>
      </dgm:t>
    </dgm:pt>
    <dgm:pt modelId="{5B79EC80-EF96-4249-A0F6-32C30388D2A8}" type="pres">
      <dgm:prSet presAssocID="{30D96CBB-05AE-48FD-A152-678BD12BD6AC}" presName="dummy" presStyleCnt="0"/>
      <dgm:spPr/>
    </dgm:pt>
    <dgm:pt modelId="{3E3CC2E6-CA09-40D6-AE94-180AE99973CB}" type="pres">
      <dgm:prSet presAssocID="{30D96CBB-05AE-48FD-A152-678BD12BD6AC}" presName="node" presStyleLbl="revTx" presStyleIdx="2" presStyleCnt="4">
        <dgm:presLayoutVars>
          <dgm:bulletEnabled val="1"/>
        </dgm:presLayoutVars>
      </dgm:prSet>
      <dgm:spPr/>
      <dgm:t>
        <a:bodyPr/>
        <a:lstStyle/>
        <a:p>
          <a:endParaRPr lang="es-EC"/>
        </a:p>
      </dgm:t>
    </dgm:pt>
    <dgm:pt modelId="{7A226058-A907-4DA7-B493-479106782993}" type="pres">
      <dgm:prSet presAssocID="{79E220CE-2A80-472A-BA12-4837FC8821F8}" presName="sibTrans" presStyleLbl="node1" presStyleIdx="2" presStyleCnt="4"/>
      <dgm:spPr/>
      <dgm:t>
        <a:bodyPr/>
        <a:lstStyle/>
        <a:p>
          <a:endParaRPr lang="es-EC"/>
        </a:p>
      </dgm:t>
    </dgm:pt>
    <dgm:pt modelId="{9BC0FFB2-8624-4468-876A-E611945A7337}" type="pres">
      <dgm:prSet presAssocID="{53DD3FE0-3362-4F68-9524-90228817B002}" presName="dummy" presStyleCnt="0"/>
      <dgm:spPr/>
    </dgm:pt>
    <dgm:pt modelId="{D836183C-1B45-4BF6-AC04-5F15CEF77AD5}" type="pres">
      <dgm:prSet presAssocID="{53DD3FE0-3362-4F68-9524-90228817B002}" presName="node" presStyleLbl="revTx" presStyleIdx="3" presStyleCnt="4">
        <dgm:presLayoutVars>
          <dgm:bulletEnabled val="1"/>
        </dgm:presLayoutVars>
      </dgm:prSet>
      <dgm:spPr/>
      <dgm:t>
        <a:bodyPr/>
        <a:lstStyle/>
        <a:p>
          <a:endParaRPr lang="es-EC"/>
        </a:p>
      </dgm:t>
    </dgm:pt>
    <dgm:pt modelId="{BE55AD82-C925-4E4A-82E0-2D426054D839}" type="pres">
      <dgm:prSet presAssocID="{83BFFA6D-CA93-4A33-A31E-E94857D06623}" presName="sibTrans" presStyleLbl="node1" presStyleIdx="3" presStyleCnt="4"/>
      <dgm:spPr/>
      <dgm:t>
        <a:bodyPr/>
        <a:lstStyle/>
        <a:p>
          <a:endParaRPr lang="es-EC"/>
        </a:p>
      </dgm:t>
    </dgm:pt>
  </dgm:ptLst>
  <dgm:cxnLst>
    <dgm:cxn modelId="{D60360D8-2C97-43FD-BDB2-FBCA04EC25FE}" srcId="{B67F228F-7681-4B81-A466-3582D5C06A35}" destId="{CC598193-A369-452A-995B-49845D5F1B05}" srcOrd="0" destOrd="0" parTransId="{FFEAD96F-23B5-4A9A-80A3-BE982C29E78A}" sibTransId="{2F937B24-8FA8-429D-A1CF-3BC19A1CBA10}"/>
    <dgm:cxn modelId="{C0161779-9CDD-4608-BE5F-02BCA4F73138}" srcId="{B67F228F-7681-4B81-A466-3582D5C06A35}" destId="{53DD3FE0-3362-4F68-9524-90228817B002}" srcOrd="3" destOrd="0" parTransId="{698EBFA5-6BC0-47BF-9597-20ADA04BE4B7}" sibTransId="{83BFFA6D-CA93-4A33-A31E-E94857D06623}"/>
    <dgm:cxn modelId="{CD075EDB-808C-4444-91AD-4F67045AFAD1}" srcId="{B67F228F-7681-4B81-A466-3582D5C06A35}" destId="{30D96CBB-05AE-48FD-A152-678BD12BD6AC}" srcOrd="2" destOrd="0" parTransId="{07173453-81F1-43E5-9C02-48AD10EF19A4}" sibTransId="{79E220CE-2A80-472A-BA12-4837FC8821F8}"/>
    <dgm:cxn modelId="{EE649867-7081-41B5-AFBA-3F3FA738A969}" type="presOf" srcId="{A5CC4ADF-7603-42B7-8861-3E47BD9EE007}" destId="{713C5FB6-C3C9-4876-A869-4814EF3FA33B}" srcOrd="0" destOrd="0" presId="urn:microsoft.com/office/officeart/2005/8/layout/cycle1"/>
    <dgm:cxn modelId="{3FB12A6E-A4D4-4618-93A8-7543B12303B6}" type="presOf" srcId="{CC598193-A369-452A-995B-49845D5F1B05}" destId="{6B53EA5E-C0F6-43B2-855C-E9A6E0B3582C}" srcOrd="0" destOrd="0" presId="urn:microsoft.com/office/officeart/2005/8/layout/cycle1"/>
    <dgm:cxn modelId="{5619C83A-3D54-48BB-A7A3-04A0D4C68069}" srcId="{B67F228F-7681-4B81-A466-3582D5C06A35}" destId="{A5CC4ADF-7603-42B7-8861-3E47BD9EE007}" srcOrd="1" destOrd="0" parTransId="{6E20A532-F6D6-463C-A87A-0B8E4C089D92}" sibTransId="{B6AB6424-F529-4521-8EDF-35F1985CEBAB}"/>
    <dgm:cxn modelId="{E85A4CCA-4F19-4E71-9D2A-FBA66FDA2A80}" type="presOf" srcId="{83BFFA6D-CA93-4A33-A31E-E94857D06623}" destId="{BE55AD82-C925-4E4A-82E0-2D426054D839}" srcOrd="0" destOrd="0" presId="urn:microsoft.com/office/officeart/2005/8/layout/cycle1"/>
    <dgm:cxn modelId="{56B1B9CB-76CF-424C-B5A9-CED1C376787F}" type="presOf" srcId="{30D96CBB-05AE-48FD-A152-678BD12BD6AC}" destId="{3E3CC2E6-CA09-40D6-AE94-180AE99973CB}" srcOrd="0" destOrd="0" presId="urn:microsoft.com/office/officeart/2005/8/layout/cycle1"/>
    <dgm:cxn modelId="{86053111-B497-431D-85BF-F880C92D84A2}" type="presOf" srcId="{B6AB6424-F529-4521-8EDF-35F1985CEBAB}" destId="{6DB7DD33-ECD2-4BC5-AFD9-6D286EECBC34}" srcOrd="0" destOrd="0" presId="urn:microsoft.com/office/officeart/2005/8/layout/cycle1"/>
    <dgm:cxn modelId="{C3A98A1D-037C-4B73-8C95-3D248EDFC317}" type="presOf" srcId="{2F937B24-8FA8-429D-A1CF-3BC19A1CBA10}" destId="{D62ACB45-A515-49E4-A8AA-9CBEEB5D0B60}" srcOrd="0" destOrd="0" presId="urn:microsoft.com/office/officeart/2005/8/layout/cycle1"/>
    <dgm:cxn modelId="{E99AD13E-7EC9-4D40-A817-5EB3C4D2DD45}" type="presOf" srcId="{B67F228F-7681-4B81-A466-3582D5C06A35}" destId="{D8EEAB31-05FC-4479-BDC8-F9B17D55CE7F}" srcOrd="0" destOrd="0" presId="urn:microsoft.com/office/officeart/2005/8/layout/cycle1"/>
    <dgm:cxn modelId="{83A4ED7B-B02D-44B9-8A47-984CD6E34CB8}" type="presOf" srcId="{53DD3FE0-3362-4F68-9524-90228817B002}" destId="{D836183C-1B45-4BF6-AC04-5F15CEF77AD5}" srcOrd="0" destOrd="0" presId="urn:microsoft.com/office/officeart/2005/8/layout/cycle1"/>
    <dgm:cxn modelId="{7D890369-DC65-4492-A2F6-F8D04EB5B2A9}" type="presOf" srcId="{79E220CE-2A80-472A-BA12-4837FC8821F8}" destId="{7A226058-A907-4DA7-B493-479106782993}" srcOrd="0" destOrd="0" presId="urn:microsoft.com/office/officeart/2005/8/layout/cycle1"/>
    <dgm:cxn modelId="{6AD5E5EF-DB58-4F35-90CE-0599E2D23C5A}" type="presParOf" srcId="{D8EEAB31-05FC-4479-BDC8-F9B17D55CE7F}" destId="{9D4ADE69-733C-4365-AA15-C6EACD7C70B1}" srcOrd="0" destOrd="0" presId="urn:microsoft.com/office/officeart/2005/8/layout/cycle1"/>
    <dgm:cxn modelId="{889ACF2B-7927-4488-AE0F-F99B7E610859}" type="presParOf" srcId="{D8EEAB31-05FC-4479-BDC8-F9B17D55CE7F}" destId="{6B53EA5E-C0F6-43B2-855C-E9A6E0B3582C}" srcOrd="1" destOrd="0" presId="urn:microsoft.com/office/officeart/2005/8/layout/cycle1"/>
    <dgm:cxn modelId="{491849B0-F268-40D9-AF8C-D0FDFD92627C}" type="presParOf" srcId="{D8EEAB31-05FC-4479-BDC8-F9B17D55CE7F}" destId="{D62ACB45-A515-49E4-A8AA-9CBEEB5D0B60}" srcOrd="2" destOrd="0" presId="urn:microsoft.com/office/officeart/2005/8/layout/cycle1"/>
    <dgm:cxn modelId="{60C3DB08-2363-496F-AE07-CF74A1EB58F9}" type="presParOf" srcId="{D8EEAB31-05FC-4479-BDC8-F9B17D55CE7F}" destId="{935CBBFB-A724-427A-8D33-39DC380C5FE9}" srcOrd="3" destOrd="0" presId="urn:microsoft.com/office/officeart/2005/8/layout/cycle1"/>
    <dgm:cxn modelId="{CBD13A35-6B15-411F-995B-9327D2C7D79E}" type="presParOf" srcId="{D8EEAB31-05FC-4479-BDC8-F9B17D55CE7F}" destId="{713C5FB6-C3C9-4876-A869-4814EF3FA33B}" srcOrd="4" destOrd="0" presId="urn:microsoft.com/office/officeart/2005/8/layout/cycle1"/>
    <dgm:cxn modelId="{33A8BC3C-B8CD-43A3-BBD2-D5BFDD143C1D}" type="presParOf" srcId="{D8EEAB31-05FC-4479-BDC8-F9B17D55CE7F}" destId="{6DB7DD33-ECD2-4BC5-AFD9-6D286EECBC34}" srcOrd="5" destOrd="0" presId="urn:microsoft.com/office/officeart/2005/8/layout/cycle1"/>
    <dgm:cxn modelId="{EF31F081-EA9C-49BB-A61A-93B6D544BB77}" type="presParOf" srcId="{D8EEAB31-05FC-4479-BDC8-F9B17D55CE7F}" destId="{5B79EC80-EF96-4249-A0F6-32C30388D2A8}" srcOrd="6" destOrd="0" presId="urn:microsoft.com/office/officeart/2005/8/layout/cycle1"/>
    <dgm:cxn modelId="{7F1752AE-1696-4E24-A4AD-70DEB475529F}" type="presParOf" srcId="{D8EEAB31-05FC-4479-BDC8-F9B17D55CE7F}" destId="{3E3CC2E6-CA09-40D6-AE94-180AE99973CB}" srcOrd="7" destOrd="0" presId="urn:microsoft.com/office/officeart/2005/8/layout/cycle1"/>
    <dgm:cxn modelId="{5848EEEB-5E38-4F50-8351-AAD030572F29}" type="presParOf" srcId="{D8EEAB31-05FC-4479-BDC8-F9B17D55CE7F}" destId="{7A226058-A907-4DA7-B493-479106782993}" srcOrd="8" destOrd="0" presId="urn:microsoft.com/office/officeart/2005/8/layout/cycle1"/>
    <dgm:cxn modelId="{A64993B5-8F71-4029-ADC1-9C59372705EC}" type="presParOf" srcId="{D8EEAB31-05FC-4479-BDC8-F9B17D55CE7F}" destId="{9BC0FFB2-8624-4468-876A-E611945A7337}" srcOrd="9" destOrd="0" presId="urn:microsoft.com/office/officeart/2005/8/layout/cycle1"/>
    <dgm:cxn modelId="{66C2CA66-543C-40A1-B2AF-275B3E4C149C}" type="presParOf" srcId="{D8EEAB31-05FC-4479-BDC8-F9B17D55CE7F}" destId="{D836183C-1B45-4BF6-AC04-5F15CEF77AD5}" srcOrd="10" destOrd="0" presId="urn:microsoft.com/office/officeart/2005/8/layout/cycle1"/>
    <dgm:cxn modelId="{3E8C5B9E-9884-48D4-9F32-E5636289EE0D}" type="presParOf" srcId="{D8EEAB31-05FC-4479-BDC8-F9B17D55CE7F}" destId="{BE55AD82-C925-4E4A-82E0-2D426054D839}"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A7B077-B1A9-4C9F-8416-D119FB9D26D5}" type="doc">
      <dgm:prSet loTypeId="urn:microsoft.com/office/officeart/2005/8/layout/hChevron3" loCatId="process" qsTypeId="urn:microsoft.com/office/officeart/2005/8/quickstyle/simple1" qsCatId="simple" csTypeId="urn:microsoft.com/office/officeart/2005/8/colors/colorful1" csCatId="colorful" phldr="1"/>
      <dgm:spPr/>
    </dgm:pt>
    <dgm:pt modelId="{D8881649-1F38-4C3C-93B2-F8BF1A0E177D}">
      <dgm:prSet phldrT="[Texto]"/>
      <dgm:spPr/>
      <dgm:t>
        <a:bodyPr/>
        <a:lstStyle/>
        <a:p>
          <a:r>
            <a:rPr lang="es-EC" dirty="0" smtClean="0"/>
            <a:t>COHESIÓN</a:t>
          </a:r>
          <a:endParaRPr lang="es-EC" dirty="0"/>
        </a:p>
      </dgm:t>
    </dgm:pt>
    <dgm:pt modelId="{85007CE2-42C2-4285-B58D-E33A4CB26F34}" type="parTrans" cxnId="{20DAA372-BCBA-4004-A930-BB933786E8BF}">
      <dgm:prSet/>
      <dgm:spPr/>
      <dgm:t>
        <a:bodyPr/>
        <a:lstStyle/>
        <a:p>
          <a:endParaRPr lang="es-EC"/>
        </a:p>
      </dgm:t>
    </dgm:pt>
    <dgm:pt modelId="{0720AB57-B6CC-47AC-B348-D2F62D30052D}" type="sibTrans" cxnId="{20DAA372-BCBA-4004-A930-BB933786E8BF}">
      <dgm:prSet/>
      <dgm:spPr/>
      <dgm:t>
        <a:bodyPr/>
        <a:lstStyle/>
        <a:p>
          <a:endParaRPr lang="es-EC"/>
        </a:p>
      </dgm:t>
    </dgm:pt>
    <dgm:pt modelId="{ADD7D497-198D-46D9-8342-4E9A247A92A2}">
      <dgm:prSet phldrT="[Texto]"/>
      <dgm:spPr/>
      <dgm:t>
        <a:bodyPr/>
        <a:lstStyle/>
        <a:p>
          <a:r>
            <a:rPr lang="es-EC" dirty="0" smtClean="0"/>
            <a:t>PRESIÓN</a:t>
          </a:r>
          <a:endParaRPr lang="es-EC" dirty="0"/>
        </a:p>
      </dgm:t>
    </dgm:pt>
    <dgm:pt modelId="{FFC09C61-0137-4C9C-A574-DF05653B50B8}" type="parTrans" cxnId="{D5CC100B-E9E2-4DCF-9497-20F18942CE88}">
      <dgm:prSet/>
      <dgm:spPr/>
      <dgm:t>
        <a:bodyPr/>
        <a:lstStyle/>
        <a:p>
          <a:endParaRPr lang="es-EC"/>
        </a:p>
      </dgm:t>
    </dgm:pt>
    <dgm:pt modelId="{120F37F4-1549-4620-8A9C-38FEC3685FFD}" type="sibTrans" cxnId="{D5CC100B-E9E2-4DCF-9497-20F18942CE88}">
      <dgm:prSet/>
      <dgm:spPr/>
      <dgm:t>
        <a:bodyPr/>
        <a:lstStyle/>
        <a:p>
          <a:endParaRPr lang="es-EC"/>
        </a:p>
      </dgm:t>
    </dgm:pt>
    <dgm:pt modelId="{AFDCA0D1-E0D8-4F25-A7CC-CB68961370BB}">
      <dgm:prSet/>
      <dgm:spPr/>
      <dgm:t>
        <a:bodyPr/>
        <a:lstStyle/>
        <a:p>
          <a:r>
            <a:rPr lang="es-EC" dirty="0" smtClean="0"/>
            <a:t>CONFIANZA</a:t>
          </a:r>
          <a:endParaRPr lang="es-EC" dirty="0"/>
        </a:p>
      </dgm:t>
    </dgm:pt>
    <dgm:pt modelId="{4AE3D2A2-3B42-4DE8-8D72-A95A66094985}" type="parTrans" cxnId="{0B466ED4-FBFE-4148-886D-599DBFE20FDB}">
      <dgm:prSet/>
      <dgm:spPr/>
      <dgm:t>
        <a:bodyPr/>
        <a:lstStyle/>
        <a:p>
          <a:endParaRPr lang="es-EC"/>
        </a:p>
      </dgm:t>
    </dgm:pt>
    <dgm:pt modelId="{044C2D8A-8A0F-454B-B902-D26579AA02E1}" type="sibTrans" cxnId="{0B466ED4-FBFE-4148-886D-599DBFE20FDB}">
      <dgm:prSet/>
      <dgm:spPr/>
      <dgm:t>
        <a:bodyPr/>
        <a:lstStyle/>
        <a:p>
          <a:endParaRPr lang="es-EC"/>
        </a:p>
      </dgm:t>
    </dgm:pt>
    <dgm:pt modelId="{4CDD6A8E-C198-48D4-AC1A-9C9AB12094BB}">
      <dgm:prSet phldrT="[Texto]"/>
      <dgm:spPr/>
      <dgm:t>
        <a:bodyPr/>
        <a:lstStyle/>
        <a:p>
          <a:r>
            <a:rPr lang="es-EC" dirty="0" smtClean="0"/>
            <a:t>AUTONOMÍA</a:t>
          </a:r>
          <a:endParaRPr lang="es-EC" dirty="0"/>
        </a:p>
      </dgm:t>
    </dgm:pt>
    <dgm:pt modelId="{0F7F4F37-FAB2-4D1A-A489-93ECC5E5ED18}" type="sibTrans" cxnId="{BDFE6A43-C3A4-438A-8399-81249E57BEC6}">
      <dgm:prSet/>
      <dgm:spPr/>
      <dgm:t>
        <a:bodyPr/>
        <a:lstStyle/>
        <a:p>
          <a:endParaRPr lang="es-EC"/>
        </a:p>
      </dgm:t>
    </dgm:pt>
    <dgm:pt modelId="{83A00D4C-A071-48E8-BACF-CA955596314B}" type="parTrans" cxnId="{BDFE6A43-C3A4-438A-8399-81249E57BEC6}">
      <dgm:prSet/>
      <dgm:spPr/>
      <dgm:t>
        <a:bodyPr/>
        <a:lstStyle/>
        <a:p>
          <a:endParaRPr lang="es-EC"/>
        </a:p>
      </dgm:t>
    </dgm:pt>
    <dgm:pt modelId="{0A477662-B61A-4EA1-9C2D-8F50321CF95F}" type="pres">
      <dgm:prSet presAssocID="{6BA7B077-B1A9-4C9F-8416-D119FB9D26D5}" presName="Name0" presStyleCnt="0">
        <dgm:presLayoutVars>
          <dgm:dir/>
          <dgm:resizeHandles val="exact"/>
        </dgm:presLayoutVars>
      </dgm:prSet>
      <dgm:spPr/>
    </dgm:pt>
    <dgm:pt modelId="{3B4E8C2C-2751-46E5-860B-DD4B688C9A86}" type="pres">
      <dgm:prSet presAssocID="{4CDD6A8E-C198-48D4-AC1A-9C9AB12094BB}" presName="parTxOnly" presStyleLbl="node1" presStyleIdx="0" presStyleCnt="4">
        <dgm:presLayoutVars>
          <dgm:bulletEnabled val="1"/>
        </dgm:presLayoutVars>
      </dgm:prSet>
      <dgm:spPr/>
      <dgm:t>
        <a:bodyPr/>
        <a:lstStyle/>
        <a:p>
          <a:endParaRPr lang="es-EC"/>
        </a:p>
      </dgm:t>
    </dgm:pt>
    <dgm:pt modelId="{F30DF44C-DD02-4AEE-9706-B86E9D1AD7B1}" type="pres">
      <dgm:prSet presAssocID="{0F7F4F37-FAB2-4D1A-A489-93ECC5E5ED18}" presName="parSpace" presStyleCnt="0"/>
      <dgm:spPr/>
    </dgm:pt>
    <dgm:pt modelId="{7FCC913B-2B6D-49AC-9E9E-D43C707BD4F8}" type="pres">
      <dgm:prSet presAssocID="{D8881649-1F38-4C3C-93B2-F8BF1A0E177D}" presName="parTxOnly" presStyleLbl="node1" presStyleIdx="1" presStyleCnt="4">
        <dgm:presLayoutVars>
          <dgm:bulletEnabled val="1"/>
        </dgm:presLayoutVars>
      </dgm:prSet>
      <dgm:spPr/>
      <dgm:t>
        <a:bodyPr/>
        <a:lstStyle/>
        <a:p>
          <a:endParaRPr lang="es-EC"/>
        </a:p>
      </dgm:t>
    </dgm:pt>
    <dgm:pt modelId="{CE4B3D84-7E6F-4113-94E0-550D99927A6B}" type="pres">
      <dgm:prSet presAssocID="{0720AB57-B6CC-47AC-B348-D2F62D30052D}" presName="parSpace" presStyleCnt="0"/>
      <dgm:spPr/>
    </dgm:pt>
    <dgm:pt modelId="{4B61DB0E-4959-4D27-BB86-C37A8833FF6A}" type="pres">
      <dgm:prSet presAssocID="{AFDCA0D1-E0D8-4F25-A7CC-CB68961370BB}" presName="parTxOnly" presStyleLbl="node1" presStyleIdx="2" presStyleCnt="4">
        <dgm:presLayoutVars>
          <dgm:bulletEnabled val="1"/>
        </dgm:presLayoutVars>
      </dgm:prSet>
      <dgm:spPr/>
      <dgm:t>
        <a:bodyPr/>
        <a:lstStyle/>
        <a:p>
          <a:endParaRPr lang="es-EC"/>
        </a:p>
      </dgm:t>
    </dgm:pt>
    <dgm:pt modelId="{1C1F98BE-B2A7-407B-9C15-5218701AF0B7}" type="pres">
      <dgm:prSet presAssocID="{044C2D8A-8A0F-454B-B902-D26579AA02E1}" presName="parSpace" presStyleCnt="0"/>
      <dgm:spPr/>
    </dgm:pt>
    <dgm:pt modelId="{A86301F0-6782-4081-9B1C-3BC97DBF169E}" type="pres">
      <dgm:prSet presAssocID="{ADD7D497-198D-46D9-8342-4E9A247A92A2}" presName="parTxOnly" presStyleLbl="node1" presStyleIdx="3" presStyleCnt="4">
        <dgm:presLayoutVars>
          <dgm:bulletEnabled val="1"/>
        </dgm:presLayoutVars>
      </dgm:prSet>
      <dgm:spPr/>
      <dgm:t>
        <a:bodyPr/>
        <a:lstStyle/>
        <a:p>
          <a:endParaRPr lang="es-EC"/>
        </a:p>
      </dgm:t>
    </dgm:pt>
  </dgm:ptLst>
  <dgm:cxnLst>
    <dgm:cxn modelId="{BDFE6A43-C3A4-438A-8399-81249E57BEC6}" srcId="{6BA7B077-B1A9-4C9F-8416-D119FB9D26D5}" destId="{4CDD6A8E-C198-48D4-AC1A-9C9AB12094BB}" srcOrd="0" destOrd="0" parTransId="{83A00D4C-A071-48E8-BACF-CA955596314B}" sibTransId="{0F7F4F37-FAB2-4D1A-A489-93ECC5E5ED18}"/>
    <dgm:cxn modelId="{70347D84-A5D7-4D16-BE41-0B05FF7F925C}" type="presOf" srcId="{6BA7B077-B1A9-4C9F-8416-D119FB9D26D5}" destId="{0A477662-B61A-4EA1-9C2D-8F50321CF95F}" srcOrd="0" destOrd="0" presId="urn:microsoft.com/office/officeart/2005/8/layout/hChevron3"/>
    <dgm:cxn modelId="{0B466ED4-FBFE-4148-886D-599DBFE20FDB}" srcId="{6BA7B077-B1A9-4C9F-8416-D119FB9D26D5}" destId="{AFDCA0D1-E0D8-4F25-A7CC-CB68961370BB}" srcOrd="2" destOrd="0" parTransId="{4AE3D2A2-3B42-4DE8-8D72-A95A66094985}" sibTransId="{044C2D8A-8A0F-454B-B902-D26579AA02E1}"/>
    <dgm:cxn modelId="{B735494F-9B68-4D10-96A9-4390009C8064}" type="presOf" srcId="{ADD7D497-198D-46D9-8342-4E9A247A92A2}" destId="{A86301F0-6782-4081-9B1C-3BC97DBF169E}" srcOrd="0" destOrd="0" presId="urn:microsoft.com/office/officeart/2005/8/layout/hChevron3"/>
    <dgm:cxn modelId="{20DAA372-BCBA-4004-A930-BB933786E8BF}" srcId="{6BA7B077-B1A9-4C9F-8416-D119FB9D26D5}" destId="{D8881649-1F38-4C3C-93B2-F8BF1A0E177D}" srcOrd="1" destOrd="0" parTransId="{85007CE2-42C2-4285-B58D-E33A4CB26F34}" sibTransId="{0720AB57-B6CC-47AC-B348-D2F62D30052D}"/>
    <dgm:cxn modelId="{D5B2C7FF-6F61-48C3-BE97-CCC7E7427D51}" type="presOf" srcId="{D8881649-1F38-4C3C-93B2-F8BF1A0E177D}" destId="{7FCC913B-2B6D-49AC-9E9E-D43C707BD4F8}" srcOrd="0" destOrd="0" presId="urn:microsoft.com/office/officeart/2005/8/layout/hChevron3"/>
    <dgm:cxn modelId="{885F575C-44B3-46CB-B8E3-75D6BCEC4C72}" type="presOf" srcId="{4CDD6A8E-C198-48D4-AC1A-9C9AB12094BB}" destId="{3B4E8C2C-2751-46E5-860B-DD4B688C9A86}" srcOrd="0" destOrd="0" presId="urn:microsoft.com/office/officeart/2005/8/layout/hChevron3"/>
    <dgm:cxn modelId="{D5CC100B-E9E2-4DCF-9497-20F18942CE88}" srcId="{6BA7B077-B1A9-4C9F-8416-D119FB9D26D5}" destId="{ADD7D497-198D-46D9-8342-4E9A247A92A2}" srcOrd="3" destOrd="0" parTransId="{FFC09C61-0137-4C9C-A574-DF05653B50B8}" sibTransId="{120F37F4-1549-4620-8A9C-38FEC3685FFD}"/>
    <dgm:cxn modelId="{D087BF29-1718-4D46-99B3-A20D70703A60}" type="presOf" srcId="{AFDCA0D1-E0D8-4F25-A7CC-CB68961370BB}" destId="{4B61DB0E-4959-4D27-BB86-C37A8833FF6A}" srcOrd="0" destOrd="0" presId="urn:microsoft.com/office/officeart/2005/8/layout/hChevron3"/>
    <dgm:cxn modelId="{C99F5AFB-35E3-444E-B4F4-8A6DB49DF502}" type="presParOf" srcId="{0A477662-B61A-4EA1-9C2D-8F50321CF95F}" destId="{3B4E8C2C-2751-46E5-860B-DD4B688C9A86}" srcOrd="0" destOrd="0" presId="urn:microsoft.com/office/officeart/2005/8/layout/hChevron3"/>
    <dgm:cxn modelId="{42A178B0-C101-4A34-A4AF-B8350DFC8389}" type="presParOf" srcId="{0A477662-B61A-4EA1-9C2D-8F50321CF95F}" destId="{F30DF44C-DD02-4AEE-9706-B86E9D1AD7B1}" srcOrd="1" destOrd="0" presId="urn:microsoft.com/office/officeart/2005/8/layout/hChevron3"/>
    <dgm:cxn modelId="{0AFEC26C-2349-459C-AC5C-D19D715AFE6B}" type="presParOf" srcId="{0A477662-B61A-4EA1-9C2D-8F50321CF95F}" destId="{7FCC913B-2B6D-49AC-9E9E-D43C707BD4F8}" srcOrd="2" destOrd="0" presId="urn:microsoft.com/office/officeart/2005/8/layout/hChevron3"/>
    <dgm:cxn modelId="{7BB71EF4-77DA-4CD5-BCC9-A2A174566625}" type="presParOf" srcId="{0A477662-B61A-4EA1-9C2D-8F50321CF95F}" destId="{CE4B3D84-7E6F-4113-94E0-550D99927A6B}" srcOrd="3" destOrd="0" presId="urn:microsoft.com/office/officeart/2005/8/layout/hChevron3"/>
    <dgm:cxn modelId="{E2E63B38-4F56-45DE-B847-5FAFA8491CD8}" type="presParOf" srcId="{0A477662-B61A-4EA1-9C2D-8F50321CF95F}" destId="{4B61DB0E-4959-4D27-BB86-C37A8833FF6A}" srcOrd="4" destOrd="0" presId="urn:microsoft.com/office/officeart/2005/8/layout/hChevron3"/>
    <dgm:cxn modelId="{7EDA7AD8-8431-4E08-BFF9-A0D1AD399BD5}" type="presParOf" srcId="{0A477662-B61A-4EA1-9C2D-8F50321CF95F}" destId="{1C1F98BE-B2A7-407B-9C15-5218701AF0B7}" srcOrd="5" destOrd="0" presId="urn:microsoft.com/office/officeart/2005/8/layout/hChevron3"/>
    <dgm:cxn modelId="{F00F7BE2-E2F5-4B3D-8E8C-999E129AF8D2}" type="presParOf" srcId="{0A477662-B61A-4EA1-9C2D-8F50321CF95F}" destId="{A86301F0-6782-4081-9B1C-3BC97DBF169E}"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A7B077-B1A9-4C9F-8416-D119FB9D26D5}" type="doc">
      <dgm:prSet loTypeId="urn:microsoft.com/office/officeart/2005/8/layout/hChevron3" loCatId="process" qsTypeId="urn:microsoft.com/office/officeart/2005/8/quickstyle/simple1" qsCatId="simple" csTypeId="urn:microsoft.com/office/officeart/2005/8/colors/colorful1" csCatId="colorful" phldr="1"/>
      <dgm:spPr/>
    </dgm:pt>
    <dgm:pt modelId="{D8881649-1F38-4C3C-93B2-F8BF1A0E177D}">
      <dgm:prSet phldrT="[Texto]"/>
      <dgm:spPr/>
      <dgm:t>
        <a:bodyPr/>
        <a:lstStyle/>
        <a:p>
          <a:r>
            <a:rPr lang="es-EC" dirty="0" smtClean="0"/>
            <a:t>RECONOCIMIENTO</a:t>
          </a:r>
          <a:endParaRPr lang="es-EC" dirty="0"/>
        </a:p>
      </dgm:t>
    </dgm:pt>
    <dgm:pt modelId="{85007CE2-42C2-4285-B58D-E33A4CB26F34}" type="parTrans" cxnId="{20DAA372-BCBA-4004-A930-BB933786E8BF}">
      <dgm:prSet/>
      <dgm:spPr/>
      <dgm:t>
        <a:bodyPr/>
        <a:lstStyle/>
        <a:p>
          <a:endParaRPr lang="es-EC"/>
        </a:p>
      </dgm:t>
    </dgm:pt>
    <dgm:pt modelId="{0720AB57-B6CC-47AC-B348-D2F62D30052D}" type="sibTrans" cxnId="{20DAA372-BCBA-4004-A930-BB933786E8BF}">
      <dgm:prSet/>
      <dgm:spPr/>
      <dgm:t>
        <a:bodyPr/>
        <a:lstStyle/>
        <a:p>
          <a:endParaRPr lang="es-EC"/>
        </a:p>
      </dgm:t>
    </dgm:pt>
    <dgm:pt modelId="{ADD7D497-198D-46D9-8342-4E9A247A92A2}">
      <dgm:prSet phldrT="[Texto]"/>
      <dgm:spPr/>
      <dgm:t>
        <a:bodyPr/>
        <a:lstStyle/>
        <a:p>
          <a:r>
            <a:rPr lang="es-EC" dirty="0" smtClean="0"/>
            <a:t>INNOVACIÓN</a:t>
          </a:r>
          <a:endParaRPr lang="es-EC" dirty="0"/>
        </a:p>
      </dgm:t>
    </dgm:pt>
    <dgm:pt modelId="{FFC09C61-0137-4C9C-A574-DF05653B50B8}" type="parTrans" cxnId="{D5CC100B-E9E2-4DCF-9497-20F18942CE88}">
      <dgm:prSet/>
      <dgm:spPr/>
      <dgm:t>
        <a:bodyPr/>
        <a:lstStyle/>
        <a:p>
          <a:endParaRPr lang="es-EC"/>
        </a:p>
      </dgm:t>
    </dgm:pt>
    <dgm:pt modelId="{120F37F4-1549-4620-8A9C-38FEC3685FFD}" type="sibTrans" cxnId="{D5CC100B-E9E2-4DCF-9497-20F18942CE88}">
      <dgm:prSet/>
      <dgm:spPr/>
      <dgm:t>
        <a:bodyPr/>
        <a:lstStyle/>
        <a:p>
          <a:endParaRPr lang="es-EC"/>
        </a:p>
      </dgm:t>
    </dgm:pt>
    <dgm:pt modelId="{AFDCA0D1-E0D8-4F25-A7CC-CB68961370BB}">
      <dgm:prSet/>
      <dgm:spPr/>
      <dgm:t>
        <a:bodyPr/>
        <a:lstStyle/>
        <a:p>
          <a:r>
            <a:rPr lang="es-EC" dirty="0" smtClean="0"/>
            <a:t>EQUIDAD</a:t>
          </a:r>
          <a:endParaRPr lang="es-EC" dirty="0"/>
        </a:p>
      </dgm:t>
    </dgm:pt>
    <dgm:pt modelId="{4AE3D2A2-3B42-4DE8-8D72-A95A66094985}" type="parTrans" cxnId="{0B466ED4-FBFE-4148-886D-599DBFE20FDB}">
      <dgm:prSet/>
      <dgm:spPr/>
      <dgm:t>
        <a:bodyPr/>
        <a:lstStyle/>
        <a:p>
          <a:endParaRPr lang="es-EC"/>
        </a:p>
      </dgm:t>
    </dgm:pt>
    <dgm:pt modelId="{044C2D8A-8A0F-454B-B902-D26579AA02E1}" type="sibTrans" cxnId="{0B466ED4-FBFE-4148-886D-599DBFE20FDB}">
      <dgm:prSet/>
      <dgm:spPr/>
      <dgm:t>
        <a:bodyPr/>
        <a:lstStyle/>
        <a:p>
          <a:endParaRPr lang="es-EC"/>
        </a:p>
      </dgm:t>
    </dgm:pt>
    <dgm:pt modelId="{4CDD6A8E-C198-48D4-AC1A-9C9AB12094BB}">
      <dgm:prSet phldrT="[Texto]"/>
      <dgm:spPr/>
      <dgm:t>
        <a:bodyPr/>
        <a:lstStyle/>
        <a:p>
          <a:r>
            <a:rPr lang="es-EC" dirty="0" smtClean="0"/>
            <a:t>APOYO</a:t>
          </a:r>
          <a:endParaRPr lang="es-EC" dirty="0"/>
        </a:p>
      </dgm:t>
    </dgm:pt>
    <dgm:pt modelId="{0F7F4F37-FAB2-4D1A-A489-93ECC5E5ED18}" type="sibTrans" cxnId="{BDFE6A43-C3A4-438A-8399-81249E57BEC6}">
      <dgm:prSet/>
      <dgm:spPr/>
      <dgm:t>
        <a:bodyPr/>
        <a:lstStyle/>
        <a:p>
          <a:endParaRPr lang="es-EC"/>
        </a:p>
      </dgm:t>
    </dgm:pt>
    <dgm:pt modelId="{83A00D4C-A071-48E8-BACF-CA955596314B}" type="parTrans" cxnId="{BDFE6A43-C3A4-438A-8399-81249E57BEC6}">
      <dgm:prSet/>
      <dgm:spPr/>
      <dgm:t>
        <a:bodyPr/>
        <a:lstStyle/>
        <a:p>
          <a:endParaRPr lang="es-EC"/>
        </a:p>
      </dgm:t>
    </dgm:pt>
    <dgm:pt modelId="{0A477662-B61A-4EA1-9C2D-8F50321CF95F}" type="pres">
      <dgm:prSet presAssocID="{6BA7B077-B1A9-4C9F-8416-D119FB9D26D5}" presName="Name0" presStyleCnt="0">
        <dgm:presLayoutVars>
          <dgm:dir/>
          <dgm:resizeHandles val="exact"/>
        </dgm:presLayoutVars>
      </dgm:prSet>
      <dgm:spPr/>
    </dgm:pt>
    <dgm:pt modelId="{3B4E8C2C-2751-46E5-860B-DD4B688C9A86}" type="pres">
      <dgm:prSet presAssocID="{4CDD6A8E-C198-48D4-AC1A-9C9AB12094BB}" presName="parTxOnly" presStyleLbl="node1" presStyleIdx="0" presStyleCnt="4">
        <dgm:presLayoutVars>
          <dgm:bulletEnabled val="1"/>
        </dgm:presLayoutVars>
      </dgm:prSet>
      <dgm:spPr/>
      <dgm:t>
        <a:bodyPr/>
        <a:lstStyle/>
        <a:p>
          <a:endParaRPr lang="es-EC"/>
        </a:p>
      </dgm:t>
    </dgm:pt>
    <dgm:pt modelId="{F30DF44C-DD02-4AEE-9706-B86E9D1AD7B1}" type="pres">
      <dgm:prSet presAssocID="{0F7F4F37-FAB2-4D1A-A489-93ECC5E5ED18}" presName="parSpace" presStyleCnt="0"/>
      <dgm:spPr/>
    </dgm:pt>
    <dgm:pt modelId="{7FCC913B-2B6D-49AC-9E9E-D43C707BD4F8}" type="pres">
      <dgm:prSet presAssocID="{D8881649-1F38-4C3C-93B2-F8BF1A0E177D}" presName="parTxOnly" presStyleLbl="node1" presStyleIdx="1" presStyleCnt="4">
        <dgm:presLayoutVars>
          <dgm:bulletEnabled val="1"/>
        </dgm:presLayoutVars>
      </dgm:prSet>
      <dgm:spPr/>
      <dgm:t>
        <a:bodyPr/>
        <a:lstStyle/>
        <a:p>
          <a:endParaRPr lang="es-EC"/>
        </a:p>
      </dgm:t>
    </dgm:pt>
    <dgm:pt modelId="{CE4B3D84-7E6F-4113-94E0-550D99927A6B}" type="pres">
      <dgm:prSet presAssocID="{0720AB57-B6CC-47AC-B348-D2F62D30052D}" presName="parSpace" presStyleCnt="0"/>
      <dgm:spPr/>
    </dgm:pt>
    <dgm:pt modelId="{4B61DB0E-4959-4D27-BB86-C37A8833FF6A}" type="pres">
      <dgm:prSet presAssocID="{AFDCA0D1-E0D8-4F25-A7CC-CB68961370BB}" presName="parTxOnly" presStyleLbl="node1" presStyleIdx="2" presStyleCnt="4">
        <dgm:presLayoutVars>
          <dgm:bulletEnabled val="1"/>
        </dgm:presLayoutVars>
      </dgm:prSet>
      <dgm:spPr/>
      <dgm:t>
        <a:bodyPr/>
        <a:lstStyle/>
        <a:p>
          <a:endParaRPr lang="es-EC"/>
        </a:p>
      </dgm:t>
    </dgm:pt>
    <dgm:pt modelId="{1C1F98BE-B2A7-407B-9C15-5218701AF0B7}" type="pres">
      <dgm:prSet presAssocID="{044C2D8A-8A0F-454B-B902-D26579AA02E1}" presName="parSpace" presStyleCnt="0"/>
      <dgm:spPr/>
    </dgm:pt>
    <dgm:pt modelId="{A86301F0-6782-4081-9B1C-3BC97DBF169E}" type="pres">
      <dgm:prSet presAssocID="{ADD7D497-198D-46D9-8342-4E9A247A92A2}" presName="parTxOnly" presStyleLbl="node1" presStyleIdx="3" presStyleCnt="4">
        <dgm:presLayoutVars>
          <dgm:bulletEnabled val="1"/>
        </dgm:presLayoutVars>
      </dgm:prSet>
      <dgm:spPr/>
      <dgm:t>
        <a:bodyPr/>
        <a:lstStyle/>
        <a:p>
          <a:endParaRPr lang="es-EC"/>
        </a:p>
      </dgm:t>
    </dgm:pt>
  </dgm:ptLst>
  <dgm:cxnLst>
    <dgm:cxn modelId="{F38B3124-E1F4-4093-845A-8B9420F597D5}" type="presOf" srcId="{6BA7B077-B1A9-4C9F-8416-D119FB9D26D5}" destId="{0A477662-B61A-4EA1-9C2D-8F50321CF95F}" srcOrd="0" destOrd="0" presId="urn:microsoft.com/office/officeart/2005/8/layout/hChevron3"/>
    <dgm:cxn modelId="{0B466ED4-FBFE-4148-886D-599DBFE20FDB}" srcId="{6BA7B077-B1A9-4C9F-8416-D119FB9D26D5}" destId="{AFDCA0D1-E0D8-4F25-A7CC-CB68961370BB}" srcOrd="2" destOrd="0" parTransId="{4AE3D2A2-3B42-4DE8-8D72-A95A66094985}" sibTransId="{044C2D8A-8A0F-454B-B902-D26579AA02E1}"/>
    <dgm:cxn modelId="{BDFE6A43-C3A4-438A-8399-81249E57BEC6}" srcId="{6BA7B077-B1A9-4C9F-8416-D119FB9D26D5}" destId="{4CDD6A8E-C198-48D4-AC1A-9C9AB12094BB}" srcOrd="0" destOrd="0" parTransId="{83A00D4C-A071-48E8-BACF-CA955596314B}" sibTransId="{0F7F4F37-FAB2-4D1A-A489-93ECC5E5ED18}"/>
    <dgm:cxn modelId="{D5CC100B-E9E2-4DCF-9497-20F18942CE88}" srcId="{6BA7B077-B1A9-4C9F-8416-D119FB9D26D5}" destId="{ADD7D497-198D-46D9-8342-4E9A247A92A2}" srcOrd="3" destOrd="0" parTransId="{FFC09C61-0137-4C9C-A574-DF05653B50B8}" sibTransId="{120F37F4-1549-4620-8A9C-38FEC3685FFD}"/>
    <dgm:cxn modelId="{AB398730-7676-44D3-AA52-B750406CADF1}" type="presOf" srcId="{D8881649-1F38-4C3C-93B2-F8BF1A0E177D}" destId="{7FCC913B-2B6D-49AC-9E9E-D43C707BD4F8}" srcOrd="0" destOrd="0" presId="urn:microsoft.com/office/officeart/2005/8/layout/hChevron3"/>
    <dgm:cxn modelId="{EAB37919-A4B7-42A9-B4CC-3668CD9FF9C6}" type="presOf" srcId="{ADD7D497-198D-46D9-8342-4E9A247A92A2}" destId="{A86301F0-6782-4081-9B1C-3BC97DBF169E}" srcOrd="0" destOrd="0" presId="urn:microsoft.com/office/officeart/2005/8/layout/hChevron3"/>
    <dgm:cxn modelId="{20DAA372-BCBA-4004-A930-BB933786E8BF}" srcId="{6BA7B077-B1A9-4C9F-8416-D119FB9D26D5}" destId="{D8881649-1F38-4C3C-93B2-F8BF1A0E177D}" srcOrd="1" destOrd="0" parTransId="{85007CE2-42C2-4285-B58D-E33A4CB26F34}" sibTransId="{0720AB57-B6CC-47AC-B348-D2F62D30052D}"/>
    <dgm:cxn modelId="{D52E239C-FC82-48AF-AE82-401720AED9B1}" type="presOf" srcId="{AFDCA0D1-E0D8-4F25-A7CC-CB68961370BB}" destId="{4B61DB0E-4959-4D27-BB86-C37A8833FF6A}" srcOrd="0" destOrd="0" presId="urn:microsoft.com/office/officeart/2005/8/layout/hChevron3"/>
    <dgm:cxn modelId="{9B78BD21-2E51-4FD9-AD0C-D7DE20867DB9}" type="presOf" srcId="{4CDD6A8E-C198-48D4-AC1A-9C9AB12094BB}" destId="{3B4E8C2C-2751-46E5-860B-DD4B688C9A86}" srcOrd="0" destOrd="0" presId="urn:microsoft.com/office/officeart/2005/8/layout/hChevron3"/>
    <dgm:cxn modelId="{30ED5DBB-36DE-4960-BDBC-A13C9C732F4A}" type="presParOf" srcId="{0A477662-B61A-4EA1-9C2D-8F50321CF95F}" destId="{3B4E8C2C-2751-46E5-860B-DD4B688C9A86}" srcOrd="0" destOrd="0" presId="urn:microsoft.com/office/officeart/2005/8/layout/hChevron3"/>
    <dgm:cxn modelId="{07A27CF3-D30A-4388-80CA-1C2A5E438A0B}" type="presParOf" srcId="{0A477662-B61A-4EA1-9C2D-8F50321CF95F}" destId="{F30DF44C-DD02-4AEE-9706-B86E9D1AD7B1}" srcOrd="1" destOrd="0" presId="urn:microsoft.com/office/officeart/2005/8/layout/hChevron3"/>
    <dgm:cxn modelId="{0A5BC1C6-D64B-4BDE-94FB-F15A80C6DB2C}" type="presParOf" srcId="{0A477662-B61A-4EA1-9C2D-8F50321CF95F}" destId="{7FCC913B-2B6D-49AC-9E9E-D43C707BD4F8}" srcOrd="2" destOrd="0" presId="urn:microsoft.com/office/officeart/2005/8/layout/hChevron3"/>
    <dgm:cxn modelId="{CC172C01-6E26-49F8-8AD1-45D73D7D1200}" type="presParOf" srcId="{0A477662-B61A-4EA1-9C2D-8F50321CF95F}" destId="{CE4B3D84-7E6F-4113-94E0-550D99927A6B}" srcOrd="3" destOrd="0" presId="urn:microsoft.com/office/officeart/2005/8/layout/hChevron3"/>
    <dgm:cxn modelId="{3F851C25-FCB1-467F-8AFD-7B5AF64B747D}" type="presParOf" srcId="{0A477662-B61A-4EA1-9C2D-8F50321CF95F}" destId="{4B61DB0E-4959-4D27-BB86-C37A8833FF6A}" srcOrd="4" destOrd="0" presId="urn:microsoft.com/office/officeart/2005/8/layout/hChevron3"/>
    <dgm:cxn modelId="{B7344920-B71F-4516-9352-7D5A7B0A7BC9}" type="presParOf" srcId="{0A477662-B61A-4EA1-9C2D-8F50321CF95F}" destId="{1C1F98BE-B2A7-407B-9C15-5218701AF0B7}" srcOrd="5" destOrd="0" presId="urn:microsoft.com/office/officeart/2005/8/layout/hChevron3"/>
    <dgm:cxn modelId="{F94D8AB9-4073-45FB-B1E2-D34C835D9021}" type="presParOf" srcId="{0A477662-B61A-4EA1-9C2D-8F50321CF95F}" destId="{A86301F0-6782-4081-9B1C-3BC97DBF169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FF74D1-CA2D-4DC5-ADE7-D1D6CB8396A6}" type="doc">
      <dgm:prSet loTypeId="urn:microsoft.com/office/officeart/2009/3/layout/RandomtoResultProcess" loCatId="process" qsTypeId="urn:microsoft.com/office/officeart/2005/8/quickstyle/3d1" qsCatId="3D" csTypeId="urn:microsoft.com/office/officeart/2005/8/colors/colorful5" csCatId="colorful" phldr="1"/>
      <dgm:spPr/>
      <dgm:t>
        <a:bodyPr/>
        <a:lstStyle/>
        <a:p>
          <a:endParaRPr lang="es-EC"/>
        </a:p>
      </dgm:t>
    </dgm:pt>
    <dgm:pt modelId="{77CD8C0A-24F6-4904-B98F-B7D557F11F1D}">
      <dgm:prSet phldrT="[Texto]"/>
      <dgm:spPr/>
      <dgm:t>
        <a:bodyPr/>
        <a:lstStyle/>
        <a:p>
          <a:r>
            <a:rPr lang="es-EC" dirty="0" smtClean="0"/>
            <a:t>Enfoque de investigación</a:t>
          </a:r>
          <a:endParaRPr lang="es-EC" dirty="0"/>
        </a:p>
      </dgm:t>
    </dgm:pt>
    <dgm:pt modelId="{F45B1B4C-DA91-4A55-AEF6-F7DC04E4F913}" type="parTrans" cxnId="{D948E12D-5A66-4B15-94E6-CFD69DD5421D}">
      <dgm:prSet/>
      <dgm:spPr/>
      <dgm:t>
        <a:bodyPr/>
        <a:lstStyle/>
        <a:p>
          <a:endParaRPr lang="es-EC"/>
        </a:p>
      </dgm:t>
    </dgm:pt>
    <dgm:pt modelId="{8B905F72-DB31-48D1-A9EB-08546AAA71C0}" type="sibTrans" cxnId="{D948E12D-5A66-4B15-94E6-CFD69DD5421D}">
      <dgm:prSet/>
      <dgm:spPr/>
      <dgm:t>
        <a:bodyPr/>
        <a:lstStyle/>
        <a:p>
          <a:endParaRPr lang="es-EC"/>
        </a:p>
      </dgm:t>
    </dgm:pt>
    <dgm:pt modelId="{0F39A7F3-0CE3-4FB9-890B-348DC0B54D81}">
      <dgm:prSet phldrT="[Texto]" custT="1"/>
      <dgm:spPr/>
      <dgm:t>
        <a:bodyPr/>
        <a:lstStyle/>
        <a:p>
          <a:r>
            <a:rPr lang="es-EC" sz="2400" dirty="0" smtClean="0"/>
            <a:t>Patrones de conducta</a:t>
          </a:r>
          <a:endParaRPr lang="es-EC" sz="2400" dirty="0"/>
        </a:p>
      </dgm:t>
    </dgm:pt>
    <dgm:pt modelId="{04629E8D-095D-4D55-BDB4-904BDA0074A8}" type="parTrans" cxnId="{3F45E545-4CB2-4CB2-BE3E-A167F4CA6A7D}">
      <dgm:prSet/>
      <dgm:spPr/>
      <dgm:t>
        <a:bodyPr/>
        <a:lstStyle/>
        <a:p>
          <a:endParaRPr lang="es-EC"/>
        </a:p>
      </dgm:t>
    </dgm:pt>
    <dgm:pt modelId="{3DA71847-09C2-4F05-AB84-08DAA3E24CA6}" type="sibTrans" cxnId="{3F45E545-4CB2-4CB2-BE3E-A167F4CA6A7D}">
      <dgm:prSet/>
      <dgm:spPr/>
      <dgm:t>
        <a:bodyPr/>
        <a:lstStyle/>
        <a:p>
          <a:endParaRPr lang="es-EC"/>
        </a:p>
      </dgm:t>
    </dgm:pt>
    <dgm:pt modelId="{4E5F4F0A-0C77-4582-A870-7C3D86A3787B}">
      <dgm:prSet phldrT="[Texto]"/>
      <dgm:spPr/>
      <dgm:t>
        <a:bodyPr/>
        <a:lstStyle/>
        <a:p>
          <a:r>
            <a:rPr lang="es-EC" dirty="0" smtClean="0"/>
            <a:t>Cualitativo</a:t>
          </a:r>
          <a:endParaRPr lang="es-EC" dirty="0"/>
        </a:p>
      </dgm:t>
    </dgm:pt>
    <dgm:pt modelId="{282F9C7A-94C5-4B7F-A666-D3AB78EC0E8E}" type="parTrans" cxnId="{9BA66BAF-7683-427F-89A6-D8452116455A}">
      <dgm:prSet/>
      <dgm:spPr/>
      <dgm:t>
        <a:bodyPr/>
        <a:lstStyle/>
        <a:p>
          <a:endParaRPr lang="es-EC"/>
        </a:p>
      </dgm:t>
    </dgm:pt>
    <dgm:pt modelId="{BFCF89E2-3D3A-4BE1-9C92-1CFC2A3F0B9B}" type="sibTrans" cxnId="{9BA66BAF-7683-427F-89A6-D8452116455A}">
      <dgm:prSet/>
      <dgm:spPr/>
      <dgm:t>
        <a:bodyPr/>
        <a:lstStyle/>
        <a:p>
          <a:endParaRPr lang="es-EC"/>
        </a:p>
      </dgm:t>
    </dgm:pt>
    <dgm:pt modelId="{56521176-EA26-48A9-9B69-467AD73CCB7F}">
      <dgm:prSet phldrT="[Texto]" custT="1"/>
      <dgm:spPr/>
      <dgm:t>
        <a:bodyPr/>
        <a:lstStyle/>
        <a:p>
          <a:pPr algn="l"/>
          <a:r>
            <a:rPr lang="es-EC" sz="1800" dirty="0" smtClean="0"/>
            <a:t>-Maneja información</a:t>
          </a:r>
        </a:p>
        <a:p>
          <a:pPr algn="l"/>
          <a:r>
            <a:rPr lang="es-EC" sz="1800" dirty="0" smtClean="0"/>
            <a:t>-Análisis</a:t>
          </a:r>
        </a:p>
        <a:p>
          <a:pPr algn="l"/>
          <a:r>
            <a:rPr lang="es-EC" sz="1800" dirty="0" smtClean="0"/>
            <a:t>-Recopilación</a:t>
          </a:r>
          <a:endParaRPr lang="es-EC" sz="1800" dirty="0"/>
        </a:p>
      </dgm:t>
    </dgm:pt>
    <dgm:pt modelId="{D1CD27D9-9918-4698-9162-1B58FABD5348}" type="parTrans" cxnId="{35ED64C7-4550-40AA-B414-6937167D3437}">
      <dgm:prSet/>
      <dgm:spPr/>
      <dgm:t>
        <a:bodyPr/>
        <a:lstStyle/>
        <a:p>
          <a:endParaRPr lang="es-EC"/>
        </a:p>
      </dgm:t>
    </dgm:pt>
    <dgm:pt modelId="{0903620C-A34D-44D8-8DFC-BBB6814B0B2B}" type="sibTrans" cxnId="{35ED64C7-4550-40AA-B414-6937167D3437}">
      <dgm:prSet/>
      <dgm:spPr/>
      <dgm:t>
        <a:bodyPr/>
        <a:lstStyle/>
        <a:p>
          <a:endParaRPr lang="es-EC"/>
        </a:p>
      </dgm:t>
    </dgm:pt>
    <dgm:pt modelId="{F56637F7-7CB9-4737-966B-336522C5A274}" type="pres">
      <dgm:prSet presAssocID="{DAFF74D1-CA2D-4DC5-ADE7-D1D6CB8396A6}" presName="Name0" presStyleCnt="0">
        <dgm:presLayoutVars>
          <dgm:dir/>
          <dgm:animOne val="branch"/>
          <dgm:animLvl val="lvl"/>
        </dgm:presLayoutVars>
      </dgm:prSet>
      <dgm:spPr/>
      <dgm:t>
        <a:bodyPr/>
        <a:lstStyle/>
        <a:p>
          <a:endParaRPr lang="es-EC"/>
        </a:p>
      </dgm:t>
    </dgm:pt>
    <dgm:pt modelId="{930D41F6-2908-48DF-999D-9535AF8D0229}" type="pres">
      <dgm:prSet presAssocID="{77CD8C0A-24F6-4904-B98F-B7D557F11F1D}" presName="chaos" presStyleCnt="0"/>
      <dgm:spPr/>
    </dgm:pt>
    <dgm:pt modelId="{945A764B-888E-42ED-A558-C97C1E147CAA}" type="pres">
      <dgm:prSet presAssocID="{77CD8C0A-24F6-4904-B98F-B7D557F11F1D}" presName="parTx1" presStyleLbl="revTx" presStyleIdx="0" presStyleCnt="3"/>
      <dgm:spPr/>
      <dgm:t>
        <a:bodyPr/>
        <a:lstStyle/>
        <a:p>
          <a:endParaRPr lang="es-EC"/>
        </a:p>
      </dgm:t>
    </dgm:pt>
    <dgm:pt modelId="{F4B0FCB6-5661-4945-AC96-3A8EBF02DB67}" type="pres">
      <dgm:prSet presAssocID="{77CD8C0A-24F6-4904-B98F-B7D557F11F1D}" presName="desTx1" presStyleLbl="revTx" presStyleIdx="1" presStyleCnt="3">
        <dgm:presLayoutVars>
          <dgm:bulletEnabled val="1"/>
        </dgm:presLayoutVars>
      </dgm:prSet>
      <dgm:spPr/>
      <dgm:t>
        <a:bodyPr/>
        <a:lstStyle/>
        <a:p>
          <a:endParaRPr lang="es-EC"/>
        </a:p>
      </dgm:t>
    </dgm:pt>
    <dgm:pt modelId="{B8B0FFF9-8EC4-471A-8816-780B32866EDB}" type="pres">
      <dgm:prSet presAssocID="{77CD8C0A-24F6-4904-B98F-B7D557F11F1D}" presName="c1" presStyleLbl="node1" presStyleIdx="0" presStyleCnt="19"/>
      <dgm:spPr/>
    </dgm:pt>
    <dgm:pt modelId="{69FCC9A6-4AED-4AF1-8341-24D12B80ECBD}" type="pres">
      <dgm:prSet presAssocID="{77CD8C0A-24F6-4904-B98F-B7D557F11F1D}" presName="c2" presStyleLbl="node1" presStyleIdx="1" presStyleCnt="19"/>
      <dgm:spPr/>
    </dgm:pt>
    <dgm:pt modelId="{072EA34E-FDD3-4E9E-98EC-CD987D0092F0}" type="pres">
      <dgm:prSet presAssocID="{77CD8C0A-24F6-4904-B98F-B7D557F11F1D}" presName="c3" presStyleLbl="node1" presStyleIdx="2" presStyleCnt="19"/>
      <dgm:spPr/>
    </dgm:pt>
    <dgm:pt modelId="{EACBC688-D2E1-4F52-8C42-4DA2FA53287E}" type="pres">
      <dgm:prSet presAssocID="{77CD8C0A-24F6-4904-B98F-B7D557F11F1D}" presName="c4" presStyleLbl="node1" presStyleIdx="3" presStyleCnt="19"/>
      <dgm:spPr/>
    </dgm:pt>
    <dgm:pt modelId="{B3EFA89A-E3F8-4C77-BCE1-F2DC01B46F23}" type="pres">
      <dgm:prSet presAssocID="{77CD8C0A-24F6-4904-B98F-B7D557F11F1D}" presName="c5" presStyleLbl="node1" presStyleIdx="4" presStyleCnt="19"/>
      <dgm:spPr/>
    </dgm:pt>
    <dgm:pt modelId="{4D17273D-F801-4131-841F-2E3DC1D51C1B}" type="pres">
      <dgm:prSet presAssocID="{77CD8C0A-24F6-4904-B98F-B7D557F11F1D}" presName="c6" presStyleLbl="node1" presStyleIdx="5" presStyleCnt="19"/>
      <dgm:spPr/>
    </dgm:pt>
    <dgm:pt modelId="{938A742B-25DC-46B8-887B-C360C3C5A5C7}" type="pres">
      <dgm:prSet presAssocID="{77CD8C0A-24F6-4904-B98F-B7D557F11F1D}" presName="c7" presStyleLbl="node1" presStyleIdx="6" presStyleCnt="19"/>
      <dgm:spPr/>
    </dgm:pt>
    <dgm:pt modelId="{2DAC8E37-6EC7-478A-B00B-AA2623B38221}" type="pres">
      <dgm:prSet presAssocID="{77CD8C0A-24F6-4904-B98F-B7D557F11F1D}" presName="c8" presStyleLbl="node1" presStyleIdx="7" presStyleCnt="19"/>
      <dgm:spPr/>
    </dgm:pt>
    <dgm:pt modelId="{695BEA8D-4A26-4453-80BB-B2630C159AFA}" type="pres">
      <dgm:prSet presAssocID="{77CD8C0A-24F6-4904-B98F-B7D557F11F1D}" presName="c9" presStyleLbl="node1" presStyleIdx="8" presStyleCnt="19"/>
      <dgm:spPr/>
    </dgm:pt>
    <dgm:pt modelId="{18B5477E-5851-4665-8A2F-7BCBE1E09D42}" type="pres">
      <dgm:prSet presAssocID="{77CD8C0A-24F6-4904-B98F-B7D557F11F1D}" presName="c10" presStyleLbl="node1" presStyleIdx="9" presStyleCnt="19"/>
      <dgm:spPr/>
    </dgm:pt>
    <dgm:pt modelId="{34A85267-C868-4089-8267-C41C515C330D}" type="pres">
      <dgm:prSet presAssocID="{77CD8C0A-24F6-4904-B98F-B7D557F11F1D}" presName="c11" presStyleLbl="node1" presStyleIdx="10" presStyleCnt="19"/>
      <dgm:spPr/>
    </dgm:pt>
    <dgm:pt modelId="{A4798168-B069-49E5-88A1-E056ADF37314}" type="pres">
      <dgm:prSet presAssocID="{77CD8C0A-24F6-4904-B98F-B7D557F11F1D}" presName="c12" presStyleLbl="node1" presStyleIdx="11" presStyleCnt="19"/>
      <dgm:spPr/>
    </dgm:pt>
    <dgm:pt modelId="{FFA8BC39-E39B-44C8-A5AB-309155B9CB52}" type="pres">
      <dgm:prSet presAssocID="{77CD8C0A-24F6-4904-B98F-B7D557F11F1D}" presName="c13" presStyleLbl="node1" presStyleIdx="12" presStyleCnt="19"/>
      <dgm:spPr/>
    </dgm:pt>
    <dgm:pt modelId="{7DD2583C-6607-49CA-ACE8-63ABAE5708B0}" type="pres">
      <dgm:prSet presAssocID="{77CD8C0A-24F6-4904-B98F-B7D557F11F1D}" presName="c14" presStyleLbl="node1" presStyleIdx="13" presStyleCnt="19"/>
      <dgm:spPr/>
    </dgm:pt>
    <dgm:pt modelId="{16C45112-1849-4855-8FE1-005F8EE1E2D5}" type="pres">
      <dgm:prSet presAssocID="{77CD8C0A-24F6-4904-B98F-B7D557F11F1D}" presName="c15" presStyleLbl="node1" presStyleIdx="14" presStyleCnt="19"/>
      <dgm:spPr/>
    </dgm:pt>
    <dgm:pt modelId="{B66AC982-700C-46D9-B18C-ED00DB489AD6}" type="pres">
      <dgm:prSet presAssocID="{77CD8C0A-24F6-4904-B98F-B7D557F11F1D}" presName="c16" presStyleLbl="node1" presStyleIdx="15" presStyleCnt="19"/>
      <dgm:spPr/>
    </dgm:pt>
    <dgm:pt modelId="{DF677043-05F4-4D60-9AA6-5E8FA6EC47DA}" type="pres">
      <dgm:prSet presAssocID="{77CD8C0A-24F6-4904-B98F-B7D557F11F1D}" presName="c17" presStyleLbl="node1" presStyleIdx="16" presStyleCnt="19"/>
      <dgm:spPr/>
    </dgm:pt>
    <dgm:pt modelId="{42B0F84D-642E-4E81-A903-B13DCCD346C1}" type="pres">
      <dgm:prSet presAssocID="{77CD8C0A-24F6-4904-B98F-B7D557F11F1D}" presName="c18" presStyleLbl="node1" presStyleIdx="17" presStyleCnt="19"/>
      <dgm:spPr/>
    </dgm:pt>
    <dgm:pt modelId="{258827DE-D674-4AA9-B618-CD1C04A8AAA2}" type="pres">
      <dgm:prSet presAssocID="{8B905F72-DB31-48D1-A9EB-08546AAA71C0}" presName="chevronComposite1" presStyleCnt="0"/>
      <dgm:spPr/>
    </dgm:pt>
    <dgm:pt modelId="{A3FFE08D-2950-42F9-B69F-71597B14ACC9}" type="pres">
      <dgm:prSet presAssocID="{8B905F72-DB31-48D1-A9EB-08546AAA71C0}" presName="chevron1" presStyleLbl="sibTrans2D1" presStyleIdx="0" presStyleCnt="2"/>
      <dgm:spPr/>
    </dgm:pt>
    <dgm:pt modelId="{BA8925FE-39E0-4050-938F-456F54801FDA}" type="pres">
      <dgm:prSet presAssocID="{8B905F72-DB31-48D1-A9EB-08546AAA71C0}" presName="spChevron1" presStyleCnt="0"/>
      <dgm:spPr/>
    </dgm:pt>
    <dgm:pt modelId="{6864153C-C543-4C60-84E1-C909C137A81D}" type="pres">
      <dgm:prSet presAssocID="{8B905F72-DB31-48D1-A9EB-08546AAA71C0}" presName="overlap" presStyleCnt="0"/>
      <dgm:spPr/>
    </dgm:pt>
    <dgm:pt modelId="{B3823767-F519-46B7-9615-62C48A5DFD69}" type="pres">
      <dgm:prSet presAssocID="{8B905F72-DB31-48D1-A9EB-08546AAA71C0}" presName="chevronComposite2" presStyleCnt="0"/>
      <dgm:spPr/>
    </dgm:pt>
    <dgm:pt modelId="{DC29A874-B129-4935-A160-567C3CBA65A5}" type="pres">
      <dgm:prSet presAssocID="{8B905F72-DB31-48D1-A9EB-08546AAA71C0}" presName="chevron2" presStyleLbl="sibTrans2D1" presStyleIdx="1" presStyleCnt="2"/>
      <dgm:spPr/>
    </dgm:pt>
    <dgm:pt modelId="{F5C78A76-B184-4AB7-A52D-387D2E58D13A}" type="pres">
      <dgm:prSet presAssocID="{8B905F72-DB31-48D1-A9EB-08546AAA71C0}" presName="spChevron2" presStyleCnt="0"/>
      <dgm:spPr/>
    </dgm:pt>
    <dgm:pt modelId="{337CF5F4-457E-4F2E-AB4A-F1744B466E8B}" type="pres">
      <dgm:prSet presAssocID="{4E5F4F0A-0C77-4582-A870-7C3D86A3787B}" presName="last" presStyleCnt="0"/>
      <dgm:spPr/>
    </dgm:pt>
    <dgm:pt modelId="{EE066A42-3F8C-4FA8-A855-6E22E92DC5E8}" type="pres">
      <dgm:prSet presAssocID="{4E5F4F0A-0C77-4582-A870-7C3D86A3787B}" presName="circleTx" presStyleLbl="node1" presStyleIdx="18" presStyleCnt="19"/>
      <dgm:spPr/>
      <dgm:t>
        <a:bodyPr/>
        <a:lstStyle/>
        <a:p>
          <a:endParaRPr lang="es-EC"/>
        </a:p>
      </dgm:t>
    </dgm:pt>
    <dgm:pt modelId="{5CF78520-EF0D-43C9-980B-76DEDE35E3BC}" type="pres">
      <dgm:prSet presAssocID="{4E5F4F0A-0C77-4582-A870-7C3D86A3787B}" presName="desTxN" presStyleLbl="revTx" presStyleIdx="2" presStyleCnt="3">
        <dgm:presLayoutVars>
          <dgm:bulletEnabled val="1"/>
        </dgm:presLayoutVars>
      </dgm:prSet>
      <dgm:spPr/>
      <dgm:t>
        <a:bodyPr/>
        <a:lstStyle/>
        <a:p>
          <a:endParaRPr lang="es-EC"/>
        </a:p>
      </dgm:t>
    </dgm:pt>
    <dgm:pt modelId="{306F5432-D352-48C5-9BDF-5B3FD57D44EC}" type="pres">
      <dgm:prSet presAssocID="{4E5F4F0A-0C77-4582-A870-7C3D86A3787B}" presName="spN" presStyleCnt="0"/>
      <dgm:spPr/>
    </dgm:pt>
  </dgm:ptLst>
  <dgm:cxnLst>
    <dgm:cxn modelId="{FC9B19CB-758A-486A-AC4A-5F28793FBB73}" type="presOf" srcId="{77CD8C0A-24F6-4904-B98F-B7D557F11F1D}" destId="{945A764B-888E-42ED-A558-C97C1E147CAA}" srcOrd="0" destOrd="0" presId="urn:microsoft.com/office/officeart/2009/3/layout/RandomtoResultProcess"/>
    <dgm:cxn modelId="{5DB5F804-9885-49D2-8108-08C759087F6A}" type="presOf" srcId="{56521176-EA26-48A9-9B69-467AD73CCB7F}" destId="{5CF78520-EF0D-43C9-980B-76DEDE35E3BC}" srcOrd="0" destOrd="0" presId="urn:microsoft.com/office/officeart/2009/3/layout/RandomtoResultProcess"/>
    <dgm:cxn modelId="{35ED64C7-4550-40AA-B414-6937167D3437}" srcId="{4E5F4F0A-0C77-4582-A870-7C3D86A3787B}" destId="{56521176-EA26-48A9-9B69-467AD73CCB7F}" srcOrd="0" destOrd="0" parTransId="{D1CD27D9-9918-4698-9162-1B58FABD5348}" sibTransId="{0903620C-A34D-44D8-8DFC-BBB6814B0B2B}"/>
    <dgm:cxn modelId="{B2ADEDC9-EE32-427E-9C63-DB6FF4BA5CA4}" type="presOf" srcId="{4E5F4F0A-0C77-4582-A870-7C3D86A3787B}" destId="{EE066A42-3F8C-4FA8-A855-6E22E92DC5E8}" srcOrd="0" destOrd="0" presId="urn:microsoft.com/office/officeart/2009/3/layout/RandomtoResultProcess"/>
    <dgm:cxn modelId="{3F45E545-4CB2-4CB2-BE3E-A167F4CA6A7D}" srcId="{77CD8C0A-24F6-4904-B98F-B7D557F11F1D}" destId="{0F39A7F3-0CE3-4FB9-890B-348DC0B54D81}" srcOrd="0" destOrd="0" parTransId="{04629E8D-095D-4D55-BDB4-904BDA0074A8}" sibTransId="{3DA71847-09C2-4F05-AB84-08DAA3E24CA6}"/>
    <dgm:cxn modelId="{9BA66BAF-7683-427F-89A6-D8452116455A}" srcId="{DAFF74D1-CA2D-4DC5-ADE7-D1D6CB8396A6}" destId="{4E5F4F0A-0C77-4582-A870-7C3D86A3787B}" srcOrd="1" destOrd="0" parTransId="{282F9C7A-94C5-4B7F-A666-D3AB78EC0E8E}" sibTransId="{BFCF89E2-3D3A-4BE1-9C92-1CFC2A3F0B9B}"/>
    <dgm:cxn modelId="{0CF6DE94-391A-4518-B269-EDA24FBF3F2A}" type="presOf" srcId="{DAFF74D1-CA2D-4DC5-ADE7-D1D6CB8396A6}" destId="{F56637F7-7CB9-4737-966B-336522C5A274}" srcOrd="0" destOrd="0" presId="urn:microsoft.com/office/officeart/2009/3/layout/RandomtoResultProcess"/>
    <dgm:cxn modelId="{AA4A5CF9-1692-450B-A889-F7FA6142E399}" type="presOf" srcId="{0F39A7F3-0CE3-4FB9-890B-348DC0B54D81}" destId="{F4B0FCB6-5661-4945-AC96-3A8EBF02DB67}" srcOrd="0" destOrd="0" presId="urn:microsoft.com/office/officeart/2009/3/layout/RandomtoResultProcess"/>
    <dgm:cxn modelId="{D948E12D-5A66-4B15-94E6-CFD69DD5421D}" srcId="{DAFF74D1-CA2D-4DC5-ADE7-D1D6CB8396A6}" destId="{77CD8C0A-24F6-4904-B98F-B7D557F11F1D}" srcOrd="0" destOrd="0" parTransId="{F45B1B4C-DA91-4A55-AEF6-F7DC04E4F913}" sibTransId="{8B905F72-DB31-48D1-A9EB-08546AAA71C0}"/>
    <dgm:cxn modelId="{F11227E9-9D06-4CD0-9372-7F9381C021B1}" type="presParOf" srcId="{F56637F7-7CB9-4737-966B-336522C5A274}" destId="{930D41F6-2908-48DF-999D-9535AF8D0229}" srcOrd="0" destOrd="0" presId="urn:microsoft.com/office/officeart/2009/3/layout/RandomtoResultProcess"/>
    <dgm:cxn modelId="{1287EEBD-5A72-4FCD-B7A2-1D3C80A7132E}" type="presParOf" srcId="{930D41F6-2908-48DF-999D-9535AF8D0229}" destId="{945A764B-888E-42ED-A558-C97C1E147CAA}" srcOrd="0" destOrd="0" presId="urn:microsoft.com/office/officeart/2009/3/layout/RandomtoResultProcess"/>
    <dgm:cxn modelId="{5DF81A85-724A-43BF-916A-EC5CF0F2154F}" type="presParOf" srcId="{930D41F6-2908-48DF-999D-9535AF8D0229}" destId="{F4B0FCB6-5661-4945-AC96-3A8EBF02DB67}" srcOrd="1" destOrd="0" presId="urn:microsoft.com/office/officeart/2009/3/layout/RandomtoResultProcess"/>
    <dgm:cxn modelId="{37819F65-D49A-4006-B853-1B4549B531F8}" type="presParOf" srcId="{930D41F6-2908-48DF-999D-9535AF8D0229}" destId="{B8B0FFF9-8EC4-471A-8816-780B32866EDB}" srcOrd="2" destOrd="0" presId="urn:microsoft.com/office/officeart/2009/3/layout/RandomtoResultProcess"/>
    <dgm:cxn modelId="{CD1FB76C-9458-42C1-9045-4F8186235B58}" type="presParOf" srcId="{930D41F6-2908-48DF-999D-9535AF8D0229}" destId="{69FCC9A6-4AED-4AF1-8341-24D12B80ECBD}" srcOrd="3" destOrd="0" presId="urn:microsoft.com/office/officeart/2009/3/layout/RandomtoResultProcess"/>
    <dgm:cxn modelId="{73E5D1B7-6875-4D0B-B931-22F532753B00}" type="presParOf" srcId="{930D41F6-2908-48DF-999D-9535AF8D0229}" destId="{072EA34E-FDD3-4E9E-98EC-CD987D0092F0}" srcOrd="4" destOrd="0" presId="urn:microsoft.com/office/officeart/2009/3/layout/RandomtoResultProcess"/>
    <dgm:cxn modelId="{53DF3BAA-6226-48ED-B0BF-E85C3BD0297C}" type="presParOf" srcId="{930D41F6-2908-48DF-999D-9535AF8D0229}" destId="{EACBC688-D2E1-4F52-8C42-4DA2FA53287E}" srcOrd="5" destOrd="0" presId="urn:microsoft.com/office/officeart/2009/3/layout/RandomtoResultProcess"/>
    <dgm:cxn modelId="{0C4D7007-D3E2-4642-8144-0C52E231722D}" type="presParOf" srcId="{930D41F6-2908-48DF-999D-9535AF8D0229}" destId="{B3EFA89A-E3F8-4C77-BCE1-F2DC01B46F23}" srcOrd="6" destOrd="0" presId="urn:microsoft.com/office/officeart/2009/3/layout/RandomtoResultProcess"/>
    <dgm:cxn modelId="{D3587659-1C73-4A37-9696-4511CB141D24}" type="presParOf" srcId="{930D41F6-2908-48DF-999D-9535AF8D0229}" destId="{4D17273D-F801-4131-841F-2E3DC1D51C1B}" srcOrd="7" destOrd="0" presId="urn:microsoft.com/office/officeart/2009/3/layout/RandomtoResultProcess"/>
    <dgm:cxn modelId="{820AAB8D-A1FE-4001-ABBA-91CFA3208655}" type="presParOf" srcId="{930D41F6-2908-48DF-999D-9535AF8D0229}" destId="{938A742B-25DC-46B8-887B-C360C3C5A5C7}" srcOrd="8" destOrd="0" presId="urn:microsoft.com/office/officeart/2009/3/layout/RandomtoResultProcess"/>
    <dgm:cxn modelId="{88D56641-4501-4975-B909-F8698B14DC08}" type="presParOf" srcId="{930D41F6-2908-48DF-999D-9535AF8D0229}" destId="{2DAC8E37-6EC7-478A-B00B-AA2623B38221}" srcOrd="9" destOrd="0" presId="urn:microsoft.com/office/officeart/2009/3/layout/RandomtoResultProcess"/>
    <dgm:cxn modelId="{F35ED839-615C-40C7-A7E4-D66A5FE9D3B3}" type="presParOf" srcId="{930D41F6-2908-48DF-999D-9535AF8D0229}" destId="{695BEA8D-4A26-4453-80BB-B2630C159AFA}" srcOrd="10" destOrd="0" presId="urn:microsoft.com/office/officeart/2009/3/layout/RandomtoResultProcess"/>
    <dgm:cxn modelId="{30373FCA-7EC7-4C29-B426-8AA79EFD92F9}" type="presParOf" srcId="{930D41F6-2908-48DF-999D-9535AF8D0229}" destId="{18B5477E-5851-4665-8A2F-7BCBE1E09D42}" srcOrd="11" destOrd="0" presId="urn:microsoft.com/office/officeart/2009/3/layout/RandomtoResultProcess"/>
    <dgm:cxn modelId="{641F77C9-1D92-4E09-8F3C-AF9543752736}" type="presParOf" srcId="{930D41F6-2908-48DF-999D-9535AF8D0229}" destId="{34A85267-C868-4089-8267-C41C515C330D}" srcOrd="12" destOrd="0" presId="urn:microsoft.com/office/officeart/2009/3/layout/RandomtoResultProcess"/>
    <dgm:cxn modelId="{847304D2-3E78-4A62-8EAC-39E4F0DE2D19}" type="presParOf" srcId="{930D41F6-2908-48DF-999D-9535AF8D0229}" destId="{A4798168-B069-49E5-88A1-E056ADF37314}" srcOrd="13" destOrd="0" presId="urn:microsoft.com/office/officeart/2009/3/layout/RandomtoResultProcess"/>
    <dgm:cxn modelId="{58C58917-CF3E-4731-AC07-CC7372DE0E90}" type="presParOf" srcId="{930D41F6-2908-48DF-999D-9535AF8D0229}" destId="{FFA8BC39-E39B-44C8-A5AB-309155B9CB52}" srcOrd="14" destOrd="0" presId="urn:microsoft.com/office/officeart/2009/3/layout/RandomtoResultProcess"/>
    <dgm:cxn modelId="{8A61EFAB-9A15-4471-98C7-95650101BCE9}" type="presParOf" srcId="{930D41F6-2908-48DF-999D-9535AF8D0229}" destId="{7DD2583C-6607-49CA-ACE8-63ABAE5708B0}" srcOrd="15" destOrd="0" presId="urn:microsoft.com/office/officeart/2009/3/layout/RandomtoResultProcess"/>
    <dgm:cxn modelId="{1CFB84F8-5F33-4F03-863C-776BEA9319A4}" type="presParOf" srcId="{930D41F6-2908-48DF-999D-9535AF8D0229}" destId="{16C45112-1849-4855-8FE1-005F8EE1E2D5}" srcOrd="16" destOrd="0" presId="urn:microsoft.com/office/officeart/2009/3/layout/RandomtoResultProcess"/>
    <dgm:cxn modelId="{CA0DC1DD-E3ED-4B17-90A4-984262B63EF3}" type="presParOf" srcId="{930D41F6-2908-48DF-999D-9535AF8D0229}" destId="{B66AC982-700C-46D9-B18C-ED00DB489AD6}" srcOrd="17" destOrd="0" presId="urn:microsoft.com/office/officeart/2009/3/layout/RandomtoResultProcess"/>
    <dgm:cxn modelId="{3992D9DD-9ED5-4BF9-A678-10C8557C0A65}" type="presParOf" srcId="{930D41F6-2908-48DF-999D-9535AF8D0229}" destId="{DF677043-05F4-4D60-9AA6-5E8FA6EC47DA}" srcOrd="18" destOrd="0" presId="urn:microsoft.com/office/officeart/2009/3/layout/RandomtoResultProcess"/>
    <dgm:cxn modelId="{A07630E1-1DE0-4F13-8209-D4F14F014BA4}" type="presParOf" srcId="{930D41F6-2908-48DF-999D-9535AF8D0229}" destId="{42B0F84D-642E-4E81-A903-B13DCCD346C1}" srcOrd="19" destOrd="0" presId="urn:microsoft.com/office/officeart/2009/3/layout/RandomtoResultProcess"/>
    <dgm:cxn modelId="{0FC17E83-4D28-418C-A186-E1BA475297C4}" type="presParOf" srcId="{F56637F7-7CB9-4737-966B-336522C5A274}" destId="{258827DE-D674-4AA9-B618-CD1C04A8AAA2}" srcOrd="1" destOrd="0" presId="urn:microsoft.com/office/officeart/2009/3/layout/RandomtoResultProcess"/>
    <dgm:cxn modelId="{D9A0BA8A-84AF-4D10-8D35-EFFEBB98EE1F}" type="presParOf" srcId="{258827DE-D674-4AA9-B618-CD1C04A8AAA2}" destId="{A3FFE08D-2950-42F9-B69F-71597B14ACC9}" srcOrd="0" destOrd="0" presId="urn:microsoft.com/office/officeart/2009/3/layout/RandomtoResultProcess"/>
    <dgm:cxn modelId="{84559B25-42A7-4E25-B979-5D2DCA1EF27B}" type="presParOf" srcId="{258827DE-D674-4AA9-B618-CD1C04A8AAA2}" destId="{BA8925FE-39E0-4050-938F-456F54801FDA}" srcOrd="1" destOrd="0" presId="urn:microsoft.com/office/officeart/2009/3/layout/RandomtoResultProcess"/>
    <dgm:cxn modelId="{CAB65E21-7776-4BB0-AAC7-82FFBB820C7C}" type="presParOf" srcId="{F56637F7-7CB9-4737-966B-336522C5A274}" destId="{6864153C-C543-4C60-84E1-C909C137A81D}" srcOrd="2" destOrd="0" presId="urn:microsoft.com/office/officeart/2009/3/layout/RandomtoResultProcess"/>
    <dgm:cxn modelId="{4A05C695-91CB-4292-8425-9BEC7E4B7B1E}" type="presParOf" srcId="{F56637F7-7CB9-4737-966B-336522C5A274}" destId="{B3823767-F519-46B7-9615-62C48A5DFD69}" srcOrd="3" destOrd="0" presId="urn:microsoft.com/office/officeart/2009/3/layout/RandomtoResultProcess"/>
    <dgm:cxn modelId="{924B37F2-07FA-4F71-B77E-4EC37E1707D7}" type="presParOf" srcId="{B3823767-F519-46B7-9615-62C48A5DFD69}" destId="{DC29A874-B129-4935-A160-567C3CBA65A5}" srcOrd="0" destOrd="0" presId="urn:microsoft.com/office/officeart/2009/3/layout/RandomtoResultProcess"/>
    <dgm:cxn modelId="{76828E83-3FC4-4708-9C48-03A48016052F}" type="presParOf" srcId="{B3823767-F519-46B7-9615-62C48A5DFD69}" destId="{F5C78A76-B184-4AB7-A52D-387D2E58D13A}" srcOrd="1" destOrd="0" presId="urn:microsoft.com/office/officeart/2009/3/layout/RandomtoResultProcess"/>
    <dgm:cxn modelId="{AC19F8E6-ED2B-4517-BBBE-F3B0FDB250B5}" type="presParOf" srcId="{F56637F7-7CB9-4737-966B-336522C5A274}" destId="{337CF5F4-457E-4F2E-AB4A-F1744B466E8B}" srcOrd="4" destOrd="0" presId="urn:microsoft.com/office/officeart/2009/3/layout/RandomtoResultProcess"/>
    <dgm:cxn modelId="{8AC81E6B-95D6-4274-8F77-5AF82728F58B}" type="presParOf" srcId="{337CF5F4-457E-4F2E-AB4A-F1744B466E8B}" destId="{EE066A42-3F8C-4FA8-A855-6E22E92DC5E8}" srcOrd="0" destOrd="0" presId="urn:microsoft.com/office/officeart/2009/3/layout/RandomtoResultProcess"/>
    <dgm:cxn modelId="{F7AFAF0E-9888-45A6-A5EF-F9F11C5F0466}" type="presParOf" srcId="{337CF5F4-457E-4F2E-AB4A-F1744B466E8B}" destId="{5CF78520-EF0D-43C9-980B-76DEDE35E3BC}" srcOrd="1" destOrd="0" presId="urn:microsoft.com/office/officeart/2009/3/layout/RandomtoResultProcess"/>
    <dgm:cxn modelId="{30038A81-CB3F-49FB-87D1-726730E5C3B9}" type="presParOf" srcId="{337CF5F4-457E-4F2E-AB4A-F1744B466E8B}" destId="{306F5432-D352-48C5-9BDF-5B3FD57D44EC}" srcOrd="2"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8EA1BC-7476-4352-8D68-EAB31A668765}"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s-EC"/>
        </a:p>
      </dgm:t>
    </dgm:pt>
    <dgm:pt modelId="{2437394A-F1A9-4FD7-AF6D-0D30F51E3965}">
      <dgm:prSet phldrT="[Texto]" custT="1"/>
      <dgm:spPr/>
      <dgm:t>
        <a:bodyPr/>
        <a:lstStyle/>
        <a:p>
          <a:pPr algn="l"/>
          <a:r>
            <a:rPr lang="es-EC" sz="1600" b="1" dirty="0" smtClean="0"/>
            <a:t>Por su </a:t>
          </a:r>
          <a:r>
            <a:rPr lang="es-EC" sz="1400" b="1" dirty="0" smtClean="0"/>
            <a:t>finalidad</a:t>
          </a:r>
          <a:endParaRPr lang="es-EC" sz="1400" b="1" dirty="0"/>
        </a:p>
      </dgm:t>
    </dgm:pt>
    <dgm:pt modelId="{82D9B4D4-A806-4C25-AD10-861972850641}" type="parTrans" cxnId="{A5C66FCD-BC3F-4466-86FA-42DCAD0AF015}">
      <dgm:prSet/>
      <dgm:spPr/>
      <dgm:t>
        <a:bodyPr/>
        <a:lstStyle/>
        <a:p>
          <a:endParaRPr lang="es-EC"/>
        </a:p>
      </dgm:t>
    </dgm:pt>
    <dgm:pt modelId="{08B8A371-2371-4370-8B99-F574EC1A381F}" type="sibTrans" cxnId="{A5C66FCD-BC3F-4466-86FA-42DCAD0AF015}">
      <dgm:prSet/>
      <dgm:spPr/>
      <dgm:t>
        <a:bodyPr/>
        <a:lstStyle/>
        <a:p>
          <a:endParaRPr lang="es-EC"/>
        </a:p>
      </dgm:t>
    </dgm:pt>
    <dgm:pt modelId="{6C2A404A-75F5-41B5-B74B-2D0AE4D53109}">
      <dgm:prSet phldrT="[Texto]" custT="1"/>
      <dgm:spPr/>
      <dgm:t>
        <a:bodyPr/>
        <a:lstStyle/>
        <a:p>
          <a:pPr algn="ctr"/>
          <a:r>
            <a:rPr lang="es-EC" sz="1400" dirty="0" smtClean="0"/>
            <a:t>Aplicada</a:t>
          </a:r>
          <a:endParaRPr lang="es-EC" sz="1400" dirty="0"/>
        </a:p>
      </dgm:t>
    </dgm:pt>
    <dgm:pt modelId="{00821F25-E88B-4073-AFEF-974A4E2360DD}" type="parTrans" cxnId="{70436094-5D3D-4D65-B0EF-D8FA87C5EDF3}">
      <dgm:prSet/>
      <dgm:spPr/>
      <dgm:t>
        <a:bodyPr/>
        <a:lstStyle/>
        <a:p>
          <a:endParaRPr lang="es-EC"/>
        </a:p>
      </dgm:t>
    </dgm:pt>
    <dgm:pt modelId="{418A1797-0983-43B3-8B12-6150CBC7B8D2}" type="sibTrans" cxnId="{70436094-5D3D-4D65-B0EF-D8FA87C5EDF3}">
      <dgm:prSet/>
      <dgm:spPr/>
      <dgm:t>
        <a:bodyPr/>
        <a:lstStyle/>
        <a:p>
          <a:endParaRPr lang="es-EC"/>
        </a:p>
      </dgm:t>
    </dgm:pt>
    <dgm:pt modelId="{F3A12A51-3F4B-476B-9183-5BCF2C293765}">
      <dgm:prSet phldrT="[Texto]" custT="1"/>
      <dgm:spPr/>
      <dgm:t>
        <a:bodyPr/>
        <a:lstStyle/>
        <a:p>
          <a:pPr algn="l"/>
          <a:r>
            <a:rPr lang="es-EC" sz="1400" b="1" dirty="0" smtClean="0"/>
            <a:t>Por las fuentes de información</a:t>
          </a:r>
          <a:endParaRPr lang="es-EC" sz="1400" b="1" dirty="0"/>
        </a:p>
      </dgm:t>
    </dgm:pt>
    <dgm:pt modelId="{F98A7CB2-9617-4794-A96B-C2146319FC0F}" type="parTrans" cxnId="{6EDF4E95-00D7-44A3-83A6-7D9C329DF84C}">
      <dgm:prSet/>
      <dgm:spPr/>
      <dgm:t>
        <a:bodyPr/>
        <a:lstStyle/>
        <a:p>
          <a:endParaRPr lang="es-EC"/>
        </a:p>
      </dgm:t>
    </dgm:pt>
    <dgm:pt modelId="{16024036-E008-499C-83C6-5D7D9B52755F}" type="sibTrans" cxnId="{6EDF4E95-00D7-44A3-83A6-7D9C329DF84C}">
      <dgm:prSet/>
      <dgm:spPr/>
      <dgm:t>
        <a:bodyPr/>
        <a:lstStyle/>
        <a:p>
          <a:endParaRPr lang="es-EC"/>
        </a:p>
      </dgm:t>
    </dgm:pt>
    <dgm:pt modelId="{0FA742F5-E752-415A-A12C-FBEDEA3D9E53}">
      <dgm:prSet phldrT="[Texto]" custT="1"/>
      <dgm:spPr/>
      <dgm:t>
        <a:bodyPr/>
        <a:lstStyle/>
        <a:p>
          <a:pPr algn="ctr"/>
          <a:r>
            <a:rPr lang="es-EC" sz="1400" dirty="0" smtClean="0"/>
            <a:t>Campo</a:t>
          </a:r>
          <a:endParaRPr lang="es-EC" sz="1400" dirty="0"/>
        </a:p>
      </dgm:t>
    </dgm:pt>
    <dgm:pt modelId="{D7F46159-0A04-4901-9A3C-C6D8EA148115}" type="parTrans" cxnId="{3441E8BC-B3EE-4290-AEBC-1F7A91D45523}">
      <dgm:prSet/>
      <dgm:spPr/>
      <dgm:t>
        <a:bodyPr/>
        <a:lstStyle/>
        <a:p>
          <a:endParaRPr lang="es-EC"/>
        </a:p>
      </dgm:t>
    </dgm:pt>
    <dgm:pt modelId="{F22EFB6F-CFCE-4C13-8E28-501E628181D8}" type="sibTrans" cxnId="{3441E8BC-B3EE-4290-AEBC-1F7A91D45523}">
      <dgm:prSet/>
      <dgm:spPr/>
      <dgm:t>
        <a:bodyPr/>
        <a:lstStyle/>
        <a:p>
          <a:endParaRPr lang="es-EC"/>
        </a:p>
      </dgm:t>
    </dgm:pt>
    <dgm:pt modelId="{A8F34C5B-0874-4409-BD6E-EF840C20C595}">
      <dgm:prSet phldrT="[Texto]" custT="1"/>
      <dgm:spPr/>
      <dgm:t>
        <a:bodyPr/>
        <a:lstStyle/>
        <a:p>
          <a:pPr algn="l"/>
          <a:r>
            <a:rPr lang="es-EC" sz="1400" b="1" dirty="0" smtClean="0"/>
            <a:t>Por las unidades de análisis</a:t>
          </a:r>
          <a:endParaRPr lang="es-EC" sz="1400" b="1" dirty="0"/>
        </a:p>
      </dgm:t>
    </dgm:pt>
    <dgm:pt modelId="{90A7117E-46B8-47A7-87F4-70EFFA6CF0BF}" type="parTrans" cxnId="{1F466F70-7367-4CDF-9A02-32BC0BB491C9}">
      <dgm:prSet/>
      <dgm:spPr/>
      <dgm:t>
        <a:bodyPr/>
        <a:lstStyle/>
        <a:p>
          <a:endParaRPr lang="es-EC"/>
        </a:p>
      </dgm:t>
    </dgm:pt>
    <dgm:pt modelId="{929D8597-76C4-4B90-957F-E7DD80924884}" type="sibTrans" cxnId="{1F466F70-7367-4CDF-9A02-32BC0BB491C9}">
      <dgm:prSet/>
      <dgm:spPr/>
      <dgm:t>
        <a:bodyPr/>
        <a:lstStyle/>
        <a:p>
          <a:endParaRPr lang="es-EC"/>
        </a:p>
      </dgm:t>
    </dgm:pt>
    <dgm:pt modelId="{1346836D-0443-48AB-B82D-6E4883E880C4}">
      <dgm:prSet phldrT="[Texto]" custT="1"/>
      <dgm:spPr/>
      <dgm:t>
        <a:bodyPr/>
        <a:lstStyle/>
        <a:p>
          <a:pPr algn="ctr"/>
          <a:r>
            <a:rPr lang="es-EC" sz="1400" dirty="0" err="1" smtClean="0"/>
            <a:t>Insitu</a:t>
          </a:r>
          <a:endParaRPr lang="es-EC" sz="1400" dirty="0"/>
        </a:p>
      </dgm:t>
    </dgm:pt>
    <dgm:pt modelId="{54CD08F8-26AA-4866-B306-1B24CE85BAF7}" type="parTrans" cxnId="{9ABB46D6-461F-4E9E-8A75-D1BCCB3625D4}">
      <dgm:prSet/>
      <dgm:spPr/>
      <dgm:t>
        <a:bodyPr/>
        <a:lstStyle/>
        <a:p>
          <a:endParaRPr lang="es-EC"/>
        </a:p>
      </dgm:t>
    </dgm:pt>
    <dgm:pt modelId="{3117BC4E-2143-4F26-ADA0-6A52EDF381ED}" type="sibTrans" cxnId="{9ABB46D6-461F-4E9E-8A75-D1BCCB3625D4}">
      <dgm:prSet/>
      <dgm:spPr/>
      <dgm:t>
        <a:bodyPr/>
        <a:lstStyle/>
        <a:p>
          <a:endParaRPr lang="es-EC"/>
        </a:p>
      </dgm:t>
    </dgm:pt>
    <dgm:pt modelId="{F2C2C4F5-8EB5-433F-96B4-F20E1D7999CE}">
      <dgm:prSet/>
      <dgm:spPr/>
      <dgm:t>
        <a:bodyPr/>
        <a:lstStyle/>
        <a:p>
          <a:pPr algn="l"/>
          <a:r>
            <a:rPr lang="es-EC" b="1" dirty="0" smtClean="0"/>
            <a:t>Por el control de las variables</a:t>
          </a:r>
          <a:endParaRPr lang="es-EC" b="1" dirty="0"/>
        </a:p>
      </dgm:t>
    </dgm:pt>
    <dgm:pt modelId="{900BAFDF-D311-4AE6-B343-E81207E0ADEF}" type="parTrans" cxnId="{86179B51-421E-4DA1-A148-2ADEF33A3B59}">
      <dgm:prSet/>
      <dgm:spPr/>
      <dgm:t>
        <a:bodyPr/>
        <a:lstStyle/>
        <a:p>
          <a:endParaRPr lang="es-EC"/>
        </a:p>
      </dgm:t>
    </dgm:pt>
    <dgm:pt modelId="{5A157F5C-1B59-453E-A520-59D04DC6624D}" type="sibTrans" cxnId="{86179B51-421E-4DA1-A148-2ADEF33A3B59}">
      <dgm:prSet/>
      <dgm:spPr/>
      <dgm:t>
        <a:bodyPr/>
        <a:lstStyle/>
        <a:p>
          <a:endParaRPr lang="es-EC"/>
        </a:p>
      </dgm:t>
    </dgm:pt>
    <dgm:pt modelId="{D0436CE1-B11B-429B-9B78-22D01F02DE86}">
      <dgm:prSet/>
      <dgm:spPr/>
      <dgm:t>
        <a:bodyPr/>
        <a:lstStyle/>
        <a:p>
          <a:pPr algn="ctr"/>
          <a:r>
            <a:rPr lang="es-EC" dirty="0" smtClean="0"/>
            <a:t>No experimental</a:t>
          </a:r>
          <a:endParaRPr lang="es-EC" dirty="0"/>
        </a:p>
      </dgm:t>
    </dgm:pt>
    <dgm:pt modelId="{EA341740-A739-4F0E-8621-CB22E7D28181}" type="parTrans" cxnId="{BF81C72D-4AFC-45DD-AADD-776FD7532F96}">
      <dgm:prSet/>
      <dgm:spPr/>
      <dgm:t>
        <a:bodyPr/>
        <a:lstStyle/>
        <a:p>
          <a:endParaRPr lang="es-EC"/>
        </a:p>
      </dgm:t>
    </dgm:pt>
    <dgm:pt modelId="{350CC7CE-277B-41AC-AE0B-FE4409E88B9C}" type="sibTrans" cxnId="{BF81C72D-4AFC-45DD-AADD-776FD7532F96}">
      <dgm:prSet/>
      <dgm:spPr/>
      <dgm:t>
        <a:bodyPr/>
        <a:lstStyle/>
        <a:p>
          <a:endParaRPr lang="es-EC"/>
        </a:p>
      </dgm:t>
    </dgm:pt>
    <dgm:pt modelId="{6BF881A8-2D8E-4AA5-8021-44E8E1339519}">
      <dgm:prSet/>
      <dgm:spPr/>
      <dgm:t>
        <a:bodyPr/>
        <a:lstStyle/>
        <a:p>
          <a:pPr algn="l"/>
          <a:r>
            <a:rPr lang="es-EC" b="1" dirty="0" smtClean="0"/>
            <a:t>Por el alcance </a:t>
          </a:r>
          <a:endParaRPr lang="es-EC" b="1" dirty="0"/>
        </a:p>
      </dgm:t>
    </dgm:pt>
    <dgm:pt modelId="{5358F6F6-C54E-411C-98BE-AE1F74D930E9}" type="parTrans" cxnId="{14483528-8B0D-4A81-8D25-3D3D255301C6}">
      <dgm:prSet/>
      <dgm:spPr/>
      <dgm:t>
        <a:bodyPr/>
        <a:lstStyle/>
        <a:p>
          <a:endParaRPr lang="es-EC"/>
        </a:p>
      </dgm:t>
    </dgm:pt>
    <dgm:pt modelId="{3A2976CD-0FFD-418D-A3B2-164DA56AD804}" type="sibTrans" cxnId="{14483528-8B0D-4A81-8D25-3D3D255301C6}">
      <dgm:prSet/>
      <dgm:spPr/>
      <dgm:t>
        <a:bodyPr/>
        <a:lstStyle/>
        <a:p>
          <a:endParaRPr lang="es-EC"/>
        </a:p>
      </dgm:t>
    </dgm:pt>
    <dgm:pt modelId="{79F1E6D7-5B1D-4396-9403-D280C5196E66}">
      <dgm:prSet/>
      <dgm:spPr/>
      <dgm:t>
        <a:bodyPr/>
        <a:lstStyle/>
        <a:p>
          <a:pPr algn="ctr"/>
          <a:r>
            <a:rPr lang="es-EC" dirty="0" smtClean="0"/>
            <a:t>Correlacional</a:t>
          </a:r>
          <a:endParaRPr lang="es-EC" dirty="0"/>
        </a:p>
      </dgm:t>
    </dgm:pt>
    <dgm:pt modelId="{82163ACA-5BB2-41E0-AB4D-8F781607D04F}" type="parTrans" cxnId="{8CF4053F-63CF-4494-8657-1C0B59A486E2}">
      <dgm:prSet/>
      <dgm:spPr/>
      <dgm:t>
        <a:bodyPr/>
        <a:lstStyle/>
        <a:p>
          <a:endParaRPr lang="es-EC"/>
        </a:p>
      </dgm:t>
    </dgm:pt>
    <dgm:pt modelId="{0F84BE9B-7AD3-4D1B-88B7-01643A0C8444}" type="sibTrans" cxnId="{8CF4053F-63CF-4494-8657-1C0B59A486E2}">
      <dgm:prSet/>
      <dgm:spPr/>
      <dgm:t>
        <a:bodyPr/>
        <a:lstStyle/>
        <a:p>
          <a:endParaRPr lang="es-EC"/>
        </a:p>
      </dgm:t>
    </dgm:pt>
    <dgm:pt modelId="{200F5995-3CDE-4685-8D65-64D0AB3FBCF8}" type="pres">
      <dgm:prSet presAssocID="{528EA1BC-7476-4352-8D68-EAB31A668765}" presName="linearFlow" presStyleCnt="0">
        <dgm:presLayoutVars>
          <dgm:resizeHandles val="exact"/>
        </dgm:presLayoutVars>
      </dgm:prSet>
      <dgm:spPr/>
      <dgm:t>
        <a:bodyPr/>
        <a:lstStyle/>
        <a:p>
          <a:endParaRPr lang="es-EC"/>
        </a:p>
      </dgm:t>
    </dgm:pt>
    <dgm:pt modelId="{45191747-4D88-44EE-92D8-8A173C323D6A}" type="pres">
      <dgm:prSet presAssocID="{2437394A-F1A9-4FD7-AF6D-0D30F51E3965}" presName="node" presStyleLbl="node1" presStyleIdx="0" presStyleCnt="5">
        <dgm:presLayoutVars>
          <dgm:bulletEnabled val="1"/>
        </dgm:presLayoutVars>
      </dgm:prSet>
      <dgm:spPr/>
      <dgm:t>
        <a:bodyPr/>
        <a:lstStyle/>
        <a:p>
          <a:endParaRPr lang="es-EC"/>
        </a:p>
      </dgm:t>
    </dgm:pt>
    <dgm:pt modelId="{9B4D0A74-793E-4EB8-8E1A-E3AC33BDE0BB}" type="pres">
      <dgm:prSet presAssocID="{08B8A371-2371-4370-8B99-F574EC1A381F}" presName="sibTrans" presStyleLbl="sibTrans2D1" presStyleIdx="0" presStyleCnt="4"/>
      <dgm:spPr/>
      <dgm:t>
        <a:bodyPr/>
        <a:lstStyle/>
        <a:p>
          <a:endParaRPr lang="es-EC"/>
        </a:p>
      </dgm:t>
    </dgm:pt>
    <dgm:pt modelId="{3705FDDF-CD68-4A8F-AA23-C363D1D9A09A}" type="pres">
      <dgm:prSet presAssocID="{08B8A371-2371-4370-8B99-F574EC1A381F}" presName="connectorText" presStyleLbl="sibTrans2D1" presStyleIdx="0" presStyleCnt="4"/>
      <dgm:spPr/>
      <dgm:t>
        <a:bodyPr/>
        <a:lstStyle/>
        <a:p>
          <a:endParaRPr lang="es-EC"/>
        </a:p>
      </dgm:t>
    </dgm:pt>
    <dgm:pt modelId="{3E120FDB-6E27-4877-9082-215BE7B2CCAE}" type="pres">
      <dgm:prSet presAssocID="{F3A12A51-3F4B-476B-9183-5BCF2C293765}" presName="node" presStyleLbl="node1" presStyleIdx="1" presStyleCnt="5">
        <dgm:presLayoutVars>
          <dgm:bulletEnabled val="1"/>
        </dgm:presLayoutVars>
      </dgm:prSet>
      <dgm:spPr/>
      <dgm:t>
        <a:bodyPr/>
        <a:lstStyle/>
        <a:p>
          <a:endParaRPr lang="es-EC"/>
        </a:p>
      </dgm:t>
    </dgm:pt>
    <dgm:pt modelId="{FBC154F8-DCF8-4435-BD39-62D26DD388D1}" type="pres">
      <dgm:prSet presAssocID="{16024036-E008-499C-83C6-5D7D9B52755F}" presName="sibTrans" presStyleLbl="sibTrans2D1" presStyleIdx="1" presStyleCnt="4"/>
      <dgm:spPr/>
      <dgm:t>
        <a:bodyPr/>
        <a:lstStyle/>
        <a:p>
          <a:endParaRPr lang="es-EC"/>
        </a:p>
      </dgm:t>
    </dgm:pt>
    <dgm:pt modelId="{AC30DB0F-98EB-41C8-A5E3-B6D9A68818D2}" type="pres">
      <dgm:prSet presAssocID="{16024036-E008-499C-83C6-5D7D9B52755F}" presName="connectorText" presStyleLbl="sibTrans2D1" presStyleIdx="1" presStyleCnt="4"/>
      <dgm:spPr/>
      <dgm:t>
        <a:bodyPr/>
        <a:lstStyle/>
        <a:p>
          <a:endParaRPr lang="es-EC"/>
        </a:p>
      </dgm:t>
    </dgm:pt>
    <dgm:pt modelId="{614696C4-42AB-4B5A-86F4-F8210ED7608F}" type="pres">
      <dgm:prSet presAssocID="{A8F34C5B-0874-4409-BD6E-EF840C20C595}" presName="node" presStyleLbl="node1" presStyleIdx="2" presStyleCnt="5">
        <dgm:presLayoutVars>
          <dgm:bulletEnabled val="1"/>
        </dgm:presLayoutVars>
      </dgm:prSet>
      <dgm:spPr/>
      <dgm:t>
        <a:bodyPr/>
        <a:lstStyle/>
        <a:p>
          <a:endParaRPr lang="es-EC"/>
        </a:p>
      </dgm:t>
    </dgm:pt>
    <dgm:pt modelId="{C4CC3FAD-B841-45FB-A078-7B6E11CE88B1}" type="pres">
      <dgm:prSet presAssocID="{929D8597-76C4-4B90-957F-E7DD80924884}" presName="sibTrans" presStyleLbl="sibTrans2D1" presStyleIdx="2" presStyleCnt="4"/>
      <dgm:spPr/>
      <dgm:t>
        <a:bodyPr/>
        <a:lstStyle/>
        <a:p>
          <a:endParaRPr lang="es-EC"/>
        </a:p>
      </dgm:t>
    </dgm:pt>
    <dgm:pt modelId="{FE839A85-5E69-4183-A5A1-1E60BF3E087C}" type="pres">
      <dgm:prSet presAssocID="{929D8597-76C4-4B90-957F-E7DD80924884}" presName="connectorText" presStyleLbl="sibTrans2D1" presStyleIdx="2" presStyleCnt="4"/>
      <dgm:spPr/>
      <dgm:t>
        <a:bodyPr/>
        <a:lstStyle/>
        <a:p>
          <a:endParaRPr lang="es-EC"/>
        </a:p>
      </dgm:t>
    </dgm:pt>
    <dgm:pt modelId="{650D3F61-EED0-408B-AE2E-860831D38002}" type="pres">
      <dgm:prSet presAssocID="{F2C2C4F5-8EB5-433F-96B4-F20E1D7999CE}" presName="node" presStyleLbl="node1" presStyleIdx="3" presStyleCnt="5">
        <dgm:presLayoutVars>
          <dgm:bulletEnabled val="1"/>
        </dgm:presLayoutVars>
      </dgm:prSet>
      <dgm:spPr/>
      <dgm:t>
        <a:bodyPr/>
        <a:lstStyle/>
        <a:p>
          <a:endParaRPr lang="es-EC"/>
        </a:p>
      </dgm:t>
    </dgm:pt>
    <dgm:pt modelId="{4B453335-D809-4C46-9C4E-A5CAFC716A8D}" type="pres">
      <dgm:prSet presAssocID="{5A157F5C-1B59-453E-A520-59D04DC6624D}" presName="sibTrans" presStyleLbl="sibTrans2D1" presStyleIdx="3" presStyleCnt="4"/>
      <dgm:spPr/>
      <dgm:t>
        <a:bodyPr/>
        <a:lstStyle/>
        <a:p>
          <a:endParaRPr lang="es-EC"/>
        </a:p>
      </dgm:t>
    </dgm:pt>
    <dgm:pt modelId="{59A21E9C-A74E-445A-9A3B-4E070F026D4F}" type="pres">
      <dgm:prSet presAssocID="{5A157F5C-1B59-453E-A520-59D04DC6624D}" presName="connectorText" presStyleLbl="sibTrans2D1" presStyleIdx="3" presStyleCnt="4"/>
      <dgm:spPr/>
      <dgm:t>
        <a:bodyPr/>
        <a:lstStyle/>
        <a:p>
          <a:endParaRPr lang="es-EC"/>
        </a:p>
      </dgm:t>
    </dgm:pt>
    <dgm:pt modelId="{184E8E6A-EAA3-47EC-8B5C-85D493907E16}" type="pres">
      <dgm:prSet presAssocID="{6BF881A8-2D8E-4AA5-8021-44E8E1339519}" presName="node" presStyleLbl="node1" presStyleIdx="4" presStyleCnt="5">
        <dgm:presLayoutVars>
          <dgm:bulletEnabled val="1"/>
        </dgm:presLayoutVars>
      </dgm:prSet>
      <dgm:spPr/>
      <dgm:t>
        <a:bodyPr/>
        <a:lstStyle/>
        <a:p>
          <a:endParaRPr lang="es-EC"/>
        </a:p>
      </dgm:t>
    </dgm:pt>
  </dgm:ptLst>
  <dgm:cxnLst>
    <dgm:cxn modelId="{6EDF4E95-00D7-44A3-83A6-7D9C329DF84C}" srcId="{528EA1BC-7476-4352-8D68-EAB31A668765}" destId="{F3A12A51-3F4B-476B-9183-5BCF2C293765}" srcOrd="1" destOrd="0" parTransId="{F98A7CB2-9617-4794-A96B-C2146319FC0F}" sibTransId="{16024036-E008-499C-83C6-5D7D9B52755F}"/>
    <dgm:cxn modelId="{0E8ED53F-A111-4C2C-BA4D-BCCAF355D759}" type="presOf" srcId="{08B8A371-2371-4370-8B99-F574EC1A381F}" destId="{3705FDDF-CD68-4A8F-AA23-C363D1D9A09A}" srcOrd="1" destOrd="0" presId="urn:microsoft.com/office/officeart/2005/8/layout/process2"/>
    <dgm:cxn modelId="{1F466F70-7367-4CDF-9A02-32BC0BB491C9}" srcId="{528EA1BC-7476-4352-8D68-EAB31A668765}" destId="{A8F34C5B-0874-4409-BD6E-EF840C20C595}" srcOrd="2" destOrd="0" parTransId="{90A7117E-46B8-47A7-87F4-70EFFA6CF0BF}" sibTransId="{929D8597-76C4-4B90-957F-E7DD80924884}"/>
    <dgm:cxn modelId="{BF81C72D-4AFC-45DD-AADD-776FD7532F96}" srcId="{F2C2C4F5-8EB5-433F-96B4-F20E1D7999CE}" destId="{D0436CE1-B11B-429B-9B78-22D01F02DE86}" srcOrd="0" destOrd="0" parTransId="{EA341740-A739-4F0E-8621-CB22E7D28181}" sibTransId="{350CC7CE-277B-41AC-AE0B-FE4409E88B9C}"/>
    <dgm:cxn modelId="{3A5759B2-008A-45E1-A3E9-2DC0F6AE4AD1}" type="presOf" srcId="{929D8597-76C4-4B90-957F-E7DD80924884}" destId="{FE839A85-5E69-4183-A5A1-1E60BF3E087C}" srcOrd="1" destOrd="0" presId="urn:microsoft.com/office/officeart/2005/8/layout/process2"/>
    <dgm:cxn modelId="{A5C66FCD-BC3F-4466-86FA-42DCAD0AF015}" srcId="{528EA1BC-7476-4352-8D68-EAB31A668765}" destId="{2437394A-F1A9-4FD7-AF6D-0D30F51E3965}" srcOrd="0" destOrd="0" parTransId="{82D9B4D4-A806-4C25-AD10-861972850641}" sibTransId="{08B8A371-2371-4370-8B99-F574EC1A381F}"/>
    <dgm:cxn modelId="{CBFAD21C-ED96-4433-B125-F97ED07433B7}" type="presOf" srcId="{1346836D-0443-48AB-B82D-6E4883E880C4}" destId="{614696C4-42AB-4B5A-86F4-F8210ED7608F}" srcOrd="0" destOrd="1" presId="urn:microsoft.com/office/officeart/2005/8/layout/process2"/>
    <dgm:cxn modelId="{70436094-5D3D-4D65-B0EF-D8FA87C5EDF3}" srcId="{2437394A-F1A9-4FD7-AF6D-0D30F51E3965}" destId="{6C2A404A-75F5-41B5-B74B-2D0AE4D53109}" srcOrd="0" destOrd="0" parTransId="{00821F25-E88B-4073-AFEF-974A4E2360DD}" sibTransId="{418A1797-0983-43B3-8B12-6150CBC7B8D2}"/>
    <dgm:cxn modelId="{45E1E0CB-114F-4B16-B87F-1ADAAF33CFCE}" type="presOf" srcId="{08B8A371-2371-4370-8B99-F574EC1A381F}" destId="{9B4D0A74-793E-4EB8-8E1A-E3AC33BDE0BB}" srcOrd="0" destOrd="0" presId="urn:microsoft.com/office/officeart/2005/8/layout/process2"/>
    <dgm:cxn modelId="{14483528-8B0D-4A81-8D25-3D3D255301C6}" srcId="{528EA1BC-7476-4352-8D68-EAB31A668765}" destId="{6BF881A8-2D8E-4AA5-8021-44E8E1339519}" srcOrd="4" destOrd="0" parTransId="{5358F6F6-C54E-411C-98BE-AE1F74D930E9}" sibTransId="{3A2976CD-0FFD-418D-A3B2-164DA56AD804}"/>
    <dgm:cxn modelId="{7F17B5BC-5CF5-46C9-80B6-2C372DB97DEF}" type="presOf" srcId="{6BF881A8-2D8E-4AA5-8021-44E8E1339519}" destId="{184E8E6A-EAA3-47EC-8B5C-85D493907E16}" srcOrd="0" destOrd="0" presId="urn:microsoft.com/office/officeart/2005/8/layout/process2"/>
    <dgm:cxn modelId="{9ABB46D6-461F-4E9E-8A75-D1BCCB3625D4}" srcId="{A8F34C5B-0874-4409-BD6E-EF840C20C595}" destId="{1346836D-0443-48AB-B82D-6E4883E880C4}" srcOrd="0" destOrd="0" parTransId="{54CD08F8-26AA-4866-B306-1B24CE85BAF7}" sibTransId="{3117BC4E-2143-4F26-ADA0-6A52EDF381ED}"/>
    <dgm:cxn modelId="{6A977CA9-DEAB-4354-8828-C9E49B8038ED}" type="presOf" srcId="{A8F34C5B-0874-4409-BD6E-EF840C20C595}" destId="{614696C4-42AB-4B5A-86F4-F8210ED7608F}" srcOrd="0" destOrd="0" presId="urn:microsoft.com/office/officeart/2005/8/layout/process2"/>
    <dgm:cxn modelId="{8DA178BA-8FFD-43FC-9148-C1D9B33CF1B5}" type="presOf" srcId="{16024036-E008-499C-83C6-5D7D9B52755F}" destId="{AC30DB0F-98EB-41C8-A5E3-B6D9A68818D2}" srcOrd="1" destOrd="0" presId="urn:microsoft.com/office/officeart/2005/8/layout/process2"/>
    <dgm:cxn modelId="{56751242-26E8-4015-989C-8C54632046C9}" type="presOf" srcId="{0FA742F5-E752-415A-A12C-FBEDEA3D9E53}" destId="{3E120FDB-6E27-4877-9082-215BE7B2CCAE}" srcOrd="0" destOrd="1" presId="urn:microsoft.com/office/officeart/2005/8/layout/process2"/>
    <dgm:cxn modelId="{51A6B9FC-6B98-4B29-AC32-5495F4125A12}" type="presOf" srcId="{79F1E6D7-5B1D-4396-9403-D280C5196E66}" destId="{184E8E6A-EAA3-47EC-8B5C-85D493907E16}" srcOrd="0" destOrd="1" presId="urn:microsoft.com/office/officeart/2005/8/layout/process2"/>
    <dgm:cxn modelId="{B017CAA0-BCB5-4D74-A25A-8858CB092A1E}" type="presOf" srcId="{528EA1BC-7476-4352-8D68-EAB31A668765}" destId="{200F5995-3CDE-4685-8D65-64D0AB3FBCF8}" srcOrd="0" destOrd="0" presId="urn:microsoft.com/office/officeart/2005/8/layout/process2"/>
    <dgm:cxn modelId="{23C54506-E57A-44B5-BB8E-7285F8570A55}" type="presOf" srcId="{5A157F5C-1B59-453E-A520-59D04DC6624D}" destId="{59A21E9C-A74E-445A-9A3B-4E070F026D4F}" srcOrd="1" destOrd="0" presId="urn:microsoft.com/office/officeart/2005/8/layout/process2"/>
    <dgm:cxn modelId="{612116A1-4B1A-4C0C-ADDA-BC5FAB3C3306}" type="presOf" srcId="{2437394A-F1A9-4FD7-AF6D-0D30F51E3965}" destId="{45191747-4D88-44EE-92D8-8A173C323D6A}" srcOrd="0" destOrd="0" presId="urn:microsoft.com/office/officeart/2005/8/layout/process2"/>
    <dgm:cxn modelId="{312848ED-867C-4BC8-AEDF-BCE30CE37A04}" type="presOf" srcId="{929D8597-76C4-4B90-957F-E7DD80924884}" destId="{C4CC3FAD-B841-45FB-A078-7B6E11CE88B1}" srcOrd="0" destOrd="0" presId="urn:microsoft.com/office/officeart/2005/8/layout/process2"/>
    <dgm:cxn modelId="{4EDED6C5-FCB6-43DF-9358-2A5D71C9EE9C}" type="presOf" srcId="{5A157F5C-1B59-453E-A520-59D04DC6624D}" destId="{4B453335-D809-4C46-9C4E-A5CAFC716A8D}" srcOrd="0" destOrd="0" presId="urn:microsoft.com/office/officeart/2005/8/layout/process2"/>
    <dgm:cxn modelId="{E43FBB01-3008-439C-9008-8F034B4B7A65}" type="presOf" srcId="{16024036-E008-499C-83C6-5D7D9B52755F}" destId="{FBC154F8-DCF8-4435-BD39-62D26DD388D1}" srcOrd="0" destOrd="0" presId="urn:microsoft.com/office/officeart/2005/8/layout/process2"/>
    <dgm:cxn modelId="{E948528B-59E0-412D-A7BE-340C10B67915}" type="presOf" srcId="{6C2A404A-75F5-41B5-B74B-2D0AE4D53109}" destId="{45191747-4D88-44EE-92D8-8A173C323D6A}" srcOrd="0" destOrd="1" presId="urn:microsoft.com/office/officeart/2005/8/layout/process2"/>
    <dgm:cxn modelId="{7A6A0627-9AA6-4E34-9C3F-EA9AF3421AAE}" type="presOf" srcId="{F3A12A51-3F4B-476B-9183-5BCF2C293765}" destId="{3E120FDB-6E27-4877-9082-215BE7B2CCAE}" srcOrd="0" destOrd="0" presId="urn:microsoft.com/office/officeart/2005/8/layout/process2"/>
    <dgm:cxn modelId="{8CF4053F-63CF-4494-8657-1C0B59A486E2}" srcId="{6BF881A8-2D8E-4AA5-8021-44E8E1339519}" destId="{79F1E6D7-5B1D-4396-9403-D280C5196E66}" srcOrd="0" destOrd="0" parTransId="{82163ACA-5BB2-41E0-AB4D-8F781607D04F}" sibTransId="{0F84BE9B-7AD3-4D1B-88B7-01643A0C8444}"/>
    <dgm:cxn modelId="{86179B51-421E-4DA1-A148-2ADEF33A3B59}" srcId="{528EA1BC-7476-4352-8D68-EAB31A668765}" destId="{F2C2C4F5-8EB5-433F-96B4-F20E1D7999CE}" srcOrd="3" destOrd="0" parTransId="{900BAFDF-D311-4AE6-B343-E81207E0ADEF}" sibTransId="{5A157F5C-1B59-453E-A520-59D04DC6624D}"/>
    <dgm:cxn modelId="{5E4F8204-D2D6-4ADF-AE7B-5EE601C2ADEE}" type="presOf" srcId="{F2C2C4F5-8EB5-433F-96B4-F20E1D7999CE}" destId="{650D3F61-EED0-408B-AE2E-860831D38002}" srcOrd="0" destOrd="0" presId="urn:microsoft.com/office/officeart/2005/8/layout/process2"/>
    <dgm:cxn modelId="{95EFB6FD-5BC6-49A9-9183-3B28BDF498AD}" type="presOf" srcId="{D0436CE1-B11B-429B-9B78-22D01F02DE86}" destId="{650D3F61-EED0-408B-AE2E-860831D38002}" srcOrd="0" destOrd="1" presId="urn:microsoft.com/office/officeart/2005/8/layout/process2"/>
    <dgm:cxn modelId="{3441E8BC-B3EE-4290-AEBC-1F7A91D45523}" srcId="{F3A12A51-3F4B-476B-9183-5BCF2C293765}" destId="{0FA742F5-E752-415A-A12C-FBEDEA3D9E53}" srcOrd="0" destOrd="0" parTransId="{D7F46159-0A04-4901-9A3C-C6D8EA148115}" sibTransId="{F22EFB6F-CFCE-4C13-8E28-501E628181D8}"/>
    <dgm:cxn modelId="{FF3281AE-FD00-4889-8F64-5DD5BEFC3753}" type="presParOf" srcId="{200F5995-3CDE-4685-8D65-64D0AB3FBCF8}" destId="{45191747-4D88-44EE-92D8-8A173C323D6A}" srcOrd="0" destOrd="0" presId="urn:microsoft.com/office/officeart/2005/8/layout/process2"/>
    <dgm:cxn modelId="{88B02652-27B9-47AD-8E8A-2209BC04616B}" type="presParOf" srcId="{200F5995-3CDE-4685-8D65-64D0AB3FBCF8}" destId="{9B4D0A74-793E-4EB8-8E1A-E3AC33BDE0BB}" srcOrd="1" destOrd="0" presId="urn:microsoft.com/office/officeart/2005/8/layout/process2"/>
    <dgm:cxn modelId="{618F01E9-8A2A-4CB4-80FC-7966496C2C4D}" type="presParOf" srcId="{9B4D0A74-793E-4EB8-8E1A-E3AC33BDE0BB}" destId="{3705FDDF-CD68-4A8F-AA23-C363D1D9A09A}" srcOrd="0" destOrd="0" presId="urn:microsoft.com/office/officeart/2005/8/layout/process2"/>
    <dgm:cxn modelId="{F5F45547-BB1A-40A4-9995-91A4FEEE1964}" type="presParOf" srcId="{200F5995-3CDE-4685-8D65-64D0AB3FBCF8}" destId="{3E120FDB-6E27-4877-9082-215BE7B2CCAE}" srcOrd="2" destOrd="0" presId="urn:microsoft.com/office/officeart/2005/8/layout/process2"/>
    <dgm:cxn modelId="{2F89F7A7-6A5F-48CF-986B-ABC7094868BA}" type="presParOf" srcId="{200F5995-3CDE-4685-8D65-64D0AB3FBCF8}" destId="{FBC154F8-DCF8-4435-BD39-62D26DD388D1}" srcOrd="3" destOrd="0" presId="urn:microsoft.com/office/officeart/2005/8/layout/process2"/>
    <dgm:cxn modelId="{EDAF3E1A-7D8F-4F71-BD88-F65344CBCBD1}" type="presParOf" srcId="{FBC154F8-DCF8-4435-BD39-62D26DD388D1}" destId="{AC30DB0F-98EB-41C8-A5E3-B6D9A68818D2}" srcOrd="0" destOrd="0" presId="urn:microsoft.com/office/officeart/2005/8/layout/process2"/>
    <dgm:cxn modelId="{80800EB7-7809-4784-9F5A-D9C4584819BE}" type="presParOf" srcId="{200F5995-3CDE-4685-8D65-64D0AB3FBCF8}" destId="{614696C4-42AB-4B5A-86F4-F8210ED7608F}" srcOrd="4" destOrd="0" presId="urn:microsoft.com/office/officeart/2005/8/layout/process2"/>
    <dgm:cxn modelId="{E185CFFF-31CE-4CE4-AE0C-1BE4E3DF509C}" type="presParOf" srcId="{200F5995-3CDE-4685-8D65-64D0AB3FBCF8}" destId="{C4CC3FAD-B841-45FB-A078-7B6E11CE88B1}" srcOrd="5" destOrd="0" presId="urn:microsoft.com/office/officeart/2005/8/layout/process2"/>
    <dgm:cxn modelId="{EF06CD58-92DB-41B3-8011-C6622CDFB11F}" type="presParOf" srcId="{C4CC3FAD-B841-45FB-A078-7B6E11CE88B1}" destId="{FE839A85-5E69-4183-A5A1-1E60BF3E087C}" srcOrd="0" destOrd="0" presId="urn:microsoft.com/office/officeart/2005/8/layout/process2"/>
    <dgm:cxn modelId="{0EE84B0C-3A9B-4100-A5DC-5E8395A2CCF3}" type="presParOf" srcId="{200F5995-3CDE-4685-8D65-64D0AB3FBCF8}" destId="{650D3F61-EED0-408B-AE2E-860831D38002}" srcOrd="6" destOrd="0" presId="urn:microsoft.com/office/officeart/2005/8/layout/process2"/>
    <dgm:cxn modelId="{4340DE89-683D-4EC8-8E47-BC4877FC2138}" type="presParOf" srcId="{200F5995-3CDE-4685-8D65-64D0AB3FBCF8}" destId="{4B453335-D809-4C46-9C4E-A5CAFC716A8D}" srcOrd="7" destOrd="0" presId="urn:microsoft.com/office/officeart/2005/8/layout/process2"/>
    <dgm:cxn modelId="{EF9E5FFC-9AAD-42F9-AB86-A1B08366F283}" type="presParOf" srcId="{4B453335-D809-4C46-9C4E-A5CAFC716A8D}" destId="{59A21E9C-A74E-445A-9A3B-4E070F026D4F}" srcOrd="0" destOrd="0" presId="urn:microsoft.com/office/officeart/2005/8/layout/process2"/>
    <dgm:cxn modelId="{ABE8243E-574E-4C82-8B47-7AB8697E324D}" type="presParOf" srcId="{200F5995-3CDE-4685-8D65-64D0AB3FBCF8}" destId="{184E8E6A-EAA3-47EC-8B5C-85D493907E16}"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E4DBA7-87C2-40C6-A18F-BEAC08E6913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C"/>
        </a:p>
      </dgm:t>
    </dgm:pt>
    <dgm:pt modelId="{1AD25794-EC72-44AD-9651-062C3E83FD96}">
      <dgm:prSet phldrT="[Texto]"/>
      <dgm:spPr/>
      <dgm:t>
        <a:bodyPr/>
        <a:lstStyle/>
        <a:p>
          <a:r>
            <a:rPr lang="es-EC" b="1" dirty="0" smtClean="0"/>
            <a:t>H</a:t>
          </a:r>
          <a:r>
            <a:rPr lang="es-EC" b="1" baseline="-25000" dirty="0" smtClean="0"/>
            <a:t>1</a:t>
          </a:r>
          <a:r>
            <a:rPr lang="es-EC" dirty="0" smtClean="0"/>
            <a:t>: La influencia del  liderazgo laissez faire dificulta la existencia de un clima organizacional orientado a la innovación en las empresas del sector tecnológico del distrito metropolitano de Quito.</a:t>
          </a:r>
          <a:endParaRPr lang="es-EC" dirty="0"/>
        </a:p>
      </dgm:t>
    </dgm:pt>
    <dgm:pt modelId="{6E6EA86E-AABC-4FBA-8F1B-6E76F4355CA9}" type="parTrans" cxnId="{491EB08E-A6C9-4E6F-926F-34A42EE3658F}">
      <dgm:prSet/>
      <dgm:spPr/>
      <dgm:t>
        <a:bodyPr/>
        <a:lstStyle/>
        <a:p>
          <a:endParaRPr lang="es-EC"/>
        </a:p>
      </dgm:t>
    </dgm:pt>
    <dgm:pt modelId="{5719CE1F-0FB6-4623-B56C-E50D319EB336}" type="sibTrans" cxnId="{491EB08E-A6C9-4E6F-926F-34A42EE3658F}">
      <dgm:prSet/>
      <dgm:spPr/>
      <dgm:t>
        <a:bodyPr/>
        <a:lstStyle/>
        <a:p>
          <a:endParaRPr lang="es-EC"/>
        </a:p>
      </dgm:t>
    </dgm:pt>
    <dgm:pt modelId="{DA937D40-A62B-4331-88F3-3BF0FA207759}">
      <dgm:prSet phldrT="[Texto]"/>
      <dgm:spPr/>
      <dgm:t>
        <a:bodyPr/>
        <a:lstStyle/>
        <a:p>
          <a:r>
            <a:rPr lang="es-EC" b="1" dirty="0" smtClean="0"/>
            <a:t>H</a:t>
          </a:r>
          <a:r>
            <a:rPr lang="es-EC" b="1" baseline="-25000" dirty="0" smtClean="0"/>
            <a:t>2</a:t>
          </a:r>
          <a:r>
            <a:rPr lang="es-EC" b="1" dirty="0" smtClean="0"/>
            <a:t>: </a:t>
          </a:r>
          <a:r>
            <a:rPr lang="es-EC" dirty="0" smtClean="0"/>
            <a:t>La influencia del estilo de liderazgo transaccional ayuda a la existencia de un clima organizacional orientado a la innovación en las empresas tecnológicas del distrito metropolitano de Quito.</a:t>
          </a:r>
          <a:endParaRPr lang="es-EC" dirty="0"/>
        </a:p>
      </dgm:t>
    </dgm:pt>
    <dgm:pt modelId="{EBDEDF38-AC87-4E9D-BB93-45FE856EB8CF}" type="parTrans" cxnId="{417B412A-7AD6-445E-805F-F7DB3600F621}">
      <dgm:prSet/>
      <dgm:spPr/>
      <dgm:t>
        <a:bodyPr/>
        <a:lstStyle/>
        <a:p>
          <a:endParaRPr lang="es-EC"/>
        </a:p>
      </dgm:t>
    </dgm:pt>
    <dgm:pt modelId="{23A9FC45-442C-4970-B40F-C5561E5C316C}" type="sibTrans" cxnId="{417B412A-7AD6-445E-805F-F7DB3600F621}">
      <dgm:prSet/>
      <dgm:spPr/>
      <dgm:t>
        <a:bodyPr/>
        <a:lstStyle/>
        <a:p>
          <a:endParaRPr lang="es-EC"/>
        </a:p>
      </dgm:t>
    </dgm:pt>
    <dgm:pt modelId="{CE82B317-BFF8-44D5-9183-620731F3545D}">
      <dgm:prSet phldrT="[Texto]"/>
      <dgm:spPr/>
      <dgm:t>
        <a:bodyPr/>
        <a:lstStyle/>
        <a:p>
          <a:r>
            <a:rPr lang="es-EC" b="1" dirty="0" smtClean="0"/>
            <a:t>H</a:t>
          </a:r>
          <a:r>
            <a:rPr lang="es-EC" b="1" baseline="-25000" dirty="0" smtClean="0"/>
            <a:t>4</a:t>
          </a:r>
          <a:r>
            <a:rPr lang="es-EC" b="1" dirty="0" smtClean="0"/>
            <a:t>: </a:t>
          </a:r>
          <a:r>
            <a:rPr lang="es-EC" dirty="0" smtClean="0"/>
            <a:t>Un clima organizacional adecuado incide positivamente en la innovación de las empresas tecnológicas del distrito metropolitano de Quito.</a:t>
          </a:r>
          <a:endParaRPr lang="es-EC" dirty="0"/>
        </a:p>
      </dgm:t>
    </dgm:pt>
    <dgm:pt modelId="{BDD1801B-6EDA-48CD-937E-5695CB695A7B}" type="parTrans" cxnId="{11E985A5-80D6-4F4E-A63B-FBD4A8739044}">
      <dgm:prSet/>
      <dgm:spPr/>
      <dgm:t>
        <a:bodyPr/>
        <a:lstStyle/>
        <a:p>
          <a:endParaRPr lang="es-EC"/>
        </a:p>
      </dgm:t>
    </dgm:pt>
    <dgm:pt modelId="{02707ABB-8403-414A-AAD3-9BBE520BDD2C}" type="sibTrans" cxnId="{11E985A5-80D6-4F4E-A63B-FBD4A8739044}">
      <dgm:prSet/>
      <dgm:spPr/>
      <dgm:t>
        <a:bodyPr/>
        <a:lstStyle/>
        <a:p>
          <a:endParaRPr lang="es-EC"/>
        </a:p>
      </dgm:t>
    </dgm:pt>
    <dgm:pt modelId="{F58B36FC-DA79-45DD-B7CE-EFEFEA1ED4E2}">
      <dgm:prSet/>
      <dgm:spPr/>
      <dgm:t>
        <a:bodyPr/>
        <a:lstStyle/>
        <a:p>
          <a:r>
            <a:rPr lang="es-EC" b="1" smtClean="0"/>
            <a:t>H</a:t>
          </a:r>
          <a:r>
            <a:rPr lang="es-EC" b="1" baseline="-25000" smtClean="0"/>
            <a:t>3</a:t>
          </a:r>
          <a:r>
            <a:rPr lang="es-EC" b="1" smtClean="0"/>
            <a:t>: </a:t>
          </a:r>
          <a:r>
            <a:rPr lang="es-EC" smtClean="0"/>
            <a:t>Un dirigente transformacional fomenta un clima organizacional que motive a la innovación en las empresas del sector tecnológico del distrito metropolitano de Quito.</a:t>
          </a:r>
          <a:endParaRPr lang="es-EC"/>
        </a:p>
      </dgm:t>
    </dgm:pt>
    <dgm:pt modelId="{9A7A01E3-1213-442C-9F7E-4831DD17434F}" type="parTrans" cxnId="{379A488D-7935-4A05-B579-088EDC7D39F3}">
      <dgm:prSet/>
      <dgm:spPr/>
      <dgm:t>
        <a:bodyPr/>
        <a:lstStyle/>
        <a:p>
          <a:endParaRPr lang="es-EC"/>
        </a:p>
      </dgm:t>
    </dgm:pt>
    <dgm:pt modelId="{F5428B08-D0DC-4955-9581-162422F0E534}" type="sibTrans" cxnId="{379A488D-7935-4A05-B579-088EDC7D39F3}">
      <dgm:prSet/>
      <dgm:spPr/>
      <dgm:t>
        <a:bodyPr/>
        <a:lstStyle/>
        <a:p>
          <a:endParaRPr lang="es-EC"/>
        </a:p>
      </dgm:t>
    </dgm:pt>
    <dgm:pt modelId="{0C5FB55A-2CF4-4917-8DCA-34D7A684B1C2}" type="pres">
      <dgm:prSet presAssocID="{DAE4DBA7-87C2-40C6-A18F-BEAC08E6913E}" presName="Name0" presStyleCnt="0">
        <dgm:presLayoutVars>
          <dgm:dir/>
          <dgm:resizeHandles val="exact"/>
        </dgm:presLayoutVars>
      </dgm:prSet>
      <dgm:spPr/>
      <dgm:t>
        <a:bodyPr/>
        <a:lstStyle/>
        <a:p>
          <a:endParaRPr lang="es-EC"/>
        </a:p>
      </dgm:t>
    </dgm:pt>
    <dgm:pt modelId="{DC729593-AB0D-4BF3-904F-9598E39412F1}" type="pres">
      <dgm:prSet presAssocID="{1AD25794-EC72-44AD-9651-062C3E83FD96}" presName="node" presStyleLbl="node1" presStyleIdx="0" presStyleCnt="4">
        <dgm:presLayoutVars>
          <dgm:bulletEnabled val="1"/>
        </dgm:presLayoutVars>
      </dgm:prSet>
      <dgm:spPr/>
      <dgm:t>
        <a:bodyPr/>
        <a:lstStyle/>
        <a:p>
          <a:endParaRPr lang="es-EC"/>
        </a:p>
      </dgm:t>
    </dgm:pt>
    <dgm:pt modelId="{5348A428-D2E1-43E3-AF35-604EACC20A62}" type="pres">
      <dgm:prSet presAssocID="{5719CE1F-0FB6-4623-B56C-E50D319EB336}" presName="sibTrans" presStyleCnt="0"/>
      <dgm:spPr/>
    </dgm:pt>
    <dgm:pt modelId="{859D66C3-F7DB-4660-B663-9587EBCDD377}" type="pres">
      <dgm:prSet presAssocID="{DA937D40-A62B-4331-88F3-3BF0FA207759}" presName="node" presStyleLbl="node1" presStyleIdx="1" presStyleCnt="4">
        <dgm:presLayoutVars>
          <dgm:bulletEnabled val="1"/>
        </dgm:presLayoutVars>
      </dgm:prSet>
      <dgm:spPr/>
      <dgm:t>
        <a:bodyPr/>
        <a:lstStyle/>
        <a:p>
          <a:endParaRPr lang="es-EC"/>
        </a:p>
      </dgm:t>
    </dgm:pt>
    <dgm:pt modelId="{96384248-9E19-41E8-82A4-219563E4DE5F}" type="pres">
      <dgm:prSet presAssocID="{23A9FC45-442C-4970-B40F-C5561E5C316C}" presName="sibTrans" presStyleCnt="0"/>
      <dgm:spPr/>
    </dgm:pt>
    <dgm:pt modelId="{C7FE732C-1892-4F10-8BD4-4E86A2F0C05C}" type="pres">
      <dgm:prSet presAssocID="{F58B36FC-DA79-45DD-B7CE-EFEFEA1ED4E2}" presName="node" presStyleLbl="node1" presStyleIdx="2" presStyleCnt="4">
        <dgm:presLayoutVars>
          <dgm:bulletEnabled val="1"/>
        </dgm:presLayoutVars>
      </dgm:prSet>
      <dgm:spPr/>
      <dgm:t>
        <a:bodyPr/>
        <a:lstStyle/>
        <a:p>
          <a:endParaRPr lang="es-EC"/>
        </a:p>
      </dgm:t>
    </dgm:pt>
    <dgm:pt modelId="{0EAEE69B-58DB-42D6-B000-D64615A33E71}" type="pres">
      <dgm:prSet presAssocID="{F5428B08-D0DC-4955-9581-162422F0E534}" presName="sibTrans" presStyleCnt="0"/>
      <dgm:spPr/>
    </dgm:pt>
    <dgm:pt modelId="{EF7ADD55-19AF-44F2-AF8B-6A9B916188C4}" type="pres">
      <dgm:prSet presAssocID="{CE82B317-BFF8-44D5-9183-620731F3545D}" presName="node" presStyleLbl="node1" presStyleIdx="3" presStyleCnt="4">
        <dgm:presLayoutVars>
          <dgm:bulletEnabled val="1"/>
        </dgm:presLayoutVars>
      </dgm:prSet>
      <dgm:spPr/>
      <dgm:t>
        <a:bodyPr/>
        <a:lstStyle/>
        <a:p>
          <a:endParaRPr lang="es-EC"/>
        </a:p>
      </dgm:t>
    </dgm:pt>
  </dgm:ptLst>
  <dgm:cxnLst>
    <dgm:cxn modelId="{417B412A-7AD6-445E-805F-F7DB3600F621}" srcId="{DAE4DBA7-87C2-40C6-A18F-BEAC08E6913E}" destId="{DA937D40-A62B-4331-88F3-3BF0FA207759}" srcOrd="1" destOrd="0" parTransId="{EBDEDF38-AC87-4E9D-BB93-45FE856EB8CF}" sibTransId="{23A9FC45-442C-4970-B40F-C5561E5C316C}"/>
    <dgm:cxn modelId="{379A488D-7935-4A05-B579-088EDC7D39F3}" srcId="{DAE4DBA7-87C2-40C6-A18F-BEAC08E6913E}" destId="{F58B36FC-DA79-45DD-B7CE-EFEFEA1ED4E2}" srcOrd="2" destOrd="0" parTransId="{9A7A01E3-1213-442C-9F7E-4831DD17434F}" sibTransId="{F5428B08-D0DC-4955-9581-162422F0E534}"/>
    <dgm:cxn modelId="{D3A26069-5119-401F-B218-1C1F5A0DAE2A}" type="presOf" srcId="{DA937D40-A62B-4331-88F3-3BF0FA207759}" destId="{859D66C3-F7DB-4660-B663-9587EBCDD377}" srcOrd="0" destOrd="0" presId="urn:microsoft.com/office/officeart/2005/8/layout/hList6"/>
    <dgm:cxn modelId="{11E985A5-80D6-4F4E-A63B-FBD4A8739044}" srcId="{DAE4DBA7-87C2-40C6-A18F-BEAC08E6913E}" destId="{CE82B317-BFF8-44D5-9183-620731F3545D}" srcOrd="3" destOrd="0" parTransId="{BDD1801B-6EDA-48CD-937E-5695CB695A7B}" sibTransId="{02707ABB-8403-414A-AAD3-9BBE520BDD2C}"/>
    <dgm:cxn modelId="{80592037-D49E-4FB3-9FC1-AA4169018515}" type="presOf" srcId="{DAE4DBA7-87C2-40C6-A18F-BEAC08E6913E}" destId="{0C5FB55A-2CF4-4917-8DCA-34D7A684B1C2}" srcOrd="0" destOrd="0" presId="urn:microsoft.com/office/officeart/2005/8/layout/hList6"/>
    <dgm:cxn modelId="{FF86309D-4A89-40AE-950B-1333755D4BA4}" type="presOf" srcId="{1AD25794-EC72-44AD-9651-062C3E83FD96}" destId="{DC729593-AB0D-4BF3-904F-9598E39412F1}" srcOrd="0" destOrd="0" presId="urn:microsoft.com/office/officeart/2005/8/layout/hList6"/>
    <dgm:cxn modelId="{772D6402-6589-4924-8645-76973E4FF6F0}" type="presOf" srcId="{F58B36FC-DA79-45DD-B7CE-EFEFEA1ED4E2}" destId="{C7FE732C-1892-4F10-8BD4-4E86A2F0C05C}" srcOrd="0" destOrd="0" presId="urn:microsoft.com/office/officeart/2005/8/layout/hList6"/>
    <dgm:cxn modelId="{491EB08E-A6C9-4E6F-926F-34A42EE3658F}" srcId="{DAE4DBA7-87C2-40C6-A18F-BEAC08E6913E}" destId="{1AD25794-EC72-44AD-9651-062C3E83FD96}" srcOrd="0" destOrd="0" parTransId="{6E6EA86E-AABC-4FBA-8F1B-6E76F4355CA9}" sibTransId="{5719CE1F-0FB6-4623-B56C-E50D319EB336}"/>
    <dgm:cxn modelId="{696D05D4-1DA8-4E73-8D21-A7E89B0D27A5}" type="presOf" srcId="{CE82B317-BFF8-44D5-9183-620731F3545D}" destId="{EF7ADD55-19AF-44F2-AF8B-6A9B916188C4}" srcOrd="0" destOrd="0" presId="urn:microsoft.com/office/officeart/2005/8/layout/hList6"/>
    <dgm:cxn modelId="{5C1A348E-C539-42E9-93CC-08A3AC44E34D}" type="presParOf" srcId="{0C5FB55A-2CF4-4917-8DCA-34D7A684B1C2}" destId="{DC729593-AB0D-4BF3-904F-9598E39412F1}" srcOrd="0" destOrd="0" presId="urn:microsoft.com/office/officeart/2005/8/layout/hList6"/>
    <dgm:cxn modelId="{33C39AE1-6EE8-4631-9469-072CA6EAD7E2}" type="presParOf" srcId="{0C5FB55A-2CF4-4917-8DCA-34D7A684B1C2}" destId="{5348A428-D2E1-43E3-AF35-604EACC20A62}" srcOrd="1" destOrd="0" presId="urn:microsoft.com/office/officeart/2005/8/layout/hList6"/>
    <dgm:cxn modelId="{B7D0AA1F-830B-4682-BC5C-0D85432B9AD4}" type="presParOf" srcId="{0C5FB55A-2CF4-4917-8DCA-34D7A684B1C2}" destId="{859D66C3-F7DB-4660-B663-9587EBCDD377}" srcOrd="2" destOrd="0" presId="urn:microsoft.com/office/officeart/2005/8/layout/hList6"/>
    <dgm:cxn modelId="{11C349FE-4141-4A73-BCAE-978A320907F6}" type="presParOf" srcId="{0C5FB55A-2CF4-4917-8DCA-34D7A684B1C2}" destId="{96384248-9E19-41E8-82A4-219563E4DE5F}" srcOrd="3" destOrd="0" presId="urn:microsoft.com/office/officeart/2005/8/layout/hList6"/>
    <dgm:cxn modelId="{A3F20BDA-4DAA-4980-8D3E-C17F0102D38C}" type="presParOf" srcId="{0C5FB55A-2CF4-4917-8DCA-34D7A684B1C2}" destId="{C7FE732C-1892-4F10-8BD4-4E86A2F0C05C}" srcOrd="4" destOrd="0" presId="urn:microsoft.com/office/officeart/2005/8/layout/hList6"/>
    <dgm:cxn modelId="{E3FBF62F-A4B4-4056-B1D8-3BD1AA2A0DD3}" type="presParOf" srcId="{0C5FB55A-2CF4-4917-8DCA-34D7A684B1C2}" destId="{0EAEE69B-58DB-42D6-B000-D64615A33E71}" srcOrd="5" destOrd="0" presId="urn:microsoft.com/office/officeart/2005/8/layout/hList6"/>
    <dgm:cxn modelId="{BD8131CB-E60A-42E3-86A5-AA19C3C804E2}" type="presParOf" srcId="{0C5FB55A-2CF4-4917-8DCA-34D7A684B1C2}" destId="{EF7ADD55-19AF-44F2-AF8B-6A9B916188C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D87AA-4061-4D29-BDB8-C947728E9BB8}">
      <dsp:nvSpPr>
        <dsp:cNvPr id="0" name=""/>
        <dsp:cNvSpPr/>
      </dsp:nvSpPr>
      <dsp:spPr>
        <a:xfrm rot="10800000">
          <a:off x="1962687" y="1678"/>
          <a:ext cx="7296912" cy="49897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S" sz="2400" kern="1200" smtClean="0"/>
            <a:t>PLANTEAMIENTO DEL PROBLEMA</a:t>
          </a:r>
          <a:endParaRPr lang="es-EC" sz="2400" kern="1200" dirty="0"/>
        </a:p>
      </dsp:txBody>
      <dsp:txXfrm rot="10800000">
        <a:off x="2087430" y="1678"/>
        <a:ext cx="7172169" cy="498973"/>
      </dsp:txXfrm>
    </dsp:sp>
    <dsp:sp modelId="{1E427A7D-6FB4-4C4D-BC29-5026A68A8918}">
      <dsp:nvSpPr>
        <dsp:cNvPr id="0" name=""/>
        <dsp:cNvSpPr/>
      </dsp:nvSpPr>
      <dsp:spPr>
        <a:xfrm>
          <a:off x="1713200" y="1678"/>
          <a:ext cx="498973" cy="49897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C3E7C-6B63-4AE8-8472-89A1286EC5ED}">
      <dsp:nvSpPr>
        <dsp:cNvPr id="0" name=""/>
        <dsp:cNvSpPr/>
      </dsp:nvSpPr>
      <dsp:spPr>
        <a:xfrm rot="10800000">
          <a:off x="1962687" y="649599"/>
          <a:ext cx="7296912" cy="49897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OBJETIVOS</a:t>
          </a:r>
          <a:endParaRPr lang="es-EC" sz="2400" kern="1200" dirty="0"/>
        </a:p>
      </dsp:txBody>
      <dsp:txXfrm rot="10800000">
        <a:off x="2087430" y="649599"/>
        <a:ext cx="7172169" cy="498973"/>
      </dsp:txXfrm>
    </dsp:sp>
    <dsp:sp modelId="{A79701FB-7A71-434C-B2E6-519743A9B897}">
      <dsp:nvSpPr>
        <dsp:cNvPr id="0" name=""/>
        <dsp:cNvSpPr/>
      </dsp:nvSpPr>
      <dsp:spPr>
        <a:xfrm>
          <a:off x="1713200" y="649599"/>
          <a:ext cx="498973" cy="49897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8E34ED-FB7A-45A2-8D2A-E6BC5E683265}">
      <dsp:nvSpPr>
        <dsp:cNvPr id="0" name=""/>
        <dsp:cNvSpPr/>
      </dsp:nvSpPr>
      <dsp:spPr>
        <a:xfrm rot="10800000">
          <a:off x="1962687" y="1297519"/>
          <a:ext cx="7296912" cy="49897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JUSTIFICACIÓN</a:t>
          </a:r>
          <a:endParaRPr lang="es-EC" sz="2400" kern="1200" dirty="0"/>
        </a:p>
      </dsp:txBody>
      <dsp:txXfrm rot="10800000">
        <a:off x="2087430" y="1297519"/>
        <a:ext cx="7172169" cy="498973"/>
      </dsp:txXfrm>
    </dsp:sp>
    <dsp:sp modelId="{4AF390EC-7B89-4DD5-8472-1CA934A01A02}">
      <dsp:nvSpPr>
        <dsp:cNvPr id="0" name=""/>
        <dsp:cNvSpPr/>
      </dsp:nvSpPr>
      <dsp:spPr>
        <a:xfrm>
          <a:off x="1713200" y="1297519"/>
          <a:ext cx="498973" cy="498973"/>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55FB6F-AC03-4A58-82B0-B423F14EDD21}">
      <dsp:nvSpPr>
        <dsp:cNvPr id="0" name=""/>
        <dsp:cNvSpPr/>
      </dsp:nvSpPr>
      <dsp:spPr>
        <a:xfrm rot="10800000">
          <a:off x="1962687" y="1945439"/>
          <a:ext cx="7296912" cy="498973"/>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S" sz="2400" kern="1200" smtClean="0"/>
            <a:t>TEORÍAS DE SOPORTE</a:t>
          </a:r>
          <a:endParaRPr lang="es-EC" sz="2400" kern="1200"/>
        </a:p>
      </dsp:txBody>
      <dsp:txXfrm rot="10800000">
        <a:off x="2087430" y="1945439"/>
        <a:ext cx="7172169" cy="498973"/>
      </dsp:txXfrm>
    </dsp:sp>
    <dsp:sp modelId="{B84242D3-43C7-4C9D-AC68-F781A645AC37}">
      <dsp:nvSpPr>
        <dsp:cNvPr id="0" name=""/>
        <dsp:cNvSpPr/>
      </dsp:nvSpPr>
      <dsp:spPr>
        <a:xfrm>
          <a:off x="1713200" y="1945439"/>
          <a:ext cx="498973" cy="498973"/>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E095D-5AC4-44F2-A4BC-CD4B6D0F58BA}">
      <dsp:nvSpPr>
        <dsp:cNvPr id="0" name=""/>
        <dsp:cNvSpPr/>
      </dsp:nvSpPr>
      <dsp:spPr>
        <a:xfrm rot="10800000">
          <a:off x="1962687" y="2593359"/>
          <a:ext cx="7296912" cy="498973"/>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S" sz="2400" kern="1200" smtClean="0"/>
            <a:t>MARCO REFERENCIAL</a:t>
          </a:r>
          <a:endParaRPr lang="es-EC" sz="2400" kern="1200"/>
        </a:p>
      </dsp:txBody>
      <dsp:txXfrm rot="10800000">
        <a:off x="2087430" y="2593359"/>
        <a:ext cx="7172169" cy="498973"/>
      </dsp:txXfrm>
    </dsp:sp>
    <dsp:sp modelId="{F947C980-E0E8-4BBA-AB77-AE8B69CAA1F0}">
      <dsp:nvSpPr>
        <dsp:cNvPr id="0" name=""/>
        <dsp:cNvSpPr/>
      </dsp:nvSpPr>
      <dsp:spPr>
        <a:xfrm>
          <a:off x="1713200" y="2593359"/>
          <a:ext cx="498973" cy="498973"/>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E3C35C-57B4-4869-B6E1-B955F6466FC6}">
      <dsp:nvSpPr>
        <dsp:cNvPr id="0" name=""/>
        <dsp:cNvSpPr/>
      </dsp:nvSpPr>
      <dsp:spPr>
        <a:xfrm rot="10800000">
          <a:off x="1962687" y="3241280"/>
          <a:ext cx="7296912" cy="49897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S" sz="2400" kern="1200" smtClean="0"/>
            <a:t>MARCO METODOLÓGICO</a:t>
          </a:r>
          <a:endParaRPr lang="es-EC" sz="2400" kern="1200" dirty="0"/>
        </a:p>
      </dsp:txBody>
      <dsp:txXfrm rot="10800000">
        <a:off x="2087430" y="3241280"/>
        <a:ext cx="7172169" cy="498973"/>
      </dsp:txXfrm>
    </dsp:sp>
    <dsp:sp modelId="{02BDD3DC-677E-4EF7-BAC8-86E7DF41DEE3}">
      <dsp:nvSpPr>
        <dsp:cNvPr id="0" name=""/>
        <dsp:cNvSpPr/>
      </dsp:nvSpPr>
      <dsp:spPr>
        <a:xfrm>
          <a:off x="1713200" y="3241280"/>
          <a:ext cx="498973" cy="498973"/>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2A895F-15E1-49AD-A148-B1428E9DE2AD}">
      <dsp:nvSpPr>
        <dsp:cNvPr id="0" name=""/>
        <dsp:cNvSpPr/>
      </dsp:nvSpPr>
      <dsp:spPr>
        <a:xfrm rot="10800000">
          <a:off x="1962687" y="3889200"/>
          <a:ext cx="7296912" cy="49897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RESULTADOS</a:t>
          </a:r>
          <a:endParaRPr lang="es-EC" sz="2400" kern="1200" dirty="0"/>
        </a:p>
      </dsp:txBody>
      <dsp:txXfrm rot="10800000">
        <a:off x="2087430" y="3889200"/>
        <a:ext cx="7172169" cy="498973"/>
      </dsp:txXfrm>
    </dsp:sp>
    <dsp:sp modelId="{AE047687-0C79-4EDB-AF0A-EA576933DF08}">
      <dsp:nvSpPr>
        <dsp:cNvPr id="0" name=""/>
        <dsp:cNvSpPr/>
      </dsp:nvSpPr>
      <dsp:spPr>
        <a:xfrm>
          <a:off x="1713200" y="3889200"/>
          <a:ext cx="498973" cy="498973"/>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B68F30-707B-449E-BF97-B23999F5F64A}">
      <dsp:nvSpPr>
        <dsp:cNvPr id="0" name=""/>
        <dsp:cNvSpPr/>
      </dsp:nvSpPr>
      <dsp:spPr>
        <a:xfrm rot="10800000">
          <a:off x="1962687" y="4537120"/>
          <a:ext cx="7296912" cy="49897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CONCLUSIONES Y RECOMENDACIONES</a:t>
          </a:r>
          <a:endParaRPr lang="es-EC" sz="2400" kern="1200" dirty="0"/>
        </a:p>
      </dsp:txBody>
      <dsp:txXfrm rot="10800000">
        <a:off x="2087430" y="4537120"/>
        <a:ext cx="7172169" cy="498973"/>
      </dsp:txXfrm>
    </dsp:sp>
    <dsp:sp modelId="{F9BE3D42-A4DC-4FE2-AAB7-7E774B0D967F}">
      <dsp:nvSpPr>
        <dsp:cNvPr id="0" name=""/>
        <dsp:cNvSpPr/>
      </dsp:nvSpPr>
      <dsp:spPr>
        <a:xfrm>
          <a:off x="1713200" y="4537120"/>
          <a:ext cx="498973" cy="498973"/>
        </a:xfrm>
        <a:prstGeom prst="ellipse">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B8ADF5-95DE-4261-AC18-7F169A376C97}">
      <dsp:nvSpPr>
        <dsp:cNvPr id="0" name=""/>
        <dsp:cNvSpPr/>
      </dsp:nvSpPr>
      <dsp:spPr>
        <a:xfrm rot="10800000">
          <a:off x="1962687" y="5185041"/>
          <a:ext cx="7296912" cy="498973"/>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3"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PROPUESTA</a:t>
          </a:r>
          <a:endParaRPr lang="es-EC" sz="2400" kern="1200" dirty="0"/>
        </a:p>
      </dsp:txBody>
      <dsp:txXfrm rot="10800000">
        <a:off x="2087430" y="5185041"/>
        <a:ext cx="7172169" cy="498973"/>
      </dsp:txXfrm>
    </dsp:sp>
    <dsp:sp modelId="{8FE8A257-195E-4501-81B4-3F9AC4426144}">
      <dsp:nvSpPr>
        <dsp:cNvPr id="0" name=""/>
        <dsp:cNvSpPr/>
      </dsp:nvSpPr>
      <dsp:spPr>
        <a:xfrm>
          <a:off x="1713200" y="5185041"/>
          <a:ext cx="498973" cy="498973"/>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DE9D-9AC0-4526-B1A9-23D50542BDC3}">
      <dsp:nvSpPr>
        <dsp:cNvPr id="0" name=""/>
        <dsp:cNvSpPr/>
      </dsp:nvSpPr>
      <dsp:spPr>
        <a:xfrm>
          <a:off x="106700" y="642548"/>
          <a:ext cx="1570203" cy="51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SUPERCIAS 2017</a:t>
          </a:r>
          <a:endParaRPr lang="es-EC" sz="1300" kern="1200" dirty="0"/>
        </a:p>
      </dsp:txBody>
      <dsp:txXfrm>
        <a:off x="106700" y="642548"/>
        <a:ext cx="1570203" cy="517453"/>
      </dsp:txXfrm>
    </dsp:sp>
    <dsp:sp modelId="{F96F6A94-478C-449B-9F58-03ECB45AE37C}">
      <dsp:nvSpPr>
        <dsp:cNvPr id="0" name=""/>
        <dsp:cNvSpPr/>
      </dsp:nvSpPr>
      <dsp:spPr>
        <a:xfrm>
          <a:off x="106700" y="1733679"/>
          <a:ext cx="1570203" cy="969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DMQ 170 EMPRESAS</a:t>
          </a:r>
          <a:endParaRPr lang="es-EC" sz="2100" kern="1200" dirty="0"/>
        </a:p>
      </dsp:txBody>
      <dsp:txXfrm>
        <a:off x="106700" y="1733679"/>
        <a:ext cx="1570203" cy="969455"/>
      </dsp:txXfrm>
    </dsp:sp>
    <dsp:sp modelId="{B9A2BFD7-17DC-4CDA-8EBD-EDB80725EE4A}">
      <dsp:nvSpPr>
        <dsp:cNvPr id="0" name=""/>
        <dsp:cNvSpPr/>
      </dsp:nvSpPr>
      <dsp:spPr>
        <a:xfrm>
          <a:off x="104916" y="485171"/>
          <a:ext cx="124902" cy="1249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49FB5-0E3F-4922-85DB-269C4AC60439}">
      <dsp:nvSpPr>
        <dsp:cNvPr id="0" name=""/>
        <dsp:cNvSpPr/>
      </dsp:nvSpPr>
      <dsp:spPr>
        <a:xfrm>
          <a:off x="192348" y="310307"/>
          <a:ext cx="124902" cy="1249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FFA14-6186-4578-AA49-7CD029178C1B}">
      <dsp:nvSpPr>
        <dsp:cNvPr id="0" name=""/>
        <dsp:cNvSpPr/>
      </dsp:nvSpPr>
      <dsp:spPr>
        <a:xfrm>
          <a:off x="402184" y="345280"/>
          <a:ext cx="196275" cy="1962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B4446-59A6-4EF2-BA4A-A3A119D91A63}">
      <dsp:nvSpPr>
        <dsp:cNvPr id="0" name=""/>
        <dsp:cNvSpPr/>
      </dsp:nvSpPr>
      <dsp:spPr>
        <a:xfrm>
          <a:off x="577048" y="152930"/>
          <a:ext cx="124902" cy="1249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8D3A4-EEFD-4F39-9433-417425F24A46}">
      <dsp:nvSpPr>
        <dsp:cNvPr id="0" name=""/>
        <dsp:cNvSpPr/>
      </dsp:nvSpPr>
      <dsp:spPr>
        <a:xfrm>
          <a:off x="804370" y="82985"/>
          <a:ext cx="124902" cy="12490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5D5A8-6F12-47E4-91DB-A74270CB556A}">
      <dsp:nvSpPr>
        <dsp:cNvPr id="0" name=""/>
        <dsp:cNvSpPr/>
      </dsp:nvSpPr>
      <dsp:spPr>
        <a:xfrm>
          <a:off x="1084152" y="205389"/>
          <a:ext cx="124902" cy="1249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724B1-4B32-47E6-A46A-0D71AFE0BA1B}">
      <dsp:nvSpPr>
        <dsp:cNvPr id="0" name=""/>
        <dsp:cNvSpPr/>
      </dsp:nvSpPr>
      <dsp:spPr>
        <a:xfrm>
          <a:off x="1259016" y="292821"/>
          <a:ext cx="196275" cy="1962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B5468-0204-47BB-AC0E-A9B0BF29AB95}">
      <dsp:nvSpPr>
        <dsp:cNvPr id="0" name=""/>
        <dsp:cNvSpPr/>
      </dsp:nvSpPr>
      <dsp:spPr>
        <a:xfrm>
          <a:off x="1503825" y="485171"/>
          <a:ext cx="124902" cy="1249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37FC3-02F6-4FA4-A394-8C7360543A8F}">
      <dsp:nvSpPr>
        <dsp:cNvPr id="0" name=""/>
        <dsp:cNvSpPr/>
      </dsp:nvSpPr>
      <dsp:spPr>
        <a:xfrm>
          <a:off x="1608743" y="677521"/>
          <a:ext cx="124902" cy="1249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37340-525A-40CC-8A4F-857F5D9819D2}">
      <dsp:nvSpPr>
        <dsp:cNvPr id="0" name=""/>
        <dsp:cNvSpPr/>
      </dsp:nvSpPr>
      <dsp:spPr>
        <a:xfrm>
          <a:off x="699452" y="310307"/>
          <a:ext cx="321177" cy="32117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8AAF6-1ECB-45CB-8A85-749869306FED}">
      <dsp:nvSpPr>
        <dsp:cNvPr id="0" name=""/>
        <dsp:cNvSpPr/>
      </dsp:nvSpPr>
      <dsp:spPr>
        <a:xfrm>
          <a:off x="17484" y="974789"/>
          <a:ext cx="124902" cy="1249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B78C3-9583-46DB-AE37-BA63FB5D57F9}">
      <dsp:nvSpPr>
        <dsp:cNvPr id="0" name=""/>
        <dsp:cNvSpPr/>
      </dsp:nvSpPr>
      <dsp:spPr>
        <a:xfrm>
          <a:off x="122402" y="1132166"/>
          <a:ext cx="196275" cy="1962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90814-ED92-4D2E-B1F6-A11C5BA3ADBB}">
      <dsp:nvSpPr>
        <dsp:cNvPr id="0" name=""/>
        <dsp:cNvSpPr/>
      </dsp:nvSpPr>
      <dsp:spPr>
        <a:xfrm>
          <a:off x="384698" y="1272057"/>
          <a:ext cx="285491" cy="28549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0741C-0733-4564-9F99-4A6576931A59}">
      <dsp:nvSpPr>
        <dsp:cNvPr id="0" name=""/>
        <dsp:cNvSpPr/>
      </dsp:nvSpPr>
      <dsp:spPr>
        <a:xfrm>
          <a:off x="751911" y="1499379"/>
          <a:ext cx="124902" cy="1249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11146-C0F0-4349-B274-CD848858307A}">
      <dsp:nvSpPr>
        <dsp:cNvPr id="0" name=""/>
        <dsp:cNvSpPr/>
      </dsp:nvSpPr>
      <dsp:spPr>
        <a:xfrm>
          <a:off x="821857" y="1272057"/>
          <a:ext cx="196275" cy="19627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93EDD-CD73-49C2-A72F-F76F923F55BE}">
      <dsp:nvSpPr>
        <dsp:cNvPr id="0" name=""/>
        <dsp:cNvSpPr/>
      </dsp:nvSpPr>
      <dsp:spPr>
        <a:xfrm>
          <a:off x="996720" y="1516866"/>
          <a:ext cx="124902" cy="1249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E9CAE-7162-4B77-A7E0-2449445569DA}">
      <dsp:nvSpPr>
        <dsp:cNvPr id="0" name=""/>
        <dsp:cNvSpPr/>
      </dsp:nvSpPr>
      <dsp:spPr>
        <a:xfrm>
          <a:off x="1154097" y="1237084"/>
          <a:ext cx="285491" cy="28549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EEF09-3E82-46E2-97B2-F71DF4705EBB}">
      <dsp:nvSpPr>
        <dsp:cNvPr id="0" name=""/>
        <dsp:cNvSpPr/>
      </dsp:nvSpPr>
      <dsp:spPr>
        <a:xfrm>
          <a:off x="1538797" y="1167139"/>
          <a:ext cx="196275" cy="1962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3844B-EDAD-434A-853B-172AB64B30A8}">
      <dsp:nvSpPr>
        <dsp:cNvPr id="0" name=""/>
        <dsp:cNvSpPr/>
      </dsp:nvSpPr>
      <dsp:spPr>
        <a:xfrm>
          <a:off x="1735073" y="344989"/>
          <a:ext cx="576432" cy="1100473"/>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FD4ED-3FBE-4F9C-ABD8-ABC453230350}">
      <dsp:nvSpPr>
        <dsp:cNvPr id="0" name=""/>
        <dsp:cNvSpPr/>
      </dsp:nvSpPr>
      <dsp:spPr>
        <a:xfrm>
          <a:off x="2206700" y="344989"/>
          <a:ext cx="576432" cy="1100473"/>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45BA9-F28F-4724-8157-0EF36FB4C0D1}">
      <dsp:nvSpPr>
        <dsp:cNvPr id="0" name=""/>
        <dsp:cNvSpPr/>
      </dsp:nvSpPr>
      <dsp:spPr>
        <a:xfrm>
          <a:off x="2901039" y="266919"/>
          <a:ext cx="1336276" cy="133627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171 EMPRESAS PICHINCHA</a:t>
          </a:r>
          <a:endParaRPr lang="es-EC" sz="1300" kern="1200" dirty="0"/>
        </a:p>
      </dsp:txBody>
      <dsp:txXfrm>
        <a:off x="3096732" y="462612"/>
        <a:ext cx="944890" cy="944890"/>
      </dsp:txXfrm>
    </dsp:sp>
    <dsp:sp modelId="{DC914A43-6E1B-40FC-9F9B-A17AEAFEA65F}">
      <dsp:nvSpPr>
        <dsp:cNvPr id="0" name=""/>
        <dsp:cNvSpPr/>
      </dsp:nvSpPr>
      <dsp:spPr>
        <a:xfrm>
          <a:off x="2783133" y="1733679"/>
          <a:ext cx="1572089" cy="969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C" sz="2100" kern="1200" dirty="0" smtClean="0"/>
            <a:t>5 SECTORES</a:t>
          </a:r>
          <a:endParaRPr lang="es-EC" sz="2100" kern="1200" dirty="0"/>
        </a:p>
      </dsp:txBody>
      <dsp:txXfrm>
        <a:off x="2783133" y="1733679"/>
        <a:ext cx="1572089" cy="9694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FB64-63DC-4F9D-A87C-4CC4FB88A2C3}">
      <dsp:nvSpPr>
        <dsp:cNvPr id="0" name=""/>
        <dsp:cNvSpPr/>
      </dsp:nvSpPr>
      <dsp:spPr>
        <a:xfrm rot="10800000">
          <a:off x="1025267" y="2190"/>
          <a:ext cx="3305436" cy="77077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892" tIns="83820" rIns="156464" bIns="83820" numCol="1" spcCol="1270" anchor="ctr" anchorCtr="0">
          <a:noAutofit/>
        </a:bodyPr>
        <a:lstStyle/>
        <a:p>
          <a:pPr lvl="0" algn="ctr" defTabSz="977900">
            <a:lnSpc>
              <a:spcPct val="90000"/>
            </a:lnSpc>
            <a:spcBef>
              <a:spcPct val="0"/>
            </a:spcBef>
            <a:spcAft>
              <a:spcPct val="35000"/>
            </a:spcAft>
          </a:pPr>
          <a:r>
            <a:rPr lang="es-EC" sz="2200" b="1" kern="1200" dirty="0" smtClean="0"/>
            <a:t>N=</a:t>
          </a:r>
          <a:r>
            <a:rPr lang="es-EC" sz="2200" kern="1200" dirty="0" smtClean="0"/>
            <a:t> Tamaño de la población</a:t>
          </a:r>
          <a:endParaRPr lang="es-EC" sz="2200" kern="1200" dirty="0"/>
        </a:p>
      </dsp:txBody>
      <dsp:txXfrm rot="10800000">
        <a:off x="1217962" y="2190"/>
        <a:ext cx="3112741" cy="770779"/>
      </dsp:txXfrm>
    </dsp:sp>
    <dsp:sp modelId="{F5B59BD2-1AB7-494E-8406-2F371BAB14A9}">
      <dsp:nvSpPr>
        <dsp:cNvPr id="0" name=""/>
        <dsp:cNvSpPr/>
      </dsp:nvSpPr>
      <dsp:spPr>
        <a:xfrm>
          <a:off x="639877" y="2190"/>
          <a:ext cx="770779" cy="77077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D9BF35-08B4-47C1-BD73-25E2DF6681B7}">
      <dsp:nvSpPr>
        <dsp:cNvPr id="0" name=""/>
        <dsp:cNvSpPr/>
      </dsp:nvSpPr>
      <dsp:spPr>
        <a:xfrm rot="10800000">
          <a:off x="1025267" y="1003053"/>
          <a:ext cx="3305436" cy="770779"/>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892" tIns="83820" rIns="156464" bIns="83820" numCol="1" spcCol="1270" anchor="ctr" anchorCtr="0">
          <a:noAutofit/>
        </a:bodyPr>
        <a:lstStyle/>
        <a:p>
          <a:pPr lvl="0" algn="ctr" defTabSz="977900">
            <a:lnSpc>
              <a:spcPct val="90000"/>
            </a:lnSpc>
            <a:spcBef>
              <a:spcPct val="0"/>
            </a:spcBef>
            <a:spcAft>
              <a:spcPct val="35000"/>
            </a:spcAft>
          </a:pPr>
          <a:r>
            <a:rPr lang="es-EC" sz="2200" b="1" kern="1200" dirty="0" smtClean="0"/>
            <a:t>Pi=</a:t>
          </a:r>
          <a:r>
            <a:rPr lang="es-EC" sz="2200" kern="1200" dirty="0" smtClean="0"/>
            <a:t> Probabilidad de éxito</a:t>
          </a:r>
          <a:endParaRPr lang="es-EC" sz="2200" kern="1200" dirty="0"/>
        </a:p>
      </dsp:txBody>
      <dsp:txXfrm rot="10800000">
        <a:off x="1217962" y="1003053"/>
        <a:ext cx="3112741" cy="770779"/>
      </dsp:txXfrm>
    </dsp:sp>
    <dsp:sp modelId="{AAF370BC-B624-4D56-8017-781DCB2F72D0}">
      <dsp:nvSpPr>
        <dsp:cNvPr id="0" name=""/>
        <dsp:cNvSpPr/>
      </dsp:nvSpPr>
      <dsp:spPr>
        <a:xfrm>
          <a:off x="639877" y="1003053"/>
          <a:ext cx="770779" cy="77077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AAB04-9756-497C-A7AC-D8273A7A3050}">
      <dsp:nvSpPr>
        <dsp:cNvPr id="0" name=""/>
        <dsp:cNvSpPr/>
      </dsp:nvSpPr>
      <dsp:spPr>
        <a:xfrm rot="10800000">
          <a:off x="1025267" y="2003916"/>
          <a:ext cx="3305436" cy="77077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892" tIns="83820" rIns="156464" bIns="83820" numCol="1" spcCol="1270" anchor="ctr" anchorCtr="0">
          <a:noAutofit/>
        </a:bodyPr>
        <a:lstStyle/>
        <a:p>
          <a:pPr lvl="0" algn="ctr" defTabSz="977900">
            <a:lnSpc>
              <a:spcPct val="90000"/>
            </a:lnSpc>
            <a:spcBef>
              <a:spcPct val="0"/>
            </a:spcBef>
            <a:spcAft>
              <a:spcPct val="35000"/>
            </a:spcAft>
          </a:pPr>
          <a:r>
            <a:rPr lang="es-EC" sz="2200" b="1" kern="1200" dirty="0" err="1" smtClean="0"/>
            <a:t>Qi</a:t>
          </a:r>
          <a:r>
            <a:rPr lang="es-EC" sz="2200" b="1" kern="1200" dirty="0" smtClean="0"/>
            <a:t>=</a:t>
          </a:r>
          <a:r>
            <a:rPr lang="es-EC" sz="2200" kern="1200" dirty="0" smtClean="0"/>
            <a:t> Probabilidad de fracaso</a:t>
          </a:r>
          <a:endParaRPr lang="es-EC" sz="2200" kern="1200" dirty="0"/>
        </a:p>
      </dsp:txBody>
      <dsp:txXfrm rot="10800000">
        <a:off x="1217962" y="2003916"/>
        <a:ext cx="3112741" cy="770779"/>
      </dsp:txXfrm>
    </dsp:sp>
    <dsp:sp modelId="{EAA139F3-CF7B-4167-8E81-B9FF2C57EC5C}">
      <dsp:nvSpPr>
        <dsp:cNvPr id="0" name=""/>
        <dsp:cNvSpPr/>
      </dsp:nvSpPr>
      <dsp:spPr>
        <a:xfrm>
          <a:off x="639877" y="2003916"/>
          <a:ext cx="770779" cy="77077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2B249-BF7E-4E0A-8FFA-446E5C69AA01}">
      <dsp:nvSpPr>
        <dsp:cNvPr id="0" name=""/>
        <dsp:cNvSpPr/>
      </dsp:nvSpPr>
      <dsp:spPr>
        <a:xfrm rot="10800000">
          <a:off x="1025267" y="3004780"/>
          <a:ext cx="3305436" cy="77077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892" tIns="83820" rIns="156464" bIns="83820" numCol="1" spcCol="1270" anchor="ctr" anchorCtr="0">
          <a:noAutofit/>
        </a:bodyPr>
        <a:lstStyle/>
        <a:p>
          <a:pPr lvl="0" algn="l" defTabSz="977900">
            <a:lnSpc>
              <a:spcPct val="90000"/>
            </a:lnSpc>
            <a:spcBef>
              <a:spcPct val="0"/>
            </a:spcBef>
            <a:spcAft>
              <a:spcPct val="35000"/>
            </a:spcAft>
          </a:pPr>
          <a:r>
            <a:rPr lang="es-EC" sz="2200" b="1" kern="1200" dirty="0" smtClean="0"/>
            <a:t>E=</a:t>
          </a:r>
          <a:r>
            <a:rPr lang="es-EC" sz="2200" kern="1200" dirty="0" smtClean="0"/>
            <a:t> Error muestral</a:t>
          </a:r>
          <a:endParaRPr lang="es-EC" sz="2200" kern="1200" dirty="0"/>
        </a:p>
      </dsp:txBody>
      <dsp:txXfrm rot="10800000">
        <a:off x="1217962" y="3004780"/>
        <a:ext cx="3112741" cy="770779"/>
      </dsp:txXfrm>
    </dsp:sp>
    <dsp:sp modelId="{3E4FAFE5-85E8-4634-88A5-EABADDA83B45}">
      <dsp:nvSpPr>
        <dsp:cNvPr id="0" name=""/>
        <dsp:cNvSpPr/>
      </dsp:nvSpPr>
      <dsp:spPr>
        <a:xfrm>
          <a:off x="639877" y="3004780"/>
          <a:ext cx="770779" cy="770779"/>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8D8B2C-65BE-43D5-BB0F-0202E2BE9421}">
      <dsp:nvSpPr>
        <dsp:cNvPr id="0" name=""/>
        <dsp:cNvSpPr/>
      </dsp:nvSpPr>
      <dsp:spPr>
        <a:xfrm rot="10800000">
          <a:off x="1025267" y="4005643"/>
          <a:ext cx="3305436" cy="770779"/>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892" tIns="83820" rIns="156464" bIns="83820" numCol="1" spcCol="1270" anchor="ctr" anchorCtr="0">
          <a:noAutofit/>
        </a:bodyPr>
        <a:lstStyle/>
        <a:p>
          <a:pPr lvl="0" algn="l" defTabSz="977900">
            <a:lnSpc>
              <a:spcPct val="90000"/>
            </a:lnSpc>
            <a:spcBef>
              <a:spcPct val="0"/>
            </a:spcBef>
            <a:spcAft>
              <a:spcPct val="35000"/>
            </a:spcAft>
          </a:pPr>
          <a:r>
            <a:rPr lang="es-EC" sz="2200" b="1" kern="1200" dirty="0" smtClean="0"/>
            <a:t>Z= </a:t>
          </a:r>
          <a:r>
            <a:rPr lang="es-EC" sz="2200" kern="1200" dirty="0" smtClean="0"/>
            <a:t>Valor estadístico de la curva normal</a:t>
          </a:r>
          <a:endParaRPr lang="es-EC" sz="2200" kern="1200" dirty="0"/>
        </a:p>
      </dsp:txBody>
      <dsp:txXfrm rot="10800000">
        <a:off x="1217962" y="4005643"/>
        <a:ext cx="3112741" cy="770779"/>
      </dsp:txXfrm>
    </dsp:sp>
    <dsp:sp modelId="{5F826294-618E-4D67-A063-F9C41E7CAF21}">
      <dsp:nvSpPr>
        <dsp:cNvPr id="0" name=""/>
        <dsp:cNvSpPr/>
      </dsp:nvSpPr>
      <dsp:spPr>
        <a:xfrm>
          <a:off x="639877" y="4005643"/>
          <a:ext cx="770779" cy="770779"/>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1C66F-9BE4-45B1-924D-E0F51F4CBA7A}">
      <dsp:nvSpPr>
        <dsp:cNvPr id="0" name=""/>
        <dsp:cNvSpPr/>
      </dsp:nvSpPr>
      <dsp:spPr>
        <a:xfrm rot="10800000">
          <a:off x="1025267" y="5006507"/>
          <a:ext cx="3305436" cy="77077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892" tIns="83820" rIns="156464" bIns="83820" numCol="1" spcCol="1270" anchor="ctr" anchorCtr="0">
          <a:noAutofit/>
        </a:bodyPr>
        <a:lstStyle/>
        <a:p>
          <a:pPr lvl="0" algn="l" defTabSz="977900">
            <a:lnSpc>
              <a:spcPct val="90000"/>
            </a:lnSpc>
            <a:spcBef>
              <a:spcPct val="0"/>
            </a:spcBef>
            <a:spcAft>
              <a:spcPct val="35000"/>
            </a:spcAft>
          </a:pPr>
          <a:r>
            <a:rPr lang="es-EC" sz="2200" b="1" kern="1200" dirty="0" smtClean="0">
              <a:latin typeface="Helvetica" panose="020B0604020202020204" pitchFamily="34" charset="0"/>
              <a:cs typeface="Helvetica" panose="020B0604020202020204" pitchFamily="34" charset="0"/>
            </a:rPr>
            <a:t>n= </a:t>
          </a:r>
          <a:r>
            <a:rPr lang="es-EC" sz="2200" kern="1200" dirty="0" smtClean="0">
              <a:latin typeface="Helvetica" panose="020B0604020202020204" pitchFamily="34" charset="0"/>
              <a:cs typeface="Helvetica" panose="020B0604020202020204" pitchFamily="34" charset="0"/>
            </a:rPr>
            <a:t>tamaño de la muestra </a:t>
          </a:r>
          <a:endParaRPr lang="es-EC" sz="2200" kern="1200" dirty="0"/>
        </a:p>
      </dsp:txBody>
      <dsp:txXfrm rot="10800000">
        <a:off x="1217962" y="5006507"/>
        <a:ext cx="3112741" cy="770779"/>
      </dsp:txXfrm>
    </dsp:sp>
    <dsp:sp modelId="{FA26B7C6-AEED-46AA-A103-F2986708F80F}">
      <dsp:nvSpPr>
        <dsp:cNvPr id="0" name=""/>
        <dsp:cNvSpPr/>
      </dsp:nvSpPr>
      <dsp:spPr>
        <a:xfrm>
          <a:off x="639877" y="5006507"/>
          <a:ext cx="770779" cy="770779"/>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5474-6225-45BD-83DA-6F9CA4F5CDA4}">
      <dsp:nvSpPr>
        <dsp:cNvPr id="0" name=""/>
        <dsp:cNvSpPr/>
      </dsp:nvSpPr>
      <dsp:spPr>
        <a:xfrm>
          <a:off x="968516" y="2905"/>
          <a:ext cx="2258302" cy="11291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Estilos de liderazgo</a:t>
          </a:r>
          <a:endParaRPr lang="es-EC" sz="2400" kern="1200" dirty="0"/>
        </a:p>
      </dsp:txBody>
      <dsp:txXfrm>
        <a:off x="1001588" y="35977"/>
        <a:ext cx="2192158" cy="1063007"/>
      </dsp:txXfrm>
    </dsp:sp>
    <dsp:sp modelId="{ECD17FCD-D3A1-4BD8-925D-ACCBB00BA6D8}">
      <dsp:nvSpPr>
        <dsp:cNvPr id="0" name=""/>
        <dsp:cNvSpPr/>
      </dsp:nvSpPr>
      <dsp:spPr>
        <a:xfrm>
          <a:off x="1194347" y="1132056"/>
          <a:ext cx="225830" cy="846863"/>
        </a:xfrm>
        <a:custGeom>
          <a:avLst/>
          <a:gdLst/>
          <a:ahLst/>
          <a:cxnLst/>
          <a:rect l="0" t="0" r="0" b="0"/>
          <a:pathLst>
            <a:path>
              <a:moveTo>
                <a:pt x="0" y="0"/>
              </a:moveTo>
              <a:lnTo>
                <a:pt x="0" y="846863"/>
              </a:lnTo>
              <a:lnTo>
                <a:pt x="225830" y="8468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39260-FF57-448E-AA19-C272AC5FE0CF}">
      <dsp:nvSpPr>
        <dsp:cNvPr id="0" name=""/>
        <dsp:cNvSpPr/>
      </dsp:nvSpPr>
      <dsp:spPr>
        <a:xfrm>
          <a:off x="1420177" y="1414344"/>
          <a:ext cx="1806641" cy="11291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34 preguntas</a:t>
          </a:r>
          <a:endParaRPr lang="es-EC" sz="2500" kern="1200" dirty="0"/>
        </a:p>
      </dsp:txBody>
      <dsp:txXfrm>
        <a:off x="1453249" y="1447416"/>
        <a:ext cx="1740497" cy="1063007"/>
      </dsp:txXfrm>
    </dsp:sp>
    <dsp:sp modelId="{01897235-9A65-4116-8582-2A71EC86D312}">
      <dsp:nvSpPr>
        <dsp:cNvPr id="0" name=""/>
        <dsp:cNvSpPr/>
      </dsp:nvSpPr>
      <dsp:spPr>
        <a:xfrm>
          <a:off x="1194347" y="1132056"/>
          <a:ext cx="225830" cy="2258302"/>
        </a:xfrm>
        <a:custGeom>
          <a:avLst/>
          <a:gdLst/>
          <a:ahLst/>
          <a:cxnLst/>
          <a:rect l="0" t="0" r="0" b="0"/>
          <a:pathLst>
            <a:path>
              <a:moveTo>
                <a:pt x="0" y="0"/>
              </a:moveTo>
              <a:lnTo>
                <a:pt x="0" y="2258302"/>
              </a:lnTo>
              <a:lnTo>
                <a:pt x="225830" y="22583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24E9DB-8B1B-4983-BAE8-F4FD751B8DBC}">
      <dsp:nvSpPr>
        <dsp:cNvPr id="0" name=""/>
        <dsp:cNvSpPr/>
      </dsp:nvSpPr>
      <dsp:spPr>
        <a:xfrm>
          <a:off x="1420177" y="2825783"/>
          <a:ext cx="1806641" cy="112915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Castro y Nader 2004</a:t>
          </a:r>
          <a:endParaRPr lang="es-EC" sz="2500" kern="1200" dirty="0"/>
        </a:p>
      </dsp:txBody>
      <dsp:txXfrm>
        <a:off x="1453249" y="2858855"/>
        <a:ext cx="1740497" cy="1063007"/>
      </dsp:txXfrm>
    </dsp:sp>
    <dsp:sp modelId="{56D944D3-4536-4C33-A6DE-821BD7ADCE2B}">
      <dsp:nvSpPr>
        <dsp:cNvPr id="0" name=""/>
        <dsp:cNvSpPr/>
      </dsp:nvSpPr>
      <dsp:spPr>
        <a:xfrm>
          <a:off x="3791394" y="2905"/>
          <a:ext cx="2258302" cy="11291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Clima Organizacional</a:t>
          </a:r>
          <a:endParaRPr lang="es-EC" sz="2400" kern="1200" dirty="0"/>
        </a:p>
      </dsp:txBody>
      <dsp:txXfrm>
        <a:off x="3824466" y="35977"/>
        <a:ext cx="2192158" cy="1063007"/>
      </dsp:txXfrm>
    </dsp:sp>
    <dsp:sp modelId="{0A1CDCE5-5A49-499C-A2F5-7E5581867F46}">
      <dsp:nvSpPr>
        <dsp:cNvPr id="0" name=""/>
        <dsp:cNvSpPr/>
      </dsp:nvSpPr>
      <dsp:spPr>
        <a:xfrm>
          <a:off x="4017225" y="1132056"/>
          <a:ext cx="225830" cy="846863"/>
        </a:xfrm>
        <a:custGeom>
          <a:avLst/>
          <a:gdLst/>
          <a:ahLst/>
          <a:cxnLst/>
          <a:rect l="0" t="0" r="0" b="0"/>
          <a:pathLst>
            <a:path>
              <a:moveTo>
                <a:pt x="0" y="0"/>
              </a:moveTo>
              <a:lnTo>
                <a:pt x="0" y="846863"/>
              </a:lnTo>
              <a:lnTo>
                <a:pt x="225830" y="8468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7E6E96-E6E1-4289-85DC-3CBC7BA8F8A4}">
      <dsp:nvSpPr>
        <dsp:cNvPr id="0" name=""/>
        <dsp:cNvSpPr/>
      </dsp:nvSpPr>
      <dsp:spPr>
        <a:xfrm>
          <a:off x="4243055" y="1414344"/>
          <a:ext cx="1806641" cy="112915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40 preguntas</a:t>
          </a:r>
          <a:endParaRPr lang="es-EC" sz="2500" kern="1200" dirty="0"/>
        </a:p>
      </dsp:txBody>
      <dsp:txXfrm>
        <a:off x="4276127" y="1447416"/>
        <a:ext cx="1740497" cy="1063007"/>
      </dsp:txXfrm>
    </dsp:sp>
    <dsp:sp modelId="{992798F8-44A8-47D5-BAAE-8C5E14E57AAF}">
      <dsp:nvSpPr>
        <dsp:cNvPr id="0" name=""/>
        <dsp:cNvSpPr/>
      </dsp:nvSpPr>
      <dsp:spPr>
        <a:xfrm>
          <a:off x="4017225" y="1132056"/>
          <a:ext cx="225830" cy="2258302"/>
        </a:xfrm>
        <a:custGeom>
          <a:avLst/>
          <a:gdLst/>
          <a:ahLst/>
          <a:cxnLst/>
          <a:rect l="0" t="0" r="0" b="0"/>
          <a:pathLst>
            <a:path>
              <a:moveTo>
                <a:pt x="0" y="0"/>
              </a:moveTo>
              <a:lnTo>
                <a:pt x="0" y="2258302"/>
              </a:lnTo>
              <a:lnTo>
                <a:pt x="225830" y="22583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96B91-1598-4ED2-AFD2-D506CFF4128C}">
      <dsp:nvSpPr>
        <dsp:cNvPr id="0" name=""/>
        <dsp:cNvSpPr/>
      </dsp:nvSpPr>
      <dsp:spPr>
        <a:xfrm>
          <a:off x="4243055" y="2825783"/>
          <a:ext cx="1806641" cy="112915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Chiang y Vega 2008</a:t>
          </a:r>
          <a:endParaRPr lang="es-EC" sz="2500" kern="1200" dirty="0"/>
        </a:p>
      </dsp:txBody>
      <dsp:txXfrm>
        <a:off x="4276127" y="2858855"/>
        <a:ext cx="1740497" cy="10630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88B50-1795-4EE6-A48C-F009737BEC92}">
      <dsp:nvSpPr>
        <dsp:cNvPr id="0" name=""/>
        <dsp:cNvSpPr/>
      </dsp:nvSpPr>
      <dsp:spPr>
        <a:xfrm>
          <a:off x="3038731" y="29904"/>
          <a:ext cx="999332" cy="9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dirty="0" smtClean="0"/>
            <a:t>Compartir con el equipo información</a:t>
          </a:r>
          <a:endParaRPr lang="es-ES" sz="1100" b="0" kern="1200" dirty="0"/>
        </a:p>
      </dsp:txBody>
      <dsp:txXfrm>
        <a:off x="3038731" y="29904"/>
        <a:ext cx="999332" cy="999332"/>
      </dsp:txXfrm>
    </dsp:sp>
    <dsp:sp modelId="{15CDB84E-1D01-4414-A847-85A1C0B8872A}">
      <dsp:nvSpPr>
        <dsp:cNvPr id="0" name=""/>
        <dsp:cNvSpPr/>
      </dsp:nvSpPr>
      <dsp:spPr>
        <a:xfrm>
          <a:off x="688372" y="1045"/>
          <a:ext cx="3746239" cy="3746239"/>
        </a:xfrm>
        <a:prstGeom prst="circularArrow">
          <a:avLst>
            <a:gd name="adj1" fmla="val 5202"/>
            <a:gd name="adj2" fmla="val 336029"/>
            <a:gd name="adj3" fmla="val 21292772"/>
            <a:gd name="adj4" fmla="val 19766651"/>
            <a:gd name="adj5" fmla="val 606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0B75A-080D-4420-A0C9-29F3DB15DF0F}">
      <dsp:nvSpPr>
        <dsp:cNvPr id="0" name=""/>
        <dsp:cNvSpPr/>
      </dsp:nvSpPr>
      <dsp:spPr>
        <a:xfrm>
          <a:off x="3642492" y="1888089"/>
          <a:ext cx="999332" cy="9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dirty="0" smtClean="0"/>
            <a:t>Desarrollar sinergias</a:t>
          </a:r>
          <a:endParaRPr lang="es-ES" sz="1100" b="0" kern="1200" dirty="0"/>
        </a:p>
      </dsp:txBody>
      <dsp:txXfrm>
        <a:off x="3642492" y="1888089"/>
        <a:ext cx="999332" cy="999332"/>
      </dsp:txXfrm>
    </dsp:sp>
    <dsp:sp modelId="{7B7CA631-2321-488B-A95C-093481F904BC}">
      <dsp:nvSpPr>
        <dsp:cNvPr id="0" name=""/>
        <dsp:cNvSpPr/>
      </dsp:nvSpPr>
      <dsp:spPr>
        <a:xfrm>
          <a:off x="688372" y="1045"/>
          <a:ext cx="3746239" cy="3746239"/>
        </a:xfrm>
        <a:prstGeom prst="circularArrow">
          <a:avLst>
            <a:gd name="adj1" fmla="val 5202"/>
            <a:gd name="adj2" fmla="val 336029"/>
            <a:gd name="adj3" fmla="val 4014210"/>
            <a:gd name="adj4" fmla="val 2253880"/>
            <a:gd name="adj5" fmla="val 606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8455B-B74C-4455-BEDA-1B64CDE7D101}">
      <dsp:nvSpPr>
        <dsp:cNvPr id="0" name=""/>
        <dsp:cNvSpPr/>
      </dsp:nvSpPr>
      <dsp:spPr>
        <a:xfrm>
          <a:off x="2061826" y="3036510"/>
          <a:ext cx="999332" cy="9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dirty="0" smtClean="0"/>
            <a:t>Compartir triunfos</a:t>
          </a:r>
          <a:endParaRPr lang="es-ES" sz="1100" b="0" kern="1200" dirty="0"/>
        </a:p>
      </dsp:txBody>
      <dsp:txXfrm>
        <a:off x="2061826" y="3036510"/>
        <a:ext cx="999332" cy="999332"/>
      </dsp:txXfrm>
    </dsp:sp>
    <dsp:sp modelId="{206DD9D4-A1D4-4FC6-ADBF-CA36DBABFFD6}">
      <dsp:nvSpPr>
        <dsp:cNvPr id="0" name=""/>
        <dsp:cNvSpPr/>
      </dsp:nvSpPr>
      <dsp:spPr>
        <a:xfrm>
          <a:off x="688372" y="1045"/>
          <a:ext cx="3746239" cy="3746239"/>
        </a:xfrm>
        <a:prstGeom prst="circularArrow">
          <a:avLst>
            <a:gd name="adj1" fmla="val 5202"/>
            <a:gd name="adj2" fmla="val 336029"/>
            <a:gd name="adj3" fmla="val 8210091"/>
            <a:gd name="adj4" fmla="val 6449761"/>
            <a:gd name="adj5" fmla="val 606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79059-7022-4442-8B23-193125E16DE1}">
      <dsp:nvSpPr>
        <dsp:cNvPr id="0" name=""/>
        <dsp:cNvSpPr/>
      </dsp:nvSpPr>
      <dsp:spPr>
        <a:xfrm>
          <a:off x="481159" y="1888089"/>
          <a:ext cx="999332" cy="9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dirty="0" smtClean="0"/>
            <a:t>Generar conexión para fomentar confianza</a:t>
          </a:r>
          <a:endParaRPr lang="es-ES" sz="1100" b="0" kern="1200" dirty="0"/>
        </a:p>
      </dsp:txBody>
      <dsp:txXfrm>
        <a:off x="481159" y="1888089"/>
        <a:ext cx="999332" cy="999332"/>
      </dsp:txXfrm>
    </dsp:sp>
    <dsp:sp modelId="{F10A97B4-5F80-4174-A744-93F5C35FB042}">
      <dsp:nvSpPr>
        <dsp:cNvPr id="0" name=""/>
        <dsp:cNvSpPr/>
      </dsp:nvSpPr>
      <dsp:spPr>
        <a:xfrm>
          <a:off x="688372" y="1045"/>
          <a:ext cx="3746239" cy="3746239"/>
        </a:xfrm>
        <a:prstGeom prst="circularArrow">
          <a:avLst>
            <a:gd name="adj1" fmla="val 5202"/>
            <a:gd name="adj2" fmla="val 336029"/>
            <a:gd name="adj3" fmla="val 12297320"/>
            <a:gd name="adj4" fmla="val 10771200"/>
            <a:gd name="adj5" fmla="val 606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80793-DB2E-45E1-8ACC-27BF649F639D}">
      <dsp:nvSpPr>
        <dsp:cNvPr id="0" name=""/>
        <dsp:cNvSpPr/>
      </dsp:nvSpPr>
      <dsp:spPr>
        <a:xfrm>
          <a:off x="1084920" y="29904"/>
          <a:ext cx="999332" cy="9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dirty="0" smtClean="0"/>
            <a:t>Transmitir emocionalidad al equipo</a:t>
          </a:r>
          <a:endParaRPr lang="es-ES" sz="1100" b="0" kern="1200" dirty="0"/>
        </a:p>
      </dsp:txBody>
      <dsp:txXfrm>
        <a:off x="1084920" y="29904"/>
        <a:ext cx="999332" cy="999332"/>
      </dsp:txXfrm>
    </dsp:sp>
    <dsp:sp modelId="{E6A24CC8-5FC5-421C-AE47-5189A0A00069}">
      <dsp:nvSpPr>
        <dsp:cNvPr id="0" name=""/>
        <dsp:cNvSpPr/>
      </dsp:nvSpPr>
      <dsp:spPr>
        <a:xfrm>
          <a:off x="688372" y="1045"/>
          <a:ext cx="3746239" cy="3746239"/>
        </a:xfrm>
        <a:prstGeom prst="circularArrow">
          <a:avLst>
            <a:gd name="adj1" fmla="val 5202"/>
            <a:gd name="adj2" fmla="val 336029"/>
            <a:gd name="adj3" fmla="val 16865201"/>
            <a:gd name="adj4" fmla="val 15198771"/>
            <a:gd name="adj5" fmla="val 6069"/>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0947E-DB3A-48A4-A79F-543CDA926723}">
      <dsp:nvSpPr>
        <dsp:cNvPr id="0" name=""/>
        <dsp:cNvSpPr/>
      </dsp:nvSpPr>
      <dsp:spPr>
        <a:xfrm rot="10800000">
          <a:off x="1350967" y="94825"/>
          <a:ext cx="3575695" cy="180129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319" tIns="91440" rIns="170688" bIns="91440" numCol="1" spcCol="1270" anchor="ctr" anchorCtr="0">
          <a:noAutofit/>
        </a:bodyPr>
        <a:lstStyle/>
        <a:p>
          <a:pPr lvl="0" algn="ctr" defTabSz="1066800">
            <a:lnSpc>
              <a:spcPct val="90000"/>
            </a:lnSpc>
            <a:spcBef>
              <a:spcPct val="0"/>
            </a:spcBef>
            <a:spcAft>
              <a:spcPct val="35000"/>
            </a:spcAft>
          </a:pPr>
          <a:r>
            <a:rPr lang="es-EC" sz="2400" b="1" kern="1200" dirty="0" smtClean="0"/>
            <a:t>Potenciar la competencia sana entre los colaboradores</a:t>
          </a:r>
          <a:endParaRPr lang="es-EC" sz="2400" kern="1200" dirty="0"/>
        </a:p>
      </dsp:txBody>
      <dsp:txXfrm rot="10800000">
        <a:off x="1801289" y="94825"/>
        <a:ext cx="3125373" cy="1801290"/>
      </dsp:txXfrm>
    </dsp:sp>
    <dsp:sp modelId="{C239F60E-8DD8-4AF7-A400-F6324B8DA2BD}">
      <dsp:nvSpPr>
        <dsp:cNvPr id="0" name=""/>
        <dsp:cNvSpPr/>
      </dsp:nvSpPr>
      <dsp:spPr>
        <a:xfrm>
          <a:off x="450322" y="94825"/>
          <a:ext cx="1801290" cy="180129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6ACBDB-C83D-4773-BC48-DE1893D64C08}">
      <dsp:nvSpPr>
        <dsp:cNvPr id="0" name=""/>
        <dsp:cNvSpPr/>
      </dsp:nvSpPr>
      <dsp:spPr>
        <a:xfrm rot="10800000">
          <a:off x="1350967" y="2433814"/>
          <a:ext cx="3575695" cy="180129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319" tIns="91440" rIns="170688" bIns="91440" numCol="1" spcCol="1270" anchor="ctr" anchorCtr="0">
          <a:noAutofit/>
        </a:bodyPr>
        <a:lstStyle/>
        <a:p>
          <a:pPr lvl="0" algn="ctr" defTabSz="1066800">
            <a:lnSpc>
              <a:spcPct val="90000"/>
            </a:lnSpc>
            <a:spcBef>
              <a:spcPct val="0"/>
            </a:spcBef>
            <a:spcAft>
              <a:spcPct val="35000"/>
            </a:spcAft>
          </a:pPr>
          <a:r>
            <a:rPr lang="es-EC" sz="2400" b="1" kern="1200" dirty="0" smtClean="0"/>
            <a:t>Impulsar el </a:t>
          </a:r>
          <a:r>
            <a:rPr lang="es-EC" sz="2400" b="1" kern="1200" dirty="0" err="1" smtClean="0"/>
            <a:t>Team</a:t>
          </a:r>
          <a:r>
            <a:rPr lang="es-EC" sz="2400" b="1" kern="1200" dirty="0" smtClean="0"/>
            <a:t> </a:t>
          </a:r>
          <a:r>
            <a:rPr lang="es-EC" sz="2400" b="1" kern="1200" dirty="0" err="1" smtClean="0"/>
            <a:t>Building</a:t>
          </a:r>
          <a:endParaRPr lang="es-EC" sz="2400" kern="1200" dirty="0"/>
        </a:p>
      </dsp:txBody>
      <dsp:txXfrm rot="10800000">
        <a:off x="1801289" y="2433814"/>
        <a:ext cx="3125373" cy="1801290"/>
      </dsp:txXfrm>
    </dsp:sp>
    <dsp:sp modelId="{CFB8122C-50D5-4613-A203-9ED123DACFAD}">
      <dsp:nvSpPr>
        <dsp:cNvPr id="0" name=""/>
        <dsp:cNvSpPr/>
      </dsp:nvSpPr>
      <dsp:spPr>
        <a:xfrm>
          <a:off x="450322" y="2433814"/>
          <a:ext cx="1801290" cy="180129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4CE07-B774-4594-B31E-FC112852199D}">
      <dsp:nvSpPr>
        <dsp:cNvPr id="0" name=""/>
        <dsp:cNvSpPr/>
      </dsp:nvSpPr>
      <dsp:spPr>
        <a:xfrm>
          <a:off x="2653393" y="186"/>
          <a:ext cx="1598104" cy="15981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Implementar carteleras</a:t>
          </a:r>
          <a:endParaRPr lang="es-ES" sz="1200" kern="1200" dirty="0"/>
        </a:p>
      </dsp:txBody>
      <dsp:txXfrm>
        <a:off x="2887430" y="234223"/>
        <a:ext cx="1130030" cy="1130030"/>
      </dsp:txXfrm>
    </dsp:sp>
    <dsp:sp modelId="{4E27EA63-2518-4000-B5B9-F339B5D9A8A6}">
      <dsp:nvSpPr>
        <dsp:cNvPr id="0" name=""/>
        <dsp:cNvSpPr/>
      </dsp:nvSpPr>
      <dsp:spPr>
        <a:xfrm rot="2700000">
          <a:off x="4079794" y="1368825"/>
          <a:ext cx="423835" cy="5393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4098415" y="1431743"/>
        <a:ext cx="296685" cy="323616"/>
      </dsp:txXfrm>
    </dsp:sp>
    <dsp:sp modelId="{B447D2D7-8E96-49C7-8196-3AC748BE927A}">
      <dsp:nvSpPr>
        <dsp:cNvPr id="0" name=""/>
        <dsp:cNvSpPr/>
      </dsp:nvSpPr>
      <dsp:spPr>
        <a:xfrm>
          <a:off x="4348890" y="1695683"/>
          <a:ext cx="1598104" cy="159810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Intranet en la organización</a:t>
          </a:r>
          <a:endParaRPr lang="es-ES" sz="1200" kern="1200" dirty="0"/>
        </a:p>
      </dsp:txBody>
      <dsp:txXfrm>
        <a:off x="4582927" y="1929720"/>
        <a:ext cx="1130030" cy="1130030"/>
      </dsp:txXfrm>
    </dsp:sp>
    <dsp:sp modelId="{67E1A134-7E9E-4E72-B66C-02732B6CA8A6}">
      <dsp:nvSpPr>
        <dsp:cNvPr id="0" name=""/>
        <dsp:cNvSpPr/>
      </dsp:nvSpPr>
      <dsp:spPr>
        <a:xfrm rot="8100000">
          <a:off x="4096758" y="3064321"/>
          <a:ext cx="423835" cy="5393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4205287" y="3127239"/>
        <a:ext cx="296685" cy="323616"/>
      </dsp:txXfrm>
    </dsp:sp>
    <dsp:sp modelId="{38B2A68F-D65F-4BDB-9635-33031EEF2959}">
      <dsp:nvSpPr>
        <dsp:cNvPr id="0" name=""/>
        <dsp:cNvSpPr/>
      </dsp:nvSpPr>
      <dsp:spPr>
        <a:xfrm>
          <a:off x="2653393" y="3391179"/>
          <a:ext cx="1598104" cy="159810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Reuniones</a:t>
          </a:r>
          <a:endParaRPr lang="es-ES" sz="1200" kern="1200" dirty="0"/>
        </a:p>
      </dsp:txBody>
      <dsp:txXfrm>
        <a:off x="2887430" y="3625216"/>
        <a:ext cx="1130030" cy="1130030"/>
      </dsp:txXfrm>
    </dsp:sp>
    <dsp:sp modelId="{3604983D-58F8-45A5-BD82-2BA408A49568}">
      <dsp:nvSpPr>
        <dsp:cNvPr id="0" name=""/>
        <dsp:cNvSpPr/>
      </dsp:nvSpPr>
      <dsp:spPr>
        <a:xfrm rot="13500000">
          <a:off x="2401262" y="3081285"/>
          <a:ext cx="423835" cy="53936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2509791" y="3234111"/>
        <a:ext cx="296685" cy="323616"/>
      </dsp:txXfrm>
    </dsp:sp>
    <dsp:sp modelId="{39017EF6-A208-4A04-924B-7BB0CB22B6AD}">
      <dsp:nvSpPr>
        <dsp:cNvPr id="0" name=""/>
        <dsp:cNvSpPr/>
      </dsp:nvSpPr>
      <dsp:spPr>
        <a:xfrm>
          <a:off x="957896" y="1695683"/>
          <a:ext cx="1598104" cy="159810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Buzón de comunicación</a:t>
          </a:r>
          <a:endParaRPr lang="es-ES" sz="1200" kern="1200" dirty="0"/>
        </a:p>
      </dsp:txBody>
      <dsp:txXfrm>
        <a:off x="1191933" y="1929720"/>
        <a:ext cx="1130030" cy="1130030"/>
      </dsp:txXfrm>
    </dsp:sp>
    <dsp:sp modelId="{C923D049-3F37-42D5-86F8-720285C111F7}">
      <dsp:nvSpPr>
        <dsp:cNvPr id="0" name=""/>
        <dsp:cNvSpPr/>
      </dsp:nvSpPr>
      <dsp:spPr>
        <a:xfrm rot="18900000">
          <a:off x="2384298" y="1385789"/>
          <a:ext cx="423835" cy="5393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402919" y="1538615"/>
        <a:ext cx="296685" cy="3236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E6F32-0AA2-42D0-BEFB-76FB9A72B9DA}">
      <dsp:nvSpPr>
        <dsp:cNvPr id="0" name=""/>
        <dsp:cNvSpPr/>
      </dsp:nvSpPr>
      <dsp:spPr>
        <a:xfrm>
          <a:off x="2304913" y="2056884"/>
          <a:ext cx="1705004" cy="170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Estrategia 4: Implementar el desarrollo profesional </a:t>
          </a:r>
          <a:endParaRPr lang="es-EC" sz="1500" kern="1200" dirty="0">
            <a:solidFill>
              <a:schemeClr val="tx1"/>
            </a:solidFill>
          </a:endParaRPr>
        </a:p>
      </dsp:txBody>
      <dsp:txXfrm>
        <a:off x="2554605" y="2306576"/>
        <a:ext cx="1205620" cy="1205620"/>
      </dsp:txXfrm>
    </dsp:sp>
    <dsp:sp modelId="{1B525854-9005-4C27-B308-DD664D656524}">
      <dsp:nvSpPr>
        <dsp:cNvPr id="0" name=""/>
        <dsp:cNvSpPr/>
      </dsp:nvSpPr>
      <dsp:spPr>
        <a:xfrm rot="11700000">
          <a:off x="785552" y="2230510"/>
          <a:ext cx="1490029" cy="48592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2DCD9F-19F4-4C5F-9D7C-F2BB873321B6}">
      <dsp:nvSpPr>
        <dsp:cNvPr id="0" name=""/>
        <dsp:cNvSpPr/>
      </dsp:nvSpPr>
      <dsp:spPr>
        <a:xfrm>
          <a:off x="1060" y="1632747"/>
          <a:ext cx="1619754" cy="129580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C" sz="1700" b="0" kern="1200" dirty="0" smtClean="0"/>
            <a:t>Inducción al personal</a:t>
          </a:r>
          <a:endParaRPr lang="es-EC" sz="1700" b="0" kern="1200" dirty="0"/>
        </a:p>
      </dsp:txBody>
      <dsp:txXfrm>
        <a:off x="39013" y="1670700"/>
        <a:ext cx="1543848" cy="1219897"/>
      </dsp:txXfrm>
    </dsp:sp>
    <dsp:sp modelId="{CAED5746-AE05-4A9E-B1FA-1682621DBB65}">
      <dsp:nvSpPr>
        <dsp:cNvPr id="0" name=""/>
        <dsp:cNvSpPr/>
      </dsp:nvSpPr>
      <dsp:spPr>
        <a:xfrm rot="14700000">
          <a:off x="1700611" y="1139985"/>
          <a:ext cx="1490029" cy="48592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AFE394-E3A2-416B-982A-FDCBF773BA2C}">
      <dsp:nvSpPr>
        <dsp:cNvPr id="0" name=""/>
        <dsp:cNvSpPr/>
      </dsp:nvSpPr>
      <dsp:spPr>
        <a:xfrm>
          <a:off x="1320891" y="59834"/>
          <a:ext cx="1619754" cy="12958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C" sz="1700" b="0" kern="1200" dirty="0" smtClean="0"/>
            <a:t>Capacitaciones al personal</a:t>
          </a:r>
          <a:endParaRPr lang="es-EC" sz="1700" b="0" kern="1200" dirty="0"/>
        </a:p>
      </dsp:txBody>
      <dsp:txXfrm>
        <a:off x="1358844" y="97787"/>
        <a:ext cx="1543848" cy="1219897"/>
      </dsp:txXfrm>
    </dsp:sp>
    <dsp:sp modelId="{2792F081-9460-495D-BBCF-C284A776AB1E}">
      <dsp:nvSpPr>
        <dsp:cNvPr id="0" name=""/>
        <dsp:cNvSpPr/>
      </dsp:nvSpPr>
      <dsp:spPr>
        <a:xfrm rot="17700000">
          <a:off x="3124190" y="1139985"/>
          <a:ext cx="1490029" cy="48592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D3CD22-3071-4353-AE8F-192C300D3396}">
      <dsp:nvSpPr>
        <dsp:cNvPr id="0" name=""/>
        <dsp:cNvSpPr/>
      </dsp:nvSpPr>
      <dsp:spPr>
        <a:xfrm>
          <a:off x="3374184" y="59834"/>
          <a:ext cx="1619754" cy="12958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C" sz="1700" b="0" kern="1200" dirty="0" smtClean="0"/>
            <a:t>Concursos de innovación y méritos</a:t>
          </a:r>
          <a:endParaRPr lang="es-EC" sz="1700" b="0" kern="1200" dirty="0"/>
        </a:p>
      </dsp:txBody>
      <dsp:txXfrm>
        <a:off x="3412137" y="97787"/>
        <a:ext cx="1543848" cy="1219897"/>
      </dsp:txXfrm>
    </dsp:sp>
    <dsp:sp modelId="{871DECE2-7B23-422F-8291-0AC7070B520F}">
      <dsp:nvSpPr>
        <dsp:cNvPr id="0" name=""/>
        <dsp:cNvSpPr/>
      </dsp:nvSpPr>
      <dsp:spPr>
        <a:xfrm rot="20700000">
          <a:off x="4039249" y="2230510"/>
          <a:ext cx="1490029" cy="48592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C0ADAB-1C6B-4921-AE0B-410139FFB53F}">
      <dsp:nvSpPr>
        <dsp:cNvPr id="0" name=""/>
        <dsp:cNvSpPr/>
      </dsp:nvSpPr>
      <dsp:spPr>
        <a:xfrm>
          <a:off x="4694016" y="1632747"/>
          <a:ext cx="1619754" cy="129580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EC" sz="1700" kern="1200" dirty="0" smtClean="0"/>
            <a:t>Charlas motivacionales</a:t>
          </a:r>
          <a:endParaRPr lang="es-EC" sz="1700" kern="1200" dirty="0"/>
        </a:p>
      </dsp:txBody>
      <dsp:txXfrm>
        <a:off x="4731969" y="1670700"/>
        <a:ext cx="1543848" cy="1219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11D6-AC6F-4CDC-9560-E80BB62CCDF9}">
      <dsp:nvSpPr>
        <dsp:cNvPr id="0" name=""/>
        <dsp:cNvSpPr/>
      </dsp:nvSpPr>
      <dsp:spPr>
        <a:xfrm rot="10800000">
          <a:off x="979483" y="8942"/>
          <a:ext cx="5546650" cy="172215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59" tIns="68580" rIns="128016" bIns="68580" numCol="1" spcCol="1270" anchor="ctr"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Determinar el estilo de liderazgo predominante del directivo de  las empresas tecnológicas del Distrito metropolitano de Quito. </a:t>
          </a:r>
          <a:endParaRPr lang="es-EC" sz="1800" kern="1200" dirty="0">
            <a:latin typeface="Times New Roman" panose="02020603050405020304" pitchFamily="18" charset="0"/>
            <a:cs typeface="Times New Roman" panose="02020603050405020304" pitchFamily="18" charset="0"/>
          </a:endParaRPr>
        </a:p>
      </dsp:txBody>
      <dsp:txXfrm rot="10800000">
        <a:off x="1410023" y="8942"/>
        <a:ext cx="5116110" cy="1722159"/>
      </dsp:txXfrm>
    </dsp:sp>
    <dsp:sp modelId="{D1CCC88E-D609-4974-AC55-6D264E6ACC8F}">
      <dsp:nvSpPr>
        <dsp:cNvPr id="0" name=""/>
        <dsp:cNvSpPr/>
      </dsp:nvSpPr>
      <dsp:spPr>
        <a:xfrm>
          <a:off x="0" y="0"/>
          <a:ext cx="2038910" cy="173743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DFAAF6-32C0-469E-98DB-5BFA7167C012}">
      <dsp:nvSpPr>
        <dsp:cNvPr id="0" name=""/>
        <dsp:cNvSpPr/>
      </dsp:nvSpPr>
      <dsp:spPr>
        <a:xfrm rot="10800000">
          <a:off x="996038" y="2257374"/>
          <a:ext cx="5524577" cy="1886728"/>
        </a:xfrm>
        <a:prstGeom prst="homePlate">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59" tIns="68580" rIns="128016" bIns="68580" numCol="1" spcCol="1270" anchor="ctr"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Analizar el clima organizacional orientado a la innovación existente en las empresas tecnológicas del distrito metropolitano de Quito.</a:t>
          </a:r>
          <a:endParaRPr lang="es-EC" sz="1800" kern="1200" dirty="0">
            <a:latin typeface="Times New Roman" panose="02020603050405020304" pitchFamily="18" charset="0"/>
            <a:cs typeface="Times New Roman" panose="02020603050405020304" pitchFamily="18" charset="0"/>
          </a:endParaRPr>
        </a:p>
      </dsp:txBody>
      <dsp:txXfrm rot="10800000">
        <a:off x="1467720" y="2257374"/>
        <a:ext cx="5052895" cy="1886728"/>
      </dsp:txXfrm>
    </dsp:sp>
    <dsp:sp modelId="{99E114C0-6940-4CBA-A9A5-7721328B50C0}">
      <dsp:nvSpPr>
        <dsp:cNvPr id="0" name=""/>
        <dsp:cNvSpPr/>
      </dsp:nvSpPr>
      <dsp:spPr>
        <a:xfrm>
          <a:off x="0" y="2279795"/>
          <a:ext cx="2038910" cy="173743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BADB7-1C31-4C93-B952-A9799D505A3F}">
      <dsp:nvSpPr>
        <dsp:cNvPr id="0" name=""/>
        <dsp:cNvSpPr/>
      </dsp:nvSpPr>
      <dsp:spPr>
        <a:xfrm>
          <a:off x="2185" y="247290"/>
          <a:ext cx="4624522" cy="8664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l" defTabSz="2044700">
            <a:lnSpc>
              <a:spcPct val="90000"/>
            </a:lnSpc>
            <a:spcBef>
              <a:spcPct val="0"/>
            </a:spcBef>
            <a:spcAft>
              <a:spcPct val="35000"/>
            </a:spcAft>
          </a:pPr>
          <a:r>
            <a:rPr lang="es-EC" sz="4600" kern="1200" dirty="0" smtClean="0"/>
            <a:t>Objetivo General</a:t>
          </a:r>
          <a:endParaRPr lang="es-EC" sz="4600" kern="1200" dirty="0"/>
        </a:p>
      </dsp:txBody>
      <dsp:txXfrm>
        <a:off x="27561" y="272666"/>
        <a:ext cx="4573770" cy="815652"/>
      </dsp:txXfrm>
    </dsp:sp>
    <dsp:sp modelId="{109FF25A-98EB-4803-9887-93743388D19B}">
      <dsp:nvSpPr>
        <dsp:cNvPr id="0" name=""/>
        <dsp:cNvSpPr/>
      </dsp:nvSpPr>
      <dsp:spPr>
        <a:xfrm rot="5400000">
          <a:off x="2113699" y="1414028"/>
          <a:ext cx="401495" cy="202322"/>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DCF28A-8933-4476-87B2-C2B160E5E52F}">
      <dsp:nvSpPr>
        <dsp:cNvPr id="0" name=""/>
        <dsp:cNvSpPr/>
      </dsp:nvSpPr>
      <dsp:spPr>
        <a:xfrm>
          <a:off x="2185" y="1916685"/>
          <a:ext cx="4624522" cy="1818789"/>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rPr>
            <a:t>Analizar la influencia de los estilos de liderazgo y clima organizacional orientado a la innovación de las empresas del sector tecnológico del distrito metropolitano de Quito.</a:t>
          </a:r>
          <a:endParaRPr lang="es-EC" sz="2200" kern="1200" dirty="0">
            <a:solidFill>
              <a:schemeClr val="tx1"/>
            </a:solidFill>
          </a:endParaRPr>
        </a:p>
      </dsp:txBody>
      <dsp:txXfrm>
        <a:off x="55456" y="1969956"/>
        <a:ext cx="4517980" cy="1712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3EA5E-C0F6-43B2-855C-E9A6E0B3582C}">
      <dsp:nvSpPr>
        <dsp:cNvPr id="0" name=""/>
        <dsp:cNvSpPr/>
      </dsp:nvSpPr>
      <dsp:spPr>
        <a:xfrm>
          <a:off x="3428797" y="98452"/>
          <a:ext cx="1567077" cy="156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Aporte ámbito Administrativo</a:t>
          </a:r>
          <a:endParaRPr lang="es-EC" sz="1900" kern="1200" dirty="0"/>
        </a:p>
      </dsp:txBody>
      <dsp:txXfrm>
        <a:off x="3428797" y="98452"/>
        <a:ext cx="1567077" cy="1567077"/>
      </dsp:txXfrm>
    </dsp:sp>
    <dsp:sp modelId="{D62ACB45-A515-49E4-A8AA-9CBEEB5D0B60}">
      <dsp:nvSpPr>
        <dsp:cNvPr id="0" name=""/>
        <dsp:cNvSpPr/>
      </dsp:nvSpPr>
      <dsp:spPr>
        <a:xfrm>
          <a:off x="667030" y="-533"/>
          <a:ext cx="4427830" cy="4427830"/>
        </a:xfrm>
        <a:prstGeom prst="circularArrow">
          <a:avLst>
            <a:gd name="adj1" fmla="val 6901"/>
            <a:gd name="adj2" fmla="val 465295"/>
            <a:gd name="adj3" fmla="val 549653"/>
            <a:gd name="adj4" fmla="val 20585051"/>
            <a:gd name="adj5" fmla="val 8052"/>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C5FB6-C3C9-4876-A869-4814EF3FA33B}">
      <dsp:nvSpPr>
        <dsp:cNvPr id="0" name=""/>
        <dsp:cNvSpPr/>
      </dsp:nvSpPr>
      <dsp:spPr>
        <a:xfrm>
          <a:off x="3428797" y="2761233"/>
          <a:ext cx="1567077" cy="156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Resultados de la investigación</a:t>
          </a:r>
          <a:endParaRPr lang="es-EC" sz="1900" kern="1200" dirty="0"/>
        </a:p>
      </dsp:txBody>
      <dsp:txXfrm>
        <a:off x="3428797" y="2761233"/>
        <a:ext cx="1567077" cy="1567077"/>
      </dsp:txXfrm>
    </dsp:sp>
    <dsp:sp modelId="{6DB7DD33-ECD2-4BC5-AFD9-6D286EECBC34}">
      <dsp:nvSpPr>
        <dsp:cNvPr id="0" name=""/>
        <dsp:cNvSpPr/>
      </dsp:nvSpPr>
      <dsp:spPr>
        <a:xfrm>
          <a:off x="667030" y="-533"/>
          <a:ext cx="4427830" cy="4427830"/>
        </a:xfrm>
        <a:prstGeom prst="circularArrow">
          <a:avLst>
            <a:gd name="adj1" fmla="val 6901"/>
            <a:gd name="adj2" fmla="val 465295"/>
            <a:gd name="adj3" fmla="val 5949653"/>
            <a:gd name="adj4" fmla="val 4385051"/>
            <a:gd name="adj5" fmla="val 8052"/>
          </a:avLst>
        </a:prstGeom>
        <a:solidFill>
          <a:schemeClr val="accent3">
            <a:hueOff val="45"/>
            <a:satOff val="-16754"/>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CC2E6-CA09-40D6-AE94-180AE99973CB}">
      <dsp:nvSpPr>
        <dsp:cNvPr id="0" name=""/>
        <dsp:cNvSpPr/>
      </dsp:nvSpPr>
      <dsp:spPr>
        <a:xfrm>
          <a:off x="766017" y="2761233"/>
          <a:ext cx="1567077" cy="156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Propuesta de la investigación</a:t>
          </a:r>
          <a:endParaRPr lang="es-EC" sz="1900" kern="1200" dirty="0"/>
        </a:p>
      </dsp:txBody>
      <dsp:txXfrm>
        <a:off x="766017" y="2761233"/>
        <a:ext cx="1567077" cy="1567077"/>
      </dsp:txXfrm>
    </dsp:sp>
    <dsp:sp modelId="{7A226058-A907-4DA7-B493-479106782993}">
      <dsp:nvSpPr>
        <dsp:cNvPr id="0" name=""/>
        <dsp:cNvSpPr/>
      </dsp:nvSpPr>
      <dsp:spPr>
        <a:xfrm>
          <a:off x="667030" y="-533"/>
          <a:ext cx="4427830" cy="4427830"/>
        </a:xfrm>
        <a:prstGeom prst="circularArrow">
          <a:avLst>
            <a:gd name="adj1" fmla="val 6901"/>
            <a:gd name="adj2" fmla="val 465295"/>
            <a:gd name="adj3" fmla="val 11349653"/>
            <a:gd name="adj4" fmla="val 9785051"/>
            <a:gd name="adj5" fmla="val 8052"/>
          </a:avLst>
        </a:prstGeom>
        <a:solidFill>
          <a:schemeClr val="accent3">
            <a:hueOff val="91"/>
            <a:satOff val="-33508"/>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6183C-1B45-4BF6-AC04-5F15CEF77AD5}">
      <dsp:nvSpPr>
        <dsp:cNvPr id="0" name=""/>
        <dsp:cNvSpPr/>
      </dsp:nvSpPr>
      <dsp:spPr>
        <a:xfrm>
          <a:off x="766017" y="98452"/>
          <a:ext cx="1567077" cy="1567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Fundamentos teóricos</a:t>
          </a:r>
          <a:endParaRPr lang="es-EC" sz="1900" kern="1200" dirty="0"/>
        </a:p>
      </dsp:txBody>
      <dsp:txXfrm>
        <a:off x="766017" y="98452"/>
        <a:ext cx="1567077" cy="1567077"/>
      </dsp:txXfrm>
    </dsp:sp>
    <dsp:sp modelId="{BE55AD82-C925-4E4A-82E0-2D426054D839}">
      <dsp:nvSpPr>
        <dsp:cNvPr id="0" name=""/>
        <dsp:cNvSpPr/>
      </dsp:nvSpPr>
      <dsp:spPr>
        <a:xfrm>
          <a:off x="667030" y="-533"/>
          <a:ext cx="4427830" cy="4427830"/>
        </a:xfrm>
        <a:prstGeom prst="circularArrow">
          <a:avLst>
            <a:gd name="adj1" fmla="val 6901"/>
            <a:gd name="adj2" fmla="val 465295"/>
            <a:gd name="adj3" fmla="val 16749653"/>
            <a:gd name="adj4" fmla="val 15185051"/>
            <a:gd name="adj5" fmla="val 8052"/>
          </a:avLst>
        </a:prstGeom>
        <a:solidFill>
          <a:schemeClr val="accent3">
            <a:hueOff val="136"/>
            <a:satOff val="-50262"/>
            <a:lumOff val="-11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E8C2C-2751-46E5-860B-DD4B688C9A86}">
      <dsp:nvSpPr>
        <dsp:cNvPr id="0" name=""/>
        <dsp:cNvSpPr/>
      </dsp:nvSpPr>
      <dsp:spPr>
        <a:xfrm>
          <a:off x="2832" y="52972"/>
          <a:ext cx="2841754" cy="113670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C" sz="2100" kern="1200" dirty="0" smtClean="0"/>
            <a:t>AUTONOMÍA</a:t>
          </a:r>
          <a:endParaRPr lang="es-EC" sz="2100" kern="1200" dirty="0"/>
        </a:p>
      </dsp:txBody>
      <dsp:txXfrm>
        <a:off x="2832" y="52972"/>
        <a:ext cx="2557579" cy="1136701"/>
      </dsp:txXfrm>
    </dsp:sp>
    <dsp:sp modelId="{7FCC913B-2B6D-49AC-9E9E-D43C707BD4F8}">
      <dsp:nvSpPr>
        <dsp:cNvPr id="0" name=""/>
        <dsp:cNvSpPr/>
      </dsp:nvSpPr>
      <dsp:spPr>
        <a:xfrm>
          <a:off x="2276236" y="52972"/>
          <a:ext cx="2841754" cy="113670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C" sz="2100" kern="1200" dirty="0" smtClean="0"/>
            <a:t>COHESIÓN</a:t>
          </a:r>
          <a:endParaRPr lang="es-EC" sz="2100" kern="1200" dirty="0"/>
        </a:p>
      </dsp:txBody>
      <dsp:txXfrm>
        <a:off x="2844587" y="52972"/>
        <a:ext cx="1705053" cy="1136701"/>
      </dsp:txXfrm>
    </dsp:sp>
    <dsp:sp modelId="{4B61DB0E-4959-4D27-BB86-C37A8833FF6A}">
      <dsp:nvSpPr>
        <dsp:cNvPr id="0" name=""/>
        <dsp:cNvSpPr/>
      </dsp:nvSpPr>
      <dsp:spPr>
        <a:xfrm>
          <a:off x="4549640" y="52972"/>
          <a:ext cx="2841754" cy="113670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C" sz="2100" kern="1200" dirty="0" smtClean="0"/>
            <a:t>CONFIANZA</a:t>
          </a:r>
          <a:endParaRPr lang="es-EC" sz="2100" kern="1200" dirty="0"/>
        </a:p>
      </dsp:txBody>
      <dsp:txXfrm>
        <a:off x="5117991" y="52972"/>
        <a:ext cx="1705053" cy="1136701"/>
      </dsp:txXfrm>
    </dsp:sp>
    <dsp:sp modelId="{A86301F0-6782-4081-9B1C-3BC97DBF169E}">
      <dsp:nvSpPr>
        <dsp:cNvPr id="0" name=""/>
        <dsp:cNvSpPr/>
      </dsp:nvSpPr>
      <dsp:spPr>
        <a:xfrm>
          <a:off x="6823043" y="52972"/>
          <a:ext cx="2841754" cy="113670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C" sz="2100" kern="1200" dirty="0" smtClean="0"/>
            <a:t>PRESIÓN</a:t>
          </a:r>
          <a:endParaRPr lang="es-EC" sz="2100" kern="1200" dirty="0"/>
        </a:p>
      </dsp:txBody>
      <dsp:txXfrm>
        <a:off x="7391394" y="52972"/>
        <a:ext cx="1705053" cy="11367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E8C2C-2751-46E5-860B-DD4B688C9A86}">
      <dsp:nvSpPr>
        <dsp:cNvPr id="0" name=""/>
        <dsp:cNvSpPr/>
      </dsp:nvSpPr>
      <dsp:spPr>
        <a:xfrm>
          <a:off x="2832" y="52972"/>
          <a:ext cx="2841754" cy="113670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s-EC" sz="1300" kern="1200" dirty="0" smtClean="0"/>
            <a:t>APOYO</a:t>
          </a:r>
          <a:endParaRPr lang="es-EC" sz="1300" kern="1200" dirty="0"/>
        </a:p>
      </dsp:txBody>
      <dsp:txXfrm>
        <a:off x="2832" y="52972"/>
        <a:ext cx="2557579" cy="1136701"/>
      </dsp:txXfrm>
    </dsp:sp>
    <dsp:sp modelId="{7FCC913B-2B6D-49AC-9E9E-D43C707BD4F8}">
      <dsp:nvSpPr>
        <dsp:cNvPr id="0" name=""/>
        <dsp:cNvSpPr/>
      </dsp:nvSpPr>
      <dsp:spPr>
        <a:xfrm>
          <a:off x="2276236" y="52972"/>
          <a:ext cx="2841754" cy="113670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C" sz="1300" kern="1200" dirty="0" smtClean="0"/>
            <a:t>RECONOCIMIENTO</a:t>
          </a:r>
          <a:endParaRPr lang="es-EC" sz="1300" kern="1200" dirty="0"/>
        </a:p>
      </dsp:txBody>
      <dsp:txXfrm>
        <a:off x="2844587" y="52972"/>
        <a:ext cx="1705053" cy="1136701"/>
      </dsp:txXfrm>
    </dsp:sp>
    <dsp:sp modelId="{4B61DB0E-4959-4D27-BB86-C37A8833FF6A}">
      <dsp:nvSpPr>
        <dsp:cNvPr id="0" name=""/>
        <dsp:cNvSpPr/>
      </dsp:nvSpPr>
      <dsp:spPr>
        <a:xfrm>
          <a:off x="4549640" y="52972"/>
          <a:ext cx="2841754" cy="113670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C" sz="1300" kern="1200" dirty="0" smtClean="0"/>
            <a:t>EQUIDAD</a:t>
          </a:r>
          <a:endParaRPr lang="es-EC" sz="1300" kern="1200" dirty="0"/>
        </a:p>
      </dsp:txBody>
      <dsp:txXfrm>
        <a:off x="5117991" y="52972"/>
        <a:ext cx="1705053" cy="1136701"/>
      </dsp:txXfrm>
    </dsp:sp>
    <dsp:sp modelId="{A86301F0-6782-4081-9B1C-3BC97DBF169E}">
      <dsp:nvSpPr>
        <dsp:cNvPr id="0" name=""/>
        <dsp:cNvSpPr/>
      </dsp:nvSpPr>
      <dsp:spPr>
        <a:xfrm>
          <a:off x="6823043" y="52972"/>
          <a:ext cx="2841754" cy="113670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C" sz="1300" kern="1200" dirty="0" smtClean="0"/>
            <a:t>INNOVACIÓN</a:t>
          </a:r>
          <a:endParaRPr lang="es-EC" sz="1300" kern="1200" dirty="0"/>
        </a:p>
      </dsp:txBody>
      <dsp:txXfrm>
        <a:off x="7391394" y="52972"/>
        <a:ext cx="1705053" cy="1136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A764B-888E-42ED-A558-C97C1E147CAA}">
      <dsp:nvSpPr>
        <dsp:cNvPr id="0" name=""/>
        <dsp:cNvSpPr/>
      </dsp:nvSpPr>
      <dsp:spPr>
        <a:xfrm>
          <a:off x="148793" y="845555"/>
          <a:ext cx="2211120" cy="72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Enfoque de investigación</a:t>
          </a:r>
          <a:endParaRPr lang="es-EC" sz="2200" kern="1200" dirty="0"/>
        </a:p>
      </dsp:txBody>
      <dsp:txXfrm>
        <a:off x="148793" y="845555"/>
        <a:ext cx="2211120" cy="728664"/>
      </dsp:txXfrm>
    </dsp:sp>
    <dsp:sp modelId="{F4B0FCB6-5661-4945-AC96-3A8EBF02DB67}">
      <dsp:nvSpPr>
        <dsp:cNvPr id="0" name=""/>
        <dsp:cNvSpPr/>
      </dsp:nvSpPr>
      <dsp:spPr>
        <a:xfrm>
          <a:off x="148793" y="2382058"/>
          <a:ext cx="2211120" cy="13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t>Patrones de conducta</a:t>
          </a:r>
          <a:endParaRPr lang="es-EC" sz="2400" kern="1200" dirty="0"/>
        </a:p>
      </dsp:txBody>
      <dsp:txXfrm>
        <a:off x="148793" y="2382058"/>
        <a:ext cx="2211120" cy="1365162"/>
      </dsp:txXfrm>
    </dsp:sp>
    <dsp:sp modelId="{B8B0FFF9-8EC4-471A-8816-780B32866EDB}">
      <dsp:nvSpPr>
        <dsp:cNvPr id="0" name=""/>
        <dsp:cNvSpPr/>
      </dsp:nvSpPr>
      <dsp:spPr>
        <a:xfrm>
          <a:off x="146280" y="623940"/>
          <a:ext cx="175884" cy="17588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FCC9A6-4AED-4AF1-8341-24D12B80ECBD}">
      <dsp:nvSpPr>
        <dsp:cNvPr id="0" name=""/>
        <dsp:cNvSpPr/>
      </dsp:nvSpPr>
      <dsp:spPr>
        <a:xfrm>
          <a:off x="269399" y="377702"/>
          <a:ext cx="175884" cy="175884"/>
        </a:xfrm>
        <a:prstGeom prst="ellipse">
          <a:avLst/>
        </a:prstGeom>
        <a:gradFill rotWithShape="0">
          <a:gsLst>
            <a:gs pos="0">
              <a:schemeClr val="accent5">
                <a:hueOff val="390804"/>
                <a:satOff val="-3150"/>
                <a:lumOff val="893"/>
                <a:alphaOff val="0"/>
                <a:shade val="51000"/>
                <a:satMod val="130000"/>
              </a:schemeClr>
            </a:gs>
            <a:gs pos="80000">
              <a:schemeClr val="accent5">
                <a:hueOff val="390804"/>
                <a:satOff val="-3150"/>
                <a:lumOff val="893"/>
                <a:alphaOff val="0"/>
                <a:shade val="93000"/>
                <a:satMod val="130000"/>
              </a:schemeClr>
            </a:gs>
            <a:gs pos="100000">
              <a:schemeClr val="accent5">
                <a:hueOff val="390804"/>
                <a:satOff val="-3150"/>
                <a:lumOff val="8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72EA34E-FDD3-4E9E-98EC-CD987D0092F0}">
      <dsp:nvSpPr>
        <dsp:cNvPr id="0" name=""/>
        <dsp:cNvSpPr/>
      </dsp:nvSpPr>
      <dsp:spPr>
        <a:xfrm>
          <a:off x="564885" y="426949"/>
          <a:ext cx="276390" cy="276390"/>
        </a:xfrm>
        <a:prstGeom prst="ellipse">
          <a:avLst/>
        </a:prstGeom>
        <a:gradFill rotWithShape="0">
          <a:gsLst>
            <a:gs pos="0">
              <a:schemeClr val="accent5">
                <a:hueOff val="781609"/>
                <a:satOff val="-6300"/>
                <a:lumOff val="1787"/>
                <a:alphaOff val="0"/>
                <a:shade val="51000"/>
                <a:satMod val="130000"/>
              </a:schemeClr>
            </a:gs>
            <a:gs pos="80000">
              <a:schemeClr val="accent5">
                <a:hueOff val="781609"/>
                <a:satOff val="-6300"/>
                <a:lumOff val="1787"/>
                <a:alphaOff val="0"/>
                <a:shade val="93000"/>
                <a:satMod val="130000"/>
              </a:schemeClr>
            </a:gs>
            <a:gs pos="100000">
              <a:schemeClr val="accent5">
                <a:hueOff val="781609"/>
                <a:satOff val="-6300"/>
                <a:lumOff val="17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CBC688-D2E1-4F52-8C42-4DA2FA53287E}">
      <dsp:nvSpPr>
        <dsp:cNvPr id="0" name=""/>
        <dsp:cNvSpPr/>
      </dsp:nvSpPr>
      <dsp:spPr>
        <a:xfrm>
          <a:off x="811124" y="156087"/>
          <a:ext cx="175884" cy="175884"/>
        </a:xfrm>
        <a:prstGeom prst="ellipse">
          <a:avLst/>
        </a:prstGeom>
        <a:gradFill rotWithShape="0">
          <a:gsLst>
            <a:gs pos="0">
              <a:schemeClr val="accent5">
                <a:hueOff val="1172413"/>
                <a:satOff val="-9450"/>
                <a:lumOff val="2680"/>
                <a:alphaOff val="0"/>
                <a:shade val="51000"/>
                <a:satMod val="130000"/>
              </a:schemeClr>
            </a:gs>
            <a:gs pos="80000">
              <a:schemeClr val="accent5">
                <a:hueOff val="1172413"/>
                <a:satOff val="-9450"/>
                <a:lumOff val="2680"/>
                <a:alphaOff val="0"/>
                <a:shade val="93000"/>
                <a:satMod val="130000"/>
              </a:schemeClr>
            </a:gs>
            <a:gs pos="100000">
              <a:schemeClr val="accent5">
                <a:hueOff val="1172413"/>
                <a:satOff val="-9450"/>
                <a:lumOff val="2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EFA89A-E3F8-4C77-BCE1-F2DC01B46F23}">
      <dsp:nvSpPr>
        <dsp:cNvPr id="0" name=""/>
        <dsp:cNvSpPr/>
      </dsp:nvSpPr>
      <dsp:spPr>
        <a:xfrm>
          <a:off x="1131234" y="57592"/>
          <a:ext cx="175884" cy="175884"/>
        </a:xfrm>
        <a:prstGeom prst="ellipse">
          <a:avLst/>
        </a:prstGeom>
        <a:gradFill rotWithShape="0">
          <a:gsLst>
            <a:gs pos="0">
              <a:schemeClr val="accent5">
                <a:hueOff val="1563217"/>
                <a:satOff val="-12600"/>
                <a:lumOff val="3573"/>
                <a:alphaOff val="0"/>
                <a:shade val="51000"/>
                <a:satMod val="130000"/>
              </a:schemeClr>
            </a:gs>
            <a:gs pos="80000">
              <a:schemeClr val="accent5">
                <a:hueOff val="1563217"/>
                <a:satOff val="-12600"/>
                <a:lumOff val="3573"/>
                <a:alphaOff val="0"/>
                <a:shade val="93000"/>
                <a:satMod val="130000"/>
              </a:schemeClr>
            </a:gs>
            <a:gs pos="100000">
              <a:schemeClr val="accent5">
                <a:hueOff val="1563217"/>
                <a:satOff val="-12600"/>
                <a:lumOff val="35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D17273D-F801-4131-841F-2E3DC1D51C1B}">
      <dsp:nvSpPr>
        <dsp:cNvPr id="0" name=""/>
        <dsp:cNvSpPr/>
      </dsp:nvSpPr>
      <dsp:spPr>
        <a:xfrm>
          <a:off x="1525215" y="229959"/>
          <a:ext cx="175884" cy="175884"/>
        </a:xfrm>
        <a:prstGeom prst="ellipse">
          <a:avLst/>
        </a:prstGeom>
        <a:gradFill rotWithShape="0">
          <a:gsLst>
            <a:gs pos="0">
              <a:schemeClr val="accent5">
                <a:hueOff val="1954022"/>
                <a:satOff val="-15749"/>
                <a:lumOff val="4466"/>
                <a:alphaOff val="0"/>
                <a:shade val="51000"/>
                <a:satMod val="130000"/>
              </a:schemeClr>
            </a:gs>
            <a:gs pos="80000">
              <a:schemeClr val="accent5">
                <a:hueOff val="1954022"/>
                <a:satOff val="-15749"/>
                <a:lumOff val="4466"/>
                <a:alphaOff val="0"/>
                <a:shade val="93000"/>
                <a:satMod val="130000"/>
              </a:schemeClr>
            </a:gs>
            <a:gs pos="100000">
              <a:schemeClr val="accent5">
                <a:hueOff val="1954022"/>
                <a:satOff val="-15749"/>
                <a:lumOff val="44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38A742B-25DC-46B8-887B-C360C3C5A5C7}">
      <dsp:nvSpPr>
        <dsp:cNvPr id="0" name=""/>
        <dsp:cNvSpPr/>
      </dsp:nvSpPr>
      <dsp:spPr>
        <a:xfrm>
          <a:off x="1771453" y="353078"/>
          <a:ext cx="276390" cy="276390"/>
        </a:xfrm>
        <a:prstGeom prst="ellipse">
          <a:avLst/>
        </a:prstGeom>
        <a:gradFill rotWithShape="0">
          <a:gsLst>
            <a:gs pos="0">
              <a:schemeClr val="accent5">
                <a:hueOff val="2344826"/>
                <a:satOff val="-18899"/>
                <a:lumOff val="5360"/>
                <a:alphaOff val="0"/>
                <a:shade val="51000"/>
                <a:satMod val="130000"/>
              </a:schemeClr>
            </a:gs>
            <a:gs pos="80000">
              <a:schemeClr val="accent5">
                <a:hueOff val="2344826"/>
                <a:satOff val="-18899"/>
                <a:lumOff val="5360"/>
                <a:alphaOff val="0"/>
                <a:shade val="93000"/>
                <a:satMod val="130000"/>
              </a:schemeClr>
            </a:gs>
            <a:gs pos="100000">
              <a:schemeClr val="accent5">
                <a:hueOff val="2344826"/>
                <a:satOff val="-18899"/>
                <a:lumOff val="53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AC8E37-6EC7-478A-B00B-AA2623B38221}">
      <dsp:nvSpPr>
        <dsp:cNvPr id="0" name=""/>
        <dsp:cNvSpPr/>
      </dsp:nvSpPr>
      <dsp:spPr>
        <a:xfrm>
          <a:off x="2116187" y="623940"/>
          <a:ext cx="175884" cy="175884"/>
        </a:xfrm>
        <a:prstGeom prst="ellipse">
          <a:avLst/>
        </a:prstGeom>
        <a:gradFill rotWithShape="0">
          <a:gsLst>
            <a:gs pos="0">
              <a:schemeClr val="accent5">
                <a:hueOff val="2735630"/>
                <a:satOff val="-22049"/>
                <a:lumOff val="6253"/>
                <a:alphaOff val="0"/>
                <a:shade val="51000"/>
                <a:satMod val="130000"/>
              </a:schemeClr>
            </a:gs>
            <a:gs pos="80000">
              <a:schemeClr val="accent5">
                <a:hueOff val="2735630"/>
                <a:satOff val="-22049"/>
                <a:lumOff val="6253"/>
                <a:alphaOff val="0"/>
                <a:shade val="93000"/>
                <a:satMod val="130000"/>
              </a:schemeClr>
            </a:gs>
            <a:gs pos="100000">
              <a:schemeClr val="accent5">
                <a:hueOff val="2735630"/>
                <a:satOff val="-22049"/>
                <a:lumOff val="62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5BEA8D-4A26-4453-80BB-B2630C159AFA}">
      <dsp:nvSpPr>
        <dsp:cNvPr id="0" name=""/>
        <dsp:cNvSpPr/>
      </dsp:nvSpPr>
      <dsp:spPr>
        <a:xfrm>
          <a:off x="2263930" y="894802"/>
          <a:ext cx="175884" cy="175884"/>
        </a:xfrm>
        <a:prstGeom prst="ellipse">
          <a:avLst/>
        </a:prstGeom>
        <a:gradFill rotWithShape="0">
          <a:gsLst>
            <a:gs pos="0">
              <a:schemeClr val="accent5">
                <a:hueOff val="3126435"/>
                <a:satOff val="-25199"/>
                <a:lumOff val="7146"/>
                <a:alphaOff val="0"/>
                <a:shade val="51000"/>
                <a:satMod val="130000"/>
              </a:schemeClr>
            </a:gs>
            <a:gs pos="80000">
              <a:schemeClr val="accent5">
                <a:hueOff val="3126435"/>
                <a:satOff val="-25199"/>
                <a:lumOff val="7146"/>
                <a:alphaOff val="0"/>
                <a:shade val="93000"/>
                <a:satMod val="130000"/>
              </a:schemeClr>
            </a:gs>
            <a:gs pos="100000">
              <a:schemeClr val="accent5">
                <a:hueOff val="3126435"/>
                <a:satOff val="-25199"/>
                <a:lumOff val="71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B5477E-5851-4665-8A2F-7BCBE1E09D42}">
      <dsp:nvSpPr>
        <dsp:cNvPr id="0" name=""/>
        <dsp:cNvSpPr/>
      </dsp:nvSpPr>
      <dsp:spPr>
        <a:xfrm>
          <a:off x="983491" y="377702"/>
          <a:ext cx="452274" cy="452274"/>
        </a:xfrm>
        <a:prstGeom prst="ellipse">
          <a:avLst/>
        </a:prstGeom>
        <a:gradFill rotWithShape="0">
          <a:gsLst>
            <a:gs pos="0">
              <a:schemeClr val="accent5">
                <a:hueOff val="3517239"/>
                <a:satOff val="-28349"/>
                <a:lumOff val="8040"/>
                <a:alphaOff val="0"/>
                <a:shade val="51000"/>
                <a:satMod val="130000"/>
              </a:schemeClr>
            </a:gs>
            <a:gs pos="80000">
              <a:schemeClr val="accent5">
                <a:hueOff val="3517239"/>
                <a:satOff val="-28349"/>
                <a:lumOff val="8040"/>
                <a:alphaOff val="0"/>
                <a:shade val="93000"/>
                <a:satMod val="130000"/>
              </a:schemeClr>
            </a:gs>
            <a:gs pos="100000">
              <a:schemeClr val="accent5">
                <a:hueOff val="3517239"/>
                <a:satOff val="-28349"/>
                <a:lumOff val="80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A85267-C868-4089-8267-C41C515C330D}">
      <dsp:nvSpPr>
        <dsp:cNvPr id="0" name=""/>
        <dsp:cNvSpPr/>
      </dsp:nvSpPr>
      <dsp:spPr>
        <a:xfrm>
          <a:off x="23161" y="1313408"/>
          <a:ext cx="175884" cy="175884"/>
        </a:xfrm>
        <a:prstGeom prst="ellipse">
          <a:avLst/>
        </a:prstGeom>
        <a:gradFill rotWithShape="0">
          <a:gsLst>
            <a:gs pos="0">
              <a:schemeClr val="accent5">
                <a:hueOff val="3908044"/>
                <a:satOff val="-31499"/>
                <a:lumOff val="8933"/>
                <a:alphaOff val="0"/>
                <a:shade val="51000"/>
                <a:satMod val="130000"/>
              </a:schemeClr>
            </a:gs>
            <a:gs pos="80000">
              <a:schemeClr val="accent5">
                <a:hueOff val="3908044"/>
                <a:satOff val="-31499"/>
                <a:lumOff val="8933"/>
                <a:alphaOff val="0"/>
                <a:shade val="93000"/>
                <a:satMod val="130000"/>
              </a:schemeClr>
            </a:gs>
            <a:gs pos="100000">
              <a:schemeClr val="accent5">
                <a:hueOff val="3908044"/>
                <a:satOff val="-31499"/>
                <a:lumOff val="89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798168-B069-49E5-88A1-E056ADF37314}">
      <dsp:nvSpPr>
        <dsp:cNvPr id="0" name=""/>
        <dsp:cNvSpPr/>
      </dsp:nvSpPr>
      <dsp:spPr>
        <a:xfrm>
          <a:off x="170904" y="1535022"/>
          <a:ext cx="276390" cy="276390"/>
        </a:xfrm>
        <a:prstGeom prst="ellipse">
          <a:avLst/>
        </a:prstGeom>
        <a:gradFill rotWithShape="0">
          <a:gsLst>
            <a:gs pos="0">
              <a:schemeClr val="accent5">
                <a:hueOff val="4298848"/>
                <a:satOff val="-34649"/>
                <a:lumOff val="9826"/>
                <a:alphaOff val="0"/>
                <a:shade val="51000"/>
                <a:satMod val="130000"/>
              </a:schemeClr>
            </a:gs>
            <a:gs pos="80000">
              <a:schemeClr val="accent5">
                <a:hueOff val="4298848"/>
                <a:satOff val="-34649"/>
                <a:lumOff val="9826"/>
                <a:alphaOff val="0"/>
                <a:shade val="93000"/>
                <a:satMod val="130000"/>
              </a:schemeClr>
            </a:gs>
            <a:gs pos="100000">
              <a:schemeClr val="accent5">
                <a:hueOff val="4298848"/>
                <a:satOff val="-34649"/>
                <a:lumOff val="9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FA8BC39-E39B-44C8-A5AB-309155B9CB52}">
      <dsp:nvSpPr>
        <dsp:cNvPr id="0" name=""/>
        <dsp:cNvSpPr/>
      </dsp:nvSpPr>
      <dsp:spPr>
        <a:xfrm>
          <a:off x="540261" y="1732013"/>
          <a:ext cx="402021" cy="402021"/>
        </a:xfrm>
        <a:prstGeom prst="ellipse">
          <a:avLst/>
        </a:prstGeom>
        <a:gradFill rotWithShape="0">
          <a:gsLst>
            <a:gs pos="0">
              <a:schemeClr val="accent5">
                <a:hueOff val="4689652"/>
                <a:satOff val="-37799"/>
                <a:lumOff val="10719"/>
                <a:alphaOff val="0"/>
                <a:shade val="51000"/>
                <a:satMod val="130000"/>
              </a:schemeClr>
            </a:gs>
            <a:gs pos="80000">
              <a:schemeClr val="accent5">
                <a:hueOff val="4689652"/>
                <a:satOff val="-37799"/>
                <a:lumOff val="10719"/>
                <a:alphaOff val="0"/>
                <a:shade val="93000"/>
                <a:satMod val="130000"/>
              </a:schemeClr>
            </a:gs>
            <a:gs pos="100000">
              <a:schemeClr val="accent5">
                <a:hueOff val="4689652"/>
                <a:satOff val="-37799"/>
                <a:lumOff val="10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D2583C-6607-49CA-ACE8-63ABAE5708B0}">
      <dsp:nvSpPr>
        <dsp:cNvPr id="0" name=""/>
        <dsp:cNvSpPr/>
      </dsp:nvSpPr>
      <dsp:spPr>
        <a:xfrm>
          <a:off x="1057362" y="2052123"/>
          <a:ext cx="175884" cy="175884"/>
        </a:xfrm>
        <a:prstGeom prst="ellipse">
          <a:avLst/>
        </a:prstGeom>
        <a:gradFill rotWithShape="0">
          <a:gsLst>
            <a:gs pos="0">
              <a:schemeClr val="accent5">
                <a:hueOff val="5080456"/>
                <a:satOff val="-40949"/>
                <a:lumOff val="11613"/>
                <a:alphaOff val="0"/>
                <a:shade val="51000"/>
                <a:satMod val="130000"/>
              </a:schemeClr>
            </a:gs>
            <a:gs pos="80000">
              <a:schemeClr val="accent5">
                <a:hueOff val="5080456"/>
                <a:satOff val="-40949"/>
                <a:lumOff val="11613"/>
                <a:alphaOff val="0"/>
                <a:shade val="93000"/>
                <a:satMod val="130000"/>
              </a:schemeClr>
            </a:gs>
            <a:gs pos="100000">
              <a:schemeClr val="accent5">
                <a:hueOff val="5080456"/>
                <a:satOff val="-40949"/>
                <a:lumOff val="116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C45112-1849-4855-8FE1-005F8EE1E2D5}">
      <dsp:nvSpPr>
        <dsp:cNvPr id="0" name=""/>
        <dsp:cNvSpPr/>
      </dsp:nvSpPr>
      <dsp:spPr>
        <a:xfrm>
          <a:off x="1155857" y="1732013"/>
          <a:ext cx="276390" cy="276390"/>
        </a:xfrm>
        <a:prstGeom prst="ellipse">
          <a:avLst/>
        </a:prstGeom>
        <a:gradFill rotWithShape="0">
          <a:gsLst>
            <a:gs pos="0">
              <a:schemeClr val="accent5">
                <a:hueOff val="5471261"/>
                <a:satOff val="-44098"/>
                <a:lumOff val="12506"/>
                <a:alphaOff val="0"/>
                <a:shade val="51000"/>
                <a:satMod val="130000"/>
              </a:schemeClr>
            </a:gs>
            <a:gs pos="80000">
              <a:schemeClr val="accent5">
                <a:hueOff val="5471261"/>
                <a:satOff val="-44098"/>
                <a:lumOff val="12506"/>
                <a:alphaOff val="0"/>
                <a:shade val="93000"/>
                <a:satMod val="130000"/>
              </a:schemeClr>
            </a:gs>
            <a:gs pos="100000">
              <a:schemeClr val="accent5">
                <a:hueOff val="5471261"/>
                <a:satOff val="-44098"/>
                <a:lumOff val="125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6AC982-700C-46D9-B18C-ED00DB489AD6}">
      <dsp:nvSpPr>
        <dsp:cNvPr id="0" name=""/>
        <dsp:cNvSpPr/>
      </dsp:nvSpPr>
      <dsp:spPr>
        <a:xfrm>
          <a:off x="1402096" y="2076747"/>
          <a:ext cx="175884" cy="175884"/>
        </a:xfrm>
        <a:prstGeom prst="ellipse">
          <a:avLst/>
        </a:prstGeom>
        <a:gradFill rotWithShape="0">
          <a:gsLst>
            <a:gs pos="0">
              <a:schemeClr val="accent5">
                <a:hueOff val="5862065"/>
                <a:satOff val="-47248"/>
                <a:lumOff val="13399"/>
                <a:alphaOff val="0"/>
                <a:shade val="51000"/>
                <a:satMod val="130000"/>
              </a:schemeClr>
            </a:gs>
            <a:gs pos="80000">
              <a:schemeClr val="accent5">
                <a:hueOff val="5862065"/>
                <a:satOff val="-47248"/>
                <a:lumOff val="13399"/>
                <a:alphaOff val="0"/>
                <a:shade val="93000"/>
                <a:satMod val="130000"/>
              </a:schemeClr>
            </a:gs>
            <a:gs pos="100000">
              <a:schemeClr val="accent5">
                <a:hueOff val="5862065"/>
                <a:satOff val="-47248"/>
                <a:lumOff val="13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677043-05F4-4D60-9AA6-5E8FA6EC47DA}">
      <dsp:nvSpPr>
        <dsp:cNvPr id="0" name=""/>
        <dsp:cNvSpPr/>
      </dsp:nvSpPr>
      <dsp:spPr>
        <a:xfrm>
          <a:off x="1623710" y="1682765"/>
          <a:ext cx="402021" cy="402021"/>
        </a:xfrm>
        <a:prstGeom prst="ellipse">
          <a:avLst/>
        </a:prstGeom>
        <a:gradFill rotWithShape="0">
          <a:gsLst>
            <a:gs pos="0">
              <a:schemeClr val="accent5">
                <a:hueOff val="6252870"/>
                <a:satOff val="-50398"/>
                <a:lumOff val="14292"/>
                <a:alphaOff val="0"/>
                <a:shade val="51000"/>
                <a:satMod val="130000"/>
              </a:schemeClr>
            </a:gs>
            <a:gs pos="80000">
              <a:schemeClr val="accent5">
                <a:hueOff val="6252870"/>
                <a:satOff val="-50398"/>
                <a:lumOff val="14292"/>
                <a:alphaOff val="0"/>
                <a:shade val="93000"/>
                <a:satMod val="130000"/>
              </a:schemeClr>
            </a:gs>
            <a:gs pos="100000">
              <a:schemeClr val="accent5">
                <a:hueOff val="6252870"/>
                <a:satOff val="-50398"/>
                <a:lumOff val="14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B0F84D-642E-4E81-A903-B13DCCD346C1}">
      <dsp:nvSpPr>
        <dsp:cNvPr id="0" name=""/>
        <dsp:cNvSpPr/>
      </dsp:nvSpPr>
      <dsp:spPr>
        <a:xfrm>
          <a:off x="2165435" y="1584270"/>
          <a:ext cx="276390" cy="276390"/>
        </a:xfrm>
        <a:prstGeom prst="ellipse">
          <a:avLst/>
        </a:prstGeom>
        <a:gradFill rotWithShape="0">
          <a:gsLst>
            <a:gs pos="0">
              <a:schemeClr val="accent5">
                <a:hueOff val="6643673"/>
                <a:satOff val="-53548"/>
                <a:lumOff val="15186"/>
                <a:alphaOff val="0"/>
                <a:shade val="51000"/>
                <a:satMod val="130000"/>
              </a:schemeClr>
            </a:gs>
            <a:gs pos="80000">
              <a:schemeClr val="accent5">
                <a:hueOff val="6643673"/>
                <a:satOff val="-53548"/>
                <a:lumOff val="15186"/>
                <a:alphaOff val="0"/>
                <a:shade val="93000"/>
                <a:satMod val="130000"/>
              </a:schemeClr>
            </a:gs>
            <a:gs pos="100000">
              <a:schemeClr val="accent5">
                <a:hueOff val="6643673"/>
                <a:satOff val="-53548"/>
                <a:lumOff val="15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FFE08D-2950-42F9-B69F-71597B14ACC9}">
      <dsp:nvSpPr>
        <dsp:cNvPr id="0" name=""/>
        <dsp:cNvSpPr/>
      </dsp:nvSpPr>
      <dsp:spPr>
        <a:xfrm>
          <a:off x="2441825" y="426540"/>
          <a:ext cx="811718" cy="1549658"/>
        </a:xfrm>
        <a:prstGeom prst="chevron">
          <a:avLst>
            <a:gd name="adj" fmla="val 623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C29A874-B129-4935-A160-567C3CBA65A5}">
      <dsp:nvSpPr>
        <dsp:cNvPr id="0" name=""/>
        <dsp:cNvSpPr/>
      </dsp:nvSpPr>
      <dsp:spPr>
        <a:xfrm>
          <a:off x="3105958" y="426540"/>
          <a:ext cx="811718" cy="1549658"/>
        </a:xfrm>
        <a:prstGeom prst="chevron">
          <a:avLst>
            <a:gd name="adj" fmla="val 62310"/>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066A42-3F8C-4FA8-A855-6E22E92DC5E8}">
      <dsp:nvSpPr>
        <dsp:cNvPr id="0" name=""/>
        <dsp:cNvSpPr/>
      </dsp:nvSpPr>
      <dsp:spPr>
        <a:xfrm>
          <a:off x="4083710" y="316604"/>
          <a:ext cx="1881710" cy="1881710"/>
        </a:xfrm>
        <a:prstGeom prst="ellipse">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C" sz="2200" kern="1200" dirty="0" smtClean="0"/>
            <a:t>Cualitativo</a:t>
          </a:r>
          <a:endParaRPr lang="es-EC" sz="2200" kern="1200" dirty="0"/>
        </a:p>
      </dsp:txBody>
      <dsp:txXfrm>
        <a:off x="4359280" y="592174"/>
        <a:ext cx="1330570" cy="1330570"/>
      </dsp:txXfrm>
    </dsp:sp>
    <dsp:sp modelId="{5CF78520-EF0D-43C9-980B-76DEDE35E3BC}">
      <dsp:nvSpPr>
        <dsp:cNvPr id="0" name=""/>
        <dsp:cNvSpPr/>
      </dsp:nvSpPr>
      <dsp:spPr>
        <a:xfrm>
          <a:off x="3917676" y="2382058"/>
          <a:ext cx="2213776" cy="13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s-EC" sz="1800" kern="1200" dirty="0" smtClean="0"/>
            <a:t>-Maneja información</a:t>
          </a:r>
        </a:p>
        <a:p>
          <a:pPr lvl="0" algn="l" defTabSz="800100">
            <a:lnSpc>
              <a:spcPct val="90000"/>
            </a:lnSpc>
            <a:spcBef>
              <a:spcPct val="0"/>
            </a:spcBef>
            <a:spcAft>
              <a:spcPct val="35000"/>
            </a:spcAft>
          </a:pPr>
          <a:r>
            <a:rPr lang="es-EC" sz="1800" kern="1200" dirty="0" smtClean="0"/>
            <a:t>-Análisis</a:t>
          </a:r>
        </a:p>
        <a:p>
          <a:pPr lvl="0" algn="l" defTabSz="800100">
            <a:lnSpc>
              <a:spcPct val="90000"/>
            </a:lnSpc>
            <a:spcBef>
              <a:spcPct val="0"/>
            </a:spcBef>
            <a:spcAft>
              <a:spcPct val="35000"/>
            </a:spcAft>
          </a:pPr>
          <a:r>
            <a:rPr lang="es-EC" sz="1800" kern="1200" dirty="0" smtClean="0"/>
            <a:t>-Recopilación</a:t>
          </a:r>
          <a:endParaRPr lang="es-EC" sz="1800" kern="1200" dirty="0"/>
        </a:p>
      </dsp:txBody>
      <dsp:txXfrm>
        <a:off x="3917676" y="2382058"/>
        <a:ext cx="2213776" cy="1365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91747-4D88-44EE-92D8-8A173C323D6A}">
      <dsp:nvSpPr>
        <dsp:cNvPr id="0" name=""/>
        <dsp:cNvSpPr/>
      </dsp:nvSpPr>
      <dsp:spPr>
        <a:xfrm>
          <a:off x="1269029" y="605"/>
          <a:ext cx="2756863" cy="70823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Por su </a:t>
          </a:r>
          <a:r>
            <a:rPr lang="es-EC" sz="1400" b="1" kern="1200" dirty="0" smtClean="0"/>
            <a:t>finalidad</a:t>
          </a:r>
          <a:endParaRPr lang="es-EC" sz="1400" b="1" kern="1200" dirty="0"/>
        </a:p>
        <a:p>
          <a:pPr marL="114300" lvl="1" indent="-114300" algn="ctr" defTabSz="622300">
            <a:lnSpc>
              <a:spcPct val="90000"/>
            </a:lnSpc>
            <a:spcBef>
              <a:spcPct val="0"/>
            </a:spcBef>
            <a:spcAft>
              <a:spcPct val="15000"/>
            </a:spcAft>
            <a:buChar char="••"/>
          </a:pPr>
          <a:r>
            <a:rPr lang="es-EC" sz="1400" kern="1200" dirty="0" smtClean="0"/>
            <a:t>Aplicada</a:t>
          </a:r>
          <a:endParaRPr lang="es-EC" sz="1400" kern="1200" dirty="0"/>
        </a:p>
      </dsp:txBody>
      <dsp:txXfrm>
        <a:off x="1289772" y="21348"/>
        <a:ext cx="2715377" cy="666749"/>
      </dsp:txXfrm>
    </dsp:sp>
    <dsp:sp modelId="{9B4D0A74-793E-4EB8-8E1A-E3AC33BDE0BB}">
      <dsp:nvSpPr>
        <dsp:cNvPr id="0" name=""/>
        <dsp:cNvSpPr/>
      </dsp:nvSpPr>
      <dsp:spPr>
        <a:xfrm rot="5400000">
          <a:off x="2514666" y="726547"/>
          <a:ext cx="265588" cy="3187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2551848" y="753106"/>
        <a:ext cx="191224" cy="185912"/>
      </dsp:txXfrm>
    </dsp:sp>
    <dsp:sp modelId="{3E120FDB-6E27-4877-9082-215BE7B2CCAE}">
      <dsp:nvSpPr>
        <dsp:cNvPr id="0" name=""/>
        <dsp:cNvSpPr/>
      </dsp:nvSpPr>
      <dsp:spPr>
        <a:xfrm>
          <a:off x="1269029" y="1062959"/>
          <a:ext cx="2756863" cy="708235"/>
        </a:xfrm>
        <a:prstGeom prst="roundRect">
          <a:avLst>
            <a:gd name="adj" fmla="val 10000"/>
          </a:avLst>
        </a:prstGeom>
        <a:solidFill>
          <a:schemeClr val="accent5">
            <a:hueOff val="1758620"/>
            <a:satOff val="-14175"/>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Por las fuentes de información</a:t>
          </a:r>
          <a:endParaRPr lang="es-EC" sz="1400" b="1" kern="1200" dirty="0"/>
        </a:p>
        <a:p>
          <a:pPr marL="114300" lvl="1" indent="-114300" algn="ctr" defTabSz="622300">
            <a:lnSpc>
              <a:spcPct val="90000"/>
            </a:lnSpc>
            <a:spcBef>
              <a:spcPct val="0"/>
            </a:spcBef>
            <a:spcAft>
              <a:spcPct val="15000"/>
            </a:spcAft>
            <a:buChar char="••"/>
          </a:pPr>
          <a:r>
            <a:rPr lang="es-EC" sz="1400" kern="1200" dirty="0" smtClean="0"/>
            <a:t>Campo</a:t>
          </a:r>
          <a:endParaRPr lang="es-EC" sz="1400" kern="1200" dirty="0"/>
        </a:p>
      </dsp:txBody>
      <dsp:txXfrm>
        <a:off x="1289772" y="1083702"/>
        <a:ext cx="2715377" cy="666749"/>
      </dsp:txXfrm>
    </dsp:sp>
    <dsp:sp modelId="{FBC154F8-DCF8-4435-BD39-62D26DD388D1}">
      <dsp:nvSpPr>
        <dsp:cNvPr id="0" name=""/>
        <dsp:cNvSpPr/>
      </dsp:nvSpPr>
      <dsp:spPr>
        <a:xfrm rot="5400000">
          <a:off x="2514666" y="1788900"/>
          <a:ext cx="265588" cy="318706"/>
        </a:xfrm>
        <a:prstGeom prst="rightArrow">
          <a:avLst>
            <a:gd name="adj1" fmla="val 60000"/>
            <a:gd name="adj2" fmla="val 50000"/>
          </a:avLst>
        </a:prstGeom>
        <a:solidFill>
          <a:schemeClr val="accent5">
            <a:hueOff val="2344826"/>
            <a:satOff val="-18899"/>
            <a:lumOff val="53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2551848" y="1815459"/>
        <a:ext cx="191224" cy="185912"/>
      </dsp:txXfrm>
    </dsp:sp>
    <dsp:sp modelId="{614696C4-42AB-4B5A-86F4-F8210ED7608F}">
      <dsp:nvSpPr>
        <dsp:cNvPr id="0" name=""/>
        <dsp:cNvSpPr/>
      </dsp:nvSpPr>
      <dsp:spPr>
        <a:xfrm>
          <a:off x="1269029" y="2125313"/>
          <a:ext cx="2756863" cy="708235"/>
        </a:xfrm>
        <a:prstGeom prst="roundRect">
          <a:avLst>
            <a:gd name="adj" fmla="val 10000"/>
          </a:avLst>
        </a:prstGeom>
        <a:solidFill>
          <a:schemeClr val="accent5">
            <a:hueOff val="3517239"/>
            <a:satOff val="-28349"/>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Por las unidades de análisis</a:t>
          </a:r>
          <a:endParaRPr lang="es-EC" sz="1400" b="1" kern="1200" dirty="0"/>
        </a:p>
        <a:p>
          <a:pPr marL="114300" lvl="1" indent="-114300" algn="ctr" defTabSz="622300">
            <a:lnSpc>
              <a:spcPct val="90000"/>
            </a:lnSpc>
            <a:spcBef>
              <a:spcPct val="0"/>
            </a:spcBef>
            <a:spcAft>
              <a:spcPct val="15000"/>
            </a:spcAft>
            <a:buChar char="••"/>
          </a:pPr>
          <a:r>
            <a:rPr lang="es-EC" sz="1400" kern="1200" dirty="0" err="1" smtClean="0"/>
            <a:t>Insitu</a:t>
          </a:r>
          <a:endParaRPr lang="es-EC" sz="1400" kern="1200" dirty="0"/>
        </a:p>
      </dsp:txBody>
      <dsp:txXfrm>
        <a:off x="1289772" y="2146056"/>
        <a:ext cx="2715377" cy="666749"/>
      </dsp:txXfrm>
    </dsp:sp>
    <dsp:sp modelId="{C4CC3FAD-B841-45FB-A078-7B6E11CE88B1}">
      <dsp:nvSpPr>
        <dsp:cNvPr id="0" name=""/>
        <dsp:cNvSpPr/>
      </dsp:nvSpPr>
      <dsp:spPr>
        <a:xfrm rot="5400000">
          <a:off x="2514666" y="2851254"/>
          <a:ext cx="265588" cy="318706"/>
        </a:xfrm>
        <a:prstGeom prst="rightArrow">
          <a:avLst>
            <a:gd name="adj1" fmla="val 60000"/>
            <a:gd name="adj2" fmla="val 50000"/>
          </a:avLst>
        </a:prstGeom>
        <a:solidFill>
          <a:schemeClr val="accent5">
            <a:hueOff val="4689652"/>
            <a:satOff val="-37799"/>
            <a:lumOff val="10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2551848" y="2877813"/>
        <a:ext cx="191224" cy="185912"/>
      </dsp:txXfrm>
    </dsp:sp>
    <dsp:sp modelId="{650D3F61-EED0-408B-AE2E-860831D38002}">
      <dsp:nvSpPr>
        <dsp:cNvPr id="0" name=""/>
        <dsp:cNvSpPr/>
      </dsp:nvSpPr>
      <dsp:spPr>
        <a:xfrm>
          <a:off x="1269029" y="3187666"/>
          <a:ext cx="2756863" cy="708235"/>
        </a:xfrm>
        <a:prstGeom prst="roundRect">
          <a:avLst>
            <a:gd name="adj" fmla="val 10000"/>
          </a:avLst>
        </a:prstGeom>
        <a:solidFill>
          <a:schemeClr val="accent5">
            <a:hueOff val="5275859"/>
            <a:satOff val="-42524"/>
            <a:lumOff val="1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Por el control de las variables</a:t>
          </a:r>
          <a:endParaRPr lang="es-EC" sz="1400" b="1" kern="1200" dirty="0"/>
        </a:p>
        <a:p>
          <a:pPr marL="57150" lvl="1" indent="-57150" algn="ctr" defTabSz="488950">
            <a:lnSpc>
              <a:spcPct val="90000"/>
            </a:lnSpc>
            <a:spcBef>
              <a:spcPct val="0"/>
            </a:spcBef>
            <a:spcAft>
              <a:spcPct val="15000"/>
            </a:spcAft>
            <a:buChar char="••"/>
          </a:pPr>
          <a:r>
            <a:rPr lang="es-EC" sz="1100" kern="1200" dirty="0" smtClean="0"/>
            <a:t>No experimental</a:t>
          </a:r>
          <a:endParaRPr lang="es-EC" sz="1100" kern="1200" dirty="0"/>
        </a:p>
      </dsp:txBody>
      <dsp:txXfrm>
        <a:off x="1289772" y="3208409"/>
        <a:ext cx="2715377" cy="666749"/>
      </dsp:txXfrm>
    </dsp:sp>
    <dsp:sp modelId="{4B453335-D809-4C46-9C4E-A5CAFC716A8D}">
      <dsp:nvSpPr>
        <dsp:cNvPr id="0" name=""/>
        <dsp:cNvSpPr/>
      </dsp:nvSpPr>
      <dsp:spPr>
        <a:xfrm rot="5400000">
          <a:off x="2514666" y="3913608"/>
          <a:ext cx="265588" cy="318706"/>
        </a:xfrm>
        <a:prstGeom prst="rightArrow">
          <a:avLst>
            <a:gd name="adj1" fmla="val 60000"/>
            <a:gd name="adj2" fmla="val 50000"/>
          </a:avLst>
        </a:prstGeom>
        <a:solidFill>
          <a:schemeClr val="accent5">
            <a:hueOff val="7034478"/>
            <a:satOff val="-5669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2551848" y="3940167"/>
        <a:ext cx="191224" cy="185912"/>
      </dsp:txXfrm>
    </dsp:sp>
    <dsp:sp modelId="{184E8E6A-EAA3-47EC-8B5C-85D493907E16}">
      <dsp:nvSpPr>
        <dsp:cNvPr id="0" name=""/>
        <dsp:cNvSpPr/>
      </dsp:nvSpPr>
      <dsp:spPr>
        <a:xfrm>
          <a:off x="1269029" y="4250020"/>
          <a:ext cx="2756863" cy="708235"/>
        </a:xfrm>
        <a:prstGeom prst="roundRect">
          <a:avLst>
            <a:gd name="adj" fmla="val 10000"/>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Por el alcance </a:t>
          </a:r>
          <a:endParaRPr lang="es-EC" sz="1400" b="1" kern="1200" dirty="0"/>
        </a:p>
        <a:p>
          <a:pPr marL="57150" lvl="1" indent="-57150" algn="ctr" defTabSz="488950">
            <a:lnSpc>
              <a:spcPct val="90000"/>
            </a:lnSpc>
            <a:spcBef>
              <a:spcPct val="0"/>
            </a:spcBef>
            <a:spcAft>
              <a:spcPct val="15000"/>
            </a:spcAft>
            <a:buChar char="••"/>
          </a:pPr>
          <a:r>
            <a:rPr lang="es-EC" sz="1100" kern="1200" dirty="0" smtClean="0"/>
            <a:t>Correlacional</a:t>
          </a:r>
          <a:endParaRPr lang="es-EC" sz="1100" kern="1200" dirty="0"/>
        </a:p>
      </dsp:txBody>
      <dsp:txXfrm>
        <a:off x="1289772" y="4270763"/>
        <a:ext cx="2715377" cy="6667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29593-AB0D-4BF3-904F-9598E39412F1}">
      <dsp:nvSpPr>
        <dsp:cNvPr id="0" name=""/>
        <dsp:cNvSpPr/>
      </dsp:nvSpPr>
      <dsp:spPr>
        <a:xfrm rot="16200000">
          <a:off x="-1589393" y="1591671"/>
          <a:ext cx="5418667" cy="2235324"/>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13" bIns="0" numCol="1" spcCol="1270" anchor="ctr" anchorCtr="0">
          <a:noAutofit/>
        </a:bodyPr>
        <a:lstStyle/>
        <a:p>
          <a:pPr lvl="0" algn="ctr" defTabSz="755650">
            <a:lnSpc>
              <a:spcPct val="90000"/>
            </a:lnSpc>
            <a:spcBef>
              <a:spcPct val="0"/>
            </a:spcBef>
            <a:spcAft>
              <a:spcPct val="35000"/>
            </a:spcAft>
          </a:pPr>
          <a:r>
            <a:rPr lang="es-EC" sz="1700" b="1" kern="1200" dirty="0" smtClean="0"/>
            <a:t>H</a:t>
          </a:r>
          <a:r>
            <a:rPr lang="es-EC" sz="1700" b="1" kern="1200" baseline="-25000" dirty="0" smtClean="0"/>
            <a:t>1</a:t>
          </a:r>
          <a:r>
            <a:rPr lang="es-EC" sz="1700" kern="1200" dirty="0" smtClean="0"/>
            <a:t>: La influencia del  liderazgo laissez faire dificulta la existencia de un clima organizacional orientado a la innovación en las empresas del sector tecnológico del distrito metropolitano de Quito.</a:t>
          </a:r>
          <a:endParaRPr lang="es-EC" sz="1700" kern="1200" dirty="0"/>
        </a:p>
      </dsp:txBody>
      <dsp:txXfrm rot="5400000">
        <a:off x="2278" y="1083733"/>
        <a:ext cx="2235324" cy="3251201"/>
      </dsp:txXfrm>
    </dsp:sp>
    <dsp:sp modelId="{859D66C3-F7DB-4660-B663-9587EBCDD377}">
      <dsp:nvSpPr>
        <dsp:cNvPr id="0" name=""/>
        <dsp:cNvSpPr/>
      </dsp:nvSpPr>
      <dsp:spPr>
        <a:xfrm rot="16200000">
          <a:off x="813579" y="1591671"/>
          <a:ext cx="5418667" cy="2235324"/>
        </a:xfrm>
        <a:prstGeom prst="flowChartManualOperation">
          <a:avLst/>
        </a:prstGeom>
        <a:solidFill>
          <a:schemeClr val="accent5">
            <a:hueOff val="2344826"/>
            <a:satOff val="-1889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13" bIns="0" numCol="1" spcCol="1270" anchor="ctr" anchorCtr="0">
          <a:noAutofit/>
        </a:bodyPr>
        <a:lstStyle/>
        <a:p>
          <a:pPr lvl="0" algn="ctr" defTabSz="755650">
            <a:lnSpc>
              <a:spcPct val="90000"/>
            </a:lnSpc>
            <a:spcBef>
              <a:spcPct val="0"/>
            </a:spcBef>
            <a:spcAft>
              <a:spcPct val="35000"/>
            </a:spcAft>
          </a:pPr>
          <a:r>
            <a:rPr lang="es-EC" sz="1700" b="1" kern="1200" dirty="0" smtClean="0"/>
            <a:t>H</a:t>
          </a:r>
          <a:r>
            <a:rPr lang="es-EC" sz="1700" b="1" kern="1200" baseline="-25000" dirty="0" smtClean="0"/>
            <a:t>2</a:t>
          </a:r>
          <a:r>
            <a:rPr lang="es-EC" sz="1700" b="1" kern="1200" dirty="0" smtClean="0"/>
            <a:t>: </a:t>
          </a:r>
          <a:r>
            <a:rPr lang="es-EC" sz="1700" kern="1200" dirty="0" smtClean="0"/>
            <a:t>La influencia del estilo de liderazgo transaccional ayuda a la existencia de un clima organizacional orientado a la innovación en las empresas tecnológicas del distrito metropolitano de Quito.</a:t>
          </a:r>
          <a:endParaRPr lang="es-EC" sz="1700" kern="1200" dirty="0"/>
        </a:p>
      </dsp:txBody>
      <dsp:txXfrm rot="5400000">
        <a:off x="2405250" y="1083733"/>
        <a:ext cx="2235324" cy="3251201"/>
      </dsp:txXfrm>
    </dsp:sp>
    <dsp:sp modelId="{C7FE732C-1892-4F10-8BD4-4E86A2F0C05C}">
      <dsp:nvSpPr>
        <dsp:cNvPr id="0" name=""/>
        <dsp:cNvSpPr/>
      </dsp:nvSpPr>
      <dsp:spPr>
        <a:xfrm rot="16200000">
          <a:off x="3216553" y="1591671"/>
          <a:ext cx="5418667" cy="2235324"/>
        </a:xfrm>
        <a:prstGeom prst="flowChartManualOperation">
          <a:avLst/>
        </a:prstGeom>
        <a:solidFill>
          <a:schemeClr val="accent5">
            <a:hueOff val="4689652"/>
            <a:satOff val="-3779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13" bIns="0" numCol="1" spcCol="1270" anchor="ctr" anchorCtr="0">
          <a:noAutofit/>
        </a:bodyPr>
        <a:lstStyle/>
        <a:p>
          <a:pPr lvl="0" algn="ctr" defTabSz="755650">
            <a:lnSpc>
              <a:spcPct val="90000"/>
            </a:lnSpc>
            <a:spcBef>
              <a:spcPct val="0"/>
            </a:spcBef>
            <a:spcAft>
              <a:spcPct val="35000"/>
            </a:spcAft>
          </a:pPr>
          <a:r>
            <a:rPr lang="es-EC" sz="1700" b="1" kern="1200" smtClean="0"/>
            <a:t>H</a:t>
          </a:r>
          <a:r>
            <a:rPr lang="es-EC" sz="1700" b="1" kern="1200" baseline="-25000" smtClean="0"/>
            <a:t>3</a:t>
          </a:r>
          <a:r>
            <a:rPr lang="es-EC" sz="1700" b="1" kern="1200" smtClean="0"/>
            <a:t>: </a:t>
          </a:r>
          <a:r>
            <a:rPr lang="es-EC" sz="1700" kern="1200" smtClean="0"/>
            <a:t>Un dirigente transformacional fomenta un clima organizacional que motive a la innovación en las empresas del sector tecnológico del distrito metropolitano de Quito.</a:t>
          </a:r>
          <a:endParaRPr lang="es-EC" sz="1700" kern="1200"/>
        </a:p>
      </dsp:txBody>
      <dsp:txXfrm rot="5400000">
        <a:off x="4808224" y="1083733"/>
        <a:ext cx="2235324" cy="3251201"/>
      </dsp:txXfrm>
    </dsp:sp>
    <dsp:sp modelId="{EF7ADD55-19AF-44F2-AF8B-6A9B916188C4}">
      <dsp:nvSpPr>
        <dsp:cNvPr id="0" name=""/>
        <dsp:cNvSpPr/>
      </dsp:nvSpPr>
      <dsp:spPr>
        <a:xfrm rot="16200000">
          <a:off x="5619526" y="1591671"/>
          <a:ext cx="5418667" cy="2235324"/>
        </a:xfrm>
        <a:prstGeom prst="flowChartManualOperation">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13" bIns="0" numCol="1" spcCol="1270" anchor="ctr" anchorCtr="0">
          <a:noAutofit/>
        </a:bodyPr>
        <a:lstStyle/>
        <a:p>
          <a:pPr lvl="0" algn="ctr" defTabSz="755650">
            <a:lnSpc>
              <a:spcPct val="90000"/>
            </a:lnSpc>
            <a:spcBef>
              <a:spcPct val="0"/>
            </a:spcBef>
            <a:spcAft>
              <a:spcPct val="35000"/>
            </a:spcAft>
          </a:pPr>
          <a:r>
            <a:rPr lang="es-EC" sz="1700" b="1" kern="1200" dirty="0" smtClean="0"/>
            <a:t>H</a:t>
          </a:r>
          <a:r>
            <a:rPr lang="es-EC" sz="1700" b="1" kern="1200" baseline="-25000" dirty="0" smtClean="0"/>
            <a:t>4</a:t>
          </a:r>
          <a:r>
            <a:rPr lang="es-EC" sz="1700" b="1" kern="1200" dirty="0" smtClean="0"/>
            <a:t>: </a:t>
          </a:r>
          <a:r>
            <a:rPr lang="es-EC" sz="1700" kern="1200" dirty="0" smtClean="0"/>
            <a:t>Un clima organizacional adecuado incide positivamente en la innovación de las empresas tecnológicas del distrito metropolitano de Quito.</a:t>
          </a:r>
          <a:endParaRPr lang="es-EC" sz="1700" kern="1200" dirty="0"/>
        </a:p>
      </dsp:txBody>
      <dsp:txXfrm rot="5400000">
        <a:off x="7211197" y="1083733"/>
        <a:ext cx="2235324" cy="325120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92"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EF6171D-9993-4C35-9F32-2DAA985D7D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0A1E5320-12D4-49A0-948D-B5F8DEB6A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3A85BF65-013E-4588-B948-6FB1038430CD}"/>
              </a:ext>
            </a:extLst>
          </p:cNvPr>
          <p:cNvSpPr>
            <a:spLocks noGrp="1"/>
          </p:cNvSpPr>
          <p:nvPr>
            <p:ph type="dt" sz="half" idx="10"/>
          </p:nvPr>
        </p:nvSpPr>
        <p:spPr/>
        <p:txBody>
          <a:bodyPr/>
          <a:lstStyle/>
          <a:p>
            <a:fld id="{9A520052-D3AA-4AA5-B719-E7BB6DA5E4DC}" type="datetimeFigureOut">
              <a:rPr lang="es-ES" smtClean="0"/>
              <a:t>23/11/2018</a:t>
            </a:fld>
            <a:endParaRPr lang="es-ES"/>
          </a:p>
        </p:txBody>
      </p:sp>
      <p:sp>
        <p:nvSpPr>
          <p:cNvPr id="5" name="Marcador de pie de página 4">
            <a:extLst>
              <a:ext uri="{FF2B5EF4-FFF2-40B4-BE49-F238E27FC236}">
                <a16:creationId xmlns="" xmlns:a16="http://schemas.microsoft.com/office/drawing/2014/main" id="{8BC90813-2AB5-49D3-916C-C280950199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9556BFCD-328F-465E-9D76-C0CCC34FBE95}"/>
              </a:ext>
            </a:extLst>
          </p:cNvPr>
          <p:cNvSpPr>
            <a:spLocks noGrp="1"/>
          </p:cNvSpPr>
          <p:nvPr>
            <p:ph type="sldNum" sz="quarter" idx="12"/>
          </p:nvPr>
        </p:nvSpPr>
        <p:spPr/>
        <p:txBody>
          <a:bodyPr/>
          <a:lstStyle/>
          <a:p>
            <a:fld id="{44A28F18-196F-4E42-AF2B-A8DA6528AC4A}" type="slidenum">
              <a:rPr lang="es-ES" smtClean="0"/>
              <a:t>‹Nº›</a:t>
            </a:fld>
            <a:endParaRPr lang="es-ES"/>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46.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10.xml"/><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55.png"/><Relationship Id="rId5" Type="http://schemas.openxmlformats.org/officeDocument/2006/relationships/diagramColors" Target="../diagrams/colors10.xml"/><Relationship Id="rId10" Type="http://schemas.openxmlformats.org/officeDocument/2006/relationships/image" Target="../media/image54.png"/><Relationship Id="rId4" Type="http://schemas.openxmlformats.org/officeDocument/2006/relationships/diagramQuickStyle" Target="../diagrams/quickStyle10.xml"/><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diagramLayout" Target="../diagrams/layout11.xml"/><Relationship Id="rId7" Type="http://schemas.openxmlformats.org/officeDocument/2006/relationships/image" Target="../media/image8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67.png"/><Relationship Id="rId4" Type="http://schemas.openxmlformats.org/officeDocument/2006/relationships/diagramQuickStyle" Target="../diagrams/quickStyle11.xml"/><Relationship Id="rId9"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530.pn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Layout" Target="../diagrams/layout12.xml"/><Relationship Id="rId7" Type="http://schemas.openxmlformats.org/officeDocument/2006/relationships/image" Target="../media/image7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emf"/><Relationship Id="rId4" Type="http://schemas.openxmlformats.org/officeDocument/2006/relationships/image" Target="../media/image89.emf"/></Relationships>
</file>

<file path=ppt/slides/_rels/slide23.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 Id="rId5" Type="http://schemas.openxmlformats.org/officeDocument/2006/relationships/image" Target="../media/image100.emf"/><Relationship Id="rId4" Type="http://schemas.openxmlformats.org/officeDocument/2006/relationships/image" Target="../media/image99.emf"/></Relationships>
</file>

<file path=ppt/slides/_rels/slide25.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2.xml"/><Relationship Id="rId5" Type="http://schemas.openxmlformats.org/officeDocument/2006/relationships/image" Target="../media/image104.emf"/><Relationship Id="rId4" Type="http://schemas.openxmlformats.org/officeDocument/2006/relationships/image" Target="../media/image103.emf"/></Relationships>
</file>

<file path=ppt/slides/_rels/slide2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1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15.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openxmlformats.org/officeDocument/2006/relationships/image" Target="../media/image119.png"/><Relationship Id="rId2" Type="http://schemas.openxmlformats.org/officeDocument/2006/relationships/image" Target="../media/image114.png"/><Relationship Id="rId16"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image" Target="../media/image117.png"/><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image" Target="../media/image116.png"/></Relationships>
</file>

<file path=ppt/slides/_rels/slide3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Layout" Target="../diagrams/layout4.xml"/><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1.png"/><Relationship Id="rId5" Type="http://schemas.openxmlformats.org/officeDocument/2006/relationships/diagramColors" Target="../diagrams/colors4.xml"/><Relationship Id="rId10" Type="http://schemas.openxmlformats.org/officeDocument/2006/relationships/image" Target="../media/image20.png"/><Relationship Id="rId4" Type="http://schemas.openxmlformats.org/officeDocument/2006/relationships/diagramQuickStyle" Target="../diagrams/quickStyle4.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7.png"/><Relationship Id="rId7" Type="http://schemas.openxmlformats.org/officeDocument/2006/relationships/diagramColors" Target="../diagrams/colors5.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9.png"/><Relationship Id="rId4" Type="http://schemas.openxmlformats.org/officeDocument/2006/relationships/diagramData" Target="../diagrams/data5.xml"/><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43.png"/><Relationship Id="rId4" Type="http://schemas.openxmlformats.org/officeDocument/2006/relationships/diagramLayout" Target="../diagrams/layout6.xml"/><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a:extLst>
              <a:ext uri="{FF2B5EF4-FFF2-40B4-BE49-F238E27FC236}">
                <a16:creationId xmlns="" xmlns:a16="http://schemas.microsoft.com/office/drawing/2014/main" id="{18161A7C-B0BC-4E91-880A-34422E9D3F62}"/>
              </a:ext>
            </a:extLst>
          </p:cNvPr>
          <p:cNvSpPr/>
          <p:nvPr/>
        </p:nvSpPr>
        <p:spPr>
          <a:xfrm>
            <a:off x="1434632" y="2092156"/>
            <a:ext cx="10349947" cy="289310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dirty="0">
                <a:latin typeface="Times New Roman" panose="02020603050405020304" pitchFamily="18" charset="0"/>
                <a:cs typeface="Times New Roman" panose="02020603050405020304" pitchFamily="18" charset="0"/>
              </a:rPr>
              <a:t>CARRERA DE INGENIERÍA COMERCIAL</a:t>
            </a: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endParaRPr lang="es-ES"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s-ES" b="1"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INFLUENCIA DE LOS ESTILOS DE LIDERAZGO Y EL CLIMA ORGANIZACIONAL ORIENTADO A  LA INNOVACIÓN DE EMPRESAS DEL SECTOR TECNOLÓGICO DEL DISTRITO METROPOLITANO DE QUITO</a:t>
            </a:r>
            <a:endParaRPr lang="es-ES"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endParaRPr lang="es-ES" sz="2000" b="1" cap="all" dirty="0" smtClean="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r>
              <a:rPr lang="es-ES" sz="2000" b="1" cap="all" dirty="0" smtClean="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AUTORES:  </a:t>
            </a:r>
            <a:endParaRPr lang="es-ES" sz="2000" b="1" cap="all" dirty="0">
              <a:ln w="0"/>
              <a:solidFill>
                <a:schemeClr val="accent5"/>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r"/>
            <a:r>
              <a:rPr lang="es-ES" sz="2000" b="1" dirty="0" smtClean="0">
                <a:latin typeface="Times New Roman" panose="02020603050405020304" pitchFamily="18" charset="0"/>
                <a:cs typeface="Times New Roman" panose="02020603050405020304" pitchFamily="18" charset="0"/>
              </a:rPr>
              <a:t>TOBAR BRITO, RUBÉN MARTIN</a:t>
            </a:r>
          </a:p>
          <a:p>
            <a:pPr algn="r"/>
            <a:r>
              <a:rPr lang="es-ES" sz="2000" b="1" dirty="0" smtClean="0">
                <a:latin typeface="Times New Roman" panose="02020603050405020304" pitchFamily="18" charset="0"/>
                <a:cs typeface="Times New Roman" panose="02020603050405020304" pitchFamily="18" charset="0"/>
              </a:rPr>
              <a:t>VERGARA CAIZA, SOLANGE LIZBETH</a:t>
            </a:r>
            <a:endParaRPr lang="es-EC" sz="2000" dirty="0">
              <a:latin typeface="Times New Roman" panose="02020603050405020304" pitchFamily="18" charset="0"/>
              <a:cs typeface="Times New Roman" panose="02020603050405020304" pitchFamily="18" charset="0"/>
            </a:endParaRPr>
          </a:p>
        </p:txBody>
      </p:sp>
      <p:sp>
        <p:nvSpPr>
          <p:cNvPr id="5" name="Título 1">
            <a:extLst>
              <a:ext uri="{FF2B5EF4-FFF2-40B4-BE49-F238E27FC236}">
                <a16:creationId xmlns="" xmlns:a16="http://schemas.microsoft.com/office/drawing/2014/main" id="{F0E20245-DE11-4FAB-854F-D8589F23E690}"/>
              </a:ext>
            </a:extLst>
          </p:cNvPr>
          <p:cNvSpPr txBox="1">
            <a:spLocks/>
          </p:cNvSpPr>
          <p:nvPr/>
        </p:nvSpPr>
        <p:spPr>
          <a:xfrm>
            <a:off x="56147" y="1089937"/>
            <a:ext cx="11823032" cy="816689"/>
          </a:xfrm>
          <a:prstGeom prst="rect">
            <a:avLst/>
          </a:prstGeom>
        </p:spPr>
        <p:txBody>
          <a:bodyPr anchor="ct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3000" kern="0" dirty="0">
                <a:solidFill>
                  <a:schemeClr val="tx1"/>
                </a:solidFill>
                <a:latin typeface="Times New Roman" panose="02020603050405020304" pitchFamily="18" charset="0"/>
                <a:cs typeface="Times New Roman" panose="02020603050405020304" pitchFamily="18" charset="0"/>
              </a:rPr>
              <a:t>UNIVERSIDAD DE LAS FUERZAS ARMADAS - ESPE</a:t>
            </a:r>
          </a:p>
        </p:txBody>
      </p:sp>
    </p:spTree>
    <p:extLst>
      <p:ext uri="{BB962C8B-B14F-4D97-AF65-F5344CB8AC3E}">
        <p14:creationId xmlns:p14="http://schemas.microsoft.com/office/powerpoint/2010/main" val="1981116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022472" y="0"/>
            <a:ext cx="10972800" cy="626510"/>
          </a:xfrm>
        </p:spPr>
        <p:txBody>
          <a:bodyPr/>
          <a:lstStyle/>
          <a:p>
            <a:r>
              <a:rPr lang="es-ES" dirty="0" smtClean="0">
                <a:solidFill>
                  <a:srgbClr val="002060"/>
                </a:solidFill>
              </a:rPr>
              <a:t>MARCO REFERENCIAL</a:t>
            </a:r>
            <a:endParaRPr lang="es-ES" dirty="0">
              <a:solidFill>
                <a:srgbClr val="002060"/>
              </a:solidFill>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429"/>
          <a:stretch/>
        </p:blipFill>
        <p:spPr bwMode="auto">
          <a:xfrm>
            <a:off x="574431" y="860425"/>
            <a:ext cx="11019692"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849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3" y="117231"/>
            <a:ext cx="3927230" cy="17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359" y="407143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116257" y="0"/>
            <a:ext cx="10972800" cy="626510"/>
          </a:xfrm>
        </p:spPr>
        <p:txBody>
          <a:bodyPr/>
          <a:lstStyle/>
          <a:p>
            <a:r>
              <a:rPr lang="es-ES" dirty="0" smtClean="0">
                <a:solidFill>
                  <a:srgbClr val="002060"/>
                </a:solidFill>
              </a:rPr>
              <a:t>MARCO METODOLÓGICO</a:t>
            </a:r>
            <a:endParaRPr lang="es-ES" dirty="0">
              <a:solidFill>
                <a:srgbClr val="002060"/>
              </a:solidFill>
            </a:endParaRPr>
          </a:p>
        </p:txBody>
      </p:sp>
      <p:graphicFrame>
        <p:nvGraphicFramePr>
          <p:cNvPr id="3" name="2 Diagrama"/>
          <p:cNvGraphicFramePr/>
          <p:nvPr>
            <p:extLst>
              <p:ext uri="{D42A27DB-BD31-4B8C-83A1-F6EECF244321}">
                <p14:modId xmlns:p14="http://schemas.microsoft.com/office/powerpoint/2010/main" val="2428241867"/>
              </p:ext>
            </p:extLst>
          </p:nvPr>
        </p:nvGraphicFramePr>
        <p:xfrm>
          <a:off x="0" y="1699846"/>
          <a:ext cx="6154615" cy="3804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CuadroTexto"/>
          <p:cNvSpPr txBox="1"/>
          <p:nvPr/>
        </p:nvSpPr>
        <p:spPr>
          <a:xfrm rot="16200000">
            <a:off x="4411040" y="3397372"/>
            <a:ext cx="4998100" cy="45719"/>
          </a:xfrm>
          <a:prstGeom prst="rect">
            <a:avLst/>
          </a:prstGeom>
          <a:noFill/>
        </p:spPr>
        <p:txBody>
          <a:bodyPr vert="wordArtVert" wrap="square" rtlCol="0" anchor="b">
            <a:spAutoFit/>
          </a:bodyPr>
          <a:lstStyle/>
          <a:p>
            <a:r>
              <a:rPr lang="es-EC" sz="3200" b="1" dirty="0" smtClean="0"/>
              <a:t>TIPOLOGÍA</a:t>
            </a:r>
            <a:endParaRPr lang="es-EC" sz="3200" b="1" dirty="0"/>
          </a:p>
        </p:txBody>
      </p:sp>
      <p:graphicFrame>
        <p:nvGraphicFramePr>
          <p:cNvPr id="7" name="6 Diagrama"/>
          <p:cNvGraphicFramePr/>
          <p:nvPr>
            <p:extLst>
              <p:ext uri="{D42A27DB-BD31-4B8C-83A1-F6EECF244321}">
                <p14:modId xmlns:p14="http://schemas.microsoft.com/office/powerpoint/2010/main" val="1381591263"/>
              </p:ext>
            </p:extLst>
          </p:nvPr>
        </p:nvGraphicFramePr>
        <p:xfrm>
          <a:off x="6705601" y="691662"/>
          <a:ext cx="5294922" cy="49588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23131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69" y="1019908"/>
            <a:ext cx="2466608" cy="454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219200" y="118208"/>
            <a:ext cx="10972800" cy="626510"/>
          </a:xfrm>
        </p:spPr>
        <p:txBody>
          <a:bodyPr/>
          <a:lstStyle/>
          <a:p>
            <a:r>
              <a:rPr lang="es-ES" dirty="0" smtClean="0">
                <a:solidFill>
                  <a:srgbClr val="002060"/>
                </a:solidFill>
              </a:rPr>
              <a:t>HIPÓTESIS</a:t>
            </a:r>
            <a:endParaRPr lang="es-ES" dirty="0">
              <a:solidFill>
                <a:srgbClr val="002060"/>
              </a:solidFill>
            </a:endParaRPr>
          </a:p>
        </p:txBody>
      </p:sp>
      <p:graphicFrame>
        <p:nvGraphicFramePr>
          <p:cNvPr id="2" name="1 Diagrama"/>
          <p:cNvGraphicFramePr/>
          <p:nvPr>
            <p:extLst>
              <p:ext uri="{D42A27DB-BD31-4B8C-83A1-F6EECF244321}">
                <p14:modId xmlns:p14="http://schemas.microsoft.com/office/powerpoint/2010/main" val="3043789953"/>
              </p:ext>
            </p:extLst>
          </p:nvPr>
        </p:nvGraphicFramePr>
        <p:xfrm>
          <a:off x="2297723" y="578989"/>
          <a:ext cx="9448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482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104534" y="176826"/>
            <a:ext cx="10972800" cy="626510"/>
          </a:xfrm>
        </p:spPr>
        <p:txBody>
          <a:bodyPr/>
          <a:lstStyle/>
          <a:p>
            <a:r>
              <a:rPr lang="es-EC" dirty="0">
                <a:solidFill>
                  <a:schemeClr val="tx2">
                    <a:lumMod val="50000"/>
                  </a:schemeClr>
                </a:solidFill>
                <a:effectLst/>
              </a:rPr>
              <a:t>Operacionalización de variables</a:t>
            </a:r>
            <a:endParaRPr lang="es-ES" dirty="0">
              <a:solidFill>
                <a:schemeClr val="tx2">
                  <a:lumMod val="50000"/>
                </a:schemeClr>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489195880"/>
              </p:ext>
            </p:extLst>
          </p:nvPr>
        </p:nvGraphicFramePr>
        <p:xfrm>
          <a:off x="140677" y="703386"/>
          <a:ext cx="11617569" cy="5364480"/>
        </p:xfrm>
        <a:graphic>
          <a:graphicData uri="http://schemas.openxmlformats.org/drawingml/2006/table">
            <a:tbl>
              <a:tblPr firstRow="1" bandRow="1">
                <a:tableStyleId>{74C1A8A3-306A-4EB7-A6B1-4F7E0EB9C5D6}</a:tableStyleId>
              </a:tblPr>
              <a:tblGrid>
                <a:gridCol w="1677274"/>
                <a:gridCol w="2959889"/>
                <a:gridCol w="1442946"/>
                <a:gridCol w="1344283"/>
                <a:gridCol w="1282619"/>
                <a:gridCol w="1023629"/>
                <a:gridCol w="1886929"/>
              </a:tblGrid>
              <a:tr h="476716">
                <a:tc>
                  <a:txBody>
                    <a:bodyPr/>
                    <a:lstStyle/>
                    <a:p>
                      <a:r>
                        <a:rPr lang="es-EC" sz="1400" dirty="0" smtClean="0"/>
                        <a:t>Objetivo</a:t>
                      </a:r>
                      <a:endParaRPr lang="es-EC" sz="1400" dirty="0"/>
                    </a:p>
                  </a:txBody>
                  <a:tcPr/>
                </a:tc>
                <a:tc>
                  <a:txBody>
                    <a:bodyPr/>
                    <a:lstStyle/>
                    <a:p>
                      <a:r>
                        <a:rPr lang="es-EC" sz="1400" kern="1200" dirty="0" smtClean="0">
                          <a:effectLst/>
                        </a:rPr>
                        <a:t>Hipótesis</a:t>
                      </a:r>
                      <a:endParaRPr lang="es-EC" sz="1400" dirty="0"/>
                    </a:p>
                  </a:txBody>
                  <a:tcPr/>
                </a:tc>
                <a:tc>
                  <a:txBody>
                    <a:bodyPr/>
                    <a:lstStyle/>
                    <a:p>
                      <a:r>
                        <a:rPr lang="es-EC" sz="1400" kern="1200" dirty="0" smtClean="0">
                          <a:effectLst/>
                        </a:rPr>
                        <a:t>Variable</a:t>
                      </a:r>
                      <a:endParaRPr lang="es-EC" sz="1400" dirty="0"/>
                    </a:p>
                  </a:txBody>
                  <a:tcPr/>
                </a:tc>
                <a:tc>
                  <a:txBody>
                    <a:bodyPr/>
                    <a:lstStyle/>
                    <a:p>
                      <a:r>
                        <a:rPr lang="es-EC" sz="1400" kern="1200" dirty="0" smtClean="0">
                          <a:effectLst/>
                        </a:rPr>
                        <a:t>Componente</a:t>
                      </a:r>
                      <a:endParaRPr lang="es-EC" sz="1400" dirty="0"/>
                    </a:p>
                  </a:txBody>
                  <a:tcPr/>
                </a:tc>
                <a:tc>
                  <a:txBody>
                    <a:bodyPr/>
                    <a:lstStyle/>
                    <a:p>
                      <a:r>
                        <a:rPr lang="es-EC" sz="1400" kern="1200" dirty="0" smtClean="0">
                          <a:effectLst/>
                        </a:rPr>
                        <a:t>Tipo de Información</a:t>
                      </a:r>
                      <a:endParaRPr lang="es-EC" sz="1400" dirty="0"/>
                    </a:p>
                  </a:txBody>
                  <a:tcPr/>
                </a:tc>
                <a:tc>
                  <a:txBody>
                    <a:bodyPr/>
                    <a:lstStyle/>
                    <a:p>
                      <a:r>
                        <a:rPr lang="es-EC" sz="1400" kern="1200" dirty="0" smtClean="0">
                          <a:effectLst/>
                        </a:rPr>
                        <a:t>Técnica</a:t>
                      </a:r>
                      <a:endParaRPr lang="es-EC" sz="1400" dirty="0"/>
                    </a:p>
                  </a:txBody>
                  <a:tcPr/>
                </a:tc>
                <a:tc>
                  <a:txBody>
                    <a:bodyPr/>
                    <a:lstStyle/>
                    <a:p>
                      <a:r>
                        <a:rPr lang="es-EC" sz="1400" kern="1200" dirty="0" smtClean="0">
                          <a:effectLst/>
                        </a:rPr>
                        <a:t>Instrumento</a:t>
                      </a:r>
                      <a:endParaRPr lang="es-EC" sz="1400" dirty="0"/>
                    </a:p>
                  </a:txBody>
                  <a:tcPr/>
                </a:tc>
              </a:tr>
              <a:tr h="3028550">
                <a:tc>
                  <a:txBody>
                    <a:bodyPr/>
                    <a:lstStyle/>
                    <a:p>
                      <a:r>
                        <a:rPr lang="es-EC" sz="1200" kern="1200" dirty="0" smtClean="0">
                          <a:effectLst/>
                        </a:rPr>
                        <a:t> </a:t>
                      </a:r>
                    </a:p>
                    <a:p>
                      <a:r>
                        <a:rPr lang="es-EC" sz="1200" kern="1200" dirty="0" smtClean="0">
                          <a:effectLst/>
                        </a:rPr>
                        <a:t>Determinar el estilo de liderazgo predominante del directivo de  las empresas tecnológicas del Distrito metropolitano de Quito. </a:t>
                      </a:r>
                      <a:endParaRPr lang="es-EC"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effectLst/>
                        </a:rPr>
                        <a:t>H</a:t>
                      </a:r>
                      <a:r>
                        <a:rPr lang="es-EC" sz="1200" kern="1200" baseline="-25000" dirty="0" smtClean="0">
                          <a:effectLst/>
                        </a:rPr>
                        <a:t>1</a:t>
                      </a:r>
                      <a:r>
                        <a:rPr lang="es-EC" sz="1200" kern="1200" dirty="0" smtClean="0">
                          <a:effectLst/>
                        </a:rPr>
                        <a:t>: La influencia del  liderazgo laissez faire dificulta</a:t>
                      </a:r>
                      <a:r>
                        <a:rPr lang="es-EC" sz="1800" kern="1200" dirty="0" smtClean="0">
                          <a:effectLst/>
                        </a:rPr>
                        <a:t> </a:t>
                      </a:r>
                      <a:r>
                        <a:rPr lang="es-EC" sz="1200" kern="1200" dirty="0" smtClean="0">
                          <a:effectLst/>
                        </a:rPr>
                        <a:t>la existencia de un clima organizacional orientado a la innovación en las empresas del sector tecnológico del distrito metropolitano de Quito.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effectLst/>
                        </a:rPr>
                        <a:t>H</a:t>
                      </a:r>
                      <a:r>
                        <a:rPr lang="es-EC" sz="1200" kern="1200" baseline="-25000" dirty="0" smtClean="0">
                          <a:effectLst/>
                        </a:rPr>
                        <a:t>2</a:t>
                      </a:r>
                      <a:r>
                        <a:rPr lang="es-EC" sz="1200" kern="1200" dirty="0" smtClean="0">
                          <a:effectLst/>
                        </a:rPr>
                        <a:t>: La influencia del estilo de liderazgo transaccional ayuda a la existencia de un clima organizacional orientado a la innovación en las empresas tecnológicas del distrito metropolitano de Quito.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effectLst/>
                        </a:rPr>
                        <a:t>H</a:t>
                      </a:r>
                      <a:r>
                        <a:rPr lang="es-EC" sz="1200" b="1" kern="1200" baseline="-25000" dirty="0" smtClean="0">
                          <a:effectLst/>
                        </a:rPr>
                        <a:t>3</a:t>
                      </a:r>
                      <a:r>
                        <a:rPr lang="es-EC" sz="1200" kern="1200" baseline="-25000" dirty="0" smtClean="0">
                          <a:effectLst/>
                        </a:rPr>
                        <a:t>:</a:t>
                      </a:r>
                      <a:r>
                        <a:rPr lang="es-EC" sz="1200" kern="1200" dirty="0" smtClean="0">
                          <a:effectLst/>
                        </a:rPr>
                        <a:t> Un dirigente transformacional fomenta un clima organizacional que motive a la innovación en las empresas del sector tecnológico del distrito metropolitano de Quito. </a:t>
                      </a:r>
                      <a:endParaRPr lang="es-EC" sz="1200" dirty="0"/>
                    </a:p>
                  </a:txBody>
                  <a:tcPr/>
                </a:tc>
                <a:tc>
                  <a:txBody>
                    <a:bodyPr/>
                    <a:lstStyle/>
                    <a:p>
                      <a:endParaRPr lang="es-EC" sz="1200" kern="1200" dirty="0" smtClean="0">
                        <a:effectLst/>
                      </a:endParaRPr>
                    </a:p>
                    <a:p>
                      <a:r>
                        <a:rPr lang="es-EC" sz="1200" kern="1200" dirty="0" smtClean="0">
                          <a:effectLst/>
                        </a:rPr>
                        <a:t>Liderazgo Transformacional</a:t>
                      </a:r>
                    </a:p>
                    <a:p>
                      <a:r>
                        <a:rPr lang="es-EC" sz="1200" kern="1200" dirty="0" smtClean="0">
                          <a:effectLst/>
                        </a:rPr>
                        <a:t>  </a:t>
                      </a:r>
                    </a:p>
                    <a:p>
                      <a:endParaRPr lang="es-EC" sz="1200" kern="1200" dirty="0" smtClean="0">
                        <a:effectLst/>
                      </a:endParaRPr>
                    </a:p>
                    <a:p>
                      <a:endParaRPr lang="es-EC" sz="1200" kern="1200" dirty="0" smtClean="0">
                        <a:effectLst/>
                      </a:endParaRPr>
                    </a:p>
                    <a:p>
                      <a:endParaRPr lang="es-EC" sz="1200" kern="1200" dirty="0" smtClean="0">
                        <a:effectLst/>
                      </a:endParaRPr>
                    </a:p>
                    <a:p>
                      <a:endParaRPr lang="es-EC" sz="1200" kern="1200" dirty="0" smtClean="0">
                        <a:effectLst/>
                      </a:endParaRPr>
                    </a:p>
                    <a:p>
                      <a:r>
                        <a:rPr lang="es-EC" sz="1200" kern="1200" dirty="0" smtClean="0">
                          <a:effectLst/>
                        </a:rPr>
                        <a:t>Liderazgo transaccional </a:t>
                      </a:r>
                    </a:p>
                    <a:p>
                      <a:endParaRPr lang="es-EC" sz="1200" kern="1200" dirty="0" smtClean="0">
                        <a:effectLst/>
                      </a:endParaRPr>
                    </a:p>
                    <a:p>
                      <a:endParaRPr lang="es-EC" sz="1200" kern="1200" dirty="0" smtClean="0">
                        <a:effectLst/>
                      </a:endParaRPr>
                    </a:p>
                    <a:p>
                      <a:endParaRPr lang="es-EC" sz="1200" kern="1200" dirty="0" smtClean="0">
                        <a:effectLst/>
                      </a:endParaRPr>
                    </a:p>
                    <a:p>
                      <a:endParaRPr lang="es-EC" sz="1200" kern="1200" dirty="0" smtClean="0">
                        <a:effectLst/>
                      </a:endParaRPr>
                    </a:p>
                    <a:p>
                      <a:endParaRPr lang="es-EC" sz="1200" kern="1200" dirty="0" smtClean="0">
                        <a:effectLst/>
                      </a:endParaRPr>
                    </a:p>
                    <a:p>
                      <a:r>
                        <a:rPr lang="es-EC" sz="1200" kern="1200" dirty="0" smtClean="0">
                          <a:effectLst/>
                        </a:rPr>
                        <a:t>Liderazgo Laissez Faire</a:t>
                      </a:r>
                      <a:endParaRPr lang="es-EC" sz="1200" dirty="0"/>
                    </a:p>
                  </a:txBody>
                  <a:tcPr/>
                </a:tc>
                <a:tc>
                  <a:txBody>
                    <a:bodyPr/>
                    <a:lstStyle/>
                    <a:p>
                      <a:r>
                        <a:rPr lang="es-EC" sz="1200" kern="1200" dirty="0" smtClean="0">
                          <a:effectLst/>
                        </a:rPr>
                        <a:t>Carisma                           Inspiración             Estimulación Intelectual Consideración Individualizada </a:t>
                      </a:r>
                    </a:p>
                    <a:p>
                      <a:endParaRPr lang="es-EC" sz="1200" kern="1200" dirty="0" smtClean="0">
                        <a:effectLst/>
                      </a:endParaRPr>
                    </a:p>
                    <a:p>
                      <a:r>
                        <a:rPr lang="es-EC" sz="1200" kern="1200" dirty="0" smtClean="0">
                          <a:effectLst/>
                        </a:rPr>
                        <a:t>Recompensa Contingente </a:t>
                      </a:r>
                    </a:p>
                    <a:p>
                      <a:r>
                        <a:rPr lang="es-EC" sz="1200" kern="1200" dirty="0" smtClean="0">
                          <a:effectLst/>
                        </a:rPr>
                        <a:t>Dirección por excepción</a:t>
                      </a:r>
                      <a:endParaRPr lang="es-EC" sz="1200" dirty="0"/>
                    </a:p>
                  </a:txBody>
                  <a:tcPr/>
                </a:tc>
                <a:tc>
                  <a:txBody>
                    <a:bodyPr/>
                    <a:lstStyle/>
                    <a:p>
                      <a:endParaRPr lang="es-EC" sz="1200" dirty="0" smtClean="0"/>
                    </a:p>
                    <a:p>
                      <a:endParaRPr lang="es-EC" sz="1200" dirty="0" smtClean="0"/>
                    </a:p>
                    <a:p>
                      <a:endParaRPr lang="es-EC" sz="1200" dirty="0" smtClean="0"/>
                    </a:p>
                    <a:p>
                      <a:endParaRPr lang="es-EC" sz="1200" dirty="0" smtClean="0"/>
                    </a:p>
                    <a:p>
                      <a:endParaRPr lang="es-EC" sz="1200" dirty="0" smtClean="0"/>
                    </a:p>
                    <a:p>
                      <a:endParaRPr lang="es-EC" sz="1200" dirty="0" smtClean="0"/>
                    </a:p>
                    <a:p>
                      <a:endParaRPr lang="es-EC" sz="1200" dirty="0" smtClean="0"/>
                    </a:p>
                    <a:p>
                      <a:r>
                        <a:rPr lang="es-EC" sz="1200" dirty="0" smtClean="0"/>
                        <a:t>Empírica</a:t>
                      </a:r>
                      <a:endParaRPr lang="es-EC" sz="1200" dirty="0"/>
                    </a:p>
                  </a:txBody>
                  <a:tcPr/>
                </a:tc>
                <a:tc>
                  <a:txBody>
                    <a:bodyPr/>
                    <a:lstStyle/>
                    <a:p>
                      <a:endParaRPr lang="es-EC" sz="1200" dirty="0" smtClean="0"/>
                    </a:p>
                    <a:p>
                      <a:endParaRPr lang="es-EC" sz="1200" dirty="0" smtClean="0"/>
                    </a:p>
                    <a:p>
                      <a:endParaRPr lang="es-EC" sz="1200" dirty="0" smtClean="0"/>
                    </a:p>
                    <a:p>
                      <a:endParaRPr lang="es-EC" sz="1200" dirty="0" smtClean="0"/>
                    </a:p>
                    <a:p>
                      <a:endParaRPr lang="es-EC" sz="1200" dirty="0" smtClean="0"/>
                    </a:p>
                    <a:p>
                      <a:endParaRPr lang="es-EC" sz="1200" dirty="0" smtClean="0"/>
                    </a:p>
                    <a:p>
                      <a:endParaRPr lang="es-EC" sz="1200" dirty="0" smtClean="0"/>
                    </a:p>
                    <a:p>
                      <a:r>
                        <a:rPr lang="es-EC" sz="1200" dirty="0" smtClean="0"/>
                        <a:t>Encuesta</a:t>
                      </a:r>
                      <a:endParaRPr lang="es-EC" sz="1200" dirty="0"/>
                    </a:p>
                  </a:txBody>
                  <a:tcPr/>
                </a:tc>
                <a:tc>
                  <a:txBody>
                    <a:bodyPr/>
                    <a:lstStyle/>
                    <a:p>
                      <a:endParaRPr lang="es-EC" sz="1200" kern="1200" dirty="0" smtClean="0">
                        <a:effectLst/>
                      </a:endParaRPr>
                    </a:p>
                    <a:p>
                      <a:endParaRPr lang="es-EC" sz="1200" kern="1200" dirty="0" smtClean="0">
                        <a:effectLst/>
                      </a:endParaRPr>
                    </a:p>
                    <a:p>
                      <a:r>
                        <a:rPr lang="es-EC" sz="1200" kern="1200" dirty="0" smtClean="0">
                          <a:effectLst/>
                        </a:rPr>
                        <a:t>Cuestionario de estilo de liderazgo de  Bass &amp; </a:t>
                      </a:r>
                      <a:r>
                        <a:rPr lang="es-EC" sz="1200" kern="1200" dirty="0" err="1" smtClean="0">
                          <a:effectLst/>
                        </a:rPr>
                        <a:t>Avolio</a:t>
                      </a:r>
                      <a:r>
                        <a:rPr lang="es-EC" sz="1200" kern="1200" dirty="0" smtClean="0">
                          <a:effectLst/>
                        </a:rPr>
                        <a:t> (1990); Adaptación de Castro Solano, Nader &amp; Casullo (2004).</a:t>
                      </a:r>
                      <a:endParaRPr lang="es-EC" sz="1200" dirty="0"/>
                    </a:p>
                  </a:txBody>
                  <a:tcPr/>
                </a:tc>
              </a:tr>
              <a:tr h="1430148">
                <a:tc>
                  <a:txBody>
                    <a:bodyPr/>
                    <a:lstStyle/>
                    <a:p>
                      <a:r>
                        <a:rPr lang="es-EC" sz="1200" kern="1200" dirty="0" smtClean="0">
                          <a:effectLst/>
                        </a:rPr>
                        <a:t>Analizar el clima organizacional orientado a la innovación existente en las empresas tecnológicas del distrito metropolitano de Quito</a:t>
                      </a:r>
                      <a:endParaRPr lang="es-EC"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effectLst/>
                        </a:rPr>
                        <a:t>H</a:t>
                      </a:r>
                      <a:r>
                        <a:rPr lang="es-EC" sz="1200" kern="1200" baseline="-25000" dirty="0" smtClean="0">
                          <a:effectLst/>
                        </a:rPr>
                        <a:t>4</a:t>
                      </a:r>
                      <a:r>
                        <a:rPr lang="es-EC" sz="1200" kern="1200" dirty="0" smtClean="0">
                          <a:effectLst/>
                        </a:rPr>
                        <a:t>: Un clima organizacional adecuado incide positivamente en la innovación de las empresas tecnológicas del distrito metropolitano de Quito</a:t>
                      </a:r>
                      <a:r>
                        <a:rPr lang="es-EC" sz="1800" kern="1200" dirty="0" smtClean="0">
                          <a:effectLst/>
                        </a:rPr>
                        <a:t>.</a:t>
                      </a:r>
                      <a:endParaRPr lang="es-EC" sz="1200" kern="1200" dirty="0" smtClean="0">
                        <a:effectLst/>
                      </a:endParaRPr>
                    </a:p>
                    <a:p>
                      <a:endParaRPr lang="es-EC" sz="1200" dirty="0"/>
                    </a:p>
                  </a:txBody>
                  <a:tcPr/>
                </a:tc>
                <a:tc>
                  <a:txBody>
                    <a:bodyPr/>
                    <a:lstStyle/>
                    <a:p>
                      <a:endParaRPr lang="es-EC" sz="1200" kern="1200" dirty="0" smtClean="0">
                        <a:effectLst/>
                      </a:endParaRPr>
                    </a:p>
                    <a:p>
                      <a:endParaRPr lang="es-EC" sz="1200" kern="1200" dirty="0" smtClean="0">
                        <a:effectLst/>
                      </a:endParaRPr>
                    </a:p>
                    <a:p>
                      <a:r>
                        <a:rPr lang="es-EC" sz="1200" kern="1200" dirty="0" smtClean="0">
                          <a:effectLst/>
                        </a:rPr>
                        <a:t>Clima organizacional</a:t>
                      </a:r>
                      <a:endParaRPr lang="es-EC" sz="1200" dirty="0"/>
                    </a:p>
                  </a:txBody>
                  <a:tcPr/>
                </a:tc>
                <a:tc>
                  <a:txBody>
                    <a:bodyPr/>
                    <a:lstStyle/>
                    <a:p>
                      <a:r>
                        <a:rPr lang="es-EC" sz="1200" kern="1200" dirty="0" smtClean="0">
                          <a:effectLst/>
                        </a:rPr>
                        <a:t>Autonomía                         Cohesión                              Confianza                                  Presión                                   Apoyo               Reconocimiento                   Equidad                     Innovación </a:t>
                      </a:r>
                      <a:endParaRPr lang="es-EC" sz="1200" dirty="0"/>
                    </a:p>
                  </a:txBody>
                  <a:tcPr/>
                </a:tc>
                <a:tc>
                  <a:txBody>
                    <a:bodyPr/>
                    <a:lstStyle/>
                    <a:p>
                      <a:endParaRPr lang="es-EC" sz="1200" dirty="0" smtClean="0"/>
                    </a:p>
                    <a:p>
                      <a:endParaRPr lang="es-EC" sz="1200" dirty="0" smtClean="0"/>
                    </a:p>
                    <a:p>
                      <a:endParaRPr lang="es-EC" sz="1200" dirty="0" smtClean="0"/>
                    </a:p>
                    <a:p>
                      <a:r>
                        <a:rPr lang="es-EC" sz="1200" dirty="0" smtClean="0"/>
                        <a:t>Empírica</a:t>
                      </a:r>
                      <a:endParaRPr lang="es-EC" sz="1200" dirty="0"/>
                    </a:p>
                  </a:txBody>
                  <a:tcPr/>
                </a:tc>
                <a:tc>
                  <a:txBody>
                    <a:bodyPr/>
                    <a:lstStyle/>
                    <a:p>
                      <a:endParaRPr lang="es-EC" sz="1200" dirty="0" smtClean="0"/>
                    </a:p>
                    <a:p>
                      <a:endParaRPr lang="es-EC" sz="1200" dirty="0" smtClean="0"/>
                    </a:p>
                    <a:p>
                      <a:endParaRPr lang="es-EC" sz="1200" dirty="0" smtClean="0"/>
                    </a:p>
                    <a:p>
                      <a:r>
                        <a:rPr lang="es-EC" sz="1200" dirty="0" smtClean="0"/>
                        <a:t>Encuesta</a:t>
                      </a:r>
                      <a:endParaRPr lang="es-EC" sz="1200" dirty="0"/>
                    </a:p>
                  </a:txBody>
                  <a:tcPr/>
                </a:tc>
                <a:tc>
                  <a:txBody>
                    <a:bodyPr/>
                    <a:lstStyle/>
                    <a:p>
                      <a:r>
                        <a:rPr lang="es-EC" sz="1200" kern="1200" dirty="0" smtClean="0">
                          <a:effectLst/>
                        </a:rPr>
                        <a:t>Teoría de las ocho dimensiones de  </a:t>
                      </a:r>
                      <a:r>
                        <a:rPr lang="es-EC" sz="1200" kern="1200" dirty="0" err="1" smtClean="0">
                          <a:effectLst/>
                        </a:rPr>
                        <a:t>Koys</a:t>
                      </a:r>
                      <a:r>
                        <a:rPr lang="es-EC" sz="1200" kern="1200" dirty="0" smtClean="0">
                          <a:effectLst/>
                        </a:rPr>
                        <a:t> y </a:t>
                      </a:r>
                      <a:r>
                        <a:rPr lang="es-EC" sz="1200" kern="1200" dirty="0" err="1" smtClean="0">
                          <a:effectLst/>
                        </a:rPr>
                        <a:t>Decottis</a:t>
                      </a:r>
                      <a:r>
                        <a:rPr lang="es-EC" sz="1200" kern="1200" dirty="0" smtClean="0">
                          <a:effectLst/>
                        </a:rPr>
                        <a:t> (1991).     Traducción del instrumento por Chiang , Salazar, </a:t>
                      </a:r>
                      <a:r>
                        <a:rPr lang="es-EC" sz="1200" kern="1200" dirty="0" err="1" smtClean="0">
                          <a:effectLst/>
                        </a:rPr>
                        <a:t>Nuñez</a:t>
                      </a:r>
                      <a:r>
                        <a:rPr lang="es-EC" sz="1200" kern="1200" dirty="0" smtClean="0">
                          <a:effectLst/>
                        </a:rPr>
                        <a:t> (2008). </a:t>
                      </a:r>
                      <a:endParaRPr lang="es-EC" sz="1200" dirty="0"/>
                    </a:p>
                  </a:txBody>
                  <a:tcPr/>
                </a:tc>
              </a:tr>
            </a:tbl>
          </a:graphicData>
        </a:graphic>
      </p:graphicFrame>
    </p:spTree>
    <p:extLst>
      <p:ext uri="{BB962C8B-B14F-4D97-AF65-F5344CB8AC3E}">
        <p14:creationId xmlns:p14="http://schemas.microsoft.com/office/powerpoint/2010/main" val="41148791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2" y="317988"/>
            <a:ext cx="28003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447" y="2743199"/>
            <a:ext cx="298755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104534" y="587131"/>
            <a:ext cx="10972800" cy="626510"/>
          </a:xfrm>
        </p:spPr>
        <p:txBody>
          <a:bodyPr/>
          <a:lstStyle/>
          <a:p>
            <a:r>
              <a:rPr lang="es-ES" dirty="0" smtClean="0">
                <a:solidFill>
                  <a:srgbClr val="002060"/>
                </a:solidFill>
              </a:rPr>
              <a:t>SISTEMA DE VARIABLES</a:t>
            </a:r>
            <a:endParaRPr lang="es-ES" dirty="0">
              <a:solidFill>
                <a:srgbClr val="002060"/>
              </a:soli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2277" y="650384"/>
            <a:ext cx="8818440" cy="561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de flecha"/>
          <p:cNvCxnSpPr/>
          <p:nvPr/>
        </p:nvCxnSpPr>
        <p:spPr>
          <a:xfrm>
            <a:off x="6330462" y="3739662"/>
            <a:ext cx="1031630" cy="1172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432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104534" y="587131"/>
            <a:ext cx="10972800" cy="626510"/>
          </a:xfrm>
        </p:spPr>
        <p:txBody>
          <a:bodyPr/>
          <a:lstStyle/>
          <a:p>
            <a:r>
              <a:rPr lang="es-ES" dirty="0" smtClean="0">
                <a:solidFill>
                  <a:srgbClr val="002060"/>
                </a:solidFill>
              </a:rPr>
              <a:t>POBLACIÓN Y MUESTRA</a:t>
            </a:r>
            <a:endParaRPr lang="es-ES" dirty="0">
              <a:solidFill>
                <a:srgbClr val="002060"/>
              </a:solidFill>
            </a:endParaRPr>
          </a:p>
        </p:txBody>
      </p:sp>
      <p:graphicFrame>
        <p:nvGraphicFramePr>
          <p:cNvPr id="3" name="2 Diagrama"/>
          <p:cNvGraphicFramePr/>
          <p:nvPr>
            <p:extLst>
              <p:ext uri="{D42A27DB-BD31-4B8C-83A1-F6EECF244321}">
                <p14:modId xmlns:p14="http://schemas.microsoft.com/office/powerpoint/2010/main" val="3958803007"/>
              </p:ext>
            </p:extLst>
          </p:nvPr>
        </p:nvGraphicFramePr>
        <p:xfrm>
          <a:off x="562707" y="2469692"/>
          <a:ext cx="4372708" cy="278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a la derecha con muesca"/>
          <p:cNvSpPr/>
          <p:nvPr/>
        </p:nvSpPr>
        <p:spPr>
          <a:xfrm>
            <a:off x="2356338" y="4580973"/>
            <a:ext cx="785446" cy="339969"/>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graphicFrame>
        <p:nvGraphicFramePr>
          <p:cNvPr id="12" name="11 Tabla"/>
          <p:cNvGraphicFramePr>
            <a:graphicFrameLocks noGrp="1"/>
          </p:cNvGraphicFramePr>
          <p:nvPr>
            <p:extLst>
              <p:ext uri="{D42A27DB-BD31-4B8C-83A1-F6EECF244321}">
                <p14:modId xmlns:p14="http://schemas.microsoft.com/office/powerpoint/2010/main" val="937440290"/>
              </p:ext>
            </p:extLst>
          </p:nvPr>
        </p:nvGraphicFramePr>
        <p:xfrm>
          <a:off x="7161235" y="2286506"/>
          <a:ext cx="4690795" cy="2344108"/>
        </p:xfrm>
        <a:graphic>
          <a:graphicData uri="http://schemas.openxmlformats.org/drawingml/2006/table">
            <a:tbl>
              <a:tblPr firstRow="1" firstCol="1" bandRow="1">
                <a:tableStyleId>{BDBED569-4797-4DF1-A0F4-6AAB3CD982D8}</a:tableStyleId>
              </a:tblPr>
              <a:tblGrid>
                <a:gridCol w="2033530"/>
                <a:gridCol w="1196311"/>
                <a:gridCol w="1460954"/>
              </a:tblGrid>
              <a:tr h="346664">
                <a:tc>
                  <a:txBody>
                    <a:bodyPr/>
                    <a:lstStyle/>
                    <a:p>
                      <a:pPr>
                        <a:lnSpc>
                          <a:spcPct val="115000"/>
                        </a:lnSpc>
                        <a:spcAft>
                          <a:spcPts val="0"/>
                        </a:spcAft>
                      </a:pPr>
                      <a:r>
                        <a:rPr lang="es-EC" sz="1400" dirty="0">
                          <a:effectLst/>
                        </a:rPr>
                        <a:t>Actividad Económica</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Empresas</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Empleados </a:t>
                      </a:r>
                      <a:endParaRPr lang="es-EC" sz="1400">
                        <a:effectLst/>
                        <a:latin typeface="Calibri"/>
                        <a:ea typeface="Calibri"/>
                        <a:cs typeface="Times New Roman"/>
                      </a:endParaRPr>
                    </a:p>
                  </a:txBody>
                  <a:tcPr marL="68580" marR="68580" marT="0" marB="0"/>
                </a:tc>
              </a:tr>
              <a:tr h="330156">
                <a:tc>
                  <a:txBody>
                    <a:bodyPr/>
                    <a:lstStyle/>
                    <a:p>
                      <a:pPr>
                        <a:lnSpc>
                          <a:spcPct val="115000"/>
                        </a:lnSpc>
                        <a:spcAft>
                          <a:spcPts val="0"/>
                        </a:spcAft>
                      </a:pPr>
                      <a:r>
                        <a:rPr lang="es-EC" sz="1400" dirty="0">
                          <a:effectLst/>
                        </a:rPr>
                        <a:t>TELECOMUNICACIÓN</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13</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3852</a:t>
                      </a:r>
                      <a:endParaRPr lang="es-EC" sz="1400">
                        <a:effectLst/>
                        <a:latin typeface="Calibri"/>
                        <a:ea typeface="Calibri"/>
                        <a:cs typeface="Times New Roman"/>
                      </a:endParaRPr>
                    </a:p>
                  </a:txBody>
                  <a:tcPr marL="68580" marR="68580" marT="0" marB="0"/>
                </a:tc>
              </a:tr>
              <a:tr h="330156">
                <a:tc>
                  <a:txBody>
                    <a:bodyPr/>
                    <a:lstStyle/>
                    <a:p>
                      <a:pPr>
                        <a:lnSpc>
                          <a:spcPct val="115000"/>
                        </a:lnSpc>
                        <a:spcAft>
                          <a:spcPts val="0"/>
                        </a:spcAft>
                      </a:pPr>
                      <a:r>
                        <a:rPr lang="es-EC" sz="1400" dirty="0">
                          <a:effectLst/>
                        </a:rPr>
                        <a:t>HARDWARE</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64</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4826</a:t>
                      </a:r>
                      <a:endParaRPr lang="es-EC" sz="1400">
                        <a:effectLst/>
                        <a:latin typeface="Calibri"/>
                        <a:ea typeface="Calibri"/>
                        <a:cs typeface="Times New Roman"/>
                      </a:endParaRPr>
                    </a:p>
                  </a:txBody>
                  <a:tcPr marL="68580" marR="68580" marT="0" marB="0"/>
                </a:tc>
              </a:tr>
              <a:tr h="330156">
                <a:tc>
                  <a:txBody>
                    <a:bodyPr/>
                    <a:lstStyle/>
                    <a:p>
                      <a:pPr>
                        <a:lnSpc>
                          <a:spcPct val="115000"/>
                        </a:lnSpc>
                        <a:spcAft>
                          <a:spcPts val="0"/>
                        </a:spcAft>
                      </a:pPr>
                      <a:r>
                        <a:rPr lang="es-EC" sz="1400">
                          <a:effectLst/>
                        </a:rPr>
                        <a:t>SOFTWARE</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effectLst/>
                        </a:rPr>
                        <a:t>18</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2527</a:t>
                      </a:r>
                      <a:endParaRPr lang="es-EC" sz="1400">
                        <a:effectLst/>
                        <a:latin typeface="Calibri"/>
                        <a:ea typeface="Calibri"/>
                        <a:cs typeface="Times New Roman"/>
                      </a:endParaRPr>
                    </a:p>
                  </a:txBody>
                  <a:tcPr marL="68580" marR="68580" marT="0" marB="0"/>
                </a:tc>
              </a:tr>
              <a:tr h="330156">
                <a:tc>
                  <a:txBody>
                    <a:bodyPr/>
                    <a:lstStyle/>
                    <a:p>
                      <a:pPr>
                        <a:lnSpc>
                          <a:spcPct val="115000"/>
                        </a:lnSpc>
                        <a:spcAft>
                          <a:spcPts val="0"/>
                        </a:spcAft>
                      </a:pPr>
                      <a:r>
                        <a:rPr lang="es-EC" sz="1400">
                          <a:effectLst/>
                        </a:rPr>
                        <a:t>SERVICIOS</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effectLst/>
                        </a:rPr>
                        <a:t>51</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2546</a:t>
                      </a:r>
                      <a:endParaRPr lang="es-EC" sz="1400">
                        <a:effectLst/>
                        <a:latin typeface="Calibri"/>
                        <a:ea typeface="Calibri"/>
                        <a:cs typeface="Times New Roman"/>
                      </a:endParaRPr>
                    </a:p>
                  </a:txBody>
                  <a:tcPr marL="68580" marR="68580" marT="0" marB="0"/>
                </a:tc>
              </a:tr>
              <a:tr h="330156">
                <a:tc>
                  <a:txBody>
                    <a:bodyPr/>
                    <a:lstStyle/>
                    <a:p>
                      <a:pPr>
                        <a:lnSpc>
                          <a:spcPct val="115000"/>
                        </a:lnSpc>
                        <a:spcAft>
                          <a:spcPts val="0"/>
                        </a:spcAft>
                      </a:pPr>
                      <a:r>
                        <a:rPr lang="es-EC" sz="1400">
                          <a:effectLst/>
                        </a:rPr>
                        <a:t>HSS</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effectLst/>
                        </a:rPr>
                        <a:t>24</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effectLst/>
                        </a:rPr>
                        <a:t>1882</a:t>
                      </a:r>
                      <a:endParaRPr lang="es-EC" sz="1400" dirty="0">
                        <a:effectLst/>
                        <a:latin typeface="Calibri"/>
                        <a:ea typeface="Calibri"/>
                        <a:cs typeface="Times New Roman"/>
                      </a:endParaRPr>
                    </a:p>
                  </a:txBody>
                  <a:tcPr marL="68580" marR="68580" marT="0" marB="0"/>
                </a:tc>
              </a:tr>
              <a:tr h="346664">
                <a:tc>
                  <a:txBody>
                    <a:bodyPr/>
                    <a:lstStyle/>
                    <a:p>
                      <a:pPr>
                        <a:lnSpc>
                          <a:spcPct val="115000"/>
                        </a:lnSpc>
                        <a:spcAft>
                          <a:spcPts val="0"/>
                        </a:spcAft>
                      </a:pPr>
                      <a:r>
                        <a:rPr lang="es-EC" sz="1400">
                          <a:effectLst/>
                        </a:rPr>
                        <a:t>TOTAL</a:t>
                      </a:r>
                      <a:endParaRPr lang="es-EC" sz="1400">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smtClean="0">
                          <a:effectLst/>
                        </a:rPr>
                        <a:t>170</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400" b="1" dirty="0">
                          <a:effectLst/>
                        </a:rPr>
                        <a:t>15633</a:t>
                      </a:r>
                      <a:endParaRPr lang="es-EC" sz="1400" b="1" dirty="0">
                        <a:effectLst/>
                        <a:latin typeface="Calibri"/>
                        <a:ea typeface="Calibri"/>
                        <a:cs typeface="Times New Roman"/>
                      </a:endParaRPr>
                    </a:p>
                  </a:txBody>
                  <a:tcPr marL="68580" marR="68580" marT="0" marB="0"/>
                </a:tc>
              </a:tr>
            </a:tbl>
          </a:graphicData>
        </a:graphic>
      </p:graphicFrame>
      <p:sp>
        <p:nvSpPr>
          <p:cNvPr id="13" name="Rectangle 6"/>
          <p:cNvSpPr>
            <a:spLocks noChangeArrowheads="1"/>
          </p:cNvSpPr>
          <p:nvPr/>
        </p:nvSpPr>
        <p:spPr bwMode="auto">
          <a:xfrm>
            <a:off x="7045569" y="1574865"/>
            <a:ext cx="386861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44463" algn="l" defTabSz="914400" rtl="0" eaLnBrk="1" fontAlgn="base" latinLnBrk="0" hangingPunct="1">
              <a:lnSpc>
                <a:spcPct val="100000"/>
              </a:lnSpc>
              <a:spcBef>
                <a:spcPct val="0"/>
              </a:spcBef>
              <a:spcAft>
                <a:spcPct val="0"/>
              </a:spcAft>
              <a:buClrTx/>
              <a:buSzTx/>
              <a:buFontTx/>
              <a:buNone/>
              <a:tabLst/>
            </a:pPr>
            <a:r>
              <a:rPr kumimoji="0" lang="es-EC" altLang="es-EC" sz="2000" b="1" i="0" u="none" strike="noStrike" cap="none" normalizeH="0" baseline="0" dirty="0" smtClean="0">
                <a:ln>
                  <a:noFill/>
                </a:ln>
                <a:effectLst/>
                <a:latin typeface="Times New Roman" pitchFamily="18" charset="0"/>
                <a:ea typeface="Calibri" pitchFamily="34" charset="0"/>
                <a:cs typeface="Times New Roman" pitchFamily="18" charset="0"/>
              </a:rPr>
              <a:t>Estratos de la población</a:t>
            </a:r>
            <a:endParaRPr kumimoji="0" lang="es-EC" altLang="es-EC"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144463"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492" y="1043354"/>
            <a:ext cx="1535722" cy="137269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4045" y="4750958"/>
            <a:ext cx="1307356" cy="107852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7444" y="4037501"/>
            <a:ext cx="1327686" cy="118219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3604" y="4750958"/>
            <a:ext cx="1168864" cy="118824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5067" y="2495549"/>
            <a:ext cx="1822572" cy="121627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3888" y="639773"/>
            <a:ext cx="1890346" cy="177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104534" y="587131"/>
            <a:ext cx="10972800" cy="626510"/>
          </a:xfrm>
        </p:spPr>
        <p:txBody>
          <a:bodyPr/>
          <a:lstStyle/>
          <a:p>
            <a:r>
              <a:rPr lang="es-ES" dirty="0" smtClean="0">
                <a:solidFill>
                  <a:srgbClr val="002060"/>
                </a:solidFill>
              </a:rPr>
              <a:t>ZONAS DEL DMQ</a:t>
            </a:r>
            <a:endParaRPr lang="es-ES" dirty="0">
              <a:solidFill>
                <a:srgbClr val="002060"/>
              </a:solidFill>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954216" y="1078523"/>
            <a:ext cx="9061938" cy="4853353"/>
          </a:xfrm>
          <a:prstGeom prst="rect">
            <a:avLst/>
          </a:prstGeom>
          <a:noFill/>
          <a:ln>
            <a:noFill/>
          </a:ln>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7476" t="34936" r="32791" b="44230"/>
          <a:stretch/>
        </p:blipFill>
        <p:spPr bwMode="auto">
          <a:xfrm>
            <a:off x="2954216" y="4391760"/>
            <a:ext cx="2625968" cy="159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41" y="3949212"/>
            <a:ext cx="2543175" cy="166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5753"/>
            <a:ext cx="2933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104534" y="587131"/>
            <a:ext cx="10972800" cy="626510"/>
          </a:xfrm>
        </p:spPr>
        <p:txBody>
          <a:bodyPr/>
          <a:lstStyle/>
          <a:p>
            <a:r>
              <a:rPr lang="es-ES" dirty="0" smtClean="0">
                <a:solidFill>
                  <a:srgbClr val="002060"/>
                </a:solidFill>
              </a:rPr>
              <a:t>CÁLCULO DE LA MUESTRA</a:t>
            </a:r>
            <a:endParaRPr lang="es-ES" dirty="0">
              <a:solidFill>
                <a:srgbClr val="002060"/>
              </a:solidFill>
            </a:endParaRPr>
          </a:p>
        </p:txBody>
      </p:sp>
      <p:graphicFrame>
        <p:nvGraphicFramePr>
          <p:cNvPr id="2" name="1 Diagrama"/>
          <p:cNvGraphicFramePr/>
          <p:nvPr>
            <p:extLst>
              <p:ext uri="{D42A27DB-BD31-4B8C-83A1-F6EECF244321}">
                <p14:modId xmlns:p14="http://schemas.microsoft.com/office/powerpoint/2010/main" val="1225419409"/>
              </p:ext>
            </p:extLst>
          </p:nvPr>
        </p:nvGraphicFramePr>
        <p:xfrm>
          <a:off x="-234459" y="293077"/>
          <a:ext cx="4970581" cy="5779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6846276" y="1254368"/>
            <a:ext cx="5345723" cy="646331"/>
          </a:xfrm>
          <a:prstGeom prst="rect">
            <a:avLst/>
          </a:prstGeom>
          <a:noFill/>
        </p:spPr>
        <p:txBody>
          <a:bodyPr wrap="square" rtlCol="0">
            <a:spAutoFit/>
          </a:bodyPr>
          <a:lstStyle/>
          <a:p>
            <a:r>
              <a:rPr lang="es-EC" dirty="0" smtClean="0"/>
              <a:t>Para el cálculo de la muestra se utilizó la siguiente fórmula:</a:t>
            </a:r>
            <a:endParaRPr lang="es-EC" dirty="0"/>
          </a:p>
        </p:txBody>
      </p:sp>
      <mc:AlternateContent xmlns:mc="http://schemas.openxmlformats.org/markup-compatibility/2006" xmlns:a14="http://schemas.microsoft.com/office/drawing/2010/main">
        <mc:Choice Requires="a14">
          <p:sp>
            <p:nvSpPr>
              <p:cNvPr id="6" name="5 Rectángulo"/>
              <p:cNvSpPr/>
              <p:nvPr/>
            </p:nvSpPr>
            <p:spPr>
              <a:xfrm>
                <a:off x="7746713" y="1822378"/>
                <a:ext cx="2691826" cy="8835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nary>
                            <m:naryPr>
                              <m:chr m:val="∑"/>
                              <m:grow m:val="on"/>
                              <m:ctrlPr>
                                <a:rPr lang="es-EC" i="1">
                                  <a:latin typeface="Cambria Math"/>
                                </a:rPr>
                              </m:ctrlPr>
                            </m:naryPr>
                            <m:sub>
                              <m:r>
                                <a:rPr lang="es-EC" i="1">
                                  <a:latin typeface="Cambria Math"/>
                                </a:rPr>
                                <m:t>𝑖</m:t>
                              </m:r>
                              <m:r>
                                <a:rPr lang="es-EC" i="1">
                                  <a:latin typeface="Cambria Math"/>
                                </a:rPr>
                                <m:t>=1</m:t>
                              </m:r>
                            </m:sub>
                            <m:sup>
                              <m:r>
                                <a:rPr lang="es-EC" i="1">
                                  <a:latin typeface="Cambria Math"/>
                                </a:rPr>
                                <m:t>𝐼</m:t>
                              </m:r>
                            </m:sup>
                            <m:e>
                              <m:r>
                                <a:rPr lang="es-EC" i="1">
                                  <a:latin typeface="Cambria Math"/>
                                </a:rPr>
                                <m:t>𝑁𝑖𝑃𝑖𝑄𝑖</m:t>
                              </m:r>
                            </m:e>
                          </m:nary>
                        </m:num>
                        <m:den>
                          <m:r>
                            <a:rPr lang="es-EC" i="1">
                              <a:latin typeface="Cambria Math"/>
                            </a:rPr>
                            <m:t>𝑁𝐸</m:t>
                          </m:r>
                          <m:r>
                            <a:rPr lang="es-EC" i="1">
                              <a:latin typeface="Cambria Math"/>
                            </a:rPr>
                            <m:t>+</m:t>
                          </m:r>
                          <m:f>
                            <m:fPr>
                              <m:ctrlPr>
                                <a:rPr lang="es-EC" i="1">
                                  <a:latin typeface="Cambria Math"/>
                                </a:rPr>
                              </m:ctrlPr>
                            </m:fPr>
                            <m:num>
                              <m:r>
                                <a:rPr lang="es-EC" i="1">
                                  <a:latin typeface="Cambria Math"/>
                                </a:rPr>
                                <m:t>1</m:t>
                              </m:r>
                            </m:num>
                            <m:den>
                              <m:r>
                                <a:rPr lang="es-EC" i="1">
                                  <a:latin typeface="Cambria Math"/>
                                </a:rPr>
                                <m:t>𝑁</m:t>
                              </m:r>
                            </m:den>
                          </m:f>
                          <m:r>
                            <a:rPr lang="es-EC" i="1">
                              <a:latin typeface="Cambria Math"/>
                            </a:rPr>
                            <m:t> </m:t>
                          </m:r>
                          <m:nary>
                            <m:naryPr>
                              <m:chr m:val="∑"/>
                              <m:grow m:val="on"/>
                              <m:ctrlPr>
                                <a:rPr lang="es-EC" i="1">
                                  <a:latin typeface="Cambria Math"/>
                                </a:rPr>
                              </m:ctrlPr>
                            </m:naryPr>
                            <m:sub>
                              <m:r>
                                <a:rPr lang="es-EC" i="1">
                                  <a:latin typeface="Cambria Math"/>
                                </a:rPr>
                                <m:t>𝑖</m:t>
                              </m:r>
                              <m:r>
                                <a:rPr lang="es-EC" i="1">
                                  <a:latin typeface="Cambria Math"/>
                                </a:rPr>
                                <m:t>=1</m:t>
                              </m:r>
                            </m:sub>
                            <m:sup>
                              <m:r>
                                <a:rPr lang="es-EC" i="1">
                                  <a:latin typeface="Cambria Math"/>
                                </a:rPr>
                                <m:t>𝐼</m:t>
                              </m:r>
                            </m:sup>
                            <m:e>
                              <m:r>
                                <a:rPr lang="es-EC" i="1">
                                  <a:latin typeface="Cambria Math"/>
                                </a:rPr>
                                <m:t>𝑁𝑖𝑃𝑖𝑄𝑖</m:t>
                              </m:r>
                            </m:e>
                          </m:nary>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7746713" y="1822378"/>
                <a:ext cx="2691826" cy="883512"/>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7419381" y="4119493"/>
                <a:ext cx="3543021" cy="84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r>
                            <a:rPr lang="es-EC">
                              <a:latin typeface="Cambria Math"/>
                            </a:rPr>
                            <m:t>(3908,25)</m:t>
                          </m:r>
                        </m:num>
                        <m:den>
                          <m:r>
                            <a:rPr lang="es-EC" i="1">
                              <a:latin typeface="Cambria Math"/>
                            </a:rPr>
                            <m:t>10,18+</m:t>
                          </m:r>
                          <m:f>
                            <m:fPr>
                              <m:ctrlPr>
                                <a:rPr lang="es-EC" i="1">
                                  <a:latin typeface="Cambria Math"/>
                                </a:rPr>
                              </m:ctrlPr>
                            </m:fPr>
                            <m:num>
                              <m:r>
                                <a:rPr lang="es-EC" i="1">
                                  <a:latin typeface="Cambria Math"/>
                                </a:rPr>
                                <m:t>1</m:t>
                              </m:r>
                            </m:num>
                            <m:den>
                              <m:r>
                                <a:rPr lang="es-EC" i="1">
                                  <a:latin typeface="Cambria Math"/>
                                </a:rPr>
                                <m:t>15633</m:t>
                              </m:r>
                            </m:den>
                          </m:f>
                          <m:r>
                            <a:rPr lang="es-EC" i="1">
                              <a:latin typeface="Cambria Math"/>
                            </a:rPr>
                            <m:t> </m:t>
                          </m:r>
                          <m:nary>
                            <m:naryPr>
                              <m:chr m:val="∑"/>
                              <m:grow m:val="on"/>
                              <m:ctrlPr>
                                <a:rPr lang="es-EC" i="1">
                                  <a:latin typeface="Cambria Math"/>
                                </a:rPr>
                              </m:ctrlPr>
                            </m:naryPr>
                            <m:sub>
                              <m:r>
                                <a:rPr lang="es-EC" i="1">
                                  <a:latin typeface="Cambria Math"/>
                                </a:rPr>
                                <m:t>𝑖</m:t>
                              </m:r>
                              <m:r>
                                <a:rPr lang="es-EC" i="1">
                                  <a:latin typeface="Cambria Math"/>
                                </a:rPr>
                                <m:t>=1</m:t>
                              </m:r>
                            </m:sub>
                            <m:sup>
                              <m:r>
                                <a:rPr lang="es-EC" i="1">
                                  <a:latin typeface="Cambria Math"/>
                                </a:rPr>
                                <m:t>𝐼</m:t>
                              </m:r>
                            </m:sup>
                            <m:e>
                              <m:r>
                                <a:rPr lang="es-EC" i="1">
                                  <a:latin typeface="Cambria Math"/>
                                </a:rPr>
                                <m:t>3908,25</m:t>
                              </m:r>
                            </m:e>
                          </m:nary>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7419381" y="4119493"/>
                <a:ext cx="3543021" cy="845231"/>
              </a:xfrm>
              <a:prstGeom prst="rect">
                <a:avLst/>
              </a:prstGeom>
              <a:blipFill rotWithShape="1">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7419379" y="2987244"/>
                <a:ext cx="4547335" cy="950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𝑛</m:t>
                      </m:r>
                      <m:r>
                        <a:rPr lang="es-EC" i="1" smtClean="0">
                          <a:latin typeface="Cambria Math"/>
                        </a:rPr>
                        <m:t>=</m:t>
                      </m:r>
                      <m:f>
                        <m:fPr>
                          <m:ctrlPr>
                            <a:rPr lang="es-EC" i="1">
                              <a:latin typeface="Cambria Math"/>
                            </a:rPr>
                          </m:ctrlPr>
                        </m:fPr>
                        <m:num>
                          <m:nary>
                            <m:naryPr>
                              <m:chr m:val="∑"/>
                              <m:grow m:val="on"/>
                              <m:ctrlPr>
                                <a:rPr lang="es-EC" i="1">
                                  <a:latin typeface="Cambria Math"/>
                                </a:rPr>
                              </m:ctrlPr>
                            </m:naryPr>
                            <m:sub>
                              <m:r>
                                <a:rPr lang="es-EC" i="1">
                                  <a:latin typeface="Cambria Math"/>
                                </a:rPr>
                                <m:t>𝑖</m:t>
                              </m:r>
                              <m:r>
                                <a:rPr lang="es-EC" i="1">
                                  <a:latin typeface="Cambria Math"/>
                                </a:rPr>
                                <m:t>=1</m:t>
                              </m:r>
                            </m:sub>
                            <m:sup>
                              <m:r>
                                <a:rPr lang="es-EC" i="1">
                                  <a:latin typeface="Cambria Math"/>
                                </a:rPr>
                                <m:t>𝐼</m:t>
                              </m:r>
                            </m:sup>
                            <m:e>
                              <m:r>
                                <a:rPr lang="es-EC" b="0" i="1" smtClean="0">
                                  <a:latin typeface="Cambria Math"/>
                                </a:rPr>
                                <m:t>15633∗0,5∗0,5</m:t>
                              </m:r>
                            </m:e>
                          </m:nary>
                        </m:num>
                        <m:den>
                          <m:r>
                            <a:rPr lang="es-EC" i="1">
                              <a:latin typeface="Cambria Math"/>
                            </a:rPr>
                            <m:t>1</m:t>
                          </m:r>
                          <m:r>
                            <a:rPr lang="es-EC" b="0" i="1" smtClean="0">
                              <a:latin typeface="Cambria Math"/>
                            </a:rPr>
                            <m:t>5633∗</m:t>
                          </m:r>
                          <m:f>
                            <m:fPr>
                              <m:ctrlPr>
                                <a:rPr lang="es-EC" i="1">
                                  <a:latin typeface="Cambria Math"/>
                                </a:rPr>
                              </m:ctrlPr>
                            </m:fPr>
                            <m:num>
                              <m:d>
                                <m:dPr>
                                  <m:ctrlPr>
                                    <a:rPr lang="es-EC" b="0" i="1" smtClean="0">
                                      <a:latin typeface="Cambria Math"/>
                                    </a:rPr>
                                  </m:ctrlPr>
                                </m:dPr>
                                <m:e>
                                  <m:r>
                                    <a:rPr lang="es-EC" b="0" i="1" smtClean="0">
                                      <a:latin typeface="Cambria Math"/>
                                    </a:rPr>
                                    <m:t>0,05</m:t>
                                  </m:r>
                                </m:e>
                              </m:d>
                              <m:r>
                                <a:rPr lang="es-EC" b="0" i="1" baseline="30000" smtClean="0">
                                  <a:latin typeface="Cambria Math"/>
                                </a:rPr>
                                <m:t>2</m:t>
                              </m:r>
                            </m:num>
                            <m:den>
                              <m:r>
                                <a:rPr lang="es-EC" b="0" i="1" smtClean="0">
                                  <a:latin typeface="Cambria Math"/>
                                </a:rPr>
                                <m:t>(1,96)</m:t>
                              </m:r>
                              <m:r>
                                <a:rPr lang="es-EC" i="1" baseline="30000">
                                  <a:latin typeface="Cambria Math"/>
                                </a:rPr>
                                <m:t>2</m:t>
                              </m:r>
                            </m:den>
                          </m:f>
                          <m:r>
                            <a:rPr lang="es-EC" i="1">
                              <a:latin typeface="Cambria Math"/>
                            </a:rPr>
                            <m:t>+</m:t>
                          </m:r>
                          <m:f>
                            <m:fPr>
                              <m:ctrlPr>
                                <a:rPr lang="es-EC" i="1">
                                  <a:latin typeface="Cambria Math"/>
                                </a:rPr>
                              </m:ctrlPr>
                            </m:fPr>
                            <m:num>
                              <m:r>
                                <a:rPr lang="es-EC" i="1">
                                  <a:latin typeface="Cambria Math"/>
                                </a:rPr>
                                <m:t>1</m:t>
                              </m:r>
                            </m:num>
                            <m:den>
                              <m:r>
                                <a:rPr lang="es-EC" i="1">
                                  <a:latin typeface="Cambria Math"/>
                                </a:rPr>
                                <m:t>15633</m:t>
                              </m:r>
                            </m:den>
                          </m:f>
                          <m:r>
                            <a:rPr lang="es-EC" i="1">
                              <a:latin typeface="Cambria Math"/>
                            </a:rPr>
                            <m:t> </m:t>
                          </m:r>
                          <m:nary>
                            <m:naryPr>
                              <m:chr m:val="∑"/>
                              <m:grow m:val="on"/>
                              <m:ctrlPr>
                                <a:rPr lang="es-EC" i="1">
                                  <a:latin typeface="Cambria Math"/>
                                </a:rPr>
                              </m:ctrlPr>
                            </m:naryPr>
                            <m:sub>
                              <m:r>
                                <a:rPr lang="es-EC" i="1">
                                  <a:latin typeface="Cambria Math"/>
                                </a:rPr>
                                <m:t>𝑖</m:t>
                              </m:r>
                              <m:r>
                                <a:rPr lang="es-EC" i="1">
                                  <a:latin typeface="Cambria Math"/>
                                </a:rPr>
                                <m:t>=1</m:t>
                              </m:r>
                            </m:sub>
                            <m:sup>
                              <m:r>
                                <a:rPr lang="es-EC" i="1">
                                  <a:latin typeface="Cambria Math"/>
                                </a:rPr>
                                <m:t>𝐼</m:t>
                              </m:r>
                            </m:sup>
                            <m:e>
                              <m:r>
                                <a:rPr lang="es-EC" i="1">
                                  <a:latin typeface="Cambria Math"/>
                                </a:rPr>
                                <m:t>3908,25</m:t>
                              </m:r>
                            </m:e>
                          </m:nary>
                        </m:den>
                      </m:f>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7419379" y="2987244"/>
                <a:ext cx="4547335" cy="950645"/>
              </a:xfrm>
              <a:prstGeom prst="rect">
                <a:avLst/>
              </a:prstGeom>
              <a:blipFill rotWithShape="1">
                <a:blip r:embed="rId9"/>
                <a:stretch>
                  <a:fillRect/>
                </a:stretch>
              </a:blipFill>
            </p:spPr>
            <p:txBody>
              <a:bodyPr/>
              <a:lstStyle/>
              <a:p>
                <a:r>
                  <a:rPr lang="es-EC">
                    <a:noFill/>
                  </a:rPr>
                  <a:t> </a:t>
                </a:r>
              </a:p>
            </p:txBody>
          </p:sp>
        </mc:Fallback>
      </mc:AlternateContent>
      <p:sp>
        <p:nvSpPr>
          <p:cNvPr id="9" name="8 Llamada de nube"/>
          <p:cNvSpPr/>
          <p:nvPr/>
        </p:nvSpPr>
        <p:spPr>
          <a:xfrm>
            <a:off x="4195531" y="1049626"/>
            <a:ext cx="2650745" cy="195247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b="1" dirty="0"/>
              <a:t>Cuando no </a:t>
            </a:r>
            <a:r>
              <a:rPr lang="es-EC" sz="1400" b="1" dirty="0" smtClean="0"/>
              <a:t>existen datos históricos, </a:t>
            </a:r>
            <a:r>
              <a:rPr lang="es-EC" sz="1400" b="1" dirty="0"/>
              <a:t>usamos </a:t>
            </a:r>
            <a:r>
              <a:rPr lang="es-EC" sz="1400" b="1" dirty="0" smtClean="0"/>
              <a:t>un porcentaje </a:t>
            </a:r>
            <a:r>
              <a:rPr lang="es-EC" sz="1400" b="1" dirty="0"/>
              <a:t>estimado de 50%, para “p” y “q</a:t>
            </a:r>
            <a:r>
              <a:rPr lang="es-EC" sz="1400" dirty="0"/>
              <a:t>”</a:t>
            </a:r>
          </a:p>
        </p:txBody>
      </p:sp>
      <p:sp>
        <p:nvSpPr>
          <p:cNvPr id="10" name="9 Rectángulo"/>
          <p:cNvSpPr/>
          <p:nvPr/>
        </p:nvSpPr>
        <p:spPr>
          <a:xfrm>
            <a:off x="7746713" y="5333946"/>
            <a:ext cx="2877711" cy="461665"/>
          </a:xfrm>
          <a:prstGeom prst="rect">
            <a:avLst/>
          </a:prstGeom>
        </p:spPr>
        <p:txBody>
          <a:bodyPr wrap="none">
            <a:spAutoFit/>
          </a:bodyPr>
          <a:lstStyle/>
          <a:p>
            <a:r>
              <a:rPr lang="es-EC" sz="2400" b="1" dirty="0"/>
              <a:t>n= </a:t>
            </a:r>
            <a:r>
              <a:rPr lang="es-EC" sz="2400" b="1" dirty="0" smtClean="0"/>
              <a:t>375 Empleados</a:t>
            </a:r>
            <a:endParaRPr lang="es-EC" sz="2400" dirty="0"/>
          </a:p>
        </p:txBody>
      </p:sp>
      <p:pic>
        <p:nvPicPr>
          <p:cNvPr id="133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2600" y="3313127"/>
            <a:ext cx="2916779" cy="220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756" y="1173006"/>
            <a:ext cx="5202244" cy="310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167" y="3490568"/>
            <a:ext cx="1932840" cy="22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065207" y="0"/>
            <a:ext cx="10972800" cy="626510"/>
          </a:xfrm>
        </p:spPr>
        <p:txBody>
          <a:bodyPr/>
          <a:lstStyle/>
          <a:p>
            <a:r>
              <a:rPr lang="es-ES" dirty="0" smtClean="0">
                <a:solidFill>
                  <a:srgbClr val="002060"/>
                </a:solidFill>
              </a:rPr>
              <a:t>CÁLCULO POR ESTRATO</a:t>
            </a:r>
            <a:endParaRPr lang="es-ES" dirty="0">
              <a:solidFill>
                <a:srgbClr val="002060"/>
              </a:solidFill>
            </a:endParaRPr>
          </a:p>
        </p:txBody>
      </p:sp>
      <mc:AlternateContent xmlns:mc="http://schemas.openxmlformats.org/markup-compatibility/2006" xmlns:a14="http://schemas.microsoft.com/office/drawing/2010/main">
        <mc:Choice Requires="a14">
          <p:sp>
            <p:nvSpPr>
              <p:cNvPr id="2" name="1 Rectángulo"/>
              <p:cNvSpPr/>
              <p:nvPr/>
            </p:nvSpPr>
            <p:spPr>
              <a:xfrm>
                <a:off x="140677" y="570056"/>
                <a:ext cx="6623537" cy="24410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𝑛</m:t>
                          </m:r>
                        </m:e>
                        <m:sub>
                          <m:r>
                            <a:rPr lang="es-EC" i="1">
                              <a:latin typeface="Cambria Math"/>
                            </a:rPr>
                            <m:t>𝑖</m:t>
                          </m:r>
                          <m:r>
                            <a:rPr lang="es-EC" i="1">
                              <a:latin typeface="Cambria Math"/>
                            </a:rPr>
                            <m:t>=</m:t>
                          </m:r>
                        </m:sub>
                      </m:sSub>
                      <m:r>
                        <a:rPr lang="es-EC" i="1">
                          <a:latin typeface="Cambria Math"/>
                        </a:rPr>
                        <m:t>𝑛</m:t>
                      </m:r>
                      <m:r>
                        <a:rPr lang="es-EC" i="1">
                          <a:latin typeface="Cambria Math"/>
                        </a:rPr>
                        <m:t>   </m:t>
                      </m:r>
                      <m:d>
                        <m:dPr>
                          <m:begChr m:val="["/>
                          <m:endChr m:val="]"/>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𝑁</m:t>
                                  </m:r>
                                </m:e>
                                <m:sub>
                                  <m:r>
                                    <a:rPr lang="es-EC" i="1">
                                      <a:latin typeface="Cambria Math"/>
                                    </a:rPr>
                                    <m:t>𝑖</m:t>
                                  </m:r>
                                </m:sub>
                              </m:sSub>
                            </m:num>
                            <m:den>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𝐼</m:t>
                                  </m:r>
                                </m:sup>
                                <m:e>
                                  <m:sSub>
                                    <m:sSubPr>
                                      <m:ctrlPr>
                                        <a:rPr lang="es-EC" i="1">
                                          <a:latin typeface="Cambria Math"/>
                                        </a:rPr>
                                      </m:ctrlPr>
                                    </m:sSubPr>
                                    <m:e>
                                      <m:r>
                                        <a:rPr lang="es-EC" i="1">
                                          <a:latin typeface="Cambria Math"/>
                                        </a:rPr>
                                        <m:t>𝑁</m:t>
                                      </m:r>
                                    </m:e>
                                    <m:sub>
                                      <m:r>
                                        <a:rPr lang="es-EC" i="1">
                                          <a:latin typeface="Cambria Math"/>
                                        </a:rPr>
                                        <m:t>𝑖</m:t>
                                      </m:r>
                                    </m:sub>
                                  </m:sSub>
                                </m:e>
                              </m:nary>
                            </m:den>
                          </m:f>
                        </m:e>
                      </m:d>
                      <m:r>
                        <a:rPr lang="es-EC" i="1">
                          <a:latin typeface="Cambria Math"/>
                        </a:rPr>
                        <m:t>=</m:t>
                      </m:r>
                      <m:r>
                        <a:rPr lang="es-EC" i="1">
                          <a:latin typeface="Cambria Math"/>
                        </a:rPr>
                        <m:t>𝑛</m:t>
                      </m:r>
                      <m:d>
                        <m:dPr>
                          <m:begChr m:val="["/>
                          <m:endChr m:val="]"/>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𝑁</m:t>
                                  </m:r>
                                </m:e>
                                <m:sub>
                                  <m:r>
                                    <a:rPr lang="es-EC" i="1">
                                      <a:latin typeface="Cambria Math"/>
                                    </a:rPr>
                                    <m:t>𝑖</m:t>
                                  </m:r>
                                </m:sub>
                              </m:sSub>
                            </m:num>
                            <m:den>
                              <m:r>
                                <a:rPr lang="es-EC" i="1">
                                  <a:latin typeface="Cambria Math"/>
                                </a:rPr>
                                <m:t>𝑁</m:t>
                              </m:r>
                            </m:den>
                          </m:f>
                        </m:e>
                      </m:d>
                      <m:r>
                        <a:rPr lang="es-EC" i="1">
                          <a:latin typeface="Cambria Math"/>
                        </a:rPr>
                        <m:t>=</m:t>
                      </m:r>
                      <m:r>
                        <a:rPr lang="es-EC" i="1">
                          <a:latin typeface="Cambria Math"/>
                        </a:rPr>
                        <m:t>𝑛</m:t>
                      </m:r>
                      <m:d>
                        <m:dPr>
                          <m:ctrlPr>
                            <a:rPr lang="es-EC" i="1">
                              <a:latin typeface="Cambria Math"/>
                            </a:rPr>
                          </m:ctrlPr>
                        </m:dPr>
                        <m:e>
                          <m:sSub>
                            <m:sSubPr>
                              <m:ctrlPr>
                                <a:rPr lang="es-EC" i="1">
                                  <a:latin typeface="Cambria Math"/>
                                </a:rPr>
                              </m:ctrlPr>
                            </m:sSubPr>
                            <m:e>
                              <m:r>
                                <a:rPr lang="es-EC" i="1">
                                  <a:latin typeface="Cambria Math"/>
                                </a:rPr>
                                <m:t>𝑊</m:t>
                              </m:r>
                            </m:e>
                            <m:sub>
                              <m:r>
                                <a:rPr lang="es-EC" i="1">
                                  <a:latin typeface="Cambria Math"/>
                                </a:rPr>
                                <m:t>𝑖</m:t>
                              </m:r>
                            </m:sub>
                          </m:sSub>
                        </m:e>
                      </m:d>
                    </m:oMath>
                  </m:oMathPara>
                </a14:m>
                <a:endParaRPr lang="es-EC" dirty="0"/>
              </a:p>
              <a:p>
                <a:r>
                  <a:rPr lang="es-EC" dirty="0"/>
                  <a:t> </a:t>
                </a:r>
              </a:p>
              <a:p>
                <a:r>
                  <a:rPr lang="es-EC" b="1" dirty="0"/>
                  <a:t> </a:t>
                </a: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𝑛</m:t>
                          </m:r>
                        </m:e>
                        <m:sub>
                          <m:r>
                            <a:rPr lang="es-EC" i="1">
                              <a:latin typeface="Cambria Math"/>
                            </a:rPr>
                            <m:t>1=</m:t>
                          </m:r>
                        </m:sub>
                      </m:sSub>
                      <m:r>
                        <a:rPr lang="es-EC" i="1">
                          <a:latin typeface="Cambria Math"/>
                        </a:rPr>
                        <m:t>𝑛</m:t>
                      </m:r>
                      <m:r>
                        <a:rPr lang="es-EC" i="1">
                          <a:latin typeface="Cambria Math"/>
                        </a:rPr>
                        <m:t>   </m:t>
                      </m:r>
                      <m:d>
                        <m:dPr>
                          <m:begChr m:val="["/>
                          <m:endChr m:val="]"/>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𝑁</m:t>
                                  </m:r>
                                </m:e>
                                <m:sub>
                                  <m:r>
                                    <a:rPr lang="es-EC" i="1">
                                      <a:latin typeface="Cambria Math"/>
                                    </a:rPr>
                                    <m:t>𝑖</m:t>
                                  </m:r>
                                </m:sub>
                              </m:sSub>
                            </m:num>
                            <m:den>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𝐼</m:t>
                                  </m:r>
                                </m:sup>
                                <m:e>
                                  <m:sSub>
                                    <m:sSubPr>
                                      <m:ctrlPr>
                                        <a:rPr lang="es-EC" i="1">
                                          <a:latin typeface="Cambria Math"/>
                                        </a:rPr>
                                      </m:ctrlPr>
                                    </m:sSubPr>
                                    <m:e>
                                      <m:r>
                                        <a:rPr lang="es-EC" i="1">
                                          <a:latin typeface="Cambria Math"/>
                                        </a:rPr>
                                        <m:t>𝑁</m:t>
                                      </m:r>
                                    </m:e>
                                    <m:sub>
                                      <m:r>
                                        <a:rPr lang="es-EC" i="1">
                                          <a:latin typeface="Cambria Math"/>
                                        </a:rPr>
                                        <m:t>𝑖</m:t>
                                      </m:r>
                                    </m:sub>
                                  </m:sSub>
                                </m:e>
                              </m:nary>
                            </m:den>
                          </m:f>
                        </m:e>
                      </m:d>
                      <m:r>
                        <a:rPr lang="es-EC" i="1">
                          <a:latin typeface="Cambria Math"/>
                        </a:rPr>
                        <m:t>=</m:t>
                      </m:r>
                      <m:r>
                        <a:rPr lang="es-EC" i="1">
                          <a:latin typeface="Cambria Math"/>
                        </a:rPr>
                        <m:t>𝑛</m:t>
                      </m:r>
                      <m:d>
                        <m:dPr>
                          <m:begChr m:val="["/>
                          <m:endChr m:val="]"/>
                          <m:ctrlPr>
                            <a:rPr lang="es-EC" i="1">
                              <a:latin typeface="Cambria Math"/>
                            </a:rPr>
                          </m:ctrlPr>
                        </m:dPr>
                        <m:e>
                          <m:f>
                            <m:fPr>
                              <m:ctrlPr>
                                <a:rPr lang="es-EC" i="1">
                                  <a:latin typeface="Cambria Math"/>
                                </a:rPr>
                              </m:ctrlPr>
                            </m:fPr>
                            <m:num>
                              <m:r>
                                <a:rPr lang="es-EC" i="1">
                                  <a:latin typeface="Cambria Math"/>
                                </a:rPr>
                                <m:t>3852</m:t>
                              </m:r>
                            </m:num>
                            <m:den>
                              <m:r>
                                <a:rPr lang="es-EC" i="1">
                                  <a:latin typeface="Cambria Math"/>
                                </a:rPr>
                                <m:t>15633</m:t>
                              </m:r>
                            </m:den>
                          </m:f>
                        </m:e>
                      </m:d>
                      <m:r>
                        <a:rPr lang="es-EC" i="1">
                          <a:latin typeface="Cambria Math"/>
                        </a:rPr>
                        <m:t>=375</m:t>
                      </m:r>
                      <m:d>
                        <m:dPr>
                          <m:ctrlPr>
                            <a:rPr lang="es-EC" i="1">
                              <a:latin typeface="Cambria Math"/>
                            </a:rPr>
                          </m:ctrlPr>
                        </m:dPr>
                        <m:e>
                          <m:r>
                            <a:rPr lang="es-EC" i="1">
                              <a:latin typeface="Cambria Math"/>
                            </a:rPr>
                            <m:t>0,2464</m:t>
                          </m:r>
                        </m:e>
                      </m:d>
                    </m:oMath>
                  </m:oMathPara>
                </a14:m>
                <a:endParaRPr lang="es-EC" dirty="0"/>
              </a:p>
              <a:p>
                <a:r>
                  <a:rPr lang="es-EC" dirty="0"/>
                  <a:t>                                </a:t>
                </a:r>
              </a:p>
              <a:p>
                <a:r>
                  <a:rPr lang="es-EC" b="1" dirty="0" smtClean="0"/>
                  <a:t>  </a:t>
                </a:r>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140677" y="570056"/>
                <a:ext cx="6623537" cy="2441053"/>
              </a:xfrm>
              <a:prstGeom prst="rect">
                <a:avLst/>
              </a:prstGeom>
              <a:blipFill rotWithShape="1">
                <a:blip r:embed="rId4"/>
                <a:stretch>
                  <a:fillRect l="-736" b="-3250"/>
                </a:stretch>
              </a:blipFill>
            </p:spPr>
            <p:txBody>
              <a:bodyPr/>
              <a:lstStyle/>
              <a:p>
                <a:r>
                  <a:rPr lang="es-ES">
                    <a:noFill/>
                  </a:rPr>
                  <a:t> </a:t>
                </a:r>
              </a:p>
            </p:txBody>
          </p:sp>
        </mc:Fallback>
      </mc:AlternateContent>
      <p:graphicFrame>
        <p:nvGraphicFramePr>
          <p:cNvPr id="7" name="6 Tabla"/>
          <p:cNvGraphicFramePr>
            <a:graphicFrameLocks noGrp="1"/>
          </p:cNvGraphicFramePr>
          <p:nvPr>
            <p:extLst>
              <p:ext uri="{D42A27DB-BD31-4B8C-83A1-F6EECF244321}">
                <p14:modId xmlns:p14="http://schemas.microsoft.com/office/powerpoint/2010/main" val="4248767864"/>
              </p:ext>
            </p:extLst>
          </p:nvPr>
        </p:nvGraphicFramePr>
        <p:xfrm>
          <a:off x="140677" y="2529227"/>
          <a:ext cx="5998308" cy="2613596"/>
        </p:xfrm>
        <a:graphic>
          <a:graphicData uri="http://schemas.openxmlformats.org/drawingml/2006/table">
            <a:tbl>
              <a:tblPr firstRow="1" bandRow="1">
                <a:tableStyleId>{5C22544A-7EE6-4342-B048-85BDC9FD1C3A}</a:tableStyleId>
              </a:tblPr>
              <a:tblGrid>
                <a:gridCol w="1848338"/>
                <a:gridCol w="1137138"/>
                <a:gridCol w="1430216"/>
                <a:gridCol w="1582616"/>
              </a:tblGrid>
              <a:tr h="370840">
                <a:tc>
                  <a:txBody>
                    <a:bodyPr/>
                    <a:lstStyle/>
                    <a:p>
                      <a:r>
                        <a:rPr lang="es-EC" sz="1200" dirty="0" smtClean="0"/>
                        <a:t>Actividad</a:t>
                      </a:r>
                      <a:r>
                        <a:rPr lang="es-EC" sz="1200" baseline="0" dirty="0" smtClean="0"/>
                        <a:t> Económica</a:t>
                      </a:r>
                      <a:endParaRPr lang="es-EC" sz="1200" dirty="0"/>
                    </a:p>
                  </a:txBody>
                  <a:tcPr/>
                </a:tc>
                <a:tc>
                  <a:txBody>
                    <a:bodyPr/>
                    <a:lstStyle/>
                    <a:p>
                      <a:r>
                        <a:rPr lang="es-EC" sz="1200" dirty="0" smtClean="0"/>
                        <a:t>Empleados</a:t>
                      </a:r>
                      <a:endParaRPr lang="es-EC" sz="1200" dirty="0"/>
                    </a:p>
                  </a:txBody>
                  <a:tcPr/>
                </a:tc>
                <a:tc>
                  <a:txBody>
                    <a:bodyPr/>
                    <a:lstStyle/>
                    <a:p>
                      <a:r>
                        <a:rPr lang="es-EC" sz="1200" dirty="0" smtClean="0"/>
                        <a:t>Porcentaje</a:t>
                      </a:r>
                      <a:endParaRPr lang="es-EC" sz="1200" dirty="0"/>
                    </a:p>
                  </a:txBody>
                  <a:tcPr/>
                </a:tc>
                <a:tc>
                  <a:txBody>
                    <a:bodyPr/>
                    <a:lstStyle/>
                    <a:p>
                      <a:r>
                        <a:rPr lang="es-EC" sz="1200" dirty="0" smtClean="0"/>
                        <a:t>Muestra Empleados</a:t>
                      </a:r>
                      <a:endParaRPr lang="es-EC" sz="1200" dirty="0"/>
                    </a:p>
                  </a:txBody>
                  <a:tcPr/>
                </a:tc>
              </a:tr>
              <a:tr h="370840">
                <a:tc>
                  <a:txBody>
                    <a:bodyPr/>
                    <a:lstStyle/>
                    <a:p>
                      <a:r>
                        <a:rPr lang="es-EC" sz="1200" dirty="0" smtClean="0"/>
                        <a:t>TELECOMUNICACIÓN</a:t>
                      </a:r>
                      <a:endParaRPr lang="es-EC" sz="1200" dirty="0"/>
                    </a:p>
                  </a:txBody>
                  <a:tcPr/>
                </a:tc>
                <a:tc>
                  <a:txBody>
                    <a:bodyPr/>
                    <a:lstStyle/>
                    <a:p>
                      <a:pPr marL="410210" marR="68580" indent="144145" algn="ctr">
                        <a:lnSpc>
                          <a:spcPct val="150000"/>
                        </a:lnSpc>
                        <a:spcBef>
                          <a:spcPts val="1150"/>
                        </a:spcBef>
                        <a:spcAft>
                          <a:spcPts val="0"/>
                        </a:spcAft>
                      </a:pPr>
                      <a:r>
                        <a:rPr lang="es-EC" sz="1200" dirty="0">
                          <a:effectLst/>
                        </a:rPr>
                        <a:t>3852</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25%</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92</a:t>
                      </a:r>
                      <a:endParaRPr lang="es-EC" sz="1200" dirty="0">
                        <a:effectLst/>
                        <a:latin typeface="Calibri"/>
                        <a:ea typeface="Calibri"/>
                        <a:cs typeface="Times New Roman"/>
                      </a:endParaRPr>
                    </a:p>
                  </a:txBody>
                  <a:tcPr marL="44450" marR="44450" marT="0" marB="0" anchor="ctr"/>
                </a:tc>
              </a:tr>
              <a:tr h="370840">
                <a:tc>
                  <a:txBody>
                    <a:bodyPr/>
                    <a:lstStyle/>
                    <a:p>
                      <a:r>
                        <a:rPr lang="es-EC" sz="1200" dirty="0" smtClean="0"/>
                        <a:t>HARDWARE</a:t>
                      </a:r>
                      <a:endParaRPr lang="es-EC" sz="1200" dirty="0"/>
                    </a:p>
                  </a:txBody>
                  <a:tcPr/>
                </a:tc>
                <a:tc>
                  <a:txBody>
                    <a:bodyPr/>
                    <a:lstStyle/>
                    <a:p>
                      <a:pPr marL="410210" marR="68580" indent="144145" algn="ctr">
                        <a:lnSpc>
                          <a:spcPct val="150000"/>
                        </a:lnSpc>
                        <a:spcBef>
                          <a:spcPts val="1150"/>
                        </a:spcBef>
                        <a:spcAft>
                          <a:spcPts val="0"/>
                        </a:spcAft>
                      </a:pPr>
                      <a:r>
                        <a:rPr lang="es-EC" sz="1200" dirty="0">
                          <a:effectLst/>
                        </a:rPr>
                        <a:t>4826</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31%</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116</a:t>
                      </a:r>
                      <a:endParaRPr lang="es-EC" sz="1200" dirty="0">
                        <a:effectLst/>
                        <a:latin typeface="Calibri"/>
                        <a:ea typeface="Calibri"/>
                        <a:cs typeface="Times New Roman"/>
                      </a:endParaRPr>
                    </a:p>
                  </a:txBody>
                  <a:tcPr marL="44450" marR="44450" marT="0" marB="0" anchor="ctr"/>
                </a:tc>
              </a:tr>
              <a:tr h="302196">
                <a:tc>
                  <a:txBody>
                    <a:bodyPr/>
                    <a:lstStyle/>
                    <a:p>
                      <a:r>
                        <a:rPr lang="es-EC" sz="1200" dirty="0" smtClean="0"/>
                        <a:t>SOFTWARE</a:t>
                      </a:r>
                      <a:endParaRPr lang="es-EC" sz="1200" dirty="0"/>
                    </a:p>
                  </a:txBody>
                  <a:tcPr/>
                </a:tc>
                <a:tc>
                  <a:txBody>
                    <a:bodyPr/>
                    <a:lstStyle/>
                    <a:p>
                      <a:pPr marL="410210" marR="68580" indent="144145" algn="ctr">
                        <a:lnSpc>
                          <a:spcPct val="150000"/>
                        </a:lnSpc>
                        <a:spcBef>
                          <a:spcPts val="1150"/>
                        </a:spcBef>
                        <a:spcAft>
                          <a:spcPts val="0"/>
                        </a:spcAft>
                      </a:pPr>
                      <a:r>
                        <a:rPr lang="es-EC" sz="1200" dirty="0">
                          <a:effectLst/>
                        </a:rPr>
                        <a:t>2527</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16%</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61</a:t>
                      </a:r>
                      <a:endParaRPr lang="es-EC" sz="1200" dirty="0">
                        <a:effectLst/>
                        <a:latin typeface="Calibri"/>
                        <a:ea typeface="Calibri"/>
                        <a:cs typeface="Times New Roman"/>
                      </a:endParaRPr>
                    </a:p>
                  </a:txBody>
                  <a:tcPr marL="44450" marR="44450" marT="0" marB="0" anchor="ctr"/>
                </a:tc>
              </a:tr>
              <a:tr h="370840">
                <a:tc>
                  <a:txBody>
                    <a:bodyPr/>
                    <a:lstStyle/>
                    <a:p>
                      <a:r>
                        <a:rPr lang="es-EC" sz="1200" dirty="0" smtClean="0"/>
                        <a:t>SERVICIOS</a:t>
                      </a:r>
                      <a:endParaRPr lang="es-EC" sz="1200" dirty="0"/>
                    </a:p>
                  </a:txBody>
                  <a:tcPr/>
                </a:tc>
                <a:tc>
                  <a:txBody>
                    <a:bodyPr/>
                    <a:lstStyle/>
                    <a:p>
                      <a:pPr marL="410210" marR="68580" indent="144145" algn="ctr">
                        <a:lnSpc>
                          <a:spcPct val="150000"/>
                        </a:lnSpc>
                        <a:spcBef>
                          <a:spcPts val="1150"/>
                        </a:spcBef>
                        <a:spcAft>
                          <a:spcPts val="0"/>
                        </a:spcAft>
                      </a:pPr>
                      <a:r>
                        <a:rPr lang="es-EC" sz="1200" dirty="0">
                          <a:effectLst/>
                        </a:rPr>
                        <a:t>2546</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16%</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61</a:t>
                      </a:r>
                      <a:endParaRPr lang="es-EC" sz="1200" dirty="0">
                        <a:effectLst/>
                        <a:latin typeface="Calibri"/>
                        <a:ea typeface="Calibri"/>
                        <a:cs typeface="Times New Roman"/>
                      </a:endParaRPr>
                    </a:p>
                  </a:txBody>
                  <a:tcPr marL="44450" marR="44450" marT="0" marB="0" anchor="ctr"/>
                </a:tc>
              </a:tr>
              <a:tr h="370840">
                <a:tc>
                  <a:txBody>
                    <a:bodyPr/>
                    <a:lstStyle/>
                    <a:p>
                      <a:r>
                        <a:rPr lang="es-EC" sz="1200" dirty="0" smtClean="0"/>
                        <a:t>HSS</a:t>
                      </a:r>
                      <a:endParaRPr lang="es-EC" sz="1200" dirty="0"/>
                    </a:p>
                  </a:txBody>
                  <a:tcPr/>
                </a:tc>
                <a:tc>
                  <a:txBody>
                    <a:bodyPr/>
                    <a:lstStyle/>
                    <a:p>
                      <a:pPr marL="410210" marR="68580" indent="144145" algn="ctr">
                        <a:lnSpc>
                          <a:spcPct val="150000"/>
                        </a:lnSpc>
                        <a:spcBef>
                          <a:spcPts val="1150"/>
                        </a:spcBef>
                        <a:spcAft>
                          <a:spcPts val="0"/>
                        </a:spcAft>
                      </a:pPr>
                      <a:r>
                        <a:rPr lang="es-EC" sz="1200" dirty="0">
                          <a:effectLst/>
                        </a:rPr>
                        <a:t>1882</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12%</a:t>
                      </a:r>
                      <a:endParaRPr lang="es-EC" sz="1200"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dirty="0">
                          <a:effectLst/>
                        </a:rPr>
                        <a:t>45</a:t>
                      </a:r>
                      <a:endParaRPr lang="es-EC" sz="1200" dirty="0">
                        <a:effectLst/>
                        <a:latin typeface="Calibri"/>
                        <a:ea typeface="Calibri"/>
                        <a:cs typeface="Times New Roman"/>
                      </a:endParaRPr>
                    </a:p>
                  </a:txBody>
                  <a:tcPr marL="44450" marR="44450" marT="0" marB="0" anchor="ctr"/>
                </a:tc>
              </a:tr>
              <a:tr h="370840">
                <a:tc>
                  <a:txBody>
                    <a:bodyPr/>
                    <a:lstStyle/>
                    <a:p>
                      <a:r>
                        <a:rPr lang="es-EC" sz="1200" dirty="0" smtClean="0"/>
                        <a:t>TOTAL</a:t>
                      </a:r>
                      <a:endParaRPr lang="es-EC" sz="1200" b="1" dirty="0"/>
                    </a:p>
                  </a:txBody>
                  <a:tcPr/>
                </a:tc>
                <a:tc>
                  <a:txBody>
                    <a:bodyPr/>
                    <a:lstStyle/>
                    <a:p>
                      <a:pPr marL="410210" marR="68580" indent="144145" algn="ctr">
                        <a:lnSpc>
                          <a:spcPct val="150000"/>
                        </a:lnSpc>
                        <a:spcBef>
                          <a:spcPts val="1150"/>
                        </a:spcBef>
                        <a:spcAft>
                          <a:spcPts val="0"/>
                        </a:spcAft>
                      </a:pPr>
                      <a:r>
                        <a:rPr lang="es-EC" sz="1200" b="1" dirty="0">
                          <a:effectLst/>
                        </a:rPr>
                        <a:t>15633</a:t>
                      </a:r>
                      <a:endParaRPr lang="es-EC" sz="1200" b="1"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b="1" dirty="0">
                          <a:effectLst/>
                        </a:rPr>
                        <a:t>100%</a:t>
                      </a:r>
                      <a:endParaRPr lang="es-EC" sz="1200" b="1" dirty="0">
                        <a:effectLst/>
                        <a:latin typeface="Calibri"/>
                        <a:ea typeface="Calibri"/>
                        <a:cs typeface="Times New Roman"/>
                      </a:endParaRPr>
                    </a:p>
                  </a:txBody>
                  <a:tcPr marL="44450" marR="44450" marT="0" marB="0" anchor="ctr"/>
                </a:tc>
                <a:tc>
                  <a:txBody>
                    <a:bodyPr/>
                    <a:lstStyle/>
                    <a:p>
                      <a:pPr marL="410210" marR="68580" indent="144145" algn="l">
                        <a:lnSpc>
                          <a:spcPct val="150000"/>
                        </a:lnSpc>
                        <a:spcBef>
                          <a:spcPts val="1150"/>
                        </a:spcBef>
                        <a:spcAft>
                          <a:spcPts val="0"/>
                        </a:spcAft>
                      </a:pPr>
                      <a:r>
                        <a:rPr lang="es-EC" sz="1200" b="1" dirty="0">
                          <a:effectLst/>
                        </a:rPr>
                        <a:t>375</a:t>
                      </a:r>
                      <a:endParaRPr lang="es-EC" sz="1200" b="1" dirty="0">
                        <a:effectLst/>
                        <a:latin typeface="Calibri"/>
                        <a:ea typeface="Calibri"/>
                        <a:cs typeface="Times New Roman"/>
                      </a:endParaRPr>
                    </a:p>
                  </a:txBody>
                  <a:tcPr marL="44450" marR="44450" marT="0" marB="0" anchor="ctr"/>
                </a:tc>
              </a:tr>
            </a:tbl>
          </a:graphicData>
        </a:graphic>
      </p:graphicFrame>
      <p:sp>
        <p:nvSpPr>
          <p:cNvPr id="3" name="2 Rectángulo"/>
          <p:cNvSpPr/>
          <p:nvPr/>
        </p:nvSpPr>
        <p:spPr>
          <a:xfrm>
            <a:off x="7855147" y="1388838"/>
            <a:ext cx="994183" cy="369332"/>
          </a:xfrm>
          <a:prstGeom prst="rect">
            <a:avLst/>
          </a:prstGeom>
        </p:spPr>
        <p:txBody>
          <a:bodyPr wrap="none">
            <a:spAutoFit/>
          </a:bodyPr>
          <a:lstStyle/>
          <a:p>
            <a:r>
              <a:rPr lang="es-EC" b="1" dirty="0"/>
              <a:t> n</a:t>
            </a:r>
            <a:r>
              <a:rPr lang="es-EC" b="1" baseline="-25000" dirty="0"/>
              <a:t>1</a:t>
            </a:r>
            <a:r>
              <a:rPr lang="es-EC" b="1" dirty="0"/>
              <a:t>= </a:t>
            </a:r>
            <a:r>
              <a:rPr lang="es-EC" b="1" dirty="0" smtClean="0"/>
              <a:t>92 </a:t>
            </a:r>
            <a:endParaRPr lang="es-ES" dirty="0"/>
          </a:p>
        </p:txBody>
      </p:sp>
      <p:sp>
        <p:nvSpPr>
          <p:cNvPr id="5" name="4 Rectángulo"/>
          <p:cNvSpPr/>
          <p:nvPr/>
        </p:nvSpPr>
        <p:spPr>
          <a:xfrm>
            <a:off x="7867907" y="1967359"/>
            <a:ext cx="981423" cy="369332"/>
          </a:xfrm>
          <a:prstGeom prst="rect">
            <a:avLst/>
          </a:prstGeom>
        </p:spPr>
        <p:txBody>
          <a:bodyPr wrap="none">
            <a:spAutoFit/>
          </a:bodyPr>
          <a:lstStyle/>
          <a:p>
            <a:r>
              <a:rPr lang="es-EC" b="1" dirty="0" smtClean="0"/>
              <a:t>n</a:t>
            </a:r>
            <a:r>
              <a:rPr lang="es-EC" b="1" baseline="-25000" dirty="0" smtClean="0"/>
              <a:t>2</a:t>
            </a:r>
            <a:r>
              <a:rPr lang="es-EC" b="1" dirty="0" smtClean="0"/>
              <a:t>=116 </a:t>
            </a:r>
            <a:endParaRPr lang="es-ES" dirty="0"/>
          </a:p>
        </p:txBody>
      </p:sp>
      <p:sp>
        <p:nvSpPr>
          <p:cNvPr id="6" name="5 Rectángulo"/>
          <p:cNvSpPr/>
          <p:nvPr/>
        </p:nvSpPr>
        <p:spPr>
          <a:xfrm>
            <a:off x="7922471" y="2538942"/>
            <a:ext cx="801823" cy="369332"/>
          </a:xfrm>
          <a:prstGeom prst="rect">
            <a:avLst/>
          </a:prstGeom>
        </p:spPr>
        <p:txBody>
          <a:bodyPr wrap="none">
            <a:spAutoFit/>
          </a:bodyPr>
          <a:lstStyle/>
          <a:p>
            <a:r>
              <a:rPr lang="es-EC" b="1" dirty="0"/>
              <a:t>n</a:t>
            </a:r>
            <a:r>
              <a:rPr lang="es-EC" b="1" baseline="-25000" dirty="0"/>
              <a:t>3</a:t>
            </a:r>
            <a:r>
              <a:rPr lang="es-EC" b="1" dirty="0"/>
              <a:t>=61</a:t>
            </a:r>
            <a:endParaRPr lang="es-ES" dirty="0"/>
          </a:p>
        </p:txBody>
      </p:sp>
      <p:sp>
        <p:nvSpPr>
          <p:cNvPr id="8" name="7 Rectángulo"/>
          <p:cNvSpPr/>
          <p:nvPr/>
        </p:nvSpPr>
        <p:spPr>
          <a:xfrm>
            <a:off x="7928851" y="3121236"/>
            <a:ext cx="801823" cy="369332"/>
          </a:xfrm>
          <a:prstGeom prst="rect">
            <a:avLst/>
          </a:prstGeom>
        </p:spPr>
        <p:txBody>
          <a:bodyPr wrap="none">
            <a:spAutoFit/>
          </a:bodyPr>
          <a:lstStyle/>
          <a:p>
            <a:r>
              <a:rPr lang="es-EC" b="1" dirty="0"/>
              <a:t>n</a:t>
            </a:r>
            <a:r>
              <a:rPr lang="es-EC" b="1" baseline="-25000" dirty="0"/>
              <a:t>4</a:t>
            </a:r>
            <a:r>
              <a:rPr lang="es-EC" b="1" dirty="0"/>
              <a:t>=61</a:t>
            </a:r>
            <a:endParaRPr lang="es-ES" dirty="0"/>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7907" y="3614928"/>
            <a:ext cx="9636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8849330" y="1430965"/>
            <a:ext cx="3188677" cy="369332"/>
          </a:xfrm>
          <a:prstGeom prst="rect">
            <a:avLst/>
          </a:prstGeom>
          <a:noFill/>
        </p:spPr>
        <p:txBody>
          <a:bodyPr wrap="square" rtlCol="0">
            <a:spAutoFit/>
          </a:bodyPr>
          <a:lstStyle/>
          <a:p>
            <a:r>
              <a:rPr lang="es-ES" dirty="0" smtClean="0"/>
              <a:t>TELECOMUNICACIONES</a:t>
            </a:r>
            <a:endParaRPr lang="es-ES" dirty="0"/>
          </a:p>
        </p:txBody>
      </p:sp>
      <p:sp>
        <p:nvSpPr>
          <p:cNvPr id="10" name="9 Rectángulo"/>
          <p:cNvSpPr/>
          <p:nvPr/>
        </p:nvSpPr>
        <p:spPr>
          <a:xfrm>
            <a:off x="8991988" y="1992808"/>
            <a:ext cx="1522596" cy="369332"/>
          </a:xfrm>
          <a:prstGeom prst="rect">
            <a:avLst/>
          </a:prstGeom>
        </p:spPr>
        <p:txBody>
          <a:bodyPr wrap="none">
            <a:spAutoFit/>
          </a:bodyPr>
          <a:lstStyle/>
          <a:p>
            <a:r>
              <a:rPr lang="es-ES" dirty="0" smtClean="0"/>
              <a:t>HARDWARE</a:t>
            </a:r>
            <a:endParaRPr lang="es-ES" dirty="0"/>
          </a:p>
        </p:txBody>
      </p:sp>
      <p:sp>
        <p:nvSpPr>
          <p:cNvPr id="11" name="10 Rectángulo"/>
          <p:cNvSpPr/>
          <p:nvPr/>
        </p:nvSpPr>
        <p:spPr>
          <a:xfrm>
            <a:off x="8991988" y="2538942"/>
            <a:ext cx="1484124" cy="369332"/>
          </a:xfrm>
          <a:prstGeom prst="rect">
            <a:avLst/>
          </a:prstGeom>
        </p:spPr>
        <p:txBody>
          <a:bodyPr wrap="none">
            <a:spAutoFit/>
          </a:bodyPr>
          <a:lstStyle/>
          <a:p>
            <a:r>
              <a:rPr lang="es-ES" dirty="0" smtClean="0"/>
              <a:t>SOFTWARE</a:t>
            </a:r>
            <a:endParaRPr lang="es-ES" dirty="0"/>
          </a:p>
        </p:txBody>
      </p:sp>
      <p:sp>
        <p:nvSpPr>
          <p:cNvPr id="12" name="11 Rectángulo"/>
          <p:cNvSpPr/>
          <p:nvPr/>
        </p:nvSpPr>
        <p:spPr>
          <a:xfrm>
            <a:off x="9024432" y="3121236"/>
            <a:ext cx="1437253" cy="369332"/>
          </a:xfrm>
          <a:prstGeom prst="rect">
            <a:avLst/>
          </a:prstGeom>
        </p:spPr>
        <p:txBody>
          <a:bodyPr wrap="none">
            <a:spAutoFit/>
          </a:bodyPr>
          <a:lstStyle/>
          <a:p>
            <a:r>
              <a:rPr lang="es-ES" dirty="0" smtClean="0"/>
              <a:t>SERVICIOS</a:t>
            </a:r>
            <a:endParaRPr lang="es-ES" dirty="0"/>
          </a:p>
        </p:txBody>
      </p:sp>
      <p:sp>
        <p:nvSpPr>
          <p:cNvPr id="13" name="12 Rectángulo"/>
          <p:cNvSpPr/>
          <p:nvPr/>
        </p:nvSpPr>
        <p:spPr>
          <a:xfrm>
            <a:off x="9024432" y="3614928"/>
            <a:ext cx="659155" cy="369332"/>
          </a:xfrm>
          <a:prstGeom prst="rect">
            <a:avLst/>
          </a:prstGeom>
        </p:spPr>
        <p:txBody>
          <a:bodyPr wrap="none">
            <a:spAutoFit/>
          </a:bodyPr>
          <a:lstStyle/>
          <a:p>
            <a:r>
              <a:rPr lang="es-ES" dirty="0" smtClean="0"/>
              <a:t>HSS</a:t>
            </a:r>
            <a:endParaRPr lang="es-ES" dirty="0"/>
          </a:p>
        </p:txBody>
      </p:sp>
      <p:sp>
        <p:nvSpPr>
          <p:cNvPr id="14" name="AutoShape 4" descr="Resultado de imagen para PIZARR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1630" y="0"/>
            <a:ext cx="10972800" cy="1143000"/>
          </a:xfrm>
        </p:spPr>
        <p:txBody>
          <a:bodyPr/>
          <a:lstStyle/>
          <a:p>
            <a:r>
              <a:rPr lang="es-ES" dirty="0" smtClean="0">
                <a:solidFill>
                  <a:srgbClr val="002060"/>
                </a:solidFill>
              </a:rPr>
              <a:t>INSTRUMENTOS</a:t>
            </a:r>
            <a:endParaRPr lang="es-EC" dirty="0"/>
          </a:p>
        </p:txBody>
      </p:sp>
      <p:graphicFrame>
        <p:nvGraphicFramePr>
          <p:cNvPr id="4" name="3 Diagrama"/>
          <p:cNvGraphicFramePr/>
          <p:nvPr>
            <p:extLst>
              <p:ext uri="{D42A27DB-BD31-4B8C-83A1-F6EECF244321}">
                <p14:modId xmlns:p14="http://schemas.microsoft.com/office/powerpoint/2010/main" val="1726848231"/>
              </p:ext>
            </p:extLst>
          </p:nvPr>
        </p:nvGraphicFramePr>
        <p:xfrm>
          <a:off x="2579076" y="586153"/>
          <a:ext cx="7018214" cy="395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36" y="2262553"/>
            <a:ext cx="23145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7566" y="2391507"/>
            <a:ext cx="25241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0062" y="4862173"/>
            <a:ext cx="11906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p:cNvSpPr/>
          <p:nvPr/>
        </p:nvSpPr>
        <p:spPr>
          <a:xfrm>
            <a:off x="5791199" y="5100298"/>
            <a:ext cx="574431"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6904892" y="5046035"/>
            <a:ext cx="1500554" cy="584775"/>
          </a:xfrm>
          <a:prstGeom prst="rect">
            <a:avLst/>
          </a:prstGeom>
          <a:noFill/>
        </p:spPr>
        <p:txBody>
          <a:bodyPr wrap="square" rtlCol="0">
            <a:spAutoFit/>
          </a:bodyPr>
          <a:lstStyle/>
          <a:p>
            <a:r>
              <a:rPr lang="es-EC"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0,854</a:t>
            </a:r>
            <a:endParaRPr lang="es-EC"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489638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776288" y="0"/>
            <a:ext cx="10972800" cy="626510"/>
          </a:xfrm>
        </p:spPr>
        <p:txBody>
          <a:bodyPr/>
          <a:lstStyle/>
          <a:p>
            <a:r>
              <a:rPr lang="es-ES" dirty="0" smtClean="0">
                <a:solidFill>
                  <a:srgbClr val="002060"/>
                </a:solidFill>
              </a:rPr>
              <a:t>Contenido</a:t>
            </a:r>
            <a:endParaRPr lang="es-ES" dirty="0">
              <a:solidFill>
                <a:srgbClr val="002060"/>
              </a:solidFill>
            </a:endParaRP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1112171999"/>
              </p:ext>
            </p:extLst>
          </p:nvPr>
        </p:nvGraphicFramePr>
        <p:xfrm>
          <a:off x="-255344" y="269630"/>
          <a:ext cx="10972800" cy="5685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3832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696" y="3328255"/>
            <a:ext cx="2360734" cy="109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09" y="3176954"/>
            <a:ext cx="2714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042988" y="0"/>
            <a:ext cx="10972800" cy="626510"/>
          </a:xfrm>
        </p:spPr>
        <p:txBody>
          <a:bodyPr/>
          <a:lstStyle/>
          <a:p>
            <a:r>
              <a:rPr lang="es-ES" dirty="0" smtClean="0">
                <a:solidFill>
                  <a:srgbClr val="002060"/>
                </a:solidFill>
              </a:rPr>
              <a:t>RESULTADOS-CHI CUADRADO</a:t>
            </a:r>
            <a:endParaRPr lang="es-ES" dirty="0">
              <a:solidFill>
                <a:srgbClr val="002060"/>
              </a:solidFill>
            </a:endParaRPr>
          </a:p>
        </p:txBody>
      </p:sp>
      <p:sp>
        <p:nvSpPr>
          <p:cNvPr id="2" name="1 CuadroTexto"/>
          <p:cNvSpPr txBox="1"/>
          <p:nvPr/>
        </p:nvSpPr>
        <p:spPr>
          <a:xfrm>
            <a:off x="105506" y="686904"/>
            <a:ext cx="3669325" cy="369332"/>
          </a:xfrm>
          <a:prstGeom prst="rect">
            <a:avLst/>
          </a:prstGeom>
          <a:noFill/>
        </p:spPr>
        <p:txBody>
          <a:bodyPr wrap="square" rtlCol="0">
            <a:spAutoFit/>
          </a:bodyPr>
          <a:lstStyle/>
          <a:p>
            <a:r>
              <a:rPr lang="es-EC" b="1" dirty="0" smtClean="0"/>
              <a:t>Sector  Telecomunicación</a:t>
            </a:r>
            <a:endParaRPr lang="es-EC" b="1" dirty="0"/>
          </a:p>
        </p:txBody>
      </p:sp>
      <p:sp>
        <p:nvSpPr>
          <p:cNvPr id="5" name="4 CuadroTexto"/>
          <p:cNvSpPr txBox="1"/>
          <p:nvPr/>
        </p:nvSpPr>
        <p:spPr>
          <a:xfrm>
            <a:off x="4363972" y="686904"/>
            <a:ext cx="2907327" cy="369332"/>
          </a:xfrm>
          <a:prstGeom prst="rect">
            <a:avLst/>
          </a:prstGeom>
          <a:noFill/>
        </p:spPr>
        <p:txBody>
          <a:bodyPr wrap="square" rtlCol="0">
            <a:spAutoFit/>
          </a:bodyPr>
          <a:lstStyle/>
          <a:p>
            <a:r>
              <a:rPr lang="es-EC" b="1" dirty="0" smtClean="0"/>
              <a:t>Sector Hardware</a:t>
            </a:r>
            <a:endParaRPr lang="es-EC" b="1" dirty="0"/>
          </a:p>
        </p:txBody>
      </p:sp>
      <p:sp>
        <p:nvSpPr>
          <p:cNvPr id="6" name="5 CuadroTexto"/>
          <p:cNvSpPr txBox="1"/>
          <p:nvPr/>
        </p:nvSpPr>
        <p:spPr>
          <a:xfrm>
            <a:off x="8434567" y="686904"/>
            <a:ext cx="3669325" cy="369332"/>
          </a:xfrm>
          <a:prstGeom prst="rect">
            <a:avLst/>
          </a:prstGeom>
          <a:noFill/>
        </p:spPr>
        <p:txBody>
          <a:bodyPr wrap="square" rtlCol="0">
            <a:spAutoFit/>
          </a:bodyPr>
          <a:lstStyle/>
          <a:p>
            <a:r>
              <a:rPr lang="es-EC" b="1" dirty="0" smtClean="0"/>
              <a:t>Sector Software</a:t>
            </a:r>
            <a:endParaRPr lang="es-EC" b="1" dirty="0"/>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b="25453"/>
          <a:stretch/>
        </p:blipFill>
        <p:spPr bwMode="auto">
          <a:xfrm>
            <a:off x="164123" y="1148529"/>
            <a:ext cx="3786554" cy="232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194" r="50000" b="23111"/>
          <a:stretch/>
        </p:blipFill>
        <p:spPr bwMode="auto">
          <a:xfrm>
            <a:off x="4139733" y="1148527"/>
            <a:ext cx="3679557" cy="232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56" r="46849" b="23584"/>
          <a:stretch/>
        </p:blipFill>
        <p:spPr bwMode="auto">
          <a:xfrm>
            <a:off x="8135812" y="1148529"/>
            <a:ext cx="3880341" cy="232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3679"/>
          <a:stretch/>
        </p:blipFill>
        <p:spPr bwMode="auto">
          <a:xfrm>
            <a:off x="9366738" y="3025653"/>
            <a:ext cx="2737154" cy="139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112473" y="4782205"/>
            <a:ext cx="6535619" cy="1015663"/>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s-EC" sz="2000" b="1" dirty="0">
                <a:latin typeface="Times New Roman" panose="02020603050405020304" pitchFamily="18" charset="0"/>
                <a:cs typeface="Times New Roman" panose="02020603050405020304" pitchFamily="18" charset="0"/>
              </a:rPr>
              <a:t>H</a:t>
            </a:r>
            <a:r>
              <a:rPr lang="es-EC" sz="2000" b="1" baseline="-25000" dirty="0">
                <a:latin typeface="Times New Roman" panose="02020603050405020304" pitchFamily="18" charset="0"/>
                <a:cs typeface="Times New Roman" panose="02020603050405020304" pitchFamily="18" charset="0"/>
              </a:rPr>
              <a:t>1:</a:t>
            </a:r>
            <a:r>
              <a:rPr lang="es-EC" sz="2000" baseline="-25000"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Un dirigente transformacional fomenta un clima organizacional que motive a la innovación en las empresas del sector tecnológico del distrito metropolitano de Quito.</a:t>
            </a:r>
          </a:p>
        </p:txBody>
      </p:sp>
      <p:pic>
        <p:nvPicPr>
          <p:cNvPr id="1638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27" y="4782205"/>
            <a:ext cx="2356631" cy="13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375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881" y="361656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5" y="1482969"/>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501" y="1192124"/>
            <a:ext cx="164599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092811" y="0"/>
            <a:ext cx="10972800" cy="626510"/>
          </a:xfrm>
        </p:spPr>
        <p:txBody>
          <a:bodyPr/>
          <a:lstStyle/>
          <a:p>
            <a:r>
              <a:rPr lang="es-ES" dirty="0" smtClean="0">
                <a:solidFill>
                  <a:srgbClr val="002060"/>
                </a:solidFill>
              </a:rPr>
              <a:t>RESULTADOS-CHI CUADRADO</a:t>
            </a:r>
            <a:endParaRPr lang="es-ES" dirty="0">
              <a:solidFill>
                <a:srgbClr val="002060"/>
              </a:solidFill>
            </a:endParaRPr>
          </a:p>
        </p:txBody>
      </p:sp>
      <p:sp>
        <p:nvSpPr>
          <p:cNvPr id="7" name="6 CuadroTexto"/>
          <p:cNvSpPr txBox="1"/>
          <p:nvPr/>
        </p:nvSpPr>
        <p:spPr>
          <a:xfrm>
            <a:off x="410179" y="691580"/>
            <a:ext cx="2907327" cy="369332"/>
          </a:xfrm>
          <a:prstGeom prst="rect">
            <a:avLst/>
          </a:prstGeom>
          <a:noFill/>
        </p:spPr>
        <p:txBody>
          <a:bodyPr wrap="square" rtlCol="0">
            <a:spAutoFit/>
          </a:bodyPr>
          <a:lstStyle/>
          <a:p>
            <a:r>
              <a:rPr lang="es-EC" b="1" dirty="0" smtClean="0"/>
              <a:t>Sector Servicios</a:t>
            </a:r>
            <a:endParaRPr lang="es-EC" b="1" dirty="0"/>
          </a:p>
        </p:txBody>
      </p:sp>
      <p:sp>
        <p:nvSpPr>
          <p:cNvPr id="8" name="7 CuadroTexto"/>
          <p:cNvSpPr txBox="1"/>
          <p:nvPr/>
        </p:nvSpPr>
        <p:spPr>
          <a:xfrm>
            <a:off x="6107839" y="697497"/>
            <a:ext cx="2907327" cy="369332"/>
          </a:xfrm>
          <a:prstGeom prst="rect">
            <a:avLst/>
          </a:prstGeom>
          <a:noFill/>
        </p:spPr>
        <p:txBody>
          <a:bodyPr wrap="square" rtlCol="0">
            <a:spAutoFit/>
          </a:bodyPr>
          <a:lstStyle/>
          <a:p>
            <a:r>
              <a:rPr lang="es-EC" b="1" dirty="0" smtClean="0"/>
              <a:t>Sector </a:t>
            </a:r>
            <a:r>
              <a:rPr lang="es-EC" b="1" dirty="0" err="1" smtClean="0"/>
              <a:t>Hss</a:t>
            </a:r>
            <a:endParaRPr lang="es-EC" b="1" dirty="0"/>
          </a:p>
        </p:txBody>
      </p:sp>
      <p:pic>
        <p:nvPicPr>
          <p:cNvPr id="10241"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085" r="45220" b="21814"/>
          <a:stretch/>
        </p:blipFill>
        <p:spPr bwMode="auto">
          <a:xfrm>
            <a:off x="143542" y="952490"/>
            <a:ext cx="4803596" cy="240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Proceso predefinido"/>
          <p:cNvSpPr/>
          <p:nvPr/>
        </p:nvSpPr>
        <p:spPr>
          <a:xfrm>
            <a:off x="410179" y="3826748"/>
            <a:ext cx="3994702" cy="2000548"/>
          </a:xfrm>
          <a:prstGeom prst="flowChartPredefinedProcess">
            <a:avLst/>
          </a:prstGeom>
          <a:ln/>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r>
              <a:rPr lang="es-EC" sz="1600" b="1" dirty="0">
                <a:solidFill>
                  <a:schemeClr val="tx1"/>
                </a:solidFill>
                <a:latin typeface="Times New Roman" panose="02020603050405020304" pitchFamily="18" charset="0"/>
                <a:cs typeface="Times New Roman" panose="02020603050405020304" pitchFamily="18" charset="0"/>
              </a:rPr>
              <a:t>H</a:t>
            </a:r>
            <a:r>
              <a:rPr lang="es-EC" sz="1600" b="1" baseline="-25000" dirty="0">
                <a:solidFill>
                  <a:schemeClr val="tx1"/>
                </a:solidFill>
                <a:latin typeface="Times New Roman" panose="02020603050405020304" pitchFamily="18" charset="0"/>
                <a:cs typeface="Times New Roman" panose="02020603050405020304" pitchFamily="18" charset="0"/>
              </a:rPr>
              <a:t>2</a:t>
            </a:r>
            <a:r>
              <a:rPr lang="es-EC" sz="1600" b="1" dirty="0">
                <a:solidFill>
                  <a:schemeClr val="tx1"/>
                </a:solidFill>
              </a:rPr>
              <a:t>:</a:t>
            </a:r>
            <a:r>
              <a:rPr lang="es-EC" sz="1600" dirty="0" smtClean="0">
                <a:solidFill>
                  <a:schemeClr val="tx1"/>
                </a:solidFill>
                <a:latin typeface="Times New Roman" panose="02020603050405020304" pitchFamily="18" charset="0"/>
                <a:cs typeface="Times New Roman" panose="02020603050405020304" pitchFamily="18" charset="0"/>
              </a:rPr>
              <a:t>La </a:t>
            </a:r>
            <a:r>
              <a:rPr lang="es-EC" sz="1600" dirty="0">
                <a:solidFill>
                  <a:schemeClr val="tx1"/>
                </a:solidFill>
                <a:latin typeface="Times New Roman" panose="02020603050405020304" pitchFamily="18" charset="0"/>
                <a:cs typeface="Times New Roman" panose="02020603050405020304" pitchFamily="18" charset="0"/>
              </a:rPr>
              <a:t>influencia del estilo de liderazgo transaccional ayuda a la existencia de un clima organizacional orientado a la innovación en las empresas tecnológicas del distrito metropolitano de Quito</a:t>
            </a:r>
            <a:r>
              <a:rPr lang="es-EC" sz="1600" dirty="0" smtClean="0">
                <a:latin typeface="Times New Roman" panose="02020603050405020304" pitchFamily="18" charset="0"/>
                <a:cs typeface="Times New Roman" panose="02020603050405020304" pitchFamily="18" charset="0"/>
              </a:rPr>
              <a:t>.</a:t>
            </a:r>
          </a:p>
          <a:p>
            <a:endParaRPr lang="es-EC" sz="12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046" r="47610" b="22835"/>
          <a:stretch/>
        </p:blipFill>
        <p:spPr bwMode="auto">
          <a:xfrm>
            <a:off x="6107839" y="1115896"/>
            <a:ext cx="4721248" cy="219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Proceso predefinido"/>
          <p:cNvSpPr/>
          <p:nvPr/>
        </p:nvSpPr>
        <p:spPr>
          <a:xfrm>
            <a:off x="6471112" y="3883057"/>
            <a:ext cx="3994702" cy="2000548"/>
          </a:xfrm>
          <a:prstGeom prst="flowChartPredefinedProcess">
            <a:avLst/>
          </a:prstGeom>
          <a:ln/>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r>
              <a:rPr lang="es-EC" sz="1600" b="1" dirty="0">
                <a:solidFill>
                  <a:schemeClr val="tx1"/>
                </a:solidFill>
                <a:latin typeface="Times New Roman" panose="02020603050405020304" pitchFamily="18" charset="0"/>
                <a:cs typeface="Times New Roman" panose="02020603050405020304" pitchFamily="18" charset="0"/>
              </a:rPr>
              <a:t>H</a:t>
            </a:r>
            <a:r>
              <a:rPr lang="es-EC" sz="1600" b="1" baseline="-25000" dirty="0">
                <a:solidFill>
                  <a:schemeClr val="tx1"/>
                </a:solidFill>
                <a:latin typeface="Times New Roman" panose="02020603050405020304" pitchFamily="18" charset="0"/>
                <a:cs typeface="Times New Roman" panose="02020603050405020304" pitchFamily="18" charset="0"/>
              </a:rPr>
              <a:t>1:</a:t>
            </a:r>
            <a:r>
              <a:rPr lang="es-EC" sz="1600" baseline="-25000" dirty="0">
                <a:solidFill>
                  <a:schemeClr val="tx1"/>
                </a:solidFill>
                <a:latin typeface="Times New Roman" panose="02020603050405020304" pitchFamily="18" charset="0"/>
                <a:cs typeface="Times New Roman" panose="02020603050405020304" pitchFamily="18" charset="0"/>
              </a:rPr>
              <a:t> </a:t>
            </a:r>
            <a:r>
              <a:rPr lang="es-EC" sz="1600" dirty="0">
                <a:solidFill>
                  <a:schemeClr val="tx1"/>
                </a:solidFill>
                <a:latin typeface="Times New Roman" panose="02020603050405020304" pitchFamily="18" charset="0"/>
                <a:cs typeface="Times New Roman" panose="02020603050405020304" pitchFamily="18" charset="0"/>
              </a:rPr>
              <a:t>Un dirigente transformacional fomenta un clima organizacional que motive a la innovación en las empresas del sector tecnológico del distrito metropolitano de </a:t>
            </a:r>
            <a:r>
              <a:rPr lang="es-EC" sz="1600" dirty="0" smtClean="0">
                <a:solidFill>
                  <a:schemeClr val="tx1"/>
                </a:solidFill>
                <a:latin typeface="Times New Roman" panose="02020603050405020304" pitchFamily="18" charset="0"/>
                <a:cs typeface="Times New Roman" panose="02020603050405020304" pitchFamily="18" charset="0"/>
              </a:rPr>
              <a:t>Quito</a:t>
            </a:r>
          </a:p>
          <a:p>
            <a:endParaRPr lang="es-EC" sz="1400" dirty="0">
              <a:solidFill>
                <a:schemeClr val="tx1"/>
              </a:solidFill>
              <a:latin typeface="Times New Roman" panose="02020603050405020304" pitchFamily="18" charset="0"/>
              <a:cs typeface="Times New Roman" panose="02020603050405020304" pitchFamily="18" charset="0"/>
            </a:endParaRPr>
          </a:p>
          <a:p>
            <a:endParaRPr lang="es-EC"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6458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348155" y="3282461"/>
            <a:ext cx="7854460" cy="143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081088" y="0"/>
            <a:ext cx="10972800" cy="626510"/>
          </a:xfrm>
        </p:spPr>
        <p:txBody>
          <a:bodyPr/>
          <a:lstStyle/>
          <a:p>
            <a:r>
              <a:rPr lang="es-ES" dirty="0" smtClean="0">
                <a:solidFill>
                  <a:srgbClr val="002060"/>
                </a:solidFill>
              </a:rPr>
              <a:t>RESULTADOS-CHI CUADRADO</a:t>
            </a:r>
            <a:endParaRPr lang="es-ES" dirty="0">
              <a:solidFill>
                <a:srgbClr val="002060"/>
              </a:solidFill>
            </a:endParaRPr>
          </a:p>
        </p:txBody>
      </p:sp>
      <p:sp>
        <p:nvSpPr>
          <p:cNvPr id="2" name="1 CuadroTexto"/>
          <p:cNvSpPr txBox="1"/>
          <p:nvPr/>
        </p:nvSpPr>
        <p:spPr>
          <a:xfrm>
            <a:off x="119437" y="631192"/>
            <a:ext cx="3669325" cy="369332"/>
          </a:xfrm>
          <a:prstGeom prst="rect">
            <a:avLst/>
          </a:prstGeom>
          <a:noFill/>
        </p:spPr>
        <p:txBody>
          <a:bodyPr wrap="square" rtlCol="0">
            <a:spAutoFit/>
          </a:bodyPr>
          <a:lstStyle/>
          <a:p>
            <a:r>
              <a:rPr lang="es-EC" b="1" dirty="0" smtClean="0"/>
              <a:t>Sector  Telecomunicación</a:t>
            </a:r>
            <a:endParaRPr lang="es-EC" b="1" dirty="0"/>
          </a:p>
        </p:txBody>
      </p:sp>
      <p:sp>
        <p:nvSpPr>
          <p:cNvPr id="5" name="4 CuadroTexto"/>
          <p:cNvSpPr txBox="1"/>
          <p:nvPr/>
        </p:nvSpPr>
        <p:spPr>
          <a:xfrm>
            <a:off x="4085615" y="640728"/>
            <a:ext cx="2907327" cy="369332"/>
          </a:xfrm>
          <a:prstGeom prst="rect">
            <a:avLst/>
          </a:prstGeom>
          <a:noFill/>
        </p:spPr>
        <p:txBody>
          <a:bodyPr wrap="square" rtlCol="0">
            <a:spAutoFit/>
          </a:bodyPr>
          <a:lstStyle/>
          <a:p>
            <a:r>
              <a:rPr lang="es-EC" b="1" dirty="0" smtClean="0"/>
              <a:t>Sector Hardware</a:t>
            </a:r>
            <a:endParaRPr lang="es-EC" b="1" dirty="0"/>
          </a:p>
        </p:txBody>
      </p:sp>
      <p:sp>
        <p:nvSpPr>
          <p:cNvPr id="6" name="5 CuadroTexto"/>
          <p:cNvSpPr txBox="1"/>
          <p:nvPr/>
        </p:nvSpPr>
        <p:spPr>
          <a:xfrm>
            <a:off x="8182709" y="640728"/>
            <a:ext cx="3669325" cy="369332"/>
          </a:xfrm>
          <a:prstGeom prst="rect">
            <a:avLst/>
          </a:prstGeom>
          <a:noFill/>
        </p:spPr>
        <p:txBody>
          <a:bodyPr wrap="square" rtlCol="0">
            <a:spAutoFit/>
          </a:bodyPr>
          <a:lstStyle/>
          <a:p>
            <a:r>
              <a:rPr lang="es-EC" b="1" dirty="0" smtClean="0"/>
              <a:t>Sector Software</a:t>
            </a:r>
            <a:endParaRPr lang="es-EC" b="1" dirty="0"/>
          </a:p>
        </p:txBody>
      </p:sp>
      <p:sp>
        <p:nvSpPr>
          <p:cNvPr id="19" name="18 Proceso predefinido"/>
          <p:cNvSpPr/>
          <p:nvPr/>
        </p:nvSpPr>
        <p:spPr>
          <a:xfrm>
            <a:off x="544525" y="4719703"/>
            <a:ext cx="4513385" cy="1138773"/>
          </a:xfrm>
          <a:prstGeom prst="flowChartPredefinedProcess">
            <a:avLst/>
          </a:prstGeom>
          <a:ln/>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400" b="1" dirty="0">
                <a:solidFill>
                  <a:schemeClr val="tx1"/>
                </a:solidFill>
                <a:latin typeface="Times New Roman" panose="02020603050405020304" pitchFamily="18" charset="0"/>
                <a:cs typeface="Times New Roman" panose="02020603050405020304" pitchFamily="18" charset="0"/>
              </a:rPr>
              <a:t>H</a:t>
            </a:r>
            <a:r>
              <a:rPr lang="es-EC" sz="1400" b="1" baseline="-25000" dirty="0">
                <a:solidFill>
                  <a:schemeClr val="tx1"/>
                </a:solidFill>
                <a:latin typeface="Times New Roman" panose="02020603050405020304" pitchFamily="18" charset="0"/>
                <a:cs typeface="Times New Roman" panose="02020603050405020304" pitchFamily="18" charset="0"/>
              </a:rPr>
              <a:t>4:</a:t>
            </a:r>
            <a:r>
              <a:rPr lang="es-EC" sz="1400" b="1" dirty="0">
                <a:solidFill>
                  <a:schemeClr val="tx1"/>
                </a:solidFill>
                <a:latin typeface="Times New Roman" panose="02020603050405020304" pitchFamily="18" charset="0"/>
                <a:cs typeface="Times New Roman" panose="02020603050405020304" pitchFamily="18" charset="0"/>
              </a:rPr>
              <a:t> </a:t>
            </a:r>
            <a:r>
              <a:rPr lang="es-EC" sz="1400" dirty="0">
                <a:solidFill>
                  <a:schemeClr val="tx1"/>
                </a:solidFill>
                <a:latin typeface="Times New Roman" panose="02020603050405020304" pitchFamily="18" charset="0"/>
                <a:cs typeface="Times New Roman" panose="02020603050405020304" pitchFamily="18" charset="0"/>
              </a:rPr>
              <a:t>Un clima organizacional adecuado incide positivamente en la innovación de las empresas tecnológicas del distrito metropolitano de </a:t>
            </a:r>
            <a:r>
              <a:rPr lang="es-EC" sz="1400" dirty="0" smtClean="0">
                <a:solidFill>
                  <a:schemeClr val="tx1"/>
                </a:solidFill>
                <a:latin typeface="Times New Roman" panose="02020603050405020304" pitchFamily="18" charset="0"/>
                <a:cs typeface="Times New Roman" panose="02020603050405020304" pitchFamily="18" charset="0"/>
              </a:rPr>
              <a:t>Quito.</a:t>
            </a:r>
          </a:p>
          <a:p>
            <a:endParaRPr lang="es-EC" sz="1200" dirty="0">
              <a:solidFill>
                <a:schemeClr val="tx1"/>
              </a:solidFill>
              <a:latin typeface="Times New Roman" panose="02020603050405020304" pitchFamily="18" charset="0"/>
              <a:cs typeface="Times New Roman" panose="02020603050405020304" pitchFamily="18" charset="0"/>
            </a:endParaRPr>
          </a:p>
        </p:txBody>
      </p:sp>
      <p:pic>
        <p:nvPicPr>
          <p:cNvPr id="615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31" r="47705" b="24364"/>
          <a:stretch/>
        </p:blipFill>
        <p:spPr bwMode="auto">
          <a:xfrm>
            <a:off x="3936207" y="1067737"/>
            <a:ext cx="3543116" cy="209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575" r="50000" b="22420"/>
          <a:stretch/>
        </p:blipFill>
        <p:spPr bwMode="auto">
          <a:xfrm>
            <a:off x="7713783" y="1074536"/>
            <a:ext cx="3692771" cy="2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0" t="6732" r="47480" b="28147"/>
          <a:stretch/>
        </p:blipFill>
        <p:spPr bwMode="auto">
          <a:xfrm>
            <a:off x="42718" y="1010060"/>
            <a:ext cx="3462482" cy="202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9278" y="441755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228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148983" y="0"/>
            <a:ext cx="10972800" cy="626510"/>
          </a:xfrm>
        </p:spPr>
        <p:txBody>
          <a:bodyPr/>
          <a:lstStyle/>
          <a:p>
            <a:r>
              <a:rPr lang="es-ES" dirty="0" smtClean="0">
                <a:solidFill>
                  <a:srgbClr val="002060"/>
                </a:solidFill>
              </a:rPr>
              <a:t>RESULTADOS-CHI CUADRADO</a:t>
            </a:r>
            <a:endParaRPr lang="es-ES" dirty="0">
              <a:solidFill>
                <a:srgbClr val="002060"/>
              </a:solidFill>
            </a:endParaRPr>
          </a:p>
        </p:txBody>
      </p:sp>
      <p:sp>
        <p:nvSpPr>
          <p:cNvPr id="7" name="6 CuadroTexto"/>
          <p:cNvSpPr txBox="1"/>
          <p:nvPr/>
        </p:nvSpPr>
        <p:spPr>
          <a:xfrm>
            <a:off x="266629" y="682911"/>
            <a:ext cx="2907327" cy="369332"/>
          </a:xfrm>
          <a:prstGeom prst="rect">
            <a:avLst/>
          </a:prstGeom>
          <a:noFill/>
        </p:spPr>
        <p:txBody>
          <a:bodyPr wrap="square" rtlCol="0">
            <a:spAutoFit/>
          </a:bodyPr>
          <a:lstStyle/>
          <a:p>
            <a:r>
              <a:rPr lang="es-EC" b="1" dirty="0" smtClean="0"/>
              <a:t>Sector Servicios</a:t>
            </a:r>
            <a:endParaRPr lang="es-EC" b="1" dirty="0"/>
          </a:p>
        </p:txBody>
      </p:sp>
      <p:sp>
        <p:nvSpPr>
          <p:cNvPr id="8" name="7 CuadroTexto"/>
          <p:cNvSpPr txBox="1"/>
          <p:nvPr/>
        </p:nvSpPr>
        <p:spPr>
          <a:xfrm>
            <a:off x="5871885" y="668386"/>
            <a:ext cx="2907327" cy="369332"/>
          </a:xfrm>
          <a:prstGeom prst="rect">
            <a:avLst/>
          </a:prstGeom>
          <a:noFill/>
        </p:spPr>
        <p:txBody>
          <a:bodyPr wrap="square" rtlCol="0">
            <a:spAutoFit/>
          </a:bodyPr>
          <a:lstStyle/>
          <a:p>
            <a:r>
              <a:rPr lang="es-EC" b="1" dirty="0" smtClean="0"/>
              <a:t>Sector </a:t>
            </a:r>
            <a:r>
              <a:rPr lang="es-EC" b="1" dirty="0" err="1" smtClean="0"/>
              <a:t>Hss</a:t>
            </a:r>
            <a:endParaRPr lang="es-EC" b="1" dirty="0"/>
          </a:p>
        </p:txBody>
      </p:sp>
      <p:sp>
        <p:nvSpPr>
          <p:cNvPr id="9" name="8 Proceso predefinido"/>
          <p:cNvSpPr/>
          <p:nvPr/>
        </p:nvSpPr>
        <p:spPr>
          <a:xfrm>
            <a:off x="3713220" y="3833151"/>
            <a:ext cx="4645334" cy="1169551"/>
          </a:xfrm>
          <a:prstGeom prst="flowChartPredefinedProcess">
            <a:avLst/>
          </a:prstGeom>
          <a:ln/>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s-EC" sz="1400" b="1" dirty="0">
                <a:solidFill>
                  <a:schemeClr val="tx1"/>
                </a:solidFill>
                <a:latin typeface="Times New Roman" panose="02020603050405020304" pitchFamily="18" charset="0"/>
                <a:cs typeface="Times New Roman" panose="02020603050405020304" pitchFamily="18" charset="0"/>
              </a:rPr>
              <a:t>H</a:t>
            </a:r>
            <a:r>
              <a:rPr lang="es-EC" sz="1400" b="1" baseline="-25000" dirty="0">
                <a:solidFill>
                  <a:schemeClr val="tx1"/>
                </a:solidFill>
                <a:latin typeface="Times New Roman" panose="02020603050405020304" pitchFamily="18" charset="0"/>
                <a:cs typeface="Times New Roman" panose="02020603050405020304" pitchFamily="18" charset="0"/>
              </a:rPr>
              <a:t>4:</a:t>
            </a:r>
            <a:r>
              <a:rPr lang="es-EC" sz="1400" b="1" dirty="0">
                <a:solidFill>
                  <a:schemeClr val="tx1"/>
                </a:solidFill>
                <a:latin typeface="Times New Roman" panose="02020603050405020304" pitchFamily="18" charset="0"/>
                <a:cs typeface="Times New Roman" panose="02020603050405020304" pitchFamily="18" charset="0"/>
              </a:rPr>
              <a:t> </a:t>
            </a:r>
            <a:r>
              <a:rPr lang="es-EC" sz="1400" dirty="0">
                <a:solidFill>
                  <a:schemeClr val="tx1"/>
                </a:solidFill>
                <a:latin typeface="Times New Roman" panose="02020603050405020304" pitchFamily="18" charset="0"/>
                <a:cs typeface="Times New Roman" panose="02020603050405020304" pitchFamily="18" charset="0"/>
              </a:rPr>
              <a:t>Un clima organizacional adecuado incide positivamente en la innovación de las empresas tecnológicas del distrito metropolitano de Quito</a:t>
            </a:r>
            <a:r>
              <a:rPr lang="es-EC" sz="1400" dirty="0" smtClean="0">
                <a:solidFill>
                  <a:schemeClr val="tx1"/>
                </a:solidFill>
                <a:latin typeface="Times New Roman" panose="02020603050405020304" pitchFamily="18" charset="0"/>
                <a:cs typeface="Times New Roman" panose="02020603050405020304" pitchFamily="18" charset="0"/>
              </a:rPr>
              <a:t>.</a:t>
            </a:r>
          </a:p>
          <a:p>
            <a:endParaRPr lang="es-EC" sz="1400" dirty="0">
              <a:solidFill>
                <a:schemeClr val="tx1"/>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9" t="6968" r="44459" b="24282"/>
          <a:stretch/>
        </p:blipFill>
        <p:spPr bwMode="auto">
          <a:xfrm>
            <a:off x="0" y="1058193"/>
            <a:ext cx="4314092" cy="217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98" r="45794" b="24857"/>
          <a:stretch/>
        </p:blipFill>
        <p:spPr bwMode="auto">
          <a:xfrm>
            <a:off x="5871885" y="1052242"/>
            <a:ext cx="4058937" cy="211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060" y="1052242"/>
            <a:ext cx="1809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0821" y="1671367"/>
            <a:ext cx="209705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365" y="3904318"/>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3265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043353" y="0"/>
            <a:ext cx="10972800" cy="626510"/>
          </a:xfrm>
        </p:spPr>
        <p:txBody>
          <a:bodyPr/>
          <a:lstStyle/>
          <a:p>
            <a:r>
              <a:rPr lang="es-ES" dirty="0" smtClean="0">
                <a:solidFill>
                  <a:srgbClr val="002060"/>
                </a:solidFill>
              </a:rPr>
              <a:t>RESULTADOS-CORRELACIONES</a:t>
            </a:r>
            <a:endParaRPr lang="es-ES" dirty="0">
              <a:solidFill>
                <a:srgbClr val="002060"/>
              </a:solidFill>
            </a:endParaRPr>
          </a:p>
        </p:txBody>
      </p:sp>
      <p:sp>
        <p:nvSpPr>
          <p:cNvPr id="5" name="4 CuadroTexto"/>
          <p:cNvSpPr txBox="1"/>
          <p:nvPr/>
        </p:nvSpPr>
        <p:spPr>
          <a:xfrm>
            <a:off x="269631" y="875523"/>
            <a:ext cx="3669325" cy="369332"/>
          </a:xfrm>
          <a:prstGeom prst="rect">
            <a:avLst/>
          </a:prstGeom>
          <a:noFill/>
        </p:spPr>
        <p:txBody>
          <a:bodyPr wrap="square" rtlCol="0">
            <a:spAutoFit/>
          </a:bodyPr>
          <a:lstStyle/>
          <a:p>
            <a:r>
              <a:rPr lang="es-EC" b="1" dirty="0" smtClean="0"/>
              <a:t>Sector  Telecomunicación</a:t>
            </a:r>
            <a:endParaRPr lang="es-EC" b="1" dirty="0"/>
          </a:p>
        </p:txBody>
      </p:sp>
      <p:pic>
        <p:nvPicPr>
          <p:cNvPr id="5125"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165"/>
          <a:stretch/>
        </p:blipFill>
        <p:spPr bwMode="auto">
          <a:xfrm>
            <a:off x="0" y="1244855"/>
            <a:ext cx="5896707" cy="252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210"/>
          <a:stretch/>
        </p:blipFill>
        <p:spPr bwMode="auto">
          <a:xfrm>
            <a:off x="0" y="3995126"/>
            <a:ext cx="5896707" cy="20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1681"/>
          <a:stretch/>
        </p:blipFill>
        <p:spPr bwMode="auto">
          <a:xfrm>
            <a:off x="6013939" y="1244855"/>
            <a:ext cx="6002214" cy="252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826" b="31886"/>
          <a:stretch/>
        </p:blipFill>
        <p:spPr bwMode="auto">
          <a:xfrm>
            <a:off x="6013938" y="3995126"/>
            <a:ext cx="6178061" cy="20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5691550" y="809492"/>
            <a:ext cx="3669325" cy="369332"/>
          </a:xfrm>
          <a:prstGeom prst="rect">
            <a:avLst/>
          </a:prstGeom>
          <a:noFill/>
        </p:spPr>
        <p:txBody>
          <a:bodyPr wrap="square" rtlCol="0">
            <a:spAutoFit/>
          </a:bodyPr>
          <a:lstStyle/>
          <a:p>
            <a:r>
              <a:rPr lang="es-EC" b="1" dirty="0" smtClean="0"/>
              <a:t>Sector  Hardware</a:t>
            </a:r>
            <a:endParaRPr lang="es-EC" b="1" dirty="0"/>
          </a:p>
        </p:txBody>
      </p:sp>
    </p:spTree>
    <p:extLst>
      <p:ext uri="{BB962C8B-B14F-4D97-AF65-F5344CB8AC3E}">
        <p14:creationId xmlns:p14="http://schemas.microsoft.com/office/powerpoint/2010/main" val="1033365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219200" y="0"/>
            <a:ext cx="10972800" cy="626510"/>
          </a:xfrm>
        </p:spPr>
        <p:txBody>
          <a:bodyPr/>
          <a:lstStyle/>
          <a:p>
            <a:r>
              <a:rPr lang="es-ES" dirty="0" smtClean="0">
                <a:solidFill>
                  <a:srgbClr val="002060"/>
                </a:solidFill>
              </a:rPr>
              <a:t>RESULTADOS-CORRELACIONES</a:t>
            </a:r>
            <a:endParaRPr lang="es-ES" dirty="0">
              <a:solidFill>
                <a:srgbClr val="002060"/>
              </a:solidFill>
            </a:endParaRPr>
          </a:p>
        </p:txBody>
      </p:sp>
      <p:sp>
        <p:nvSpPr>
          <p:cNvPr id="3" name="2 CuadroTexto"/>
          <p:cNvSpPr txBox="1"/>
          <p:nvPr/>
        </p:nvSpPr>
        <p:spPr>
          <a:xfrm>
            <a:off x="269631" y="875523"/>
            <a:ext cx="3669325" cy="369332"/>
          </a:xfrm>
          <a:prstGeom prst="rect">
            <a:avLst/>
          </a:prstGeom>
          <a:noFill/>
        </p:spPr>
        <p:txBody>
          <a:bodyPr wrap="square" rtlCol="0">
            <a:spAutoFit/>
          </a:bodyPr>
          <a:lstStyle/>
          <a:p>
            <a:r>
              <a:rPr lang="es-EC" b="1" dirty="0" smtClean="0"/>
              <a:t>Sector  Software</a:t>
            </a:r>
            <a:endParaRPr lang="es-EC" b="1" dirty="0"/>
          </a:p>
        </p:txBody>
      </p:sp>
      <p:pic>
        <p:nvPicPr>
          <p:cNvPr id="819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787"/>
          <a:stretch/>
        </p:blipFill>
        <p:spPr bwMode="auto">
          <a:xfrm>
            <a:off x="63011" y="1403469"/>
            <a:ext cx="5776546" cy="230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4493"/>
          <a:stretch/>
        </p:blipFill>
        <p:spPr bwMode="auto">
          <a:xfrm>
            <a:off x="63011" y="3951594"/>
            <a:ext cx="5650522" cy="195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6986952" y="883538"/>
            <a:ext cx="3669325" cy="369332"/>
          </a:xfrm>
          <a:prstGeom prst="rect">
            <a:avLst/>
          </a:prstGeom>
          <a:noFill/>
        </p:spPr>
        <p:txBody>
          <a:bodyPr wrap="square" rtlCol="0">
            <a:spAutoFit/>
          </a:bodyPr>
          <a:lstStyle/>
          <a:p>
            <a:r>
              <a:rPr lang="es-EC" b="1" dirty="0" smtClean="0"/>
              <a:t>Sector  Servicios</a:t>
            </a:r>
            <a:endParaRPr lang="es-EC" b="1" dirty="0"/>
          </a:p>
        </p:txBody>
      </p:sp>
      <p:pic>
        <p:nvPicPr>
          <p:cNvPr id="8201"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161" b="33760"/>
          <a:stretch/>
        </p:blipFill>
        <p:spPr bwMode="auto">
          <a:xfrm>
            <a:off x="5952392" y="3951594"/>
            <a:ext cx="5747240" cy="195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6047"/>
          <a:stretch/>
        </p:blipFill>
        <p:spPr bwMode="auto">
          <a:xfrm>
            <a:off x="5952392" y="1403470"/>
            <a:ext cx="6239609" cy="230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228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057641" y="0"/>
            <a:ext cx="10972800" cy="626510"/>
          </a:xfrm>
        </p:spPr>
        <p:txBody>
          <a:bodyPr/>
          <a:lstStyle/>
          <a:p>
            <a:r>
              <a:rPr lang="es-ES" dirty="0" smtClean="0">
                <a:solidFill>
                  <a:srgbClr val="002060"/>
                </a:solidFill>
              </a:rPr>
              <a:t>RESULTADOS-CORRELACIONES</a:t>
            </a:r>
            <a:endParaRPr lang="es-ES" dirty="0">
              <a:solidFill>
                <a:srgbClr val="002060"/>
              </a:solidFill>
            </a:endParaRPr>
          </a:p>
        </p:txBody>
      </p:sp>
      <p:pic>
        <p:nvPicPr>
          <p:cNvPr id="716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969"/>
          <a:stretch/>
        </p:blipFill>
        <p:spPr bwMode="auto">
          <a:xfrm>
            <a:off x="240324" y="1366653"/>
            <a:ext cx="6716834" cy="243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69631" y="875523"/>
            <a:ext cx="3669325" cy="369332"/>
          </a:xfrm>
          <a:prstGeom prst="rect">
            <a:avLst/>
          </a:prstGeom>
          <a:noFill/>
        </p:spPr>
        <p:txBody>
          <a:bodyPr wrap="square" rtlCol="0">
            <a:spAutoFit/>
          </a:bodyPr>
          <a:lstStyle/>
          <a:p>
            <a:r>
              <a:rPr lang="es-EC" b="1" dirty="0" smtClean="0"/>
              <a:t>Sector  HSS</a:t>
            </a:r>
            <a:endParaRPr lang="es-EC" b="1" dirty="0"/>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751"/>
          <a:stretch/>
        </p:blipFill>
        <p:spPr bwMode="auto">
          <a:xfrm>
            <a:off x="240323" y="4079141"/>
            <a:ext cx="6828691" cy="177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557" y="1477108"/>
            <a:ext cx="3492012" cy="195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599" y="3800534"/>
            <a:ext cx="3387969" cy="18404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5228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831" y="0"/>
            <a:ext cx="10972800" cy="1143000"/>
          </a:xfrm>
        </p:spPr>
        <p:txBody>
          <a:bodyPr/>
          <a:lstStyle/>
          <a:p>
            <a:r>
              <a:rPr lang="es-ES" dirty="0" smtClean="0">
                <a:solidFill>
                  <a:srgbClr val="002060"/>
                </a:solidFill>
              </a:rPr>
              <a:t>CONCLUSIONES</a:t>
            </a:r>
            <a:endParaRPr lang="es-E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694" y="4071509"/>
            <a:ext cx="2419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85" y="771403"/>
            <a:ext cx="24098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93785" y="298775"/>
            <a:ext cx="4806462" cy="3539430"/>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1600" dirty="0"/>
              <a:t>Se puede concluir que el objetivo general del tema de investigación se cumplió, ya que se pudo demostrar que existe una relación positiva y directa entre los estilos de liderazgo y el clima organizacional orientado a la innovación</a:t>
            </a:r>
            <a:r>
              <a:rPr lang="es-EC" sz="1600" dirty="0" smtClean="0"/>
              <a:t>.</a:t>
            </a:r>
          </a:p>
          <a:p>
            <a:pPr lvl="0"/>
            <a:endParaRPr lang="es-EC" sz="1600" dirty="0"/>
          </a:p>
          <a:p>
            <a:pPr lvl="0" algn="just"/>
            <a:r>
              <a:rPr lang="es-EC" sz="1600" dirty="0"/>
              <a:t>Al analizar el clima organizacional con la dimensión de innovación, se puede denotar que tienen una correlación  adecuada con respecto a las ocho dimensiones del mismo, es decir, si el sector tecnológico quiere impulsar la innovación sería por medio de la  propuesta planteada por los investigadores para todos los componentes que tiene el clima organizacional.</a:t>
            </a:r>
          </a:p>
        </p:txBody>
      </p:sp>
      <p:sp>
        <p:nvSpPr>
          <p:cNvPr id="4" name="3 Rectángulo"/>
          <p:cNvSpPr/>
          <p:nvPr/>
        </p:nvSpPr>
        <p:spPr>
          <a:xfrm>
            <a:off x="6095998" y="2427554"/>
            <a:ext cx="5474677" cy="3539430"/>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lvl="0" algn="just"/>
            <a:endParaRPr lang="es-EC" sz="1600" dirty="0"/>
          </a:p>
          <a:p>
            <a:pPr lvl="0" algn="just"/>
            <a:r>
              <a:rPr lang="es-EC" sz="1600" dirty="0"/>
              <a:t>El estilo predominante que se obtuvo como resultado en la investigación en el sector tecnológico es el liderazgo transformacional, el cual dio como resultado en cuatro de  cinco sectores, con respecto al estilo de liderazgo transaccional y el liderazgo laissez faire</a:t>
            </a:r>
            <a:r>
              <a:rPr lang="es-EC" sz="1600" dirty="0" smtClean="0"/>
              <a:t>.</a:t>
            </a:r>
          </a:p>
          <a:p>
            <a:pPr lvl="0" algn="just"/>
            <a:endParaRPr lang="es-EC" sz="1600" dirty="0"/>
          </a:p>
          <a:p>
            <a:pPr algn="just"/>
            <a:r>
              <a:rPr lang="es-EC" sz="1600" dirty="0"/>
              <a:t>Se concluyó que los resultados por parte de los encuestados no tenían la veracidad del caso, debido a que ellos se sentían comprometidos , presionados, por la empresa al revelar información verídica de la realidad de la misma , por lo que sus respuestas se las puede considerar como políticas.</a:t>
            </a:r>
          </a:p>
          <a:p>
            <a:pPr lvl="0" algn="just"/>
            <a:endParaRPr lang="es-EC" sz="1600" dirty="0"/>
          </a:p>
        </p:txBody>
      </p:sp>
    </p:spTree>
    <p:extLst>
      <p:ext uri="{BB962C8B-B14F-4D97-AF65-F5344CB8AC3E}">
        <p14:creationId xmlns:p14="http://schemas.microsoft.com/office/powerpoint/2010/main" val="3802080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831" y="0"/>
            <a:ext cx="10972800" cy="1143000"/>
          </a:xfrm>
        </p:spPr>
        <p:txBody>
          <a:bodyPr/>
          <a:lstStyle/>
          <a:p>
            <a:r>
              <a:rPr lang="es-ES" dirty="0" smtClean="0">
                <a:solidFill>
                  <a:srgbClr val="002060"/>
                </a:solidFill>
              </a:rPr>
              <a:t>RECOMENDACIONES</a:t>
            </a:r>
            <a:endParaRPr lang="es-ES" dirty="0"/>
          </a:p>
        </p:txBody>
      </p:sp>
      <p:sp>
        <p:nvSpPr>
          <p:cNvPr id="3" name="2 Rectángulo"/>
          <p:cNvSpPr/>
          <p:nvPr/>
        </p:nvSpPr>
        <p:spPr>
          <a:xfrm>
            <a:off x="1688123" y="832339"/>
            <a:ext cx="8968154" cy="5078313"/>
          </a:xfrm>
          <a:prstGeom prst="rect">
            <a:avLst/>
          </a:prstGeom>
          <a:ln>
            <a:solidFill>
              <a:schemeClr val="accent3"/>
            </a:solidFill>
          </a:ln>
          <a:effectLst>
            <a:glow rad="139700">
              <a:schemeClr val="accent3">
                <a:satMod val="175000"/>
                <a:alpha val="40000"/>
              </a:schemeClr>
            </a:glow>
          </a:effectLst>
        </p:spPr>
        <p:txBody>
          <a:bodyPr wrap="square">
            <a:spAutoFit/>
          </a:bodyPr>
          <a:lstStyle/>
          <a:p>
            <a:pPr lvl="0" algn="just"/>
            <a:r>
              <a:rPr lang="es-EC" dirty="0"/>
              <a:t>Se sugiere a las empresas del sector tecnológico realizar proyectos para mejorar la comunicación entre los directivos y colaboradores este proyecto ayudará a: Mejorar la forma de liderar, trabajar en equipo, resolver problemas de manera rápida e impulsar la creatividad y la innovación que generen diferenciación con cambios positivos tanto internos como externos, que permitan los empleados tener sentido de pertenencia y a las empresas mantenerse en el mercado, rompiendo esquemas ya establecidos</a:t>
            </a:r>
            <a:r>
              <a:rPr lang="es-EC" dirty="0" smtClean="0"/>
              <a:t>.</a:t>
            </a:r>
          </a:p>
          <a:p>
            <a:pPr lvl="0" algn="just"/>
            <a:endParaRPr lang="es-EC" dirty="0"/>
          </a:p>
          <a:p>
            <a:pPr lvl="0" algn="just"/>
            <a:r>
              <a:rPr lang="es-EC" dirty="0"/>
              <a:t>Las empresas pueden realizar evaluaciones periódicas del clima organizacional usando el instrumento que se utilizó en la presente investigación, ya que esto ayudará  a visualizar como los empleados se siente dentro de la organización y así tomar medidas de mejora</a:t>
            </a:r>
            <a:r>
              <a:rPr lang="es-EC" dirty="0" smtClean="0"/>
              <a:t>.</a:t>
            </a:r>
          </a:p>
          <a:p>
            <a:pPr lvl="0" algn="just"/>
            <a:endParaRPr lang="es-EC" dirty="0"/>
          </a:p>
          <a:p>
            <a:pPr lvl="0" algn="just"/>
            <a:r>
              <a:rPr lang="es-EC" dirty="0"/>
              <a:t>Se aconseja  a las empresas tecnológicas delegar a recursos humanos  a la revisión en lo referente a clima organizacional, para identificar las dificultades que existen en la organización tanto a nivel personal de los empleados como empresarial, de esta manera se incrementara la productividad de los colaboradores, se sentirán motivados y con sentido de pertenecía hacia la empresa,  a su vez tendrán una estrecha relación con los altos directivos.</a:t>
            </a:r>
          </a:p>
        </p:txBody>
      </p:sp>
    </p:spTree>
    <p:extLst>
      <p:ext uri="{BB962C8B-B14F-4D97-AF65-F5344CB8AC3E}">
        <p14:creationId xmlns:p14="http://schemas.microsoft.com/office/powerpoint/2010/main" val="27156332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154" y="108437"/>
            <a:ext cx="10972800" cy="1143000"/>
          </a:xfrm>
        </p:spPr>
        <p:txBody>
          <a:bodyPr/>
          <a:lstStyle/>
          <a:p>
            <a:r>
              <a:rPr lang="es-ES" dirty="0" smtClean="0">
                <a:solidFill>
                  <a:srgbClr val="002060"/>
                </a:solidFill>
              </a:rPr>
              <a:t>PROPUESTA</a:t>
            </a:r>
            <a:endParaRPr lang="es-ES" dirty="0"/>
          </a:p>
        </p:txBody>
      </p:sp>
      <p:graphicFrame>
        <p:nvGraphicFramePr>
          <p:cNvPr id="3" name="2 Diagrama"/>
          <p:cNvGraphicFramePr/>
          <p:nvPr>
            <p:extLst>
              <p:ext uri="{D42A27DB-BD31-4B8C-83A1-F6EECF244321}">
                <p14:modId xmlns:p14="http://schemas.microsoft.com/office/powerpoint/2010/main" val="1772949919"/>
              </p:ext>
            </p:extLst>
          </p:nvPr>
        </p:nvGraphicFramePr>
        <p:xfrm>
          <a:off x="-234462" y="993760"/>
          <a:ext cx="5122985" cy="403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380392" y="2212610"/>
            <a:ext cx="2145323" cy="1600438"/>
          </a:xfrm>
          <a:prstGeom prst="rect">
            <a:avLst/>
          </a:prstGeom>
          <a:noFill/>
        </p:spPr>
        <p:txBody>
          <a:bodyPr wrap="square" rtlCol="0">
            <a:spAutoFit/>
          </a:bodyPr>
          <a:lstStyle/>
          <a:p>
            <a:r>
              <a:rPr lang="es-EC" sz="1600" b="1" dirty="0"/>
              <a:t>Estrategia 1: Establecer la confianza entre el personal y los altos directivos </a:t>
            </a:r>
            <a:endParaRPr lang="es-ES" sz="1600" dirty="0"/>
          </a:p>
          <a:p>
            <a:endParaRPr lang="es-ES" dirty="0"/>
          </a:p>
        </p:txBody>
      </p:sp>
      <p:sp>
        <p:nvSpPr>
          <p:cNvPr id="6" name="5 CuadroTexto"/>
          <p:cNvSpPr txBox="1"/>
          <p:nvPr/>
        </p:nvSpPr>
        <p:spPr>
          <a:xfrm>
            <a:off x="6729045" y="679937"/>
            <a:ext cx="4325817" cy="923330"/>
          </a:xfrm>
          <a:prstGeom prst="rect">
            <a:avLst/>
          </a:prstGeom>
          <a:noFill/>
        </p:spPr>
        <p:txBody>
          <a:bodyPr wrap="square" rtlCol="0">
            <a:spAutoFit/>
          </a:bodyPr>
          <a:lstStyle/>
          <a:p>
            <a:r>
              <a:rPr lang="es-EC" b="1" dirty="0"/>
              <a:t>Estrategia 2: Fomentar </a:t>
            </a:r>
            <a:r>
              <a:rPr lang="es-EC" b="1" dirty="0" smtClean="0"/>
              <a:t>el clima organizacional </a:t>
            </a:r>
            <a:endParaRPr lang="es-ES" dirty="0"/>
          </a:p>
          <a:p>
            <a:endParaRPr lang="es-ES" dirty="0"/>
          </a:p>
        </p:txBody>
      </p:sp>
      <p:sp>
        <p:nvSpPr>
          <p:cNvPr id="9" name="8 Rectángulo redondeado"/>
          <p:cNvSpPr/>
          <p:nvPr/>
        </p:nvSpPr>
        <p:spPr>
          <a:xfrm>
            <a:off x="4489938" y="1634098"/>
            <a:ext cx="2421913" cy="1204427"/>
          </a:xfrm>
          <a:prstGeom prst="roundRect">
            <a:avLst/>
          </a:prstGeom>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b="1" dirty="0"/>
              <a:t>Proyecto de mejora de la comunicación por parte de los líderes hacia los colaboradores</a:t>
            </a:r>
            <a:endParaRPr lang="es-EC" sz="1600" dirty="0"/>
          </a:p>
        </p:txBody>
      </p:sp>
      <p:graphicFrame>
        <p:nvGraphicFramePr>
          <p:cNvPr id="10" name="9 Diagrama"/>
          <p:cNvGraphicFramePr/>
          <p:nvPr>
            <p:extLst>
              <p:ext uri="{D42A27DB-BD31-4B8C-83A1-F6EECF244321}">
                <p14:modId xmlns:p14="http://schemas.microsoft.com/office/powerpoint/2010/main" val="2759919862"/>
              </p:ext>
            </p:extLst>
          </p:nvPr>
        </p:nvGraphicFramePr>
        <p:xfrm>
          <a:off x="6729045" y="1603267"/>
          <a:ext cx="5376986" cy="43299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8176" y="4002332"/>
            <a:ext cx="27336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80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623888" y="774700"/>
            <a:ext cx="10972800" cy="626510"/>
          </a:xfrm>
        </p:spPr>
        <p:txBody>
          <a:bodyPr/>
          <a:lstStyle/>
          <a:p>
            <a:r>
              <a:rPr lang="es-ES" dirty="0" smtClean="0">
                <a:solidFill>
                  <a:srgbClr val="002060"/>
                </a:solidFill>
              </a:rPr>
              <a:t>PLANTEAMIENTO DEL PROBLEMA</a:t>
            </a:r>
            <a:endParaRPr lang="es-ES" dirty="0">
              <a:solidFill>
                <a:srgbClr val="002060"/>
              </a:solidFill>
            </a:endParaRPr>
          </a:p>
        </p:txBody>
      </p:sp>
      <p:pic>
        <p:nvPicPr>
          <p:cNvPr id="5" name="4 Marcador de contenido"/>
          <p:cNvPicPr>
            <a:picLocks noGrp="1"/>
          </p:cNvPicPr>
          <p:nvPr>
            <p:ph idx="1"/>
          </p:nvPr>
        </p:nvPicPr>
        <p:blipFill rotWithShape="1">
          <a:blip r:embed="rId2">
            <a:extLst>
              <a:ext uri="{28A0092B-C50C-407E-A947-70E740481C1C}">
                <a14:useLocalDpi xmlns:a14="http://schemas.microsoft.com/office/drawing/2010/main" val="0"/>
              </a:ext>
            </a:extLst>
          </a:blip>
          <a:srcRect l="5436" t="22054" r="5388" b="8762"/>
          <a:stretch/>
        </p:blipFill>
        <p:spPr bwMode="auto">
          <a:xfrm>
            <a:off x="2631536" y="1243379"/>
            <a:ext cx="9408064" cy="4093185"/>
          </a:xfrm>
          <a:prstGeom prst="rect">
            <a:avLst/>
          </a:prstGeom>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67" y="1761760"/>
            <a:ext cx="2289369" cy="30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1609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08" y="60447"/>
            <a:ext cx="1616547" cy="172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extLst>
              <p:ext uri="{D42A27DB-BD31-4B8C-83A1-F6EECF244321}">
                <p14:modId xmlns:p14="http://schemas.microsoft.com/office/powerpoint/2010/main" val="917422830"/>
              </p:ext>
            </p:extLst>
          </p:nvPr>
        </p:nvGraphicFramePr>
        <p:xfrm>
          <a:off x="-691660" y="131344"/>
          <a:ext cx="6904892" cy="4989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726831" y="0"/>
            <a:ext cx="10972800" cy="1143000"/>
          </a:xfrm>
        </p:spPr>
        <p:txBody>
          <a:bodyPr/>
          <a:lstStyle/>
          <a:p>
            <a:r>
              <a:rPr lang="es-ES" dirty="0" smtClean="0">
                <a:solidFill>
                  <a:srgbClr val="002060"/>
                </a:solidFill>
              </a:rPr>
              <a:t>PROPUESTA</a:t>
            </a:r>
            <a:endParaRPr lang="es-ES" dirty="0"/>
          </a:p>
        </p:txBody>
      </p:sp>
      <p:sp>
        <p:nvSpPr>
          <p:cNvPr id="4" name="3 CuadroTexto"/>
          <p:cNvSpPr txBox="1"/>
          <p:nvPr/>
        </p:nvSpPr>
        <p:spPr>
          <a:xfrm>
            <a:off x="1992924" y="2051539"/>
            <a:ext cx="1758462" cy="1231106"/>
          </a:xfrm>
          <a:prstGeom prst="rect">
            <a:avLst/>
          </a:prstGeom>
          <a:noFill/>
        </p:spPr>
        <p:txBody>
          <a:bodyPr wrap="square" rtlCol="0">
            <a:spAutoFit/>
          </a:bodyPr>
          <a:lstStyle/>
          <a:p>
            <a:pPr algn="ctr"/>
            <a:r>
              <a:rPr lang="es-EC" sz="1400" b="1" dirty="0"/>
              <a:t>Estrategia 3: Potenciar el uso de los canales de comunicación</a:t>
            </a:r>
            <a:endParaRPr lang="es-ES" sz="1400" dirty="0"/>
          </a:p>
          <a:p>
            <a:endParaRPr lang="es-ES" dirty="0"/>
          </a:p>
        </p:txBody>
      </p:sp>
      <p:graphicFrame>
        <p:nvGraphicFramePr>
          <p:cNvPr id="3" name="2 Diagrama"/>
          <p:cNvGraphicFramePr/>
          <p:nvPr>
            <p:extLst>
              <p:ext uri="{D42A27DB-BD31-4B8C-83A1-F6EECF244321}">
                <p14:modId xmlns:p14="http://schemas.microsoft.com/office/powerpoint/2010/main" val="1726047514"/>
              </p:ext>
            </p:extLst>
          </p:nvPr>
        </p:nvGraphicFramePr>
        <p:xfrm>
          <a:off x="5548922" y="726831"/>
          <a:ext cx="6314831" cy="38217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5"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r="44630" b="22089"/>
          <a:stretch/>
        </p:blipFill>
        <p:spPr bwMode="auto">
          <a:xfrm>
            <a:off x="214314" y="3659432"/>
            <a:ext cx="1450364" cy="135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1116" y="4237893"/>
            <a:ext cx="1728054" cy="172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5032" y="431191"/>
            <a:ext cx="2028384" cy="129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6559" y="443315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30861" y="3921004"/>
            <a:ext cx="24384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3078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esultado de imagen para graci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632" y="773724"/>
            <a:ext cx="7971692" cy="450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071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807485176"/>
              </p:ext>
            </p:extLst>
          </p:nvPr>
        </p:nvGraphicFramePr>
        <p:xfrm>
          <a:off x="5404338" y="1148861"/>
          <a:ext cx="6705600" cy="4145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488221050"/>
              </p:ext>
            </p:extLst>
          </p:nvPr>
        </p:nvGraphicFramePr>
        <p:xfrm>
          <a:off x="519723" y="445477"/>
          <a:ext cx="4626708" cy="56107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4337539"/>
            <a:ext cx="4771292" cy="175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8035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25 Diagrama"/>
          <p:cNvGraphicFramePr/>
          <p:nvPr>
            <p:extLst>
              <p:ext uri="{D42A27DB-BD31-4B8C-83A1-F6EECF244321}">
                <p14:modId xmlns:p14="http://schemas.microsoft.com/office/powerpoint/2010/main" val="756028428"/>
              </p:ext>
            </p:extLst>
          </p:nvPr>
        </p:nvGraphicFramePr>
        <p:xfrm>
          <a:off x="4364648" y="1493579"/>
          <a:ext cx="5761892" cy="442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213343" y="-517"/>
            <a:ext cx="10972800" cy="626510"/>
          </a:xfrm>
        </p:spPr>
        <p:txBody>
          <a:bodyPr/>
          <a:lstStyle/>
          <a:p>
            <a:r>
              <a:rPr lang="es-ES" dirty="0" smtClean="0">
                <a:solidFill>
                  <a:srgbClr val="002060"/>
                </a:solidFill>
              </a:rPr>
              <a:t>JUSTIFICACIÓN</a:t>
            </a:r>
            <a:endParaRPr lang="es-ES" dirty="0">
              <a:solidFill>
                <a:srgbClr val="002060"/>
              </a:solidFill>
            </a:endParaRPr>
          </a:p>
        </p:txBody>
      </p:sp>
      <p:pic>
        <p:nvPicPr>
          <p:cNvPr id="2050" name="Picture 2" descr="Resultado de imagen para global innovation inde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383" y="4204308"/>
            <a:ext cx="2705100" cy="168592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sultado de imagen para ecuador mapa anim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92" y="1668306"/>
            <a:ext cx="3593123" cy="177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55575" y="159548"/>
            <a:ext cx="1207477" cy="1200329"/>
          </a:xfrm>
          <a:prstGeom prst="rect">
            <a:avLst/>
          </a:prstGeom>
          <a:noFill/>
        </p:spPr>
        <p:txBody>
          <a:bodyPr wrap="square" rtlCol="0">
            <a:spAutoFit/>
          </a:bodyPr>
          <a:lstStyle/>
          <a:p>
            <a:r>
              <a:rPr lang="es-EC" b="1" dirty="0" smtClean="0"/>
              <a:t>2010 </a:t>
            </a:r>
          </a:p>
          <a:p>
            <a:endParaRPr lang="es-EC" dirty="0"/>
          </a:p>
          <a:p>
            <a:r>
              <a:rPr lang="es-EC" dirty="0" smtClean="0"/>
              <a:t>Puesto 126</a:t>
            </a:r>
            <a:endParaRPr lang="es-EC" dirty="0"/>
          </a:p>
        </p:txBody>
      </p:sp>
      <p:sp>
        <p:nvSpPr>
          <p:cNvPr id="8" name="7 CuadroTexto"/>
          <p:cNvSpPr txBox="1"/>
          <p:nvPr/>
        </p:nvSpPr>
        <p:spPr>
          <a:xfrm>
            <a:off x="1738191" y="139406"/>
            <a:ext cx="1207477" cy="1200329"/>
          </a:xfrm>
          <a:prstGeom prst="rect">
            <a:avLst/>
          </a:prstGeom>
          <a:noFill/>
        </p:spPr>
        <p:txBody>
          <a:bodyPr wrap="square" rtlCol="0">
            <a:spAutoFit/>
          </a:bodyPr>
          <a:lstStyle/>
          <a:p>
            <a:r>
              <a:rPr lang="es-EC" b="1" dirty="0" smtClean="0"/>
              <a:t>2014 </a:t>
            </a:r>
          </a:p>
          <a:p>
            <a:endParaRPr lang="es-EC" dirty="0"/>
          </a:p>
          <a:p>
            <a:r>
              <a:rPr lang="es-EC" dirty="0" smtClean="0"/>
              <a:t>Puesto 109</a:t>
            </a:r>
            <a:endParaRPr lang="es-EC" dirty="0"/>
          </a:p>
        </p:txBody>
      </p:sp>
      <p:sp>
        <p:nvSpPr>
          <p:cNvPr id="9" name="8 CuadroTexto"/>
          <p:cNvSpPr txBox="1"/>
          <p:nvPr/>
        </p:nvSpPr>
        <p:spPr>
          <a:xfrm>
            <a:off x="3112477" y="100452"/>
            <a:ext cx="1207477" cy="1200329"/>
          </a:xfrm>
          <a:prstGeom prst="rect">
            <a:avLst/>
          </a:prstGeom>
          <a:noFill/>
        </p:spPr>
        <p:txBody>
          <a:bodyPr wrap="square" rtlCol="0">
            <a:spAutoFit/>
          </a:bodyPr>
          <a:lstStyle/>
          <a:p>
            <a:r>
              <a:rPr lang="es-EC" b="1" dirty="0" smtClean="0"/>
              <a:t>2017</a:t>
            </a:r>
          </a:p>
          <a:p>
            <a:endParaRPr lang="es-EC" dirty="0"/>
          </a:p>
          <a:p>
            <a:r>
              <a:rPr lang="es-EC" dirty="0" smtClean="0"/>
              <a:t>Puesto 97</a:t>
            </a:r>
            <a:endParaRPr lang="es-EC" dirty="0"/>
          </a:p>
        </p:txBody>
      </p:sp>
      <p:sp>
        <p:nvSpPr>
          <p:cNvPr id="6" name="5 Flecha abajo"/>
          <p:cNvSpPr/>
          <p:nvPr/>
        </p:nvSpPr>
        <p:spPr>
          <a:xfrm rot="10800000">
            <a:off x="1363052" y="3445205"/>
            <a:ext cx="738555" cy="636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4" name="13 Conector curvado"/>
          <p:cNvCxnSpPr/>
          <p:nvPr/>
        </p:nvCxnSpPr>
        <p:spPr>
          <a:xfrm rot="16200000" flipV="1">
            <a:off x="530470" y="1321295"/>
            <a:ext cx="703386" cy="662358"/>
          </a:xfrm>
          <a:prstGeom prst="curvedConnector3">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curvado"/>
          <p:cNvCxnSpPr/>
          <p:nvPr/>
        </p:nvCxnSpPr>
        <p:spPr>
          <a:xfrm rot="5400000" flipH="1" flipV="1">
            <a:off x="1738958" y="1423499"/>
            <a:ext cx="601721" cy="187572"/>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23 Conector curvado"/>
          <p:cNvCxnSpPr/>
          <p:nvPr/>
        </p:nvCxnSpPr>
        <p:spPr>
          <a:xfrm rot="5400000" flipH="1" flipV="1">
            <a:off x="2696306" y="1245733"/>
            <a:ext cx="832341" cy="773723"/>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6084277" y="3049365"/>
            <a:ext cx="2227385"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APORTES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AutoShape 13" descr="Resultado de imagen para result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6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9077" y="1818146"/>
            <a:ext cx="2305416" cy="107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92078" y="3634140"/>
            <a:ext cx="2065460" cy="103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6215" y="5145524"/>
            <a:ext cx="1426002" cy="94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6215" y="3053257"/>
            <a:ext cx="1283310" cy="78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799" y="508106"/>
            <a:ext cx="1817810" cy="129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4540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2990351"/>
            <a:ext cx="3024554" cy="22619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219200" y="0"/>
            <a:ext cx="10972800" cy="626510"/>
          </a:xfrm>
        </p:spPr>
        <p:txBody>
          <a:bodyPr/>
          <a:lstStyle/>
          <a:p>
            <a:r>
              <a:rPr lang="es-ES" dirty="0" smtClean="0">
                <a:solidFill>
                  <a:srgbClr val="002060"/>
                </a:solidFill>
              </a:rPr>
              <a:t>TEORÍAS DE SOPORTE</a:t>
            </a:r>
            <a:endParaRPr lang="es-ES" dirty="0">
              <a:solidFill>
                <a:srgbClr val="002060"/>
              </a:solidFill>
            </a:endParaRPr>
          </a:p>
        </p:txBody>
      </p:sp>
      <p:sp>
        <p:nvSpPr>
          <p:cNvPr id="3" name="2 CuadroTexto"/>
          <p:cNvSpPr txBox="1"/>
          <p:nvPr/>
        </p:nvSpPr>
        <p:spPr>
          <a:xfrm>
            <a:off x="3282461" y="1396334"/>
            <a:ext cx="2989385" cy="1200329"/>
          </a:xfrm>
          <a:prstGeom prst="rect">
            <a:avLst/>
          </a:prstGeom>
          <a:effectLst>
            <a:glow rad="2286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b="1" dirty="0"/>
              <a:t>ESTILOS DE LIDERAZGO </a:t>
            </a:r>
            <a:endParaRPr lang="es-EC" dirty="0"/>
          </a:p>
          <a:p>
            <a:r>
              <a:rPr lang="es-ES" dirty="0"/>
              <a:t>Teoría del Rango Total</a:t>
            </a:r>
            <a:endParaRPr lang="es-EC" dirty="0"/>
          </a:p>
          <a:p>
            <a:r>
              <a:rPr lang="es-ES" dirty="0"/>
              <a:t>(Bass y Avolio, 1991)</a:t>
            </a:r>
            <a:endParaRPr lang="es-EC" dirty="0"/>
          </a:p>
          <a:p>
            <a:endParaRPr lang="es-EC" dirty="0"/>
          </a:p>
        </p:txBody>
      </p:sp>
      <p:cxnSp>
        <p:nvCxnSpPr>
          <p:cNvPr id="6" name="5 Conector recto de flecha"/>
          <p:cNvCxnSpPr>
            <a:stCxn id="3" idx="2"/>
          </p:cNvCxnSpPr>
          <p:nvPr/>
        </p:nvCxnSpPr>
        <p:spPr>
          <a:xfrm flipH="1">
            <a:off x="4777153" y="2596663"/>
            <a:ext cx="1" cy="780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9 CuadroTexto"/>
          <p:cNvSpPr txBox="1"/>
          <p:nvPr/>
        </p:nvSpPr>
        <p:spPr>
          <a:xfrm>
            <a:off x="3282461" y="3377534"/>
            <a:ext cx="2989385" cy="1754326"/>
          </a:xfrm>
          <a:prstGeom prst="rect">
            <a:avLst/>
          </a:prstGeo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 b="1" dirty="0"/>
              <a:t>CLIMA </a:t>
            </a:r>
            <a:r>
              <a:rPr lang="es-ES" b="1" dirty="0" smtClean="0"/>
              <a:t>ORGANIZACIONAL</a:t>
            </a:r>
            <a:endParaRPr lang="es-EC" dirty="0"/>
          </a:p>
          <a:p>
            <a:r>
              <a:rPr lang="es-ES" dirty="0"/>
              <a:t>Teoría de las 8 dimensiones</a:t>
            </a:r>
            <a:endParaRPr lang="es-EC" dirty="0"/>
          </a:p>
          <a:p>
            <a:r>
              <a:rPr lang="es-ES" dirty="0"/>
              <a:t>(Koys y Decottis, 1991)</a:t>
            </a:r>
            <a:endParaRPr lang="es-EC" dirty="0"/>
          </a:p>
          <a:p>
            <a:endParaRPr lang="es-EC" dirty="0"/>
          </a:p>
        </p:txBody>
      </p:sp>
      <p:sp>
        <p:nvSpPr>
          <p:cNvPr id="11" name="10 CuadroTexto"/>
          <p:cNvSpPr txBox="1"/>
          <p:nvPr/>
        </p:nvSpPr>
        <p:spPr>
          <a:xfrm>
            <a:off x="8030308" y="2832412"/>
            <a:ext cx="2989385" cy="1200329"/>
          </a:xfrm>
          <a:prstGeom prst="rect">
            <a:avLst/>
          </a:prstGeo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 b="1" dirty="0"/>
              <a:t>INNOVACIÓN</a:t>
            </a:r>
            <a:endParaRPr lang="es-EC" dirty="0"/>
          </a:p>
          <a:p>
            <a:r>
              <a:rPr lang="es-ES" dirty="0"/>
              <a:t>Teoría de la pirámide (Moss, 1974)</a:t>
            </a:r>
            <a:endParaRPr lang="es-EC" dirty="0"/>
          </a:p>
          <a:p>
            <a:endParaRPr lang="es-EC" dirty="0"/>
          </a:p>
        </p:txBody>
      </p:sp>
      <p:cxnSp>
        <p:nvCxnSpPr>
          <p:cNvPr id="12" name="11 Conector recto de flecha"/>
          <p:cNvCxnSpPr>
            <a:stCxn id="3" idx="3"/>
            <a:endCxn id="11" idx="1"/>
          </p:cNvCxnSpPr>
          <p:nvPr/>
        </p:nvCxnSpPr>
        <p:spPr>
          <a:xfrm>
            <a:off x="6271846" y="1996499"/>
            <a:ext cx="1758462" cy="14360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Conector recto de flecha"/>
          <p:cNvCxnSpPr>
            <a:endCxn id="11" idx="1"/>
          </p:cNvCxnSpPr>
          <p:nvPr/>
        </p:nvCxnSpPr>
        <p:spPr>
          <a:xfrm flipV="1">
            <a:off x="6271846" y="3432577"/>
            <a:ext cx="1758462" cy="10703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62" y="748990"/>
            <a:ext cx="2919046" cy="18476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312" y="4121306"/>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72403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382" y="4352161"/>
            <a:ext cx="1170310" cy="134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318" y="1504631"/>
            <a:ext cx="957763" cy="115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040" y="4352100"/>
            <a:ext cx="992477" cy="114072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978" y="1613333"/>
            <a:ext cx="1045904" cy="104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219200" y="0"/>
            <a:ext cx="10972800" cy="626510"/>
          </a:xfrm>
        </p:spPr>
        <p:style>
          <a:lnRef idx="2">
            <a:schemeClr val="accent1"/>
          </a:lnRef>
          <a:fillRef idx="1">
            <a:schemeClr val="lt1"/>
          </a:fillRef>
          <a:effectRef idx="0">
            <a:schemeClr val="accent1"/>
          </a:effectRef>
          <a:fontRef idx="minor">
            <a:schemeClr val="dk1"/>
          </a:fontRef>
        </p:style>
        <p:txBody>
          <a:bodyPr/>
          <a:lstStyle/>
          <a:p>
            <a:r>
              <a:rPr lang="es-ES" dirty="0" smtClean="0">
                <a:solidFill>
                  <a:srgbClr val="002060"/>
                </a:solidFill>
              </a:rPr>
              <a:t>ESTILOS DE LIDERAZGO</a:t>
            </a:r>
            <a:endParaRPr lang="es-ES" dirty="0">
              <a:solidFill>
                <a:srgbClr val="002060"/>
              </a:solidFill>
            </a:endParaRPr>
          </a:p>
        </p:txBody>
      </p:sp>
      <p:sp>
        <p:nvSpPr>
          <p:cNvPr id="5" name="4 Rectángulo"/>
          <p:cNvSpPr/>
          <p:nvPr/>
        </p:nvSpPr>
        <p:spPr>
          <a:xfrm>
            <a:off x="2028076" y="3229704"/>
            <a:ext cx="1080000" cy="54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a:p>
        </p:txBody>
      </p:sp>
      <p:sp>
        <p:nvSpPr>
          <p:cNvPr id="13" name="12 Rectángulo"/>
          <p:cNvSpPr/>
          <p:nvPr/>
        </p:nvSpPr>
        <p:spPr>
          <a:xfrm>
            <a:off x="3107799" y="3229704"/>
            <a:ext cx="1080000" cy="54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dirty="0"/>
          </a:p>
        </p:txBody>
      </p:sp>
      <p:sp>
        <p:nvSpPr>
          <p:cNvPr id="16" name="15 Rectángulo"/>
          <p:cNvSpPr/>
          <p:nvPr/>
        </p:nvSpPr>
        <p:spPr>
          <a:xfrm>
            <a:off x="4183462" y="3229704"/>
            <a:ext cx="1080000" cy="54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a:p>
        </p:txBody>
      </p:sp>
      <p:sp>
        <p:nvSpPr>
          <p:cNvPr id="17" name="16 Rectángulo"/>
          <p:cNvSpPr/>
          <p:nvPr/>
        </p:nvSpPr>
        <p:spPr>
          <a:xfrm>
            <a:off x="5261711" y="3229704"/>
            <a:ext cx="1080000" cy="54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dirty="0"/>
          </a:p>
        </p:txBody>
      </p:sp>
      <p:sp>
        <p:nvSpPr>
          <p:cNvPr id="18" name="17 Rectángulo"/>
          <p:cNvSpPr/>
          <p:nvPr/>
        </p:nvSpPr>
        <p:spPr>
          <a:xfrm>
            <a:off x="7415820" y="3229704"/>
            <a:ext cx="1080000" cy="54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dirty="0"/>
          </a:p>
        </p:txBody>
      </p:sp>
      <p:sp>
        <p:nvSpPr>
          <p:cNvPr id="19" name="18 Rectángulo"/>
          <p:cNvSpPr/>
          <p:nvPr/>
        </p:nvSpPr>
        <p:spPr>
          <a:xfrm>
            <a:off x="6340518" y="3229704"/>
            <a:ext cx="1080000" cy="54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a:p>
        </p:txBody>
      </p:sp>
      <p:sp>
        <p:nvSpPr>
          <p:cNvPr id="20" name="19 Rectángulo"/>
          <p:cNvSpPr/>
          <p:nvPr/>
        </p:nvSpPr>
        <p:spPr>
          <a:xfrm>
            <a:off x="8497562" y="3229704"/>
            <a:ext cx="1080000" cy="54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a:p>
        </p:txBody>
      </p:sp>
      <p:sp>
        <p:nvSpPr>
          <p:cNvPr id="21" name="20 Rectángulo"/>
          <p:cNvSpPr/>
          <p:nvPr/>
        </p:nvSpPr>
        <p:spPr>
          <a:xfrm>
            <a:off x="9576086" y="3229704"/>
            <a:ext cx="1174504" cy="540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dirty="0"/>
          </a:p>
        </p:txBody>
      </p:sp>
      <p:sp>
        <p:nvSpPr>
          <p:cNvPr id="23" name="22 Rectángulo"/>
          <p:cNvSpPr/>
          <p:nvPr/>
        </p:nvSpPr>
        <p:spPr>
          <a:xfrm>
            <a:off x="937838" y="3229705"/>
            <a:ext cx="1080000" cy="540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b="1" dirty="0"/>
          </a:p>
        </p:txBody>
      </p:sp>
      <p:sp>
        <p:nvSpPr>
          <p:cNvPr id="7" name="6 Elipse"/>
          <p:cNvSpPr/>
          <p:nvPr/>
        </p:nvSpPr>
        <p:spPr>
          <a:xfrm>
            <a:off x="1408230" y="3423320"/>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23 Elipse"/>
          <p:cNvSpPr/>
          <p:nvPr/>
        </p:nvSpPr>
        <p:spPr>
          <a:xfrm>
            <a:off x="2487842" y="3438063"/>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24 Elipse"/>
          <p:cNvSpPr/>
          <p:nvPr/>
        </p:nvSpPr>
        <p:spPr>
          <a:xfrm>
            <a:off x="3577826" y="3441634"/>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25 Elipse"/>
          <p:cNvSpPr/>
          <p:nvPr/>
        </p:nvSpPr>
        <p:spPr>
          <a:xfrm>
            <a:off x="4629107" y="3443928"/>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26 Elipse"/>
          <p:cNvSpPr/>
          <p:nvPr/>
        </p:nvSpPr>
        <p:spPr>
          <a:xfrm>
            <a:off x="5720015" y="3423683"/>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8" name="27 Elipse"/>
          <p:cNvSpPr/>
          <p:nvPr/>
        </p:nvSpPr>
        <p:spPr>
          <a:xfrm>
            <a:off x="6800815" y="3435048"/>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9" name="28 Elipse"/>
          <p:cNvSpPr/>
          <p:nvPr/>
        </p:nvSpPr>
        <p:spPr>
          <a:xfrm>
            <a:off x="7874124" y="3429911"/>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29 Elipse"/>
          <p:cNvSpPr/>
          <p:nvPr/>
        </p:nvSpPr>
        <p:spPr>
          <a:xfrm>
            <a:off x="8955866" y="3439522"/>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1" name="30 Elipse"/>
          <p:cNvSpPr/>
          <p:nvPr/>
        </p:nvSpPr>
        <p:spPr>
          <a:xfrm>
            <a:off x="10034390" y="3439522"/>
            <a:ext cx="163392" cy="135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CuadroTexto"/>
          <p:cNvSpPr txBox="1"/>
          <p:nvPr/>
        </p:nvSpPr>
        <p:spPr>
          <a:xfrm>
            <a:off x="1020645" y="3769705"/>
            <a:ext cx="914385" cy="369332"/>
          </a:xfrm>
          <a:prstGeom prst="rect">
            <a:avLst/>
          </a:prstGeom>
          <a:noFill/>
          <a:ln>
            <a:noFill/>
          </a:ln>
        </p:spPr>
        <p:txBody>
          <a:bodyPr wrap="square" rtlCol="0">
            <a:spAutoFit/>
          </a:bodyPr>
          <a:lstStyle/>
          <a:p>
            <a:pPr algn="ctr"/>
            <a:r>
              <a:rPr lang="es-EC" b="1" dirty="0" smtClean="0"/>
              <a:t>1971</a:t>
            </a:r>
            <a:endParaRPr lang="es-EC" b="1" dirty="0"/>
          </a:p>
        </p:txBody>
      </p:sp>
      <p:sp>
        <p:nvSpPr>
          <p:cNvPr id="33" name="32 CuadroTexto"/>
          <p:cNvSpPr txBox="1"/>
          <p:nvPr/>
        </p:nvSpPr>
        <p:spPr>
          <a:xfrm>
            <a:off x="2125535" y="2829503"/>
            <a:ext cx="914385" cy="369332"/>
          </a:xfrm>
          <a:prstGeom prst="rect">
            <a:avLst/>
          </a:prstGeom>
          <a:noFill/>
          <a:ln>
            <a:noFill/>
          </a:ln>
        </p:spPr>
        <p:txBody>
          <a:bodyPr wrap="square" rtlCol="0">
            <a:spAutoFit/>
          </a:bodyPr>
          <a:lstStyle/>
          <a:p>
            <a:pPr algn="ctr"/>
            <a:r>
              <a:rPr lang="es-EC" b="1" dirty="0" smtClean="0"/>
              <a:t>1978</a:t>
            </a:r>
            <a:endParaRPr lang="es-EC" b="1" dirty="0"/>
          </a:p>
        </p:txBody>
      </p:sp>
      <p:sp>
        <p:nvSpPr>
          <p:cNvPr id="34" name="33 CuadroTexto"/>
          <p:cNvSpPr txBox="1"/>
          <p:nvPr/>
        </p:nvSpPr>
        <p:spPr>
          <a:xfrm>
            <a:off x="3179130" y="3770788"/>
            <a:ext cx="914385" cy="369332"/>
          </a:xfrm>
          <a:prstGeom prst="rect">
            <a:avLst/>
          </a:prstGeom>
          <a:noFill/>
          <a:ln>
            <a:noFill/>
          </a:ln>
        </p:spPr>
        <p:txBody>
          <a:bodyPr wrap="square" rtlCol="0">
            <a:spAutoFit/>
          </a:bodyPr>
          <a:lstStyle/>
          <a:p>
            <a:pPr algn="ctr"/>
            <a:r>
              <a:rPr lang="es-EC" b="1" dirty="0" smtClean="0"/>
              <a:t>1985</a:t>
            </a:r>
            <a:endParaRPr lang="es-EC" b="1" dirty="0"/>
          </a:p>
        </p:txBody>
      </p:sp>
      <p:sp>
        <p:nvSpPr>
          <p:cNvPr id="35" name="34 CuadroTexto"/>
          <p:cNvSpPr txBox="1"/>
          <p:nvPr/>
        </p:nvSpPr>
        <p:spPr>
          <a:xfrm>
            <a:off x="4285181" y="2829503"/>
            <a:ext cx="914385" cy="369332"/>
          </a:xfrm>
          <a:prstGeom prst="rect">
            <a:avLst/>
          </a:prstGeom>
          <a:noFill/>
          <a:ln>
            <a:noFill/>
          </a:ln>
        </p:spPr>
        <p:txBody>
          <a:bodyPr wrap="square" rtlCol="0">
            <a:spAutoFit/>
          </a:bodyPr>
          <a:lstStyle/>
          <a:p>
            <a:pPr algn="ctr"/>
            <a:r>
              <a:rPr lang="es-EC" b="1" dirty="0" smtClean="0"/>
              <a:t>1991</a:t>
            </a:r>
            <a:endParaRPr lang="es-EC" b="1" dirty="0"/>
          </a:p>
        </p:txBody>
      </p:sp>
      <p:sp>
        <p:nvSpPr>
          <p:cNvPr id="36" name="35 CuadroTexto"/>
          <p:cNvSpPr txBox="1"/>
          <p:nvPr/>
        </p:nvSpPr>
        <p:spPr>
          <a:xfrm>
            <a:off x="5348040" y="3770788"/>
            <a:ext cx="914385" cy="369332"/>
          </a:xfrm>
          <a:prstGeom prst="rect">
            <a:avLst/>
          </a:prstGeom>
          <a:noFill/>
          <a:ln>
            <a:noFill/>
          </a:ln>
        </p:spPr>
        <p:txBody>
          <a:bodyPr wrap="square" rtlCol="0">
            <a:spAutoFit/>
          </a:bodyPr>
          <a:lstStyle/>
          <a:p>
            <a:pPr algn="ctr"/>
            <a:r>
              <a:rPr lang="es-EC" b="1" dirty="0" smtClean="0"/>
              <a:t>1994</a:t>
            </a:r>
            <a:endParaRPr lang="es-EC" b="1" dirty="0"/>
          </a:p>
        </p:txBody>
      </p:sp>
      <p:sp>
        <p:nvSpPr>
          <p:cNvPr id="37" name="36 CuadroTexto"/>
          <p:cNvSpPr txBox="1"/>
          <p:nvPr/>
        </p:nvSpPr>
        <p:spPr>
          <a:xfrm>
            <a:off x="6425318" y="2829503"/>
            <a:ext cx="914385" cy="369332"/>
          </a:xfrm>
          <a:prstGeom prst="rect">
            <a:avLst/>
          </a:prstGeom>
          <a:noFill/>
          <a:ln>
            <a:noFill/>
          </a:ln>
        </p:spPr>
        <p:txBody>
          <a:bodyPr wrap="square" rtlCol="0">
            <a:spAutoFit/>
          </a:bodyPr>
          <a:lstStyle/>
          <a:p>
            <a:pPr algn="ctr"/>
            <a:r>
              <a:rPr lang="es-EC" b="1" dirty="0" smtClean="0"/>
              <a:t>1995</a:t>
            </a:r>
            <a:endParaRPr lang="es-EC" b="1" dirty="0"/>
          </a:p>
        </p:txBody>
      </p:sp>
      <p:sp>
        <p:nvSpPr>
          <p:cNvPr id="38" name="37 CuadroTexto"/>
          <p:cNvSpPr txBox="1"/>
          <p:nvPr/>
        </p:nvSpPr>
        <p:spPr>
          <a:xfrm>
            <a:off x="7498627" y="3785122"/>
            <a:ext cx="914385" cy="369332"/>
          </a:xfrm>
          <a:prstGeom prst="rect">
            <a:avLst/>
          </a:prstGeom>
          <a:noFill/>
          <a:ln>
            <a:noFill/>
          </a:ln>
        </p:spPr>
        <p:txBody>
          <a:bodyPr wrap="square" rtlCol="0">
            <a:spAutoFit/>
          </a:bodyPr>
          <a:lstStyle/>
          <a:p>
            <a:pPr algn="ctr"/>
            <a:r>
              <a:rPr lang="es-EC" b="1" dirty="0" smtClean="0"/>
              <a:t>1999</a:t>
            </a:r>
            <a:endParaRPr lang="es-EC" b="1" dirty="0"/>
          </a:p>
        </p:txBody>
      </p:sp>
      <p:sp>
        <p:nvSpPr>
          <p:cNvPr id="39" name="38 CuadroTexto"/>
          <p:cNvSpPr txBox="1"/>
          <p:nvPr/>
        </p:nvSpPr>
        <p:spPr>
          <a:xfrm>
            <a:off x="8534091" y="2789523"/>
            <a:ext cx="914385" cy="369332"/>
          </a:xfrm>
          <a:prstGeom prst="rect">
            <a:avLst/>
          </a:prstGeom>
          <a:noFill/>
          <a:ln>
            <a:noFill/>
          </a:ln>
        </p:spPr>
        <p:txBody>
          <a:bodyPr wrap="square" rtlCol="0">
            <a:spAutoFit/>
          </a:bodyPr>
          <a:lstStyle/>
          <a:p>
            <a:pPr algn="ctr"/>
            <a:r>
              <a:rPr lang="es-EC" b="1" dirty="0" smtClean="0"/>
              <a:t>2003</a:t>
            </a:r>
            <a:endParaRPr lang="es-EC" b="1" dirty="0"/>
          </a:p>
        </p:txBody>
      </p:sp>
      <p:sp>
        <p:nvSpPr>
          <p:cNvPr id="40" name="39 CuadroTexto"/>
          <p:cNvSpPr txBox="1"/>
          <p:nvPr/>
        </p:nvSpPr>
        <p:spPr>
          <a:xfrm>
            <a:off x="9835641" y="3765975"/>
            <a:ext cx="914385" cy="369332"/>
          </a:xfrm>
          <a:prstGeom prst="rect">
            <a:avLst/>
          </a:prstGeom>
          <a:noFill/>
          <a:ln>
            <a:noFill/>
          </a:ln>
        </p:spPr>
        <p:txBody>
          <a:bodyPr wrap="square" rtlCol="0">
            <a:spAutoFit/>
          </a:bodyPr>
          <a:lstStyle/>
          <a:p>
            <a:pPr algn="ctr"/>
            <a:r>
              <a:rPr lang="es-EC" b="1" dirty="0" smtClean="0"/>
              <a:t>2004</a:t>
            </a:r>
            <a:endParaRPr lang="es-EC" b="1" dirty="0"/>
          </a:p>
        </p:txBody>
      </p:sp>
      <p:sp>
        <p:nvSpPr>
          <p:cNvPr id="41" name="40 CuadroTexto"/>
          <p:cNvSpPr txBox="1"/>
          <p:nvPr/>
        </p:nvSpPr>
        <p:spPr>
          <a:xfrm>
            <a:off x="847768" y="1903018"/>
            <a:ext cx="1323184" cy="600164"/>
          </a:xfrm>
          <a:prstGeom prst="rect">
            <a:avLst/>
          </a:prstGeom>
          <a:noFill/>
        </p:spPr>
        <p:txBody>
          <a:bodyPr wrap="square" rtlCol="0">
            <a:spAutoFit/>
          </a:bodyPr>
          <a:lstStyle/>
          <a:p>
            <a:r>
              <a:rPr lang="es-EC" sz="1100" dirty="0" smtClean="0"/>
              <a:t>Afirmaciones:</a:t>
            </a:r>
          </a:p>
          <a:p>
            <a:r>
              <a:rPr lang="es-EC" sz="1100" dirty="0" smtClean="0"/>
              <a:t> Liderazgo transformacional</a:t>
            </a:r>
            <a:endParaRPr lang="es-EC" sz="1100" dirty="0"/>
          </a:p>
        </p:txBody>
      </p:sp>
      <p:sp>
        <p:nvSpPr>
          <p:cNvPr id="42" name="41 CuadroTexto"/>
          <p:cNvSpPr txBox="1"/>
          <p:nvPr/>
        </p:nvSpPr>
        <p:spPr>
          <a:xfrm>
            <a:off x="2038108" y="4537431"/>
            <a:ext cx="1350106" cy="430887"/>
          </a:xfrm>
          <a:prstGeom prst="rect">
            <a:avLst/>
          </a:prstGeom>
          <a:noFill/>
        </p:spPr>
        <p:txBody>
          <a:bodyPr wrap="square" rtlCol="0">
            <a:spAutoFit/>
          </a:bodyPr>
          <a:lstStyle/>
          <a:p>
            <a:r>
              <a:rPr lang="es-EC" sz="1100" dirty="0" smtClean="0"/>
              <a:t>Conceptos fundamentales</a:t>
            </a:r>
            <a:endParaRPr lang="es-EC" sz="1100" dirty="0"/>
          </a:p>
        </p:txBody>
      </p:sp>
      <p:sp>
        <p:nvSpPr>
          <p:cNvPr id="43" name="42 CuadroTexto"/>
          <p:cNvSpPr txBox="1"/>
          <p:nvPr/>
        </p:nvSpPr>
        <p:spPr>
          <a:xfrm>
            <a:off x="926107" y="1595241"/>
            <a:ext cx="1062859" cy="276999"/>
          </a:xfrm>
          <a:prstGeom prst="rect">
            <a:avLst/>
          </a:prstGeom>
          <a:noFill/>
        </p:spPr>
        <p:txBody>
          <a:bodyPr wrap="square" rtlCol="0">
            <a:spAutoFit/>
          </a:bodyPr>
          <a:lstStyle/>
          <a:p>
            <a:pPr algn="ctr"/>
            <a:r>
              <a:rPr lang="es-EC" sz="1200" b="1" dirty="0" smtClean="0"/>
              <a:t>House</a:t>
            </a:r>
            <a:endParaRPr lang="es-EC" sz="1200" b="1" dirty="0"/>
          </a:p>
        </p:txBody>
      </p:sp>
      <p:sp>
        <p:nvSpPr>
          <p:cNvPr id="44" name="43 CuadroTexto"/>
          <p:cNvSpPr txBox="1"/>
          <p:nvPr/>
        </p:nvSpPr>
        <p:spPr>
          <a:xfrm>
            <a:off x="2090495" y="5014416"/>
            <a:ext cx="1062859" cy="276999"/>
          </a:xfrm>
          <a:prstGeom prst="rect">
            <a:avLst/>
          </a:prstGeom>
          <a:noFill/>
        </p:spPr>
        <p:txBody>
          <a:bodyPr wrap="square" rtlCol="0">
            <a:spAutoFit/>
          </a:bodyPr>
          <a:lstStyle/>
          <a:p>
            <a:pPr algn="ctr"/>
            <a:r>
              <a:rPr lang="es-EC" sz="1200" b="1" dirty="0" smtClean="0"/>
              <a:t>Burns</a:t>
            </a:r>
            <a:endParaRPr lang="es-EC" sz="1200" b="1" dirty="0"/>
          </a:p>
        </p:txBody>
      </p:sp>
      <p:sp>
        <p:nvSpPr>
          <p:cNvPr id="45" name="44 CuadroTexto"/>
          <p:cNvSpPr txBox="1"/>
          <p:nvPr/>
        </p:nvSpPr>
        <p:spPr>
          <a:xfrm>
            <a:off x="4187799" y="4634793"/>
            <a:ext cx="1411817" cy="430887"/>
          </a:xfrm>
          <a:prstGeom prst="rect">
            <a:avLst/>
          </a:prstGeom>
          <a:noFill/>
        </p:spPr>
        <p:txBody>
          <a:bodyPr wrap="square" rtlCol="0">
            <a:spAutoFit/>
          </a:bodyPr>
          <a:lstStyle/>
          <a:p>
            <a:r>
              <a:rPr lang="es-EC" sz="1100" dirty="0" smtClean="0"/>
              <a:t>Incorporan al liderazgo pasivo</a:t>
            </a:r>
            <a:endParaRPr lang="es-EC" sz="1100" dirty="0"/>
          </a:p>
        </p:txBody>
      </p:sp>
      <p:sp>
        <p:nvSpPr>
          <p:cNvPr id="46" name="45 CuadroTexto"/>
          <p:cNvSpPr txBox="1"/>
          <p:nvPr/>
        </p:nvSpPr>
        <p:spPr>
          <a:xfrm>
            <a:off x="3079836" y="1550483"/>
            <a:ext cx="1062859" cy="276999"/>
          </a:xfrm>
          <a:prstGeom prst="rect">
            <a:avLst/>
          </a:prstGeom>
          <a:noFill/>
        </p:spPr>
        <p:txBody>
          <a:bodyPr wrap="square" rtlCol="0">
            <a:spAutoFit/>
          </a:bodyPr>
          <a:lstStyle/>
          <a:p>
            <a:pPr algn="ctr"/>
            <a:r>
              <a:rPr lang="es-EC" sz="1200" b="1" dirty="0" smtClean="0"/>
              <a:t>Bass</a:t>
            </a:r>
            <a:endParaRPr lang="es-EC" sz="1200" b="1" dirty="0"/>
          </a:p>
        </p:txBody>
      </p:sp>
      <p:sp>
        <p:nvSpPr>
          <p:cNvPr id="47" name="46 CuadroTexto"/>
          <p:cNvSpPr txBox="1"/>
          <p:nvPr/>
        </p:nvSpPr>
        <p:spPr>
          <a:xfrm>
            <a:off x="3083837" y="1861644"/>
            <a:ext cx="1545270" cy="600164"/>
          </a:xfrm>
          <a:prstGeom prst="rect">
            <a:avLst/>
          </a:prstGeom>
          <a:noFill/>
        </p:spPr>
        <p:txBody>
          <a:bodyPr wrap="square" rtlCol="0">
            <a:spAutoFit/>
          </a:bodyPr>
          <a:lstStyle/>
          <a:p>
            <a:r>
              <a:rPr lang="es-EC" sz="1100" dirty="0" smtClean="0"/>
              <a:t>Se crea el modelo liderazgo transformacional</a:t>
            </a:r>
            <a:endParaRPr lang="es-EC" sz="1100" dirty="0"/>
          </a:p>
        </p:txBody>
      </p:sp>
      <p:sp>
        <p:nvSpPr>
          <p:cNvPr id="48" name="47 CuadroTexto"/>
          <p:cNvSpPr txBox="1"/>
          <p:nvPr/>
        </p:nvSpPr>
        <p:spPr>
          <a:xfrm>
            <a:off x="4285181" y="5671704"/>
            <a:ext cx="1062859" cy="461665"/>
          </a:xfrm>
          <a:prstGeom prst="rect">
            <a:avLst/>
          </a:prstGeom>
          <a:noFill/>
        </p:spPr>
        <p:txBody>
          <a:bodyPr wrap="square" rtlCol="0">
            <a:spAutoFit/>
          </a:bodyPr>
          <a:lstStyle/>
          <a:p>
            <a:r>
              <a:rPr lang="es-EC" sz="1200" b="1" dirty="0" smtClean="0"/>
              <a:t>Bass &amp; Avolio</a:t>
            </a:r>
            <a:endParaRPr lang="es-EC" sz="1200" b="1" dirty="0"/>
          </a:p>
        </p:txBody>
      </p:sp>
      <p:sp>
        <p:nvSpPr>
          <p:cNvPr id="49" name="48 CuadroTexto"/>
          <p:cNvSpPr txBox="1"/>
          <p:nvPr/>
        </p:nvSpPr>
        <p:spPr>
          <a:xfrm>
            <a:off x="5219930" y="1769312"/>
            <a:ext cx="1411817" cy="769441"/>
          </a:xfrm>
          <a:prstGeom prst="rect">
            <a:avLst/>
          </a:prstGeom>
          <a:noFill/>
        </p:spPr>
        <p:txBody>
          <a:bodyPr wrap="square" rtlCol="0">
            <a:spAutoFit/>
          </a:bodyPr>
          <a:lstStyle/>
          <a:p>
            <a:r>
              <a:rPr lang="es-EC" sz="1100" dirty="0" smtClean="0"/>
              <a:t>Modelo completo o de rango total, integra las  sub dimensiones</a:t>
            </a:r>
            <a:endParaRPr lang="es-EC" sz="1100" dirty="0"/>
          </a:p>
        </p:txBody>
      </p:sp>
      <p:sp>
        <p:nvSpPr>
          <p:cNvPr id="50" name="49 CuadroTexto"/>
          <p:cNvSpPr txBox="1"/>
          <p:nvPr/>
        </p:nvSpPr>
        <p:spPr>
          <a:xfrm>
            <a:off x="5179281" y="1504631"/>
            <a:ext cx="1771245" cy="276999"/>
          </a:xfrm>
          <a:prstGeom prst="rect">
            <a:avLst/>
          </a:prstGeom>
          <a:noFill/>
        </p:spPr>
        <p:txBody>
          <a:bodyPr wrap="square" rtlCol="0">
            <a:spAutoFit/>
          </a:bodyPr>
          <a:lstStyle/>
          <a:p>
            <a:r>
              <a:rPr lang="es-EC" sz="1200" b="1" dirty="0" smtClean="0"/>
              <a:t>Bass &amp; Avolio</a:t>
            </a:r>
            <a:endParaRPr lang="es-EC" sz="1200" b="1" dirty="0"/>
          </a:p>
        </p:txBody>
      </p:sp>
      <p:sp>
        <p:nvSpPr>
          <p:cNvPr id="51" name="50 CuadroTexto"/>
          <p:cNvSpPr txBox="1"/>
          <p:nvPr/>
        </p:nvSpPr>
        <p:spPr>
          <a:xfrm>
            <a:off x="6262425" y="5879709"/>
            <a:ext cx="1836738" cy="276999"/>
          </a:xfrm>
          <a:prstGeom prst="rect">
            <a:avLst/>
          </a:prstGeom>
          <a:noFill/>
        </p:spPr>
        <p:txBody>
          <a:bodyPr wrap="square" rtlCol="0">
            <a:spAutoFit/>
          </a:bodyPr>
          <a:lstStyle/>
          <a:p>
            <a:r>
              <a:rPr lang="es-EC" sz="1200" b="1" dirty="0" smtClean="0"/>
              <a:t>Morales &amp; </a:t>
            </a:r>
            <a:r>
              <a:rPr lang="es-EC" sz="1200" b="1" dirty="0" err="1" smtClean="0"/>
              <a:t>Morelo</a:t>
            </a:r>
            <a:endParaRPr lang="es-EC" sz="1200" b="1" dirty="0"/>
          </a:p>
        </p:txBody>
      </p:sp>
      <p:sp>
        <p:nvSpPr>
          <p:cNvPr id="52" name="51 CuadroTexto"/>
          <p:cNvSpPr txBox="1"/>
          <p:nvPr/>
        </p:nvSpPr>
        <p:spPr>
          <a:xfrm>
            <a:off x="6387405" y="5418044"/>
            <a:ext cx="1411817" cy="430887"/>
          </a:xfrm>
          <a:prstGeom prst="rect">
            <a:avLst/>
          </a:prstGeom>
          <a:noFill/>
        </p:spPr>
        <p:txBody>
          <a:bodyPr wrap="square" rtlCol="0">
            <a:spAutoFit/>
          </a:bodyPr>
          <a:lstStyle/>
          <a:p>
            <a:r>
              <a:rPr lang="es-EC" sz="1100" dirty="0" smtClean="0"/>
              <a:t>Traducción del instrumento MLQ</a:t>
            </a:r>
            <a:endParaRPr lang="es-EC" sz="1100" dirty="0"/>
          </a:p>
        </p:txBody>
      </p:sp>
      <p:sp>
        <p:nvSpPr>
          <p:cNvPr id="53" name="52 CuadroTexto"/>
          <p:cNvSpPr txBox="1"/>
          <p:nvPr/>
        </p:nvSpPr>
        <p:spPr>
          <a:xfrm>
            <a:off x="7242165" y="1616648"/>
            <a:ext cx="1062859" cy="276999"/>
          </a:xfrm>
          <a:prstGeom prst="rect">
            <a:avLst/>
          </a:prstGeom>
          <a:noFill/>
        </p:spPr>
        <p:txBody>
          <a:bodyPr wrap="square" rtlCol="0">
            <a:spAutoFit/>
          </a:bodyPr>
          <a:lstStyle/>
          <a:p>
            <a:pPr algn="ctr"/>
            <a:r>
              <a:rPr lang="es-EC" sz="1200" b="1" dirty="0" err="1" smtClean="0"/>
              <a:t>Avolio</a:t>
            </a:r>
            <a:endParaRPr lang="es-EC" sz="1200" b="1" dirty="0"/>
          </a:p>
        </p:txBody>
      </p:sp>
      <p:sp>
        <p:nvSpPr>
          <p:cNvPr id="54" name="53 CuadroTexto"/>
          <p:cNvSpPr txBox="1"/>
          <p:nvPr/>
        </p:nvSpPr>
        <p:spPr>
          <a:xfrm>
            <a:off x="7292708" y="1937937"/>
            <a:ext cx="1313174" cy="430887"/>
          </a:xfrm>
          <a:prstGeom prst="rect">
            <a:avLst/>
          </a:prstGeom>
          <a:noFill/>
        </p:spPr>
        <p:txBody>
          <a:bodyPr wrap="square" rtlCol="0">
            <a:spAutoFit/>
          </a:bodyPr>
          <a:lstStyle/>
          <a:p>
            <a:r>
              <a:rPr lang="es-EC" sz="1100" dirty="0" smtClean="0"/>
              <a:t>Efectos </a:t>
            </a:r>
            <a:r>
              <a:rPr lang="es-EC" sz="1100" dirty="0"/>
              <a:t>liderazgo transformacional</a:t>
            </a:r>
          </a:p>
        </p:txBody>
      </p:sp>
      <p:sp>
        <p:nvSpPr>
          <p:cNvPr id="55" name="54 CuadroTexto"/>
          <p:cNvSpPr txBox="1"/>
          <p:nvPr/>
        </p:nvSpPr>
        <p:spPr>
          <a:xfrm>
            <a:off x="6217365" y="4552751"/>
            <a:ext cx="1731930" cy="430887"/>
          </a:xfrm>
          <a:prstGeom prst="rect">
            <a:avLst/>
          </a:prstGeom>
          <a:noFill/>
        </p:spPr>
        <p:txBody>
          <a:bodyPr wrap="square" rtlCol="0">
            <a:spAutoFit/>
          </a:bodyPr>
          <a:lstStyle/>
          <a:p>
            <a:r>
              <a:rPr lang="es-EC" sz="1100" dirty="0" smtClean="0"/>
              <a:t>Instrumento MLQ tuvo diversos cambios</a:t>
            </a:r>
            <a:endParaRPr lang="es-EC" sz="1100" dirty="0"/>
          </a:p>
        </p:txBody>
      </p:sp>
      <p:sp>
        <p:nvSpPr>
          <p:cNvPr id="56" name="55 CuadroTexto"/>
          <p:cNvSpPr txBox="1"/>
          <p:nvPr/>
        </p:nvSpPr>
        <p:spPr>
          <a:xfrm>
            <a:off x="6217365" y="4966930"/>
            <a:ext cx="2047486" cy="276999"/>
          </a:xfrm>
          <a:prstGeom prst="rect">
            <a:avLst/>
          </a:prstGeom>
          <a:noFill/>
        </p:spPr>
        <p:txBody>
          <a:bodyPr wrap="square" rtlCol="0">
            <a:spAutoFit/>
          </a:bodyPr>
          <a:lstStyle/>
          <a:p>
            <a:r>
              <a:rPr lang="es-EC" sz="1200" b="1" dirty="0" err="1" smtClean="0"/>
              <a:t>Avolio</a:t>
            </a:r>
            <a:r>
              <a:rPr lang="es-EC" sz="1200" b="1" dirty="0" smtClean="0"/>
              <a:t>, Bass &amp; Jung</a:t>
            </a:r>
            <a:endParaRPr lang="es-EC" sz="1200" b="1" dirty="0"/>
          </a:p>
        </p:txBody>
      </p:sp>
      <p:sp>
        <p:nvSpPr>
          <p:cNvPr id="57" name="56 CuadroTexto"/>
          <p:cNvSpPr txBox="1"/>
          <p:nvPr/>
        </p:nvSpPr>
        <p:spPr>
          <a:xfrm>
            <a:off x="8534091" y="4537431"/>
            <a:ext cx="1712940" cy="261610"/>
          </a:xfrm>
          <a:prstGeom prst="rect">
            <a:avLst/>
          </a:prstGeom>
          <a:noFill/>
        </p:spPr>
        <p:txBody>
          <a:bodyPr wrap="square" rtlCol="0">
            <a:spAutoFit/>
          </a:bodyPr>
          <a:lstStyle/>
          <a:p>
            <a:r>
              <a:rPr lang="es-EC" sz="1100" dirty="0" smtClean="0"/>
              <a:t>Relación positiva</a:t>
            </a:r>
            <a:endParaRPr lang="es-EC" sz="1100" dirty="0"/>
          </a:p>
        </p:txBody>
      </p:sp>
      <p:sp>
        <p:nvSpPr>
          <p:cNvPr id="58" name="57 CuadroTexto"/>
          <p:cNvSpPr txBox="1"/>
          <p:nvPr/>
        </p:nvSpPr>
        <p:spPr>
          <a:xfrm>
            <a:off x="8580369" y="4799041"/>
            <a:ext cx="1939459" cy="276999"/>
          </a:xfrm>
          <a:prstGeom prst="rect">
            <a:avLst/>
          </a:prstGeom>
          <a:noFill/>
        </p:spPr>
        <p:txBody>
          <a:bodyPr wrap="square" rtlCol="0">
            <a:spAutoFit/>
          </a:bodyPr>
          <a:lstStyle/>
          <a:p>
            <a:r>
              <a:rPr lang="es-EC" sz="1200" b="1" dirty="0" err="1" smtClean="0"/>
              <a:t>Avolio</a:t>
            </a:r>
            <a:r>
              <a:rPr lang="es-EC" sz="1200" b="1" dirty="0" smtClean="0"/>
              <a:t>, Bass &amp; </a:t>
            </a:r>
            <a:r>
              <a:rPr lang="es-EC" sz="1200" b="1" dirty="0" err="1" smtClean="0"/>
              <a:t>Berson</a:t>
            </a:r>
            <a:endParaRPr lang="es-EC" sz="1200" b="1" dirty="0"/>
          </a:p>
        </p:txBody>
      </p:sp>
      <p:sp>
        <p:nvSpPr>
          <p:cNvPr id="59" name="58 CuadroTexto"/>
          <p:cNvSpPr txBox="1"/>
          <p:nvPr/>
        </p:nvSpPr>
        <p:spPr>
          <a:xfrm>
            <a:off x="8605880" y="5149744"/>
            <a:ext cx="1740065" cy="430887"/>
          </a:xfrm>
          <a:prstGeom prst="rect">
            <a:avLst/>
          </a:prstGeom>
          <a:noFill/>
        </p:spPr>
        <p:txBody>
          <a:bodyPr wrap="square" rtlCol="0">
            <a:spAutoFit/>
          </a:bodyPr>
          <a:lstStyle/>
          <a:p>
            <a:r>
              <a:rPr lang="es-EC" sz="1100" dirty="0" smtClean="0"/>
              <a:t>Análisis del  MLQ</a:t>
            </a:r>
          </a:p>
          <a:p>
            <a:r>
              <a:rPr lang="es-EC" sz="1100" dirty="0" smtClean="0"/>
              <a:t>Laissez faire</a:t>
            </a:r>
            <a:endParaRPr lang="es-EC" sz="1100" dirty="0"/>
          </a:p>
        </p:txBody>
      </p:sp>
      <p:sp>
        <p:nvSpPr>
          <p:cNvPr id="60" name="59 CuadroTexto"/>
          <p:cNvSpPr txBox="1"/>
          <p:nvPr/>
        </p:nvSpPr>
        <p:spPr>
          <a:xfrm>
            <a:off x="8605882" y="5558865"/>
            <a:ext cx="1251683" cy="276999"/>
          </a:xfrm>
          <a:prstGeom prst="rect">
            <a:avLst/>
          </a:prstGeom>
          <a:noFill/>
        </p:spPr>
        <p:txBody>
          <a:bodyPr wrap="square" rtlCol="0">
            <a:spAutoFit/>
          </a:bodyPr>
          <a:lstStyle/>
          <a:p>
            <a:r>
              <a:rPr lang="es-EC" sz="1200" b="1" dirty="0" err="1" smtClean="0"/>
              <a:t>Antonakis</a:t>
            </a:r>
            <a:endParaRPr lang="es-EC" sz="1200" b="1" dirty="0"/>
          </a:p>
        </p:txBody>
      </p:sp>
      <p:sp>
        <p:nvSpPr>
          <p:cNvPr id="61" name="60 CuadroTexto"/>
          <p:cNvSpPr txBox="1"/>
          <p:nvPr/>
        </p:nvSpPr>
        <p:spPr>
          <a:xfrm>
            <a:off x="9550097" y="1550797"/>
            <a:ext cx="1352366" cy="276685"/>
          </a:xfrm>
          <a:prstGeom prst="rect">
            <a:avLst/>
          </a:prstGeom>
          <a:noFill/>
        </p:spPr>
        <p:txBody>
          <a:bodyPr wrap="square" rtlCol="0">
            <a:spAutoFit/>
          </a:bodyPr>
          <a:lstStyle/>
          <a:p>
            <a:r>
              <a:rPr lang="es-EC" sz="1200" b="1" dirty="0" smtClean="0"/>
              <a:t>Castro &amp; Nader</a:t>
            </a:r>
            <a:endParaRPr lang="es-EC" sz="1200" b="1" dirty="0"/>
          </a:p>
        </p:txBody>
      </p:sp>
      <p:sp>
        <p:nvSpPr>
          <p:cNvPr id="62" name="61 CuadroTexto"/>
          <p:cNvSpPr txBox="1"/>
          <p:nvPr/>
        </p:nvSpPr>
        <p:spPr>
          <a:xfrm>
            <a:off x="9577562" y="1946282"/>
            <a:ext cx="1159921" cy="430887"/>
          </a:xfrm>
          <a:prstGeom prst="rect">
            <a:avLst/>
          </a:prstGeom>
          <a:noFill/>
        </p:spPr>
        <p:txBody>
          <a:bodyPr wrap="square" rtlCol="0">
            <a:spAutoFit/>
          </a:bodyPr>
          <a:lstStyle/>
          <a:p>
            <a:r>
              <a:rPr lang="es-EC" sz="1100" dirty="0" smtClean="0"/>
              <a:t>Reducen el instrumento</a:t>
            </a:r>
            <a:endParaRPr lang="es-EC" sz="1100" dirty="0"/>
          </a:p>
        </p:txBody>
      </p:sp>
      <p:sp>
        <p:nvSpPr>
          <p:cNvPr id="63" name="62 CuadroTexto"/>
          <p:cNvSpPr txBox="1"/>
          <p:nvPr/>
        </p:nvSpPr>
        <p:spPr>
          <a:xfrm>
            <a:off x="4183462" y="5266478"/>
            <a:ext cx="1411817" cy="430887"/>
          </a:xfrm>
          <a:prstGeom prst="rect">
            <a:avLst/>
          </a:prstGeom>
          <a:noFill/>
        </p:spPr>
        <p:txBody>
          <a:bodyPr wrap="square" rtlCol="0">
            <a:spAutoFit/>
          </a:bodyPr>
          <a:lstStyle/>
          <a:p>
            <a:r>
              <a:rPr lang="es-EC" sz="1100" dirty="0" smtClean="0"/>
              <a:t>Comprende dos componentes</a:t>
            </a:r>
            <a:endParaRPr lang="es-EC" sz="1100" dirty="0"/>
          </a:p>
        </p:txBody>
      </p:sp>
      <p:cxnSp>
        <p:nvCxnSpPr>
          <p:cNvPr id="32" name="31 Conector recto de flecha"/>
          <p:cNvCxnSpPr/>
          <p:nvPr/>
        </p:nvCxnSpPr>
        <p:spPr>
          <a:xfrm flipV="1">
            <a:off x="1457536" y="2697391"/>
            <a:ext cx="0" cy="5323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9" name="78 Conector recto de flecha"/>
          <p:cNvCxnSpPr/>
          <p:nvPr/>
        </p:nvCxnSpPr>
        <p:spPr>
          <a:xfrm>
            <a:off x="2568076" y="3769705"/>
            <a:ext cx="0" cy="5601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81 Conector recto de flecha"/>
          <p:cNvCxnSpPr/>
          <p:nvPr/>
        </p:nvCxnSpPr>
        <p:spPr>
          <a:xfrm flipV="1">
            <a:off x="3663397" y="2697391"/>
            <a:ext cx="0" cy="5323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82 Conector recto de flecha"/>
          <p:cNvCxnSpPr/>
          <p:nvPr/>
        </p:nvCxnSpPr>
        <p:spPr>
          <a:xfrm>
            <a:off x="4735336" y="3769705"/>
            <a:ext cx="0" cy="5601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4" name="83 Conector recto de flecha"/>
          <p:cNvCxnSpPr/>
          <p:nvPr/>
        </p:nvCxnSpPr>
        <p:spPr>
          <a:xfrm flipV="1">
            <a:off x="5805232" y="2708033"/>
            <a:ext cx="0" cy="5323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84 Conector recto de flecha"/>
          <p:cNvCxnSpPr/>
          <p:nvPr/>
        </p:nvCxnSpPr>
        <p:spPr>
          <a:xfrm>
            <a:off x="6858643" y="3785122"/>
            <a:ext cx="0" cy="5601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6" name="85 Conector recto de flecha"/>
          <p:cNvCxnSpPr/>
          <p:nvPr/>
        </p:nvCxnSpPr>
        <p:spPr>
          <a:xfrm flipV="1">
            <a:off x="7949295" y="2697390"/>
            <a:ext cx="0" cy="5323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7" name="86 Conector recto de flecha"/>
          <p:cNvCxnSpPr/>
          <p:nvPr/>
        </p:nvCxnSpPr>
        <p:spPr>
          <a:xfrm>
            <a:off x="9037562" y="3785122"/>
            <a:ext cx="0" cy="5601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8" name="87 Conector recto de flecha"/>
          <p:cNvCxnSpPr/>
          <p:nvPr/>
        </p:nvCxnSpPr>
        <p:spPr>
          <a:xfrm flipV="1">
            <a:off x="10116086" y="2708033"/>
            <a:ext cx="0" cy="5323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830" y="4249644"/>
            <a:ext cx="1726815" cy="109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351" y="1698135"/>
            <a:ext cx="109500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5945" y="4566627"/>
            <a:ext cx="1482640" cy="101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6585" y="4349534"/>
            <a:ext cx="1113624" cy="88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2836" y="1754983"/>
            <a:ext cx="1037261" cy="79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3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528" y="5064806"/>
            <a:ext cx="1551565" cy="1041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66" y="4755796"/>
            <a:ext cx="1445992" cy="139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1219200" y="0"/>
            <a:ext cx="10972800" cy="626510"/>
          </a:xfrm>
        </p:spPr>
        <p:style>
          <a:lnRef idx="2">
            <a:schemeClr val="accent1"/>
          </a:lnRef>
          <a:fillRef idx="1">
            <a:schemeClr val="lt1"/>
          </a:fillRef>
          <a:effectRef idx="0">
            <a:schemeClr val="accent1"/>
          </a:effectRef>
          <a:fontRef idx="minor">
            <a:schemeClr val="dk1"/>
          </a:fontRef>
        </p:style>
        <p:txBody>
          <a:bodyPr/>
          <a:lstStyle/>
          <a:p>
            <a:r>
              <a:rPr lang="es-ES" dirty="0" smtClean="0">
                <a:solidFill>
                  <a:srgbClr val="002060"/>
                </a:solidFill>
              </a:rPr>
              <a:t>CLIMA ORGANIZACIONAL</a:t>
            </a:r>
            <a:endParaRPr lang="es-ES" dirty="0">
              <a:solidFill>
                <a:srgbClr val="002060"/>
              </a:solidFill>
            </a:endParaRPr>
          </a:p>
        </p:txBody>
      </p:sp>
      <p:graphicFrame>
        <p:nvGraphicFramePr>
          <p:cNvPr id="3" name="2 Diagrama"/>
          <p:cNvGraphicFramePr/>
          <p:nvPr>
            <p:extLst>
              <p:ext uri="{D42A27DB-BD31-4B8C-83A1-F6EECF244321}">
                <p14:modId xmlns:p14="http://schemas.microsoft.com/office/powerpoint/2010/main" val="3078775713"/>
              </p:ext>
            </p:extLst>
          </p:nvPr>
        </p:nvGraphicFramePr>
        <p:xfrm>
          <a:off x="1105876" y="2297724"/>
          <a:ext cx="9667631" cy="1242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1019908" y="4214788"/>
            <a:ext cx="1922584" cy="1015663"/>
          </a:xfrm>
          <a:prstGeom prst="rect">
            <a:avLst/>
          </a:prstGeom>
          <a:noFill/>
        </p:spPr>
        <p:txBody>
          <a:bodyPr wrap="square" rtlCol="0">
            <a:spAutoFit/>
          </a:bodyPr>
          <a:lstStyle/>
          <a:p>
            <a:r>
              <a:rPr lang="es-EC" sz="1200" b="1" dirty="0" smtClean="0"/>
              <a:t>Aportes: </a:t>
            </a:r>
          </a:p>
          <a:p>
            <a:pPr marL="285750" indent="-285750">
              <a:buFont typeface="Wingdings" panose="05000000000000000000" pitchFamily="2" charset="2"/>
              <a:buChar char="§"/>
            </a:pPr>
            <a:r>
              <a:rPr lang="es-EC" sz="1200" dirty="0" smtClean="0"/>
              <a:t>Responsabilidad individual </a:t>
            </a:r>
          </a:p>
          <a:p>
            <a:pPr marL="285750" indent="-285750">
              <a:buFont typeface="Wingdings" panose="05000000000000000000" pitchFamily="2" charset="2"/>
              <a:buChar char="§"/>
            </a:pPr>
            <a:r>
              <a:rPr lang="es-EC" sz="1200" dirty="0" smtClean="0"/>
              <a:t>Iniciación de estructura</a:t>
            </a:r>
            <a:endParaRPr lang="es-EC" sz="1200" dirty="0"/>
          </a:p>
        </p:txBody>
      </p:sp>
      <p:sp>
        <p:nvSpPr>
          <p:cNvPr id="9" name="8 CuadroTexto"/>
          <p:cNvSpPr txBox="1"/>
          <p:nvPr/>
        </p:nvSpPr>
        <p:spPr>
          <a:xfrm>
            <a:off x="3716216" y="4217548"/>
            <a:ext cx="1594338" cy="1200329"/>
          </a:xfrm>
          <a:prstGeom prst="rect">
            <a:avLst/>
          </a:prstGeom>
          <a:noFill/>
        </p:spPr>
        <p:txBody>
          <a:bodyPr wrap="square" rtlCol="0">
            <a:spAutoFit/>
          </a:bodyPr>
          <a:lstStyle/>
          <a:p>
            <a:r>
              <a:rPr lang="es-EC" sz="1200" b="1" dirty="0" smtClean="0"/>
              <a:t>Aportes: </a:t>
            </a:r>
          </a:p>
          <a:p>
            <a:pPr marL="285750" indent="-285750">
              <a:buFont typeface="Arial" panose="020B0604020202020204" pitchFamily="34" charset="0"/>
              <a:buChar char="•"/>
            </a:pPr>
            <a:r>
              <a:rPr lang="es-EC" sz="1200" dirty="0" smtClean="0"/>
              <a:t>Espíritu </a:t>
            </a:r>
          </a:p>
          <a:p>
            <a:pPr marL="285750" indent="-285750">
              <a:buFont typeface="Arial" panose="020B0604020202020204" pitchFamily="34" charset="0"/>
              <a:buChar char="•"/>
            </a:pPr>
            <a:r>
              <a:rPr lang="es-EC" sz="1200" dirty="0" smtClean="0"/>
              <a:t>Conflicto </a:t>
            </a:r>
          </a:p>
          <a:p>
            <a:pPr marL="285750" indent="-285750">
              <a:buFont typeface="Arial" panose="020B0604020202020204" pitchFamily="34" charset="0"/>
              <a:buChar char="•"/>
            </a:pPr>
            <a:r>
              <a:rPr lang="es-EC" sz="1200" dirty="0" smtClean="0"/>
              <a:t>Relaciones</a:t>
            </a:r>
          </a:p>
          <a:p>
            <a:pPr marL="285750" indent="-285750">
              <a:buFont typeface="Arial" panose="020B0604020202020204" pitchFamily="34" charset="0"/>
              <a:buChar char="•"/>
            </a:pPr>
            <a:r>
              <a:rPr lang="es-EC" sz="1200" dirty="0" smtClean="0"/>
              <a:t>Polarización de Status</a:t>
            </a:r>
            <a:endParaRPr lang="es-EC" sz="1200" dirty="0"/>
          </a:p>
        </p:txBody>
      </p:sp>
      <p:sp>
        <p:nvSpPr>
          <p:cNvPr id="10" name="9 CuadroTexto"/>
          <p:cNvSpPr txBox="1"/>
          <p:nvPr/>
        </p:nvSpPr>
        <p:spPr>
          <a:xfrm>
            <a:off x="6025658" y="4109826"/>
            <a:ext cx="1559169" cy="1384995"/>
          </a:xfrm>
          <a:prstGeom prst="rect">
            <a:avLst/>
          </a:prstGeom>
          <a:noFill/>
        </p:spPr>
        <p:txBody>
          <a:bodyPr wrap="square" rtlCol="0">
            <a:spAutoFit/>
          </a:bodyPr>
          <a:lstStyle/>
          <a:p>
            <a:r>
              <a:rPr lang="es-EC" sz="1200" b="1" dirty="0" smtClean="0"/>
              <a:t>Aportes: </a:t>
            </a:r>
          </a:p>
          <a:p>
            <a:pPr marL="285750" indent="-285750">
              <a:buFont typeface="Arial" panose="020B0604020202020204" pitchFamily="34" charset="0"/>
              <a:buChar char="•"/>
            </a:pPr>
            <a:r>
              <a:rPr lang="es-EC" sz="1200" dirty="0" smtClean="0"/>
              <a:t>Insensibilidad de la dirección</a:t>
            </a:r>
          </a:p>
          <a:p>
            <a:pPr marL="285750" indent="-285750">
              <a:buFont typeface="Arial" panose="020B0604020202020204" pitchFamily="34" charset="0"/>
              <a:buChar char="•"/>
            </a:pPr>
            <a:r>
              <a:rPr lang="es-EC" sz="1200" dirty="0" smtClean="0"/>
              <a:t>Confianza en la dirección</a:t>
            </a:r>
          </a:p>
          <a:p>
            <a:pPr marL="285750" indent="-285750">
              <a:buFont typeface="Arial" panose="020B0604020202020204" pitchFamily="34" charset="0"/>
              <a:buChar char="•"/>
            </a:pPr>
            <a:r>
              <a:rPr lang="es-EC" sz="1200" dirty="0" smtClean="0"/>
              <a:t>Confianza en el líder</a:t>
            </a:r>
            <a:endParaRPr lang="es-EC" sz="1200" dirty="0"/>
          </a:p>
        </p:txBody>
      </p:sp>
      <p:sp>
        <p:nvSpPr>
          <p:cNvPr id="11" name="10 CuadroTexto"/>
          <p:cNvSpPr txBox="1"/>
          <p:nvPr/>
        </p:nvSpPr>
        <p:spPr>
          <a:xfrm>
            <a:off x="8733693" y="4109827"/>
            <a:ext cx="1406769" cy="1384995"/>
          </a:xfrm>
          <a:prstGeom prst="rect">
            <a:avLst/>
          </a:prstGeom>
          <a:noFill/>
        </p:spPr>
        <p:txBody>
          <a:bodyPr wrap="square" rtlCol="0">
            <a:spAutoFit/>
          </a:bodyPr>
          <a:lstStyle/>
          <a:p>
            <a:r>
              <a:rPr lang="es-EC" sz="1200" b="1" dirty="0" smtClean="0"/>
              <a:t>Aportes: </a:t>
            </a:r>
          </a:p>
          <a:p>
            <a:pPr marL="285750" indent="-285750">
              <a:buFont typeface="Arial" panose="020B0604020202020204" pitchFamily="34" charset="0"/>
              <a:buChar char="•"/>
            </a:pPr>
            <a:r>
              <a:rPr lang="es-EC" sz="1200" dirty="0" smtClean="0"/>
              <a:t>Posición, sobrecarga </a:t>
            </a:r>
          </a:p>
          <a:p>
            <a:pPr marL="285750" indent="-285750">
              <a:buFont typeface="Arial" panose="020B0604020202020204" pitchFamily="34" charset="0"/>
              <a:buChar char="•"/>
            </a:pPr>
            <a:r>
              <a:rPr lang="es-EC" sz="1200" dirty="0" smtClean="0"/>
              <a:t>Standard de trabajo</a:t>
            </a:r>
          </a:p>
          <a:p>
            <a:pPr marL="285750" indent="-285750">
              <a:buFont typeface="Arial" panose="020B0604020202020204" pitchFamily="34" charset="0"/>
              <a:buChar char="•"/>
            </a:pPr>
            <a:r>
              <a:rPr lang="es-EC" sz="1200" dirty="0" smtClean="0"/>
              <a:t>Medida de resultados</a:t>
            </a:r>
            <a:endParaRPr lang="es-EC" sz="1200" dirty="0"/>
          </a:p>
        </p:txBody>
      </p:sp>
      <p:sp>
        <p:nvSpPr>
          <p:cNvPr id="14" name="13 CuadroTexto"/>
          <p:cNvSpPr txBox="1"/>
          <p:nvPr/>
        </p:nvSpPr>
        <p:spPr>
          <a:xfrm>
            <a:off x="1582615" y="1957755"/>
            <a:ext cx="1359877" cy="369332"/>
          </a:xfrm>
          <a:prstGeom prst="rect">
            <a:avLst/>
          </a:prstGeom>
          <a:noFill/>
        </p:spPr>
        <p:txBody>
          <a:bodyPr wrap="square" rtlCol="0">
            <a:spAutoFit/>
          </a:bodyPr>
          <a:lstStyle/>
          <a:p>
            <a:r>
              <a:rPr lang="es-EC" dirty="0" smtClean="0"/>
              <a:t>1968-1973</a:t>
            </a:r>
            <a:endParaRPr lang="es-EC" dirty="0"/>
          </a:p>
        </p:txBody>
      </p:sp>
      <p:sp>
        <p:nvSpPr>
          <p:cNvPr id="63" name="62 CuadroTexto"/>
          <p:cNvSpPr txBox="1"/>
          <p:nvPr/>
        </p:nvSpPr>
        <p:spPr>
          <a:xfrm>
            <a:off x="6125305" y="1957755"/>
            <a:ext cx="1359877" cy="369332"/>
          </a:xfrm>
          <a:prstGeom prst="rect">
            <a:avLst/>
          </a:prstGeom>
          <a:noFill/>
        </p:spPr>
        <p:txBody>
          <a:bodyPr wrap="square" rtlCol="0">
            <a:spAutoFit/>
          </a:bodyPr>
          <a:lstStyle/>
          <a:p>
            <a:r>
              <a:rPr lang="es-EC" dirty="0" smtClean="0"/>
              <a:t>1975-1984</a:t>
            </a:r>
            <a:endParaRPr lang="es-EC" dirty="0"/>
          </a:p>
        </p:txBody>
      </p:sp>
      <p:sp>
        <p:nvSpPr>
          <p:cNvPr id="64" name="63 CuadroTexto"/>
          <p:cNvSpPr txBox="1"/>
          <p:nvPr/>
        </p:nvSpPr>
        <p:spPr>
          <a:xfrm>
            <a:off x="3938953" y="1946032"/>
            <a:ext cx="1359877" cy="369332"/>
          </a:xfrm>
          <a:prstGeom prst="rect">
            <a:avLst/>
          </a:prstGeom>
          <a:noFill/>
        </p:spPr>
        <p:txBody>
          <a:bodyPr wrap="square" rtlCol="0">
            <a:spAutoFit/>
          </a:bodyPr>
          <a:lstStyle/>
          <a:p>
            <a:r>
              <a:rPr lang="es-EC" dirty="0" smtClean="0"/>
              <a:t>1968-1984</a:t>
            </a:r>
            <a:endParaRPr lang="es-EC" dirty="0"/>
          </a:p>
        </p:txBody>
      </p:sp>
      <p:sp>
        <p:nvSpPr>
          <p:cNvPr id="65" name="64 CuadroTexto"/>
          <p:cNvSpPr txBox="1"/>
          <p:nvPr/>
        </p:nvSpPr>
        <p:spPr>
          <a:xfrm>
            <a:off x="8381999" y="1940118"/>
            <a:ext cx="1359877" cy="369332"/>
          </a:xfrm>
          <a:prstGeom prst="rect">
            <a:avLst/>
          </a:prstGeom>
          <a:noFill/>
        </p:spPr>
        <p:txBody>
          <a:bodyPr wrap="square" rtlCol="0">
            <a:spAutoFit/>
          </a:bodyPr>
          <a:lstStyle/>
          <a:p>
            <a:r>
              <a:rPr lang="es-EC" dirty="0" smtClean="0"/>
              <a:t>1963-1979</a:t>
            </a:r>
            <a:endParaRPr lang="es-EC" dirty="0"/>
          </a:p>
        </p:txBody>
      </p:sp>
      <p:sp>
        <p:nvSpPr>
          <p:cNvPr id="15" name="14 CuadroTexto"/>
          <p:cNvSpPr txBox="1"/>
          <p:nvPr/>
        </p:nvSpPr>
        <p:spPr>
          <a:xfrm>
            <a:off x="1160585" y="3594627"/>
            <a:ext cx="1781907" cy="461665"/>
          </a:xfrm>
          <a:prstGeom prst="rect">
            <a:avLst/>
          </a:prstGeom>
          <a:noFill/>
        </p:spPr>
        <p:txBody>
          <a:bodyPr wrap="square" rtlCol="0">
            <a:spAutoFit/>
          </a:bodyPr>
          <a:lstStyle/>
          <a:p>
            <a:r>
              <a:rPr lang="es-EC" sz="1200" b="1" dirty="0" err="1" smtClean="0"/>
              <a:t>Frederickson</a:t>
            </a:r>
            <a:r>
              <a:rPr lang="es-EC" sz="1200" b="1" dirty="0" smtClean="0"/>
              <a:t> , </a:t>
            </a:r>
            <a:r>
              <a:rPr lang="es-EC" sz="1200" b="1" dirty="0" err="1"/>
              <a:t>Pritchard</a:t>
            </a:r>
            <a:r>
              <a:rPr lang="es-EC" sz="1200" b="1" dirty="0"/>
              <a:t> </a:t>
            </a:r>
            <a:r>
              <a:rPr lang="es-EC" sz="1200" b="1" dirty="0" smtClean="0"/>
              <a:t>&amp; </a:t>
            </a:r>
            <a:r>
              <a:rPr lang="es-EC" sz="1200" b="1" dirty="0" err="1"/>
              <a:t>Karasick</a:t>
            </a:r>
            <a:r>
              <a:rPr lang="es-EC" sz="1200" b="1" dirty="0"/>
              <a:t> </a:t>
            </a:r>
          </a:p>
        </p:txBody>
      </p:sp>
      <p:sp>
        <p:nvSpPr>
          <p:cNvPr id="67" name="66 CuadroTexto"/>
          <p:cNvSpPr txBox="1"/>
          <p:nvPr/>
        </p:nvSpPr>
        <p:spPr>
          <a:xfrm>
            <a:off x="3622431" y="3596807"/>
            <a:ext cx="1781907" cy="461665"/>
          </a:xfrm>
          <a:prstGeom prst="rect">
            <a:avLst/>
          </a:prstGeom>
          <a:noFill/>
        </p:spPr>
        <p:txBody>
          <a:bodyPr wrap="square" rtlCol="0">
            <a:spAutoFit/>
          </a:bodyPr>
          <a:lstStyle/>
          <a:p>
            <a:r>
              <a:rPr lang="es-EC" sz="1200" b="1" dirty="0" err="1"/>
              <a:t>Litwin</a:t>
            </a:r>
            <a:r>
              <a:rPr lang="es-EC" sz="1200" b="1" dirty="0"/>
              <a:t> </a:t>
            </a:r>
            <a:r>
              <a:rPr lang="es-EC" sz="1200" b="1" dirty="0" smtClean="0"/>
              <a:t>, </a:t>
            </a:r>
            <a:r>
              <a:rPr lang="es-EC" sz="1200" b="1" dirty="0" err="1" smtClean="0"/>
              <a:t>Stringer</a:t>
            </a:r>
            <a:r>
              <a:rPr lang="es-EC" sz="1200" b="1" dirty="0" smtClean="0"/>
              <a:t> , </a:t>
            </a:r>
            <a:r>
              <a:rPr lang="es-EC" sz="1200" b="1" dirty="0"/>
              <a:t>Jones &amp; James </a:t>
            </a:r>
            <a:r>
              <a:rPr lang="es-EC" sz="1200" b="1" dirty="0" smtClean="0"/>
              <a:t> </a:t>
            </a:r>
            <a:endParaRPr lang="es-EC" sz="1200" b="1" dirty="0"/>
          </a:p>
        </p:txBody>
      </p:sp>
      <p:sp>
        <p:nvSpPr>
          <p:cNvPr id="68" name="67 CuadroTexto"/>
          <p:cNvSpPr txBox="1"/>
          <p:nvPr/>
        </p:nvSpPr>
        <p:spPr>
          <a:xfrm>
            <a:off x="5914289" y="3594629"/>
            <a:ext cx="1781907" cy="461665"/>
          </a:xfrm>
          <a:prstGeom prst="rect">
            <a:avLst/>
          </a:prstGeom>
          <a:noFill/>
        </p:spPr>
        <p:txBody>
          <a:bodyPr wrap="square" rtlCol="0">
            <a:spAutoFit/>
          </a:bodyPr>
          <a:lstStyle/>
          <a:p>
            <a:r>
              <a:rPr lang="es-EC" sz="1200" b="1" dirty="0"/>
              <a:t>James </a:t>
            </a:r>
            <a:r>
              <a:rPr lang="es-EC" sz="1200" b="1" dirty="0" smtClean="0"/>
              <a:t>, </a:t>
            </a:r>
            <a:r>
              <a:rPr lang="es-EC" sz="1200" b="1" dirty="0" err="1"/>
              <a:t>Sells</a:t>
            </a:r>
            <a:r>
              <a:rPr lang="es-EC" sz="1200" b="1" dirty="0"/>
              <a:t> ,</a:t>
            </a:r>
            <a:r>
              <a:rPr lang="es-EC" sz="1200" b="1" dirty="0" err="1" smtClean="0"/>
              <a:t>Gavin</a:t>
            </a:r>
            <a:r>
              <a:rPr lang="es-EC" sz="1200" b="1" dirty="0" smtClean="0"/>
              <a:t> </a:t>
            </a:r>
            <a:r>
              <a:rPr lang="es-EC" sz="1200" b="1" dirty="0"/>
              <a:t>&amp; </a:t>
            </a:r>
            <a:r>
              <a:rPr lang="es-EC" sz="1200" b="1" dirty="0" err="1"/>
              <a:t>Howe</a:t>
            </a:r>
            <a:r>
              <a:rPr lang="es-EC" sz="1200" b="1" dirty="0"/>
              <a:t> </a:t>
            </a:r>
          </a:p>
        </p:txBody>
      </p:sp>
      <p:sp>
        <p:nvSpPr>
          <p:cNvPr id="69" name="68 CuadroTexto"/>
          <p:cNvSpPr txBox="1"/>
          <p:nvPr/>
        </p:nvSpPr>
        <p:spPr>
          <a:xfrm>
            <a:off x="8270627" y="3594628"/>
            <a:ext cx="1781907" cy="461665"/>
          </a:xfrm>
          <a:prstGeom prst="rect">
            <a:avLst/>
          </a:prstGeom>
          <a:noFill/>
        </p:spPr>
        <p:txBody>
          <a:bodyPr wrap="square" rtlCol="0">
            <a:spAutoFit/>
          </a:bodyPr>
          <a:lstStyle/>
          <a:p>
            <a:r>
              <a:rPr lang="es-EC" sz="1200" b="1" dirty="0" smtClean="0"/>
              <a:t>Morse, </a:t>
            </a:r>
            <a:r>
              <a:rPr lang="es-EC" sz="1200" b="1" dirty="0" err="1" smtClean="0"/>
              <a:t>Lorsch</a:t>
            </a:r>
            <a:r>
              <a:rPr lang="es-EC" sz="1200" b="1" dirty="0" smtClean="0"/>
              <a:t>, </a:t>
            </a:r>
            <a:r>
              <a:rPr lang="es-EC" sz="1200" b="1" dirty="0"/>
              <a:t>James </a:t>
            </a:r>
            <a:r>
              <a:rPr lang="es-EC" sz="1200" b="1" dirty="0" smtClean="0"/>
              <a:t>Selles </a:t>
            </a:r>
            <a:endParaRPr lang="es-EC" sz="1200" b="1" dirty="0"/>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2553" y="4755796"/>
            <a:ext cx="1301262" cy="129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40462" y="3961441"/>
            <a:ext cx="1439740" cy="143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882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D49D28A-9531-467D-9D18-9CB2DD7EC648}"/>
              </a:ext>
            </a:extLst>
          </p:cNvPr>
          <p:cNvSpPr>
            <a:spLocks noGrp="1"/>
          </p:cNvSpPr>
          <p:nvPr>
            <p:ph type="title"/>
          </p:nvPr>
        </p:nvSpPr>
        <p:spPr>
          <a:xfrm>
            <a:off x="6805243" y="0"/>
            <a:ext cx="5328141" cy="626510"/>
          </a:xfrm>
        </p:spPr>
        <p:style>
          <a:lnRef idx="2">
            <a:schemeClr val="accent1"/>
          </a:lnRef>
          <a:fillRef idx="1">
            <a:schemeClr val="lt1"/>
          </a:fillRef>
          <a:effectRef idx="0">
            <a:schemeClr val="accent1"/>
          </a:effectRef>
          <a:fontRef idx="minor">
            <a:schemeClr val="dk1"/>
          </a:fontRef>
        </p:style>
        <p:txBody>
          <a:bodyPr/>
          <a:lstStyle/>
          <a:p>
            <a:r>
              <a:rPr lang="es-ES" dirty="0" smtClean="0">
                <a:solidFill>
                  <a:srgbClr val="002060"/>
                </a:solidFill>
              </a:rPr>
              <a:t>CLIMA ORGANIZACIONAL</a:t>
            </a:r>
            <a:endParaRPr lang="es-ES" dirty="0">
              <a:solidFill>
                <a:srgbClr val="002060"/>
              </a:solidFill>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7819" y="3974189"/>
            <a:ext cx="1794181" cy="17925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aphicFrame>
        <p:nvGraphicFramePr>
          <p:cNvPr id="3" name="2 Diagrama"/>
          <p:cNvGraphicFramePr/>
          <p:nvPr>
            <p:extLst>
              <p:ext uri="{D42A27DB-BD31-4B8C-83A1-F6EECF244321}">
                <p14:modId xmlns:p14="http://schemas.microsoft.com/office/powerpoint/2010/main" val="1459915326"/>
              </p:ext>
            </p:extLst>
          </p:nvPr>
        </p:nvGraphicFramePr>
        <p:xfrm>
          <a:off x="1105876" y="2297724"/>
          <a:ext cx="9667631" cy="124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762000" y="3974189"/>
            <a:ext cx="2004646" cy="1015663"/>
          </a:xfrm>
          <a:prstGeom prst="rect">
            <a:avLst/>
          </a:prstGeom>
          <a:noFill/>
        </p:spPr>
        <p:txBody>
          <a:bodyPr wrap="square" rtlCol="0">
            <a:spAutoFit/>
          </a:bodyPr>
          <a:lstStyle/>
          <a:p>
            <a:r>
              <a:rPr lang="es-EC" sz="1200" b="1" dirty="0" smtClean="0"/>
              <a:t>Aportes: </a:t>
            </a:r>
          </a:p>
          <a:p>
            <a:pPr marL="285750" indent="-285750">
              <a:buFont typeface="Wingdings" panose="05000000000000000000" pitchFamily="2" charset="2"/>
              <a:buChar char="§"/>
            </a:pPr>
            <a:r>
              <a:rPr lang="es-EC" sz="1200" dirty="0" smtClean="0"/>
              <a:t>Facilitación del trabajo del líder </a:t>
            </a:r>
          </a:p>
          <a:p>
            <a:pPr marL="285750" indent="-285750">
              <a:buFont typeface="Wingdings" panose="05000000000000000000" pitchFamily="2" charset="2"/>
              <a:buChar char="§"/>
            </a:pPr>
            <a:r>
              <a:rPr lang="es-EC" sz="1200" dirty="0" smtClean="0"/>
              <a:t>Distancia psicología del líder</a:t>
            </a:r>
          </a:p>
        </p:txBody>
      </p:sp>
      <p:sp>
        <p:nvSpPr>
          <p:cNvPr id="9" name="8 CuadroTexto"/>
          <p:cNvSpPr txBox="1"/>
          <p:nvPr/>
        </p:nvSpPr>
        <p:spPr>
          <a:xfrm>
            <a:off x="3716215" y="3993975"/>
            <a:ext cx="1969477" cy="1015663"/>
          </a:xfrm>
          <a:prstGeom prst="rect">
            <a:avLst/>
          </a:prstGeom>
          <a:noFill/>
        </p:spPr>
        <p:txBody>
          <a:bodyPr wrap="square" rtlCol="0">
            <a:spAutoFit/>
          </a:bodyPr>
          <a:lstStyle/>
          <a:p>
            <a:r>
              <a:rPr lang="es-EC" sz="1200" b="1" dirty="0" smtClean="0"/>
              <a:t>Aportes: </a:t>
            </a:r>
          </a:p>
          <a:p>
            <a:pPr marL="285750" indent="-285750">
              <a:buFont typeface="Arial" panose="020B0604020202020204" pitchFamily="34" charset="0"/>
              <a:buChar char="•"/>
            </a:pPr>
            <a:r>
              <a:rPr lang="es-EC" sz="1200" dirty="0" smtClean="0"/>
              <a:t>Reconocimiento</a:t>
            </a:r>
          </a:p>
          <a:p>
            <a:pPr marL="285750" indent="-285750">
              <a:buFont typeface="Arial" panose="020B0604020202020204" pitchFamily="34" charset="0"/>
              <a:buChar char="•"/>
            </a:pPr>
            <a:r>
              <a:rPr lang="es-EC" sz="1200" dirty="0" smtClean="0"/>
              <a:t>Retroalimentación </a:t>
            </a:r>
          </a:p>
          <a:p>
            <a:pPr marL="285750" indent="-285750">
              <a:buFont typeface="Arial" panose="020B0604020202020204" pitchFamily="34" charset="0"/>
              <a:buChar char="•"/>
            </a:pPr>
            <a:r>
              <a:rPr lang="es-EC" sz="1200" dirty="0" smtClean="0"/>
              <a:t>Relaciones de recompensa-castigo</a:t>
            </a:r>
          </a:p>
        </p:txBody>
      </p:sp>
      <p:sp>
        <p:nvSpPr>
          <p:cNvPr id="10" name="9 CuadroTexto"/>
          <p:cNvSpPr txBox="1"/>
          <p:nvPr/>
        </p:nvSpPr>
        <p:spPr>
          <a:xfrm>
            <a:off x="6025657" y="3993974"/>
            <a:ext cx="2180493" cy="1015663"/>
          </a:xfrm>
          <a:prstGeom prst="rect">
            <a:avLst/>
          </a:prstGeom>
          <a:noFill/>
        </p:spPr>
        <p:txBody>
          <a:bodyPr wrap="square" rtlCol="0">
            <a:spAutoFit/>
          </a:bodyPr>
          <a:lstStyle/>
          <a:p>
            <a:r>
              <a:rPr lang="es-EC" sz="1200" b="1" dirty="0" smtClean="0"/>
              <a:t>Aportes: </a:t>
            </a:r>
          </a:p>
          <a:p>
            <a:pPr marL="285750" indent="-285750">
              <a:buFont typeface="Arial" panose="020B0604020202020204" pitchFamily="34" charset="0"/>
              <a:buChar char="•"/>
            </a:pPr>
            <a:r>
              <a:rPr lang="es-EC" sz="1200" dirty="0" smtClean="0"/>
              <a:t>Imparcialidad y objetividad en el sistema de recompensas</a:t>
            </a:r>
          </a:p>
          <a:p>
            <a:pPr marL="285750" indent="-285750">
              <a:buFont typeface="Arial" panose="020B0604020202020204" pitchFamily="34" charset="0"/>
              <a:buChar char="•"/>
            </a:pPr>
            <a:r>
              <a:rPr lang="es-EC" sz="1200" dirty="0" smtClean="0"/>
              <a:t>Claridad en la promoción</a:t>
            </a:r>
          </a:p>
        </p:txBody>
      </p:sp>
      <p:sp>
        <p:nvSpPr>
          <p:cNvPr id="11" name="10 CuadroTexto"/>
          <p:cNvSpPr txBox="1"/>
          <p:nvPr/>
        </p:nvSpPr>
        <p:spPr>
          <a:xfrm>
            <a:off x="8217874" y="3974189"/>
            <a:ext cx="2286001" cy="1200329"/>
          </a:xfrm>
          <a:prstGeom prst="rect">
            <a:avLst/>
          </a:prstGeom>
          <a:noFill/>
        </p:spPr>
        <p:txBody>
          <a:bodyPr wrap="square" rtlCol="0">
            <a:spAutoFit/>
          </a:bodyPr>
          <a:lstStyle/>
          <a:p>
            <a:r>
              <a:rPr lang="es-EC" sz="1200" b="1" dirty="0" smtClean="0"/>
              <a:t>Aportes: </a:t>
            </a:r>
          </a:p>
          <a:p>
            <a:pPr marL="285750" indent="-285750">
              <a:buFont typeface="Arial" panose="020B0604020202020204" pitchFamily="34" charset="0"/>
              <a:buChar char="•"/>
            </a:pPr>
            <a:r>
              <a:rPr lang="es-EC" sz="1200" dirty="0" smtClean="0"/>
              <a:t>Innovación, desafíos, riesgos, orientación hacia el futuro</a:t>
            </a:r>
          </a:p>
          <a:p>
            <a:pPr marL="285750" indent="-285750">
              <a:buFont typeface="Arial" panose="020B0604020202020204" pitchFamily="34" charset="0"/>
              <a:buChar char="•"/>
            </a:pPr>
            <a:r>
              <a:rPr lang="es-EC" sz="1200" dirty="0" smtClean="0"/>
              <a:t>Teoría de la pirámide de innovación</a:t>
            </a:r>
          </a:p>
        </p:txBody>
      </p:sp>
      <p:sp>
        <p:nvSpPr>
          <p:cNvPr id="14" name="13 CuadroTexto"/>
          <p:cNvSpPr txBox="1"/>
          <p:nvPr/>
        </p:nvSpPr>
        <p:spPr>
          <a:xfrm>
            <a:off x="1582615" y="1957755"/>
            <a:ext cx="1359877" cy="369332"/>
          </a:xfrm>
          <a:prstGeom prst="rect">
            <a:avLst/>
          </a:prstGeom>
          <a:noFill/>
        </p:spPr>
        <p:txBody>
          <a:bodyPr wrap="square" rtlCol="0">
            <a:spAutoFit/>
          </a:bodyPr>
          <a:lstStyle/>
          <a:p>
            <a:r>
              <a:rPr lang="es-EC" dirty="0" smtClean="0"/>
              <a:t>1973-1981</a:t>
            </a:r>
            <a:endParaRPr lang="es-EC" dirty="0"/>
          </a:p>
        </p:txBody>
      </p:sp>
      <p:sp>
        <p:nvSpPr>
          <p:cNvPr id="63" name="62 CuadroTexto"/>
          <p:cNvSpPr txBox="1"/>
          <p:nvPr/>
        </p:nvSpPr>
        <p:spPr>
          <a:xfrm>
            <a:off x="6125305" y="1957755"/>
            <a:ext cx="1359877" cy="369332"/>
          </a:xfrm>
          <a:prstGeom prst="rect">
            <a:avLst/>
          </a:prstGeom>
          <a:noFill/>
        </p:spPr>
        <p:txBody>
          <a:bodyPr wrap="square" rtlCol="0">
            <a:spAutoFit/>
          </a:bodyPr>
          <a:lstStyle/>
          <a:p>
            <a:r>
              <a:rPr lang="es-EC" dirty="0" smtClean="0"/>
              <a:t>1971-1981</a:t>
            </a:r>
            <a:endParaRPr lang="es-EC" dirty="0"/>
          </a:p>
        </p:txBody>
      </p:sp>
      <p:sp>
        <p:nvSpPr>
          <p:cNvPr id="64" name="63 CuadroTexto"/>
          <p:cNvSpPr txBox="1"/>
          <p:nvPr/>
        </p:nvSpPr>
        <p:spPr>
          <a:xfrm>
            <a:off x="3938953" y="1946032"/>
            <a:ext cx="1359877" cy="369332"/>
          </a:xfrm>
          <a:prstGeom prst="rect">
            <a:avLst/>
          </a:prstGeom>
          <a:noFill/>
        </p:spPr>
        <p:txBody>
          <a:bodyPr wrap="square" rtlCol="0">
            <a:spAutoFit/>
          </a:bodyPr>
          <a:lstStyle/>
          <a:p>
            <a:r>
              <a:rPr lang="es-EC" dirty="0" smtClean="0"/>
              <a:t>1968-1975</a:t>
            </a:r>
            <a:endParaRPr lang="es-EC" dirty="0"/>
          </a:p>
        </p:txBody>
      </p:sp>
      <p:sp>
        <p:nvSpPr>
          <p:cNvPr id="65" name="64 CuadroTexto"/>
          <p:cNvSpPr txBox="1"/>
          <p:nvPr/>
        </p:nvSpPr>
        <p:spPr>
          <a:xfrm>
            <a:off x="8381999" y="1940118"/>
            <a:ext cx="1359877" cy="369332"/>
          </a:xfrm>
          <a:prstGeom prst="rect">
            <a:avLst/>
          </a:prstGeom>
          <a:noFill/>
        </p:spPr>
        <p:txBody>
          <a:bodyPr wrap="square" rtlCol="0">
            <a:spAutoFit/>
          </a:bodyPr>
          <a:lstStyle/>
          <a:p>
            <a:r>
              <a:rPr lang="es-EC" dirty="0" smtClean="0"/>
              <a:t>1968-1974</a:t>
            </a:r>
            <a:endParaRPr lang="es-EC" dirty="0"/>
          </a:p>
        </p:txBody>
      </p:sp>
      <p:sp>
        <p:nvSpPr>
          <p:cNvPr id="12" name="11 CuadroTexto"/>
          <p:cNvSpPr txBox="1"/>
          <p:nvPr/>
        </p:nvSpPr>
        <p:spPr>
          <a:xfrm>
            <a:off x="1160585" y="3532309"/>
            <a:ext cx="1781907" cy="461665"/>
          </a:xfrm>
          <a:prstGeom prst="rect">
            <a:avLst/>
          </a:prstGeom>
          <a:noFill/>
        </p:spPr>
        <p:txBody>
          <a:bodyPr wrap="square" rtlCol="0">
            <a:spAutoFit/>
          </a:bodyPr>
          <a:lstStyle/>
          <a:p>
            <a:r>
              <a:rPr lang="es-EC" sz="1200" b="1" dirty="0" smtClean="0"/>
              <a:t>Campbell, </a:t>
            </a:r>
            <a:r>
              <a:rPr lang="es-EC" sz="1200" b="1" dirty="0"/>
              <a:t>Schneider &amp; </a:t>
            </a:r>
            <a:r>
              <a:rPr lang="es-EC" sz="1200" b="1" dirty="0" err="1"/>
              <a:t>Barlett</a:t>
            </a:r>
            <a:r>
              <a:rPr lang="es-EC" sz="1200" b="1" dirty="0"/>
              <a:t> </a:t>
            </a:r>
            <a:r>
              <a:rPr lang="es-EC" sz="1200" b="1" dirty="0" smtClean="0"/>
              <a:t> </a:t>
            </a:r>
            <a:endParaRPr lang="es-EC" sz="1200" b="1" dirty="0"/>
          </a:p>
        </p:txBody>
      </p:sp>
      <p:sp>
        <p:nvSpPr>
          <p:cNvPr id="13" name="12 CuadroTexto"/>
          <p:cNvSpPr txBox="1"/>
          <p:nvPr/>
        </p:nvSpPr>
        <p:spPr>
          <a:xfrm>
            <a:off x="3716215" y="3532308"/>
            <a:ext cx="1781907" cy="461665"/>
          </a:xfrm>
          <a:prstGeom prst="rect">
            <a:avLst/>
          </a:prstGeom>
          <a:noFill/>
        </p:spPr>
        <p:txBody>
          <a:bodyPr wrap="square" rtlCol="0">
            <a:spAutoFit/>
          </a:bodyPr>
          <a:lstStyle/>
          <a:p>
            <a:r>
              <a:rPr lang="es-EC" sz="1200" b="1" dirty="0" err="1" smtClean="0"/>
              <a:t>Payne</a:t>
            </a:r>
            <a:r>
              <a:rPr lang="es-EC" sz="1200" b="1" dirty="0"/>
              <a:t>,</a:t>
            </a:r>
            <a:r>
              <a:rPr lang="es-EC" sz="1200" b="1" dirty="0" smtClean="0"/>
              <a:t> Mansfield &amp; </a:t>
            </a:r>
            <a:r>
              <a:rPr lang="es-EC" sz="1200" b="1" dirty="0" err="1"/>
              <a:t>Litwin</a:t>
            </a:r>
            <a:r>
              <a:rPr lang="es-EC" sz="1200" b="1" dirty="0"/>
              <a:t> , </a:t>
            </a:r>
            <a:r>
              <a:rPr lang="es-EC" sz="1200" b="1" dirty="0" err="1"/>
              <a:t>Stringer</a:t>
            </a:r>
            <a:r>
              <a:rPr lang="es-EC" sz="1200" b="1" dirty="0"/>
              <a:t> ,</a:t>
            </a:r>
            <a:r>
              <a:rPr lang="es-EC" sz="1200" b="1" dirty="0" smtClean="0"/>
              <a:t> </a:t>
            </a:r>
            <a:endParaRPr lang="es-EC" sz="1200" b="1" dirty="0"/>
          </a:p>
        </p:txBody>
      </p:sp>
      <p:sp>
        <p:nvSpPr>
          <p:cNvPr id="15" name="14 CuadroTexto"/>
          <p:cNvSpPr txBox="1"/>
          <p:nvPr/>
        </p:nvSpPr>
        <p:spPr>
          <a:xfrm>
            <a:off x="6025658" y="3512524"/>
            <a:ext cx="1781907" cy="461665"/>
          </a:xfrm>
          <a:prstGeom prst="rect">
            <a:avLst/>
          </a:prstGeom>
          <a:noFill/>
        </p:spPr>
        <p:txBody>
          <a:bodyPr wrap="square" rtlCol="0">
            <a:spAutoFit/>
          </a:bodyPr>
          <a:lstStyle/>
          <a:p>
            <a:r>
              <a:rPr lang="es-EC" sz="1200" b="1" dirty="0" smtClean="0"/>
              <a:t> </a:t>
            </a:r>
            <a:r>
              <a:rPr lang="es-EC" sz="1200" b="1" dirty="0"/>
              <a:t>James , </a:t>
            </a:r>
            <a:r>
              <a:rPr lang="es-EC" sz="1200" b="1" dirty="0" err="1" smtClean="0"/>
              <a:t>Sells</a:t>
            </a:r>
            <a:r>
              <a:rPr lang="es-EC" sz="1200" b="1" dirty="0" smtClean="0"/>
              <a:t> ,</a:t>
            </a:r>
            <a:r>
              <a:rPr lang="es-EC" sz="1200" b="1" dirty="0" err="1" smtClean="0"/>
              <a:t>House</a:t>
            </a:r>
            <a:r>
              <a:rPr lang="es-EC" sz="1200" b="1" dirty="0" smtClean="0"/>
              <a:t> </a:t>
            </a:r>
            <a:r>
              <a:rPr lang="es-EC" sz="1200" b="1" dirty="0"/>
              <a:t>&amp; Rizzo </a:t>
            </a:r>
          </a:p>
        </p:txBody>
      </p:sp>
      <p:sp>
        <p:nvSpPr>
          <p:cNvPr id="16" name="15 CuadroTexto"/>
          <p:cNvSpPr txBox="1"/>
          <p:nvPr/>
        </p:nvSpPr>
        <p:spPr>
          <a:xfrm>
            <a:off x="8217874" y="3539634"/>
            <a:ext cx="1781907" cy="276999"/>
          </a:xfrm>
          <a:prstGeom prst="rect">
            <a:avLst/>
          </a:prstGeom>
          <a:noFill/>
        </p:spPr>
        <p:txBody>
          <a:bodyPr wrap="square" rtlCol="0">
            <a:spAutoFit/>
          </a:bodyPr>
          <a:lstStyle/>
          <a:p>
            <a:r>
              <a:rPr lang="es-EC" sz="1200" b="1" dirty="0" smtClean="0"/>
              <a:t> </a:t>
            </a:r>
            <a:r>
              <a:rPr lang="es-EC" sz="1200" b="1" dirty="0" err="1" smtClean="0"/>
              <a:t>Moss</a:t>
            </a:r>
            <a:r>
              <a:rPr lang="es-EC" sz="1200" b="1" dirty="0" smtClean="0"/>
              <a:t>,</a:t>
            </a:r>
            <a:r>
              <a:rPr lang="es-EC" sz="1200" b="1" dirty="0"/>
              <a:t> </a:t>
            </a:r>
            <a:r>
              <a:rPr lang="es-EC" sz="1200" b="1" dirty="0" err="1"/>
              <a:t>Frederickson</a:t>
            </a:r>
            <a:r>
              <a:rPr lang="es-EC" sz="1200" b="1" dirty="0"/>
              <a:t> </a:t>
            </a: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4323" y="4782540"/>
            <a:ext cx="1872393" cy="13017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5951" y="5009638"/>
            <a:ext cx="1252171" cy="114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6071" y="5009638"/>
            <a:ext cx="1334233" cy="114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1235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esentación tesis">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ción tesis" id="{F6FDD223-B417-478A-A451-3D74941E709D}" vid="{CFD76FA8-B039-4D4B-9A7B-731C89994475}"/>
    </a:ext>
  </a:extLst>
</a:theme>
</file>

<file path=docProps/app.xml><?xml version="1.0" encoding="utf-8"?>
<Properties xmlns="http://schemas.openxmlformats.org/officeDocument/2006/extended-properties" xmlns:vt="http://schemas.openxmlformats.org/officeDocument/2006/docPropsVTypes">
  <Template>Presentación tesis</Template>
  <TotalTime>3752</TotalTime>
  <Words>1794</Words>
  <Application>Microsoft Office PowerPoint</Application>
  <PresentationFormat>Personalizado</PresentationFormat>
  <Paragraphs>387</Paragraphs>
  <Slides>31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Presentación tesis</vt:lpstr>
      <vt:lpstr>CorelDRAW</vt:lpstr>
      <vt:lpstr>Presentación de PowerPoint</vt:lpstr>
      <vt:lpstr>Contenido</vt:lpstr>
      <vt:lpstr>PLANTEAMIENTO DEL PROBLEMA</vt:lpstr>
      <vt:lpstr>Presentación de PowerPoint</vt:lpstr>
      <vt:lpstr>JUSTIFICACIÓN</vt:lpstr>
      <vt:lpstr>TEORÍAS DE SOPORTE</vt:lpstr>
      <vt:lpstr>ESTILOS DE LIDERAZGO</vt:lpstr>
      <vt:lpstr>CLIMA ORGANIZACIONAL</vt:lpstr>
      <vt:lpstr>CLIMA ORGANIZACIONAL</vt:lpstr>
      <vt:lpstr>MARCO REFERENCIAL</vt:lpstr>
      <vt:lpstr>MARCO METODOLÓGICO</vt:lpstr>
      <vt:lpstr>HIPÓTESIS</vt:lpstr>
      <vt:lpstr>Operacionalización de variables</vt:lpstr>
      <vt:lpstr>SISTEMA DE VARIABLES</vt:lpstr>
      <vt:lpstr>POBLACIÓN Y MUESTRA</vt:lpstr>
      <vt:lpstr>ZONAS DEL DMQ</vt:lpstr>
      <vt:lpstr>CÁLCULO DE LA MUESTRA</vt:lpstr>
      <vt:lpstr>CÁLCULO POR ESTRATO</vt:lpstr>
      <vt:lpstr>INSTRUMENTOS</vt:lpstr>
      <vt:lpstr>RESULTADOS-CHI CUADRADO</vt:lpstr>
      <vt:lpstr>RESULTADOS-CHI CUADRADO</vt:lpstr>
      <vt:lpstr>RESULTADOS-CHI CUADRADO</vt:lpstr>
      <vt:lpstr>RESULTADOS-CHI CUADRADO</vt:lpstr>
      <vt:lpstr>RESULTADOS-CORRELACIONES</vt:lpstr>
      <vt:lpstr>RESULTADOS-CORRELACIONES</vt:lpstr>
      <vt:lpstr>RESULTADOS-CORRELACIONES</vt:lpstr>
      <vt:lpstr>CONCLUSIONES</vt:lpstr>
      <vt:lpstr>RECOMENDACIONES</vt:lpstr>
      <vt:lpstr>PROPUESTA</vt:lpstr>
      <vt:lpstr>PROPUESTA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Katyta Farías</dc:creator>
  <cp:lastModifiedBy>USUARIO</cp:lastModifiedBy>
  <cp:revision>153</cp:revision>
  <dcterms:created xsi:type="dcterms:W3CDTF">2018-05-19T21:54:56Z</dcterms:created>
  <dcterms:modified xsi:type="dcterms:W3CDTF">2018-11-23T21:25:23Z</dcterms:modified>
</cp:coreProperties>
</file>