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83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95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92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9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57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23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81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64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5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2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2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EA5E-1E8F-49C9-8961-F7DFD7E8F703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B23C-A3F1-416F-811F-011F0A4AA1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30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951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57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02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286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18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" y="0"/>
            <a:ext cx="912794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63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1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21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0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"/>
            <a:ext cx="910113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80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0"/>
            <a:ext cx="9144000" cy="684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1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42768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15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343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46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044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05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41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48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/>
        </p:blipFill>
        <p:spPr bwMode="auto">
          <a:xfrm>
            <a:off x="0" y="34280"/>
            <a:ext cx="9144000" cy="682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61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116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-20604"/>
            <a:ext cx="9201150" cy="687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174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779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9"/>
            <a:ext cx="9144000" cy="683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53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9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852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0"/>
            <a:ext cx="9144000" cy="68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904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0"/>
            <a:ext cx="9144000" cy="684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0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890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4" y="0"/>
            <a:ext cx="91615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771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08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532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46" y="29700"/>
            <a:ext cx="9251745" cy="682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2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04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1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50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" y="-16738"/>
            <a:ext cx="9142574" cy="68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2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60" y="0"/>
            <a:ext cx="91706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8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845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0</Words>
  <Application>Microsoft Office PowerPoint</Application>
  <PresentationFormat>Presentación en pantalla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Ventas2Ma</dc:creator>
  <cp:lastModifiedBy>Ventas2Ma</cp:lastModifiedBy>
  <cp:revision>11</cp:revision>
  <dcterms:created xsi:type="dcterms:W3CDTF">2019-01-08T13:45:02Z</dcterms:created>
  <dcterms:modified xsi:type="dcterms:W3CDTF">2019-01-08T16:54:17Z</dcterms:modified>
</cp:coreProperties>
</file>