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5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diagrams/data4.xml" ContentType="application/vnd.openxmlformats-officedocument.drawingml.diagramData+xml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0" r:id="rId1"/>
    <p:sldMasterId id="2147483696" r:id="rId2"/>
  </p:sldMasterIdLst>
  <p:notesMasterIdLst>
    <p:notesMasterId r:id="rId80"/>
  </p:notesMasterIdLst>
  <p:sldIdLst>
    <p:sldId id="261" r:id="rId3"/>
    <p:sldId id="433" r:id="rId4"/>
    <p:sldId id="435" r:id="rId5"/>
    <p:sldId id="434" r:id="rId6"/>
    <p:sldId id="439" r:id="rId7"/>
    <p:sldId id="440" r:id="rId8"/>
    <p:sldId id="399" r:id="rId9"/>
    <p:sldId id="503" r:id="rId10"/>
    <p:sldId id="465" r:id="rId11"/>
    <p:sldId id="466" r:id="rId12"/>
    <p:sldId id="468" r:id="rId13"/>
    <p:sldId id="400" r:id="rId14"/>
    <p:sldId id="404" r:id="rId15"/>
    <p:sldId id="492" r:id="rId16"/>
    <p:sldId id="493" r:id="rId17"/>
    <p:sldId id="406" r:id="rId18"/>
    <p:sldId id="407" r:id="rId19"/>
    <p:sldId id="431" r:id="rId20"/>
    <p:sldId id="494" r:id="rId21"/>
    <p:sldId id="408" r:id="rId22"/>
    <p:sldId id="438" r:id="rId23"/>
    <p:sldId id="409" r:id="rId24"/>
    <p:sldId id="459" r:id="rId25"/>
    <p:sldId id="458" r:id="rId26"/>
    <p:sldId id="423" r:id="rId27"/>
    <p:sldId id="469" r:id="rId28"/>
    <p:sldId id="410" r:id="rId29"/>
    <p:sldId id="447" r:id="rId30"/>
    <p:sldId id="470" r:id="rId31"/>
    <p:sldId id="495" r:id="rId32"/>
    <p:sldId id="449" r:id="rId33"/>
    <p:sldId id="504" r:id="rId34"/>
    <p:sldId id="442" r:id="rId35"/>
    <p:sldId id="464" r:id="rId36"/>
    <p:sldId id="463" r:id="rId37"/>
    <p:sldId id="471" r:id="rId38"/>
    <p:sldId id="462" r:id="rId39"/>
    <p:sldId id="461" r:id="rId40"/>
    <p:sldId id="413" r:id="rId41"/>
    <p:sldId id="411" r:id="rId42"/>
    <p:sldId id="414" r:id="rId43"/>
    <p:sldId id="415" r:id="rId44"/>
    <p:sldId id="472" r:id="rId45"/>
    <p:sldId id="451" r:id="rId46"/>
    <p:sldId id="473" r:id="rId47"/>
    <p:sldId id="474" r:id="rId48"/>
    <p:sldId id="475" r:id="rId49"/>
    <p:sldId id="476" r:id="rId50"/>
    <p:sldId id="502" r:id="rId51"/>
    <p:sldId id="417" r:id="rId52"/>
    <p:sldId id="477" r:id="rId53"/>
    <p:sldId id="445" r:id="rId54"/>
    <p:sldId id="479" r:id="rId55"/>
    <p:sldId id="419" r:id="rId56"/>
    <p:sldId id="480" r:id="rId57"/>
    <p:sldId id="481" r:id="rId58"/>
    <p:sldId id="420" r:id="rId59"/>
    <p:sldId id="501" r:id="rId60"/>
    <p:sldId id="421" r:id="rId61"/>
    <p:sldId id="422" r:id="rId62"/>
    <p:sldId id="484" r:id="rId63"/>
    <p:sldId id="482" r:id="rId64"/>
    <p:sldId id="483" r:id="rId65"/>
    <p:sldId id="485" r:id="rId66"/>
    <p:sldId id="486" r:id="rId67"/>
    <p:sldId id="489" r:id="rId68"/>
    <p:sldId id="426" r:id="rId69"/>
    <p:sldId id="491" r:id="rId70"/>
    <p:sldId id="456" r:id="rId71"/>
    <p:sldId id="428" r:id="rId72"/>
    <p:sldId id="496" r:id="rId73"/>
    <p:sldId id="497" r:id="rId74"/>
    <p:sldId id="429" r:id="rId75"/>
    <p:sldId id="500" r:id="rId76"/>
    <p:sldId id="499" r:id="rId77"/>
    <p:sldId id="498" r:id="rId78"/>
    <p:sldId id="467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6" autoAdjust="0"/>
    <p:restoredTop sz="91392" autoAdjust="0"/>
  </p:normalViewPr>
  <p:slideViewPr>
    <p:cSldViewPr>
      <p:cViewPr varScale="1">
        <p:scale>
          <a:sx n="84" d="100"/>
          <a:sy n="84" d="100"/>
        </p:scale>
        <p:origin x="-111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image" Target="../media/image340.png"/><Relationship Id="rId5" Type="http://schemas.openxmlformats.org/officeDocument/2006/relationships/image" Target="../media/image38.png"/><Relationship Id="rId4" Type="http://schemas.openxmlformats.org/officeDocument/2006/relationships/image" Target="../media/image370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CAC8C0-C00C-4D55-9D0E-198B5C8967E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E4911DF2-65C3-4D6F-AD79-97C86493ACC5}">
      <dgm:prSet custT="1"/>
      <dgm:spPr/>
      <dgm:t>
        <a:bodyPr/>
        <a:lstStyle/>
        <a:p>
          <a:pPr rtl="0"/>
          <a:r>
            <a:rPr lang="es-EC" sz="16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ABUNDANCIA</a:t>
          </a:r>
          <a:endParaRPr lang="es-EC" sz="16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AED83A2C-3ABB-4F5A-8582-A6AD1FA52BF0}" type="parTrans" cxnId="{0445D567-A366-40AB-AA96-08541BE21038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C07E551B-E28C-4168-A5EF-D0563DC8442E}" type="sibTrans" cxnId="{0445D567-A366-40AB-AA96-08541BE21038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EC927AB3-5359-4E29-8429-56497E93D4BA}">
      <dgm:prSet custT="1"/>
      <dgm:spPr/>
      <dgm:t>
        <a:bodyPr/>
        <a:lstStyle/>
        <a:p>
          <a:pPr rtl="0"/>
          <a:r>
            <a:rPr lang="es-EC" sz="16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Abundancia absoluta (N)</a:t>
          </a:r>
          <a:endParaRPr lang="es-EC" sz="1600" b="1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EAE46880-8898-42CA-AD2D-5D4AEB19BC40}" type="parTrans" cxnId="{3A33DA82-EFC9-4FFC-949B-0101879538E0}">
      <dgm:prSet custT="1"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F34EA7EF-B899-4582-997A-011C9A74744A}" type="sibTrans" cxnId="{3A33DA82-EFC9-4FFC-949B-0101879538E0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3F2173E8-938E-4268-865E-B5DF1C72EB51}">
      <dgm:prSet custT="1"/>
      <dgm:spPr/>
      <dgm:t>
        <a:bodyPr/>
        <a:lstStyle/>
        <a:p>
          <a:pPr rtl="0"/>
          <a:r>
            <a:rPr lang="es-EC" sz="16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La abundancia relativa</a:t>
          </a:r>
          <a:endParaRPr lang="es-EC" sz="1600" b="1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1D33D61E-23E5-465F-A60F-FB37771DA038}" type="parTrans" cxnId="{19AA8740-CA4F-4544-8853-4426699CF09F}">
      <dgm:prSet custT="1"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A14A8D05-3EF8-443F-8F2D-0D82DE028B22}" type="sibTrans" cxnId="{19AA8740-CA4F-4544-8853-4426699CF09F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A2AB57A5-591E-43E3-8460-99730F006B9A}">
      <dgm:prSet custT="1"/>
      <dgm:spPr/>
      <dgm:t>
        <a:bodyPr/>
        <a:lstStyle/>
        <a:p>
          <a:pPr rtl="0"/>
          <a:r>
            <a:rPr lang="es-EC" sz="16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Curvas rango-abundancia</a:t>
          </a:r>
          <a:endParaRPr lang="es-EC" sz="1600" b="1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91DD0A9E-2F8C-4FC5-9A23-E1F26861028D}" type="parTrans" cxnId="{568C210A-77A2-47DA-9B7C-DB636F22DADB}">
      <dgm:prSet custT="1"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2EE279BF-E28F-4A13-829D-AFF410B8DCE0}" type="sibTrans" cxnId="{568C210A-77A2-47DA-9B7C-DB636F22DADB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BE6EFFE5-4C2F-4E3A-A81B-A7E4C3698516}">
      <dgm:prSet custT="1"/>
      <dgm:spPr/>
      <dgm:t>
        <a:bodyPr/>
        <a:lstStyle/>
        <a:p>
          <a:pPr rtl="0"/>
          <a:r>
            <a:rPr lang="es-EC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Los valores de </a:t>
          </a:r>
          <a:r>
            <a:rPr lang="es-EC" sz="1600" i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Pi</a:t>
          </a:r>
          <a:r>
            <a:rPr lang="es-EC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y se les aplico el ln</a:t>
          </a:r>
          <a:r>
            <a:rPr lang="es-EC" sz="1600" baseline="-250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10; </a:t>
          </a:r>
          <a:r>
            <a:rPr lang="es-ES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para interpretar la abundancia relativa por el orden de aparecimiento las especies en la curva.</a:t>
          </a:r>
          <a:endParaRPr lang="es-EC" sz="16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EC1E6093-8309-4B1F-BC5E-3D8D13B733CB}" type="parTrans" cxnId="{BF5697B3-CA64-4792-A156-C7E9F81502E9}">
      <dgm:prSet custT="1"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D5285BAF-E44B-44C8-89FA-82ECBAE82C47}" type="sibTrans" cxnId="{BF5697B3-CA64-4792-A156-C7E9F81502E9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A5E58979-2156-4CDB-9E4F-73618A7F8FC0}">
      <dgm:prSet custT="1"/>
      <dgm:spPr/>
      <dgm:t>
        <a:bodyPr/>
        <a:lstStyle/>
        <a:p>
          <a:pPr rtl="0"/>
          <a:r>
            <a:rPr lang="es-EC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La  abundancia proporcional de especies (</a:t>
          </a:r>
          <a:r>
            <a:rPr lang="es-EC" sz="1600" i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Pi</a:t>
          </a:r>
          <a:r>
            <a:rPr lang="es-EC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)</a:t>
          </a:r>
          <a:endParaRPr lang="es-EC" sz="16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F570302C-8990-4AFD-A8A4-F438F5644B22}" type="parTrans" cxnId="{8EE47BFC-A98F-449C-A877-28E47E40C6B3}">
      <dgm:prSet custT="1"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84DC47B4-2F86-4FD1-80D8-ACE69F835AC3}" type="sibTrans" cxnId="{8EE47BFC-A98F-449C-A877-28E47E40C6B3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2DDC8079-C46C-4042-9EB1-665CF679F071}">
      <dgm:prSet custT="1"/>
      <dgm:spPr/>
      <dgm:t>
        <a:bodyPr/>
        <a:lstStyle/>
        <a:p>
          <a:pPr rtl="0"/>
          <a:r>
            <a:rPr lang="es-EC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La tasa de captura</a:t>
          </a:r>
        </a:p>
        <a:p>
          <a:pPr rtl="0"/>
          <a:r>
            <a:rPr lang="es-EC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(ESCARABAJOS)</a:t>
          </a:r>
          <a:endParaRPr lang="es-EC" sz="16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47130171-4ABD-4B39-BB8A-ABBF831F462A}" type="parTrans" cxnId="{12738C88-C9E7-4B6C-985B-24D6DC9867EA}">
      <dgm:prSet custT="1"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E72BB90B-66A3-49D5-83A7-1B4CBF214F68}" type="sibTrans" cxnId="{12738C88-C9E7-4B6C-985B-24D6DC9867EA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D5E875F9-C335-4CC7-B049-5143DEAEEA05}">
          <dgm:prSet custT="1"/>
          <dgm:spPr/>
          <dgm:t>
            <a:bodyPr/>
            <a:lstStyle/>
            <a:p>
              <a:pPr rtl="0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S" sz="1600" i="1" smtClean="0">
                        <a:latin typeface="Cambria Math"/>
                      </a:rPr>
                      <m:t>𝑃𝑖</m:t>
                    </m:r>
                    <m:r>
                      <a:rPr lang="es-ES" sz="160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s-EC" sz="1600" i="1">
                            <a:latin typeface="Cambria Math"/>
                          </a:rPr>
                        </m:ctrlPr>
                      </m:fPr>
                      <m:num>
                        <m:r>
                          <a:rPr lang="es-ES" sz="1600" i="1">
                            <a:latin typeface="Cambria Math"/>
                          </a:rPr>
                          <m:t>𝑛𝑖</m:t>
                        </m:r>
                      </m:num>
                      <m:den>
                        <m:r>
                          <a:rPr lang="es-ES" sz="1600" i="1">
                            <a:latin typeface="Cambria Math"/>
                          </a:rPr>
                          <m:t>𝑁</m:t>
                        </m:r>
                      </m:den>
                    </m:f>
                  </m:oMath>
                </m:oMathPara>
              </a14:m>
              <a:endParaRPr lang="es-EC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D5E875F9-C335-4CC7-B049-5143DEAEEA05}">
          <dgm:prSet custT="1"/>
          <dgm:spPr/>
          <dgm:t>
            <a:bodyPr/>
            <a:lstStyle/>
            <a:p>
              <a:pPr rtl="0"/>
              <a:r>
                <a:rPr lang="es-ES" sz="1600" i="0" smtClean="0">
                  <a:latin typeface="Cambria Math"/>
                </a:rPr>
                <a:t>𝑃𝑖= </a:t>
              </a:r>
              <a:r>
                <a:rPr lang="es-ES" sz="1600" i="0">
                  <a:latin typeface="Cambria Math"/>
                </a:rPr>
                <a:t> 𝑛𝑖</a:t>
              </a:r>
              <a:r>
                <a:rPr lang="es-EC" sz="1600" i="0">
                  <a:latin typeface="Cambria Math" panose="02040503050406030204" pitchFamily="18" charset="0"/>
                </a:rPr>
                <a:t>/</a:t>
              </a:r>
              <a:r>
                <a:rPr lang="es-ES" sz="1600" i="0">
                  <a:latin typeface="Cambria Math"/>
                </a:rPr>
                <a:t>𝑁</a:t>
              </a:r>
              <a:endParaRPr lang="es-EC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5332C1A6-6121-4945-A264-320949ABE153}" type="parTrans" cxnId="{43012FFA-0324-48E7-A487-80D583575E60}">
      <dgm:prSet custT="1"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C4329210-CA9F-469F-A487-1A18DF4C4185}" type="sibTrans" cxnId="{43012FFA-0324-48E7-A487-80D583575E60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F8EF00EA-4394-4E23-9B3E-85B7D45B0E12}">
      <dgm:prSet custT="1"/>
      <dgm:spPr/>
      <dgm:t>
        <a:bodyPr/>
        <a:lstStyle/>
        <a:p>
          <a:pPr rtl="0"/>
          <a:r>
            <a:rPr lang="es-EC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Densidad absoluta</a:t>
          </a:r>
        </a:p>
        <a:p>
          <a:pPr rtl="0"/>
          <a:r>
            <a:rPr lang="es-EC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(ÁRBOLES) </a:t>
          </a:r>
          <a:endParaRPr lang="es-EC" sz="16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5C310CF5-63D7-4B66-912E-3F587BE64955}" type="parTrans" cxnId="{2914E8EE-FDA6-4832-9961-3F050574C34B}">
      <dgm:prSet custT="1"/>
      <dgm:spPr/>
      <dgm:t>
        <a:bodyPr/>
        <a:lstStyle/>
        <a:p>
          <a:endParaRPr lang="es-ES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55321B71-FBE7-4B8F-B23A-709B6E82F4E0}" type="sibTrans" cxnId="{2914E8EE-FDA6-4832-9961-3F050574C34B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8BA79035-FDFE-40B5-A1D7-72F17229B007}" type="pres">
      <dgm:prSet presAssocID="{72CAC8C0-C00C-4D55-9D0E-198B5C8967E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9756D6A-190B-45B0-B66E-2B0971F7BE11}" type="pres">
      <dgm:prSet presAssocID="{E4911DF2-65C3-4D6F-AD79-97C86493ACC5}" presName="root1" presStyleCnt="0"/>
      <dgm:spPr/>
      <dgm:t>
        <a:bodyPr/>
        <a:lstStyle/>
        <a:p>
          <a:endParaRPr lang="es-EC"/>
        </a:p>
      </dgm:t>
    </dgm:pt>
    <dgm:pt modelId="{E5624D87-247A-41AA-943C-B4F2D267B429}" type="pres">
      <dgm:prSet presAssocID="{E4911DF2-65C3-4D6F-AD79-97C86493ACC5}" presName="LevelOneTextNode" presStyleLbl="node0" presStyleIdx="0" presStyleCnt="1" custScaleX="12111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E45F070-A7C1-4BAB-9830-6F03B4FC92FD}" type="pres">
      <dgm:prSet presAssocID="{E4911DF2-65C3-4D6F-AD79-97C86493ACC5}" presName="level2hierChild" presStyleCnt="0"/>
      <dgm:spPr/>
      <dgm:t>
        <a:bodyPr/>
        <a:lstStyle/>
        <a:p>
          <a:endParaRPr lang="es-EC"/>
        </a:p>
      </dgm:t>
    </dgm:pt>
    <dgm:pt modelId="{69C6F814-7CCB-4A09-A8B0-336282EADA28}" type="pres">
      <dgm:prSet presAssocID="{EAE46880-8898-42CA-AD2D-5D4AEB19BC40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6575E076-429F-49AE-9C81-E4E077CB8B3D}" type="pres">
      <dgm:prSet presAssocID="{EAE46880-8898-42CA-AD2D-5D4AEB19BC40}" presName="connTx" presStyleLbl="parChTrans1D2" presStyleIdx="0" presStyleCnt="3"/>
      <dgm:spPr/>
      <dgm:t>
        <a:bodyPr/>
        <a:lstStyle/>
        <a:p>
          <a:endParaRPr lang="es-ES"/>
        </a:p>
      </dgm:t>
    </dgm:pt>
    <dgm:pt modelId="{8C0013B9-9F51-4E42-A7C0-0637C36BBAFA}" type="pres">
      <dgm:prSet presAssocID="{EC927AB3-5359-4E29-8429-56497E93D4BA}" presName="root2" presStyleCnt="0"/>
      <dgm:spPr/>
      <dgm:t>
        <a:bodyPr/>
        <a:lstStyle/>
        <a:p>
          <a:endParaRPr lang="es-EC"/>
        </a:p>
      </dgm:t>
    </dgm:pt>
    <dgm:pt modelId="{4375C3C0-DE75-43D3-A1F9-B7688C532DF5}" type="pres">
      <dgm:prSet presAssocID="{EC927AB3-5359-4E29-8429-56497E93D4BA}" presName="LevelTwoTextNode" presStyleLbl="node2" presStyleIdx="0" presStyleCnt="3" custScaleX="131067" custScaleY="1002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8C39B7A-FC59-4B69-ABFA-995D34B2A221}" type="pres">
      <dgm:prSet presAssocID="{EC927AB3-5359-4E29-8429-56497E93D4BA}" presName="level3hierChild" presStyleCnt="0"/>
      <dgm:spPr/>
      <dgm:t>
        <a:bodyPr/>
        <a:lstStyle/>
        <a:p>
          <a:endParaRPr lang="es-EC"/>
        </a:p>
      </dgm:t>
    </dgm:pt>
    <dgm:pt modelId="{D1A4CD65-F72A-4C79-BF89-850F4A8FEB37}" type="pres">
      <dgm:prSet presAssocID="{1D33D61E-23E5-465F-A60F-FB37771DA038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EDD28A7C-F658-48EC-83EB-E40395E7C416}" type="pres">
      <dgm:prSet presAssocID="{1D33D61E-23E5-465F-A60F-FB37771DA038}" presName="connTx" presStyleLbl="parChTrans1D2" presStyleIdx="1" presStyleCnt="3"/>
      <dgm:spPr/>
      <dgm:t>
        <a:bodyPr/>
        <a:lstStyle/>
        <a:p>
          <a:endParaRPr lang="es-ES"/>
        </a:p>
      </dgm:t>
    </dgm:pt>
    <dgm:pt modelId="{8373B2A6-99B2-49B6-9964-A84EF1DF7946}" type="pres">
      <dgm:prSet presAssocID="{3F2173E8-938E-4268-865E-B5DF1C72EB51}" presName="root2" presStyleCnt="0"/>
      <dgm:spPr/>
      <dgm:t>
        <a:bodyPr/>
        <a:lstStyle/>
        <a:p>
          <a:endParaRPr lang="es-EC"/>
        </a:p>
      </dgm:t>
    </dgm:pt>
    <dgm:pt modelId="{A4DAC0C2-7327-4E79-8245-D68E8B2AC487}" type="pres">
      <dgm:prSet presAssocID="{3F2173E8-938E-4268-865E-B5DF1C72EB51}" presName="LevelTwoTextNode" presStyleLbl="node2" presStyleIdx="1" presStyleCnt="3" custScaleX="131067" custScaleY="10028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7761643-44A8-4EB9-92C7-BC75F84E1912}" type="pres">
      <dgm:prSet presAssocID="{3F2173E8-938E-4268-865E-B5DF1C72EB51}" presName="level3hierChild" presStyleCnt="0"/>
      <dgm:spPr/>
      <dgm:t>
        <a:bodyPr/>
        <a:lstStyle/>
        <a:p>
          <a:endParaRPr lang="es-EC"/>
        </a:p>
      </dgm:t>
    </dgm:pt>
    <dgm:pt modelId="{669B5E74-C6E8-4583-BFCF-391E1B6BBC08}" type="pres">
      <dgm:prSet presAssocID="{F570302C-8990-4AFD-A8A4-F438F5644B22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D53E18DC-6C75-4127-ADB9-D788EDBFFFC8}" type="pres">
      <dgm:prSet presAssocID="{F570302C-8990-4AFD-A8A4-F438F5644B22}" presName="connTx" presStyleLbl="parChTrans1D3" presStyleIdx="0" presStyleCnt="3"/>
      <dgm:spPr/>
      <dgm:t>
        <a:bodyPr/>
        <a:lstStyle/>
        <a:p>
          <a:endParaRPr lang="es-ES"/>
        </a:p>
      </dgm:t>
    </dgm:pt>
    <dgm:pt modelId="{D28D6DC1-6640-4FA4-A430-E53071E1274C}" type="pres">
      <dgm:prSet presAssocID="{A5E58979-2156-4CDB-9E4F-73618A7F8FC0}" presName="root2" presStyleCnt="0"/>
      <dgm:spPr/>
      <dgm:t>
        <a:bodyPr/>
        <a:lstStyle/>
        <a:p>
          <a:endParaRPr lang="es-EC"/>
        </a:p>
      </dgm:t>
    </dgm:pt>
    <dgm:pt modelId="{D9B9AB74-BF1F-4E4D-B5E3-2994BBA0DA98}" type="pres">
      <dgm:prSet presAssocID="{A5E58979-2156-4CDB-9E4F-73618A7F8FC0}" presName="LevelTwoTextNode" presStyleLbl="node3" presStyleIdx="0" presStyleCnt="3" custScaleX="131876" custScaleY="11683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66C9066-2654-4148-A28F-F28FEF50FB60}" type="pres">
      <dgm:prSet presAssocID="{A5E58979-2156-4CDB-9E4F-73618A7F8FC0}" presName="level3hierChild" presStyleCnt="0"/>
      <dgm:spPr/>
      <dgm:t>
        <a:bodyPr/>
        <a:lstStyle/>
        <a:p>
          <a:endParaRPr lang="es-EC"/>
        </a:p>
      </dgm:t>
    </dgm:pt>
    <dgm:pt modelId="{10F597FA-957C-47FF-ABD7-ED4ABE89E683}" type="pres">
      <dgm:prSet presAssocID="{5332C1A6-6121-4945-A264-320949ABE153}" presName="conn2-1" presStyleLbl="parChTrans1D4" presStyleIdx="0" presStyleCnt="2"/>
      <dgm:spPr/>
      <dgm:t>
        <a:bodyPr/>
        <a:lstStyle/>
        <a:p>
          <a:endParaRPr lang="es-ES"/>
        </a:p>
      </dgm:t>
    </dgm:pt>
    <dgm:pt modelId="{6A5253CB-3D77-4273-8E42-27BB6740EB62}" type="pres">
      <dgm:prSet presAssocID="{5332C1A6-6121-4945-A264-320949ABE153}" presName="connTx" presStyleLbl="parChTrans1D4" presStyleIdx="0" presStyleCnt="2"/>
      <dgm:spPr/>
      <dgm:t>
        <a:bodyPr/>
        <a:lstStyle/>
        <a:p>
          <a:endParaRPr lang="es-ES"/>
        </a:p>
      </dgm:t>
    </dgm:pt>
    <dgm:pt modelId="{937839F3-34A8-433A-8ACD-6D563D784F49}" type="pres">
      <dgm:prSet presAssocID="{D5E875F9-C335-4CC7-B049-5143DEAEEA05}" presName="root2" presStyleCnt="0"/>
      <dgm:spPr/>
      <dgm:t>
        <a:bodyPr/>
        <a:lstStyle/>
        <a:p>
          <a:endParaRPr lang="es-EC"/>
        </a:p>
      </dgm:t>
    </dgm:pt>
    <dgm:pt modelId="{6BB05B6B-979F-4EA7-886B-A557243096BB}" type="pres">
      <dgm:prSet presAssocID="{D5E875F9-C335-4CC7-B049-5143DEAEEA05}" presName="LevelTwoTextNode" presStyleLbl="node4" presStyleIdx="0" presStyleCnt="2" custScaleY="13937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07ED733-0700-43E6-B4F1-4A35E06EFC86}" type="pres">
      <dgm:prSet presAssocID="{D5E875F9-C335-4CC7-B049-5143DEAEEA05}" presName="level3hierChild" presStyleCnt="0"/>
      <dgm:spPr/>
      <dgm:t>
        <a:bodyPr/>
        <a:lstStyle/>
        <a:p>
          <a:endParaRPr lang="es-EC"/>
        </a:p>
      </dgm:t>
    </dgm:pt>
    <dgm:pt modelId="{D00C11AD-C9A8-4483-84C0-F5378E11E471}" type="pres">
      <dgm:prSet presAssocID="{47130171-4ABD-4B39-BB8A-ABBF831F462A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45DC23DB-259C-4565-8136-D635DD750167}" type="pres">
      <dgm:prSet presAssocID="{47130171-4ABD-4B39-BB8A-ABBF831F462A}" presName="connTx" presStyleLbl="parChTrans1D3" presStyleIdx="1" presStyleCnt="3"/>
      <dgm:spPr/>
      <dgm:t>
        <a:bodyPr/>
        <a:lstStyle/>
        <a:p>
          <a:endParaRPr lang="es-ES"/>
        </a:p>
      </dgm:t>
    </dgm:pt>
    <dgm:pt modelId="{EFB71420-518D-4FBE-B55B-6BD8C7A37599}" type="pres">
      <dgm:prSet presAssocID="{2DDC8079-C46C-4042-9EB1-665CF679F071}" presName="root2" presStyleCnt="0"/>
      <dgm:spPr/>
      <dgm:t>
        <a:bodyPr/>
        <a:lstStyle/>
        <a:p>
          <a:endParaRPr lang="es-EC"/>
        </a:p>
      </dgm:t>
    </dgm:pt>
    <dgm:pt modelId="{9F77312A-714B-425A-91DA-4039BBD32FAA}" type="pres">
      <dgm:prSet presAssocID="{2DDC8079-C46C-4042-9EB1-665CF679F071}" presName="LevelTwoTextNode" presStyleLbl="node3" presStyleIdx="1" presStyleCnt="3" custScaleX="131876" custScaleY="11683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6BECE1D-C325-46A0-A2F0-1DDE1BA21F39}" type="pres">
      <dgm:prSet presAssocID="{2DDC8079-C46C-4042-9EB1-665CF679F071}" presName="level3hierChild" presStyleCnt="0"/>
      <dgm:spPr/>
      <dgm:t>
        <a:bodyPr/>
        <a:lstStyle/>
        <a:p>
          <a:endParaRPr lang="es-EC"/>
        </a:p>
      </dgm:t>
    </dgm:pt>
    <dgm:pt modelId="{304745BE-E892-49FC-B4E7-5C22C1F4C889}" type="pres">
      <dgm:prSet presAssocID="{5C310CF5-63D7-4B66-912E-3F587BE64955}" presName="conn2-1" presStyleLbl="parChTrans1D4" presStyleIdx="1" presStyleCnt="2"/>
      <dgm:spPr/>
      <dgm:t>
        <a:bodyPr/>
        <a:lstStyle/>
        <a:p>
          <a:endParaRPr lang="es-EC"/>
        </a:p>
      </dgm:t>
    </dgm:pt>
    <dgm:pt modelId="{D6ECAE0C-BB35-457E-AE45-F1ABCF471FE6}" type="pres">
      <dgm:prSet presAssocID="{5C310CF5-63D7-4B66-912E-3F587BE64955}" presName="connTx" presStyleLbl="parChTrans1D4" presStyleIdx="1" presStyleCnt="2"/>
      <dgm:spPr/>
      <dgm:t>
        <a:bodyPr/>
        <a:lstStyle/>
        <a:p>
          <a:endParaRPr lang="es-EC"/>
        </a:p>
      </dgm:t>
    </dgm:pt>
    <dgm:pt modelId="{8A54F338-CA15-4BC4-91EE-BC999C328603}" type="pres">
      <dgm:prSet presAssocID="{F8EF00EA-4394-4E23-9B3E-85B7D45B0E12}" presName="root2" presStyleCnt="0"/>
      <dgm:spPr/>
      <dgm:t>
        <a:bodyPr/>
        <a:lstStyle/>
        <a:p>
          <a:endParaRPr lang="es-EC"/>
        </a:p>
      </dgm:t>
    </dgm:pt>
    <dgm:pt modelId="{A0F41E09-4163-4DAC-8381-33ECED8D4D18}" type="pres">
      <dgm:prSet presAssocID="{F8EF00EA-4394-4E23-9B3E-85B7D45B0E12}" presName="LevelTwoTextNode" presStyleLbl="node4" presStyleIdx="1" presStyleCnt="2" custScaleY="10630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6E8783C-B7FA-41E0-BC65-E0AE1CAA7BD8}" type="pres">
      <dgm:prSet presAssocID="{F8EF00EA-4394-4E23-9B3E-85B7D45B0E12}" presName="level3hierChild" presStyleCnt="0"/>
      <dgm:spPr/>
      <dgm:t>
        <a:bodyPr/>
        <a:lstStyle/>
        <a:p>
          <a:endParaRPr lang="es-EC"/>
        </a:p>
      </dgm:t>
    </dgm:pt>
    <dgm:pt modelId="{EE9309DE-1C6A-4C59-8901-646DAA23D551}" type="pres">
      <dgm:prSet presAssocID="{91DD0A9E-2F8C-4FC5-9A23-E1F26861028D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2C9D04C0-9CB2-4ED9-A0BE-0E16C61A3C75}" type="pres">
      <dgm:prSet presAssocID="{91DD0A9E-2F8C-4FC5-9A23-E1F26861028D}" presName="connTx" presStyleLbl="parChTrans1D2" presStyleIdx="2" presStyleCnt="3"/>
      <dgm:spPr/>
      <dgm:t>
        <a:bodyPr/>
        <a:lstStyle/>
        <a:p>
          <a:endParaRPr lang="es-ES"/>
        </a:p>
      </dgm:t>
    </dgm:pt>
    <dgm:pt modelId="{C58BB74F-E1A5-4E16-80BC-5E00E54F55D2}" type="pres">
      <dgm:prSet presAssocID="{A2AB57A5-591E-43E3-8460-99730F006B9A}" presName="root2" presStyleCnt="0"/>
      <dgm:spPr/>
      <dgm:t>
        <a:bodyPr/>
        <a:lstStyle/>
        <a:p>
          <a:endParaRPr lang="es-EC"/>
        </a:p>
      </dgm:t>
    </dgm:pt>
    <dgm:pt modelId="{78CF788E-3847-43CB-8366-8C31C4716C9A}" type="pres">
      <dgm:prSet presAssocID="{A2AB57A5-591E-43E3-8460-99730F006B9A}" presName="LevelTwoTextNode" presStyleLbl="node2" presStyleIdx="2" presStyleCnt="3" custScaleX="131067" custScaleY="1002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42B07CC-3A04-4286-A883-15C4B0540D40}" type="pres">
      <dgm:prSet presAssocID="{A2AB57A5-591E-43E3-8460-99730F006B9A}" presName="level3hierChild" presStyleCnt="0"/>
      <dgm:spPr/>
      <dgm:t>
        <a:bodyPr/>
        <a:lstStyle/>
        <a:p>
          <a:endParaRPr lang="es-EC"/>
        </a:p>
      </dgm:t>
    </dgm:pt>
    <dgm:pt modelId="{23A01E6C-92C9-4A68-AC1F-38F91E8E72CB}" type="pres">
      <dgm:prSet presAssocID="{EC1E6093-8309-4B1F-BC5E-3D8D13B733CB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A7996E02-FDAB-4F6D-B158-927D70CF06DC}" type="pres">
      <dgm:prSet presAssocID="{EC1E6093-8309-4B1F-BC5E-3D8D13B733CB}" presName="connTx" presStyleLbl="parChTrans1D3" presStyleIdx="2" presStyleCnt="3"/>
      <dgm:spPr/>
      <dgm:t>
        <a:bodyPr/>
        <a:lstStyle/>
        <a:p>
          <a:endParaRPr lang="es-ES"/>
        </a:p>
      </dgm:t>
    </dgm:pt>
    <dgm:pt modelId="{9822A955-B22D-49E5-A019-7A174332783F}" type="pres">
      <dgm:prSet presAssocID="{BE6EFFE5-4C2F-4E3A-A81B-A7E4C3698516}" presName="root2" presStyleCnt="0"/>
      <dgm:spPr/>
      <dgm:t>
        <a:bodyPr/>
        <a:lstStyle/>
        <a:p>
          <a:endParaRPr lang="es-EC"/>
        </a:p>
      </dgm:t>
    </dgm:pt>
    <dgm:pt modelId="{25C6FD79-26CF-4ED1-87A4-F2BEC3A3669D}" type="pres">
      <dgm:prSet presAssocID="{BE6EFFE5-4C2F-4E3A-A81B-A7E4C3698516}" presName="LevelTwoTextNode" presStyleLbl="node3" presStyleIdx="2" presStyleCnt="3" custScaleX="286432" custScaleY="11683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0618945-4EB1-4734-A0FC-AC16E413B1D7}" type="pres">
      <dgm:prSet presAssocID="{BE6EFFE5-4C2F-4E3A-A81B-A7E4C3698516}" presName="level3hierChild" presStyleCnt="0"/>
      <dgm:spPr/>
      <dgm:t>
        <a:bodyPr/>
        <a:lstStyle/>
        <a:p>
          <a:endParaRPr lang="es-EC"/>
        </a:p>
      </dgm:t>
    </dgm:pt>
  </dgm:ptLst>
  <dgm:cxnLst>
    <dgm:cxn modelId="{D0802EEF-0442-4C80-BA9C-3C38D2F415A1}" type="presOf" srcId="{5C310CF5-63D7-4B66-912E-3F587BE64955}" destId="{304745BE-E892-49FC-B4E7-5C22C1F4C889}" srcOrd="0" destOrd="0" presId="urn:microsoft.com/office/officeart/2005/8/layout/hierarchy2"/>
    <dgm:cxn modelId="{50B4E62A-8310-4FF3-AC5B-8E7F89E5843E}" type="presOf" srcId="{EC1E6093-8309-4B1F-BC5E-3D8D13B733CB}" destId="{A7996E02-FDAB-4F6D-B158-927D70CF06DC}" srcOrd="1" destOrd="0" presId="urn:microsoft.com/office/officeart/2005/8/layout/hierarchy2"/>
    <dgm:cxn modelId="{3315F39F-9863-40B0-A3BE-A16D9BA6861C}" type="presOf" srcId="{3F2173E8-938E-4268-865E-B5DF1C72EB51}" destId="{A4DAC0C2-7327-4E79-8245-D68E8B2AC487}" srcOrd="0" destOrd="0" presId="urn:microsoft.com/office/officeart/2005/8/layout/hierarchy2"/>
    <dgm:cxn modelId="{A882BCD9-B4A7-4A1C-A8C1-42341137FE73}" type="presOf" srcId="{EAE46880-8898-42CA-AD2D-5D4AEB19BC40}" destId="{69C6F814-7CCB-4A09-A8B0-336282EADA28}" srcOrd="0" destOrd="0" presId="urn:microsoft.com/office/officeart/2005/8/layout/hierarchy2"/>
    <dgm:cxn modelId="{9E2BE1D2-9C7D-4968-AEA0-A7CDA0FBEF28}" type="presOf" srcId="{F570302C-8990-4AFD-A8A4-F438F5644B22}" destId="{669B5E74-C6E8-4583-BFCF-391E1B6BBC08}" srcOrd="0" destOrd="0" presId="urn:microsoft.com/office/officeart/2005/8/layout/hierarchy2"/>
    <dgm:cxn modelId="{D9C4EFC9-DFAC-40A9-93F3-42496960F11A}" type="presOf" srcId="{F570302C-8990-4AFD-A8A4-F438F5644B22}" destId="{D53E18DC-6C75-4127-ADB9-D788EDBFFFC8}" srcOrd="1" destOrd="0" presId="urn:microsoft.com/office/officeart/2005/8/layout/hierarchy2"/>
    <dgm:cxn modelId="{1830C189-D135-4CE5-93EB-706C4B099604}" type="presOf" srcId="{2DDC8079-C46C-4042-9EB1-665CF679F071}" destId="{9F77312A-714B-425A-91DA-4039BBD32FAA}" srcOrd="0" destOrd="0" presId="urn:microsoft.com/office/officeart/2005/8/layout/hierarchy2"/>
    <dgm:cxn modelId="{BF5697B3-CA64-4792-A156-C7E9F81502E9}" srcId="{A2AB57A5-591E-43E3-8460-99730F006B9A}" destId="{BE6EFFE5-4C2F-4E3A-A81B-A7E4C3698516}" srcOrd="0" destOrd="0" parTransId="{EC1E6093-8309-4B1F-BC5E-3D8D13B733CB}" sibTransId="{D5285BAF-E44B-44C8-89FA-82ECBAE82C47}"/>
    <dgm:cxn modelId="{9A47BF37-71D4-4FE9-A5AB-F2A508676C1D}" type="presOf" srcId="{47130171-4ABD-4B39-BB8A-ABBF831F462A}" destId="{45DC23DB-259C-4565-8136-D635DD750167}" srcOrd="1" destOrd="0" presId="urn:microsoft.com/office/officeart/2005/8/layout/hierarchy2"/>
    <dgm:cxn modelId="{EBD8CA9B-C0D6-4A25-94F6-67B2BF2A8166}" type="presOf" srcId="{91DD0A9E-2F8C-4FC5-9A23-E1F26861028D}" destId="{2C9D04C0-9CB2-4ED9-A0BE-0E16C61A3C75}" srcOrd="1" destOrd="0" presId="urn:microsoft.com/office/officeart/2005/8/layout/hierarchy2"/>
    <dgm:cxn modelId="{AD2609F0-D06A-4B33-8536-E84D218F0A39}" type="presOf" srcId="{BE6EFFE5-4C2F-4E3A-A81B-A7E4C3698516}" destId="{25C6FD79-26CF-4ED1-87A4-F2BEC3A3669D}" srcOrd="0" destOrd="0" presId="urn:microsoft.com/office/officeart/2005/8/layout/hierarchy2"/>
    <dgm:cxn modelId="{1BAC6D62-DCE3-43DD-8558-FD8BE1FA0635}" type="presOf" srcId="{5332C1A6-6121-4945-A264-320949ABE153}" destId="{10F597FA-957C-47FF-ABD7-ED4ABE89E683}" srcOrd="0" destOrd="0" presId="urn:microsoft.com/office/officeart/2005/8/layout/hierarchy2"/>
    <dgm:cxn modelId="{E1CF8720-EFD4-450B-804B-5DBEF42D6B15}" type="presOf" srcId="{EC927AB3-5359-4E29-8429-56497E93D4BA}" destId="{4375C3C0-DE75-43D3-A1F9-B7688C532DF5}" srcOrd="0" destOrd="0" presId="urn:microsoft.com/office/officeart/2005/8/layout/hierarchy2"/>
    <dgm:cxn modelId="{45DE6ED4-1206-481A-9B15-3575569BF74E}" type="presOf" srcId="{A5E58979-2156-4CDB-9E4F-73618A7F8FC0}" destId="{D9B9AB74-BF1F-4E4D-B5E3-2994BBA0DA98}" srcOrd="0" destOrd="0" presId="urn:microsoft.com/office/officeart/2005/8/layout/hierarchy2"/>
    <dgm:cxn modelId="{3A33DA82-EFC9-4FFC-949B-0101879538E0}" srcId="{E4911DF2-65C3-4D6F-AD79-97C86493ACC5}" destId="{EC927AB3-5359-4E29-8429-56497E93D4BA}" srcOrd="0" destOrd="0" parTransId="{EAE46880-8898-42CA-AD2D-5D4AEB19BC40}" sibTransId="{F34EA7EF-B899-4582-997A-011C9A74744A}"/>
    <dgm:cxn modelId="{568C210A-77A2-47DA-9B7C-DB636F22DADB}" srcId="{E4911DF2-65C3-4D6F-AD79-97C86493ACC5}" destId="{A2AB57A5-591E-43E3-8460-99730F006B9A}" srcOrd="2" destOrd="0" parTransId="{91DD0A9E-2F8C-4FC5-9A23-E1F26861028D}" sibTransId="{2EE279BF-E28F-4A13-829D-AFF410B8DCE0}"/>
    <dgm:cxn modelId="{3A4FD899-DD71-4807-9618-5B5577C4106A}" type="presOf" srcId="{5332C1A6-6121-4945-A264-320949ABE153}" destId="{6A5253CB-3D77-4273-8E42-27BB6740EB62}" srcOrd="1" destOrd="0" presId="urn:microsoft.com/office/officeart/2005/8/layout/hierarchy2"/>
    <dgm:cxn modelId="{19AA8740-CA4F-4544-8853-4426699CF09F}" srcId="{E4911DF2-65C3-4D6F-AD79-97C86493ACC5}" destId="{3F2173E8-938E-4268-865E-B5DF1C72EB51}" srcOrd="1" destOrd="0" parTransId="{1D33D61E-23E5-465F-A60F-FB37771DA038}" sibTransId="{A14A8D05-3EF8-443F-8F2D-0D82DE028B22}"/>
    <dgm:cxn modelId="{12738C88-C9E7-4B6C-985B-24D6DC9867EA}" srcId="{3F2173E8-938E-4268-865E-B5DF1C72EB51}" destId="{2DDC8079-C46C-4042-9EB1-665CF679F071}" srcOrd="1" destOrd="0" parTransId="{47130171-4ABD-4B39-BB8A-ABBF831F462A}" sibTransId="{E72BB90B-66A3-49D5-83A7-1B4CBF214F68}"/>
    <dgm:cxn modelId="{0B3310D3-F07F-4DB2-96F1-68E4817F6C96}" type="presOf" srcId="{91DD0A9E-2F8C-4FC5-9A23-E1F26861028D}" destId="{EE9309DE-1C6A-4C59-8901-646DAA23D551}" srcOrd="0" destOrd="0" presId="urn:microsoft.com/office/officeart/2005/8/layout/hierarchy2"/>
    <dgm:cxn modelId="{1127CEBF-5E41-409C-A14D-7CDB2B75B7F9}" type="presOf" srcId="{F8EF00EA-4394-4E23-9B3E-85B7D45B0E12}" destId="{A0F41E09-4163-4DAC-8381-33ECED8D4D18}" srcOrd="0" destOrd="0" presId="urn:microsoft.com/office/officeart/2005/8/layout/hierarchy2"/>
    <dgm:cxn modelId="{6E46CA70-9F9B-4FDD-B893-65389991EE0B}" type="presOf" srcId="{1D33D61E-23E5-465F-A60F-FB37771DA038}" destId="{D1A4CD65-F72A-4C79-BF89-850F4A8FEB37}" srcOrd="0" destOrd="0" presId="urn:microsoft.com/office/officeart/2005/8/layout/hierarchy2"/>
    <dgm:cxn modelId="{6746A88A-4514-4A27-B1B5-6898FA094F78}" type="presOf" srcId="{A2AB57A5-591E-43E3-8460-99730F006B9A}" destId="{78CF788E-3847-43CB-8366-8C31C4716C9A}" srcOrd="0" destOrd="0" presId="urn:microsoft.com/office/officeart/2005/8/layout/hierarchy2"/>
    <dgm:cxn modelId="{5D4ACB56-F3E6-405A-B00A-1701255A4D9E}" type="presOf" srcId="{EAE46880-8898-42CA-AD2D-5D4AEB19BC40}" destId="{6575E076-429F-49AE-9C81-E4E077CB8B3D}" srcOrd="1" destOrd="0" presId="urn:microsoft.com/office/officeart/2005/8/layout/hierarchy2"/>
    <dgm:cxn modelId="{F6184196-D6D5-4FD9-A6B3-A0A04017BDC3}" type="presOf" srcId="{72CAC8C0-C00C-4D55-9D0E-198B5C8967E8}" destId="{8BA79035-FDFE-40B5-A1D7-72F17229B007}" srcOrd="0" destOrd="0" presId="urn:microsoft.com/office/officeart/2005/8/layout/hierarchy2"/>
    <dgm:cxn modelId="{0445D567-A366-40AB-AA96-08541BE21038}" srcId="{72CAC8C0-C00C-4D55-9D0E-198B5C8967E8}" destId="{E4911DF2-65C3-4D6F-AD79-97C86493ACC5}" srcOrd="0" destOrd="0" parTransId="{AED83A2C-3ABB-4F5A-8582-A6AD1FA52BF0}" sibTransId="{C07E551B-E28C-4168-A5EF-D0563DC8442E}"/>
    <dgm:cxn modelId="{E994869B-8783-4696-8EE5-15FF145C8FF6}" type="presOf" srcId="{E4911DF2-65C3-4D6F-AD79-97C86493ACC5}" destId="{E5624D87-247A-41AA-943C-B4F2D267B429}" srcOrd="0" destOrd="0" presId="urn:microsoft.com/office/officeart/2005/8/layout/hierarchy2"/>
    <dgm:cxn modelId="{0BC3B962-499D-4558-B5EE-DAE395036908}" type="presOf" srcId="{EC1E6093-8309-4B1F-BC5E-3D8D13B733CB}" destId="{23A01E6C-92C9-4A68-AC1F-38F91E8E72CB}" srcOrd="0" destOrd="0" presId="urn:microsoft.com/office/officeart/2005/8/layout/hierarchy2"/>
    <dgm:cxn modelId="{43012FFA-0324-48E7-A487-80D583575E60}" srcId="{A5E58979-2156-4CDB-9E4F-73618A7F8FC0}" destId="{D5E875F9-C335-4CC7-B049-5143DEAEEA05}" srcOrd="0" destOrd="0" parTransId="{5332C1A6-6121-4945-A264-320949ABE153}" sibTransId="{C4329210-CA9F-469F-A487-1A18DF4C4185}"/>
    <dgm:cxn modelId="{8EE47BFC-A98F-449C-A877-28E47E40C6B3}" srcId="{3F2173E8-938E-4268-865E-B5DF1C72EB51}" destId="{A5E58979-2156-4CDB-9E4F-73618A7F8FC0}" srcOrd="0" destOrd="0" parTransId="{F570302C-8990-4AFD-A8A4-F438F5644B22}" sibTransId="{84DC47B4-2F86-4FD1-80D8-ACE69F835AC3}"/>
    <dgm:cxn modelId="{2914E8EE-FDA6-4832-9961-3F050574C34B}" srcId="{2DDC8079-C46C-4042-9EB1-665CF679F071}" destId="{F8EF00EA-4394-4E23-9B3E-85B7D45B0E12}" srcOrd="0" destOrd="0" parTransId="{5C310CF5-63D7-4B66-912E-3F587BE64955}" sibTransId="{55321B71-FBE7-4B8F-B23A-709B6E82F4E0}"/>
    <dgm:cxn modelId="{B7CCE682-5782-4D45-86C8-C933710CDB23}" type="presOf" srcId="{5C310CF5-63D7-4B66-912E-3F587BE64955}" destId="{D6ECAE0C-BB35-457E-AE45-F1ABCF471FE6}" srcOrd="1" destOrd="0" presId="urn:microsoft.com/office/officeart/2005/8/layout/hierarchy2"/>
    <dgm:cxn modelId="{A9C4AA2E-6F39-4B40-9121-5EB81FEEBEE5}" type="presOf" srcId="{47130171-4ABD-4B39-BB8A-ABBF831F462A}" destId="{D00C11AD-C9A8-4483-84C0-F5378E11E471}" srcOrd="0" destOrd="0" presId="urn:microsoft.com/office/officeart/2005/8/layout/hierarchy2"/>
    <dgm:cxn modelId="{FFC1BF21-1007-46FF-8D17-E44B5E3D8F69}" type="presOf" srcId="{D5E875F9-C335-4CC7-B049-5143DEAEEA05}" destId="{6BB05B6B-979F-4EA7-886B-A557243096BB}" srcOrd="0" destOrd="0" presId="urn:microsoft.com/office/officeart/2005/8/layout/hierarchy2"/>
    <dgm:cxn modelId="{210D9EDE-309F-463A-BF92-10E55CD9EE95}" type="presOf" srcId="{1D33D61E-23E5-465F-A60F-FB37771DA038}" destId="{EDD28A7C-F658-48EC-83EB-E40395E7C416}" srcOrd="1" destOrd="0" presId="urn:microsoft.com/office/officeart/2005/8/layout/hierarchy2"/>
    <dgm:cxn modelId="{D4B7D235-505D-458C-9222-F540E5FA764C}" type="presParOf" srcId="{8BA79035-FDFE-40B5-A1D7-72F17229B007}" destId="{19756D6A-190B-45B0-B66E-2B0971F7BE11}" srcOrd="0" destOrd="0" presId="urn:microsoft.com/office/officeart/2005/8/layout/hierarchy2"/>
    <dgm:cxn modelId="{332EB1D9-D308-4DDE-8993-815A58CB98AE}" type="presParOf" srcId="{19756D6A-190B-45B0-B66E-2B0971F7BE11}" destId="{E5624D87-247A-41AA-943C-B4F2D267B429}" srcOrd="0" destOrd="0" presId="urn:microsoft.com/office/officeart/2005/8/layout/hierarchy2"/>
    <dgm:cxn modelId="{2A55C7F7-DBBF-4835-8338-B5D9B726DD7A}" type="presParOf" srcId="{19756D6A-190B-45B0-B66E-2B0971F7BE11}" destId="{5E45F070-A7C1-4BAB-9830-6F03B4FC92FD}" srcOrd="1" destOrd="0" presId="urn:microsoft.com/office/officeart/2005/8/layout/hierarchy2"/>
    <dgm:cxn modelId="{B03140AD-DA3D-4AD2-B0A8-9B5BAEB5E88C}" type="presParOf" srcId="{5E45F070-A7C1-4BAB-9830-6F03B4FC92FD}" destId="{69C6F814-7CCB-4A09-A8B0-336282EADA28}" srcOrd="0" destOrd="0" presId="urn:microsoft.com/office/officeart/2005/8/layout/hierarchy2"/>
    <dgm:cxn modelId="{1D0F6293-50EF-4D73-8168-4CA61C8C4634}" type="presParOf" srcId="{69C6F814-7CCB-4A09-A8B0-336282EADA28}" destId="{6575E076-429F-49AE-9C81-E4E077CB8B3D}" srcOrd="0" destOrd="0" presId="urn:microsoft.com/office/officeart/2005/8/layout/hierarchy2"/>
    <dgm:cxn modelId="{46424F00-E3D5-4497-8048-AC210DF108EA}" type="presParOf" srcId="{5E45F070-A7C1-4BAB-9830-6F03B4FC92FD}" destId="{8C0013B9-9F51-4E42-A7C0-0637C36BBAFA}" srcOrd="1" destOrd="0" presId="urn:microsoft.com/office/officeart/2005/8/layout/hierarchy2"/>
    <dgm:cxn modelId="{56DCF201-0BCD-4399-B513-DCFE3E541682}" type="presParOf" srcId="{8C0013B9-9F51-4E42-A7C0-0637C36BBAFA}" destId="{4375C3C0-DE75-43D3-A1F9-B7688C532DF5}" srcOrd="0" destOrd="0" presId="urn:microsoft.com/office/officeart/2005/8/layout/hierarchy2"/>
    <dgm:cxn modelId="{C4ACE29D-7314-4D40-B10A-A633B338A10B}" type="presParOf" srcId="{8C0013B9-9F51-4E42-A7C0-0637C36BBAFA}" destId="{58C39B7A-FC59-4B69-ABFA-995D34B2A221}" srcOrd="1" destOrd="0" presId="urn:microsoft.com/office/officeart/2005/8/layout/hierarchy2"/>
    <dgm:cxn modelId="{7E245705-9157-47BD-BA14-7342D4599CC9}" type="presParOf" srcId="{5E45F070-A7C1-4BAB-9830-6F03B4FC92FD}" destId="{D1A4CD65-F72A-4C79-BF89-850F4A8FEB37}" srcOrd="2" destOrd="0" presId="urn:microsoft.com/office/officeart/2005/8/layout/hierarchy2"/>
    <dgm:cxn modelId="{F642DE60-3740-49E1-A95C-3C8D1922F5BE}" type="presParOf" srcId="{D1A4CD65-F72A-4C79-BF89-850F4A8FEB37}" destId="{EDD28A7C-F658-48EC-83EB-E40395E7C416}" srcOrd="0" destOrd="0" presId="urn:microsoft.com/office/officeart/2005/8/layout/hierarchy2"/>
    <dgm:cxn modelId="{1048A222-2D36-4379-80F3-B8A7E2C956EF}" type="presParOf" srcId="{5E45F070-A7C1-4BAB-9830-6F03B4FC92FD}" destId="{8373B2A6-99B2-49B6-9964-A84EF1DF7946}" srcOrd="3" destOrd="0" presId="urn:microsoft.com/office/officeart/2005/8/layout/hierarchy2"/>
    <dgm:cxn modelId="{9CD3561F-7171-4907-91B5-78EA3364EB40}" type="presParOf" srcId="{8373B2A6-99B2-49B6-9964-A84EF1DF7946}" destId="{A4DAC0C2-7327-4E79-8245-D68E8B2AC487}" srcOrd="0" destOrd="0" presId="urn:microsoft.com/office/officeart/2005/8/layout/hierarchy2"/>
    <dgm:cxn modelId="{33B2AFBF-5885-4E7D-B41E-4E47C4E447EF}" type="presParOf" srcId="{8373B2A6-99B2-49B6-9964-A84EF1DF7946}" destId="{97761643-44A8-4EB9-92C7-BC75F84E1912}" srcOrd="1" destOrd="0" presId="urn:microsoft.com/office/officeart/2005/8/layout/hierarchy2"/>
    <dgm:cxn modelId="{6D119DF5-8BA1-4548-B783-AAF06A2A41B9}" type="presParOf" srcId="{97761643-44A8-4EB9-92C7-BC75F84E1912}" destId="{669B5E74-C6E8-4583-BFCF-391E1B6BBC08}" srcOrd="0" destOrd="0" presId="urn:microsoft.com/office/officeart/2005/8/layout/hierarchy2"/>
    <dgm:cxn modelId="{03817E7C-DA22-4BFB-91CB-CDA9B1C53274}" type="presParOf" srcId="{669B5E74-C6E8-4583-BFCF-391E1B6BBC08}" destId="{D53E18DC-6C75-4127-ADB9-D788EDBFFFC8}" srcOrd="0" destOrd="0" presId="urn:microsoft.com/office/officeart/2005/8/layout/hierarchy2"/>
    <dgm:cxn modelId="{F4599D47-13BE-43CB-893F-41BA24BDECA9}" type="presParOf" srcId="{97761643-44A8-4EB9-92C7-BC75F84E1912}" destId="{D28D6DC1-6640-4FA4-A430-E53071E1274C}" srcOrd="1" destOrd="0" presId="urn:microsoft.com/office/officeart/2005/8/layout/hierarchy2"/>
    <dgm:cxn modelId="{9C017D89-8327-4FF9-97A7-7ADBBF48FDF8}" type="presParOf" srcId="{D28D6DC1-6640-4FA4-A430-E53071E1274C}" destId="{D9B9AB74-BF1F-4E4D-B5E3-2994BBA0DA98}" srcOrd="0" destOrd="0" presId="urn:microsoft.com/office/officeart/2005/8/layout/hierarchy2"/>
    <dgm:cxn modelId="{11E009AF-B125-483F-A28B-CB8E30F09FC9}" type="presParOf" srcId="{D28D6DC1-6640-4FA4-A430-E53071E1274C}" destId="{166C9066-2654-4148-A28F-F28FEF50FB60}" srcOrd="1" destOrd="0" presId="urn:microsoft.com/office/officeart/2005/8/layout/hierarchy2"/>
    <dgm:cxn modelId="{10529C93-BA6E-4103-A250-834BAADE79B2}" type="presParOf" srcId="{166C9066-2654-4148-A28F-F28FEF50FB60}" destId="{10F597FA-957C-47FF-ABD7-ED4ABE89E683}" srcOrd="0" destOrd="0" presId="urn:microsoft.com/office/officeart/2005/8/layout/hierarchy2"/>
    <dgm:cxn modelId="{96B9BD3E-50FD-4CD1-82E8-4CA4034EA0AF}" type="presParOf" srcId="{10F597FA-957C-47FF-ABD7-ED4ABE89E683}" destId="{6A5253CB-3D77-4273-8E42-27BB6740EB62}" srcOrd="0" destOrd="0" presId="urn:microsoft.com/office/officeart/2005/8/layout/hierarchy2"/>
    <dgm:cxn modelId="{789335D6-AECA-49DF-A2A3-771066382D70}" type="presParOf" srcId="{166C9066-2654-4148-A28F-F28FEF50FB60}" destId="{937839F3-34A8-433A-8ACD-6D563D784F49}" srcOrd="1" destOrd="0" presId="urn:microsoft.com/office/officeart/2005/8/layout/hierarchy2"/>
    <dgm:cxn modelId="{BF00A65F-B334-42A0-9730-ACD3D3ED82AA}" type="presParOf" srcId="{937839F3-34A8-433A-8ACD-6D563D784F49}" destId="{6BB05B6B-979F-4EA7-886B-A557243096BB}" srcOrd="0" destOrd="0" presId="urn:microsoft.com/office/officeart/2005/8/layout/hierarchy2"/>
    <dgm:cxn modelId="{93DCF2D3-5749-4AFE-9B6B-4ADE0A511E80}" type="presParOf" srcId="{937839F3-34A8-433A-8ACD-6D563D784F49}" destId="{E07ED733-0700-43E6-B4F1-4A35E06EFC86}" srcOrd="1" destOrd="0" presId="urn:microsoft.com/office/officeart/2005/8/layout/hierarchy2"/>
    <dgm:cxn modelId="{375190FF-C955-421E-AEB9-3D90CBDE45FE}" type="presParOf" srcId="{97761643-44A8-4EB9-92C7-BC75F84E1912}" destId="{D00C11AD-C9A8-4483-84C0-F5378E11E471}" srcOrd="2" destOrd="0" presId="urn:microsoft.com/office/officeart/2005/8/layout/hierarchy2"/>
    <dgm:cxn modelId="{F86D9464-31D3-4863-8794-39CA82E2E518}" type="presParOf" srcId="{D00C11AD-C9A8-4483-84C0-F5378E11E471}" destId="{45DC23DB-259C-4565-8136-D635DD750167}" srcOrd="0" destOrd="0" presId="urn:microsoft.com/office/officeart/2005/8/layout/hierarchy2"/>
    <dgm:cxn modelId="{27B6F0CD-6235-4C62-8E9F-102C90E25221}" type="presParOf" srcId="{97761643-44A8-4EB9-92C7-BC75F84E1912}" destId="{EFB71420-518D-4FBE-B55B-6BD8C7A37599}" srcOrd="3" destOrd="0" presId="urn:microsoft.com/office/officeart/2005/8/layout/hierarchy2"/>
    <dgm:cxn modelId="{E5144083-5E6A-4121-B340-D49ABDE01160}" type="presParOf" srcId="{EFB71420-518D-4FBE-B55B-6BD8C7A37599}" destId="{9F77312A-714B-425A-91DA-4039BBD32FAA}" srcOrd="0" destOrd="0" presId="urn:microsoft.com/office/officeart/2005/8/layout/hierarchy2"/>
    <dgm:cxn modelId="{2D2BF141-4E09-42B1-B568-F18BD624AD4E}" type="presParOf" srcId="{EFB71420-518D-4FBE-B55B-6BD8C7A37599}" destId="{96BECE1D-C325-46A0-A2F0-1DDE1BA21F39}" srcOrd="1" destOrd="0" presId="urn:microsoft.com/office/officeart/2005/8/layout/hierarchy2"/>
    <dgm:cxn modelId="{59B1B037-B8EF-4615-9958-547C3B4227C5}" type="presParOf" srcId="{96BECE1D-C325-46A0-A2F0-1DDE1BA21F39}" destId="{304745BE-E892-49FC-B4E7-5C22C1F4C889}" srcOrd="0" destOrd="0" presId="urn:microsoft.com/office/officeart/2005/8/layout/hierarchy2"/>
    <dgm:cxn modelId="{70F455FD-07CF-4B5D-AA42-DACC8769EA8E}" type="presParOf" srcId="{304745BE-E892-49FC-B4E7-5C22C1F4C889}" destId="{D6ECAE0C-BB35-457E-AE45-F1ABCF471FE6}" srcOrd="0" destOrd="0" presId="urn:microsoft.com/office/officeart/2005/8/layout/hierarchy2"/>
    <dgm:cxn modelId="{1607B532-6F83-4CF9-8496-C14C2DD6D373}" type="presParOf" srcId="{96BECE1D-C325-46A0-A2F0-1DDE1BA21F39}" destId="{8A54F338-CA15-4BC4-91EE-BC999C328603}" srcOrd="1" destOrd="0" presId="urn:microsoft.com/office/officeart/2005/8/layout/hierarchy2"/>
    <dgm:cxn modelId="{563CB820-A529-47DD-A1F6-5F421EF42C7E}" type="presParOf" srcId="{8A54F338-CA15-4BC4-91EE-BC999C328603}" destId="{A0F41E09-4163-4DAC-8381-33ECED8D4D18}" srcOrd="0" destOrd="0" presId="urn:microsoft.com/office/officeart/2005/8/layout/hierarchy2"/>
    <dgm:cxn modelId="{4701F4AE-9F5C-49B9-A470-EF0AFA04987E}" type="presParOf" srcId="{8A54F338-CA15-4BC4-91EE-BC999C328603}" destId="{E6E8783C-B7FA-41E0-BC65-E0AE1CAA7BD8}" srcOrd="1" destOrd="0" presId="urn:microsoft.com/office/officeart/2005/8/layout/hierarchy2"/>
    <dgm:cxn modelId="{5D459952-2F8F-409D-AF36-7C2088748B64}" type="presParOf" srcId="{5E45F070-A7C1-4BAB-9830-6F03B4FC92FD}" destId="{EE9309DE-1C6A-4C59-8901-646DAA23D551}" srcOrd="4" destOrd="0" presId="urn:microsoft.com/office/officeart/2005/8/layout/hierarchy2"/>
    <dgm:cxn modelId="{6F809186-7FBE-41CD-9432-72E523021706}" type="presParOf" srcId="{EE9309DE-1C6A-4C59-8901-646DAA23D551}" destId="{2C9D04C0-9CB2-4ED9-A0BE-0E16C61A3C75}" srcOrd="0" destOrd="0" presId="urn:microsoft.com/office/officeart/2005/8/layout/hierarchy2"/>
    <dgm:cxn modelId="{B9C6FB7B-C510-4AF5-96AA-2E7C20FD5F9E}" type="presParOf" srcId="{5E45F070-A7C1-4BAB-9830-6F03B4FC92FD}" destId="{C58BB74F-E1A5-4E16-80BC-5E00E54F55D2}" srcOrd="5" destOrd="0" presId="urn:microsoft.com/office/officeart/2005/8/layout/hierarchy2"/>
    <dgm:cxn modelId="{2600488B-1661-430C-B866-E037E4B3E70F}" type="presParOf" srcId="{C58BB74F-E1A5-4E16-80BC-5E00E54F55D2}" destId="{78CF788E-3847-43CB-8366-8C31C4716C9A}" srcOrd="0" destOrd="0" presId="urn:microsoft.com/office/officeart/2005/8/layout/hierarchy2"/>
    <dgm:cxn modelId="{642DF286-56E9-412B-B356-94C63B9E6D4C}" type="presParOf" srcId="{C58BB74F-E1A5-4E16-80BC-5E00E54F55D2}" destId="{A42B07CC-3A04-4286-A883-15C4B0540D40}" srcOrd="1" destOrd="0" presId="urn:microsoft.com/office/officeart/2005/8/layout/hierarchy2"/>
    <dgm:cxn modelId="{EF35B61C-BDCE-4A9C-9DDF-0160DF8C1491}" type="presParOf" srcId="{A42B07CC-3A04-4286-A883-15C4B0540D40}" destId="{23A01E6C-92C9-4A68-AC1F-38F91E8E72CB}" srcOrd="0" destOrd="0" presId="urn:microsoft.com/office/officeart/2005/8/layout/hierarchy2"/>
    <dgm:cxn modelId="{3A01C7A5-4F61-4A14-94E2-BDF1461B0C62}" type="presParOf" srcId="{23A01E6C-92C9-4A68-AC1F-38F91E8E72CB}" destId="{A7996E02-FDAB-4F6D-B158-927D70CF06DC}" srcOrd="0" destOrd="0" presId="urn:microsoft.com/office/officeart/2005/8/layout/hierarchy2"/>
    <dgm:cxn modelId="{2AB3F174-E57C-472A-9E4C-D20C93123008}" type="presParOf" srcId="{A42B07CC-3A04-4286-A883-15C4B0540D40}" destId="{9822A955-B22D-49E5-A019-7A174332783F}" srcOrd="1" destOrd="0" presId="urn:microsoft.com/office/officeart/2005/8/layout/hierarchy2"/>
    <dgm:cxn modelId="{5DA52345-0D6C-4E1C-9B89-A97B6F65E17B}" type="presParOf" srcId="{9822A955-B22D-49E5-A019-7A174332783F}" destId="{25C6FD79-26CF-4ED1-87A4-F2BEC3A3669D}" srcOrd="0" destOrd="0" presId="urn:microsoft.com/office/officeart/2005/8/layout/hierarchy2"/>
    <dgm:cxn modelId="{253DA5AE-2AD4-43D4-A0CA-60E68CC2959E}" type="presParOf" srcId="{9822A955-B22D-49E5-A019-7A174332783F}" destId="{D0618945-4EB1-4734-A0FC-AC16E413B1D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CAC8C0-C00C-4D55-9D0E-198B5C8967E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E4911DF2-65C3-4D6F-AD79-97C86493ACC5}">
      <dgm:prSet custT="1"/>
      <dgm:spPr/>
      <dgm:t>
        <a:bodyPr/>
        <a:lstStyle/>
        <a:p>
          <a:pPr rtl="0"/>
          <a:r>
            <a:rPr lang="es-EC" sz="16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ABUNDANCIA</a:t>
          </a:r>
          <a:endParaRPr lang="es-EC" sz="16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AED83A2C-3ABB-4F5A-8582-A6AD1FA52BF0}" type="parTrans" cxnId="{0445D567-A366-40AB-AA96-08541BE21038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C07E551B-E28C-4168-A5EF-D0563DC8442E}" type="sibTrans" cxnId="{0445D567-A366-40AB-AA96-08541BE21038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EC927AB3-5359-4E29-8429-56497E93D4BA}">
      <dgm:prSet custT="1"/>
      <dgm:spPr/>
      <dgm:t>
        <a:bodyPr/>
        <a:lstStyle/>
        <a:p>
          <a:pPr rtl="0"/>
          <a:r>
            <a:rPr lang="es-EC" sz="16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Abundancia absoluta (N)</a:t>
          </a:r>
          <a:endParaRPr lang="es-EC" sz="1600" b="1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EAE46880-8898-42CA-AD2D-5D4AEB19BC40}" type="parTrans" cxnId="{3A33DA82-EFC9-4FFC-949B-0101879538E0}">
      <dgm:prSet custT="1"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F34EA7EF-B899-4582-997A-011C9A74744A}" type="sibTrans" cxnId="{3A33DA82-EFC9-4FFC-949B-0101879538E0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3F2173E8-938E-4268-865E-B5DF1C72EB51}">
      <dgm:prSet custT="1"/>
      <dgm:spPr/>
      <dgm:t>
        <a:bodyPr/>
        <a:lstStyle/>
        <a:p>
          <a:pPr rtl="0"/>
          <a:r>
            <a:rPr lang="es-EC" sz="16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La abundancia relativa</a:t>
          </a:r>
          <a:endParaRPr lang="es-EC" sz="1600" b="1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1D33D61E-23E5-465F-A60F-FB37771DA038}" type="parTrans" cxnId="{19AA8740-CA4F-4544-8853-4426699CF09F}">
      <dgm:prSet custT="1"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A14A8D05-3EF8-443F-8F2D-0D82DE028B22}" type="sibTrans" cxnId="{19AA8740-CA4F-4544-8853-4426699CF09F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A2AB57A5-591E-43E3-8460-99730F006B9A}">
      <dgm:prSet custT="1"/>
      <dgm:spPr/>
      <dgm:t>
        <a:bodyPr/>
        <a:lstStyle/>
        <a:p>
          <a:pPr rtl="0"/>
          <a:r>
            <a:rPr lang="es-EC" sz="16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Curvas rango-abundancia</a:t>
          </a:r>
          <a:endParaRPr lang="es-EC" sz="1600" b="1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91DD0A9E-2F8C-4FC5-9A23-E1F26861028D}" type="parTrans" cxnId="{568C210A-77A2-47DA-9B7C-DB636F22DADB}">
      <dgm:prSet custT="1"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2EE279BF-E28F-4A13-829D-AFF410B8DCE0}" type="sibTrans" cxnId="{568C210A-77A2-47DA-9B7C-DB636F22DADB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BE6EFFE5-4C2F-4E3A-A81B-A7E4C3698516}">
      <dgm:prSet custT="1"/>
      <dgm:spPr/>
      <dgm:t>
        <a:bodyPr/>
        <a:lstStyle/>
        <a:p>
          <a:pPr rtl="0"/>
          <a:r>
            <a:rPr lang="es-EC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Los valores de </a:t>
          </a:r>
          <a:r>
            <a:rPr lang="es-EC" sz="1600" i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Pi</a:t>
          </a:r>
          <a:r>
            <a:rPr lang="es-EC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y se les aplico el ln</a:t>
          </a:r>
          <a:r>
            <a:rPr lang="es-EC" sz="1600" baseline="-250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10; </a:t>
          </a:r>
          <a:r>
            <a:rPr lang="es-ES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para interpretar la abundancia relativa por el orden de aparecimiento las especies en la curva.</a:t>
          </a:r>
          <a:endParaRPr lang="es-EC" sz="16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EC1E6093-8309-4B1F-BC5E-3D8D13B733CB}" type="parTrans" cxnId="{BF5697B3-CA64-4792-A156-C7E9F81502E9}">
      <dgm:prSet custT="1"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D5285BAF-E44B-44C8-89FA-82ECBAE82C47}" type="sibTrans" cxnId="{BF5697B3-CA64-4792-A156-C7E9F81502E9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A5E58979-2156-4CDB-9E4F-73618A7F8FC0}">
      <dgm:prSet custT="1"/>
      <dgm:spPr/>
      <dgm:t>
        <a:bodyPr/>
        <a:lstStyle/>
        <a:p>
          <a:pPr rtl="0"/>
          <a:r>
            <a:rPr lang="es-EC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La  abundancia proporcional de especies (</a:t>
          </a:r>
          <a:r>
            <a:rPr lang="es-EC" sz="1600" i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Pi</a:t>
          </a:r>
          <a:r>
            <a:rPr lang="es-EC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)</a:t>
          </a:r>
          <a:endParaRPr lang="es-EC" sz="16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F570302C-8990-4AFD-A8A4-F438F5644B22}" type="parTrans" cxnId="{8EE47BFC-A98F-449C-A877-28E47E40C6B3}">
      <dgm:prSet custT="1"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84DC47B4-2F86-4FD1-80D8-ACE69F835AC3}" type="sibTrans" cxnId="{8EE47BFC-A98F-449C-A877-28E47E40C6B3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2DDC8079-C46C-4042-9EB1-665CF679F071}">
      <dgm:prSet custT="1"/>
      <dgm:spPr/>
      <dgm:t>
        <a:bodyPr/>
        <a:lstStyle/>
        <a:p>
          <a:pPr rtl="0"/>
          <a:r>
            <a:rPr lang="es-EC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La tasa de captura</a:t>
          </a:r>
        </a:p>
        <a:p>
          <a:pPr rtl="0"/>
          <a:r>
            <a:rPr lang="es-EC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(ESCARABAJOS)</a:t>
          </a:r>
          <a:endParaRPr lang="es-EC" sz="16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47130171-4ABD-4B39-BB8A-ABBF831F462A}" type="parTrans" cxnId="{12738C88-C9E7-4B6C-985B-24D6DC9867EA}">
      <dgm:prSet custT="1"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E72BB90B-66A3-49D5-83A7-1B4CBF214F68}" type="sibTrans" cxnId="{12738C88-C9E7-4B6C-985B-24D6DC9867EA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D5E875F9-C335-4CC7-B049-5143DEAEEA05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5332C1A6-6121-4945-A264-320949ABE153}" type="parTrans" cxnId="{43012FFA-0324-48E7-A487-80D583575E60}">
      <dgm:prSet custT="1"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C4329210-CA9F-469F-A487-1A18DF4C4185}" type="sibTrans" cxnId="{43012FFA-0324-48E7-A487-80D583575E60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F8EF00EA-4394-4E23-9B3E-85B7D45B0E12}">
      <dgm:prSet custT="1"/>
      <dgm:spPr/>
      <dgm:t>
        <a:bodyPr/>
        <a:lstStyle/>
        <a:p>
          <a:pPr rtl="0"/>
          <a:r>
            <a:rPr lang="es-EC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Densidad absoluta</a:t>
          </a:r>
        </a:p>
        <a:p>
          <a:pPr rtl="0"/>
          <a:r>
            <a:rPr lang="es-EC" sz="1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(ÁRBOLES) </a:t>
          </a:r>
          <a:endParaRPr lang="es-EC" sz="16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5C310CF5-63D7-4B66-912E-3F587BE64955}" type="parTrans" cxnId="{2914E8EE-FDA6-4832-9961-3F050574C34B}">
      <dgm:prSet custT="1"/>
      <dgm:spPr/>
      <dgm:t>
        <a:bodyPr/>
        <a:lstStyle/>
        <a:p>
          <a:endParaRPr lang="es-ES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55321B71-FBE7-4B8F-B23A-709B6E82F4E0}" type="sibTrans" cxnId="{2914E8EE-FDA6-4832-9961-3F050574C34B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8BA79035-FDFE-40B5-A1D7-72F17229B007}" type="pres">
      <dgm:prSet presAssocID="{72CAC8C0-C00C-4D55-9D0E-198B5C8967E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9756D6A-190B-45B0-B66E-2B0971F7BE11}" type="pres">
      <dgm:prSet presAssocID="{E4911DF2-65C3-4D6F-AD79-97C86493ACC5}" presName="root1" presStyleCnt="0"/>
      <dgm:spPr/>
      <dgm:t>
        <a:bodyPr/>
        <a:lstStyle/>
        <a:p>
          <a:endParaRPr lang="es-EC"/>
        </a:p>
      </dgm:t>
    </dgm:pt>
    <dgm:pt modelId="{E5624D87-247A-41AA-943C-B4F2D267B429}" type="pres">
      <dgm:prSet presAssocID="{E4911DF2-65C3-4D6F-AD79-97C86493ACC5}" presName="LevelOneTextNode" presStyleLbl="node0" presStyleIdx="0" presStyleCnt="1" custScaleX="12111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E45F070-A7C1-4BAB-9830-6F03B4FC92FD}" type="pres">
      <dgm:prSet presAssocID="{E4911DF2-65C3-4D6F-AD79-97C86493ACC5}" presName="level2hierChild" presStyleCnt="0"/>
      <dgm:spPr/>
      <dgm:t>
        <a:bodyPr/>
        <a:lstStyle/>
        <a:p>
          <a:endParaRPr lang="es-EC"/>
        </a:p>
      </dgm:t>
    </dgm:pt>
    <dgm:pt modelId="{69C6F814-7CCB-4A09-A8B0-336282EADA28}" type="pres">
      <dgm:prSet presAssocID="{EAE46880-8898-42CA-AD2D-5D4AEB19BC40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6575E076-429F-49AE-9C81-E4E077CB8B3D}" type="pres">
      <dgm:prSet presAssocID="{EAE46880-8898-42CA-AD2D-5D4AEB19BC40}" presName="connTx" presStyleLbl="parChTrans1D2" presStyleIdx="0" presStyleCnt="3"/>
      <dgm:spPr/>
      <dgm:t>
        <a:bodyPr/>
        <a:lstStyle/>
        <a:p>
          <a:endParaRPr lang="es-ES"/>
        </a:p>
      </dgm:t>
    </dgm:pt>
    <dgm:pt modelId="{8C0013B9-9F51-4E42-A7C0-0637C36BBAFA}" type="pres">
      <dgm:prSet presAssocID="{EC927AB3-5359-4E29-8429-56497E93D4BA}" presName="root2" presStyleCnt="0"/>
      <dgm:spPr/>
      <dgm:t>
        <a:bodyPr/>
        <a:lstStyle/>
        <a:p>
          <a:endParaRPr lang="es-EC"/>
        </a:p>
      </dgm:t>
    </dgm:pt>
    <dgm:pt modelId="{4375C3C0-DE75-43D3-A1F9-B7688C532DF5}" type="pres">
      <dgm:prSet presAssocID="{EC927AB3-5359-4E29-8429-56497E93D4BA}" presName="LevelTwoTextNode" presStyleLbl="node2" presStyleIdx="0" presStyleCnt="3" custScaleX="131067" custScaleY="1002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8C39B7A-FC59-4B69-ABFA-995D34B2A221}" type="pres">
      <dgm:prSet presAssocID="{EC927AB3-5359-4E29-8429-56497E93D4BA}" presName="level3hierChild" presStyleCnt="0"/>
      <dgm:spPr/>
      <dgm:t>
        <a:bodyPr/>
        <a:lstStyle/>
        <a:p>
          <a:endParaRPr lang="es-EC"/>
        </a:p>
      </dgm:t>
    </dgm:pt>
    <dgm:pt modelId="{D1A4CD65-F72A-4C79-BF89-850F4A8FEB37}" type="pres">
      <dgm:prSet presAssocID="{1D33D61E-23E5-465F-A60F-FB37771DA038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EDD28A7C-F658-48EC-83EB-E40395E7C416}" type="pres">
      <dgm:prSet presAssocID="{1D33D61E-23E5-465F-A60F-FB37771DA038}" presName="connTx" presStyleLbl="parChTrans1D2" presStyleIdx="1" presStyleCnt="3"/>
      <dgm:spPr/>
      <dgm:t>
        <a:bodyPr/>
        <a:lstStyle/>
        <a:p>
          <a:endParaRPr lang="es-ES"/>
        </a:p>
      </dgm:t>
    </dgm:pt>
    <dgm:pt modelId="{8373B2A6-99B2-49B6-9964-A84EF1DF7946}" type="pres">
      <dgm:prSet presAssocID="{3F2173E8-938E-4268-865E-B5DF1C72EB51}" presName="root2" presStyleCnt="0"/>
      <dgm:spPr/>
      <dgm:t>
        <a:bodyPr/>
        <a:lstStyle/>
        <a:p>
          <a:endParaRPr lang="es-EC"/>
        </a:p>
      </dgm:t>
    </dgm:pt>
    <dgm:pt modelId="{A4DAC0C2-7327-4E79-8245-D68E8B2AC487}" type="pres">
      <dgm:prSet presAssocID="{3F2173E8-938E-4268-865E-B5DF1C72EB51}" presName="LevelTwoTextNode" presStyleLbl="node2" presStyleIdx="1" presStyleCnt="3" custScaleX="131067" custScaleY="10028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7761643-44A8-4EB9-92C7-BC75F84E1912}" type="pres">
      <dgm:prSet presAssocID="{3F2173E8-938E-4268-865E-B5DF1C72EB51}" presName="level3hierChild" presStyleCnt="0"/>
      <dgm:spPr/>
      <dgm:t>
        <a:bodyPr/>
        <a:lstStyle/>
        <a:p>
          <a:endParaRPr lang="es-EC"/>
        </a:p>
      </dgm:t>
    </dgm:pt>
    <dgm:pt modelId="{669B5E74-C6E8-4583-BFCF-391E1B6BBC08}" type="pres">
      <dgm:prSet presAssocID="{F570302C-8990-4AFD-A8A4-F438F5644B22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D53E18DC-6C75-4127-ADB9-D788EDBFFFC8}" type="pres">
      <dgm:prSet presAssocID="{F570302C-8990-4AFD-A8A4-F438F5644B22}" presName="connTx" presStyleLbl="parChTrans1D3" presStyleIdx="0" presStyleCnt="3"/>
      <dgm:spPr/>
      <dgm:t>
        <a:bodyPr/>
        <a:lstStyle/>
        <a:p>
          <a:endParaRPr lang="es-ES"/>
        </a:p>
      </dgm:t>
    </dgm:pt>
    <dgm:pt modelId="{D28D6DC1-6640-4FA4-A430-E53071E1274C}" type="pres">
      <dgm:prSet presAssocID="{A5E58979-2156-4CDB-9E4F-73618A7F8FC0}" presName="root2" presStyleCnt="0"/>
      <dgm:spPr/>
      <dgm:t>
        <a:bodyPr/>
        <a:lstStyle/>
        <a:p>
          <a:endParaRPr lang="es-EC"/>
        </a:p>
      </dgm:t>
    </dgm:pt>
    <dgm:pt modelId="{D9B9AB74-BF1F-4E4D-B5E3-2994BBA0DA98}" type="pres">
      <dgm:prSet presAssocID="{A5E58979-2156-4CDB-9E4F-73618A7F8FC0}" presName="LevelTwoTextNode" presStyleLbl="node3" presStyleIdx="0" presStyleCnt="3" custScaleX="131876" custScaleY="11683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66C9066-2654-4148-A28F-F28FEF50FB60}" type="pres">
      <dgm:prSet presAssocID="{A5E58979-2156-4CDB-9E4F-73618A7F8FC0}" presName="level3hierChild" presStyleCnt="0"/>
      <dgm:spPr/>
      <dgm:t>
        <a:bodyPr/>
        <a:lstStyle/>
        <a:p>
          <a:endParaRPr lang="es-EC"/>
        </a:p>
      </dgm:t>
    </dgm:pt>
    <dgm:pt modelId="{10F597FA-957C-47FF-ABD7-ED4ABE89E683}" type="pres">
      <dgm:prSet presAssocID="{5332C1A6-6121-4945-A264-320949ABE153}" presName="conn2-1" presStyleLbl="parChTrans1D4" presStyleIdx="0" presStyleCnt="2"/>
      <dgm:spPr/>
      <dgm:t>
        <a:bodyPr/>
        <a:lstStyle/>
        <a:p>
          <a:endParaRPr lang="es-ES"/>
        </a:p>
      </dgm:t>
    </dgm:pt>
    <dgm:pt modelId="{6A5253CB-3D77-4273-8E42-27BB6740EB62}" type="pres">
      <dgm:prSet presAssocID="{5332C1A6-6121-4945-A264-320949ABE153}" presName="connTx" presStyleLbl="parChTrans1D4" presStyleIdx="0" presStyleCnt="2"/>
      <dgm:spPr/>
      <dgm:t>
        <a:bodyPr/>
        <a:lstStyle/>
        <a:p>
          <a:endParaRPr lang="es-ES"/>
        </a:p>
      </dgm:t>
    </dgm:pt>
    <dgm:pt modelId="{937839F3-34A8-433A-8ACD-6D563D784F49}" type="pres">
      <dgm:prSet presAssocID="{D5E875F9-C335-4CC7-B049-5143DEAEEA05}" presName="root2" presStyleCnt="0"/>
      <dgm:spPr/>
      <dgm:t>
        <a:bodyPr/>
        <a:lstStyle/>
        <a:p>
          <a:endParaRPr lang="es-EC"/>
        </a:p>
      </dgm:t>
    </dgm:pt>
    <dgm:pt modelId="{6BB05B6B-979F-4EA7-886B-A557243096BB}" type="pres">
      <dgm:prSet presAssocID="{D5E875F9-C335-4CC7-B049-5143DEAEEA05}" presName="LevelTwoTextNode" presStyleLbl="node4" presStyleIdx="0" presStyleCnt="2" custScaleY="13937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07ED733-0700-43E6-B4F1-4A35E06EFC86}" type="pres">
      <dgm:prSet presAssocID="{D5E875F9-C335-4CC7-B049-5143DEAEEA05}" presName="level3hierChild" presStyleCnt="0"/>
      <dgm:spPr/>
      <dgm:t>
        <a:bodyPr/>
        <a:lstStyle/>
        <a:p>
          <a:endParaRPr lang="es-EC"/>
        </a:p>
      </dgm:t>
    </dgm:pt>
    <dgm:pt modelId="{D00C11AD-C9A8-4483-84C0-F5378E11E471}" type="pres">
      <dgm:prSet presAssocID="{47130171-4ABD-4B39-BB8A-ABBF831F462A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45DC23DB-259C-4565-8136-D635DD750167}" type="pres">
      <dgm:prSet presAssocID="{47130171-4ABD-4B39-BB8A-ABBF831F462A}" presName="connTx" presStyleLbl="parChTrans1D3" presStyleIdx="1" presStyleCnt="3"/>
      <dgm:spPr/>
      <dgm:t>
        <a:bodyPr/>
        <a:lstStyle/>
        <a:p>
          <a:endParaRPr lang="es-ES"/>
        </a:p>
      </dgm:t>
    </dgm:pt>
    <dgm:pt modelId="{EFB71420-518D-4FBE-B55B-6BD8C7A37599}" type="pres">
      <dgm:prSet presAssocID="{2DDC8079-C46C-4042-9EB1-665CF679F071}" presName="root2" presStyleCnt="0"/>
      <dgm:spPr/>
      <dgm:t>
        <a:bodyPr/>
        <a:lstStyle/>
        <a:p>
          <a:endParaRPr lang="es-EC"/>
        </a:p>
      </dgm:t>
    </dgm:pt>
    <dgm:pt modelId="{9F77312A-714B-425A-91DA-4039BBD32FAA}" type="pres">
      <dgm:prSet presAssocID="{2DDC8079-C46C-4042-9EB1-665CF679F071}" presName="LevelTwoTextNode" presStyleLbl="node3" presStyleIdx="1" presStyleCnt="3" custScaleX="131876" custScaleY="11683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6BECE1D-C325-46A0-A2F0-1DDE1BA21F39}" type="pres">
      <dgm:prSet presAssocID="{2DDC8079-C46C-4042-9EB1-665CF679F071}" presName="level3hierChild" presStyleCnt="0"/>
      <dgm:spPr/>
      <dgm:t>
        <a:bodyPr/>
        <a:lstStyle/>
        <a:p>
          <a:endParaRPr lang="es-EC"/>
        </a:p>
      </dgm:t>
    </dgm:pt>
    <dgm:pt modelId="{304745BE-E892-49FC-B4E7-5C22C1F4C889}" type="pres">
      <dgm:prSet presAssocID="{5C310CF5-63D7-4B66-912E-3F587BE64955}" presName="conn2-1" presStyleLbl="parChTrans1D4" presStyleIdx="1" presStyleCnt="2"/>
      <dgm:spPr/>
      <dgm:t>
        <a:bodyPr/>
        <a:lstStyle/>
        <a:p>
          <a:endParaRPr lang="es-EC"/>
        </a:p>
      </dgm:t>
    </dgm:pt>
    <dgm:pt modelId="{D6ECAE0C-BB35-457E-AE45-F1ABCF471FE6}" type="pres">
      <dgm:prSet presAssocID="{5C310CF5-63D7-4B66-912E-3F587BE64955}" presName="connTx" presStyleLbl="parChTrans1D4" presStyleIdx="1" presStyleCnt="2"/>
      <dgm:spPr/>
      <dgm:t>
        <a:bodyPr/>
        <a:lstStyle/>
        <a:p>
          <a:endParaRPr lang="es-EC"/>
        </a:p>
      </dgm:t>
    </dgm:pt>
    <dgm:pt modelId="{8A54F338-CA15-4BC4-91EE-BC999C328603}" type="pres">
      <dgm:prSet presAssocID="{F8EF00EA-4394-4E23-9B3E-85B7D45B0E12}" presName="root2" presStyleCnt="0"/>
      <dgm:spPr/>
      <dgm:t>
        <a:bodyPr/>
        <a:lstStyle/>
        <a:p>
          <a:endParaRPr lang="es-EC"/>
        </a:p>
      </dgm:t>
    </dgm:pt>
    <dgm:pt modelId="{A0F41E09-4163-4DAC-8381-33ECED8D4D18}" type="pres">
      <dgm:prSet presAssocID="{F8EF00EA-4394-4E23-9B3E-85B7D45B0E12}" presName="LevelTwoTextNode" presStyleLbl="node4" presStyleIdx="1" presStyleCnt="2" custScaleY="10630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6E8783C-B7FA-41E0-BC65-E0AE1CAA7BD8}" type="pres">
      <dgm:prSet presAssocID="{F8EF00EA-4394-4E23-9B3E-85B7D45B0E12}" presName="level3hierChild" presStyleCnt="0"/>
      <dgm:spPr/>
      <dgm:t>
        <a:bodyPr/>
        <a:lstStyle/>
        <a:p>
          <a:endParaRPr lang="es-EC"/>
        </a:p>
      </dgm:t>
    </dgm:pt>
    <dgm:pt modelId="{EE9309DE-1C6A-4C59-8901-646DAA23D551}" type="pres">
      <dgm:prSet presAssocID="{91DD0A9E-2F8C-4FC5-9A23-E1F26861028D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2C9D04C0-9CB2-4ED9-A0BE-0E16C61A3C75}" type="pres">
      <dgm:prSet presAssocID="{91DD0A9E-2F8C-4FC5-9A23-E1F26861028D}" presName="connTx" presStyleLbl="parChTrans1D2" presStyleIdx="2" presStyleCnt="3"/>
      <dgm:spPr/>
      <dgm:t>
        <a:bodyPr/>
        <a:lstStyle/>
        <a:p>
          <a:endParaRPr lang="es-ES"/>
        </a:p>
      </dgm:t>
    </dgm:pt>
    <dgm:pt modelId="{C58BB74F-E1A5-4E16-80BC-5E00E54F55D2}" type="pres">
      <dgm:prSet presAssocID="{A2AB57A5-591E-43E3-8460-99730F006B9A}" presName="root2" presStyleCnt="0"/>
      <dgm:spPr/>
      <dgm:t>
        <a:bodyPr/>
        <a:lstStyle/>
        <a:p>
          <a:endParaRPr lang="es-EC"/>
        </a:p>
      </dgm:t>
    </dgm:pt>
    <dgm:pt modelId="{78CF788E-3847-43CB-8366-8C31C4716C9A}" type="pres">
      <dgm:prSet presAssocID="{A2AB57A5-591E-43E3-8460-99730F006B9A}" presName="LevelTwoTextNode" presStyleLbl="node2" presStyleIdx="2" presStyleCnt="3" custScaleX="131067" custScaleY="1002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42B07CC-3A04-4286-A883-15C4B0540D40}" type="pres">
      <dgm:prSet presAssocID="{A2AB57A5-591E-43E3-8460-99730F006B9A}" presName="level3hierChild" presStyleCnt="0"/>
      <dgm:spPr/>
      <dgm:t>
        <a:bodyPr/>
        <a:lstStyle/>
        <a:p>
          <a:endParaRPr lang="es-EC"/>
        </a:p>
      </dgm:t>
    </dgm:pt>
    <dgm:pt modelId="{23A01E6C-92C9-4A68-AC1F-38F91E8E72CB}" type="pres">
      <dgm:prSet presAssocID="{EC1E6093-8309-4B1F-BC5E-3D8D13B733CB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A7996E02-FDAB-4F6D-B158-927D70CF06DC}" type="pres">
      <dgm:prSet presAssocID="{EC1E6093-8309-4B1F-BC5E-3D8D13B733CB}" presName="connTx" presStyleLbl="parChTrans1D3" presStyleIdx="2" presStyleCnt="3"/>
      <dgm:spPr/>
      <dgm:t>
        <a:bodyPr/>
        <a:lstStyle/>
        <a:p>
          <a:endParaRPr lang="es-ES"/>
        </a:p>
      </dgm:t>
    </dgm:pt>
    <dgm:pt modelId="{9822A955-B22D-49E5-A019-7A174332783F}" type="pres">
      <dgm:prSet presAssocID="{BE6EFFE5-4C2F-4E3A-A81B-A7E4C3698516}" presName="root2" presStyleCnt="0"/>
      <dgm:spPr/>
      <dgm:t>
        <a:bodyPr/>
        <a:lstStyle/>
        <a:p>
          <a:endParaRPr lang="es-EC"/>
        </a:p>
      </dgm:t>
    </dgm:pt>
    <dgm:pt modelId="{25C6FD79-26CF-4ED1-87A4-F2BEC3A3669D}" type="pres">
      <dgm:prSet presAssocID="{BE6EFFE5-4C2F-4E3A-A81B-A7E4C3698516}" presName="LevelTwoTextNode" presStyleLbl="node3" presStyleIdx="2" presStyleCnt="3" custScaleX="286432" custScaleY="11683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0618945-4EB1-4734-A0FC-AC16E413B1D7}" type="pres">
      <dgm:prSet presAssocID="{BE6EFFE5-4C2F-4E3A-A81B-A7E4C3698516}" presName="level3hierChild" presStyleCnt="0"/>
      <dgm:spPr/>
      <dgm:t>
        <a:bodyPr/>
        <a:lstStyle/>
        <a:p>
          <a:endParaRPr lang="es-EC"/>
        </a:p>
      </dgm:t>
    </dgm:pt>
  </dgm:ptLst>
  <dgm:cxnLst>
    <dgm:cxn modelId="{3315F39F-9863-40B0-A3BE-A16D9BA6861C}" type="presOf" srcId="{3F2173E8-938E-4268-865E-B5DF1C72EB51}" destId="{A4DAC0C2-7327-4E79-8245-D68E8B2AC487}" srcOrd="0" destOrd="0" presId="urn:microsoft.com/office/officeart/2005/8/layout/hierarchy2"/>
    <dgm:cxn modelId="{8EE47BFC-A98F-449C-A877-28E47E40C6B3}" srcId="{3F2173E8-938E-4268-865E-B5DF1C72EB51}" destId="{A5E58979-2156-4CDB-9E4F-73618A7F8FC0}" srcOrd="0" destOrd="0" parTransId="{F570302C-8990-4AFD-A8A4-F438F5644B22}" sibTransId="{84DC47B4-2F86-4FD1-80D8-ACE69F835AC3}"/>
    <dgm:cxn modelId="{1BAC6D62-DCE3-43DD-8558-FD8BE1FA0635}" type="presOf" srcId="{5332C1A6-6121-4945-A264-320949ABE153}" destId="{10F597FA-957C-47FF-ABD7-ED4ABE89E683}" srcOrd="0" destOrd="0" presId="urn:microsoft.com/office/officeart/2005/8/layout/hierarchy2"/>
    <dgm:cxn modelId="{50B4E62A-8310-4FF3-AC5B-8E7F89E5843E}" type="presOf" srcId="{EC1E6093-8309-4B1F-BC5E-3D8D13B733CB}" destId="{A7996E02-FDAB-4F6D-B158-927D70CF06DC}" srcOrd="1" destOrd="0" presId="urn:microsoft.com/office/officeart/2005/8/layout/hierarchy2"/>
    <dgm:cxn modelId="{A9C4AA2E-6F39-4B40-9121-5EB81FEEBEE5}" type="presOf" srcId="{47130171-4ABD-4B39-BB8A-ABBF831F462A}" destId="{D00C11AD-C9A8-4483-84C0-F5378E11E471}" srcOrd="0" destOrd="0" presId="urn:microsoft.com/office/officeart/2005/8/layout/hierarchy2"/>
    <dgm:cxn modelId="{9A47BF37-71D4-4FE9-A5AB-F2A508676C1D}" type="presOf" srcId="{47130171-4ABD-4B39-BB8A-ABBF831F462A}" destId="{45DC23DB-259C-4565-8136-D635DD750167}" srcOrd="1" destOrd="0" presId="urn:microsoft.com/office/officeart/2005/8/layout/hierarchy2"/>
    <dgm:cxn modelId="{12738C88-C9E7-4B6C-985B-24D6DC9867EA}" srcId="{3F2173E8-938E-4268-865E-B5DF1C72EB51}" destId="{2DDC8079-C46C-4042-9EB1-665CF679F071}" srcOrd="1" destOrd="0" parTransId="{47130171-4ABD-4B39-BB8A-ABBF831F462A}" sibTransId="{E72BB90B-66A3-49D5-83A7-1B4CBF214F68}"/>
    <dgm:cxn modelId="{1830C189-D135-4CE5-93EB-706C4B099604}" type="presOf" srcId="{2DDC8079-C46C-4042-9EB1-665CF679F071}" destId="{9F77312A-714B-425A-91DA-4039BBD32FAA}" srcOrd="0" destOrd="0" presId="urn:microsoft.com/office/officeart/2005/8/layout/hierarchy2"/>
    <dgm:cxn modelId="{E994869B-8783-4696-8EE5-15FF145C8FF6}" type="presOf" srcId="{E4911DF2-65C3-4D6F-AD79-97C86493ACC5}" destId="{E5624D87-247A-41AA-943C-B4F2D267B429}" srcOrd="0" destOrd="0" presId="urn:microsoft.com/office/officeart/2005/8/layout/hierarchy2"/>
    <dgm:cxn modelId="{5D4ACB56-F3E6-405A-B00A-1701255A4D9E}" type="presOf" srcId="{EAE46880-8898-42CA-AD2D-5D4AEB19BC40}" destId="{6575E076-429F-49AE-9C81-E4E077CB8B3D}" srcOrd="1" destOrd="0" presId="urn:microsoft.com/office/officeart/2005/8/layout/hierarchy2"/>
    <dgm:cxn modelId="{9E2BE1D2-9C7D-4968-AEA0-A7CDA0FBEF28}" type="presOf" srcId="{F570302C-8990-4AFD-A8A4-F438F5644B22}" destId="{669B5E74-C6E8-4583-BFCF-391E1B6BBC08}" srcOrd="0" destOrd="0" presId="urn:microsoft.com/office/officeart/2005/8/layout/hierarchy2"/>
    <dgm:cxn modelId="{3A4FD899-DD71-4807-9618-5B5577C4106A}" type="presOf" srcId="{5332C1A6-6121-4945-A264-320949ABE153}" destId="{6A5253CB-3D77-4273-8E42-27BB6740EB62}" srcOrd="1" destOrd="0" presId="urn:microsoft.com/office/officeart/2005/8/layout/hierarchy2"/>
    <dgm:cxn modelId="{6E46CA70-9F9B-4FDD-B893-65389991EE0B}" type="presOf" srcId="{1D33D61E-23E5-465F-A60F-FB37771DA038}" destId="{D1A4CD65-F72A-4C79-BF89-850F4A8FEB37}" srcOrd="0" destOrd="0" presId="urn:microsoft.com/office/officeart/2005/8/layout/hierarchy2"/>
    <dgm:cxn modelId="{FFC1BF21-1007-46FF-8D17-E44B5E3D8F69}" type="presOf" srcId="{D5E875F9-C335-4CC7-B049-5143DEAEEA05}" destId="{6BB05B6B-979F-4EA7-886B-A557243096BB}" srcOrd="0" destOrd="0" presId="urn:microsoft.com/office/officeart/2005/8/layout/hierarchy2"/>
    <dgm:cxn modelId="{0BC3B962-499D-4558-B5EE-DAE395036908}" type="presOf" srcId="{EC1E6093-8309-4B1F-BC5E-3D8D13B733CB}" destId="{23A01E6C-92C9-4A68-AC1F-38F91E8E72CB}" srcOrd="0" destOrd="0" presId="urn:microsoft.com/office/officeart/2005/8/layout/hierarchy2"/>
    <dgm:cxn modelId="{210D9EDE-309F-463A-BF92-10E55CD9EE95}" type="presOf" srcId="{1D33D61E-23E5-465F-A60F-FB37771DA038}" destId="{EDD28A7C-F658-48EC-83EB-E40395E7C416}" srcOrd="1" destOrd="0" presId="urn:microsoft.com/office/officeart/2005/8/layout/hierarchy2"/>
    <dgm:cxn modelId="{AD2609F0-D06A-4B33-8536-E84D218F0A39}" type="presOf" srcId="{BE6EFFE5-4C2F-4E3A-A81B-A7E4C3698516}" destId="{25C6FD79-26CF-4ED1-87A4-F2BEC3A3669D}" srcOrd="0" destOrd="0" presId="urn:microsoft.com/office/officeart/2005/8/layout/hierarchy2"/>
    <dgm:cxn modelId="{2914E8EE-FDA6-4832-9961-3F050574C34B}" srcId="{2DDC8079-C46C-4042-9EB1-665CF679F071}" destId="{F8EF00EA-4394-4E23-9B3E-85B7D45B0E12}" srcOrd="0" destOrd="0" parTransId="{5C310CF5-63D7-4B66-912E-3F587BE64955}" sibTransId="{55321B71-FBE7-4B8F-B23A-709B6E82F4E0}"/>
    <dgm:cxn modelId="{F6184196-D6D5-4FD9-A6B3-A0A04017BDC3}" type="presOf" srcId="{72CAC8C0-C00C-4D55-9D0E-198B5C8967E8}" destId="{8BA79035-FDFE-40B5-A1D7-72F17229B007}" srcOrd="0" destOrd="0" presId="urn:microsoft.com/office/officeart/2005/8/layout/hierarchy2"/>
    <dgm:cxn modelId="{43012FFA-0324-48E7-A487-80D583575E60}" srcId="{A5E58979-2156-4CDB-9E4F-73618A7F8FC0}" destId="{D5E875F9-C335-4CC7-B049-5143DEAEEA05}" srcOrd="0" destOrd="0" parTransId="{5332C1A6-6121-4945-A264-320949ABE153}" sibTransId="{C4329210-CA9F-469F-A487-1A18DF4C4185}"/>
    <dgm:cxn modelId="{568C210A-77A2-47DA-9B7C-DB636F22DADB}" srcId="{E4911DF2-65C3-4D6F-AD79-97C86493ACC5}" destId="{A2AB57A5-591E-43E3-8460-99730F006B9A}" srcOrd="2" destOrd="0" parTransId="{91DD0A9E-2F8C-4FC5-9A23-E1F26861028D}" sibTransId="{2EE279BF-E28F-4A13-829D-AFF410B8DCE0}"/>
    <dgm:cxn modelId="{0B3310D3-F07F-4DB2-96F1-68E4817F6C96}" type="presOf" srcId="{91DD0A9E-2F8C-4FC5-9A23-E1F26861028D}" destId="{EE9309DE-1C6A-4C59-8901-646DAA23D551}" srcOrd="0" destOrd="0" presId="urn:microsoft.com/office/officeart/2005/8/layout/hierarchy2"/>
    <dgm:cxn modelId="{3A33DA82-EFC9-4FFC-949B-0101879538E0}" srcId="{E4911DF2-65C3-4D6F-AD79-97C86493ACC5}" destId="{EC927AB3-5359-4E29-8429-56497E93D4BA}" srcOrd="0" destOrd="0" parTransId="{EAE46880-8898-42CA-AD2D-5D4AEB19BC40}" sibTransId="{F34EA7EF-B899-4582-997A-011C9A74744A}"/>
    <dgm:cxn modelId="{B7CCE682-5782-4D45-86C8-C933710CDB23}" type="presOf" srcId="{5C310CF5-63D7-4B66-912E-3F587BE64955}" destId="{D6ECAE0C-BB35-457E-AE45-F1ABCF471FE6}" srcOrd="1" destOrd="0" presId="urn:microsoft.com/office/officeart/2005/8/layout/hierarchy2"/>
    <dgm:cxn modelId="{0445D567-A366-40AB-AA96-08541BE21038}" srcId="{72CAC8C0-C00C-4D55-9D0E-198B5C8967E8}" destId="{E4911DF2-65C3-4D6F-AD79-97C86493ACC5}" srcOrd="0" destOrd="0" parTransId="{AED83A2C-3ABB-4F5A-8582-A6AD1FA52BF0}" sibTransId="{C07E551B-E28C-4168-A5EF-D0563DC8442E}"/>
    <dgm:cxn modelId="{BF5697B3-CA64-4792-A156-C7E9F81502E9}" srcId="{A2AB57A5-591E-43E3-8460-99730F006B9A}" destId="{BE6EFFE5-4C2F-4E3A-A81B-A7E4C3698516}" srcOrd="0" destOrd="0" parTransId="{EC1E6093-8309-4B1F-BC5E-3D8D13B733CB}" sibTransId="{D5285BAF-E44B-44C8-89FA-82ECBAE82C47}"/>
    <dgm:cxn modelId="{EBD8CA9B-C0D6-4A25-94F6-67B2BF2A8166}" type="presOf" srcId="{91DD0A9E-2F8C-4FC5-9A23-E1F26861028D}" destId="{2C9D04C0-9CB2-4ED9-A0BE-0E16C61A3C75}" srcOrd="1" destOrd="0" presId="urn:microsoft.com/office/officeart/2005/8/layout/hierarchy2"/>
    <dgm:cxn modelId="{A882BCD9-B4A7-4A1C-A8C1-42341137FE73}" type="presOf" srcId="{EAE46880-8898-42CA-AD2D-5D4AEB19BC40}" destId="{69C6F814-7CCB-4A09-A8B0-336282EADA28}" srcOrd="0" destOrd="0" presId="urn:microsoft.com/office/officeart/2005/8/layout/hierarchy2"/>
    <dgm:cxn modelId="{19AA8740-CA4F-4544-8853-4426699CF09F}" srcId="{E4911DF2-65C3-4D6F-AD79-97C86493ACC5}" destId="{3F2173E8-938E-4268-865E-B5DF1C72EB51}" srcOrd="1" destOrd="0" parTransId="{1D33D61E-23E5-465F-A60F-FB37771DA038}" sibTransId="{A14A8D05-3EF8-443F-8F2D-0D82DE028B22}"/>
    <dgm:cxn modelId="{D9C4EFC9-DFAC-40A9-93F3-42496960F11A}" type="presOf" srcId="{F570302C-8990-4AFD-A8A4-F438F5644B22}" destId="{D53E18DC-6C75-4127-ADB9-D788EDBFFFC8}" srcOrd="1" destOrd="0" presId="urn:microsoft.com/office/officeart/2005/8/layout/hierarchy2"/>
    <dgm:cxn modelId="{E1CF8720-EFD4-450B-804B-5DBEF42D6B15}" type="presOf" srcId="{EC927AB3-5359-4E29-8429-56497E93D4BA}" destId="{4375C3C0-DE75-43D3-A1F9-B7688C532DF5}" srcOrd="0" destOrd="0" presId="urn:microsoft.com/office/officeart/2005/8/layout/hierarchy2"/>
    <dgm:cxn modelId="{D0802EEF-0442-4C80-BA9C-3C38D2F415A1}" type="presOf" srcId="{5C310CF5-63D7-4B66-912E-3F587BE64955}" destId="{304745BE-E892-49FC-B4E7-5C22C1F4C889}" srcOrd="0" destOrd="0" presId="urn:microsoft.com/office/officeart/2005/8/layout/hierarchy2"/>
    <dgm:cxn modelId="{1127CEBF-5E41-409C-A14D-7CDB2B75B7F9}" type="presOf" srcId="{F8EF00EA-4394-4E23-9B3E-85B7D45B0E12}" destId="{A0F41E09-4163-4DAC-8381-33ECED8D4D18}" srcOrd="0" destOrd="0" presId="urn:microsoft.com/office/officeart/2005/8/layout/hierarchy2"/>
    <dgm:cxn modelId="{45DE6ED4-1206-481A-9B15-3575569BF74E}" type="presOf" srcId="{A5E58979-2156-4CDB-9E4F-73618A7F8FC0}" destId="{D9B9AB74-BF1F-4E4D-B5E3-2994BBA0DA98}" srcOrd="0" destOrd="0" presId="urn:microsoft.com/office/officeart/2005/8/layout/hierarchy2"/>
    <dgm:cxn modelId="{6746A88A-4514-4A27-B1B5-6898FA094F78}" type="presOf" srcId="{A2AB57A5-591E-43E3-8460-99730F006B9A}" destId="{78CF788E-3847-43CB-8366-8C31C4716C9A}" srcOrd="0" destOrd="0" presId="urn:microsoft.com/office/officeart/2005/8/layout/hierarchy2"/>
    <dgm:cxn modelId="{D4B7D235-505D-458C-9222-F540E5FA764C}" type="presParOf" srcId="{8BA79035-FDFE-40B5-A1D7-72F17229B007}" destId="{19756D6A-190B-45B0-B66E-2B0971F7BE11}" srcOrd="0" destOrd="0" presId="urn:microsoft.com/office/officeart/2005/8/layout/hierarchy2"/>
    <dgm:cxn modelId="{332EB1D9-D308-4DDE-8993-815A58CB98AE}" type="presParOf" srcId="{19756D6A-190B-45B0-B66E-2B0971F7BE11}" destId="{E5624D87-247A-41AA-943C-B4F2D267B429}" srcOrd="0" destOrd="0" presId="urn:microsoft.com/office/officeart/2005/8/layout/hierarchy2"/>
    <dgm:cxn modelId="{2A55C7F7-DBBF-4835-8338-B5D9B726DD7A}" type="presParOf" srcId="{19756D6A-190B-45B0-B66E-2B0971F7BE11}" destId="{5E45F070-A7C1-4BAB-9830-6F03B4FC92FD}" srcOrd="1" destOrd="0" presId="urn:microsoft.com/office/officeart/2005/8/layout/hierarchy2"/>
    <dgm:cxn modelId="{B03140AD-DA3D-4AD2-B0A8-9B5BAEB5E88C}" type="presParOf" srcId="{5E45F070-A7C1-4BAB-9830-6F03B4FC92FD}" destId="{69C6F814-7CCB-4A09-A8B0-336282EADA28}" srcOrd="0" destOrd="0" presId="urn:microsoft.com/office/officeart/2005/8/layout/hierarchy2"/>
    <dgm:cxn modelId="{1D0F6293-50EF-4D73-8168-4CA61C8C4634}" type="presParOf" srcId="{69C6F814-7CCB-4A09-A8B0-336282EADA28}" destId="{6575E076-429F-49AE-9C81-E4E077CB8B3D}" srcOrd="0" destOrd="0" presId="urn:microsoft.com/office/officeart/2005/8/layout/hierarchy2"/>
    <dgm:cxn modelId="{46424F00-E3D5-4497-8048-AC210DF108EA}" type="presParOf" srcId="{5E45F070-A7C1-4BAB-9830-6F03B4FC92FD}" destId="{8C0013B9-9F51-4E42-A7C0-0637C36BBAFA}" srcOrd="1" destOrd="0" presId="urn:microsoft.com/office/officeart/2005/8/layout/hierarchy2"/>
    <dgm:cxn modelId="{56DCF201-0BCD-4399-B513-DCFE3E541682}" type="presParOf" srcId="{8C0013B9-9F51-4E42-A7C0-0637C36BBAFA}" destId="{4375C3C0-DE75-43D3-A1F9-B7688C532DF5}" srcOrd="0" destOrd="0" presId="urn:microsoft.com/office/officeart/2005/8/layout/hierarchy2"/>
    <dgm:cxn modelId="{C4ACE29D-7314-4D40-B10A-A633B338A10B}" type="presParOf" srcId="{8C0013B9-9F51-4E42-A7C0-0637C36BBAFA}" destId="{58C39B7A-FC59-4B69-ABFA-995D34B2A221}" srcOrd="1" destOrd="0" presId="urn:microsoft.com/office/officeart/2005/8/layout/hierarchy2"/>
    <dgm:cxn modelId="{7E245705-9157-47BD-BA14-7342D4599CC9}" type="presParOf" srcId="{5E45F070-A7C1-4BAB-9830-6F03B4FC92FD}" destId="{D1A4CD65-F72A-4C79-BF89-850F4A8FEB37}" srcOrd="2" destOrd="0" presId="urn:microsoft.com/office/officeart/2005/8/layout/hierarchy2"/>
    <dgm:cxn modelId="{F642DE60-3740-49E1-A95C-3C8D1922F5BE}" type="presParOf" srcId="{D1A4CD65-F72A-4C79-BF89-850F4A8FEB37}" destId="{EDD28A7C-F658-48EC-83EB-E40395E7C416}" srcOrd="0" destOrd="0" presId="urn:microsoft.com/office/officeart/2005/8/layout/hierarchy2"/>
    <dgm:cxn modelId="{1048A222-2D36-4379-80F3-B8A7E2C956EF}" type="presParOf" srcId="{5E45F070-A7C1-4BAB-9830-6F03B4FC92FD}" destId="{8373B2A6-99B2-49B6-9964-A84EF1DF7946}" srcOrd="3" destOrd="0" presId="urn:microsoft.com/office/officeart/2005/8/layout/hierarchy2"/>
    <dgm:cxn modelId="{9CD3561F-7171-4907-91B5-78EA3364EB40}" type="presParOf" srcId="{8373B2A6-99B2-49B6-9964-A84EF1DF7946}" destId="{A4DAC0C2-7327-4E79-8245-D68E8B2AC487}" srcOrd="0" destOrd="0" presId="urn:microsoft.com/office/officeart/2005/8/layout/hierarchy2"/>
    <dgm:cxn modelId="{33B2AFBF-5885-4E7D-B41E-4E47C4E447EF}" type="presParOf" srcId="{8373B2A6-99B2-49B6-9964-A84EF1DF7946}" destId="{97761643-44A8-4EB9-92C7-BC75F84E1912}" srcOrd="1" destOrd="0" presId="urn:microsoft.com/office/officeart/2005/8/layout/hierarchy2"/>
    <dgm:cxn modelId="{6D119DF5-8BA1-4548-B783-AAF06A2A41B9}" type="presParOf" srcId="{97761643-44A8-4EB9-92C7-BC75F84E1912}" destId="{669B5E74-C6E8-4583-BFCF-391E1B6BBC08}" srcOrd="0" destOrd="0" presId="urn:microsoft.com/office/officeart/2005/8/layout/hierarchy2"/>
    <dgm:cxn modelId="{03817E7C-DA22-4BFB-91CB-CDA9B1C53274}" type="presParOf" srcId="{669B5E74-C6E8-4583-BFCF-391E1B6BBC08}" destId="{D53E18DC-6C75-4127-ADB9-D788EDBFFFC8}" srcOrd="0" destOrd="0" presId="urn:microsoft.com/office/officeart/2005/8/layout/hierarchy2"/>
    <dgm:cxn modelId="{F4599D47-13BE-43CB-893F-41BA24BDECA9}" type="presParOf" srcId="{97761643-44A8-4EB9-92C7-BC75F84E1912}" destId="{D28D6DC1-6640-4FA4-A430-E53071E1274C}" srcOrd="1" destOrd="0" presId="urn:microsoft.com/office/officeart/2005/8/layout/hierarchy2"/>
    <dgm:cxn modelId="{9C017D89-8327-4FF9-97A7-7ADBBF48FDF8}" type="presParOf" srcId="{D28D6DC1-6640-4FA4-A430-E53071E1274C}" destId="{D9B9AB74-BF1F-4E4D-B5E3-2994BBA0DA98}" srcOrd="0" destOrd="0" presId="urn:microsoft.com/office/officeart/2005/8/layout/hierarchy2"/>
    <dgm:cxn modelId="{11E009AF-B125-483F-A28B-CB8E30F09FC9}" type="presParOf" srcId="{D28D6DC1-6640-4FA4-A430-E53071E1274C}" destId="{166C9066-2654-4148-A28F-F28FEF50FB60}" srcOrd="1" destOrd="0" presId="urn:microsoft.com/office/officeart/2005/8/layout/hierarchy2"/>
    <dgm:cxn modelId="{10529C93-BA6E-4103-A250-834BAADE79B2}" type="presParOf" srcId="{166C9066-2654-4148-A28F-F28FEF50FB60}" destId="{10F597FA-957C-47FF-ABD7-ED4ABE89E683}" srcOrd="0" destOrd="0" presId="urn:microsoft.com/office/officeart/2005/8/layout/hierarchy2"/>
    <dgm:cxn modelId="{96B9BD3E-50FD-4CD1-82E8-4CA4034EA0AF}" type="presParOf" srcId="{10F597FA-957C-47FF-ABD7-ED4ABE89E683}" destId="{6A5253CB-3D77-4273-8E42-27BB6740EB62}" srcOrd="0" destOrd="0" presId="urn:microsoft.com/office/officeart/2005/8/layout/hierarchy2"/>
    <dgm:cxn modelId="{789335D6-AECA-49DF-A2A3-771066382D70}" type="presParOf" srcId="{166C9066-2654-4148-A28F-F28FEF50FB60}" destId="{937839F3-34A8-433A-8ACD-6D563D784F49}" srcOrd="1" destOrd="0" presId="urn:microsoft.com/office/officeart/2005/8/layout/hierarchy2"/>
    <dgm:cxn modelId="{BF00A65F-B334-42A0-9730-ACD3D3ED82AA}" type="presParOf" srcId="{937839F3-34A8-433A-8ACD-6D563D784F49}" destId="{6BB05B6B-979F-4EA7-886B-A557243096BB}" srcOrd="0" destOrd="0" presId="urn:microsoft.com/office/officeart/2005/8/layout/hierarchy2"/>
    <dgm:cxn modelId="{93DCF2D3-5749-4AFE-9B6B-4ADE0A511E80}" type="presParOf" srcId="{937839F3-34A8-433A-8ACD-6D563D784F49}" destId="{E07ED733-0700-43E6-B4F1-4A35E06EFC86}" srcOrd="1" destOrd="0" presId="urn:microsoft.com/office/officeart/2005/8/layout/hierarchy2"/>
    <dgm:cxn modelId="{375190FF-C955-421E-AEB9-3D90CBDE45FE}" type="presParOf" srcId="{97761643-44A8-4EB9-92C7-BC75F84E1912}" destId="{D00C11AD-C9A8-4483-84C0-F5378E11E471}" srcOrd="2" destOrd="0" presId="urn:microsoft.com/office/officeart/2005/8/layout/hierarchy2"/>
    <dgm:cxn modelId="{F86D9464-31D3-4863-8794-39CA82E2E518}" type="presParOf" srcId="{D00C11AD-C9A8-4483-84C0-F5378E11E471}" destId="{45DC23DB-259C-4565-8136-D635DD750167}" srcOrd="0" destOrd="0" presId="urn:microsoft.com/office/officeart/2005/8/layout/hierarchy2"/>
    <dgm:cxn modelId="{27B6F0CD-6235-4C62-8E9F-102C90E25221}" type="presParOf" srcId="{97761643-44A8-4EB9-92C7-BC75F84E1912}" destId="{EFB71420-518D-4FBE-B55B-6BD8C7A37599}" srcOrd="3" destOrd="0" presId="urn:microsoft.com/office/officeart/2005/8/layout/hierarchy2"/>
    <dgm:cxn modelId="{E5144083-5E6A-4121-B340-D49ABDE01160}" type="presParOf" srcId="{EFB71420-518D-4FBE-B55B-6BD8C7A37599}" destId="{9F77312A-714B-425A-91DA-4039BBD32FAA}" srcOrd="0" destOrd="0" presId="urn:microsoft.com/office/officeart/2005/8/layout/hierarchy2"/>
    <dgm:cxn modelId="{2D2BF141-4E09-42B1-B568-F18BD624AD4E}" type="presParOf" srcId="{EFB71420-518D-4FBE-B55B-6BD8C7A37599}" destId="{96BECE1D-C325-46A0-A2F0-1DDE1BA21F39}" srcOrd="1" destOrd="0" presId="urn:microsoft.com/office/officeart/2005/8/layout/hierarchy2"/>
    <dgm:cxn modelId="{59B1B037-B8EF-4615-9958-547C3B4227C5}" type="presParOf" srcId="{96BECE1D-C325-46A0-A2F0-1DDE1BA21F39}" destId="{304745BE-E892-49FC-B4E7-5C22C1F4C889}" srcOrd="0" destOrd="0" presId="urn:microsoft.com/office/officeart/2005/8/layout/hierarchy2"/>
    <dgm:cxn modelId="{70F455FD-07CF-4B5D-AA42-DACC8769EA8E}" type="presParOf" srcId="{304745BE-E892-49FC-B4E7-5C22C1F4C889}" destId="{D6ECAE0C-BB35-457E-AE45-F1ABCF471FE6}" srcOrd="0" destOrd="0" presId="urn:microsoft.com/office/officeart/2005/8/layout/hierarchy2"/>
    <dgm:cxn modelId="{1607B532-6F83-4CF9-8496-C14C2DD6D373}" type="presParOf" srcId="{96BECE1D-C325-46A0-A2F0-1DDE1BA21F39}" destId="{8A54F338-CA15-4BC4-91EE-BC999C328603}" srcOrd="1" destOrd="0" presId="urn:microsoft.com/office/officeart/2005/8/layout/hierarchy2"/>
    <dgm:cxn modelId="{563CB820-A529-47DD-A1F6-5F421EF42C7E}" type="presParOf" srcId="{8A54F338-CA15-4BC4-91EE-BC999C328603}" destId="{A0F41E09-4163-4DAC-8381-33ECED8D4D18}" srcOrd="0" destOrd="0" presId="urn:microsoft.com/office/officeart/2005/8/layout/hierarchy2"/>
    <dgm:cxn modelId="{4701F4AE-9F5C-49B9-A470-EF0AFA04987E}" type="presParOf" srcId="{8A54F338-CA15-4BC4-91EE-BC999C328603}" destId="{E6E8783C-B7FA-41E0-BC65-E0AE1CAA7BD8}" srcOrd="1" destOrd="0" presId="urn:microsoft.com/office/officeart/2005/8/layout/hierarchy2"/>
    <dgm:cxn modelId="{5D459952-2F8F-409D-AF36-7C2088748B64}" type="presParOf" srcId="{5E45F070-A7C1-4BAB-9830-6F03B4FC92FD}" destId="{EE9309DE-1C6A-4C59-8901-646DAA23D551}" srcOrd="4" destOrd="0" presId="urn:microsoft.com/office/officeart/2005/8/layout/hierarchy2"/>
    <dgm:cxn modelId="{6F809186-7FBE-41CD-9432-72E523021706}" type="presParOf" srcId="{EE9309DE-1C6A-4C59-8901-646DAA23D551}" destId="{2C9D04C0-9CB2-4ED9-A0BE-0E16C61A3C75}" srcOrd="0" destOrd="0" presId="urn:microsoft.com/office/officeart/2005/8/layout/hierarchy2"/>
    <dgm:cxn modelId="{B9C6FB7B-C510-4AF5-96AA-2E7C20FD5F9E}" type="presParOf" srcId="{5E45F070-A7C1-4BAB-9830-6F03B4FC92FD}" destId="{C58BB74F-E1A5-4E16-80BC-5E00E54F55D2}" srcOrd="5" destOrd="0" presId="urn:microsoft.com/office/officeart/2005/8/layout/hierarchy2"/>
    <dgm:cxn modelId="{2600488B-1661-430C-B866-E037E4B3E70F}" type="presParOf" srcId="{C58BB74F-E1A5-4E16-80BC-5E00E54F55D2}" destId="{78CF788E-3847-43CB-8366-8C31C4716C9A}" srcOrd="0" destOrd="0" presId="urn:microsoft.com/office/officeart/2005/8/layout/hierarchy2"/>
    <dgm:cxn modelId="{642DF286-56E9-412B-B356-94C63B9E6D4C}" type="presParOf" srcId="{C58BB74F-E1A5-4E16-80BC-5E00E54F55D2}" destId="{A42B07CC-3A04-4286-A883-15C4B0540D40}" srcOrd="1" destOrd="0" presId="urn:microsoft.com/office/officeart/2005/8/layout/hierarchy2"/>
    <dgm:cxn modelId="{EF35B61C-BDCE-4A9C-9DDF-0160DF8C1491}" type="presParOf" srcId="{A42B07CC-3A04-4286-A883-15C4B0540D40}" destId="{23A01E6C-92C9-4A68-AC1F-38F91E8E72CB}" srcOrd="0" destOrd="0" presId="urn:microsoft.com/office/officeart/2005/8/layout/hierarchy2"/>
    <dgm:cxn modelId="{3A01C7A5-4F61-4A14-94E2-BDF1461B0C62}" type="presParOf" srcId="{23A01E6C-92C9-4A68-AC1F-38F91E8E72CB}" destId="{A7996E02-FDAB-4F6D-B158-927D70CF06DC}" srcOrd="0" destOrd="0" presId="urn:microsoft.com/office/officeart/2005/8/layout/hierarchy2"/>
    <dgm:cxn modelId="{2AB3F174-E57C-472A-9E4C-D20C93123008}" type="presParOf" srcId="{A42B07CC-3A04-4286-A883-15C4B0540D40}" destId="{9822A955-B22D-49E5-A019-7A174332783F}" srcOrd="1" destOrd="0" presId="urn:microsoft.com/office/officeart/2005/8/layout/hierarchy2"/>
    <dgm:cxn modelId="{5DA52345-0D6C-4E1C-9B89-A97B6F65E17B}" type="presParOf" srcId="{9822A955-B22D-49E5-A019-7A174332783F}" destId="{25C6FD79-26CF-4ED1-87A4-F2BEC3A3669D}" srcOrd="0" destOrd="0" presId="urn:microsoft.com/office/officeart/2005/8/layout/hierarchy2"/>
    <dgm:cxn modelId="{253DA5AE-2AD4-43D4-A0CA-60E68CC2959E}" type="presParOf" srcId="{9822A955-B22D-49E5-A019-7A174332783F}" destId="{D0618945-4EB1-4734-A0FC-AC16E413B1D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CAC8C0-C00C-4D55-9D0E-198B5C8967E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2670459E-DB0F-4B4A-B16A-5ACDDE41C3CF}">
      <dgm:prSet custT="1"/>
      <dgm:spPr/>
      <dgm:t>
        <a:bodyPr/>
        <a:lstStyle/>
        <a:p>
          <a:pPr rtl="0"/>
          <a:r>
            <a:rPr lang="es-EC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DIVERSIDAD ALFA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884B7-F132-4CF2-9CF0-FE1D29FE5198}" type="parTrans" cxnId="{FD794378-8707-4FDB-8007-7E2F54F9EFF3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7BCB99-38CB-4B97-8EB6-E21AA086A976}" type="sibTrans" cxnId="{FD794378-8707-4FDB-8007-7E2F54F9EFF3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C3CC82-3D48-4779-A8B9-F57E94124E7A}">
      <dgm:prSet custT="1"/>
      <dgm:spPr/>
      <dgm:t>
        <a:bodyPr/>
        <a:lstStyle/>
        <a:p>
          <a:pPr rtl="0"/>
          <a:r>
            <a:rPr lang="es-EC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riqueza específica</a:t>
          </a:r>
          <a:endParaRPr lang="es-EC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A8F42A-88A9-47E7-A7C7-02BFFBCCCAF9}" type="parTrans" cxnId="{4353A2ED-5F6A-4E6B-B88D-022145FDF718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6C6DEF-64B3-4376-AD1C-2F11DA080C26}" type="sibTrans" cxnId="{4353A2ED-5F6A-4E6B-B88D-022145FDF718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C4CB4FA3-25FA-4CD8-A737-F7884F9FF502}">
          <dgm:prSet custT="1"/>
          <dgm:spPr/>
          <dgm:t>
            <a:bodyPr/>
            <a:lstStyle/>
            <a:p>
              <a:pPr rtl="0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s-EC" sz="1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ES" sz="1200" i="1">
                            <a:latin typeface="Cambria Math"/>
                          </a:rPr>
                          <m:t>𝐶h𝑎𝑜</m:t>
                        </m:r>
                      </m:e>
                      <m:sub>
                        <m:r>
                          <a:rPr lang="es-ES" sz="12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s-ES" sz="1200" i="1">
                        <a:latin typeface="Cambria Math"/>
                      </a:rPr>
                      <m:t>=</m:t>
                    </m:r>
                    <m:r>
                      <a:rPr lang="es-ES" sz="1200" i="1">
                        <a:latin typeface="Cambria Math"/>
                      </a:rPr>
                      <m:t>𝑆</m:t>
                    </m:r>
                    <m:r>
                      <a:rPr lang="es-ES" sz="1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s-EC" sz="12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C" sz="1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s-ES" sz="1200" i="1">
                                <a:latin typeface="Cambria Math"/>
                              </a:rPr>
                              <m:t>𝐿</m:t>
                            </m:r>
                          </m:e>
                          <m:sup>
                            <m:r>
                              <a:rPr lang="es-ES" sz="1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s-ES" sz="1200" i="1">
                            <a:latin typeface="Cambria Math"/>
                          </a:rPr>
                          <m:t>2</m:t>
                        </m:r>
                        <m:r>
                          <a:rPr lang="es-ES" sz="1200" i="1">
                            <a:latin typeface="Cambria Math"/>
                          </a:rPr>
                          <m:t>𝑀</m:t>
                        </m:r>
                      </m:den>
                    </m:f>
                  </m:oMath>
                </m:oMathPara>
              </a14:m>
              <a:endParaRPr lang="es-EC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C4CB4FA3-25FA-4CD8-A737-F7884F9FF502}">
          <dgm:prSet custT="1"/>
          <dgm:spPr/>
          <dgm:t>
            <a:bodyPr/>
            <a:lstStyle/>
            <a:p>
              <a:pPr rtl="0"/>
              <a:r>
                <a:rPr lang="es-EC" sz="1200" i="0" smtClean="0">
                  <a:latin typeface="Cambria Math" panose="02040503050406030204" pitchFamily="18" charset="0"/>
                </a:rPr>
                <a:t>〖</a:t>
              </a:r>
              <a:r>
                <a:rPr lang="es-ES" sz="1200" i="0">
                  <a:latin typeface="Cambria Math"/>
                </a:rPr>
                <a:t>𝐶ℎ𝑎𝑜</a:t>
              </a:r>
              <a:r>
                <a:rPr lang="es-EC" sz="1200" i="0" smtClean="0">
                  <a:latin typeface="Cambria Math" panose="02040503050406030204" pitchFamily="18" charset="0"/>
                </a:rPr>
                <a:t>〗_</a:t>
              </a:r>
              <a:r>
                <a:rPr lang="es-ES" sz="1200" i="0">
                  <a:latin typeface="Cambria Math"/>
                </a:rPr>
                <a:t>2=𝑆+𝐿</a:t>
              </a:r>
              <a:r>
                <a:rPr lang="es-EC" sz="1200" i="0">
                  <a:latin typeface="Cambria Math" panose="02040503050406030204" pitchFamily="18" charset="0"/>
                </a:rPr>
                <a:t>^</a:t>
              </a:r>
              <a:r>
                <a:rPr lang="es-ES" sz="1200" i="0">
                  <a:latin typeface="Cambria Math"/>
                </a:rPr>
                <a:t>2</a:t>
              </a:r>
              <a:r>
                <a:rPr lang="es-EC" sz="1200" i="0">
                  <a:latin typeface="Cambria Math" panose="02040503050406030204" pitchFamily="18" charset="0"/>
                </a:rPr>
                <a:t>/</a:t>
              </a:r>
              <a:r>
                <a:rPr lang="es-ES" sz="1200" i="0">
                  <a:latin typeface="Cambria Math"/>
                </a:rPr>
                <a:t>2𝑀</a:t>
              </a:r>
              <a:endParaRPr lang="es-EC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E0F6F2F4-7ECE-485A-87AD-12EA8F7F006C}" type="parTrans" cxnId="{80D15C6A-D4B3-481A-819C-27500849D9E8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86641-2562-4702-AADE-C7036F89EB49}" type="sibTrans" cxnId="{80D15C6A-D4B3-481A-819C-27500849D9E8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949168-57A9-4AF8-9883-5B0E48FBDCB3}">
      <dgm:prSet custT="1"/>
      <dgm:spPr/>
      <dgm:t>
        <a:bodyPr/>
        <a:lstStyle/>
        <a:p>
          <a:pPr rtl="0"/>
          <a:r>
            <a:rPr lang="es-EC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estructura de la comunidad</a:t>
          </a:r>
          <a:endParaRPr lang="es-EC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27B5A0-120B-4A2A-862C-20130D676E5C}" type="parTrans" cxnId="{822F653D-D561-4F50-8826-B9BE205C70FF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B68FF3-C396-49F2-A750-AE77D808E0B5}" type="sibTrans" cxnId="{822F653D-D561-4F50-8826-B9BE205C70FF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92110F4D-1E1C-4E8E-8428-8ACAC90755BB}">
          <dgm:prSet custT="1"/>
          <dgm:spPr/>
          <dgm:t>
            <a:bodyPr/>
            <a:lstStyle/>
            <a:p>
              <a:pPr rtl="0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S" sz="1200" i="1" smtClean="0">
                        <a:latin typeface="Cambria Math"/>
                      </a:rPr>
                      <m:t>𝐽</m:t>
                    </m:r>
                    <m:r>
                      <a:rPr lang="es-ES" sz="1200" i="1" smtClean="0">
                        <a:latin typeface="Cambria Math"/>
                      </a:rPr>
                      <m:t>´=</m:t>
                    </m:r>
                    <m:f>
                      <m:fPr>
                        <m:ctrlPr>
                          <a:rPr lang="es-EC" sz="1200" i="1">
                            <a:latin typeface="Cambria Math"/>
                          </a:rPr>
                        </m:ctrlPr>
                      </m:fPr>
                      <m:num>
                        <m:r>
                          <a:rPr lang="es-ES" sz="1200" i="1">
                            <a:latin typeface="Cambria Math"/>
                          </a:rPr>
                          <m:t>𝐻</m:t>
                        </m:r>
                        <m:r>
                          <a:rPr lang="es-ES" sz="1200" i="1">
                            <a:latin typeface="Cambria Math"/>
                          </a:rPr>
                          <m:t>´</m:t>
                        </m:r>
                      </m:num>
                      <m:den>
                        <m:sSub>
                          <m:sSubPr>
                            <m:ctrlPr>
                              <a:rPr lang="es-EC" sz="1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S" sz="1200" i="1">
                                <a:latin typeface="Cambria Math"/>
                              </a:rPr>
                              <m:t>𝐻</m:t>
                            </m:r>
                            <m:r>
                              <a:rPr lang="es-ES" sz="1200" i="1">
                                <a:latin typeface="Cambria Math"/>
                              </a:rPr>
                              <m:t>´</m:t>
                            </m:r>
                          </m:e>
                          <m:sub>
                            <m:r>
                              <a:rPr lang="es-ES" sz="1200" i="1"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</m:den>
                    </m:f>
                  </m:oMath>
                </m:oMathPara>
              </a14:m>
              <a:endParaRPr lang="es-EC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92110F4D-1E1C-4E8E-8428-8ACAC90755BB}">
          <dgm:prSet custT="1"/>
          <dgm:spPr/>
          <dgm:t>
            <a:bodyPr/>
            <a:lstStyle/>
            <a:p>
              <a:pPr rtl="0"/>
              <a:r>
                <a:rPr lang="es-ES" sz="1200" i="0" smtClean="0">
                  <a:latin typeface="Cambria Math"/>
                </a:rPr>
                <a:t>𝐽´=</a:t>
              </a:r>
              <a:r>
                <a:rPr lang="es-EC" sz="1200" i="0">
                  <a:latin typeface="Cambria Math" panose="02040503050406030204" pitchFamily="18" charset="0"/>
                </a:rPr>
                <a:t>(</a:t>
              </a:r>
              <a:r>
                <a:rPr lang="es-ES" sz="1200" i="0">
                  <a:latin typeface="Cambria Math"/>
                </a:rPr>
                <a:t>𝐻´</a:t>
              </a:r>
              <a:r>
                <a:rPr lang="es-EC" sz="1200" i="0">
                  <a:latin typeface="Cambria Math" panose="02040503050406030204" pitchFamily="18" charset="0"/>
                </a:rPr>
                <a:t>)/〖</a:t>
              </a:r>
              <a:r>
                <a:rPr lang="es-ES" sz="1200" i="0">
                  <a:latin typeface="Cambria Math"/>
                </a:rPr>
                <a:t>𝐻´</a:t>
              </a:r>
              <a:r>
                <a:rPr lang="es-EC" sz="1200" i="0">
                  <a:latin typeface="Cambria Math" panose="02040503050406030204" pitchFamily="18" charset="0"/>
                </a:rPr>
                <a:t>〗_</a:t>
              </a:r>
              <a:r>
                <a:rPr lang="es-ES" sz="1200" i="0">
                  <a:latin typeface="Cambria Math"/>
                </a:rPr>
                <a:t>𝑚𝑎𝑥</a:t>
              </a:r>
              <a:r>
                <a:rPr lang="es-ES" sz="1200" i="0">
                  <a:latin typeface="Cambria Math" panose="02040503050406030204" pitchFamily="18" charset="0"/>
                </a:rPr>
                <a:t> </a:t>
              </a:r>
              <a:endParaRPr lang="es-EC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27720A1B-5AF0-48AD-A91C-1738C0D79019}" type="parTrans" cxnId="{6349A5F6-06CD-458A-BB83-54B9D7E6B103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61698B-78A2-41D0-A399-C98A55F678F7}" type="sibTrans" cxnId="{6349A5F6-06CD-458A-BB83-54B9D7E6B103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BB4047B1-29A8-457F-ACA6-9BB62FA44DD8}">
          <dgm:prSet custT="1"/>
          <dgm:spPr/>
          <dgm:t>
            <a:bodyPr/>
            <a:lstStyle/>
            <a:p>
              <a:pPr rtl="0"/>
              <a14:m>
                <m:oMath xmlns:m="http://schemas.openxmlformats.org/officeDocument/2006/math">
                  <m:sSub>
                    <m:sSubPr>
                      <m:ctrlPr>
                        <a:rPr lang="es-EC" sz="1200" i="1" smtClean="0">
                          <a:latin typeface="Cambria Math"/>
                        </a:rPr>
                      </m:ctrlPr>
                    </m:sSubPr>
                    <m:e>
                      <m:r>
                        <a:rPr lang="es-ES" sz="1200" i="1">
                          <a:latin typeface="Cambria Math"/>
                        </a:rPr>
                        <m:t>𝐻</m:t>
                      </m:r>
                      <m:r>
                        <a:rPr lang="es-ES" sz="1200" i="1">
                          <a:latin typeface="Cambria Math"/>
                        </a:rPr>
                        <m:t>´</m:t>
                      </m:r>
                    </m:e>
                    <m:sub>
                      <m:r>
                        <a:rPr lang="es-ES" sz="1200" i="1">
                          <a:latin typeface="Cambria Math"/>
                        </a:rPr>
                        <m:t>𝑚𝑎𝑥</m:t>
                      </m:r>
                    </m:sub>
                  </m:sSub>
                </m:oMath>
              </a14:m>
              <a:r>
                <a:rPr lang="es-E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s-E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ln</a:t>
              </a:r>
              <a:r>
                <a:rPr lang="es-E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(S)</a:t>
              </a:r>
              <a:endParaRPr lang="es-EC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BB4047B1-29A8-457F-ACA6-9BB62FA44DD8}">
          <dgm:prSet custT="1"/>
          <dgm:spPr/>
          <dgm:t>
            <a:bodyPr/>
            <a:lstStyle/>
            <a:p>
              <a:pPr rtl="0"/>
              <a:r>
                <a:rPr lang="es-EC" sz="1200" i="0" smtClean="0">
                  <a:latin typeface="Cambria Math" panose="02040503050406030204" pitchFamily="18" charset="0"/>
                </a:rPr>
                <a:t>〖</a:t>
              </a:r>
              <a:r>
                <a:rPr lang="es-ES" sz="1200" i="0">
                  <a:latin typeface="Cambria Math"/>
                </a:rPr>
                <a:t>𝐻´</a:t>
              </a:r>
              <a:r>
                <a:rPr lang="es-EC" sz="1200" i="0" smtClean="0">
                  <a:latin typeface="Cambria Math" panose="02040503050406030204" pitchFamily="18" charset="0"/>
                </a:rPr>
                <a:t>〗_</a:t>
              </a:r>
              <a:r>
                <a:rPr lang="es-ES" sz="1200" i="0">
                  <a:latin typeface="Cambria Math"/>
                </a:rPr>
                <a:t>𝑚𝑎𝑥</a:t>
              </a:r>
              <a:r>
                <a:rPr lang="es-E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s-E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ln</a:t>
              </a:r>
              <a:r>
                <a:rPr lang="es-E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(S)</a:t>
              </a:r>
              <a:endParaRPr lang="es-EC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20C69027-1B09-445D-B443-D522FB73E163}" type="parTrans" cxnId="{9130E466-688A-430F-9A88-2DA54155BDCE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F75C13-2E48-486C-940A-C4FAFA8A1567}" type="sibTrans" cxnId="{9130E466-688A-430F-9A88-2DA54155BDCE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8F00E5-8E98-453B-9CA1-DB1119D4A2B6}">
      <dgm:prSet custT="1"/>
      <dgm:spPr/>
      <dgm:t>
        <a:bodyPr/>
        <a:lstStyle/>
        <a:p>
          <a:pPr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Riqueza absoluta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52D214-7E2C-4DDD-B296-617F800F9A45}" type="parTrans" cxnId="{214B8D3B-C5CF-499D-B21C-C00F1B4C9F04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B095D8-DB9A-4109-ADB1-C13086E69213}" type="sibTrans" cxnId="{214B8D3B-C5CF-499D-B21C-C00F1B4C9F04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2BDCAB-AE84-482E-986D-009CAF1F3EE2}">
      <dgm:prSet custT="1"/>
      <dgm:spPr/>
      <dgm:t>
        <a:bodyPr/>
        <a:lstStyle/>
        <a:p>
          <a:pPr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Estimador de riqueza esperada Chao 2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7F1CF1-34D0-48BB-8211-3EE34FD54743}" type="parTrans" cxnId="{8C072B3D-F763-4908-A7A3-0606BE1AE6EA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F589C8-75D7-4EDF-9298-171FFB5E2CD3}" type="sibTrans" cxnId="{8C072B3D-F763-4908-A7A3-0606BE1AE6EA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F83136-8FA2-478B-A87F-C6BCB0F4196E}">
      <dgm:prSet custT="1"/>
      <dgm:spPr/>
      <dgm:t>
        <a:bodyPr/>
        <a:lstStyle/>
        <a:p>
          <a:pPr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Índice de diversidad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EF3350-4F11-44EB-9ABD-1CBA0441F076}" type="parTrans" cxnId="{4B969777-3BD5-48CF-AA8D-05824CF87D36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564013-28A7-4BFD-9AED-61908B3F658F}" type="sibTrans" cxnId="{4B969777-3BD5-48CF-AA8D-05824CF87D36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A1BF7-48EB-4798-A87B-0F7D0C84E2CB}">
      <dgm:prSet custT="1"/>
      <dgm:spPr/>
      <dgm:t>
        <a:bodyPr/>
        <a:lstStyle/>
        <a:p>
          <a:pPr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Simpson (</a:t>
          </a:r>
          <a:r>
            <a:rPr lang="es-EC" sz="1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1-D</a:t>
          </a:r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147A0E-8CAA-43CC-8076-3CBB0D29AD32}" type="parTrans" cxnId="{34FE4904-B3BF-4B15-B83E-EEA717B9852E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4B6E64-7402-49A5-ADF6-6B8ECFB007AA}" type="sibTrans" cxnId="{34FE4904-B3BF-4B15-B83E-EEA717B9852E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DAD4C1-51FA-4082-B08B-136B855C92D4}">
      <dgm:prSet custT="1"/>
      <dgm:spPr/>
      <dgm:t>
        <a:bodyPr/>
        <a:lstStyle/>
        <a:p>
          <a:pPr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Shannon (</a:t>
          </a:r>
          <a:r>
            <a:rPr lang="es-EC" sz="1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H’</a:t>
          </a:r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B85524-0B16-4207-B3D8-4D9167E5F72E}" type="parTrans" cxnId="{6A9DFEDA-0DC8-48DC-9B73-00489780E098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26D10-7E7F-4AEE-ADE2-A9D2A7EE52FB}" type="sibTrans" cxnId="{6A9DFEDA-0DC8-48DC-9B73-00489780E098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0751C5-CC83-497F-81BA-6716E9AEFF20}">
      <dgm:prSet custT="1"/>
      <dgm:spPr/>
      <dgm:t>
        <a:bodyPr/>
        <a:lstStyle/>
        <a:p>
          <a:pPr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Equitatividad de Pielou (</a:t>
          </a:r>
          <a:r>
            <a:rPr lang="es-EC" sz="1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J’</a:t>
          </a:r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33658-A390-465C-BDE8-41F7F79C1DF4}" type="parTrans" cxnId="{9612A8C7-4E5A-4BF8-8D36-24AF8362E812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1A312E-09CA-4294-B741-C1FA1A3A11A6}" type="sibTrans" cxnId="{9612A8C7-4E5A-4BF8-8D36-24AF8362E812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9B92BF98-F01A-4644-AB31-487227D8358A}">
          <dgm:prSet custT="1"/>
          <dgm:spPr/>
          <dgm:t>
            <a:bodyPr/>
            <a:lstStyle/>
            <a:p>
              <a:pPr rtl="0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sz="1200" i="1" smtClean="0">
                        <a:latin typeface="Cambria Math"/>
                      </a:rPr>
                      <m:t>1−</m:t>
                    </m:r>
                    <m:r>
                      <a:rPr lang="es-EC" sz="1200" i="1" smtClean="0">
                        <a:latin typeface="Cambria Math"/>
                      </a:rPr>
                      <m:t>𝐷</m:t>
                    </m:r>
                    <m:r>
                      <a:rPr lang="es-EC" sz="1200" i="1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s-ES" sz="1200">
                        <a:latin typeface="Cambria Math"/>
                      </a:rPr>
                      <m:t>Σ</m:t>
                    </m:r>
                    <m:r>
                      <a:rPr lang="es-ES" sz="1200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s-EC" sz="1200" i="1">
                            <a:latin typeface="Cambria Math"/>
                          </a:rPr>
                        </m:ctrlPr>
                      </m:sSupPr>
                      <m:e>
                        <m:r>
                          <a:rPr lang="es-ES" sz="1200" i="1">
                            <a:latin typeface="Cambria Math"/>
                          </a:rPr>
                          <m:t>𝑃𝑖</m:t>
                        </m:r>
                      </m:e>
                      <m:sup>
                        <m:r>
                          <a:rPr lang="es-ES" sz="12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m:oMathPara>
              </a14:m>
              <a:endParaRPr lang="es-EC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9B92BF98-F01A-4644-AB31-487227D8358A}">
          <dgm:prSet custT="1"/>
          <dgm:spPr/>
          <dgm:t>
            <a:bodyPr/>
            <a:lstStyle/>
            <a:p>
              <a:pPr rtl="0"/>
              <a:r>
                <a:rPr lang="es-EC" sz="1200" i="0" smtClean="0">
                  <a:latin typeface="Cambria Math"/>
                </a:rPr>
                <a:t>1−𝐷=</a:t>
              </a:r>
              <a:r>
                <a:rPr lang="es-ES" sz="1200" i="0">
                  <a:latin typeface="Cambria Math"/>
                </a:rPr>
                <a:t>Σ </a:t>
              </a:r>
              <a:r>
                <a:rPr lang="es-EC" sz="1200" i="0">
                  <a:latin typeface="Cambria Math" panose="02040503050406030204" pitchFamily="18" charset="0"/>
                </a:rPr>
                <a:t>〖</a:t>
              </a:r>
              <a:r>
                <a:rPr lang="es-ES" sz="1200" i="0">
                  <a:latin typeface="Cambria Math"/>
                </a:rPr>
                <a:t>𝑃𝑖</a:t>
              </a:r>
              <a:r>
                <a:rPr lang="es-EC" sz="1200" i="0">
                  <a:latin typeface="Cambria Math" panose="02040503050406030204" pitchFamily="18" charset="0"/>
                </a:rPr>
                <a:t>〗^</a:t>
              </a:r>
              <a:r>
                <a:rPr lang="es-ES" sz="1200" i="0">
                  <a:latin typeface="Cambria Math"/>
                </a:rPr>
                <a:t>2</a:t>
              </a:r>
              <a:endParaRPr lang="es-EC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F7C54874-EFF9-4D59-ACFE-F42552EEB750}" type="parTrans" cxnId="{7DE24D99-6E8A-4C12-B064-AA03637E33F2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6BEEE-AD0D-4448-8ACA-5D71045CE474}" type="sibTrans" cxnId="{7DE24D99-6E8A-4C12-B064-AA03637E33F2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741D5CD9-5C14-41FA-B299-D675AD973F82}">
          <dgm:prSet custT="1"/>
          <dgm:spPr/>
          <dgm:t>
            <a:bodyPr/>
            <a:lstStyle/>
            <a:p>
              <a:pPr rtl="0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S" sz="1200" i="1" smtClean="0">
                        <a:latin typeface="Cambria Math"/>
                      </a:rPr>
                      <m:t>𝐻</m:t>
                    </m:r>
                    <m:r>
                      <a:rPr lang="es-ES" sz="1200" i="1" smtClean="0">
                        <a:latin typeface="Cambria Math"/>
                      </a:rPr>
                      <m:t>´=−</m:t>
                    </m:r>
                    <m:r>
                      <m:rPr>
                        <m:sty m:val="p"/>
                      </m:rPr>
                      <a:rPr lang="es-ES" sz="1200">
                        <a:latin typeface="Cambria Math"/>
                      </a:rPr>
                      <m:t>Σ</m:t>
                    </m:r>
                    <m:r>
                      <a:rPr lang="es-ES" sz="1200" i="1">
                        <a:latin typeface="Cambria Math"/>
                      </a:rPr>
                      <m:t> </m:t>
                    </m:r>
                    <m:r>
                      <a:rPr lang="es-ES" sz="1200" i="1">
                        <a:latin typeface="Cambria Math"/>
                      </a:rPr>
                      <m:t>𝑃𝑖</m:t>
                    </m:r>
                    <m:r>
                      <a:rPr lang="es-ES" sz="1200" i="1">
                        <a:latin typeface="Cambria Math"/>
                      </a:rPr>
                      <m:t>.</m:t>
                    </m:r>
                    <m:func>
                      <m:funcPr>
                        <m:ctrlPr>
                          <a:rPr lang="es-EC" sz="12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" sz="1200">
                            <a:latin typeface="Cambria Math"/>
                          </a:rPr>
                          <m:t>ln</m:t>
                        </m:r>
                      </m:fName>
                      <m:e>
                        <m:r>
                          <a:rPr lang="es-ES" sz="1200" i="1">
                            <a:latin typeface="Cambria Math"/>
                          </a:rPr>
                          <m:t>𝑃𝑖</m:t>
                        </m:r>
                      </m:e>
                    </m:func>
                  </m:oMath>
                </m:oMathPara>
              </a14:m>
              <a:endParaRPr lang="es-EC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741D5CD9-5C14-41FA-B299-D675AD973F82}">
          <dgm:prSet custT="1"/>
          <dgm:spPr/>
          <dgm:t>
            <a:bodyPr/>
            <a:lstStyle/>
            <a:p>
              <a:pPr rtl="0"/>
              <a:r>
                <a:rPr lang="es-ES" sz="1200" i="0" smtClean="0">
                  <a:latin typeface="Cambria Math"/>
                </a:rPr>
                <a:t>𝐻´=−</a:t>
              </a:r>
              <a:r>
                <a:rPr lang="es-ES" sz="1200" i="0">
                  <a:latin typeface="Cambria Math"/>
                </a:rPr>
                <a:t>Σ 𝑃𝑖.ln</a:t>
              </a:r>
              <a:r>
                <a:rPr lang="es-EC" sz="1200" i="0">
                  <a:latin typeface="Cambria Math" panose="02040503050406030204" pitchFamily="18" charset="0"/>
                </a:rPr>
                <a:t>⁡</a:t>
              </a:r>
              <a:r>
                <a:rPr lang="es-ES" sz="1200" i="0">
                  <a:latin typeface="Cambria Math"/>
                </a:rPr>
                <a:t>𝑃𝑖</a:t>
              </a:r>
              <a:endParaRPr lang="es-EC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97C3E72C-99F4-4283-97C4-69947DE935DB}" type="parTrans" cxnId="{1B2EDF04-DD86-4539-A9F0-9AE1BCE6D767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9FBA68-F34E-4F58-8FE1-C40FCAC4BB07}" type="sibTrans" cxnId="{1B2EDF04-DD86-4539-A9F0-9AE1BCE6D767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A79035-FDFE-40B5-A1D7-72F17229B007}" type="pres">
      <dgm:prSet presAssocID="{72CAC8C0-C00C-4D55-9D0E-198B5C8967E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D9951BF-B988-4043-B304-95008EC6D7B6}" type="pres">
      <dgm:prSet presAssocID="{2670459E-DB0F-4B4A-B16A-5ACDDE41C3CF}" presName="root1" presStyleCnt="0"/>
      <dgm:spPr/>
      <dgm:t>
        <a:bodyPr/>
        <a:lstStyle/>
        <a:p>
          <a:endParaRPr lang="es-EC"/>
        </a:p>
      </dgm:t>
    </dgm:pt>
    <dgm:pt modelId="{2499A83D-F5A3-4117-8332-EC4822CED6E4}" type="pres">
      <dgm:prSet presAssocID="{2670459E-DB0F-4B4A-B16A-5ACDDE41C3C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96218A5-A637-46E9-B639-B505CA53A0DA}" type="pres">
      <dgm:prSet presAssocID="{2670459E-DB0F-4B4A-B16A-5ACDDE41C3CF}" presName="level2hierChild" presStyleCnt="0"/>
      <dgm:spPr/>
      <dgm:t>
        <a:bodyPr/>
        <a:lstStyle/>
        <a:p>
          <a:endParaRPr lang="es-EC"/>
        </a:p>
      </dgm:t>
    </dgm:pt>
    <dgm:pt modelId="{121C0E6E-6EDC-4D55-8F79-8BCF4B78C769}" type="pres">
      <dgm:prSet presAssocID="{6FA8F42A-88A9-47E7-A7C7-02BFFBCCCAF9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1ACF4840-B779-4B23-845C-68C2ED3FB783}" type="pres">
      <dgm:prSet presAssocID="{6FA8F42A-88A9-47E7-A7C7-02BFFBCCCAF9}" presName="connTx" presStyleLbl="parChTrans1D2" presStyleIdx="0" presStyleCnt="2"/>
      <dgm:spPr/>
      <dgm:t>
        <a:bodyPr/>
        <a:lstStyle/>
        <a:p>
          <a:endParaRPr lang="es-ES"/>
        </a:p>
      </dgm:t>
    </dgm:pt>
    <dgm:pt modelId="{867D9DE9-78B1-48F9-9008-6DBEFDFF1F16}" type="pres">
      <dgm:prSet presAssocID="{1FC3CC82-3D48-4779-A8B9-F57E94124E7A}" presName="root2" presStyleCnt="0"/>
      <dgm:spPr/>
      <dgm:t>
        <a:bodyPr/>
        <a:lstStyle/>
        <a:p>
          <a:endParaRPr lang="es-EC"/>
        </a:p>
      </dgm:t>
    </dgm:pt>
    <dgm:pt modelId="{F9DD432B-591D-4B04-8141-CCF194BB6D6E}" type="pres">
      <dgm:prSet presAssocID="{1FC3CC82-3D48-4779-A8B9-F57E94124E7A}" presName="LevelTwoTextNode" presStyleLbl="node2" presStyleIdx="0" presStyleCnt="2" custScaleX="121226" custScaleY="8601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EF2FC37-F2A1-4A2F-8846-8016ED72763F}" type="pres">
      <dgm:prSet presAssocID="{1FC3CC82-3D48-4779-A8B9-F57E94124E7A}" presName="level3hierChild" presStyleCnt="0"/>
      <dgm:spPr/>
      <dgm:t>
        <a:bodyPr/>
        <a:lstStyle/>
        <a:p>
          <a:endParaRPr lang="es-EC"/>
        </a:p>
      </dgm:t>
    </dgm:pt>
    <dgm:pt modelId="{5115DC5E-68A8-457A-B126-B2F88763E190}" type="pres">
      <dgm:prSet presAssocID="{AE52D214-7E2C-4DDD-B296-617F800F9A45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431400B5-D63A-43C2-B670-B05DC9AD7EE9}" type="pres">
      <dgm:prSet presAssocID="{AE52D214-7E2C-4DDD-B296-617F800F9A45}" presName="connTx" presStyleLbl="parChTrans1D3" presStyleIdx="0" presStyleCnt="3"/>
      <dgm:spPr/>
      <dgm:t>
        <a:bodyPr/>
        <a:lstStyle/>
        <a:p>
          <a:endParaRPr lang="es-ES"/>
        </a:p>
      </dgm:t>
    </dgm:pt>
    <dgm:pt modelId="{366C11D1-E042-4942-9F57-0ECB8F2918E4}" type="pres">
      <dgm:prSet presAssocID="{CD8F00E5-8E98-453B-9CA1-DB1119D4A2B6}" presName="root2" presStyleCnt="0"/>
      <dgm:spPr/>
      <dgm:t>
        <a:bodyPr/>
        <a:lstStyle/>
        <a:p>
          <a:endParaRPr lang="es-EC"/>
        </a:p>
      </dgm:t>
    </dgm:pt>
    <dgm:pt modelId="{942A768F-F066-4B40-A6B2-8B7125F1F06A}" type="pres">
      <dgm:prSet presAssocID="{CD8F00E5-8E98-453B-9CA1-DB1119D4A2B6}" presName="LevelTwoTextNode" presStyleLbl="node3" presStyleIdx="0" presStyleCnt="3" custScaleX="121974" custScaleY="6430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D3B5BFC-8ABA-46B4-8D27-39CFF8BD4EA4}" type="pres">
      <dgm:prSet presAssocID="{CD8F00E5-8E98-453B-9CA1-DB1119D4A2B6}" presName="level3hierChild" presStyleCnt="0"/>
      <dgm:spPr/>
      <dgm:t>
        <a:bodyPr/>
        <a:lstStyle/>
        <a:p>
          <a:endParaRPr lang="es-EC"/>
        </a:p>
      </dgm:t>
    </dgm:pt>
    <dgm:pt modelId="{E1289807-FE47-4DC8-A739-24FE8589B81F}" type="pres">
      <dgm:prSet presAssocID="{5E7F1CF1-34D0-48BB-8211-3EE34FD54743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4674F451-EDBC-4E41-9569-C09F802EEFA4}" type="pres">
      <dgm:prSet presAssocID="{5E7F1CF1-34D0-48BB-8211-3EE34FD54743}" presName="connTx" presStyleLbl="parChTrans1D3" presStyleIdx="1" presStyleCnt="3"/>
      <dgm:spPr/>
      <dgm:t>
        <a:bodyPr/>
        <a:lstStyle/>
        <a:p>
          <a:endParaRPr lang="es-ES"/>
        </a:p>
      </dgm:t>
    </dgm:pt>
    <dgm:pt modelId="{6F294EE4-CD52-4322-99AF-680773A7B541}" type="pres">
      <dgm:prSet presAssocID="{AF2BDCAB-AE84-482E-986D-009CAF1F3EE2}" presName="root2" presStyleCnt="0"/>
      <dgm:spPr/>
      <dgm:t>
        <a:bodyPr/>
        <a:lstStyle/>
        <a:p>
          <a:endParaRPr lang="es-EC"/>
        </a:p>
      </dgm:t>
    </dgm:pt>
    <dgm:pt modelId="{842F268E-0C0C-4696-AD21-1B21639359F7}" type="pres">
      <dgm:prSet presAssocID="{AF2BDCAB-AE84-482E-986D-009CAF1F3EE2}" presName="LevelTwoTextNode" presStyleLbl="node3" presStyleIdx="1" presStyleCnt="3" custScaleX="121974" custScaleY="6430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3ABB858-E4B8-46A4-8674-84843AFE8ED0}" type="pres">
      <dgm:prSet presAssocID="{AF2BDCAB-AE84-482E-986D-009CAF1F3EE2}" presName="level3hierChild" presStyleCnt="0"/>
      <dgm:spPr/>
      <dgm:t>
        <a:bodyPr/>
        <a:lstStyle/>
        <a:p>
          <a:endParaRPr lang="es-EC"/>
        </a:p>
      </dgm:t>
    </dgm:pt>
    <dgm:pt modelId="{F77CE776-BF9F-40FE-9F5A-C00E3E6B176C}" type="pres">
      <dgm:prSet presAssocID="{E0F6F2F4-7ECE-485A-87AD-12EA8F7F006C}" presName="conn2-1" presStyleLbl="parChTrans1D4" presStyleIdx="0" presStyleCnt="8"/>
      <dgm:spPr/>
      <dgm:t>
        <a:bodyPr/>
        <a:lstStyle/>
        <a:p>
          <a:endParaRPr lang="es-ES"/>
        </a:p>
      </dgm:t>
    </dgm:pt>
    <dgm:pt modelId="{87748D50-9F04-48A7-B171-B334FD55527D}" type="pres">
      <dgm:prSet presAssocID="{E0F6F2F4-7ECE-485A-87AD-12EA8F7F006C}" presName="connTx" presStyleLbl="parChTrans1D4" presStyleIdx="0" presStyleCnt="8"/>
      <dgm:spPr/>
      <dgm:t>
        <a:bodyPr/>
        <a:lstStyle/>
        <a:p>
          <a:endParaRPr lang="es-ES"/>
        </a:p>
      </dgm:t>
    </dgm:pt>
    <dgm:pt modelId="{785F8B31-B7DE-45A1-88FD-33BB4F5C33BC}" type="pres">
      <dgm:prSet presAssocID="{C4CB4FA3-25FA-4CD8-A737-F7884F9FF502}" presName="root2" presStyleCnt="0"/>
      <dgm:spPr/>
      <dgm:t>
        <a:bodyPr/>
        <a:lstStyle/>
        <a:p>
          <a:endParaRPr lang="es-EC"/>
        </a:p>
      </dgm:t>
    </dgm:pt>
    <dgm:pt modelId="{A9405CAC-5A48-4A01-81AB-2B96359B3C59}" type="pres">
      <dgm:prSet presAssocID="{C4CB4FA3-25FA-4CD8-A737-F7884F9FF502}" presName="LevelTwoTextNode" presStyleLbl="node4" presStyleIdx="0" presStyleCnt="8" custScaleX="121974" custScaleY="12290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A8CD133-ABB8-4911-B5E5-A89EB5487610}" type="pres">
      <dgm:prSet presAssocID="{C4CB4FA3-25FA-4CD8-A737-F7884F9FF502}" presName="level3hierChild" presStyleCnt="0"/>
      <dgm:spPr/>
      <dgm:t>
        <a:bodyPr/>
        <a:lstStyle/>
        <a:p>
          <a:endParaRPr lang="es-EC"/>
        </a:p>
      </dgm:t>
    </dgm:pt>
    <dgm:pt modelId="{5016A5BC-314B-4DAF-8A9F-5461682B3177}" type="pres">
      <dgm:prSet presAssocID="{6627B5A0-120B-4A2A-862C-20130D676E5C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AFCEE5DC-34AC-418E-900B-64912887E5DC}" type="pres">
      <dgm:prSet presAssocID="{6627B5A0-120B-4A2A-862C-20130D676E5C}" presName="connTx" presStyleLbl="parChTrans1D2" presStyleIdx="1" presStyleCnt="2"/>
      <dgm:spPr/>
      <dgm:t>
        <a:bodyPr/>
        <a:lstStyle/>
        <a:p>
          <a:endParaRPr lang="es-ES"/>
        </a:p>
      </dgm:t>
    </dgm:pt>
    <dgm:pt modelId="{2F8D5058-6218-41CB-BB43-C8D7FE8CDDB2}" type="pres">
      <dgm:prSet presAssocID="{16949168-57A9-4AF8-9883-5B0E48FBDCB3}" presName="root2" presStyleCnt="0"/>
      <dgm:spPr/>
      <dgm:t>
        <a:bodyPr/>
        <a:lstStyle/>
        <a:p>
          <a:endParaRPr lang="es-EC"/>
        </a:p>
      </dgm:t>
    </dgm:pt>
    <dgm:pt modelId="{A3419B6F-231F-433D-89AC-C5D64C11F58E}" type="pres">
      <dgm:prSet presAssocID="{16949168-57A9-4AF8-9883-5B0E48FBDCB3}" presName="LevelTwoTextNode" presStyleLbl="node2" presStyleIdx="1" presStyleCnt="2" custScaleX="99386" custScaleY="8396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DFE5BF2-1B34-4257-AA07-EF3377FE856E}" type="pres">
      <dgm:prSet presAssocID="{16949168-57A9-4AF8-9883-5B0E48FBDCB3}" presName="level3hierChild" presStyleCnt="0"/>
      <dgm:spPr/>
      <dgm:t>
        <a:bodyPr/>
        <a:lstStyle/>
        <a:p>
          <a:endParaRPr lang="es-EC"/>
        </a:p>
      </dgm:t>
    </dgm:pt>
    <dgm:pt modelId="{714CCF9F-26FB-46EE-9CFA-551B4C07D850}" type="pres">
      <dgm:prSet presAssocID="{49EF3350-4F11-44EB-9ABD-1CBA0441F076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262447CA-0641-4B20-A26C-A9EE1FA4D67F}" type="pres">
      <dgm:prSet presAssocID="{49EF3350-4F11-44EB-9ABD-1CBA0441F076}" presName="connTx" presStyleLbl="parChTrans1D3" presStyleIdx="2" presStyleCnt="3"/>
      <dgm:spPr/>
      <dgm:t>
        <a:bodyPr/>
        <a:lstStyle/>
        <a:p>
          <a:endParaRPr lang="es-ES"/>
        </a:p>
      </dgm:t>
    </dgm:pt>
    <dgm:pt modelId="{1C831241-A523-476A-A236-A2E9F0845A6E}" type="pres">
      <dgm:prSet presAssocID="{11F83136-8FA2-478B-A87F-C6BCB0F4196E}" presName="root2" presStyleCnt="0"/>
      <dgm:spPr/>
      <dgm:t>
        <a:bodyPr/>
        <a:lstStyle/>
        <a:p>
          <a:endParaRPr lang="es-EC"/>
        </a:p>
      </dgm:t>
    </dgm:pt>
    <dgm:pt modelId="{46389141-17E7-4E39-8035-10E1509DB8D2}" type="pres">
      <dgm:prSet presAssocID="{11F83136-8FA2-478B-A87F-C6BCB0F4196E}" presName="LevelTwoTextNode" presStyleLbl="node3" presStyleIdx="2" presStyleCnt="3" custScaleY="8396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F1C0176-828B-421B-8028-1CE94B5D025C}" type="pres">
      <dgm:prSet presAssocID="{11F83136-8FA2-478B-A87F-C6BCB0F4196E}" presName="level3hierChild" presStyleCnt="0"/>
      <dgm:spPr/>
      <dgm:t>
        <a:bodyPr/>
        <a:lstStyle/>
        <a:p>
          <a:endParaRPr lang="es-EC"/>
        </a:p>
      </dgm:t>
    </dgm:pt>
    <dgm:pt modelId="{415D424F-3A6F-4872-9ED6-F631BE5EDAE0}" type="pres">
      <dgm:prSet presAssocID="{9D147A0E-8CAA-43CC-8076-3CBB0D29AD32}" presName="conn2-1" presStyleLbl="parChTrans1D4" presStyleIdx="1" presStyleCnt="8"/>
      <dgm:spPr/>
      <dgm:t>
        <a:bodyPr/>
        <a:lstStyle/>
        <a:p>
          <a:endParaRPr lang="es-ES"/>
        </a:p>
      </dgm:t>
    </dgm:pt>
    <dgm:pt modelId="{71B1DBCE-3278-4315-9B03-A87C847ABEDB}" type="pres">
      <dgm:prSet presAssocID="{9D147A0E-8CAA-43CC-8076-3CBB0D29AD32}" presName="connTx" presStyleLbl="parChTrans1D4" presStyleIdx="1" presStyleCnt="8"/>
      <dgm:spPr/>
      <dgm:t>
        <a:bodyPr/>
        <a:lstStyle/>
        <a:p>
          <a:endParaRPr lang="es-ES"/>
        </a:p>
      </dgm:t>
    </dgm:pt>
    <dgm:pt modelId="{DDA9574B-29AD-4F63-8E11-08A8C9B521FF}" type="pres">
      <dgm:prSet presAssocID="{301A1BF7-48EB-4798-A87B-0F7D0C84E2CB}" presName="root2" presStyleCnt="0"/>
      <dgm:spPr/>
      <dgm:t>
        <a:bodyPr/>
        <a:lstStyle/>
        <a:p>
          <a:endParaRPr lang="es-EC"/>
        </a:p>
      </dgm:t>
    </dgm:pt>
    <dgm:pt modelId="{0B523A4B-6E7E-4D9D-AA36-4981D8091028}" type="pres">
      <dgm:prSet presAssocID="{301A1BF7-48EB-4798-A87B-0F7D0C84E2CB}" presName="LevelTwoTextNode" presStyleLbl="node4" presStyleIdx="1" presStyleCnt="8" custScaleY="7352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05C4BB4-80D2-43F8-8743-4A8394E45DFA}" type="pres">
      <dgm:prSet presAssocID="{301A1BF7-48EB-4798-A87B-0F7D0C84E2CB}" presName="level3hierChild" presStyleCnt="0"/>
      <dgm:spPr/>
      <dgm:t>
        <a:bodyPr/>
        <a:lstStyle/>
        <a:p>
          <a:endParaRPr lang="es-EC"/>
        </a:p>
      </dgm:t>
    </dgm:pt>
    <dgm:pt modelId="{8C525270-E6CB-428D-A662-72D3D8311FED}" type="pres">
      <dgm:prSet presAssocID="{F7C54874-EFF9-4D59-ACFE-F42552EEB750}" presName="conn2-1" presStyleLbl="parChTrans1D4" presStyleIdx="2" presStyleCnt="8"/>
      <dgm:spPr/>
      <dgm:t>
        <a:bodyPr/>
        <a:lstStyle/>
        <a:p>
          <a:endParaRPr lang="es-ES"/>
        </a:p>
      </dgm:t>
    </dgm:pt>
    <dgm:pt modelId="{C1B6FC8D-5C03-4BB2-81D4-FC65C8D743A0}" type="pres">
      <dgm:prSet presAssocID="{F7C54874-EFF9-4D59-ACFE-F42552EEB750}" presName="connTx" presStyleLbl="parChTrans1D4" presStyleIdx="2" presStyleCnt="8"/>
      <dgm:spPr/>
      <dgm:t>
        <a:bodyPr/>
        <a:lstStyle/>
        <a:p>
          <a:endParaRPr lang="es-ES"/>
        </a:p>
      </dgm:t>
    </dgm:pt>
    <dgm:pt modelId="{7A3C5C0E-AB4F-4FAB-A24A-012C64B3A29F}" type="pres">
      <dgm:prSet presAssocID="{9B92BF98-F01A-4644-AB31-487227D8358A}" presName="root2" presStyleCnt="0"/>
      <dgm:spPr/>
      <dgm:t>
        <a:bodyPr/>
        <a:lstStyle/>
        <a:p>
          <a:endParaRPr lang="es-EC"/>
        </a:p>
      </dgm:t>
    </dgm:pt>
    <dgm:pt modelId="{9E87C9E6-2A2A-41B9-9F54-361ED8E52A5A}" type="pres">
      <dgm:prSet presAssocID="{9B92BF98-F01A-4644-AB31-487227D8358A}" presName="LevelTwoTextNode" presStyleLbl="node4" presStyleIdx="2" presStyleCnt="8" custScaleY="7352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E239652-566B-47B6-8CFD-644276440E86}" type="pres">
      <dgm:prSet presAssocID="{9B92BF98-F01A-4644-AB31-487227D8358A}" presName="level3hierChild" presStyleCnt="0"/>
      <dgm:spPr/>
      <dgm:t>
        <a:bodyPr/>
        <a:lstStyle/>
        <a:p>
          <a:endParaRPr lang="es-EC"/>
        </a:p>
      </dgm:t>
    </dgm:pt>
    <dgm:pt modelId="{B92099AD-D60B-409C-9280-1FAF03C88F3C}" type="pres">
      <dgm:prSet presAssocID="{23B85524-0B16-4207-B3D8-4D9167E5F72E}" presName="conn2-1" presStyleLbl="parChTrans1D4" presStyleIdx="3" presStyleCnt="8"/>
      <dgm:spPr/>
      <dgm:t>
        <a:bodyPr/>
        <a:lstStyle/>
        <a:p>
          <a:endParaRPr lang="es-ES"/>
        </a:p>
      </dgm:t>
    </dgm:pt>
    <dgm:pt modelId="{25A95EEA-6667-46AC-9B16-E1268BE3660B}" type="pres">
      <dgm:prSet presAssocID="{23B85524-0B16-4207-B3D8-4D9167E5F72E}" presName="connTx" presStyleLbl="parChTrans1D4" presStyleIdx="3" presStyleCnt="8"/>
      <dgm:spPr/>
      <dgm:t>
        <a:bodyPr/>
        <a:lstStyle/>
        <a:p>
          <a:endParaRPr lang="es-ES"/>
        </a:p>
      </dgm:t>
    </dgm:pt>
    <dgm:pt modelId="{D6543A01-56EC-4305-BFE3-78A75C0EFB64}" type="pres">
      <dgm:prSet presAssocID="{7CDAD4C1-51FA-4082-B08B-136B855C92D4}" presName="root2" presStyleCnt="0"/>
      <dgm:spPr/>
      <dgm:t>
        <a:bodyPr/>
        <a:lstStyle/>
        <a:p>
          <a:endParaRPr lang="es-EC"/>
        </a:p>
      </dgm:t>
    </dgm:pt>
    <dgm:pt modelId="{820CBB9B-D33A-4479-8B6B-DD7B088BD6FD}" type="pres">
      <dgm:prSet presAssocID="{7CDAD4C1-51FA-4082-B08B-136B855C92D4}" presName="LevelTwoTextNode" presStyleLbl="node4" presStyleIdx="3" presStyleCnt="8" custScaleY="7352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D0D8FAB-2758-4FDA-B040-5F9BCDEFA569}" type="pres">
      <dgm:prSet presAssocID="{7CDAD4C1-51FA-4082-B08B-136B855C92D4}" presName="level3hierChild" presStyleCnt="0"/>
      <dgm:spPr/>
      <dgm:t>
        <a:bodyPr/>
        <a:lstStyle/>
        <a:p>
          <a:endParaRPr lang="es-EC"/>
        </a:p>
      </dgm:t>
    </dgm:pt>
    <dgm:pt modelId="{EE94CF4C-F1CB-4C0E-A6B8-4DA330B2D2FF}" type="pres">
      <dgm:prSet presAssocID="{97C3E72C-99F4-4283-97C4-69947DE935DB}" presName="conn2-1" presStyleLbl="parChTrans1D4" presStyleIdx="4" presStyleCnt="8"/>
      <dgm:spPr/>
      <dgm:t>
        <a:bodyPr/>
        <a:lstStyle/>
        <a:p>
          <a:endParaRPr lang="es-ES"/>
        </a:p>
      </dgm:t>
    </dgm:pt>
    <dgm:pt modelId="{146C2266-14D3-41E0-BF97-7BF4102C6952}" type="pres">
      <dgm:prSet presAssocID="{97C3E72C-99F4-4283-97C4-69947DE935DB}" presName="connTx" presStyleLbl="parChTrans1D4" presStyleIdx="4" presStyleCnt="8"/>
      <dgm:spPr/>
      <dgm:t>
        <a:bodyPr/>
        <a:lstStyle/>
        <a:p>
          <a:endParaRPr lang="es-ES"/>
        </a:p>
      </dgm:t>
    </dgm:pt>
    <dgm:pt modelId="{7C9340F8-D896-49A9-8E75-151C20B8EBE8}" type="pres">
      <dgm:prSet presAssocID="{741D5CD9-5C14-41FA-B299-D675AD973F82}" presName="root2" presStyleCnt="0"/>
      <dgm:spPr/>
      <dgm:t>
        <a:bodyPr/>
        <a:lstStyle/>
        <a:p>
          <a:endParaRPr lang="es-EC"/>
        </a:p>
      </dgm:t>
    </dgm:pt>
    <dgm:pt modelId="{C65FBDB9-0072-4EBE-B567-D212F8BD7B48}" type="pres">
      <dgm:prSet presAssocID="{741D5CD9-5C14-41FA-B299-D675AD973F82}" presName="LevelTwoTextNode" presStyleLbl="node4" presStyleIdx="4" presStyleCnt="8" custScaleY="7352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277456C-9232-4DAC-B7D1-144C7428B72D}" type="pres">
      <dgm:prSet presAssocID="{741D5CD9-5C14-41FA-B299-D675AD973F82}" presName="level3hierChild" presStyleCnt="0"/>
      <dgm:spPr/>
      <dgm:t>
        <a:bodyPr/>
        <a:lstStyle/>
        <a:p>
          <a:endParaRPr lang="es-EC"/>
        </a:p>
      </dgm:t>
    </dgm:pt>
    <dgm:pt modelId="{B6C347E4-1523-4D3A-B59E-84854D4A3692}" type="pres">
      <dgm:prSet presAssocID="{3EE33658-A390-465C-BDE8-41F7F79C1DF4}" presName="conn2-1" presStyleLbl="parChTrans1D4" presStyleIdx="5" presStyleCnt="8"/>
      <dgm:spPr/>
      <dgm:t>
        <a:bodyPr/>
        <a:lstStyle/>
        <a:p>
          <a:endParaRPr lang="es-ES"/>
        </a:p>
      </dgm:t>
    </dgm:pt>
    <dgm:pt modelId="{455DB610-0904-43E5-A23E-94270E23A9CE}" type="pres">
      <dgm:prSet presAssocID="{3EE33658-A390-465C-BDE8-41F7F79C1DF4}" presName="connTx" presStyleLbl="parChTrans1D4" presStyleIdx="5" presStyleCnt="8"/>
      <dgm:spPr/>
      <dgm:t>
        <a:bodyPr/>
        <a:lstStyle/>
        <a:p>
          <a:endParaRPr lang="es-ES"/>
        </a:p>
      </dgm:t>
    </dgm:pt>
    <dgm:pt modelId="{03409618-A426-44A4-8920-A266E90AF614}" type="pres">
      <dgm:prSet presAssocID="{940751C5-CC83-497F-81BA-6716E9AEFF20}" presName="root2" presStyleCnt="0"/>
      <dgm:spPr/>
      <dgm:t>
        <a:bodyPr/>
        <a:lstStyle/>
        <a:p>
          <a:endParaRPr lang="es-EC"/>
        </a:p>
      </dgm:t>
    </dgm:pt>
    <dgm:pt modelId="{070EB87A-2700-4947-B632-CA5197D858BB}" type="pres">
      <dgm:prSet presAssocID="{940751C5-CC83-497F-81BA-6716E9AEFF20}" presName="LevelTwoTextNode" presStyleLbl="node4" presStyleIdx="5" presStyleCnt="8" custScaleY="7352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028459D-9927-4425-9B15-729FD072C0B2}" type="pres">
      <dgm:prSet presAssocID="{940751C5-CC83-497F-81BA-6716E9AEFF20}" presName="level3hierChild" presStyleCnt="0"/>
      <dgm:spPr/>
      <dgm:t>
        <a:bodyPr/>
        <a:lstStyle/>
        <a:p>
          <a:endParaRPr lang="es-EC"/>
        </a:p>
      </dgm:t>
    </dgm:pt>
    <dgm:pt modelId="{842E2872-7B84-4B18-BE4F-8D6CF125E719}" type="pres">
      <dgm:prSet presAssocID="{27720A1B-5AF0-48AD-A91C-1738C0D79019}" presName="conn2-1" presStyleLbl="parChTrans1D4" presStyleIdx="6" presStyleCnt="8"/>
      <dgm:spPr/>
      <dgm:t>
        <a:bodyPr/>
        <a:lstStyle/>
        <a:p>
          <a:endParaRPr lang="es-ES"/>
        </a:p>
      </dgm:t>
    </dgm:pt>
    <dgm:pt modelId="{99ED7CE2-BDC9-4D3B-8AAB-65BB6378D34B}" type="pres">
      <dgm:prSet presAssocID="{27720A1B-5AF0-48AD-A91C-1738C0D79019}" presName="connTx" presStyleLbl="parChTrans1D4" presStyleIdx="6" presStyleCnt="8"/>
      <dgm:spPr/>
      <dgm:t>
        <a:bodyPr/>
        <a:lstStyle/>
        <a:p>
          <a:endParaRPr lang="es-ES"/>
        </a:p>
      </dgm:t>
    </dgm:pt>
    <dgm:pt modelId="{7151680B-A337-4B0D-8FF0-34BCE6A0010C}" type="pres">
      <dgm:prSet presAssocID="{92110F4D-1E1C-4E8E-8428-8ACAC90755BB}" presName="root2" presStyleCnt="0"/>
      <dgm:spPr/>
      <dgm:t>
        <a:bodyPr/>
        <a:lstStyle/>
        <a:p>
          <a:endParaRPr lang="es-EC"/>
        </a:p>
      </dgm:t>
    </dgm:pt>
    <dgm:pt modelId="{65BC2185-CDF0-47A1-BD7D-0D7F4E80E2F2}" type="pres">
      <dgm:prSet presAssocID="{92110F4D-1E1C-4E8E-8428-8ACAC90755BB}" presName="LevelTwoTextNode" presStyleLbl="node4" presStyleIdx="6" presStyleCnt="8" custScaleY="12859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D107937-7ACA-4A16-8373-B98AE7C75A85}" type="pres">
      <dgm:prSet presAssocID="{92110F4D-1E1C-4E8E-8428-8ACAC90755BB}" presName="level3hierChild" presStyleCnt="0"/>
      <dgm:spPr/>
      <dgm:t>
        <a:bodyPr/>
        <a:lstStyle/>
        <a:p>
          <a:endParaRPr lang="es-EC"/>
        </a:p>
      </dgm:t>
    </dgm:pt>
    <dgm:pt modelId="{98B13C26-70A7-41A2-A697-37F6AB60CD12}" type="pres">
      <dgm:prSet presAssocID="{20C69027-1B09-445D-B443-D522FB73E163}" presName="conn2-1" presStyleLbl="parChTrans1D4" presStyleIdx="7" presStyleCnt="8"/>
      <dgm:spPr/>
      <dgm:t>
        <a:bodyPr/>
        <a:lstStyle/>
        <a:p>
          <a:endParaRPr lang="es-ES"/>
        </a:p>
      </dgm:t>
    </dgm:pt>
    <dgm:pt modelId="{E41CBF8C-0AFE-4E24-A535-7BB67115A2AB}" type="pres">
      <dgm:prSet presAssocID="{20C69027-1B09-445D-B443-D522FB73E163}" presName="connTx" presStyleLbl="parChTrans1D4" presStyleIdx="7" presStyleCnt="8"/>
      <dgm:spPr/>
      <dgm:t>
        <a:bodyPr/>
        <a:lstStyle/>
        <a:p>
          <a:endParaRPr lang="es-ES"/>
        </a:p>
      </dgm:t>
    </dgm:pt>
    <dgm:pt modelId="{76B8559F-D854-4653-863C-44077B560A0D}" type="pres">
      <dgm:prSet presAssocID="{BB4047B1-29A8-457F-ACA6-9BB62FA44DD8}" presName="root2" presStyleCnt="0"/>
      <dgm:spPr/>
      <dgm:t>
        <a:bodyPr/>
        <a:lstStyle/>
        <a:p>
          <a:endParaRPr lang="es-EC"/>
        </a:p>
      </dgm:t>
    </dgm:pt>
    <dgm:pt modelId="{69F70C89-5E47-45CD-B674-C25BA52A5A83}" type="pres">
      <dgm:prSet presAssocID="{BB4047B1-29A8-457F-ACA6-9BB62FA44DD8}" presName="LevelTwoTextNode" presStyleLbl="node4" presStyleIdx="7" presStyleCnt="8" custScaleY="7352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E593194-B7B5-4BB3-99DB-68F87A6E1ACD}" type="pres">
      <dgm:prSet presAssocID="{BB4047B1-29A8-457F-ACA6-9BB62FA44DD8}" presName="level3hierChild" presStyleCnt="0"/>
      <dgm:spPr/>
      <dgm:t>
        <a:bodyPr/>
        <a:lstStyle/>
        <a:p>
          <a:endParaRPr lang="es-EC"/>
        </a:p>
      </dgm:t>
    </dgm:pt>
  </dgm:ptLst>
  <dgm:cxnLst>
    <dgm:cxn modelId="{C0D85923-CE63-4A85-B017-DF57EC238D82}" type="presOf" srcId="{1FC3CC82-3D48-4779-A8B9-F57E94124E7A}" destId="{F9DD432B-591D-4B04-8141-CCF194BB6D6E}" srcOrd="0" destOrd="0" presId="urn:microsoft.com/office/officeart/2005/8/layout/hierarchy2"/>
    <dgm:cxn modelId="{A15E9780-72D1-478E-B52B-62015C6E56D4}" type="presOf" srcId="{5E7F1CF1-34D0-48BB-8211-3EE34FD54743}" destId="{E1289807-FE47-4DC8-A739-24FE8589B81F}" srcOrd="0" destOrd="0" presId="urn:microsoft.com/office/officeart/2005/8/layout/hierarchy2"/>
    <dgm:cxn modelId="{FFD1DCF6-4B20-44F9-8E75-B1C209417CFD}" type="presOf" srcId="{92110F4D-1E1C-4E8E-8428-8ACAC90755BB}" destId="{65BC2185-CDF0-47A1-BD7D-0D7F4E80E2F2}" srcOrd="0" destOrd="0" presId="urn:microsoft.com/office/officeart/2005/8/layout/hierarchy2"/>
    <dgm:cxn modelId="{6349A5F6-06CD-458A-BB83-54B9D7E6B103}" srcId="{940751C5-CC83-497F-81BA-6716E9AEFF20}" destId="{92110F4D-1E1C-4E8E-8428-8ACAC90755BB}" srcOrd="0" destOrd="0" parTransId="{27720A1B-5AF0-48AD-A91C-1738C0D79019}" sibTransId="{8161698B-78A2-41D0-A399-C98A55F678F7}"/>
    <dgm:cxn modelId="{3BE07ED1-0686-43DC-A78F-35558FAB6787}" type="presOf" srcId="{BB4047B1-29A8-457F-ACA6-9BB62FA44DD8}" destId="{69F70C89-5E47-45CD-B674-C25BA52A5A83}" srcOrd="0" destOrd="0" presId="urn:microsoft.com/office/officeart/2005/8/layout/hierarchy2"/>
    <dgm:cxn modelId="{04FCDF09-6BBF-4679-A589-A4EA586ECA54}" type="presOf" srcId="{AE52D214-7E2C-4DDD-B296-617F800F9A45}" destId="{431400B5-D63A-43C2-B670-B05DC9AD7EE9}" srcOrd="1" destOrd="0" presId="urn:microsoft.com/office/officeart/2005/8/layout/hierarchy2"/>
    <dgm:cxn modelId="{D2221C09-1CF8-499B-8964-325B8286C536}" type="presOf" srcId="{49EF3350-4F11-44EB-9ABD-1CBA0441F076}" destId="{262447CA-0641-4B20-A26C-A9EE1FA4D67F}" srcOrd="1" destOrd="0" presId="urn:microsoft.com/office/officeart/2005/8/layout/hierarchy2"/>
    <dgm:cxn modelId="{E380080D-91C1-40C4-B02E-A1C0B4F9171D}" type="presOf" srcId="{301A1BF7-48EB-4798-A87B-0F7D0C84E2CB}" destId="{0B523A4B-6E7E-4D9D-AA36-4981D8091028}" srcOrd="0" destOrd="0" presId="urn:microsoft.com/office/officeart/2005/8/layout/hierarchy2"/>
    <dgm:cxn modelId="{822F653D-D561-4F50-8826-B9BE205C70FF}" srcId="{2670459E-DB0F-4B4A-B16A-5ACDDE41C3CF}" destId="{16949168-57A9-4AF8-9883-5B0E48FBDCB3}" srcOrd="1" destOrd="0" parTransId="{6627B5A0-120B-4A2A-862C-20130D676E5C}" sibTransId="{1EB68FF3-C396-49F2-A750-AE77D808E0B5}"/>
    <dgm:cxn modelId="{B549F0E0-8A8D-4443-BC90-1A585900F5BB}" type="presOf" srcId="{AE52D214-7E2C-4DDD-B296-617F800F9A45}" destId="{5115DC5E-68A8-457A-B126-B2F88763E190}" srcOrd="0" destOrd="0" presId="urn:microsoft.com/office/officeart/2005/8/layout/hierarchy2"/>
    <dgm:cxn modelId="{4B969777-3BD5-48CF-AA8D-05824CF87D36}" srcId="{16949168-57A9-4AF8-9883-5B0E48FBDCB3}" destId="{11F83136-8FA2-478B-A87F-C6BCB0F4196E}" srcOrd="0" destOrd="0" parTransId="{49EF3350-4F11-44EB-9ABD-1CBA0441F076}" sibTransId="{7C564013-28A7-4BFD-9AED-61908B3F658F}"/>
    <dgm:cxn modelId="{F15986EC-D01B-4818-8F1C-5627F83145B2}" type="presOf" srcId="{16949168-57A9-4AF8-9883-5B0E48FBDCB3}" destId="{A3419B6F-231F-433D-89AC-C5D64C11F58E}" srcOrd="0" destOrd="0" presId="urn:microsoft.com/office/officeart/2005/8/layout/hierarchy2"/>
    <dgm:cxn modelId="{E5341404-0400-457B-8CF6-45D08C5341CA}" type="presOf" srcId="{E0F6F2F4-7ECE-485A-87AD-12EA8F7F006C}" destId="{F77CE776-BF9F-40FE-9F5A-C00E3E6B176C}" srcOrd="0" destOrd="0" presId="urn:microsoft.com/office/officeart/2005/8/layout/hierarchy2"/>
    <dgm:cxn modelId="{8C072B3D-F763-4908-A7A3-0606BE1AE6EA}" srcId="{1FC3CC82-3D48-4779-A8B9-F57E94124E7A}" destId="{AF2BDCAB-AE84-482E-986D-009CAF1F3EE2}" srcOrd="1" destOrd="0" parTransId="{5E7F1CF1-34D0-48BB-8211-3EE34FD54743}" sibTransId="{4CF589C8-75D7-4EDF-9298-171FFB5E2CD3}"/>
    <dgm:cxn modelId="{198BA3B8-3B8E-4658-8578-7D4E7DBCFD92}" type="presOf" srcId="{6FA8F42A-88A9-47E7-A7C7-02BFFBCCCAF9}" destId="{121C0E6E-6EDC-4D55-8F79-8BCF4B78C769}" srcOrd="0" destOrd="0" presId="urn:microsoft.com/office/officeart/2005/8/layout/hierarchy2"/>
    <dgm:cxn modelId="{301AC0F2-E752-4571-913E-D8BEF0940A6D}" type="presOf" srcId="{72CAC8C0-C00C-4D55-9D0E-198B5C8967E8}" destId="{8BA79035-FDFE-40B5-A1D7-72F17229B007}" srcOrd="0" destOrd="0" presId="urn:microsoft.com/office/officeart/2005/8/layout/hierarchy2"/>
    <dgm:cxn modelId="{9905FB7F-3D5D-4BA2-81A4-8EB2DEC75D5D}" type="presOf" srcId="{C4CB4FA3-25FA-4CD8-A737-F7884F9FF502}" destId="{A9405CAC-5A48-4A01-81AB-2B96359B3C59}" srcOrd="0" destOrd="0" presId="urn:microsoft.com/office/officeart/2005/8/layout/hierarchy2"/>
    <dgm:cxn modelId="{60198201-6E1F-4EE9-94F0-F883BF282C37}" type="presOf" srcId="{9D147A0E-8CAA-43CC-8076-3CBB0D29AD32}" destId="{415D424F-3A6F-4872-9ED6-F631BE5EDAE0}" srcOrd="0" destOrd="0" presId="urn:microsoft.com/office/officeart/2005/8/layout/hierarchy2"/>
    <dgm:cxn modelId="{1B2EDF04-DD86-4539-A9F0-9AE1BCE6D767}" srcId="{7CDAD4C1-51FA-4082-B08B-136B855C92D4}" destId="{741D5CD9-5C14-41FA-B299-D675AD973F82}" srcOrd="0" destOrd="0" parTransId="{97C3E72C-99F4-4283-97C4-69947DE935DB}" sibTransId="{239FBA68-F34E-4F58-8FE1-C40FCAC4BB07}"/>
    <dgm:cxn modelId="{0401C14A-A96F-4E43-945E-BACB87DBACB9}" type="presOf" srcId="{20C69027-1B09-445D-B443-D522FB73E163}" destId="{E41CBF8C-0AFE-4E24-A535-7BB67115A2AB}" srcOrd="1" destOrd="0" presId="urn:microsoft.com/office/officeart/2005/8/layout/hierarchy2"/>
    <dgm:cxn modelId="{F4BA93C2-7949-4F23-AA47-BB2BF5905051}" type="presOf" srcId="{741D5CD9-5C14-41FA-B299-D675AD973F82}" destId="{C65FBDB9-0072-4EBE-B567-D212F8BD7B48}" srcOrd="0" destOrd="0" presId="urn:microsoft.com/office/officeart/2005/8/layout/hierarchy2"/>
    <dgm:cxn modelId="{E45EA105-304A-4566-9F6E-5107A84FAEC2}" type="presOf" srcId="{F7C54874-EFF9-4D59-ACFE-F42552EEB750}" destId="{8C525270-E6CB-428D-A662-72D3D8311FED}" srcOrd="0" destOrd="0" presId="urn:microsoft.com/office/officeart/2005/8/layout/hierarchy2"/>
    <dgm:cxn modelId="{214B8D3B-C5CF-499D-B21C-C00F1B4C9F04}" srcId="{1FC3CC82-3D48-4779-A8B9-F57E94124E7A}" destId="{CD8F00E5-8E98-453B-9CA1-DB1119D4A2B6}" srcOrd="0" destOrd="0" parTransId="{AE52D214-7E2C-4DDD-B296-617F800F9A45}" sibTransId="{4BB095D8-DB9A-4109-ADB1-C13086E69213}"/>
    <dgm:cxn modelId="{7DE24D99-6E8A-4C12-B064-AA03637E33F2}" srcId="{301A1BF7-48EB-4798-A87B-0F7D0C84E2CB}" destId="{9B92BF98-F01A-4644-AB31-487227D8358A}" srcOrd="0" destOrd="0" parTransId="{F7C54874-EFF9-4D59-ACFE-F42552EEB750}" sibTransId="{16D6BEEE-AD0D-4448-8ACA-5D71045CE474}"/>
    <dgm:cxn modelId="{513ECA47-67A1-44F5-B2A6-1F7193FDC710}" type="presOf" srcId="{CD8F00E5-8E98-453B-9CA1-DB1119D4A2B6}" destId="{942A768F-F066-4B40-A6B2-8B7125F1F06A}" srcOrd="0" destOrd="0" presId="urn:microsoft.com/office/officeart/2005/8/layout/hierarchy2"/>
    <dgm:cxn modelId="{2FF3B0DA-0553-4D62-AE7B-0FD172DEB74E}" type="presOf" srcId="{3EE33658-A390-465C-BDE8-41F7F79C1DF4}" destId="{455DB610-0904-43E5-A23E-94270E23A9CE}" srcOrd="1" destOrd="0" presId="urn:microsoft.com/office/officeart/2005/8/layout/hierarchy2"/>
    <dgm:cxn modelId="{38FFA37C-7D7D-4419-84BF-7ADB6701EA60}" type="presOf" srcId="{F7C54874-EFF9-4D59-ACFE-F42552EEB750}" destId="{C1B6FC8D-5C03-4BB2-81D4-FC65C8D743A0}" srcOrd="1" destOrd="0" presId="urn:microsoft.com/office/officeart/2005/8/layout/hierarchy2"/>
    <dgm:cxn modelId="{B192B83D-3C3D-4E12-91F4-C085BD6DF25C}" type="presOf" srcId="{7CDAD4C1-51FA-4082-B08B-136B855C92D4}" destId="{820CBB9B-D33A-4479-8B6B-DD7B088BD6FD}" srcOrd="0" destOrd="0" presId="urn:microsoft.com/office/officeart/2005/8/layout/hierarchy2"/>
    <dgm:cxn modelId="{33F81E38-260F-4682-AFD4-A0CF4779092E}" type="presOf" srcId="{97C3E72C-99F4-4283-97C4-69947DE935DB}" destId="{146C2266-14D3-41E0-BF97-7BF4102C6952}" srcOrd="1" destOrd="0" presId="urn:microsoft.com/office/officeart/2005/8/layout/hierarchy2"/>
    <dgm:cxn modelId="{80D15C6A-D4B3-481A-819C-27500849D9E8}" srcId="{AF2BDCAB-AE84-482E-986D-009CAF1F3EE2}" destId="{C4CB4FA3-25FA-4CD8-A737-F7884F9FF502}" srcOrd="0" destOrd="0" parTransId="{E0F6F2F4-7ECE-485A-87AD-12EA8F7F006C}" sibTransId="{EDF86641-2562-4702-AADE-C7036F89EB49}"/>
    <dgm:cxn modelId="{CD529B4B-AE96-448E-8543-8CA7F3424DFE}" type="presOf" srcId="{3EE33658-A390-465C-BDE8-41F7F79C1DF4}" destId="{B6C347E4-1523-4D3A-B59E-84854D4A3692}" srcOrd="0" destOrd="0" presId="urn:microsoft.com/office/officeart/2005/8/layout/hierarchy2"/>
    <dgm:cxn modelId="{34FE4904-B3BF-4B15-B83E-EEA717B9852E}" srcId="{11F83136-8FA2-478B-A87F-C6BCB0F4196E}" destId="{301A1BF7-48EB-4798-A87B-0F7D0C84E2CB}" srcOrd="0" destOrd="0" parTransId="{9D147A0E-8CAA-43CC-8076-3CBB0D29AD32}" sibTransId="{F34B6E64-7402-49A5-ADF6-6B8ECFB007AA}"/>
    <dgm:cxn modelId="{44ACDCFA-E9C9-44E0-9AAD-FDF152DD67F6}" type="presOf" srcId="{E0F6F2F4-7ECE-485A-87AD-12EA8F7F006C}" destId="{87748D50-9F04-48A7-B171-B334FD55527D}" srcOrd="1" destOrd="0" presId="urn:microsoft.com/office/officeart/2005/8/layout/hierarchy2"/>
    <dgm:cxn modelId="{4353A2ED-5F6A-4E6B-B88D-022145FDF718}" srcId="{2670459E-DB0F-4B4A-B16A-5ACDDE41C3CF}" destId="{1FC3CC82-3D48-4779-A8B9-F57E94124E7A}" srcOrd="0" destOrd="0" parTransId="{6FA8F42A-88A9-47E7-A7C7-02BFFBCCCAF9}" sibTransId="{0E6C6DEF-64B3-4376-AD1C-2F11DA080C26}"/>
    <dgm:cxn modelId="{9130E466-688A-430F-9A88-2DA54155BDCE}" srcId="{940751C5-CC83-497F-81BA-6716E9AEFF20}" destId="{BB4047B1-29A8-457F-ACA6-9BB62FA44DD8}" srcOrd="1" destOrd="0" parTransId="{20C69027-1B09-445D-B443-D522FB73E163}" sibTransId="{B0F75C13-2E48-486C-940A-C4FAFA8A1567}"/>
    <dgm:cxn modelId="{809F75A1-DCB1-48B4-BBE3-FA7C6D009AEB}" type="presOf" srcId="{AF2BDCAB-AE84-482E-986D-009CAF1F3EE2}" destId="{842F268E-0C0C-4696-AD21-1B21639359F7}" srcOrd="0" destOrd="0" presId="urn:microsoft.com/office/officeart/2005/8/layout/hierarchy2"/>
    <dgm:cxn modelId="{F9198964-54E0-4C8F-929C-0A3823D5F8BC}" type="presOf" srcId="{23B85524-0B16-4207-B3D8-4D9167E5F72E}" destId="{25A95EEA-6667-46AC-9B16-E1268BE3660B}" srcOrd="1" destOrd="0" presId="urn:microsoft.com/office/officeart/2005/8/layout/hierarchy2"/>
    <dgm:cxn modelId="{6A9DFEDA-0DC8-48DC-9B73-00489780E098}" srcId="{11F83136-8FA2-478B-A87F-C6BCB0F4196E}" destId="{7CDAD4C1-51FA-4082-B08B-136B855C92D4}" srcOrd="1" destOrd="0" parTransId="{23B85524-0B16-4207-B3D8-4D9167E5F72E}" sibTransId="{88726D10-7E7F-4AEE-ADE2-A9D2A7EE52FB}"/>
    <dgm:cxn modelId="{3BAA9271-BAB0-4858-B028-69F8E492405C}" type="presOf" srcId="{6627B5A0-120B-4A2A-862C-20130D676E5C}" destId="{AFCEE5DC-34AC-418E-900B-64912887E5DC}" srcOrd="1" destOrd="0" presId="urn:microsoft.com/office/officeart/2005/8/layout/hierarchy2"/>
    <dgm:cxn modelId="{7C44CD6A-AF93-4C91-BB9A-CC197C9116A6}" type="presOf" srcId="{940751C5-CC83-497F-81BA-6716E9AEFF20}" destId="{070EB87A-2700-4947-B632-CA5197D858BB}" srcOrd="0" destOrd="0" presId="urn:microsoft.com/office/officeart/2005/8/layout/hierarchy2"/>
    <dgm:cxn modelId="{B75DF097-551B-40BE-A387-26087787D5DE}" type="presOf" srcId="{5E7F1CF1-34D0-48BB-8211-3EE34FD54743}" destId="{4674F451-EDBC-4E41-9569-C09F802EEFA4}" srcOrd="1" destOrd="0" presId="urn:microsoft.com/office/officeart/2005/8/layout/hierarchy2"/>
    <dgm:cxn modelId="{E3FC4D9E-7126-4146-B2BC-908F38386AD3}" type="presOf" srcId="{20C69027-1B09-445D-B443-D522FB73E163}" destId="{98B13C26-70A7-41A2-A697-37F6AB60CD12}" srcOrd="0" destOrd="0" presId="urn:microsoft.com/office/officeart/2005/8/layout/hierarchy2"/>
    <dgm:cxn modelId="{2A0D690D-C8A8-452E-A5BE-D5FFAC1B0D60}" type="presOf" srcId="{6627B5A0-120B-4A2A-862C-20130D676E5C}" destId="{5016A5BC-314B-4DAF-8A9F-5461682B3177}" srcOrd="0" destOrd="0" presId="urn:microsoft.com/office/officeart/2005/8/layout/hierarchy2"/>
    <dgm:cxn modelId="{7E14AB32-E20B-46A2-9A84-53EDF3BEBA08}" type="presOf" srcId="{6FA8F42A-88A9-47E7-A7C7-02BFFBCCCAF9}" destId="{1ACF4840-B779-4B23-845C-68C2ED3FB783}" srcOrd="1" destOrd="0" presId="urn:microsoft.com/office/officeart/2005/8/layout/hierarchy2"/>
    <dgm:cxn modelId="{B6226044-BB66-46D6-920A-1A9741AAF33D}" type="presOf" srcId="{9B92BF98-F01A-4644-AB31-487227D8358A}" destId="{9E87C9E6-2A2A-41B9-9F54-361ED8E52A5A}" srcOrd="0" destOrd="0" presId="urn:microsoft.com/office/officeart/2005/8/layout/hierarchy2"/>
    <dgm:cxn modelId="{BEAE83AB-52A7-45DF-B130-D9ADD0616083}" type="presOf" srcId="{97C3E72C-99F4-4283-97C4-69947DE935DB}" destId="{EE94CF4C-F1CB-4C0E-A6B8-4DA330B2D2FF}" srcOrd="0" destOrd="0" presId="urn:microsoft.com/office/officeart/2005/8/layout/hierarchy2"/>
    <dgm:cxn modelId="{E4054BDF-ABEF-41B4-9F52-DA2D775FC1EF}" type="presOf" srcId="{2670459E-DB0F-4B4A-B16A-5ACDDE41C3CF}" destId="{2499A83D-F5A3-4117-8332-EC4822CED6E4}" srcOrd="0" destOrd="0" presId="urn:microsoft.com/office/officeart/2005/8/layout/hierarchy2"/>
    <dgm:cxn modelId="{6EB58A46-0591-4104-A2F5-083D99876F01}" type="presOf" srcId="{11F83136-8FA2-478B-A87F-C6BCB0F4196E}" destId="{46389141-17E7-4E39-8035-10E1509DB8D2}" srcOrd="0" destOrd="0" presId="urn:microsoft.com/office/officeart/2005/8/layout/hierarchy2"/>
    <dgm:cxn modelId="{FD794378-8707-4FDB-8007-7E2F54F9EFF3}" srcId="{72CAC8C0-C00C-4D55-9D0E-198B5C8967E8}" destId="{2670459E-DB0F-4B4A-B16A-5ACDDE41C3CF}" srcOrd="0" destOrd="0" parTransId="{93A884B7-F132-4CF2-9CF0-FE1D29FE5198}" sibTransId="{3B7BCB99-38CB-4B97-8EB6-E21AA086A976}"/>
    <dgm:cxn modelId="{124FB3CD-E53D-4F77-AFED-D5B8978E575C}" type="presOf" srcId="{27720A1B-5AF0-48AD-A91C-1738C0D79019}" destId="{842E2872-7B84-4B18-BE4F-8D6CF125E719}" srcOrd="0" destOrd="0" presId="urn:microsoft.com/office/officeart/2005/8/layout/hierarchy2"/>
    <dgm:cxn modelId="{EA28E441-8081-4909-B19A-0B123BD73BD4}" type="presOf" srcId="{27720A1B-5AF0-48AD-A91C-1738C0D79019}" destId="{99ED7CE2-BDC9-4D3B-8AAB-65BB6378D34B}" srcOrd="1" destOrd="0" presId="urn:microsoft.com/office/officeart/2005/8/layout/hierarchy2"/>
    <dgm:cxn modelId="{4E130AC0-CB31-47EA-AAC9-EA9918D80F7A}" type="presOf" srcId="{9D147A0E-8CAA-43CC-8076-3CBB0D29AD32}" destId="{71B1DBCE-3278-4315-9B03-A87C847ABEDB}" srcOrd="1" destOrd="0" presId="urn:microsoft.com/office/officeart/2005/8/layout/hierarchy2"/>
    <dgm:cxn modelId="{02668406-4AA8-49CB-8B27-EF1EF57B5860}" type="presOf" srcId="{49EF3350-4F11-44EB-9ABD-1CBA0441F076}" destId="{714CCF9F-26FB-46EE-9CFA-551B4C07D850}" srcOrd="0" destOrd="0" presId="urn:microsoft.com/office/officeart/2005/8/layout/hierarchy2"/>
    <dgm:cxn modelId="{759AA2EC-22D2-4AD7-B97A-204556FFEA29}" type="presOf" srcId="{23B85524-0B16-4207-B3D8-4D9167E5F72E}" destId="{B92099AD-D60B-409C-9280-1FAF03C88F3C}" srcOrd="0" destOrd="0" presId="urn:microsoft.com/office/officeart/2005/8/layout/hierarchy2"/>
    <dgm:cxn modelId="{9612A8C7-4E5A-4BF8-8D36-24AF8362E812}" srcId="{11F83136-8FA2-478B-A87F-C6BCB0F4196E}" destId="{940751C5-CC83-497F-81BA-6716E9AEFF20}" srcOrd="2" destOrd="0" parTransId="{3EE33658-A390-465C-BDE8-41F7F79C1DF4}" sibTransId="{AF1A312E-09CA-4294-B741-C1FA1A3A11A6}"/>
    <dgm:cxn modelId="{23CECE70-CA07-4600-8FE1-C9CEF7950C0A}" type="presParOf" srcId="{8BA79035-FDFE-40B5-A1D7-72F17229B007}" destId="{9D9951BF-B988-4043-B304-95008EC6D7B6}" srcOrd="0" destOrd="0" presId="urn:microsoft.com/office/officeart/2005/8/layout/hierarchy2"/>
    <dgm:cxn modelId="{5A7B4A9F-6C39-4F7D-877A-677A5D98A768}" type="presParOf" srcId="{9D9951BF-B988-4043-B304-95008EC6D7B6}" destId="{2499A83D-F5A3-4117-8332-EC4822CED6E4}" srcOrd="0" destOrd="0" presId="urn:microsoft.com/office/officeart/2005/8/layout/hierarchy2"/>
    <dgm:cxn modelId="{16B9ADCC-B0CB-4F1E-A996-65282E1A52E2}" type="presParOf" srcId="{9D9951BF-B988-4043-B304-95008EC6D7B6}" destId="{796218A5-A637-46E9-B639-B505CA53A0DA}" srcOrd="1" destOrd="0" presId="urn:microsoft.com/office/officeart/2005/8/layout/hierarchy2"/>
    <dgm:cxn modelId="{01858CA3-324E-4DD5-8232-A9DA62B42E56}" type="presParOf" srcId="{796218A5-A637-46E9-B639-B505CA53A0DA}" destId="{121C0E6E-6EDC-4D55-8F79-8BCF4B78C769}" srcOrd="0" destOrd="0" presId="urn:microsoft.com/office/officeart/2005/8/layout/hierarchy2"/>
    <dgm:cxn modelId="{FBF15221-EF04-4497-BB65-F493FBB09A21}" type="presParOf" srcId="{121C0E6E-6EDC-4D55-8F79-8BCF4B78C769}" destId="{1ACF4840-B779-4B23-845C-68C2ED3FB783}" srcOrd="0" destOrd="0" presId="urn:microsoft.com/office/officeart/2005/8/layout/hierarchy2"/>
    <dgm:cxn modelId="{E991D280-19F0-41F1-8417-D13BAB98B8B7}" type="presParOf" srcId="{796218A5-A637-46E9-B639-B505CA53A0DA}" destId="{867D9DE9-78B1-48F9-9008-6DBEFDFF1F16}" srcOrd="1" destOrd="0" presId="urn:microsoft.com/office/officeart/2005/8/layout/hierarchy2"/>
    <dgm:cxn modelId="{AF2DDDBF-35A1-4FC1-8583-FED10A62CDAF}" type="presParOf" srcId="{867D9DE9-78B1-48F9-9008-6DBEFDFF1F16}" destId="{F9DD432B-591D-4B04-8141-CCF194BB6D6E}" srcOrd="0" destOrd="0" presId="urn:microsoft.com/office/officeart/2005/8/layout/hierarchy2"/>
    <dgm:cxn modelId="{DB9F5923-48F5-40E9-BB26-16D1126E099B}" type="presParOf" srcId="{867D9DE9-78B1-48F9-9008-6DBEFDFF1F16}" destId="{EEF2FC37-F2A1-4A2F-8846-8016ED72763F}" srcOrd="1" destOrd="0" presId="urn:microsoft.com/office/officeart/2005/8/layout/hierarchy2"/>
    <dgm:cxn modelId="{E42D8E7F-C0BF-4FBB-87D7-04852A61E65D}" type="presParOf" srcId="{EEF2FC37-F2A1-4A2F-8846-8016ED72763F}" destId="{5115DC5E-68A8-457A-B126-B2F88763E190}" srcOrd="0" destOrd="0" presId="urn:microsoft.com/office/officeart/2005/8/layout/hierarchy2"/>
    <dgm:cxn modelId="{DF9153B9-8AA1-4BBE-9C1C-57BFD0BE2A7A}" type="presParOf" srcId="{5115DC5E-68A8-457A-B126-B2F88763E190}" destId="{431400B5-D63A-43C2-B670-B05DC9AD7EE9}" srcOrd="0" destOrd="0" presId="urn:microsoft.com/office/officeart/2005/8/layout/hierarchy2"/>
    <dgm:cxn modelId="{8B7EA934-3930-41B9-9DD1-1F535852FB2E}" type="presParOf" srcId="{EEF2FC37-F2A1-4A2F-8846-8016ED72763F}" destId="{366C11D1-E042-4942-9F57-0ECB8F2918E4}" srcOrd="1" destOrd="0" presId="urn:microsoft.com/office/officeart/2005/8/layout/hierarchy2"/>
    <dgm:cxn modelId="{757474DD-BA09-4084-946F-0323F8B2A924}" type="presParOf" srcId="{366C11D1-E042-4942-9F57-0ECB8F2918E4}" destId="{942A768F-F066-4B40-A6B2-8B7125F1F06A}" srcOrd="0" destOrd="0" presId="urn:microsoft.com/office/officeart/2005/8/layout/hierarchy2"/>
    <dgm:cxn modelId="{4BAF4936-9158-4EDE-9FE4-EAE76569275E}" type="presParOf" srcId="{366C11D1-E042-4942-9F57-0ECB8F2918E4}" destId="{AD3B5BFC-8ABA-46B4-8D27-39CFF8BD4EA4}" srcOrd="1" destOrd="0" presId="urn:microsoft.com/office/officeart/2005/8/layout/hierarchy2"/>
    <dgm:cxn modelId="{B1F728D5-FE92-4686-8470-7AA3B6B682C6}" type="presParOf" srcId="{EEF2FC37-F2A1-4A2F-8846-8016ED72763F}" destId="{E1289807-FE47-4DC8-A739-24FE8589B81F}" srcOrd="2" destOrd="0" presId="urn:microsoft.com/office/officeart/2005/8/layout/hierarchy2"/>
    <dgm:cxn modelId="{637DF4C8-A1DA-4480-B17A-C5AF5AA8CE95}" type="presParOf" srcId="{E1289807-FE47-4DC8-A739-24FE8589B81F}" destId="{4674F451-EDBC-4E41-9569-C09F802EEFA4}" srcOrd="0" destOrd="0" presId="urn:microsoft.com/office/officeart/2005/8/layout/hierarchy2"/>
    <dgm:cxn modelId="{0C7E54CD-0BCC-4933-9C34-520C680CCDAA}" type="presParOf" srcId="{EEF2FC37-F2A1-4A2F-8846-8016ED72763F}" destId="{6F294EE4-CD52-4322-99AF-680773A7B541}" srcOrd="3" destOrd="0" presId="urn:microsoft.com/office/officeart/2005/8/layout/hierarchy2"/>
    <dgm:cxn modelId="{D94A9DFA-F178-4401-9F14-4EABE9594D1E}" type="presParOf" srcId="{6F294EE4-CD52-4322-99AF-680773A7B541}" destId="{842F268E-0C0C-4696-AD21-1B21639359F7}" srcOrd="0" destOrd="0" presId="urn:microsoft.com/office/officeart/2005/8/layout/hierarchy2"/>
    <dgm:cxn modelId="{86305FB4-75EC-4FC4-A167-3ADA229697DB}" type="presParOf" srcId="{6F294EE4-CD52-4322-99AF-680773A7B541}" destId="{23ABB858-E4B8-46A4-8674-84843AFE8ED0}" srcOrd="1" destOrd="0" presId="urn:microsoft.com/office/officeart/2005/8/layout/hierarchy2"/>
    <dgm:cxn modelId="{E95069CF-CD53-4765-8928-4BBF20E57EE2}" type="presParOf" srcId="{23ABB858-E4B8-46A4-8674-84843AFE8ED0}" destId="{F77CE776-BF9F-40FE-9F5A-C00E3E6B176C}" srcOrd="0" destOrd="0" presId="urn:microsoft.com/office/officeart/2005/8/layout/hierarchy2"/>
    <dgm:cxn modelId="{CA4C9C91-1F1A-4AD3-9904-94BA4DF57DCD}" type="presParOf" srcId="{F77CE776-BF9F-40FE-9F5A-C00E3E6B176C}" destId="{87748D50-9F04-48A7-B171-B334FD55527D}" srcOrd="0" destOrd="0" presId="urn:microsoft.com/office/officeart/2005/8/layout/hierarchy2"/>
    <dgm:cxn modelId="{D3D80F30-3468-410C-A359-F7E75706A921}" type="presParOf" srcId="{23ABB858-E4B8-46A4-8674-84843AFE8ED0}" destId="{785F8B31-B7DE-45A1-88FD-33BB4F5C33BC}" srcOrd="1" destOrd="0" presId="urn:microsoft.com/office/officeart/2005/8/layout/hierarchy2"/>
    <dgm:cxn modelId="{F3474183-A084-430E-B993-1705515730F5}" type="presParOf" srcId="{785F8B31-B7DE-45A1-88FD-33BB4F5C33BC}" destId="{A9405CAC-5A48-4A01-81AB-2B96359B3C59}" srcOrd="0" destOrd="0" presId="urn:microsoft.com/office/officeart/2005/8/layout/hierarchy2"/>
    <dgm:cxn modelId="{0AEB4D62-A299-436C-87E4-7B211ECA1662}" type="presParOf" srcId="{785F8B31-B7DE-45A1-88FD-33BB4F5C33BC}" destId="{7A8CD133-ABB8-4911-B5E5-A89EB5487610}" srcOrd="1" destOrd="0" presId="urn:microsoft.com/office/officeart/2005/8/layout/hierarchy2"/>
    <dgm:cxn modelId="{156D404B-FAA0-4003-A2BA-F13565A9435D}" type="presParOf" srcId="{796218A5-A637-46E9-B639-B505CA53A0DA}" destId="{5016A5BC-314B-4DAF-8A9F-5461682B3177}" srcOrd="2" destOrd="0" presId="urn:microsoft.com/office/officeart/2005/8/layout/hierarchy2"/>
    <dgm:cxn modelId="{8BDBE40F-97C8-4076-80AC-151088F32A30}" type="presParOf" srcId="{5016A5BC-314B-4DAF-8A9F-5461682B3177}" destId="{AFCEE5DC-34AC-418E-900B-64912887E5DC}" srcOrd="0" destOrd="0" presId="urn:microsoft.com/office/officeart/2005/8/layout/hierarchy2"/>
    <dgm:cxn modelId="{7C15DA42-0778-48ED-A606-F1ABA0D8C294}" type="presParOf" srcId="{796218A5-A637-46E9-B639-B505CA53A0DA}" destId="{2F8D5058-6218-41CB-BB43-C8D7FE8CDDB2}" srcOrd="3" destOrd="0" presId="urn:microsoft.com/office/officeart/2005/8/layout/hierarchy2"/>
    <dgm:cxn modelId="{9AB9A4D0-9B74-474E-8AAB-E6FA648EAB3E}" type="presParOf" srcId="{2F8D5058-6218-41CB-BB43-C8D7FE8CDDB2}" destId="{A3419B6F-231F-433D-89AC-C5D64C11F58E}" srcOrd="0" destOrd="0" presId="urn:microsoft.com/office/officeart/2005/8/layout/hierarchy2"/>
    <dgm:cxn modelId="{85F55697-F448-47B2-AB35-542960E7AF65}" type="presParOf" srcId="{2F8D5058-6218-41CB-BB43-C8D7FE8CDDB2}" destId="{9DFE5BF2-1B34-4257-AA07-EF3377FE856E}" srcOrd="1" destOrd="0" presId="urn:microsoft.com/office/officeart/2005/8/layout/hierarchy2"/>
    <dgm:cxn modelId="{4233CEAC-AA19-4871-997E-A374A8A27379}" type="presParOf" srcId="{9DFE5BF2-1B34-4257-AA07-EF3377FE856E}" destId="{714CCF9F-26FB-46EE-9CFA-551B4C07D850}" srcOrd="0" destOrd="0" presId="urn:microsoft.com/office/officeart/2005/8/layout/hierarchy2"/>
    <dgm:cxn modelId="{B3D977B3-53E0-4BEC-A7D3-39A0CEC8ADD8}" type="presParOf" srcId="{714CCF9F-26FB-46EE-9CFA-551B4C07D850}" destId="{262447CA-0641-4B20-A26C-A9EE1FA4D67F}" srcOrd="0" destOrd="0" presId="urn:microsoft.com/office/officeart/2005/8/layout/hierarchy2"/>
    <dgm:cxn modelId="{ADA4ED66-1097-48AD-A413-7C44F8AB73A1}" type="presParOf" srcId="{9DFE5BF2-1B34-4257-AA07-EF3377FE856E}" destId="{1C831241-A523-476A-A236-A2E9F0845A6E}" srcOrd="1" destOrd="0" presId="urn:microsoft.com/office/officeart/2005/8/layout/hierarchy2"/>
    <dgm:cxn modelId="{9C19A92C-192B-418F-80E9-5695D9A05616}" type="presParOf" srcId="{1C831241-A523-476A-A236-A2E9F0845A6E}" destId="{46389141-17E7-4E39-8035-10E1509DB8D2}" srcOrd="0" destOrd="0" presId="urn:microsoft.com/office/officeart/2005/8/layout/hierarchy2"/>
    <dgm:cxn modelId="{DB7F00E5-4E4A-44BF-8C57-DF900BF0586D}" type="presParOf" srcId="{1C831241-A523-476A-A236-A2E9F0845A6E}" destId="{3F1C0176-828B-421B-8028-1CE94B5D025C}" srcOrd="1" destOrd="0" presId="urn:microsoft.com/office/officeart/2005/8/layout/hierarchy2"/>
    <dgm:cxn modelId="{396CABFC-6F74-4C2D-A77C-28DB99C6020D}" type="presParOf" srcId="{3F1C0176-828B-421B-8028-1CE94B5D025C}" destId="{415D424F-3A6F-4872-9ED6-F631BE5EDAE0}" srcOrd="0" destOrd="0" presId="urn:microsoft.com/office/officeart/2005/8/layout/hierarchy2"/>
    <dgm:cxn modelId="{2D9652CE-7C50-4724-AEC8-27A825F62B26}" type="presParOf" srcId="{415D424F-3A6F-4872-9ED6-F631BE5EDAE0}" destId="{71B1DBCE-3278-4315-9B03-A87C847ABEDB}" srcOrd="0" destOrd="0" presId="urn:microsoft.com/office/officeart/2005/8/layout/hierarchy2"/>
    <dgm:cxn modelId="{91326C80-8C34-4D6D-88F5-4A23F6B3B7B3}" type="presParOf" srcId="{3F1C0176-828B-421B-8028-1CE94B5D025C}" destId="{DDA9574B-29AD-4F63-8E11-08A8C9B521FF}" srcOrd="1" destOrd="0" presId="urn:microsoft.com/office/officeart/2005/8/layout/hierarchy2"/>
    <dgm:cxn modelId="{0D93281A-1BB6-43C9-8AB8-AEFB22568D4D}" type="presParOf" srcId="{DDA9574B-29AD-4F63-8E11-08A8C9B521FF}" destId="{0B523A4B-6E7E-4D9D-AA36-4981D8091028}" srcOrd="0" destOrd="0" presId="urn:microsoft.com/office/officeart/2005/8/layout/hierarchy2"/>
    <dgm:cxn modelId="{60583F04-CAC9-41D3-A3C8-5D9D08BB3F3C}" type="presParOf" srcId="{DDA9574B-29AD-4F63-8E11-08A8C9B521FF}" destId="{205C4BB4-80D2-43F8-8743-4A8394E45DFA}" srcOrd="1" destOrd="0" presId="urn:microsoft.com/office/officeart/2005/8/layout/hierarchy2"/>
    <dgm:cxn modelId="{839FF8A8-C7D4-4307-9E34-B9655AF51CE2}" type="presParOf" srcId="{205C4BB4-80D2-43F8-8743-4A8394E45DFA}" destId="{8C525270-E6CB-428D-A662-72D3D8311FED}" srcOrd="0" destOrd="0" presId="urn:microsoft.com/office/officeart/2005/8/layout/hierarchy2"/>
    <dgm:cxn modelId="{5A38DD22-FFFD-40BF-AD61-B67F8F4C1CE1}" type="presParOf" srcId="{8C525270-E6CB-428D-A662-72D3D8311FED}" destId="{C1B6FC8D-5C03-4BB2-81D4-FC65C8D743A0}" srcOrd="0" destOrd="0" presId="urn:microsoft.com/office/officeart/2005/8/layout/hierarchy2"/>
    <dgm:cxn modelId="{10E61CE6-9F8C-4E0C-A550-9D7579A399CC}" type="presParOf" srcId="{205C4BB4-80D2-43F8-8743-4A8394E45DFA}" destId="{7A3C5C0E-AB4F-4FAB-A24A-012C64B3A29F}" srcOrd="1" destOrd="0" presId="urn:microsoft.com/office/officeart/2005/8/layout/hierarchy2"/>
    <dgm:cxn modelId="{CE797799-184E-4BB2-A859-8B310E89AA73}" type="presParOf" srcId="{7A3C5C0E-AB4F-4FAB-A24A-012C64B3A29F}" destId="{9E87C9E6-2A2A-41B9-9F54-361ED8E52A5A}" srcOrd="0" destOrd="0" presId="urn:microsoft.com/office/officeart/2005/8/layout/hierarchy2"/>
    <dgm:cxn modelId="{2E482649-66B6-4045-AFD6-DA103D9EEB1A}" type="presParOf" srcId="{7A3C5C0E-AB4F-4FAB-A24A-012C64B3A29F}" destId="{5E239652-566B-47B6-8CFD-644276440E86}" srcOrd="1" destOrd="0" presId="urn:microsoft.com/office/officeart/2005/8/layout/hierarchy2"/>
    <dgm:cxn modelId="{6DAEAAD2-8A80-4430-AB9A-57B6A73CC5D0}" type="presParOf" srcId="{3F1C0176-828B-421B-8028-1CE94B5D025C}" destId="{B92099AD-D60B-409C-9280-1FAF03C88F3C}" srcOrd="2" destOrd="0" presId="urn:microsoft.com/office/officeart/2005/8/layout/hierarchy2"/>
    <dgm:cxn modelId="{E969FDA2-651B-4B81-8591-F19D03BB512C}" type="presParOf" srcId="{B92099AD-D60B-409C-9280-1FAF03C88F3C}" destId="{25A95EEA-6667-46AC-9B16-E1268BE3660B}" srcOrd="0" destOrd="0" presId="urn:microsoft.com/office/officeart/2005/8/layout/hierarchy2"/>
    <dgm:cxn modelId="{EE11BC08-FE79-4464-A871-A6428BBD1192}" type="presParOf" srcId="{3F1C0176-828B-421B-8028-1CE94B5D025C}" destId="{D6543A01-56EC-4305-BFE3-78A75C0EFB64}" srcOrd="3" destOrd="0" presId="urn:microsoft.com/office/officeart/2005/8/layout/hierarchy2"/>
    <dgm:cxn modelId="{9C9BFA6E-6D67-40C3-902A-760B358C35F9}" type="presParOf" srcId="{D6543A01-56EC-4305-BFE3-78A75C0EFB64}" destId="{820CBB9B-D33A-4479-8B6B-DD7B088BD6FD}" srcOrd="0" destOrd="0" presId="urn:microsoft.com/office/officeart/2005/8/layout/hierarchy2"/>
    <dgm:cxn modelId="{BE7FBDF6-7D2A-41AC-8555-013045A34CE2}" type="presParOf" srcId="{D6543A01-56EC-4305-BFE3-78A75C0EFB64}" destId="{AD0D8FAB-2758-4FDA-B040-5F9BCDEFA569}" srcOrd="1" destOrd="0" presId="urn:microsoft.com/office/officeart/2005/8/layout/hierarchy2"/>
    <dgm:cxn modelId="{1D57CA12-0822-4F91-9904-AE43661B02A0}" type="presParOf" srcId="{AD0D8FAB-2758-4FDA-B040-5F9BCDEFA569}" destId="{EE94CF4C-F1CB-4C0E-A6B8-4DA330B2D2FF}" srcOrd="0" destOrd="0" presId="urn:microsoft.com/office/officeart/2005/8/layout/hierarchy2"/>
    <dgm:cxn modelId="{5D76F859-C48C-49A3-8E82-8816A8C6E146}" type="presParOf" srcId="{EE94CF4C-F1CB-4C0E-A6B8-4DA330B2D2FF}" destId="{146C2266-14D3-41E0-BF97-7BF4102C6952}" srcOrd="0" destOrd="0" presId="urn:microsoft.com/office/officeart/2005/8/layout/hierarchy2"/>
    <dgm:cxn modelId="{6D074FF1-0E05-4676-8904-24CE598C80AE}" type="presParOf" srcId="{AD0D8FAB-2758-4FDA-B040-5F9BCDEFA569}" destId="{7C9340F8-D896-49A9-8E75-151C20B8EBE8}" srcOrd="1" destOrd="0" presId="urn:microsoft.com/office/officeart/2005/8/layout/hierarchy2"/>
    <dgm:cxn modelId="{94F5BA12-AF47-4DCD-88A8-070698590FB7}" type="presParOf" srcId="{7C9340F8-D896-49A9-8E75-151C20B8EBE8}" destId="{C65FBDB9-0072-4EBE-B567-D212F8BD7B48}" srcOrd="0" destOrd="0" presId="urn:microsoft.com/office/officeart/2005/8/layout/hierarchy2"/>
    <dgm:cxn modelId="{078B6518-DC6D-41D3-B6CA-583AB7C28CD7}" type="presParOf" srcId="{7C9340F8-D896-49A9-8E75-151C20B8EBE8}" destId="{1277456C-9232-4DAC-B7D1-144C7428B72D}" srcOrd="1" destOrd="0" presId="urn:microsoft.com/office/officeart/2005/8/layout/hierarchy2"/>
    <dgm:cxn modelId="{69D40E24-77C5-40C2-B512-BD9E61F7819C}" type="presParOf" srcId="{3F1C0176-828B-421B-8028-1CE94B5D025C}" destId="{B6C347E4-1523-4D3A-B59E-84854D4A3692}" srcOrd="4" destOrd="0" presId="urn:microsoft.com/office/officeart/2005/8/layout/hierarchy2"/>
    <dgm:cxn modelId="{0C3F7E1B-0A5F-4F3A-AFB8-01D90BCDA737}" type="presParOf" srcId="{B6C347E4-1523-4D3A-B59E-84854D4A3692}" destId="{455DB610-0904-43E5-A23E-94270E23A9CE}" srcOrd="0" destOrd="0" presId="urn:microsoft.com/office/officeart/2005/8/layout/hierarchy2"/>
    <dgm:cxn modelId="{BE97612A-2AAC-4F07-BF85-26B03D534378}" type="presParOf" srcId="{3F1C0176-828B-421B-8028-1CE94B5D025C}" destId="{03409618-A426-44A4-8920-A266E90AF614}" srcOrd="5" destOrd="0" presId="urn:microsoft.com/office/officeart/2005/8/layout/hierarchy2"/>
    <dgm:cxn modelId="{2565F506-705E-4783-8735-C1A2059059BB}" type="presParOf" srcId="{03409618-A426-44A4-8920-A266E90AF614}" destId="{070EB87A-2700-4947-B632-CA5197D858BB}" srcOrd="0" destOrd="0" presId="urn:microsoft.com/office/officeart/2005/8/layout/hierarchy2"/>
    <dgm:cxn modelId="{7B33CCFC-12BA-4C8E-8FC9-FE996D9DE4A8}" type="presParOf" srcId="{03409618-A426-44A4-8920-A266E90AF614}" destId="{E028459D-9927-4425-9B15-729FD072C0B2}" srcOrd="1" destOrd="0" presId="urn:microsoft.com/office/officeart/2005/8/layout/hierarchy2"/>
    <dgm:cxn modelId="{5592C007-EDAA-4F10-A28F-AAD67DEFDD10}" type="presParOf" srcId="{E028459D-9927-4425-9B15-729FD072C0B2}" destId="{842E2872-7B84-4B18-BE4F-8D6CF125E719}" srcOrd="0" destOrd="0" presId="urn:microsoft.com/office/officeart/2005/8/layout/hierarchy2"/>
    <dgm:cxn modelId="{E41FEFA3-5646-4FCE-91B7-1FF66B000B55}" type="presParOf" srcId="{842E2872-7B84-4B18-BE4F-8D6CF125E719}" destId="{99ED7CE2-BDC9-4D3B-8AAB-65BB6378D34B}" srcOrd="0" destOrd="0" presId="urn:microsoft.com/office/officeart/2005/8/layout/hierarchy2"/>
    <dgm:cxn modelId="{5F3F5891-68E7-4A8C-A2AC-965D597592AE}" type="presParOf" srcId="{E028459D-9927-4425-9B15-729FD072C0B2}" destId="{7151680B-A337-4B0D-8FF0-34BCE6A0010C}" srcOrd="1" destOrd="0" presId="urn:microsoft.com/office/officeart/2005/8/layout/hierarchy2"/>
    <dgm:cxn modelId="{1DB63053-40DE-4725-8282-2DDF523D601C}" type="presParOf" srcId="{7151680B-A337-4B0D-8FF0-34BCE6A0010C}" destId="{65BC2185-CDF0-47A1-BD7D-0D7F4E80E2F2}" srcOrd="0" destOrd="0" presId="urn:microsoft.com/office/officeart/2005/8/layout/hierarchy2"/>
    <dgm:cxn modelId="{11821C0E-9F1D-4233-B2E5-3237FA4EE762}" type="presParOf" srcId="{7151680B-A337-4B0D-8FF0-34BCE6A0010C}" destId="{5D107937-7ACA-4A16-8373-B98AE7C75A85}" srcOrd="1" destOrd="0" presId="urn:microsoft.com/office/officeart/2005/8/layout/hierarchy2"/>
    <dgm:cxn modelId="{7A72C992-5F22-4D4A-9891-E4DBFBFD659E}" type="presParOf" srcId="{E028459D-9927-4425-9B15-729FD072C0B2}" destId="{98B13C26-70A7-41A2-A697-37F6AB60CD12}" srcOrd="2" destOrd="0" presId="urn:microsoft.com/office/officeart/2005/8/layout/hierarchy2"/>
    <dgm:cxn modelId="{707DA9D9-3D90-459D-A593-623AB6BE1FB9}" type="presParOf" srcId="{98B13C26-70A7-41A2-A697-37F6AB60CD12}" destId="{E41CBF8C-0AFE-4E24-A535-7BB67115A2AB}" srcOrd="0" destOrd="0" presId="urn:microsoft.com/office/officeart/2005/8/layout/hierarchy2"/>
    <dgm:cxn modelId="{4DED2B58-A152-4F60-A0F7-0002C251DC44}" type="presParOf" srcId="{E028459D-9927-4425-9B15-729FD072C0B2}" destId="{76B8559F-D854-4653-863C-44077B560A0D}" srcOrd="3" destOrd="0" presId="urn:microsoft.com/office/officeart/2005/8/layout/hierarchy2"/>
    <dgm:cxn modelId="{A3F99421-051A-4685-902F-B616E6DB65CE}" type="presParOf" srcId="{76B8559F-D854-4653-863C-44077B560A0D}" destId="{69F70C89-5E47-45CD-B674-C25BA52A5A83}" srcOrd="0" destOrd="0" presId="urn:microsoft.com/office/officeart/2005/8/layout/hierarchy2"/>
    <dgm:cxn modelId="{9EF087B2-B581-47C4-B302-CD57064469B2}" type="presParOf" srcId="{76B8559F-D854-4653-863C-44077B560A0D}" destId="{7E593194-B7B5-4BB3-99DB-68F87A6E1AC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CAC8C0-C00C-4D55-9D0E-198B5C8967E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2670459E-DB0F-4B4A-B16A-5ACDDE41C3CF}">
      <dgm:prSet custT="1"/>
      <dgm:spPr/>
      <dgm:t>
        <a:bodyPr/>
        <a:lstStyle/>
        <a:p>
          <a:pPr rtl="0"/>
          <a:r>
            <a:rPr lang="es-EC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DIVERSIDAD ALFA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884B7-F132-4CF2-9CF0-FE1D29FE5198}" type="parTrans" cxnId="{FD794378-8707-4FDB-8007-7E2F54F9EFF3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7BCB99-38CB-4B97-8EB6-E21AA086A976}" type="sibTrans" cxnId="{FD794378-8707-4FDB-8007-7E2F54F9EFF3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C3CC82-3D48-4779-A8B9-F57E94124E7A}">
      <dgm:prSet custT="1"/>
      <dgm:spPr/>
      <dgm:t>
        <a:bodyPr/>
        <a:lstStyle/>
        <a:p>
          <a:pPr rtl="0"/>
          <a:r>
            <a:rPr lang="es-EC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riqueza </a:t>
          </a:r>
          <a:r>
            <a:rPr lang="es-EC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específica</a:t>
          </a:r>
          <a:endParaRPr lang="es-EC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A8F42A-88A9-47E7-A7C7-02BFFBCCCAF9}" type="parTrans" cxnId="{4353A2ED-5F6A-4E6B-B88D-022145FDF718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6C6DEF-64B3-4376-AD1C-2F11DA080C26}" type="sibTrans" cxnId="{4353A2ED-5F6A-4E6B-B88D-022145FDF718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CB4FA3-25FA-4CD8-A737-F7884F9FF502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E0F6F2F4-7ECE-485A-87AD-12EA8F7F006C}" type="parTrans" cxnId="{80D15C6A-D4B3-481A-819C-27500849D9E8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86641-2562-4702-AADE-C7036F89EB49}" type="sibTrans" cxnId="{80D15C6A-D4B3-481A-819C-27500849D9E8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949168-57A9-4AF8-9883-5B0E48FBDCB3}">
      <dgm:prSet custT="1"/>
      <dgm:spPr/>
      <dgm:t>
        <a:bodyPr/>
        <a:lstStyle/>
        <a:p>
          <a:pPr rtl="0"/>
          <a:r>
            <a:rPr lang="es-EC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estructura de la comunidad</a:t>
          </a:r>
          <a:endParaRPr lang="es-EC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27B5A0-120B-4A2A-862C-20130D676E5C}" type="parTrans" cxnId="{822F653D-D561-4F50-8826-B9BE205C70FF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B68FF3-C396-49F2-A750-AE77D808E0B5}" type="sibTrans" cxnId="{822F653D-D561-4F50-8826-B9BE205C70FF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110F4D-1E1C-4E8E-8428-8ACAC90755BB}">
      <dgm:prSet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27720A1B-5AF0-48AD-A91C-1738C0D79019}" type="parTrans" cxnId="{6349A5F6-06CD-458A-BB83-54B9D7E6B103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61698B-78A2-41D0-A399-C98A55F678F7}" type="sibTrans" cxnId="{6349A5F6-06CD-458A-BB83-54B9D7E6B103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4047B1-29A8-457F-ACA6-9BB62FA44DD8}">
      <dgm:prSet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20C69027-1B09-445D-B443-D522FB73E163}" type="parTrans" cxnId="{9130E466-688A-430F-9A88-2DA54155BDCE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F75C13-2E48-486C-940A-C4FAFA8A1567}" type="sibTrans" cxnId="{9130E466-688A-430F-9A88-2DA54155BDCE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8F00E5-8E98-453B-9CA1-DB1119D4A2B6}">
      <dgm:prSet custT="1"/>
      <dgm:spPr/>
      <dgm:t>
        <a:bodyPr/>
        <a:lstStyle/>
        <a:p>
          <a:pPr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Riqueza absoluta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52D214-7E2C-4DDD-B296-617F800F9A45}" type="parTrans" cxnId="{214B8D3B-C5CF-499D-B21C-C00F1B4C9F04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B095D8-DB9A-4109-ADB1-C13086E69213}" type="sibTrans" cxnId="{214B8D3B-C5CF-499D-B21C-C00F1B4C9F04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2BDCAB-AE84-482E-986D-009CAF1F3EE2}">
      <dgm:prSet custT="1"/>
      <dgm:spPr/>
      <dgm:t>
        <a:bodyPr/>
        <a:lstStyle/>
        <a:p>
          <a:pPr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Estimador de riqueza esperada Chao 2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7F1CF1-34D0-48BB-8211-3EE34FD54743}" type="parTrans" cxnId="{8C072B3D-F763-4908-A7A3-0606BE1AE6EA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F589C8-75D7-4EDF-9298-171FFB5E2CD3}" type="sibTrans" cxnId="{8C072B3D-F763-4908-A7A3-0606BE1AE6EA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F83136-8FA2-478B-A87F-C6BCB0F4196E}">
      <dgm:prSet custT="1"/>
      <dgm:spPr/>
      <dgm:t>
        <a:bodyPr/>
        <a:lstStyle/>
        <a:p>
          <a:pPr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Índice de diversidad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EF3350-4F11-44EB-9ABD-1CBA0441F076}" type="parTrans" cxnId="{4B969777-3BD5-48CF-AA8D-05824CF87D36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564013-28A7-4BFD-9AED-61908B3F658F}" type="sibTrans" cxnId="{4B969777-3BD5-48CF-AA8D-05824CF87D36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A1BF7-48EB-4798-A87B-0F7D0C84E2CB}">
      <dgm:prSet custT="1"/>
      <dgm:spPr/>
      <dgm:t>
        <a:bodyPr/>
        <a:lstStyle/>
        <a:p>
          <a:pPr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Simpson (</a:t>
          </a:r>
          <a:r>
            <a:rPr lang="es-EC" sz="1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1-D</a:t>
          </a:r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147A0E-8CAA-43CC-8076-3CBB0D29AD32}" type="parTrans" cxnId="{34FE4904-B3BF-4B15-B83E-EEA717B9852E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4B6E64-7402-49A5-ADF6-6B8ECFB007AA}" type="sibTrans" cxnId="{34FE4904-B3BF-4B15-B83E-EEA717B9852E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DAD4C1-51FA-4082-B08B-136B855C92D4}">
      <dgm:prSet custT="1"/>
      <dgm:spPr/>
      <dgm:t>
        <a:bodyPr/>
        <a:lstStyle/>
        <a:p>
          <a:pPr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Shannon (</a:t>
          </a:r>
          <a:r>
            <a:rPr lang="es-EC" sz="1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H’</a:t>
          </a:r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B85524-0B16-4207-B3D8-4D9167E5F72E}" type="parTrans" cxnId="{6A9DFEDA-0DC8-48DC-9B73-00489780E098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26D10-7E7F-4AEE-ADE2-A9D2A7EE52FB}" type="sibTrans" cxnId="{6A9DFEDA-0DC8-48DC-9B73-00489780E098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0751C5-CC83-497F-81BA-6716E9AEFF20}">
      <dgm:prSet custT="1"/>
      <dgm:spPr/>
      <dgm:t>
        <a:bodyPr/>
        <a:lstStyle/>
        <a:p>
          <a:pPr rtl="0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Equitatividad de Pielou (</a:t>
          </a:r>
          <a:r>
            <a:rPr lang="es-EC" sz="1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J’</a:t>
          </a:r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33658-A390-465C-BDE8-41F7F79C1DF4}" type="parTrans" cxnId="{9612A8C7-4E5A-4BF8-8D36-24AF8362E812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1A312E-09CA-4294-B741-C1FA1A3A11A6}" type="sibTrans" cxnId="{9612A8C7-4E5A-4BF8-8D36-24AF8362E812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92BF98-F01A-4644-AB31-487227D8358A}">
      <dgm:prSet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F7C54874-EFF9-4D59-ACFE-F42552EEB750}" type="parTrans" cxnId="{7DE24D99-6E8A-4C12-B064-AA03637E33F2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6BEEE-AD0D-4448-8ACA-5D71045CE474}" type="sibTrans" cxnId="{7DE24D99-6E8A-4C12-B064-AA03637E33F2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1D5CD9-5C14-41FA-B299-D675AD973F82}">
      <dgm:prSet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97C3E72C-99F4-4283-97C4-69947DE935DB}" type="parTrans" cxnId="{1B2EDF04-DD86-4539-A9F0-9AE1BCE6D767}">
      <dgm:prSet custT="1"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9FBA68-F34E-4F58-8FE1-C40FCAC4BB07}" type="sibTrans" cxnId="{1B2EDF04-DD86-4539-A9F0-9AE1BCE6D767}">
      <dgm:prSet/>
      <dgm:spPr/>
      <dgm:t>
        <a:bodyPr/>
        <a:lstStyle/>
        <a:p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A79035-FDFE-40B5-A1D7-72F17229B007}" type="pres">
      <dgm:prSet presAssocID="{72CAC8C0-C00C-4D55-9D0E-198B5C8967E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D9951BF-B988-4043-B304-95008EC6D7B6}" type="pres">
      <dgm:prSet presAssocID="{2670459E-DB0F-4B4A-B16A-5ACDDE41C3CF}" presName="root1" presStyleCnt="0"/>
      <dgm:spPr/>
      <dgm:t>
        <a:bodyPr/>
        <a:lstStyle/>
        <a:p>
          <a:endParaRPr lang="es-EC"/>
        </a:p>
      </dgm:t>
    </dgm:pt>
    <dgm:pt modelId="{2499A83D-F5A3-4117-8332-EC4822CED6E4}" type="pres">
      <dgm:prSet presAssocID="{2670459E-DB0F-4B4A-B16A-5ACDDE41C3C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96218A5-A637-46E9-B639-B505CA53A0DA}" type="pres">
      <dgm:prSet presAssocID="{2670459E-DB0F-4B4A-B16A-5ACDDE41C3CF}" presName="level2hierChild" presStyleCnt="0"/>
      <dgm:spPr/>
      <dgm:t>
        <a:bodyPr/>
        <a:lstStyle/>
        <a:p>
          <a:endParaRPr lang="es-EC"/>
        </a:p>
      </dgm:t>
    </dgm:pt>
    <dgm:pt modelId="{121C0E6E-6EDC-4D55-8F79-8BCF4B78C769}" type="pres">
      <dgm:prSet presAssocID="{6FA8F42A-88A9-47E7-A7C7-02BFFBCCCAF9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1ACF4840-B779-4B23-845C-68C2ED3FB783}" type="pres">
      <dgm:prSet presAssocID="{6FA8F42A-88A9-47E7-A7C7-02BFFBCCCAF9}" presName="connTx" presStyleLbl="parChTrans1D2" presStyleIdx="0" presStyleCnt="2"/>
      <dgm:spPr/>
      <dgm:t>
        <a:bodyPr/>
        <a:lstStyle/>
        <a:p>
          <a:endParaRPr lang="es-ES"/>
        </a:p>
      </dgm:t>
    </dgm:pt>
    <dgm:pt modelId="{867D9DE9-78B1-48F9-9008-6DBEFDFF1F16}" type="pres">
      <dgm:prSet presAssocID="{1FC3CC82-3D48-4779-A8B9-F57E94124E7A}" presName="root2" presStyleCnt="0"/>
      <dgm:spPr/>
      <dgm:t>
        <a:bodyPr/>
        <a:lstStyle/>
        <a:p>
          <a:endParaRPr lang="es-EC"/>
        </a:p>
      </dgm:t>
    </dgm:pt>
    <dgm:pt modelId="{F9DD432B-591D-4B04-8141-CCF194BB6D6E}" type="pres">
      <dgm:prSet presAssocID="{1FC3CC82-3D48-4779-A8B9-F57E94124E7A}" presName="LevelTwoTextNode" presStyleLbl="node2" presStyleIdx="0" presStyleCnt="2" custScaleX="121226" custScaleY="8601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EF2FC37-F2A1-4A2F-8846-8016ED72763F}" type="pres">
      <dgm:prSet presAssocID="{1FC3CC82-3D48-4779-A8B9-F57E94124E7A}" presName="level3hierChild" presStyleCnt="0"/>
      <dgm:spPr/>
      <dgm:t>
        <a:bodyPr/>
        <a:lstStyle/>
        <a:p>
          <a:endParaRPr lang="es-EC"/>
        </a:p>
      </dgm:t>
    </dgm:pt>
    <dgm:pt modelId="{5115DC5E-68A8-457A-B126-B2F88763E190}" type="pres">
      <dgm:prSet presAssocID="{AE52D214-7E2C-4DDD-B296-617F800F9A45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431400B5-D63A-43C2-B670-B05DC9AD7EE9}" type="pres">
      <dgm:prSet presAssocID="{AE52D214-7E2C-4DDD-B296-617F800F9A45}" presName="connTx" presStyleLbl="parChTrans1D3" presStyleIdx="0" presStyleCnt="3"/>
      <dgm:spPr/>
      <dgm:t>
        <a:bodyPr/>
        <a:lstStyle/>
        <a:p>
          <a:endParaRPr lang="es-ES"/>
        </a:p>
      </dgm:t>
    </dgm:pt>
    <dgm:pt modelId="{366C11D1-E042-4942-9F57-0ECB8F2918E4}" type="pres">
      <dgm:prSet presAssocID="{CD8F00E5-8E98-453B-9CA1-DB1119D4A2B6}" presName="root2" presStyleCnt="0"/>
      <dgm:spPr/>
      <dgm:t>
        <a:bodyPr/>
        <a:lstStyle/>
        <a:p>
          <a:endParaRPr lang="es-EC"/>
        </a:p>
      </dgm:t>
    </dgm:pt>
    <dgm:pt modelId="{942A768F-F066-4B40-A6B2-8B7125F1F06A}" type="pres">
      <dgm:prSet presAssocID="{CD8F00E5-8E98-453B-9CA1-DB1119D4A2B6}" presName="LevelTwoTextNode" presStyleLbl="node3" presStyleIdx="0" presStyleCnt="3" custScaleX="121974" custScaleY="6430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D3B5BFC-8ABA-46B4-8D27-39CFF8BD4EA4}" type="pres">
      <dgm:prSet presAssocID="{CD8F00E5-8E98-453B-9CA1-DB1119D4A2B6}" presName="level3hierChild" presStyleCnt="0"/>
      <dgm:spPr/>
      <dgm:t>
        <a:bodyPr/>
        <a:lstStyle/>
        <a:p>
          <a:endParaRPr lang="es-EC"/>
        </a:p>
      </dgm:t>
    </dgm:pt>
    <dgm:pt modelId="{E1289807-FE47-4DC8-A739-24FE8589B81F}" type="pres">
      <dgm:prSet presAssocID="{5E7F1CF1-34D0-48BB-8211-3EE34FD54743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4674F451-EDBC-4E41-9569-C09F802EEFA4}" type="pres">
      <dgm:prSet presAssocID="{5E7F1CF1-34D0-48BB-8211-3EE34FD54743}" presName="connTx" presStyleLbl="parChTrans1D3" presStyleIdx="1" presStyleCnt="3"/>
      <dgm:spPr/>
      <dgm:t>
        <a:bodyPr/>
        <a:lstStyle/>
        <a:p>
          <a:endParaRPr lang="es-ES"/>
        </a:p>
      </dgm:t>
    </dgm:pt>
    <dgm:pt modelId="{6F294EE4-CD52-4322-99AF-680773A7B541}" type="pres">
      <dgm:prSet presAssocID="{AF2BDCAB-AE84-482E-986D-009CAF1F3EE2}" presName="root2" presStyleCnt="0"/>
      <dgm:spPr/>
      <dgm:t>
        <a:bodyPr/>
        <a:lstStyle/>
        <a:p>
          <a:endParaRPr lang="es-EC"/>
        </a:p>
      </dgm:t>
    </dgm:pt>
    <dgm:pt modelId="{842F268E-0C0C-4696-AD21-1B21639359F7}" type="pres">
      <dgm:prSet presAssocID="{AF2BDCAB-AE84-482E-986D-009CAF1F3EE2}" presName="LevelTwoTextNode" presStyleLbl="node3" presStyleIdx="1" presStyleCnt="3" custScaleX="121974" custScaleY="6430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3ABB858-E4B8-46A4-8674-84843AFE8ED0}" type="pres">
      <dgm:prSet presAssocID="{AF2BDCAB-AE84-482E-986D-009CAF1F3EE2}" presName="level3hierChild" presStyleCnt="0"/>
      <dgm:spPr/>
      <dgm:t>
        <a:bodyPr/>
        <a:lstStyle/>
        <a:p>
          <a:endParaRPr lang="es-EC"/>
        </a:p>
      </dgm:t>
    </dgm:pt>
    <dgm:pt modelId="{F77CE776-BF9F-40FE-9F5A-C00E3E6B176C}" type="pres">
      <dgm:prSet presAssocID="{E0F6F2F4-7ECE-485A-87AD-12EA8F7F006C}" presName="conn2-1" presStyleLbl="parChTrans1D4" presStyleIdx="0" presStyleCnt="8"/>
      <dgm:spPr/>
      <dgm:t>
        <a:bodyPr/>
        <a:lstStyle/>
        <a:p>
          <a:endParaRPr lang="es-ES"/>
        </a:p>
      </dgm:t>
    </dgm:pt>
    <dgm:pt modelId="{87748D50-9F04-48A7-B171-B334FD55527D}" type="pres">
      <dgm:prSet presAssocID="{E0F6F2F4-7ECE-485A-87AD-12EA8F7F006C}" presName="connTx" presStyleLbl="parChTrans1D4" presStyleIdx="0" presStyleCnt="8"/>
      <dgm:spPr/>
      <dgm:t>
        <a:bodyPr/>
        <a:lstStyle/>
        <a:p>
          <a:endParaRPr lang="es-ES"/>
        </a:p>
      </dgm:t>
    </dgm:pt>
    <dgm:pt modelId="{785F8B31-B7DE-45A1-88FD-33BB4F5C33BC}" type="pres">
      <dgm:prSet presAssocID="{C4CB4FA3-25FA-4CD8-A737-F7884F9FF502}" presName="root2" presStyleCnt="0"/>
      <dgm:spPr/>
      <dgm:t>
        <a:bodyPr/>
        <a:lstStyle/>
        <a:p>
          <a:endParaRPr lang="es-EC"/>
        </a:p>
      </dgm:t>
    </dgm:pt>
    <dgm:pt modelId="{A9405CAC-5A48-4A01-81AB-2B96359B3C59}" type="pres">
      <dgm:prSet presAssocID="{C4CB4FA3-25FA-4CD8-A737-F7884F9FF502}" presName="LevelTwoTextNode" presStyleLbl="node4" presStyleIdx="0" presStyleCnt="8" custScaleX="121974" custScaleY="12290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A8CD133-ABB8-4911-B5E5-A89EB5487610}" type="pres">
      <dgm:prSet presAssocID="{C4CB4FA3-25FA-4CD8-A737-F7884F9FF502}" presName="level3hierChild" presStyleCnt="0"/>
      <dgm:spPr/>
      <dgm:t>
        <a:bodyPr/>
        <a:lstStyle/>
        <a:p>
          <a:endParaRPr lang="es-EC"/>
        </a:p>
      </dgm:t>
    </dgm:pt>
    <dgm:pt modelId="{5016A5BC-314B-4DAF-8A9F-5461682B3177}" type="pres">
      <dgm:prSet presAssocID="{6627B5A0-120B-4A2A-862C-20130D676E5C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AFCEE5DC-34AC-418E-900B-64912887E5DC}" type="pres">
      <dgm:prSet presAssocID="{6627B5A0-120B-4A2A-862C-20130D676E5C}" presName="connTx" presStyleLbl="parChTrans1D2" presStyleIdx="1" presStyleCnt="2"/>
      <dgm:spPr/>
      <dgm:t>
        <a:bodyPr/>
        <a:lstStyle/>
        <a:p>
          <a:endParaRPr lang="es-ES"/>
        </a:p>
      </dgm:t>
    </dgm:pt>
    <dgm:pt modelId="{2F8D5058-6218-41CB-BB43-C8D7FE8CDDB2}" type="pres">
      <dgm:prSet presAssocID="{16949168-57A9-4AF8-9883-5B0E48FBDCB3}" presName="root2" presStyleCnt="0"/>
      <dgm:spPr/>
      <dgm:t>
        <a:bodyPr/>
        <a:lstStyle/>
        <a:p>
          <a:endParaRPr lang="es-EC"/>
        </a:p>
      </dgm:t>
    </dgm:pt>
    <dgm:pt modelId="{A3419B6F-231F-433D-89AC-C5D64C11F58E}" type="pres">
      <dgm:prSet presAssocID="{16949168-57A9-4AF8-9883-5B0E48FBDCB3}" presName="LevelTwoTextNode" presStyleLbl="node2" presStyleIdx="1" presStyleCnt="2" custScaleX="99386" custScaleY="8396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DFE5BF2-1B34-4257-AA07-EF3377FE856E}" type="pres">
      <dgm:prSet presAssocID="{16949168-57A9-4AF8-9883-5B0E48FBDCB3}" presName="level3hierChild" presStyleCnt="0"/>
      <dgm:spPr/>
      <dgm:t>
        <a:bodyPr/>
        <a:lstStyle/>
        <a:p>
          <a:endParaRPr lang="es-EC"/>
        </a:p>
      </dgm:t>
    </dgm:pt>
    <dgm:pt modelId="{714CCF9F-26FB-46EE-9CFA-551B4C07D850}" type="pres">
      <dgm:prSet presAssocID="{49EF3350-4F11-44EB-9ABD-1CBA0441F076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262447CA-0641-4B20-A26C-A9EE1FA4D67F}" type="pres">
      <dgm:prSet presAssocID="{49EF3350-4F11-44EB-9ABD-1CBA0441F076}" presName="connTx" presStyleLbl="parChTrans1D3" presStyleIdx="2" presStyleCnt="3"/>
      <dgm:spPr/>
      <dgm:t>
        <a:bodyPr/>
        <a:lstStyle/>
        <a:p>
          <a:endParaRPr lang="es-ES"/>
        </a:p>
      </dgm:t>
    </dgm:pt>
    <dgm:pt modelId="{1C831241-A523-476A-A236-A2E9F0845A6E}" type="pres">
      <dgm:prSet presAssocID="{11F83136-8FA2-478B-A87F-C6BCB0F4196E}" presName="root2" presStyleCnt="0"/>
      <dgm:spPr/>
      <dgm:t>
        <a:bodyPr/>
        <a:lstStyle/>
        <a:p>
          <a:endParaRPr lang="es-EC"/>
        </a:p>
      </dgm:t>
    </dgm:pt>
    <dgm:pt modelId="{46389141-17E7-4E39-8035-10E1509DB8D2}" type="pres">
      <dgm:prSet presAssocID="{11F83136-8FA2-478B-A87F-C6BCB0F4196E}" presName="LevelTwoTextNode" presStyleLbl="node3" presStyleIdx="2" presStyleCnt="3" custScaleY="8396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F1C0176-828B-421B-8028-1CE94B5D025C}" type="pres">
      <dgm:prSet presAssocID="{11F83136-8FA2-478B-A87F-C6BCB0F4196E}" presName="level3hierChild" presStyleCnt="0"/>
      <dgm:spPr/>
      <dgm:t>
        <a:bodyPr/>
        <a:lstStyle/>
        <a:p>
          <a:endParaRPr lang="es-EC"/>
        </a:p>
      </dgm:t>
    </dgm:pt>
    <dgm:pt modelId="{415D424F-3A6F-4872-9ED6-F631BE5EDAE0}" type="pres">
      <dgm:prSet presAssocID="{9D147A0E-8CAA-43CC-8076-3CBB0D29AD32}" presName="conn2-1" presStyleLbl="parChTrans1D4" presStyleIdx="1" presStyleCnt="8"/>
      <dgm:spPr/>
      <dgm:t>
        <a:bodyPr/>
        <a:lstStyle/>
        <a:p>
          <a:endParaRPr lang="es-ES"/>
        </a:p>
      </dgm:t>
    </dgm:pt>
    <dgm:pt modelId="{71B1DBCE-3278-4315-9B03-A87C847ABEDB}" type="pres">
      <dgm:prSet presAssocID="{9D147A0E-8CAA-43CC-8076-3CBB0D29AD32}" presName="connTx" presStyleLbl="parChTrans1D4" presStyleIdx="1" presStyleCnt="8"/>
      <dgm:spPr/>
      <dgm:t>
        <a:bodyPr/>
        <a:lstStyle/>
        <a:p>
          <a:endParaRPr lang="es-ES"/>
        </a:p>
      </dgm:t>
    </dgm:pt>
    <dgm:pt modelId="{DDA9574B-29AD-4F63-8E11-08A8C9B521FF}" type="pres">
      <dgm:prSet presAssocID="{301A1BF7-48EB-4798-A87B-0F7D0C84E2CB}" presName="root2" presStyleCnt="0"/>
      <dgm:spPr/>
      <dgm:t>
        <a:bodyPr/>
        <a:lstStyle/>
        <a:p>
          <a:endParaRPr lang="es-EC"/>
        </a:p>
      </dgm:t>
    </dgm:pt>
    <dgm:pt modelId="{0B523A4B-6E7E-4D9D-AA36-4981D8091028}" type="pres">
      <dgm:prSet presAssocID="{301A1BF7-48EB-4798-A87B-0F7D0C84E2CB}" presName="LevelTwoTextNode" presStyleLbl="node4" presStyleIdx="1" presStyleCnt="8" custScaleY="7352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05C4BB4-80D2-43F8-8743-4A8394E45DFA}" type="pres">
      <dgm:prSet presAssocID="{301A1BF7-48EB-4798-A87B-0F7D0C84E2CB}" presName="level3hierChild" presStyleCnt="0"/>
      <dgm:spPr/>
      <dgm:t>
        <a:bodyPr/>
        <a:lstStyle/>
        <a:p>
          <a:endParaRPr lang="es-EC"/>
        </a:p>
      </dgm:t>
    </dgm:pt>
    <dgm:pt modelId="{8C525270-E6CB-428D-A662-72D3D8311FED}" type="pres">
      <dgm:prSet presAssocID="{F7C54874-EFF9-4D59-ACFE-F42552EEB750}" presName="conn2-1" presStyleLbl="parChTrans1D4" presStyleIdx="2" presStyleCnt="8"/>
      <dgm:spPr/>
      <dgm:t>
        <a:bodyPr/>
        <a:lstStyle/>
        <a:p>
          <a:endParaRPr lang="es-ES"/>
        </a:p>
      </dgm:t>
    </dgm:pt>
    <dgm:pt modelId="{C1B6FC8D-5C03-4BB2-81D4-FC65C8D743A0}" type="pres">
      <dgm:prSet presAssocID="{F7C54874-EFF9-4D59-ACFE-F42552EEB750}" presName="connTx" presStyleLbl="parChTrans1D4" presStyleIdx="2" presStyleCnt="8"/>
      <dgm:spPr/>
      <dgm:t>
        <a:bodyPr/>
        <a:lstStyle/>
        <a:p>
          <a:endParaRPr lang="es-ES"/>
        </a:p>
      </dgm:t>
    </dgm:pt>
    <dgm:pt modelId="{7A3C5C0E-AB4F-4FAB-A24A-012C64B3A29F}" type="pres">
      <dgm:prSet presAssocID="{9B92BF98-F01A-4644-AB31-487227D8358A}" presName="root2" presStyleCnt="0"/>
      <dgm:spPr/>
      <dgm:t>
        <a:bodyPr/>
        <a:lstStyle/>
        <a:p>
          <a:endParaRPr lang="es-EC"/>
        </a:p>
      </dgm:t>
    </dgm:pt>
    <dgm:pt modelId="{9E87C9E6-2A2A-41B9-9F54-361ED8E52A5A}" type="pres">
      <dgm:prSet presAssocID="{9B92BF98-F01A-4644-AB31-487227D8358A}" presName="LevelTwoTextNode" presStyleLbl="node4" presStyleIdx="2" presStyleCnt="8" custScaleY="7352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E239652-566B-47B6-8CFD-644276440E86}" type="pres">
      <dgm:prSet presAssocID="{9B92BF98-F01A-4644-AB31-487227D8358A}" presName="level3hierChild" presStyleCnt="0"/>
      <dgm:spPr/>
      <dgm:t>
        <a:bodyPr/>
        <a:lstStyle/>
        <a:p>
          <a:endParaRPr lang="es-EC"/>
        </a:p>
      </dgm:t>
    </dgm:pt>
    <dgm:pt modelId="{B92099AD-D60B-409C-9280-1FAF03C88F3C}" type="pres">
      <dgm:prSet presAssocID="{23B85524-0B16-4207-B3D8-4D9167E5F72E}" presName="conn2-1" presStyleLbl="parChTrans1D4" presStyleIdx="3" presStyleCnt="8"/>
      <dgm:spPr/>
      <dgm:t>
        <a:bodyPr/>
        <a:lstStyle/>
        <a:p>
          <a:endParaRPr lang="es-ES"/>
        </a:p>
      </dgm:t>
    </dgm:pt>
    <dgm:pt modelId="{25A95EEA-6667-46AC-9B16-E1268BE3660B}" type="pres">
      <dgm:prSet presAssocID="{23B85524-0B16-4207-B3D8-4D9167E5F72E}" presName="connTx" presStyleLbl="parChTrans1D4" presStyleIdx="3" presStyleCnt="8"/>
      <dgm:spPr/>
      <dgm:t>
        <a:bodyPr/>
        <a:lstStyle/>
        <a:p>
          <a:endParaRPr lang="es-ES"/>
        </a:p>
      </dgm:t>
    </dgm:pt>
    <dgm:pt modelId="{D6543A01-56EC-4305-BFE3-78A75C0EFB64}" type="pres">
      <dgm:prSet presAssocID="{7CDAD4C1-51FA-4082-B08B-136B855C92D4}" presName="root2" presStyleCnt="0"/>
      <dgm:spPr/>
      <dgm:t>
        <a:bodyPr/>
        <a:lstStyle/>
        <a:p>
          <a:endParaRPr lang="es-EC"/>
        </a:p>
      </dgm:t>
    </dgm:pt>
    <dgm:pt modelId="{820CBB9B-D33A-4479-8B6B-DD7B088BD6FD}" type="pres">
      <dgm:prSet presAssocID="{7CDAD4C1-51FA-4082-B08B-136B855C92D4}" presName="LevelTwoTextNode" presStyleLbl="node4" presStyleIdx="3" presStyleCnt="8" custScaleY="7352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D0D8FAB-2758-4FDA-B040-5F9BCDEFA569}" type="pres">
      <dgm:prSet presAssocID="{7CDAD4C1-51FA-4082-B08B-136B855C92D4}" presName="level3hierChild" presStyleCnt="0"/>
      <dgm:spPr/>
      <dgm:t>
        <a:bodyPr/>
        <a:lstStyle/>
        <a:p>
          <a:endParaRPr lang="es-EC"/>
        </a:p>
      </dgm:t>
    </dgm:pt>
    <dgm:pt modelId="{EE94CF4C-F1CB-4C0E-A6B8-4DA330B2D2FF}" type="pres">
      <dgm:prSet presAssocID="{97C3E72C-99F4-4283-97C4-69947DE935DB}" presName="conn2-1" presStyleLbl="parChTrans1D4" presStyleIdx="4" presStyleCnt="8"/>
      <dgm:spPr/>
      <dgm:t>
        <a:bodyPr/>
        <a:lstStyle/>
        <a:p>
          <a:endParaRPr lang="es-ES"/>
        </a:p>
      </dgm:t>
    </dgm:pt>
    <dgm:pt modelId="{146C2266-14D3-41E0-BF97-7BF4102C6952}" type="pres">
      <dgm:prSet presAssocID="{97C3E72C-99F4-4283-97C4-69947DE935DB}" presName="connTx" presStyleLbl="parChTrans1D4" presStyleIdx="4" presStyleCnt="8"/>
      <dgm:spPr/>
      <dgm:t>
        <a:bodyPr/>
        <a:lstStyle/>
        <a:p>
          <a:endParaRPr lang="es-ES"/>
        </a:p>
      </dgm:t>
    </dgm:pt>
    <dgm:pt modelId="{7C9340F8-D896-49A9-8E75-151C20B8EBE8}" type="pres">
      <dgm:prSet presAssocID="{741D5CD9-5C14-41FA-B299-D675AD973F82}" presName="root2" presStyleCnt="0"/>
      <dgm:spPr/>
      <dgm:t>
        <a:bodyPr/>
        <a:lstStyle/>
        <a:p>
          <a:endParaRPr lang="es-EC"/>
        </a:p>
      </dgm:t>
    </dgm:pt>
    <dgm:pt modelId="{C65FBDB9-0072-4EBE-B567-D212F8BD7B48}" type="pres">
      <dgm:prSet presAssocID="{741D5CD9-5C14-41FA-B299-D675AD973F82}" presName="LevelTwoTextNode" presStyleLbl="node4" presStyleIdx="4" presStyleCnt="8" custScaleY="7352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277456C-9232-4DAC-B7D1-144C7428B72D}" type="pres">
      <dgm:prSet presAssocID="{741D5CD9-5C14-41FA-B299-D675AD973F82}" presName="level3hierChild" presStyleCnt="0"/>
      <dgm:spPr/>
      <dgm:t>
        <a:bodyPr/>
        <a:lstStyle/>
        <a:p>
          <a:endParaRPr lang="es-EC"/>
        </a:p>
      </dgm:t>
    </dgm:pt>
    <dgm:pt modelId="{B6C347E4-1523-4D3A-B59E-84854D4A3692}" type="pres">
      <dgm:prSet presAssocID="{3EE33658-A390-465C-BDE8-41F7F79C1DF4}" presName="conn2-1" presStyleLbl="parChTrans1D4" presStyleIdx="5" presStyleCnt="8"/>
      <dgm:spPr/>
      <dgm:t>
        <a:bodyPr/>
        <a:lstStyle/>
        <a:p>
          <a:endParaRPr lang="es-ES"/>
        </a:p>
      </dgm:t>
    </dgm:pt>
    <dgm:pt modelId="{455DB610-0904-43E5-A23E-94270E23A9CE}" type="pres">
      <dgm:prSet presAssocID="{3EE33658-A390-465C-BDE8-41F7F79C1DF4}" presName="connTx" presStyleLbl="parChTrans1D4" presStyleIdx="5" presStyleCnt="8"/>
      <dgm:spPr/>
      <dgm:t>
        <a:bodyPr/>
        <a:lstStyle/>
        <a:p>
          <a:endParaRPr lang="es-ES"/>
        </a:p>
      </dgm:t>
    </dgm:pt>
    <dgm:pt modelId="{03409618-A426-44A4-8920-A266E90AF614}" type="pres">
      <dgm:prSet presAssocID="{940751C5-CC83-497F-81BA-6716E9AEFF20}" presName="root2" presStyleCnt="0"/>
      <dgm:spPr/>
      <dgm:t>
        <a:bodyPr/>
        <a:lstStyle/>
        <a:p>
          <a:endParaRPr lang="es-EC"/>
        </a:p>
      </dgm:t>
    </dgm:pt>
    <dgm:pt modelId="{070EB87A-2700-4947-B632-CA5197D858BB}" type="pres">
      <dgm:prSet presAssocID="{940751C5-CC83-497F-81BA-6716E9AEFF20}" presName="LevelTwoTextNode" presStyleLbl="node4" presStyleIdx="5" presStyleCnt="8" custScaleY="7352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028459D-9927-4425-9B15-729FD072C0B2}" type="pres">
      <dgm:prSet presAssocID="{940751C5-CC83-497F-81BA-6716E9AEFF20}" presName="level3hierChild" presStyleCnt="0"/>
      <dgm:spPr/>
      <dgm:t>
        <a:bodyPr/>
        <a:lstStyle/>
        <a:p>
          <a:endParaRPr lang="es-EC"/>
        </a:p>
      </dgm:t>
    </dgm:pt>
    <dgm:pt modelId="{842E2872-7B84-4B18-BE4F-8D6CF125E719}" type="pres">
      <dgm:prSet presAssocID="{27720A1B-5AF0-48AD-A91C-1738C0D79019}" presName="conn2-1" presStyleLbl="parChTrans1D4" presStyleIdx="6" presStyleCnt="8"/>
      <dgm:spPr/>
      <dgm:t>
        <a:bodyPr/>
        <a:lstStyle/>
        <a:p>
          <a:endParaRPr lang="es-ES"/>
        </a:p>
      </dgm:t>
    </dgm:pt>
    <dgm:pt modelId="{99ED7CE2-BDC9-4D3B-8AAB-65BB6378D34B}" type="pres">
      <dgm:prSet presAssocID="{27720A1B-5AF0-48AD-A91C-1738C0D79019}" presName="connTx" presStyleLbl="parChTrans1D4" presStyleIdx="6" presStyleCnt="8"/>
      <dgm:spPr/>
      <dgm:t>
        <a:bodyPr/>
        <a:lstStyle/>
        <a:p>
          <a:endParaRPr lang="es-ES"/>
        </a:p>
      </dgm:t>
    </dgm:pt>
    <dgm:pt modelId="{7151680B-A337-4B0D-8FF0-34BCE6A0010C}" type="pres">
      <dgm:prSet presAssocID="{92110F4D-1E1C-4E8E-8428-8ACAC90755BB}" presName="root2" presStyleCnt="0"/>
      <dgm:spPr/>
      <dgm:t>
        <a:bodyPr/>
        <a:lstStyle/>
        <a:p>
          <a:endParaRPr lang="es-EC"/>
        </a:p>
      </dgm:t>
    </dgm:pt>
    <dgm:pt modelId="{65BC2185-CDF0-47A1-BD7D-0D7F4E80E2F2}" type="pres">
      <dgm:prSet presAssocID="{92110F4D-1E1C-4E8E-8428-8ACAC90755BB}" presName="LevelTwoTextNode" presStyleLbl="node4" presStyleIdx="6" presStyleCnt="8" custScaleY="12859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D107937-7ACA-4A16-8373-B98AE7C75A85}" type="pres">
      <dgm:prSet presAssocID="{92110F4D-1E1C-4E8E-8428-8ACAC90755BB}" presName="level3hierChild" presStyleCnt="0"/>
      <dgm:spPr/>
      <dgm:t>
        <a:bodyPr/>
        <a:lstStyle/>
        <a:p>
          <a:endParaRPr lang="es-EC"/>
        </a:p>
      </dgm:t>
    </dgm:pt>
    <dgm:pt modelId="{98B13C26-70A7-41A2-A697-37F6AB60CD12}" type="pres">
      <dgm:prSet presAssocID="{20C69027-1B09-445D-B443-D522FB73E163}" presName="conn2-1" presStyleLbl="parChTrans1D4" presStyleIdx="7" presStyleCnt="8"/>
      <dgm:spPr/>
      <dgm:t>
        <a:bodyPr/>
        <a:lstStyle/>
        <a:p>
          <a:endParaRPr lang="es-ES"/>
        </a:p>
      </dgm:t>
    </dgm:pt>
    <dgm:pt modelId="{E41CBF8C-0AFE-4E24-A535-7BB67115A2AB}" type="pres">
      <dgm:prSet presAssocID="{20C69027-1B09-445D-B443-D522FB73E163}" presName="connTx" presStyleLbl="parChTrans1D4" presStyleIdx="7" presStyleCnt="8"/>
      <dgm:spPr/>
      <dgm:t>
        <a:bodyPr/>
        <a:lstStyle/>
        <a:p>
          <a:endParaRPr lang="es-ES"/>
        </a:p>
      </dgm:t>
    </dgm:pt>
    <dgm:pt modelId="{76B8559F-D854-4653-863C-44077B560A0D}" type="pres">
      <dgm:prSet presAssocID="{BB4047B1-29A8-457F-ACA6-9BB62FA44DD8}" presName="root2" presStyleCnt="0"/>
      <dgm:spPr/>
      <dgm:t>
        <a:bodyPr/>
        <a:lstStyle/>
        <a:p>
          <a:endParaRPr lang="es-EC"/>
        </a:p>
      </dgm:t>
    </dgm:pt>
    <dgm:pt modelId="{69F70C89-5E47-45CD-B674-C25BA52A5A83}" type="pres">
      <dgm:prSet presAssocID="{BB4047B1-29A8-457F-ACA6-9BB62FA44DD8}" presName="LevelTwoTextNode" presStyleLbl="node4" presStyleIdx="7" presStyleCnt="8" custScaleY="7352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E593194-B7B5-4BB3-99DB-68F87A6E1ACD}" type="pres">
      <dgm:prSet presAssocID="{BB4047B1-29A8-457F-ACA6-9BB62FA44DD8}" presName="level3hierChild" presStyleCnt="0"/>
      <dgm:spPr/>
      <dgm:t>
        <a:bodyPr/>
        <a:lstStyle/>
        <a:p>
          <a:endParaRPr lang="es-EC"/>
        </a:p>
      </dgm:t>
    </dgm:pt>
  </dgm:ptLst>
  <dgm:cxnLst>
    <dgm:cxn modelId="{FD794378-8707-4FDB-8007-7E2F54F9EFF3}" srcId="{72CAC8C0-C00C-4D55-9D0E-198B5C8967E8}" destId="{2670459E-DB0F-4B4A-B16A-5ACDDE41C3CF}" srcOrd="0" destOrd="0" parTransId="{93A884B7-F132-4CF2-9CF0-FE1D29FE5198}" sibTransId="{3B7BCB99-38CB-4B97-8EB6-E21AA086A976}"/>
    <dgm:cxn modelId="{198BA3B8-3B8E-4658-8578-7D4E7DBCFD92}" type="presOf" srcId="{6FA8F42A-88A9-47E7-A7C7-02BFFBCCCAF9}" destId="{121C0E6E-6EDC-4D55-8F79-8BCF4B78C769}" srcOrd="0" destOrd="0" presId="urn:microsoft.com/office/officeart/2005/8/layout/hierarchy2"/>
    <dgm:cxn modelId="{301AC0F2-E752-4571-913E-D8BEF0940A6D}" type="presOf" srcId="{72CAC8C0-C00C-4D55-9D0E-198B5C8967E8}" destId="{8BA79035-FDFE-40B5-A1D7-72F17229B007}" srcOrd="0" destOrd="0" presId="urn:microsoft.com/office/officeart/2005/8/layout/hierarchy2"/>
    <dgm:cxn modelId="{80D15C6A-D4B3-481A-819C-27500849D9E8}" srcId="{AF2BDCAB-AE84-482E-986D-009CAF1F3EE2}" destId="{C4CB4FA3-25FA-4CD8-A737-F7884F9FF502}" srcOrd="0" destOrd="0" parTransId="{E0F6F2F4-7ECE-485A-87AD-12EA8F7F006C}" sibTransId="{EDF86641-2562-4702-AADE-C7036F89EB49}"/>
    <dgm:cxn modelId="{FFD1DCF6-4B20-44F9-8E75-B1C209417CFD}" type="presOf" srcId="{92110F4D-1E1C-4E8E-8428-8ACAC90755BB}" destId="{65BC2185-CDF0-47A1-BD7D-0D7F4E80E2F2}" srcOrd="0" destOrd="0" presId="urn:microsoft.com/office/officeart/2005/8/layout/hierarchy2"/>
    <dgm:cxn modelId="{4E130AC0-CB31-47EA-AAC9-EA9918D80F7A}" type="presOf" srcId="{9D147A0E-8CAA-43CC-8076-3CBB0D29AD32}" destId="{71B1DBCE-3278-4315-9B03-A87C847ABEDB}" srcOrd="1" destOrd="0" presId="urn:microsoft.com/office/officeart/2005/8/layout/hierarchy2"/>
    <dgm:cxn modelId="{6349A5F6-06CD-458A-BB83-54B9D7E6B103}" srcId="{940751C5-CC83-497F-81BA-6716E9AEFF20}" destId="{92110F4D-1E1C-4E8E-8428-8ACAC90755BB}" srcOrd="0" destOrd="0" parTransId="{27720A1B-5AF0-48AD-A91C-1738C0D79019}" sibTransId="{8161698B-78A2-41D0-A399-C98A55F678F7}"/>
    <dgm:cxn modelId="{B6226044-BB66-46D6-920A-1A9741AAF33D}" type="presOf" srcId="{9B92BF98-F01A-4644-AB31-487227D8358A}" destId="{9E87C9E6-2A2A-41B9-9F54-361ED8E52A5A}" srcOrd="0" destOrd="0" presId="urn:microsoft.com/office/officeart/2005/8/layout/hierarchy2"/>
    <dgm:cxn modelId="{E5341404-0400-457B-8CF6-45D08C5341CA}" type="presOf" srcId="{E0F6F2F4-7ECE-485A-87AD-12EA8F7F006C}" destId="{F77CE776-BF9F-40FE-9F5A-C00E3E6B176C}" srcOrd="0" destOrd="0" presId="urn:microsoft.com/office/officeart/2005/8/layout/hierarchy2"/>
    <dgm:cxn modelId="{C0D85923-CE63-4A85-B017-DF57EC238D82}" type="presOf" srcId="{1FC3CC82-3D48-4779-A8B9-F57E94124E7A}" destId="{F9DD432B-591D-4B04-8141-CCF194BB6D6E}" srcOrd="0" destOrd="0" presId="urn:microsoft.com/office/officeart/2005/8/layout/hierarchy2"/>
    <dgm:cxn modelId="{8C072B3D-F763-4908-A7A3-0606BE1AE6EA}" srcId="{1FC3CC82-3D48-4779-A8B9-F57E94124E7A}" destId="{AF2BDCAB-AE84-482E-986D-009CAF1F3EE2}" srcOrd="1" destOrd="0" parTransId="{5E7F1CF1-34D0-48BB-8211-3EE34FD54743}" sibTransId="{4CF589C8-75D7-4EDF-9298-171FFB5E2CD3}"/>
    <dgm:cxn modelId="{7E14AB32-E20B-46A2-9A84-53EDF3BEBA08}" type="presOf" srcId="{6FA8F42A-88A9-47E7-A7C7-02BFFBCCCAF9}" destId="{1ACF4840-B779-4B23-845C-68C2ED3FB783}" srcOrd="1" destOrd="0" presId="urn:microsoft.com/office/officeart/2005/8/layout/hierarchy2"/>
    <dgm:cxn modelId="{34FE4904-B3BF-4B15-B83E-EEA717B9852E}" srcId="{11F83136-8FA2-478B-A87F-C6BCB0F4196E}" destId="{301A1BF7-48EB-4798-A87B-0F7D0C84E2CB}" srcOrd="0" destOrd="0" parTransId="{9D147A0E-8CAA-43CC-8076-3CBB0D29AD32}" sibTransId="{F34B6E64-7402-49A5-ADF6-6B8ECFB007AA}"/>
    <dgm:cxn modelId="{A15E9780-72D1-478E-B52B-62015C6E56D4}" type="presOf" srcId="{5E7F1CF1-34D0-48BB-8211-3EE34FD54743}" destId="{E1289807-FE47-4DC8-A739-24FE8589B81F}" srcOrd="0" destOrd="0" presId="urn:microsoft.com/office/officeart/2005/8/layout/hierarchy2"/>
    <dgm:cxn modelId="{9905FB7F-3D5D-4BA2-81A4-8EB2DEC75D5D}" type="presOf" srcId="{C4CB4FA3-25FA-4CD8-A737-F7884F9FF502}" destId="{A9405CAC-5A48-4A01-81AB-2B96359B3C59}" srcOrd="0" destOrd="0" presId="urn:microsoft.com/office/officeart/2005/8/layout/hierarchy2"/>
    <dgm:cxn modelId="{3BAA9271-BAB0-4858-B028-69F8E492405C}" type="presOf" srcId="{6627B5A0-120B-4A2A-862C-20130D676E5C}" destId="{AFCEE5DC-34AC-418E-900B-64912887E5DC}" srcOrd="1" destOrd="0" presId="urn:microsoft.com/office/officeart/2005/8/layout/hierarchy2"/>
    <dgm:cxn modelId="{D2221C09-1CF8-499B-8964-325B8286C536}" type="presOf" srcId="{49EF3350-4F11-44EB-9ABD-1CBA0441F076}" destId="{262447CA-0641-4B20-A26C-A9EE1FA4D67F}" srcOrd="1" destOrd="0" presId="urn:microsoft.com/office/officeart/2005/8/layout/hierarchy2"/>
    <dgm:cxn modelId="{B75DF097-551B-40BE-A387-26087787D5DE}" type="presOf" srcId="{5E7F1CF1-34D0-48BB-8211-3EE34FD54743}" destId="{4674F451-EDBC-4E41-9569-C09F802EEFA4}" srcOrd="1" destOrd="0" presId="urn:microsoft.com/office/officeart/2005/8/layout/hierarchy2"/>
    <dgm:cxn modelId="{1B2EDF04-DD86-4539-A9F0-9AE1BCE6D767}" srcId="{7CDAD4C1-51FA-4082-B08B-136B855C92D4}" destId="{741D5CD9-5C14-41FA-B299-D675AD973F82}" srcOrd="0" destOrd="0" parTransId="{97C3E72C-99F4-4283-97C4-69947DE935DB}" sibTransId="{239FBA68-F34E-4F58-8FE1-C40FCAC4BB07}"/>
    <dgm:cxn modelId="{809F75A1-DCB1-48B4-BBE3-FA7C6D009AEB}" type="presOf" srcId="{AF2BDCAB-AE84-482E-986D-009CAF1F3EE2}" destId="{842F268E-0C0C-4696-AD21-1B21639359F7}" srcOrd="0" destOrd="0" presId="urn:microsoft.com/office/officeart/2005/8/layout/hierarchy2"/>
    <dgm:cxn modelId="{E3FC4D9E-7126-4146-B2BC-908F38386AD3}" type="presOf" srcId="{20C69027-1B09-445D-B443-D522FB73E163}" destId="{98B13C26-70A7-41A2-A697-37F6AB60CD12}" srcOrd="0" destOrd="0" presId="urn:microsoft.com/office/officeart/2005/8/layout/hierarchy2"/>
    <dgm:cxn modelId="{B192B83D-3C3D-4E12-91F4-C085BD6DF25C}" type="presOf" srcId="{7CDAD4C1-51FA-4082-B08B-136B855C92D4}" destId="{820CBB9B-D33A-4479-8B6B-DD7B088BD6FD}" srcOrd="0" destOrd="0" presId="urn:microsoft.com/office/officeart/2005/8/layout/hierarchy2"/>
    <dgm:cxn modelId="{CD529B4B-AE96-448E-8543-8CA7F3424DFE}" type="presOf" srcId="{3EE33658-A390-465C-BDE8-41F7F79C1DF4}" destId="{B6C347E4-1523-4D3A-B59E-84854D4A3692}" srcOrd="0" destOrd="0" presId="urn:microsoft.com/office/officeart/2005/8/layout/hierarchy2"/>
    <dgm:cxn modelId="{4B969777-3BD5-48CF-AA8D-05824CF87D36}" srcId="{16949168-57A9-4AF8-9883-5B0E48FBDCB3}" destId="{11F83136-8FA2-478B-A87F-C6BCB0F4196E}" srcOrd="0" destOrd="0" parTransId="{49EF3350-4F11-44EB-9ABD-1CBA0441F076}" sibTransId="{7C564013-28A7-4BFD-9AED-61908B3F658F}"/>
    <dgm:cxn modelId="{513ECA47-67A1-44F5-B2A6-1F7193FDC710}" type="presOf" srcId="{CD8F00E5-8E98-453B-9CA1-DB1119D4A2B6}" destId="{942A768F-F066-4B40-A6B2-8B7125F1F06A}" srcOrd="0" destOrd="0" presId="urn:microsoft.com/office/officeart/2005/8/layout/hierarchy2"/>
    <dgm:cxn modelId="{2A0D690D-C8A8-452E-A5BE-D5FFAC1B0D60}" type="presOf" srcId="{6627B5A0-120B-4A2A-862C-20130D676E5C}" destId="{5016A5BC-314B-4DAF-8A9F-5461682B3177}" srcOrd="0" destOrd="0" presId="urn:microsoft.com/office/officeart/2005/8/layout/hierarchy2"/>
    <dgm:cxn modelId="{F9198964-54E0-4C8F-929C-0A3823D5F8BC}" type="presOf" srcId="{23B85524-0B16-4207-B3D8-4D9167E5F72E}" destId="{25A95EEA-6667-46AC-9B16-E1268BE3660B}" srcOrd="1" destOrd="0" presId="urn:microsoft.com/office/officeart/2005/8/layout/hierarchy2"/>
    <dgm:cxn modelId="{7DE24D99-6E8A-4C12-B064-AA03637E33F2}" srcId="{301A1BF7-48EB-4798-A87B-0F7D0C84E2CB}" destId="{9B92BF98-F01A-4644-AB31-487227D8358A}" srcOrd="0" destOrd="0" parTransId="{F7C54874-EFF9-4D59-ACFE-F42552EEB750}" sibTransId="{16D6BEEE-AD0D-4448-8ACA-5D71045CE474}"/>
    <dgm:cxn modelId="{BEAE83AB-52A7-45DF-B130-D9ADD0616083}" type="presOf" srcId="{97C3E72C-99F4-4283-97C4-69947DE935DB}" destId="{EE94CF4C-F1CB-4C0E-A6B8-4DA330B2D2FF}" srcOrd="0" destOrd="0" presId="urn:microsoft.com/office/officeart/2005/8/layout/hierarchy2"/>
    <dgm:cxn modelId="{6EB58A46-0591-4104-A2F5-083D99876F01}" type="presOf" srcId="{11F83136-8FA2-478B-A87F-C6BCB0F4196E}" destId="{46389141-17E7-4E39-8035-10E1509DB8D2}" srcOrd="0" destOrd="0" presId="urn:microsoft.com/office/officeart/2005/8/layout/hierarchy2"/>
    <dgm:cxn modelId="{B549F0E0-8A8D-4443-BC90-1A585900F5BB}" type="presOf" srcId="{AE52D214-7E2C-4DDD-B296-617F800F9A45}" destId="{5115DC5E-68A8-457A-B126-B2F88763E190}" srcOrd="0" destOrd="0" presId="urn:microsoft.com/office/officeart/2005/8/layout/hierarchy2"/>
    <dgm:cxn modelId="{F4BA93C2-7949-4F23-AA47-BB2BF5905051}" type="presOf" srcId="{741D5CD9-5C14-41FA-B299-D675AD973F82}" destId="{C65FBDB9-0072-4EBE-B567-D212F8BD7B48}" srcOrd="0" destOrd="0" presId="urn:microsoft.com/office/officeart/2005/8/layout/hierarchy2"/>
    <dgm:cxn modelId="{9130E466-688A-430F-9A88-2DA54155BDCE}" srcId="{940751C5-CC83-497F-81BA-6716E9AEFF20}" destId="{BB4047B1-29A8-457F-ACA6-9BB62FA44DD8}" srcOrd="1" destOrd="0" parTransId="{20C69027-1B09-445D-B443-D522FB73E163}" sibTransId="{B0F75C13-2E48-486C-940A-C4FAFA8A1567}"/>
    <dgm:cxn modelId="{759AA2EC-22D2-4AD7-B97A-204556FFEA29}" type="presOf" srcId="{23B85524-0B16-4207-B3D8-4D9167E5F72E}" destId="{B92099AD-D60B-409C-9280-1FAF03C88F3C}" srcOrd="0" destOrd="0" presId="urn:microsoft.com/office/officeart/2005/8/layout/hierarchy2"/>
    <dgm:cxn modelId="{38FFA37C-7D7D-4419-84BF-7ADB6701EA60}" type="presOf" srcId="{F7C54874-EFF9-4D59-ACFE-F42552EEB750}" destId="{C1B6FC8D-5C03-4BB2-81D4-FC65C8D743A0}" srcOrd="1" destOrd="0" presId="urn:microsoft.com/office/officeart/2005/8/layout/hierarchy2"/>
    <dgm:cxn modelId="{2FF3B0DA-0553-4D62-AE7B-0FD172DEB74E}" type="presOf" srcId="{3EE33658-A390-465C-BDE8-41F7F79C1DF4}" destId="{455DB610-0904-43E5-A23E-94270E23A9CE}" srcOrd="1" destOrd="0" presId="urn:microsoft.com/office/officeart/2005/8/layout/hierarchy2"/>
    <dgm:cxn modelId="{04FCDF09-6BBF-4679-A589-A4EA586ECA54}" type="presOf" srcId="{AE52D214-7E2C-4DDD-B296-617F800F9A45}" destId="{431400B5-D63A-43C2-B670-B05DC9AD7EE9}" srcOrd="1" destOrd="0" presId="urn:microsoft.com/office/officeart/2005/8/layout/hierarchy2"/>
    <dgm:cxn modelId="{6A9DFEDA-0DC8-48DC-9B73-00489780E098}" srcId="{11F83136-8FA2-478B-A87F-C6BCB0F4196E}" destId="{7CDAD4C1-51FA-4082-B08B-136B855C92D4}" srcOrd="1" destOrd="0" parTransId="{23B85524-0B16-4207-B3D8-4D9167E5F72E}" sibTransId="{88726D10-7E7F-4AEE-ADE2-A9D2A7EE52FB}"/>
    <dgm:cxn modelId="{EA28E441-8081-4909-B19A-0B123BD73BD4}" type="presOf" srcId="{27720A1B-5AF0-48AD-A91C-1738C0D79019}" destId="{99ED7CE2-BDC9-4D3B-8AAB-65BB6378D34B}" srcOrd="1" destOrd="0" presId="urn:microsoft.com/office/officeart/2005/8/layout/hierarchy2"/>
    <dgm:cxn modelId="{60198201-6E1F-4EE9-94F0-F883BF282C37}" type="presOf" srcId="{9D147A0E-8CAA-43CC-8076-3CBB0D29AD32}" destId="{415D424F-3A6F-4872-9ED6-F631BE5EDAE0}" srcOrd="0" destOrd="0" presId="urn:microsoft.com/office/officeart/2005/8/layout/hierarchy2"/>
    <dgm:cxn modelId="{214B8D3B-C5CF-499D-B21C-C00F1B4C9F04}" srcId="{1FC3CC82-3D48-4779-A8B9-F57E94124E7A}" destId="{CD8F00E5-8E98-453B-9CA1-DB1119D4A2B6}" srcOrd="0" destOrd="0" parTransId="{AE52D214-7E2C-4DDD-B296-617F800F9A45}" sibTransId="{4BB095D8-DB9A-4109-ADB1-C13086E69213}"/>
    <dgm:cxn modelId="{4353A2ED-5F6A-4E6B-B88D-022145FDF718}" srcId="{2670459E-DB0F-4B4A-B16A-5ACDDE41C3CF}" destId="{1FC3CC82-3D48-4779-A8B9-F57E94124E7A}" srcOrd="0" destOrd="0" parTransId="{6FA8F42A-88A9-47E7-A7C7-02BFFBCCCAF9}" sibTransId="{0E6C6DEF-64B3-4376-AD1C-2F11DA080C26}"/>
    <dgm:cxn modelId="{822F653D-D561-4F50-8826-B9BE205C70FF}" srcId="{2670459E-DB0F-4B4A-B16A-5ACDDE41C3CF}" destId="{16949168-57A9-4AF8-9883-5B0E48FBDCB3}" srcOrd="1" destOrd="0" parTransId="{6627B5A0-120B-4A2A-862C-20130D676E5C}" sibTransId="{1EB68FF3-C396-49F2-A750-AE77D808E0B5}"/>
    <dgm:cxn modelId="{9612A8C7-4E5A-4BF8-8D36-24AF8362E812}" srcId="{11F83136-8FA2-478B-A87F-C6BCB0F4196E}" destId="{940751C5-CC83-497F-81BA-6716E9AEFF20}" srcOrd="2" destOrd="0" parTransId="{3EE33658-A390-465C-BDE8-41F7F79C1DF4}" sibTransId="{AF1A312E-09CA-4294-B741-C1FA1A3A11A6}"/>
    <dgm:cxn modelId="{7C44CD6A-AF93-4C91-BB9A-CC197C9116A6}" type="presOf" srcId="{940751C5-CC83-497F-81BA-6716E9AEFF20}" destId="{070EB87A-2700-4947-B632-CA5197D858BB}" srcOrd="0" destOrd="0" presId="urn:microsoft.com/office/officeart/2005/8/layout/hierarchy2"/>
    <dgm:cxn modelId="{F15986EC-D01B-4818-8F1C-5627F83145B2}" type="presOf" srcId="{16949168-57A9-4AF8-9883-5B0E48FBDCB3}" destId="{A3419B6F-231F-433D-89AC-C5D64C11F58E}" srcOrd="0" destOrd="0" presId="urn:microsoft.com/office/officeart/2005/8/layout/hierarchy2"/>
    <dgm:cxn modelId="{E380080D-91C1-40C4-B02E-A1C0B4F9171D}" type="presOf" srcId="{301A1BF7-48EB-4798-A87B-0F7D0C84E2CB}" destId="{0B523A4B-6E7E-4D9D-AA36-4981D8091028}" srcOrd="0" destOrd="0" presId="urn:microsoft.com/office/officeart/2005/8/layout/hierarchy2"/>
    <dgm:cxn modelId="{02668406-4AA8-49CB-8B27-EF1EF57B5860}" type="presOf" srcId="{49EF3350-4F11-44EB-9ABD-1CBA0441F076}" destId="{714CCF9F-26FB-46EE-9CFA-551B4C07D850}" srcOrd="0" destOrd="0" presId="urn:microsoft.com/office/officeart/2005/8/layout/hierarchy2"/>
    <dgm:cxn modelId="{3BE07ED1-0686-43DC-A78F-35558FAB6787}" type="presOf" srcId="{BB4047B1-29A8-457F-ACA6-9BB62FA44DD8}" destId="{69F70C89-5E47-45CD-B674-C25BA52A5A83}" srcOrd="0" destOrd="0" presId="urn:microsoft.com/office/officeart/2005/8/layout/hierarchy2"/>
    <dgm:cxn modelId="{E45EA105-304A-4566-9F6E-5107A84FAEC2}" type="presOf" srcId="{F7C54874-EFF9-4D59-ACFE-F42552EEB750}" destId="{8C525270-E6CB-428D-A662-72D3D8311FED}" srcOrd="0" destOrd="0" presId="urn:microsoft.com/office/officeart/2005/8/layout/hierarchy2"/>
    <dgm:cxn modelId="{124FB3CD-E53D-4F77-AFED-D5B8978E575C}" type="presOf" srcId="{27720A1B-5AF0-48AD-A91C-1738C0D79019}" destId="{842E2872-7B84-4B18-BE4F-8D6CF125E719}" srcOrd="0" destOrd="0" presId="urn:microsoft.com/office/officeart/2005/8/layout/hierarchy2"/>
    <dgm:cxn modelId="{44ACDCFA-E9C9-44E0-9AAD-FDF152DD67F6}" type="presOf" srcId="{E0F6F2F4-7ECE-485A-87AD-12EA8F7F006C}" destId="{87748D50-9F04-48A7-B171-B334FD55527D}" srcOrd="1" destOrd="0" presId="urn:microsoft.com/office/officeart/2005/8/layout/hierarchy2"/>
    <dgm:cxn modelId="{0401C14A-A96F-4E43-945E-BACB87DBACB9}" type="presOf" srcId="{20C69027-1B09-445D-B443-D522FB73E163}" destId="{E41CBF8C-0AFE-4E24-A535-7BB67115A2AB}" srcOrd="1" destOrd="0" presId="urn:microsoft.com/office/officeart/2005/8/layout/hierarchy2"/>
    <dgm:cxn modelId="{33F81E38-260F-4682-AFD4-A0CF4779092E}" type="presOf" srcId="{97C3E72C-99F4-4283-97C4-69947DE935DB}" destId="{146C2266-14D3-41E0-BF97-7BF4102C6952}" srcOrd="1" destOrd="0" presId="urn:microsoft.com/office/officeart/2005/8/layout/hierarchy2"/>
    <dgm:cxn modelId="{E4054BDF-ABEF-41B4-9F52-DA2D775FC1EF}" type="presOf" srcId="{2670459E-DB0F-4B4A-B16A-5ACDDE41C3CF}" destId="{2499A83D-F5A3-4117-8332-EC4822CED6E4}" srcOrd="0" destOrd="0" presId="urn:microsoft.com/office/officeart/2005/8/layout/hierarchy2"/>
    <dgm:cxn modelId="{23CECE70-CA07-4600-8FE1-C9CEF7950C0A}" type="presParOf" srcId="{8BA79035-FDFE-40B5-A1D7-72F17229B007}" destId="{9D9951BF-B988-4043-B304-95008EC6D7B6}" srcOrd="0" destOrd="0" presId="urn:microsoft.com/office/officeart/2005/8/layout/hierarchy2"/>
    <dgm:cxn modelId="{5A7B4A9F-6C39-4F7D-877A-677A5D98A768}" type="presParOf" srcId="{9D9951BF-B988-4043-B304-95008EC6D7B6}" destId="{2499A83D-F5A3-4117-8332-EC4822CED6E4}" srcOrd="0" destOrd="0" presId="urn:microsoft.com/office/officeart/2005/8/layout/hierarchy2"/>
    <dgm:cxn modelId="{16B9ADCC-B0CB-4F1E-A996-65282E1A52E2}" type="presParOf" srcId="{9D9951BF-B988-4043-B304-95008EC6D7B6}" destId="{796218A5-A637-46E9-B639-B505CA53A0DA}" srcOrd="1" destOrd="0" presId="urn:microsoft.com/office/officeart/2005/8/layout/hierarchy2"/>
    <dgm:cxn modelId="{01858CA3-324E-4DD5-8232-A9DA62B42E56}" type="presParOf" srcId="{796218A5-A637-46E9-B639-B505CA53A0DA}" destId="{121C0E6E-6EDC-4D55-8F79-8BCF4B78C769}" srcOrd="0" destOrd="0" presId="urn:microsoft.com/office/officeart/2005/8/layout/hierarchy2"/>
    <dgm:cxn modelId="{FBF15221-EF04-4497-BB65-F493FBB09A21}" type="presParOf" srcId="{121C0E6E-6EDC-4D55-8F79-8BCF4B78C769}" destId="{1ACF4840-B779-4B23-845C-68C2ED3FB783}" srcOrd="0" destOrd="0" presId="urn:microsoft.com/office/officeart/2005/8/layout/hierarchy2"/>
    <dgm:cxn modelId="{E991D280-19F0-41F1-8417-D13BAB98B8B7}" type="presParOf" srcId="{796218A5-A637-46E9-B639-B505CA53A0DA}" destId="{867D9DE9-78B1-48F9-9008-6DBEFDFF1F16}" srcOrd="1" destOrd="0" presId="urn:microsoft.com/office/officeart/2005/8/layout/hierarchy2"/>
    <dgm:cxn modelId="{AF2DDDBF-35A1-4FC1-8583-FED10A62CDAF}" type="presParOf" srcId="{867D9DE9-78B1-48F9-9008-6DBEFDFF1F16}" destId="{F9DD432B-591D-4B04-8141-CCF194BB6D6E}" srcOrd="0" destOrd="0" presId="urn:microsoft.com/office/officeart/2005/8/layout/hierarchy2"/>
    <dgm:cxn modelId="{DB9F5923-48F5-40E9-BB26-16D1126E099B}" type="presParOf" srcId="{867D9DE9-78B1-48F9-9008-6DBEFDFF1F16}" destId="{EEF2FC37-F2A1-4A2F-8846-8016ED72763F}" srcOrd="1" destOrd="0" presId="urn:microsoft.com/office/officeart/2005/8/layout/hierarchy2"/>
    <dgm:cxn modelId="{E42D8E7F-C0BF-4FBB-87D7-04852A61E65D}" type="presParOf" srcId="{EEF2FC37-F2A1-4A2F-8846-8016ED72763F}" destId="{5115DC5E-68A8-457A-B126-B2F88763E190}" srcOrd="0" destOrd="0" presId="urn:microsoft.com/office/officeart/2005/8/layout/hierarchy2"/>
    <dgm:cxn modelId="{DF9153B9-8AA1-4BBE-9C1C-57BFD0BE2A7A}" type="presParOf" srcId="{5115DC5E-68A8-457A-B126-B2F88763E190}" destId="{431400B5-D63A-43C2-B670-B05DC9AD7EE9}" srcOrd="0" destOrd="0" presId="urn:microsoft.com/office/officeart/2005/8/layout/hierarchy2"/>
    <dgm:cxn modelId="{8B7EA934-3930-41B9-9DD1-1F535852FB2E}" type="presParOf" srcId="{EEF2FC37-F2A1-4A2F-8846-8016ED72763F}" destId="{366C11D1-E042-4942-9F57-0ECB8F2918E4}" srcOrd="1" destOrd="0" presId="urn:microsoft.com/office/officeart/2005/8/layout/hierarchy2"/>
    <dgm:cxn modelId="{757474DD-BA09-4084-946F-0323F8B2A924}" type="presParOf" srcId="{366C11D1-E042-4942-9F57-0ECB8F2918E4}" destId="{942A768F-F066-4B40-A6B2-8B7125F1F06A}" srcOrd="0" destOrd="0" presId="urn:microsoft.com/office/officeart/2005/8/layout/hierarchy2"/>
    <dgm:cxn modelId="{4BAF4936-9158-4EDE-9FE4-EAE76569275E}" type="presParOf" srcId="{366C11D1-E042-4942-9F57-0ECB8F2918E4}" destId="{AD3B5BFC-8ABA-46B4-8D27-39CFF8BD4EA4}" srcOrd="1" destOrd="0" presId="urn:microsoft.com/office/officeart/2005/8/layout/hierarchy2"/>
    <dgm:cxn modelId="{B1F728D5-FE92-4686-8470-7AA3B6B682C6}" type="presParOf" srcId="{EEF2FC37-F2A1-4A2F-8846-8016ED72763F}" destId="{E1289807-FE47-4DC8-A739-24FE8589B81F}" srcOrd="2" destOrd="0" presId="urn:microsoft.com/office/officeart/2005/8/layout/hierarchy2"/>
    <dgm:cxn modelId="{637DF4C8-A1DA-4480-B17A-C5AF5AA8CE95}" type="presParOf" srcId="{E1289807-FE47-4DC8-A739-24FE8589B81F}" destId="{4674F451-EDBC-4E41-9569-C09F802EEFA4}" srcOrd="0" destOrd="0" presId="urn:microsoft.com/office/officeart/2005/8/layout/hierarchy2"/>
    <dgm:cxn modelId="{0C7E54CD-0BCC-4933-9C34-520C680CCDAA}" type="presParOf" srcId="{EEF2FC37-F2A1-4A2F-8846-8016ED72763F}" destId="{6F294EE4-CD52-4322-99AF-680773A7B541}" srcOrd="3" destOrd="0" presId="urn:microsoft.com/office/officeart/2005/8/layout/hierarchy2"/>
    <dgm:cxn modelId="{D94A9DFA-F178-4401-9F14-4EABE9594D1E}" type="presParOf" srcId="{6F294EE4-CD52-4322-99AF-680773A7B541}" destId="{842F268E-0C0C-4696-AD21-1B21639359F7}" srcOrd="0" destOrd="0" presId="urn:microsoft.com/office/officeart/2005/8/layout/hierarchy2"/>
    <dgm:cxn modelId="{86305FB4-75EC-4FC4-A167-3ADA229697DB}" type="presParOf" srcId="{6F294EE4-CD52-4322-99AF-680773A7B541}" destId="{23ABB858-E4B8-46A4-8674-84843AFE8ED0}" srcOrd="1" destOrd="0" presId="urn:microsoft.com/office/officeart/2005/8/layout/hierarchy2"/>
    <dgm:cxn modelId="{E95069CF-CD53-4765-8928-4BBF20E57EE2}" type="presParOf" srcId="{23ABB858-E4B8-46A4-8674-84843AFE8ED0}" destId="{F77CE776-BF9F-40FE-9F5A-C00E3E6B176C}" srcOrd="0" destOrd="0" presId="urn:microsoft.com/office/officeart/2005/8/layout/hierarchy2"/>
    <dgm:cxn modelId="{CA4C9C91-1F1A-4AD3-9904-94BA4DF57DCD}" type="presParOf" srcId="{F77CE776-BF9F-40FE-9F5A-C00E3E6B176C}" destId="{87748D50-9F04-48A7-B171-B334FD55527D}" srcOrd="0" destOrd="0" presId="urn:microsoft.com/office/officeart/2005/8/layout/hierarchy2"/>
    <dgm:cxn modelId="{D3D80F30-3468-410C-A359-F7E75706A921}" type="presParOf" srcId="{23ABB858-E4B8-46A4-8674-84843AFE8ED0}" destId="{785F8B31-B7DE-45A1-88FD-33BB4F5C33BC}" srcOrd="1" destOrd="0" presId="urn:microsoft.com/office/officeart/2005/8/layout/hierarchy2"/>
    <dgm:cxn modelId="{F3474183-A084-430E-B993-1705515730F5}" type="presParOf" srcId="{785F8B31-B7DE-45A1-88FD-33BB4F5C33BC}" destId="{A9405CAC-5A48-4A01-81AB-2B96359B3C59}" srcOrd="0" destOrd="0" presId="urn:microsoft.com/office/officeart/2005/8/layout/hierarchy2"/>
    <dgm:cxn modelId="{0AEB4D62-A299-436C-87E4-7B211ECA1662}" type="presParOf" srcId="{785F8B31-B7DE-45A1-88FD-33BB4F5C33BC}" destId="{7A8CD133-ABB8-4911-B5E5-A89EB5487610}" srcOrd="1" destOrd="0" presId="urn:microsoft.com/office/officeart/2005/8/layout/hierarchy2"/>
    <dgm:cxn modelId="{156D404B-FAA0-4003-A2BA-F13565A9435D}" type="presParOf" srcId="{796218A5-A637-46E9-B639-B505CA53A0DA}" destId="{5016A5BC-314B-4DAF-8A9F-5461682B3177}" srcOrd="2" destOrd="0" presId="urn:microsoft.com/office/officeart/2005/8/layout/hierarchy2"/>
    <dgm:cxn modelId="{8BDBE40F-97C8-4076-80AC-151088F32A30}" type="presParOf" srcId="{5016A5BC-314B-4DAF-8A9F-5461682B3177}" destId="{AFCEE5DC-34AC-418E-900B-64912887E5DC}" srcOrd="0" destOrd="0" presId="urn:microsoft.com/office/officeart/2005/8/layout/hierarchy2"/>
    <dgm:cxn modelId="{7C15DA42-0778-48ED-A606-F1ABA0D8C294}" type="presParOf" srcId="{796218A5-A637-46E9-B639-B505CA53A0DA}" destId="{2F8D5058-6218-41CB-BB43-C8D7FE8CDDB2}" srcOrd="3" destOrd="0" presId="urn:microsoft.com/office/officeart/2005/8/layout/hierarchy2"/>
    <dgm:cxn modelId="{9AB9A4D0-9B74-474E-8AAB-E6FA648EAB3E}" type="presParOf" srcId="{2F8D5058-6218-41CB-BB43-C8D7FE8CDDB2}" destId="{A3419B6F-231F-433D-89AC-C5D64C11F58E}" srcOrd="0" destOrd="0" presId="urn:microsoft.com/office/officeart/2005/8/layout/hierarchy2"/>
    <dgm:cxn modelId="{85F55697-F448-47B2-AB35-542960E7AF65}" type="presParOf" srcId="{2F8D5058-6218-41CB-BB43-C8D7FE8CDDB2}" destId="{9DFE5BF2-1B34-4257-AA07-EF3377FE856E}" srcOrd="1" destOrd="0" presId="urn:microsoft.com/office/officeart/2005/8/layout/hierarchy2"/>
    <dgm:cxn modelId="{4233CEAC-AA19-4871-997E-A374A8A27379}" type="presParOf" srcId="{9DFE5BF2-1B34-4257-AA07-EF3377FE856E}" destId="{714CCF9F-26FB-46EE-9CFA-551B4C07D850}" srcOrd="0" destOrd="0" presId="urn:microsoft.com/office/officeart/2005/8/layout/hierarchy2"/>
    <dgm:cxn modelId="{B3D977B3-53E0-4BEC-A7D3-39A0CEC8ADD8}" type="presParOf" srcId="{714CCF9F-26FB-46EE-9CFA-551B4C07D850}" destId="{262447CA-0641-4B20-A26C-A9EE1FA4D67F}" srcOrd="0" destOrd="0" presId="urn:microsoft.com/office/officeart/2005/8/layout/hierarchy2"/>
    <dgm:cxn modelId="{ADA4ED66-1097-48AD-A413-7C44F8AB73A1}" type="presParOf" srcId="{9DFE5BF2-1B34-4257-AA07-EF3377FE856E}" destId="{1C831241-A523-476A-A236-A2E9F0845A6E}" srcOrd="1" destOrd="0" presId="urn:microsoft.com/office/officeart/2005/8/layout/hierarchy2"/>
    <dgm:cxn modelId="{9C19A92C-192B-418F-80E9-5695D9A05616}" type="presParOf" srcId="{1C831241-A523-476A-A236-A2E9F0845A6E}" destId="{46389141-17E7-4E39-8035-10E1509DB8D2}" srcOrd="0" destOrd="0" presId="urn:microsoft.com/office/officeart/2005/8/layout/hierarchy2"/>
    <dgm:cxn modelId="{DB7F00E5-4E4A-44BF-8C57-DF900BF0586D}" type="presParOf" srcId="{1C831241-A523-476A-A236-A2E9F0845A6E}" destId="{3F1C0176-828B-421B-8028-1CE94B5D025C}" srcOrd="1" destOrd="0" presId="urn:microsoft.com/office/officeart/2005/8/layout/hierarchy2"/>
    <dgm:cxn modelId="{396CABFC-6F74-4C2D-A77C-28DB99C6020D}" type="presParOf" srcId="{3F1C0176-828B-421B-8028-1CE94B5D025C}" destId="{415D424F-3A6F-4872-9ED6-F631BE5EDAE0}" srcOrd="0" destOrd="0" presId="urn:microsoft.com/office/officeart/2005/8/layout/hierarchy2"/>
    <dgm:cxn modelId="{2D9652CE-7C50-4724-AEC8-27A825F62B26}" type="presParOf" srcId="{415D424F-3A6F-4872-9ED6-F631BE5EDAE0}" destId="{71B1DBCE-3278-4315-9B03-A87C847ABEDB}" srcOrd="0" destOrd="0" presId="urn:microsoft.com/office/officeart/2005/8/layout/hierarchy2"/>
    <dgm:cxn modelId="{91326C80-8C34-4D6D-88F5-4A23F6B3B7B3}" type="presParOf" srcId="{3F1C0176-828B-421B-8028-1CE94B5D025C}" destId="{DDA9574B-29AD-4F63-8E11-08A8C9B521FF}" srcOrd="1" destOrd="0" presId="urn:microsoft.com/office/officeart/2005/8/layout/hierarchy2"/>
    <dgm:cxn modelId="{0D93281A-1BB6-43C9-8AB8-AEFB22568D4D}" type="presParOf" srcId="{DDA9574B-29AD-4F63-8E11-08A8C9B521FF}" destId="{0B523A4B-6E7E-4D9D-AA36-4981D8091028}" srcOrd="0" destOrd="0" presId="urn:microsoft.com/office/officeart/2005/8/layout/hierarchy2"/>
    <dgm:cxn modelId="{60583F04-CAC9-41D3-A3C8-5D9D08BB3F3C}" type="presParOf" srcId="{DDA9574B-29AD-4F63-8E11-08A8C9B521FF}" destId="{205C4BB4-80D2-43F8-8743-4A8394E45DFA}" srcOrd="1" destOrd="0" presId="urn:microsoft.com/office/officeart/2005/8/layout/hierarchy2"/>
    <dgm:cxn modelId="{839FF8A8-C7D4-4307-9E34-B9655AF51CE2}" type="presParOf" srcId="{205C4BB4-80D2-43F8-8743-4A8394E45DFA}" destId="{8C525270-E6CB-428D-A662-72D3D8311FED}" srcOrd="0" destOrd="0" presId="urn:microsoft.com/office/officeart/2005/8/layout/hierarchy2"/>
    <dgm:cxn modelId="{5A38DD22-FFFD-40BF-AD61-B67F8F4C1CE1}" type="presParOf" srcId="{8C525270-E6CB-428D-A662-72D3D8311FED}" destId="{C1B6FC8D-5C03-4BB2-81D4-FC65C8D743A0}" srcOrd="0" destOrd="0" presId="urn:microsoft.com/office/officeart/2005/8/layout/hierarchy2"/>
    <dgm:cxn modelId="{10E61CE6-9F8C-4E0C-A550-9D7579A399CC}" type="presParOf" srcId="{205C4BB4-80D2-43F8-8743-4A8394E45DFA}" destId="{7A3C5C0E-AB4F-4FAB-A24A-012C64B3A29F}" srcOrd="1" destOrd="0" presId="urn:microsoft.com/office/officeart/2005/8/layout/hierarchy2"/>
    <dgm:cxn modelId="{CE797799-184E-4BB2-A859-8B310E89AA73}" type="presParOf" srcId="{7A3C5C0E-AB4F-4FAB-A24A-012C64B3A29F}" destId="{9E87C9E6-2A2A-41B9-9F54-361ED8E52A5A}" srcOrd="0" destOrd="0" presId="urn:microsoft.com/office/officeart/2005/8/layout/hierarchy2"/>
    <dgm:cxn modelId="{2E482649-66B6-4045-AFD6-DA103D9EEB1A}" type="presParOf" srcId="{7A3C5C0E-AB4F-4FAB-A24A-012C64B3A29F}" destId="{5E239652-566B-47B6-8CFD-644276440E86}" srcOrd="1" destOrd="0" presId="urn:microsoft.com/office/officeart/2005/8/layout/hierarchy2"/>
    <dgm:cxn modelId="{6DAEAAD2-8A80-4430-AB9A-57B6A73CC5D0}" type="presParOf" srcId="{3F1C0176-828B-421B-8028-1CE94B5D025C}" destId="{B92099AD-D60B-409C-9280-1FAF03C88F3C}" srcOrd="2" destOrd="0" presId="urn:microsoft.com/office/officeart/2005/8/layout/hierarchy2"/>
    <dgm:cxn modelId="{E969FDA2-651B-4B81-8591-F19D03BB512C}" type="presParOf" srcId="{B92099AD-D60B-409C-9280-1FAF03C88F3C}" destId="{25A95EEA-6667-46AC-9B16-E1268BE3660B}" srcOrd="0" destOrd="0" presId="urn:microsoft.com/office/officeart/2005/8/layout/hierarchy2"/>
    <dgm:cxn modelId="{EE11BC08-FE79-4464-A871-A6428BBD1192}" type="presParOf" srcId="{3F1C0176-828B-421B-8028-1CE94B5D025C}" destId="{D6543A01-56EC-4305-BFE3-78A75C0EFB64}" srcOrd="3" destOrd="0" presId="urn:microsoft.com/office/officeart/2005/8/layout/hierarchy2"/>
    <dgm:cxn modelId="{9C9BFA6E-6D67-40C3-902A-760B358C35F9}" type="presParOf" srcId="{D6543A01-56EC-4305-BFE3-78A75C0EFB64}" destId="{820CBB9B-D33A-4479-8B6B-DD7B088BD6FD}" srcOrd="0" destOrd="0" presId="urn:microsoft.com/office/officeart/2005/8/layout/hierarchy2"/>
    <dgm:cxn modelId="{BE7FBDF6-7D2A-41AC-8555-013045A34CE2}" type="presParOf" srcId="{D6543A01-56EC-4305-BFE3-78A75C0EFB64}" destId="{AD0D8FAB-2758-4FDA-B040-5F9BCDEFA569}" srcOrd="1" destOrd="0" presId="urn:microsoft.com/office/officeart/2005/8/layout/hierarchy2"/>
    <dgm:cxn modelId="{1D57CA12-0822-4F91-9904-AE43661B02A0}" type="presParOf" srcId="{AD0D8FAB-2758-4FDA-B040-5F9BCDEFA569}" destId="{EE94CF4C-F1CB-4C0E-A6B8-4DA330B2D2FF}" srcOrd="0" destOrd="0" presId="urn:microsoft.com/office/officeart/2005/8/layout/hierarchy2"/>
    <dgm:cxn modelId="{5D76F859-C48C-49A3-8E82-8816A8C6E146}" type="presParOf" srcId="{EE94CF4C-F1CB-4C0E-A6B8-4DA330B2D2FF}" destId="{146C2266-14D3-41E0-BF97-7BF4102C6952}" srcOrd="0" destOrd="0" presId="urn:microsoft.com/office/officeart/2005/8/layout/hierarchy2"/>
    <dgm:cxn modelId="{6D074FF1-0E05-4676-8904-24CE598C80AE}" type="presParOf" srcId="{AD0D8FAB-2758-4FDA-B040-5F9BCDEFA569}" destId="{7C9340F8-D896-49A9-8E75-151C20B8EBE8}" srcOrd="1" destOrd="0" presId="urn:microsoft.com/office/officeart/2005/8/layout/hierarchy2"/>
    <dgm:cxn modelId="{94F5BA12-AF47-4DCD-88A8-070698590FB7}" type="presParOf" srcId="{7C9340F8-D896-49A9-8E75-151C20B8EBE8}" destId="{C65FBDB9-0072-4EBE-B567-D212F8BD7B48}" srcOrd="0" destOrd="0" presId="urn:microsoft.com/office/officeart/2005/8/layout/hierarchy2"/>
    <dgm:cxn modelId="{078B6518-DC6D-41D3-B6CA-583AB7C28CD7}" type="presParOf" srcId="{7C9340F8-D896-49A9-8E75-151C20B8EBE8}" destId="{1277456C-9232-4DAC-B7D1-144C7428B72D}" srcOrd="1" destOrd="0" presId="urn:microsoft.com/office/officeart/2005/8/layout/hierarchy2"/>
    <dgm:cxn modelId="{69D40E24-77C5-40C2-B512-BD9E61F7819C}" type="presParOf" srcId="{3F1C0176-828B-421B-8028-1CE94B5D025C}" destId="{B6C347E4-1523-4D3A-B59E-84854D4A3692}" srcOrd="4" destOrd="0" presId="urn:microsoft.com/office/officeart/2005/8/layout/hierarchy2"/>
    <dgm:cxn modelId="{0C3F7E1B-0A5F-4F3A-AFB8-01D90BCDA737}" type="presParOf" srcId="{B6C347E4-1523-4D3A-B59E-84854D4A3692}" destId="{455DB610-0904-43E5-A23E-94270E23A9CE}" srcOrd="0" destOrd="0" presId="urn:microsoft.com/office/officeart/2005/8/layout/hierarchy2"/>
    <dgm:cxn modelId="{BE97612A-2AAC-4F07-BF85-26B03D534378}" type="presParOf" srcId="{3F1C0176-828B-421B-8028-1CE94B5D025C}" destId="{03409618-A426-44A4-8920-A266E90AF614}" srcOrd="5" destOrd="0" presId="urn:microsoft.com/office/officeart/2005/8/layout/hierarchy2"/>
    <dgm:cxn modelId="{2565F506-705E-4783-8735-C1A2059059BB}" type="presParOf" srcId="{03409618-A426-44A4-8920-A266E90AF614}" destId="{070EB87A-2700-4947-B632-CA5197D858BB}" srcOrd="0" destOrd="0" presId="urn:microsoft.com/office/officeart/2005/8/layout/hierarchy2"/>
    <dgm:cxn modelId="{7B33CCFC-12BA-4C8E-8FC9-FE996D9DE4A8}" type="presParOf" srcId="{03409618-A426-44A4-8920-A266E90AF614}" destId="{E028459D-9927-4425-9B15-729FD072C0B2}" srcOrd="1" destOrd="0" presId="urn:microsoft.com/office/officeart/2005/8/layout/hierarchy2"/>
    <dgm:cxn modelId="{5592C007-EDAA-4F10-A28F-AAD67DEFDD10}" type="presParOf" srcId="{E028459D-9927-4425-9B15-729FD072C0B2}" destId="{842E2872-7B84-4B18-BE4F-8D6CF125E719}" srcOrd="0" destOrd="0" presId="urn:microsoft.com/office/officeart/2005/8/layout/hierarchy2"/>
    <dgm:cxn modelId="{E41FEFA3-5646-4FCE-91B7-1FF66B000B55}" type="presParOf" srcId="{842E2872-7B84-4B18-BE4F-8D6CF125E719}" destId="{99ED7CE2-BDC9-4D3B-8AAB-65BB6378D34B}" srcOrd="0" destOrd="0" presId="urn:microsoft.com/office/officeart/2005/8/layout/hierarchy2"/>
    <dgm:cxn modelId="{5F3F5891-68E7-4A8C-A2AC-965D597592AE}" type="presParOf" srcId="{E028459D-9927-4425-9B15-729FD072C0B2}" destId="{7151680B-A337-4B0D-8FF0-34BCE6A0010C}" srcOrd="1" destOrd="0" presId="urn:microsoft.com/office/officeart/2005/8/layout/hierarchy2"/>
    <dgm:cxn modelId="{1DB63053-40DE-4725-8282-2DDF523D601C}" type="presParOf" srcId="{7151680B-A337-4B0D-8FF0-34BCE6A0010C}" destId="{65BC2185-CDF0-47A1-BD7D-0D7F4E80E2F2}" srcOrd="0" destOrd="0" presId="urn:microsoft.com/office/officeart/2005/8/layout/hierarchy2"/>
    <dgm:cxn modelId="{11821C0E-9F1D-4233-B2E5-3237FA4EE762}" type="presParOf" srcId="{7151680B-A337-4B0D-8FF0-34BCE6A0010C}" destId="{5D107937-7ACA-4A16-8373-B98AE7C75A85}" srcOrd="1" destOrd="0" presId="urn:microsoft.com/office/officeart/2005/8/layout/hierarchy2"/>
    <dgm:cxn modelId="{7A72C992-5F22-4D4A-9891-E4DBFBFD659E}" type="presParOf" srcId="{E028459D-9927-4425-9B15-729FD072C0B2}" destId="{98B13C26-70A7-41A2-A697-37F6AB60CD12}" srcOrd="2" destOrd="0" presId="urn:microsoft.com/office/officeart/2005/8/layout/hierarchy2"/>
    <dgm:cxn modelId="{707DA9D9-3D90-459D-A593-623AB6BE1FB9}" type="presParOf" srcId="{98B13C26-70A7-41A2-A697-37F6AB60CD12}" destId="{E41CBF8C-0AFE-4E24-A535-7BB67115A2AB}" srcOrd="0" destOrd="0" presId="urn:microsoft.com/office/officeart/2005/8/layout/hierarchy2"/>
    <dgm:cxn modelId="{4DED2B58-A152-4F60-A0F7-0002C251DC44}" type="presParOf" srcId="{E028459D-9927-4425-9B15-729FD072C0B2}" destId="{76B8559F-D854-4653-863C-44077B560A0D}" srcOrd="3" destOrd="0" presId="urn:microsoft.com/office/officeart/2005/8/layout/hierarchy2"/>
    <dgm:cxn modelId="{A3F99421-051A-4685-902F-B616E6DB65CE}" type="presParOf" srcId="{76B8559F-D854-4653-863C-44077B560A0D}" destId="{69F70C89-5E47-45CD-B674-C25BA52A5A83}" srcOrd="0" destOrd="0" presId="urn:microsoft.com/office/officeart/2005/8/layout/hierarchy2"/>
    <dgm:cxn modelId="{9EF087B2-B581-47C4-B302-CD57064469B2}" type="presParOf" srcId="{76B8559F-D854-4653-863C-44077B560A0D}" destId="{7E593194-B7B5-4BB3-99DB-68F87A6E1AC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CAC8C0-C00C-4D55-9D0E-198B5C8967E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9C41F7C8-A8CA-4057-8BF5-A44A77C44153}">
      <dgm:prSet custT="1"/>
      <dgm:spPr/>
      <dgm:t>
        <a:bodyPr/>
        <a:lstStyle/>
        <a:p>
          <a:pPr rtl="0"/>
          <a:r>
            <a:rPr lang="es-EC" sz="1600" b="1" dirty="0" smtClean="0">
              <a:latin typeface="Arial Black" panose="020B0A04020102020204" pitchFamily="34" charset="0"/>
              <a:cs typeface="Times New Roman" panose="02020603050405020304" pitchFamily="18" charset="0"/>
            </a:rPr>
            <a:t>DIVERSIDAD BETA</a:t>
          </a:r>
          <a:endParaRPr lang="es-EC" sz="1600" dirty="0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0963DE95-DE69-4EDF-8A99-C4851E338CC1}" type="parTrans" cxnId="{927070FC-3D09-480C-ACD9-8177218046EC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B881BE-C400-4C14-B072-E680ADF4D1DF}" type="sibTrans" cxnId="{927070FC-3D09-480C-ACD9-8177218046EC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43D80A-1CBC-459C-A6E7-568166106866}">
      <dgm:prSet custT="1"/>
      <dgm:spPr/>
      <dgm:t>
        <a:bodyPr/>
        <a:lstStyle/>
        <a:p>
          <a:pPr rtl="0"/>
          <a:r>
            <a:rPr lang="es-EC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Dendrogramas</a:t>
          </a:r>
          <a:r>
            <a: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de similitud de especies de </a:t>
          </a:r>
          <a:r>
            <a:rPr lang="es-EC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Bray</a:t>
          </a:r>
          <a:r>
            <a: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-Curtis.</a:t>
          </a:r>
          <a:endParaRPr lang="es-EC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1B230B-6BC7-4370-BE57-A1B885C658D2}" type="parTrans" cxnId="{551BED4B-E176-42AC-8FE8-FEE1B3732876}">
      <dgm:prSet custT="1"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962607-D160-4C99-A6E7-20A835BE0DBA}" type="sibTrans" cxnId="{551BED4B-E176-42AC-8FE8-FEE1B3732876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1BC1EC97-11B4-4BBC-A501-93163202F4BB}">
          <dgm:prSet custT="1"/>
          <dgm:spPr/>
          <dgm:t>
            <a:bodyPr/>
            <a:lstStyle/>
            <a:p>
              <a:pPr rtl="0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s-EC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s-EC" sz="1600" i="1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s-EC" sz="1600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es-EC" sz="1600" i="1">
                            <a:latin typeface="Cambria Math"/>
                          </a:rPr>
                        </m:ctrlPr>
                      </m:naryPr>
                      <m:sub>
                        <m:r>
                          <a:rPr lang="es-EC" sz="1600" i="1">
                            <a:latin typeface="Cambria Math"/>
                          </a:rPr>
                          <m:t>𝑘</m:t>
                        </m:r>
                        <m:r>
                          <a:rPr lang="es-EC" sz="1600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s-EC" sz="1600" i="1">
                            <a:latin typeface="Cambria Math"/>
                          </a:rPr>
                          <m:t>𝑛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es-EC" sz="16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s-EC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C" sz="16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s-EC" sz="1600" i="1">
                                    <a:latin typeface="Cambria Math"/>
                                  </a:rPr>
                                  <m:t>𝑖𝑘</m:t>
                                </m:r>
                              </m:sub>
                            </m:sSub>
                            <m:r>
                              <a:rPr lang="es-EC" sz="1600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s-EC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C" sz="16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s-EC" sz="1600" i="1">
                                    <a:latin typeface="Cambria Math"/>
                                  </a:rPr>
                                  <m:t>𝑗𝑘</m:t>
                                </m:r>
                              </m:sub>
                            </m:sSub>
                          </m:e>
                        </m:d>
                        <m:r>
                          <a:rPr lang="es-EC" sz="1600" i="1">
                            <a:latin typeface="Cambria Math"/>
                          </a:rPr>
                          <m:t> /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s-EC" sz="1600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s-EC" sz="1600" i="1">
                                <a:latin typeface="Cambria Math"/>
                              </a:rPr>
                              <m:t>𝑘</m:t>
                            </m:r>
                            <m:r>
                              <a:rPr lang="es-EC" sz="1600" i="1"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es-EC" sz="1600" i="1">
                                <a:latin typeface="Cambria Math"/>
                              </a:rPr>
                              <m:t>𝑛</m:t>
                            </m:r>
                          </m:sup>
                          <m:e>
                            <m:r>
                              <a:rPr lang="es-EC" sz="1600" i="1">
                                <a:latin typeface="Cambria Math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s-EC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C" sz="16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s-EC" sz="1600" i="1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s-EC" sz="1600" i="1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s-EC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C" sz="16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s-EC" sz="1600" i="1">
                                    <a:latin typeface="Cambria Math"/>
                                  </a:rPr>
                                  <m:t>𝑗𝑘</m:t>
                                </m:r>
                              </m:sub>
                            </m:sSub>
                            <m:r>
                              <a:rPr lang="es-EC" sz="1600" i="1">
                                <a:latin typeface="Cambria Math"/>
                              </a:rPr>
                              <m:t>)</m:t>
                            </m:r>
                          </m:e>
                        </m:nary>
                      </m:e>
                    </m:nary>
                  </m:oMath>
                </m:oMathPara>
              </a14:m>
              <a:endPara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1BC1EC97-11B4-4BBC-A501-93163202F4BB}">
          <dgm:prSet custT="1"/>
          <dgm:spPr/>
          <dgm:t>
            <a:bodyPr/>
            <a:lstStyle/>
            <a:p>
              <a:pPr rtl="0"/>
              <a:r>
                <a:rPr lang="es-EC" sz="1600" i="0">
                  <a:latin typeface="Cambria Math"/>
                </a:rPr>
                <a:t>𝑑</a:t>
              </a:r>
              <a:r>
                <a:rPr lang="es-EC" sz="1600" i="0" smtClean="0">
                  <a:latin typeface="Cambria Math" panose="02040503050406030204" pitchFamily="18" charset="0"/>
                </a:rPr>
                <a:t>_</a:t>
              </a:r>
              <a:r>
                <a:rPr lang="es-EC" sz="1600" i="0">
                  <a:latin typeface="Cambria Math"/>
                </a:rPr>
                <a:t>𝑖𝑗=</a:t>
              </a:r>
              <a:r>
                <a:rPr lang="es-EC" sz="1600" i="0">
                  <a:latin typeface="Cambria Math" panose="02040503050406030204" pitchFamily="18" charset="0"/>
                </a:rPr>
                <a:t>∑1_(</a:t>
              </a:r>
              <a:r>
                <a:rPr lang="es-EC" sz="1600" i="0">
                  <a:latin typeface="Cambria Math"/>
                </a:rPr>
                <a:t>𝑘=1</a:t>
              </a:r>
              <a:r>
                <a:rPr lang="es-EC" sz="1600" i="0">
                  <a:latin typeface="Cambria Math" panose="02040503050406030204" pitchFamily="18" charset="0"/>
                </a:rPr>
                <a:t>)^</a:t>
              </a:r>
              <a:r>
                <a:rPr lang="es-EC" sz="1600" i="0">
                  <a:latin typeface="Cambria Math"/>
                </a:rPr>
                <a:t>𝑛</a:t>
              </a:r>
              <a:r>
                <a:rPr lang="es-EC" sz="1600" i="0">
                  <a:latin typeface="Cambria Math" panose="02040503050406030204" pitchFamily="18" charset="0"/>
                </a:rPr>
                <a:t>▒〖|</a:t>
              </a:r>
              <a:r>
                <a:rPr lang="es-EC" sz="1600" i="0">
                  <a:latin typeface="Cambria Math"/>
                </a:rPr>
                <a:t>𝑥</a:t>
              </a:r>
              <a:r>
                <a:rPr lang="es-EC" sz="1600" i="0">
                  <a:latin typeface="Cambria Math" panose="02040503050406030204" pitchFamily="18" charset="0"/>
                </a:rPr>
                <a:t>_</a:t>
              </a:r>
              <a:r>
                <a:rPr lang="es-EC" sz="1600" i="0">
                  <a:latin typeface="Cambria Math"/>
                </a:rPr>
                <a:t>𝑖𝑘−𝑥</a:t>
              </a:r>
              <a:r>
                <a:rPr lang="es-EC" sz="1600" i="0">
                  <a:latin typeface="Cambria Math" panose="02040503050406030204" pitchFamily="18" charset="0"/>
                </a:rPr>
                <a:t>_</a:t>
              </a:r>
              <a:r>
                <a:rPr lang="es-EC" sz="1600" i="0">
                  <a:latin typeface="Cambria Math"/>
                </a:rPr>
                <a:t>𝑗𝑘</a:t>
              </a:r>
              <a:r>
                <a:rPr lang="es-EC" sz="1600" i="0">
                  <a:latin typeface="Cambria Math" panose="02040503050406030204" pitchFamily="18" charset="0"/>
                </a:rPr>
                <a:t> |</a:t>
              </a:r>
              <a:r>
                <a:rPr lang="es-EC" sz="1600" i="0">
                  <a:latin typeface="Cambria Math"/>
                </a:rPr>
                <a:t>  /</a:t>
              </a:r>
              <a:r>
                <a:rPr lang="es-EC" sz="1600" i="0">
                  <a:latin typeface="Cambria Math" panose="02040503050406030204" pitchFamily="18" charset="0"/>
                </a:rPr>
                <a:t>∑1_(</a:t>
              </a:r>
              <a:r>
                <a:rPr lang="es-EC" sz="1600" i="0">
                  <a:latin typeface="Cambria Math"/>
                </a:rPr>
                <a:t>𝑘=1</a:t>
              </a:r>
              <a:r>
                <a:rPr lang="es-EC" sz="1600" i="0">
                  <a:latin typeface="Cambria Math" panose="02040503050406030204" pitchFamily="18" charset="0"/>
                </a:rPr>
                <a:t>)^</a:t>
              </a:r>
              <a:r>
                <a:rPr lang="es-EC" sz="1600" i="0">
                  <a:latin typeface="Cambria Math"/>
                </a:rPr>
                <a:t>𝑛</a:t>
              </a:r>
              <a:r>
                <a:rPr lang="es-EC" sz="1600" i="0">
                  <a:latin typeface="Cambria Math" panose="02040503050406030204" pitchFamily="18" charset="0"/>
                </a:rPr>
                <a:t>▒〖</a:t>
              </a:r>
              <a:r>
                <a:rPr lang="es-EC" sz="1600" i="0">
                  <a:latin typeface="Cambria Math"/>
                </a:rPr>
                <a:t>(𝑥</a:t>
              </a:r>
              <a:r>
                <a:rPr lang="es-EC" sz="1600" i="0">
                  <a:latin typeface="Cambria Math" panose="02040503050406030204" pitchFamily="18" charset="0"/>
                </a:rPr>
                <a:t>_</a:t>
              </a:r>
              <a:r>
                <a:rPr lang="es-EC" sz="1600" i="0">
                  <a:latin typeface="Cambria Math"/>
                </a:rPr>
                <a:t>𝑖𝑗+𝑥</a:t>
              </a:r>
              <a:r>
                <a:rPr lang="es-EC" sz="1600" i="0">
                  <a:latin typeface="Cambria Math" panose="02040503050406030204" pitchFamily="18" charset="0"/>
                </a:rPr>
                <a:t>_</a:t>
              </a:r>
              <a:r>
                <a:rPr lang="es-EC" sz="1600" i="0">
                  <a:latin typeface="Cambria Math"/>
                </a:rPr>
                <a:t>𝑗𝑘)</a:t>
              </a:r>
              <a:r>
                <a:rPr lang="es-EC" sz="1600" i="0">
                  <a:latin typeface="Cambria Math" panose="02040503050406030204" pitchFamily="18" charset="0"/>
                </a:rPr>
                <a:t>〗〗</a:t>
              </a:r>
              <a:endPara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8268C4CE-DCD5-4F90-916C-9840455DF8BA}" type="parTrans" cxnId="{83200A44-1017-4C83-A686-70BEF806C0DA}">
      <dgm:prSet custT="1"/>
      <dgm:spPr/>
      <dgm:t>
        <a:bodyPr/>
        <a:lstStyle/>
        <a:p>
          <a:endParaRPr lang="es-EC" sz="1600"/>
        </a:p>
      </dgm:t>
    </dgm:pt>
    <dgm:pt modelId="{5D37F248-14DC-4F43-89B2-9A7768E3CAB5}" type="sibTrans" cxnId="{83200A44-1017-4C83-A686-70BEF806C0DA}">
      <dgm:prSet/>
      <dgm:spPr/>
      <dgm:t>
        <a:bodyPr/>
        <a:lstStyle/>
        <a:p>
          <a:endParaRPr lang="es-EC" sz="1600"/>
        </a:p>
      </dgm:t>
    </dgm:pt>
    <dgm:pt modelId="{8BA79035-FDFE-40B5-A1D7-72F17229B007}" type="pres">
      <dgm:prSet presAssocID="{72CAC8C0-C00C-4D55-9D0E-198B5C8967E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C61E19B-22DF-4C60-A998-D0B0C1F64535}" type="pres">
      <dgm:prSet presAssocID="{9C41F7C8-A8CA-4057-8BF5-A44A77C44153}" presName="root1" presStyleCnt="0"/>
      <dgm:spPr/>
      <dgm:t>
        <a:bodyPr/>
        <a:lstStyle/>
        <a:p>
          <a:endParaRPr lang="es-EC"/>
        </a:p>
      </dgm:t>
    </dgm:pt>
    <dgm:pt modelId="{6D4B0BD8-4EBD-462F-8E71-F7EF6E3887C3}" type="pres">
      <dgm:prSet presAssocID="{9C41F7C8-A8CA-4057-8BF5-A44A77C44153}" presName="LevelOneTextNode" presStyleLbl="node0" presStyleIdx="0" presStyleCnt="1" custScaleX="7651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0828FA3-F0A9-4426-B9CA-B137FA651C4E}" type="pres">
      <dgm:prSet presAssocID="{9C41F7C8-A8CA-4057-8BF5-A44A77C44153}" presName="level2hierChild" presStyleCnt="0"/>
      <dgm:spPr/>
      <dgm:t>
        <a:bodyPr/>
        <a:lstStyle/>
        <a:p>
          <a:endParaRPr lang="es-EC"/>
        </a:p>
      </dgm:t>
    </dgm:pt>
    <dgm:pt modelId="{1DEF0822-F241-40EB-9B24-E48133342575}" type="pres">
      <dgm:prSet presAssocID="{821B230B-6BC7-4370-BE57-A1B885C658D2}" presName="conn2-1" presStyleLbl="parChTrans1D2" presStyleIdx="0" presStyleCnt="1"/>
      <dgm:spPr/>
      <dgm:t>
        <a:bodyPr/>
        <a:lstStyle/>
        <a:p>
          <a:endParaRPr lang="es-ES"/>
        </a:p>
      </dgm:t>
    </dgm:pt>
    <dgm:pt modelId="{B30B9D81-E18E-4DB8-81EB-777212297376}" type="pres">
      <dgm:prSet presAssocID="{821B230B-6BC7-4370-BE57-A1B885C658D2}" presName="connTx" presStyleLbl="parChTrans1D2" presStyleIdx="0" presStyleCnt="1"/>
      <dgm:spPr/>
      <dgm:t>
        <a:bodyPr/>
        <a:lstStyle/>
        <a:p>
          <a:endParaRPr lang="es-ES"/>
        </a:p>
      </dgm:t>
    </dgm:pt>
    <dgm:pt modelId="{808EBC26-3B65-4FA9-A3C9-7656B441042E}" type="pres">
      <dgm:prSet presAssocID="{4643D80A-1CBC-459C-A6E7-568166106866}" presName="root2" presStyleCnt="0"/>
      <dgm:spPr/>
      <dgm:t>
        <a:bodyPr/>
        <a:lstStyle/>
        <a:p>
          <a:endParaRPr lang="es-EC"/>
        </a:p>
      </dgm:t>
    </dgm:pt>
    <dgm:pt modelId="{B5833E8A-C6D2-4FB7-A594-326A4BF71013}" type="pres">
      <dgm:prSet presAssocID="{4643D80A-1CBC-459C-A6E7-568166106866}" presName="LevelTwoTextNode" presStyleLbl="node2" presStyleIdx="0" presStyleCnt="1" custScaleX="99386" custScaleY="99386" custLinFactNeighborX="-9879" custLinFactNeighborY="-30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F957D66-D9DE-4F84-9EEE-D47AF5CA753A}" type="pres">
      <dgm:prSet presAssocID="{4643D80A-1CBC-459C-A6E7-568166106866}" presName="level3hierChild" presStyleCnt="0"/>
      <dgm:spPr/>
      <dgm:t>
        <a:bodyPr/>
        <a:lstStyle/>
        <a:p>
          <a:endParaRPr lang="es-EC"/>
        </a:p>
      </dgm:t>
    </dgm:pt>
    <dgm:pt modelId="{156E7CC9-63D3-43CF-8EB6-A4BDAABB92B0}" type="pres">
      <dgm:prSet presAssocID="{8268C4CE-DCD5-4F90-916C-9840455DF8BA}" presName="conn2-1" presStyleLbl="parChTrans1D3" presStyleIdx="0" presStyleCnt="1"/>
      <dgm:spPr/>
      <dgm:t>
        <a:bodyPr/>
        <a:lstStyle/>
        <a:p>
          <a:endParaRPr lang="es-ES"/>
        </a:p>
      </dgm:t>
    </dgm:pt>
    <dgm:pt modelId="{E668758F-972F-4460-AD15-B5BECFB3248C}" type="pres">
      <dgm:prSet presAssocID="{8268C4CE-DCD5-4F90-916C-9840455DF8BA}" presName="connTx" presStyleLbl="parChTrans1D3" presStyleIdx="0" presStyleCnt="1"/>
      <dgm:spPr/>
      <dgm:t>
        <a:bodyPr/>
        <a:lstStyle/>
        <a:p>
          <a:endParaRPr lang="es-ES"/>
        </a:p>
      </dgm:t>
    </dgm:pt>
    <dgm:pt modelId="{AF85D84A-1C51-487B-B975-089C13E45D4D}" type="pres">
      <dgm:prSet presAssocID="{1BC1EC97-11B4-4BBC-A501-93163202F4BB}" presName="root2" presStyleCnt="0"/>
      <dgm:spPr/>
      <dgm:t>
        <a:bodyPr/>
        <a:lstStyle/>
        <a:p>
          <a:endParaRPr lang="es-EC"/>
        </a:p>
      </dgm:t>
    </dgm:pt>
    <dgm:pt modelId="{DC9B6D9D-222E-48BA-BA80-7F0FA607EE38}" type="pres">
      <dgm:prSet presAssocID="{1BC1EC97-11B4-4BBC-A501-93163202F4BB}" presName="LevelTwoTextNode" presStyleLbl="node3" presStyleIdx="0" presStyleCnt="1" custScaleX="170811" custScaleY="93383" custLinFactNeighborX="-23736" custLinFactNeighborY="69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2BC3452-7BCF-4978-B921-9E42FC5DD8E3}" type="pres">
      <dgm:prSet presAssocID="{1BC1EC97-11B4-4BBC-A501-93163202F4BB}" presName="level3hierChild" presStyleCnt="0"/>
      <dgm:spPr/>
      <dgm:t>
        <a:bodyPr/>
        <a:lstStyle/>
        <a:p>
          <a:endParaRPr lang="es-EC"/>
        </a:p>
      </dgm:t>
    </dgm:pt>
  </dgm:ptLst>
  <dgm:cxnLst>
    <dgm:cxn modelId="{C2A56194-0F56-409F-95DE-EDEE01B1C7C9}" type="presOf" srcId="{8268C4CE-DCD5-4F90-916C-9840455DF8BA}" destId="{E668758F-972F-4460-AD15-B5BECFB3248C}" srcOrd="1" destOrd="0" presId="urn:microsoft.com/office/officeart/2005/8/layout/hierarchy2"/>
    <dgm:cxn modelId="{94393E3A-5FC5-4F40-859F-A61DB35CA7F2}" type="presOf" srcId="{72CAC8C0-C00C-4D55-9D0E-198B5C8967E8}" destId="{8BA79035-FDFE-40B5-A1D7-72F17229B007}" srcOrd="0" destOrd="0" presId="urn:microsoft.com/office/officeart/2005/8/layout/hierarchy2"/>
    <dgm:cxn modelId="{D487A4A2-F2B7-42D3-9E54-EC7EF308C19B}" type="presOf" srcId="{1BC1EC97-11B4-4BBC-A501-93163202F4BB}" destId="{DC9B6D9D-222E-48BA-BA80-7F0FA607EE38}" srcOrd="0" destOrd="0" presId="urn:microsoft.com/office/officeart/2005/8/layout/hierarchy2"/>
    <dgm:cxn modelId="{28B64D66-07FC-4193-8F9E-5DBF5F3C343B}" type="presOf" srcId="{4643D80A-1CBC-459C-A6E7-568166106866}" destId="{B5833E8A-C6D2-4FB7-A594-326A4BF71013}" srcOrd="0" destOrd="0" presId="urn:microsoft.com/office/officeart/2005/8/layout/hierarchy2"/>
    <dgm:cxn modelId="{551BED4B-E176-42AC-8FE8-FEE1B3732876}" srcId="{9C41F7C8-A8CA-4057-8BF5-A44A77C44153}" destId="{4643D80A-1CBC-459C-A6E7-568166106866}" srcOrd="0" destOrd="0" parTransId="{821B230B-6BC7-4370-BE57-A1B885C658D2}" sibTransId="{2E962607-D160-4C99-A6E7-20A835BE0DBA}"/>
    <dgm:cxn modelId="{94D9FA3F-F01B-47E6-A391-DDF614D51987}" type="presOf" srcId="{8268C4CE-DCD5-4F90-916C-9840455DF8BA}" destId="{156E7CC9-63D3-43CF-8EB6-A4BDAABB92B0}" srcOrd="0" destOrd="0" presId="urn:microsoft.com/office/officeart/2005/8/layout/hierarchy2"/>
    <dgm:cxn modelId="{D0F0E211-5B1E-47AF-99A0-537FE72703A5}" type="presOf" srcId="{9C41F7C8-A8CA-4057-8BF5-A44A77C44153}" destId="{6D4B0BD8-4EBD-462F-8E71-F7EF6E3887C3}" srcOrd="0" destOrd="0" presId="urn:microsoft.com/office/officeart/2005/8/layout/hierarchy2"/>
    <dgm:cxn modelId="{12B34DCF-60DF-4040-908D-8D43EB862A5F}" type="presOf" srcId="{821B230B-6BC7-4370-BE57-A1B885C658D2}" destId="{1DEF0822-F241-40EB-9B24-E48133342575}" srcOrd="0" destOrd="0" presId="urn:microsoft.com/office/officeart/2005/8/layout/hierarchy2"/>
    <dgm:cxn modelId="{E7225CA2-C885-4AF6-9F66-72824F1C4A6D}" type="presOf" srcId="{821B230B-6BC7-4370-BE57-A1B885C658D2}" destId="{B30B9D81-E18E-4DB8-81EB-777212297376}" srcOrd="1" destOrd="0" presId="urn:microsoft.com/office/officeart/2005/8/layout/hierarchy2"/>
    <dgm:cxn modelId="{83200A44-1017-4C83-A686-70BEF806C0DA}" srcId="{4643D80A-1CBC-459C-A6E7-568166106866}" destId="{1BC1EC97-11B4-4BBC-A501-93163202F4BB}" srcOrd="0" destOrd="0" parTransId="{8268C4CE-DCD5-4F90-916C-9840455DF8BA}" sibTransId="{5D37F248-14DC-4F43-89B2-9A7768E3CAB5}"/>
    <dgm:cxn modelId="{927070FC-3D09-480C-ACD9-8177218046EC}" srcId="{72CAC8C0-C00C-4D55-9D0E-198B5C8967E8}" destId="{9C41F7C8-A8CA-4057-8BF5-A44A77C44153}" srcOrd="0" destOrd="0" parTransId="{0963DE95-DE69-4EDF-8A99-C4851E338CC1}" sibTransId="{16B881BE-C400-4C14-B072-E680ADF4D1DF}"/>
    <dgm:cxn modelId="{B79C9153-5972-4301-B4BA-225B84618C44}" type="presParOf" srcId="{8BA79035-FDFE-40B5-A1D7-72F17229B007}" destId="{CC61E19B-22DF-4C60-A998-D0B0C1F64535}" srcOrd="0" destOrd="0" presId="urn:microsoft.com/office/officeart/2005/8/layout/hierarchy2"/>
    <dgm:cxn modelId="{4F1CD524-0D08-4FF4-ACCC-346F40F96601}" type="presParOf" srcId="{CC61E19B-22DF-4C60-A998-D0B0C1F64535}" destId="{6D4B0BD8-4EBD-462F-8E71-F7EF6E3887C3}" srcOrd="0" destOrd="0" presId="urn:microsoft.com/office/officeart/2005/8/layout/hierarchy2"/>
    <dgm:cxn modelId="{4B799C81-DB09-419E-BF46-C59F41087BA7}" type="presParOf" srcId="{CC61E19B-22DF-4C60-A998-D0B0C1F64535}" destId="{A0828FA3-F0A9-4426-B9CA-B137FA651C4E}" srcOrd="1" destOrd="0" presId="urn:microsoft.com/office/officeart/2005/8/layout/hierarchy2"/>
    <dgm:cxn modelId="{1CA0C883-2007-4CE9-9BAA-6295D137891F}" type="presParOf" srcId="{A0828FA3-F0A9-4426-B9CA-B137FA651C4E}" destId="{1DEF0822-F241-40EB-9B24-E48133342575}" srcOrd="0" destOrd="0" presId="urn:microsoft.com/office/officeart/2005/8/layout/hierarchy2"/>
    <dgm:cxn modelId="{37701D16-8898-4285-AD97-A3834C72B83B}" type="presParOf" srcId="{1DEF0822-F241-40EB-9B24-E48133342575}" destId="{B30B9D81-E18E-4DB8-81EB-777212297376}" srcOrd="0" destOrd="0" presId="urn:microsoft.com/office/officeart/2005/8/layout/hierarchy2"/>
    <dgm:cxn modelId="{A0BEB1D3-6C89-4678-90E5-1B389A4155EF}" type="presParOf" srcId="{A0828FA3-F0A9-4426-B9CA-B137FA651C4E}" destId="{808EBC26-3B65-4FA9-A3C9-7656B441042E}" srcOrd="1" destOrd="0" presId="urn:microsoft.com/office/officeart/2005/8/layout/hierarchy2"/>
    <dgm:cxn modelId="{FFE59BE7-6493-44DF-A099-08E84CF00DCA}" type="presParOf" srcId="{808EBC26-3B65-4FA9-A3C9-7656B441042E}" destId="{B5833E8A-C6D2-4FB7-A594-326A4BF71013}" srcOrd="0" destOrd="0" presId="urn:microsoft.com/office/officeart/2005/8/layout/hierarchy2"/>
    <dgm:cxn modelId="{8B25F156-AA42-4124-B2A1-7A9EC291A6D3}" type="presParOf" srcId="{808EBC26-3B65-4FA9-A3C9-7656B441042E}" destId="{3F957D66-D9DE-4F84-9EEE-D47AF5CA753A}" srcOrd="1" destOrd="0" presId="urn:microsoft.com/office/officeart/2005/8/layout/hierarchy2"/>
    <dgm:cxn modelId="{F3C0DF7B-A57C-445E-B9DB-281CEC54E3A2}" type="presParOf" srcId="{3F957D66-D9DE-4F84-9EEE-D47AF5CA753A}" destId="{156E7CC9-63D3-43CF-8EB6-A4BDAABB92B0}" srcOrd="0" destOrd="0" presId="urn:microsoft.com/office/officeart/2005/8/layout/hierarchy2"/>
    <dgm:cxn modelId="{C60C91AA-3458-4055-90F1-4B40D3D1C082}" type="presParOf" srcId="{156E7CC9-63D3-43CF-8EB6-A4BDAABB92B0}" destId="{E668758F-972F-4460-AD15-B5BECFB3248C}" srcOrd="0" destOrd="0" presId="urn:microsoft.com/office/officeart/2005/8/layout/hierarchy2"/>
    <dgm:cxn modelId="{AB9A4870-0A43-494E-8DB0-033E1885E461}" type="presParOf" srcId="{3F957D66-D9DE-4F84-9EEE-D47AF5CA753A}" destId="{AF85D84A-1C51-487B-B975-089C13E45D4D}" srcOrd="1" destOrd="0" presId="urn:microsoft.com/office/officeart/2005/8/layout/hierarchy2"/>
    <dgm:cxn modelId="{548EA7CA-F7FE-4248-B5ED-DB3CE2AF8F9E}" type="presParOf" srcId="{AF85D84A-1C51-487B-B975-089C13E45D4D}" destId="{DC9B6D9D-222E-48BA-BA80-7F0FA607EE38}" srcOrd="0" destOrd="0" presId="urn:microsoft.com/office/officeart/2005/8/layout/hierarchy2"/>
    <dgm:cxn modelId="{FAD96257-8367-44EF-B646-59FE79ADF9B3}" type="presParOf" srcId="{AF85D84A-1C51-487B-B975-089C13E45D4D}" destId="{02BC3452-7BCF-4978-B921-9E42FC5DD8E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2CAC8C0-C00C-4D55-9D0E-198B5C8967E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9C41F7C8-A8CA-4057-8BF5-A44A77C44153}">
      <dgm:prSet custT="1"/>
      <dgm:spPr/>
      <dgm:t>
        <a:bodyPr/>
        <a:lstStyle/>
        <a:p>
          <a:pPr rtl="0"/>
          <a:r>
            <a:rPr lang="es-EC" sz="1600" b="1" dirty="0" smtClean="0">
              <a:latin typeface="Arial Black" panose="020B0A04020102020204" pitchFamily="34" charset="0"/>
              <a:cs typeface="Times New Roman" panose="02020603050405020304" pitchFamily="18" charset="0"/>
            </a:rPr>
            <a:t>DIVERSIDAD BETA</a:t>
          </a:r>
          <a:endParaRPr lang="es-EC" sz="1600" dirty="0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0963DE95-DE69-4EDF-8A99-C4851E338CC1}" type="parTrans" cxnId="{927070FC-3D09-480C-ACD9-8177218046EC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B881BE-C400-4C14-B072-E680ADF4D1DF}" type="sibTrans" cxnId="{927070FC-3D09-480C-ACD9-8177218046EC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43D80A-1CBC-459C-A6E7-568166106866}">
      <dgm:prSet custT="1"/>
      <dgm:spPr/>
      <dgm:t>
        <a:bodyPr/>
        <a:lstStyle/>
        <a:p>
          <a:pPr rtl="0"/>
          <a:r>
            <a:rPr lang="es-EC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Dendrogramas</a:t>
          </a:r>
          <a:r>
            <a: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de similitud de especies de </a:t>
          </a:r>
          <a:r>
            <a:rPr lang="es-EC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Bray</a:t>
          </a:r>
          <a:r>
            <a: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-Curtis.</a:t>
          </a:r>
          <a:endParaRPr lang="es-EC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1B230B-6BC7-4370-BE57-A1B885C658D2}" type="parTrans" cxnId="{551BED4B-E176-42AC-8FE8-FEE1B3732876}">
      <dgm:prSet custT="1"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962607-D160-4C99-A6E7-20A835BE0DBA}" type="sibTrans" cxnId="{551BED4B-E176-42AC-8FE8-FEE1B3732876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C1EC97-11B4-4BBC-A501-93163202F4BB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8268C4CE-DCD5-4F90-916C-9840455DF8BA}" type="parTrans" cxnId="{83200A44-1017-4C83-A686-70BEF806C0DA}">
      <dgm:prSet custT="1"/>
      <dgm:spPr/>
      <dgm:t>
        <a:bodyPr/>
        <a:lstStyle/>
        <a:p>
          <a:endParaRPr lang="es-EC" sz="1600"/>
        </a:p>
      </dgm:t>
    </dgm:pt>
    <dgm:pt modelId="{5D37F248-14DC-4F43-89B2-9A7768E3CAB5}" type="sibTrans" cxnId="{83200A44-1017-4C83-A686-70BEF806C0DA}">
      <dgm:prSet/>
      <dgm:spPr/>
      <dgm:t>
        <a:bodyPr/>
        <a:lstStyle/>
        <a:p>
          <a:endParaRPr lang="es-EC" sz="1600"/>
        </a:p>
      </dgm:t>
    </dgm:pt>
    <dgm:pt modelId="{8BA79035-FDFE-40B5-A1D7-72F17229B007}" type="pres">
      <dgm:prSet presAssocID="{72CAC8C0-C00C-4D55-9D0E-198B5C8967E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C61E19B-22DF-4C60-A998-D0B0C1F64535}" type="pres">
      <dgm:prSet presAssocID="{9C41F7C8-A8CA-4057-8BF5-A44A77C44153}" presName="root1" presStyleCnt="0"/>
      <dgm:spPr/>
      <dgm:t>
        <a:bodyPr/>
        <a:lstStyle/>
        <a:p>
          <a:endParaRPr lang="es-EC"/>
        </a:p>
      </dgm:t>
    </dgm:pt>
    <dgm:pt modelId="{6D4B0BD8-4EBD-462F-8E71-F7EF6E3887C3}" type="pres">
      <dgm:prSet presAssocID="{9C41F7C8-A8CA-4057-8BF5-A44A77C44153}" presName="LevelOneTextNode" presStyleLbl="node0" presStyleIdx="0" presStyleCnt="1" custScaleX="7651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0828FA3-F0A9-4426-B9CA-B137FA651C4E}" type="pres">
      <dgm:prSet presAssocID="{9C41F7C8-A8CA-4057-8BF5-A44A77C44153}" presName="level2hierChild" presStyleCnt="0"/>
      <dgm:spPr/>
      <dgm:t>
        <a:bodyPr/>
        <a:lstStyle/>
        <a:p>
          <a:endParaRPr lang="es-EC"/>
        </a:p>
      </dgm:t>
    </dgm:pt>
    <dgm:pt modelId="{1DEF0822-F241-40EB-9B24-E48133342575}" type="pres">
      <dgm:prSet presAssocID="{821B230B-6BC7-4370-BE57-A1B885C658D2}" presName="conn2-1" presStyleLbl="parChTrans1D2" presStyleIdx="0" presStyleCnt="1"/>
      <dgm:spPr/>
      <dgm:t>
        <a:bodyPr/>
        <a:lstStyle/>
        <a:p>
          <a:endParaRPr lang="es-ES"/>
        </a:p>
      </dgm:t>
    </dgm:pt>
    <dgm:pt modelId="{B30B9D81-E18E-4DB8-81EB-777212297376}" type="pres">
      <dgm:prSet presAssocID="{821B230B-6BC7-4370-BE57-A1B885C658D2}" presName="connTx" presStyleLbl="parChTrans1D2" presStyleIdx="0" presStyleCnt="1"/>
      <dgm:spPr/>
      <dgm:t>
        <a:bodyPr/>
        <a:lstStyle/>
        <a:p>
          <a:endParaRPr lang="es-ES"/>
        </a:p>
      </dgm:t>
    </dgm:pt>
    <dgm:pt modelId="{808EBC26-3B65-4FA9-A3C9-7656B441042E}" type="pres">
      <dgm:prSet presAssocID="{4643D80A-1CBC-459C-A6E7-568166106866}" presName="root2" presStyleCnt="0"/>
      <dgm:spPr/>
      <dgm:t>
        <a:bodyPr/>
        <a:lstStyle/>
        <a:p>
          <a:endParaRPr lang="es-EC"/>
        </a:p>
      </dgm:t>
    </dgm:pt>
    <dgm:pt modelId="{B5833E8A-C6D2-4FB7-A594-326A4BF71013}" type="pres">
      <dgm:prSet presAssocID="{4643D80A-1CBC-459C-A6E7-568166106866}" presName="LevelTwoTextNode" presStyleLbl="node2" presStyleIdx="0" presStyleCnt="1" custScaleX="99386" custScaleY="99386" custLinFactNeighborX="-9879" custLinFactNeighborY="-30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F957D66-D9DE-4F84-9EEE-D47AF5CA753A}" type="pres">
      <dgm:prSet presAssocID="{4643D80A-1CBC-459C-A6E7-568166106866}" presName="level3hierChild" presStyleCnt="0"/>
      <dgm:spPr/>
      <dgm:t>
        <a:bodyPr/>
        <a:lstStyle/>
        <a:p>
          <a:endParaRPr lang="es-EC"/>
        </a:p>
      </dgm:t>
    </dgm:pt>
    <dgm:pt modelId="{156E7CC9-63D3-43CF-8EB6-A4BDAABB92B0}" type="pres">
      <dgm:prSet presAssocID="{8268C4CE-DCD5-4F90-916C-9840455DF8BA}" presName="conn2-1" presStyleLbl="parChTrans1D3" presStyleIdx="0" presStyleCnt="1"/>
      <dgm:spPr/>
      <dgm:t>
        <a:bodyPr/>
        <a:lstStyle/>
        <a:p>
          <a:endParaRPr lang="es-ES"/>
        </a:p>
      </dgm:t>
    </dgm:pt>
    <dgm:pt modelId="{E668758F-972F-4460-AD15-B5BECFB3248C}" type="pres">
      <dgm:prSet presAssocID="{8268C4CE-DCD5-4F90-916C-9840455DF8BA}" presName="connTx" presStyleLbl="parChTrans1D3" presStyleIdx="0" presStyleCnt="1"/>
      <dgm:spPr/>
      <dgm:t>
        <a:bodyPr/>
        <a:lstStyle/>
        <a:p>
          <a:endParaRPr lang="es-ES"/>
        </a:p>
      </dgm:t>
    </dgm:pt>
    <dgm:pt modelId="{AF85D84A-1C51-487B-B975-089C13E45D4D}" type="pres">
      <dgm:prSet presAssocID="{1BC1EC97-11B4-4BBC-A501-93163202F4BB}" presName="root2" presStyleCnt="0"/>
      <dgm:spPr/>
      <dgm:t>
        <a:bodyPr/>
        <a:lstStyle/>
        <a:p>
          <a:endParaRPr lang="es-EC"/>
        </a:p>
      </dgm:t>
    </dgm:pt>
    <dgm:pt modelId="{DC9B6D9D-222E-48BA-BA80-7F0FA607EE38}" type="pres">
      <dgm:prSet presAssocID="{1BC1EC97-11B4-4BBC-A501-93163202F4BB}" presName="LevelTwoTextNode" presStyleLbl="node3" presStyleIdx="0" presStyleCnt="1" custScaleX="170811" custScaleY="93383" custLinFactNeighborX="-23736" custLinFactNeighborY="69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2BC3452-7BCF-4978-B921-9E42FC5DD8E3}" type="pres">
      <dgm:prSet presAssocID="{1BC1EC97-11B4-4BBC-A501-93163202F4BB}" presName="level3hierChild" presStyleCnt="0"/>
      <dgm:spPr/>
      <dgm:t>
        <a:bodyPr/>
        <a:lstStyle/>
        <a:p>
          <a:endParaRPr lang="es-EC"/>
        </a:p>
      </dgm:t>
    </dgm:pt>
  </dgm:ptLst>
  <dgm:cxnLst>
    <dgm:cxn modelId="{94D9FA3F-F01B-47E6-A391-DDF614D51987}" type="presOf" srcId="{8268C4CE-DCD5-4F90-916C-9840455DF8BA}" destId="{156E7CC9-63D3-43CF-8EB6-A4BDAABB92B0}" srcOrd="0" destOrd="0" presId="urn:microsoft.com/office/officeart/2005/8/layout/hierarchy2"/>
    <dgm:cxn modelId="{83200A44-1017-4C83-A686-70BEF806C0DA}" srcId="{4643D80A-1CBC-459C-A6E7-568166106866}" destId="{1BC1EC97-11B4-4BBC-A501-93163202F4BB}" srcOrd="0" destOrd="0" parTransId="{8268C4CE-DCD5-4F90-916C-9840455DF8BA}" sibTransId="{5D37F248-14DC-4F43-89B2-9A7768E3CAB5}"/>
    <dgm:cxn modelId="{D487A4A2-F2B7-42D3-9E54-EC7EF308C19B}" type="presOf" srcId="{1BC1EC97-11B4-4BBC-A501-93163202F4BB}" destId="{DC9B6D9D-222E-48BA-BA80-7F0FA607EE38}" srcOrd="0" destOrd="0" presId="urn:microsoft.com/office/officeart/2005/8/layout/hierarchy2"/>
    <dgm:cxn modelId="{551BED4B-E176-42AC-8FE8-FEE1B3732876}" srcId="{9C41F7C8-A8CA-4057-8BF5-A44A77C44153}" destId="{4643D80A-1CBC-459C-A6E7-568166106866}" srcOrd="0" destOrd="0" parTransId="{821B230B-6BC7-4370-BE57-A1B885C658D2}" sibTransId="{2E962607-D160-4C99-A6E7-20A835BE0DBA}"/>
    <dgm:cxn modelId="{94393E3A-5FC5-4F40-859F-A61DB35CA7F2}" type="presOf" srcId="{72CAC8C0-C00C-4D55-9D0E-198B5C8967E8}" destId="{8BA79035-FDFE-40B5-A1D7-72F17229B007}" srcOrd="0" destOrd="0" presId="urn:microsoft.com/office/officeart/2005/8/layout/hierarchy2"/>
    <dgm:cxn modelId="{927070FC-3D09-480C-ACD9-8177218046EC}" srcId="{72CAC8C0-C00C-4D55-9D0E-198B5C8967E8}" destId="{9C41F7C8-A8CA-4057-8BF5-A44A77C44153}" srcOrd="0" destOrd="0" parTransId="{0963DE95-DE69-4EDF-8A99-C4851E338CC1}" sibTransId="{16B881BE-C400-4C14-B072-E680ADF4D1DF}"/>
    <dgm:cxn modelId="{28B64D66-07FC-4193-8F9E-5DBF5F3C343B}" type="presOf" srcId="{4643D80A-1CBC-459C-A6E7-568166106866}" destId="{B5833E8A-C6D2-4FB7-A594-326A4BF71013}" srcOrd="0" destOrd="0" presId="urn:microsoft.com/office/officeart/2005/8/layout/hierarchy2"/>
    <dgm:cxn modelId="{E7225CA2-C885-4AF6-9F66-72824F1C4A6D}" type="presOf" srcId="{821B230B-6BC7-4370-BE57-A1B885C658D2}" destId="{B30B9D81-E18E-4DB8-81EB-777212297376}" srcOrd="1" destOrd="0" presId="urn:microsoft.com/office/officeart/2005/8/layout/hierarchy2"/>
    <dgm:cxn modelId="{C2A56194-0F56-409F-95DE-EDEE01B1C7C9}" type="presOf" srcId="{8268C4CE-DCD5-4F90-916C-9840455DF8BA}" destId="{E668758F-972F-4460-AD15-B5BECFB3248C}" srcOrd="1" destOrd="0" presId="urn:microsoft.com/office/officeart/2005/8/layout/hierarchy2"/>
    <dgm:cxn modelId="{D0F0E211-5B1E-47AF-99A0-537FE72703A5}" type="presOf" srcId="{9C41F7C8-A8CA-4057-8BF5-A44A77C44153}" destId="{6D4B0BD8-4EBD-462F-8E71-F7EF6E3887C3}" srcOrd="0" destOrd="0" presId="urn:microsoft.com/office/officeart/2005/8/layout/hierarchy2"/>
    <dgm:cxn modelId="{12B34DCF-60DF-4040-908D-8D43EB862A5F}" type="presOf" srcId="{821B230B-6BC7-4370-BE57-A1B885C658D2}" destId="{1DEF0822-F241-40EB-9B24-E48133342575}" srcOrd="0" destOrd="0" presId="urn:microsoft.com/office/officeart/2005/8/layout/hierarchy2"/>
    <dgm:cxn modelId="{B79C9153-5972-4301-B4BA-225B84618C44}" type="presParOf" srcId="{8BA79035-FDFE-40B5-A1D7-72F17229B007}" destId="{CC61E19B-22DF-4C60-A998-D0B0C1F64535}" srcOrd="0" destOrd="0" presId="urn:microsoft.com/office/officeart/2005/8/layout/hierarchy2"/>
    <dgm:cxn modelId="{4F1CD524-0D08-4FF4-ACCC-346F40F96601}" type="presParOf" srcId="{CC61E19B-22DF-4C60-A998-D0B0C1F64535}" destId="{6D4B0BD8-4EBD-462F-8E71-F7EF6E3887C3}" srcOrd="0" destOrd="0" presId="urn:microsoft.com/office/officeart/2005/8/layout/hierarchy2"/>
    <dgm:cxn modelId="{4B799C81-DB09-419E-BF46-C59F41087BA7}" type="presParOf" srcId="{CC61E19B-22DF-4C60-A998-D0B0C1F64535}" destId="{A0828FA3-F0A9-4426-B9CA-B137FA651C4E}" srcOrd="1" destOrd="0" presId="urn:microsoft.com/office/officeart/2005/8/layout/hierarchy2"/>
    <dgm:cxn modelId="{1CA0C883-2007-4CE9-9BAA-6295D137891F}" type="presParOf" srcId="{A0828FA3-F0A9-4426-B9CA-B137FA651C4E}" destId="{1DEF0822-F241-40EB-9B24-E48133342575}" srcOrd="0" destOrd="0" presId="urn:microsoft.com/office/officeart/2005/8/layout/hierarchy2"/>
    <dgm:cxn modelId="{37701D16-8898-4285-AD97-A3834C72B83B}" type="presParOf" srcId="{1DEF0822-F241-40EB-9B24-E48133342575}" destId="{B30B9D81-E18E-4DB8-81EB-777212297376}" srcOrd="0" destOrd="0" presId="urn:microsoft.com/office/officeart/2005/8/layout/hierarchy2"/>
    <dgm:cxn modelId="{A0BEB1D3-6C89-4678-90E5-1B389A4155EF}" type="presParOf" srcId="{A0828FA3-F0A9-4426-B9CA-B137FA651C4E}" destId="{808EBC26-3B65-4FA9-A3C9-7656B441042E}" srcOrd="1" destOrd="0" presId="urn:microsoft.com/office/officeart/2005/8/layout/hierarchy2"/>
    <dgm:cxn modelId="{FFE59BE7-6493-44DF-A099-08E84CF00DCA}" type="presParOf" srcId="{808EBC26-3B65-4FA9-A3C9-7656B441042E}" destId="{B5833E8A-C6D2-4FB7-A594-326A4BF71013}" srcOrd="0" destOrd="0" presId="urn:microsoft.com/office/officeart/2005/8/layout/hierarchy2"/>
    <dgm:cxn modelId="{8B25F156-AA42-4124-B2A1-7A9EC291A6D3}" type="presParOf" srcId="{808EBC26-3B65-4FA9-A3C9-7656B441042E}" destId="{3F957D66-D9DE-4F84-9EEE-D47AF5CA753A}" srcOrd="1" destOrd="0" presId="urn:microsoft.com/office/officeart/2005/8/layout/hierarchy2"/>
    <dgm:cxn modelId="{F3C0DF7B-A57C-445E-B9DB-281CEC54E3A2}" type="presParOf" srcId="{3F957D66-D9DE-4F84-9EEE-D47AF5CA753A}" destId="{156E7CC9-63D3-43CF-8EB6-A4BDAABB92B0}" srcOrd="0" destOrd="0" presId="urn:microsoft.com/office/officeart/2005/8/layout/hierarchy2"/>
    <dgm:cxn modelId="{C60C91AA-3458-4055-90F1-4B40D3D1C082}" type="presParOf" srcId="{156E7CC9-63D3-43CF-8EB6-A4BDAABB92B0}" destId="{E668758F-972F-4460-AD15-B5BECFB3248C}" srcOrd="0" destOrd="0" presId="urn:microsoft.com/office/officeart/2005/8/layout/hierarchy2"/>
    <dgm:cxn modelId="{AB9A4870-0A43-494E-8DB0-033E1885E461}" type="presParOf" srcId="{3F957D66-D9DE-4F84-9EEE-D47AF5CA753A}" destId="{AF85D84A-1C51-487B-B975-089C13E45D4D}" srcOrd="1" destOrd="0" presId="urn:microsoft.com/office/officeart/2005/8/layout/hierarchy2"/>
    <dgm:cxn modelId="{548EA7CA-F7FE-4248-B5ED-DB3CE2AF8F9E}" type="presParOf" srcId="{AF85D84A-1C51-487B-B975-089C13E45D4D}" destId="{DC9B6D9D-222E-48BA-BA80-7F0FA607EE38}" srcOrd="0" destOrd="0" presId="urn:microsoft.com/office/officeart/2005/8/layout/hierarchy2"/>
    <dgm:cxn modelId="{FAD96257-8367-44EF-B646-59FE79ADF9B3}" type="presParOf" srcId="{AF85D84A-1C51-487B-B975-089C13E45D4D}" destId="{02BC3452-7BCF-4978-B921-9E42FC5DD8E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624D87-247A-41AA-943C-B4F2D267B429}">
      <dsp:nvSpPr>
        <dsp:cNvPr id="0" name=""/>
        <dsp:cNvSpPr/>
      </dsp:nvSpPr>
      <dsp:spPr>
        <a:xfrm>
          <a:off x="5363" y="1766339"/>
          <a:ext cx="1601429" cy="6611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ABUNDANCIA</a:t>
          </a:r>
          <a:endParaRPr lang="es-EC" sz="1600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24726" y="1785702"/>
        <a:ext cx="1562703" cy="622377"/>
      </dsp:txXfrm>
    </dsp:sp>
    <dsp:sp modelId="{69C6F814-7CCB-4A09-A8B0-336282EADA28}">
      <dsp:nvSpPr>
        <dsp:cNvPr id="0" name=""/>
        <dsp:cNvSpPr/>
      </dsp:nvSpPr>
      <dsp:spPr>
        <a:xfrm rot="17811114">
          <a:off x="1285780" y="1560557"/>
          <a:ext cx="1170907" cy="28009"/>
        </a:xfrm>
        <a:custGeom>
          <a:avLst/>
          <a:gdLst/>
          <a:ahLst/>
          <a:cxnLst/>
          <a:rect l="0" t="0" r="0" b="0"/>
          <a:pathLst>
            <a:path>
              <a:moveTo>
                <a:pt x="0" y="14004"/>
              </a:moveTo>
              <a:lnTo>
                <a:pt x="1170907" y="140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1841961" y="1545289"/>
        <a:ext cx="58545" cy="58545"/>
      </dsp:txXfrm>
    </dsp:sp>
    <dsp:sp modelId="{4375C3C0-DE75-43D3-A1F9-B7688C532DF5}">
      <dsp:nvSpPr>
        <dsp:cNvPr id="0" name=""/>
        <dsp:cNvSpPr/>
      </dsp:nvSpPr>
      <dsp:spPr>
        <a:xfrm>
          <a:off x="2135675" y="720740"/>
          <a:ext cx="1732975" cy="6629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Abundancia absoluta (N)</a:t>
          </a:r>
          <a:endParaRPr lang="es-EC" sz="1600" b="1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2155093" y="740158"/>
        <a:ext cx="1694139" cy="624151"/>
      </dsp:txXfrm>
    </dsp:sp>
    <dsp:sp modelId="{D1A4CD65-F72A-4C79-BF89-850F4A8FEB37}">
      <dsp:nvSpPr>
        <dsp:cNvPr id="0" name=""/>
        <dsp:cNvSpPr/>
      </dsp:nvSpPr>
      <dsp:spPr>
        <a:xfrm rot="19913457">
          <a:off x="1571432" y="1941634"/>
          <a:ext cx="599604" cy="28009"/>
        </a:xfrm>
        <a:custGeom>
          <a:avLst/>
          <a:gdLst/>
          <a:ahLst/>
          <a:cxnLst/>
          <a:rect l="0" t="0" r="0" b="0"/>
          <a:pathLst>
            <a:path>
              <a:moveTo>
                <a:pt x="0" y="14004"/>
              </a:moveTo>
              <a:lnTo>
                <a:pt x="599604" y="140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1856244" y="1940648"/>
        <a:ext cx="29980" cy="29980"/>
      </dsp:txXfrm>
    </dsp:sp>
    <dsp:sp modelId="{A4DAC0C2-7327-4E79-8245-D68E8B2AC487}">
      <dsp:nvSpPr>
        <dsp:cNvPr id="0" name=""/>
        <dsp:cNvSpPr/>
      </dsp:nvSpPr>
      <dsp:spPr>
        <a:xfrm>
          <a:off x="2135675" y="1482893"/>
          <a:ext cx="1732975" cy="6629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La abundancia relativa</a:t>
          </a:r>
          <a:endParaRPr lang="es-EC" sz="1600" b="1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2155093" y="1502311"/>
        <a:ext cx="1694139" cy="624151"/>
      </dsp:txXfrm>
    </dsp:sp>
    <dsp:sp modelId="{669B5E74-C6E8-4583-BFCF-391E1B6BBC08}">
      <dsp:nvSpPr>
        <dsp:cNvPr id="0" name=""/>
        <dsp:cNvSpPr/>
      </dsp:nvSpPr>
      <dsp:spPr>
        <a:xfrm rot="19155318">
          <a:off x="3784053" y="1572567"/>
          <a:ext cx="698079" cy="28009"/>
        </a:xfrm>
        <a:custGeom>
          <a:avLst/>
          <a:gdLst/>
          <a:ahLst/>
          <a:cxnLst/>
          <a:rect l="0" t="0" r="0" b="0"/>
          <a:pathLst>
            <a:path>
              <a:moveTo>
                <a:pt x="0" y="14004"/>
              </a:moveTo>
              <a:lnTo>
                <a:pt x="698079" y="140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4115640" y="1569120"/>
        <a:ext cx="34903" cy="34903"/>
      </dsp:txXfrm>
    </dsp:sp>
    <dsp:sp modelId="{D9B9AB74-BF1F-4E4D-B5E3-2994BBA0DA98}">
      <dsp:nvSpPr>
        <dsp:cNvPr id="0" name=""/>
        <dsp:cNvSpPr/>
      </dsp:nvSpPr>
      <dsp:spPr>
        <a:xfrm>
          <a:off x="4397533" y="972574"/>
          <a:ext cx="1743672" cy="772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La  abundancia proporcional de especies (</a:t>
          </a:r>
          <a:r>
            <a:rPr lang="es-EC" sz="1600" i="1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Pi</a:t>
          </a:r>
          <a:r>
            <a:rPr lang="es-EC" sz="16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)</a:t>
          </a:r>
          <a:endParaRPr lang="es-EC" sz="1600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4420155" y="995196"/>
        <a:ext cx="1698428" cy="727122"/>
      </dsp:txXfrm>
    </dsp:sp>
    <dsp:sp modelId="{10F597FA-957C-47FF-ABD7-ED4ABE89E683}">
      <dsp:nvSpPr>
        <dsp:cNvPr id="0" name=""/>
        <dsp:cNvSpPr/>
      </dsp:nvSpPr>
      <dsp:spPr>
        <a:xfrm>
          <a:off x="6141206" y="1344753"/>
          <a:ext cx="528882" cy="28009"/>
        </a:xfrm>
        <a:custGeom>
          <a:avLst/>
          <a:gdLst/>
          <a:ahLst/>
          <a:cxnLst/>
          <a:rect l="0" t="0" r="0" b="0"/>
          <a:pathLst>
            <a:path>
              <a:moveTo>
                <a:pt x="0" y="14004"/>
              </a:moveTo>
              <a:lnTo>
                <a:pt x="528882" y="140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6392425" y="1345535"/>
        <a:ext cx="26444" cy="26444"/>
      </dsp:txXfrm>
    </dsp:sp>
    <dsp:sp modelId="{6BB05B6B-979F-4EA7-886B-A557243096BB}">
      <dsp:nvSpPr>
        <dsp:cNvPr id="0" name=""/>
        <dsp:cNvSpPr/>
      </dsp:nvSpPr>
      <dsp:spPr>
        <a:xfrm>
          <a:off x="6670088" y="898065"/>
          <a:ext cx="1322206" cy="9213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ES" sz="1600" i="1" kern="1200" smtClean="0">
                    <a:latin typeface="Cambria Math"/>
                  </a:rPr>
                  <m:t>𝑃𝑖</m:t>
                </m:r>
                <m:r>
                  <a:rPr lang="es-ES" sz="1600" i="1" kern="1200" smtClean="0">
                    <a:latin typeface="Cambria Math"/>
                  </a:rPr>
                  <m:t>= </m:t>
                </m:r>
                <m:f>
                  <m:fPr>
                    <m:ctrlPr>
                      <a:rPr lang="es-EC" sz="1600" i="1" kern="1200">
                        <a:latin typeface="Cambria Math"/>
                      </a:rPr>
                    </m:ctrlPr>
                  </m:fPr>
                  <m:num>
                    <m:r>
                      <a:rPr lang="es-ES" sz="1600" i="1" kern="1200">
                        <a:latin typeface="Cambria Math"/>
                      </a:rPr>
                      <m:t>𝑛𝑖</m:t>
                    </m:r>
                  </m:num>
                  <m:den>
                    <m:r>
                      <a:rPr lang="es-ES" sz="1600" i="1" kern="1200">
                        <a:latin typeface="Cambria Math"/>
                      </a:rPr>
                      <m:t>𝑁</m:t>
                    </m:r>
                  </m:den>
                </m:f>
              </m:oMath>
            </m:oMathPara>
          </a14:m>
          <a:endParaRPr lang="es-EC" sz="1600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6697074" y="925051"/>
        <a:ext cx="1268234" cy="867413"/>
      </dsp:txXfrm>
    </dsp:sp>
    <dsp:sp modelId="{D00C11AD-C9A8-4483-84C0-F5378E11E471}">
      <dsp:nvSpPr>
        <dsp:cNvPr id="0" name=""/>
        <dsp:cNvSpPr/>
      </dsp:nvSpPr>
      <dsp:spPr>
        <a:xfrm rot="2444682">
          <a:off x="3784053" y="2028196"/>
          <a:ext cx="698079" cy="28009"/>
        </a:xfrm>
        <a:custGeom>
          <a:avLst/>
          <a:gdLst/>
          <a:ahLst/>
          <a:cxnLst/>
          <a:rect l="0" t="0" r="0" b="0"/>
          <a:pathLst>
            <a:path>
              <a:moveTo>
                <a:pt x="0" y="14004"/>
              </a:moveTo>
              <a:lnTo>
                <a:pt x="698079" y="140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4115640" y="2024749"/>
        <a:ext cx="34903" cy="34903"/>
      </dsp:txXfrm>
    </dsp:sp>
    <dsp:sp modelId="{9F77312A-714B-425A-91DA-4039BBD32FAA}">
      <dsp:nvSpPr>
        <dsp:cNvPr id="0" name=""/>
        <dsp:cNvSpPr/>
      </dsp:nvSpPr>
      <dsp:spPr>
        <a:xfrm>
          <a:off x="4397533" y="1883832"/>
          <a:ext cx="1743672" cy="772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La tasa de captura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(ESCARABAJOS)</a:t>
          </a:r>
          <a:endParaRPr lang="es-EC" sz="1600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4420155" y="1906454"/>
        <a:ext cx="1698428" cy="727122"/>
      </dsp:txXfrm>
    </dsp:sp>
    <dsp:sp modelId="{304745BE-E892-49FC-B4E7-5C22C1F4C889}">
      <dsp:nvSpPr>
        <dsp:cNvPr id="0" name=""/>
        <dsp:cNvSpPr/>
      </dsp:nvSpPr>
      <dsp:spPr>
        <a:xfrm>
          <a:off x="6141206" y="2256010"/>
          <a:ext cx="528882" cy="28009"/>
        </a:xfrm>
        <a:custGeom>
          <a:avLst/>
          <a:gdLst/>
          <a:ahLst/>
          <a:cxnLst/>
          <a:rect l="0" t="0" r="0" b="0"/>
          <a:pathLst>
            <a:path>
              <a:moveTo>
                <a:pt x="0" y="14004"/>
              </a:moveTo>
              <a:lnTo>
                <a:pt x="528882" y="140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6392425" y="2256793"/>
        <a:ext cx="26444" cy="26444"/>
      </dsp:txXfrm>
    </dsp:sp>
    <dsp:sp modelId="{A0F41E09-4163-4DAC-8381-33ECED8D4D18}">
      <dsp:nvSpPr>
        <dsp:cNvPr id="0" name=""/>
        <dsp:cNvSpPr/>
      </dsp:nvSpPr>
      <dsp:spPr>
        <a:xfrm>
          <a:off x="6670088" y="1918616"/>
          <a:ext cx="1322206" cy="7027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Densidad absoluta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(ÁRBOLES) </a:t>
          </a:r>
          <a:endParaRPr lang="es-EC" sz="1600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6690672" y="1939200"/>
        <a:ext cx="1281038" cy="661630"/>
      </dsp:txXfrm>
    </dsp:sp>
    <dsp:sp modelId="{EE9309DE-1C6A-4C59-8901-646DAA23D551}">
      <dsp:nvSpPr>
        <dsp:cNvPr id="0" name=""/>
        <dsp:cNvSpPr/>
      </dsp:nvSpPr>
      <dsp:spPr>
        <a:xfrm rot="3788886">
          <a:off x="1285780" y="2605214"/>
          <a:ext cx="1170907" cy="28009"/>
        </a:xfrm>
        <a:custGeom>
          <a:avLst/>
          <a:gdLst/>
          <a:ahLst/>
          <a:cxnLst/>
          <a:rect l="0" t="0" r="0" b="0"/>
          <a:pathLst>
            <a:path>
              <a:moveTo>
                <a:pt x="0" y="14004"/>
              </a:moveTo>
              <a:lnTo>
                <a:pt x="1170907" y="140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1841961" y="2589946"/>
        <a:ext cx="58545" cy="58545"/>
      </dsp:txXfrm>
    </dsp:sp>
    <dsp:sp modelId="{78CF788E-3847-43CB-8366-8C31C4716C9A}">
      <dsp:nvSpPr>
        <dsp:cNvPr id="0" name=""/>
        <dsp:cNvSpPr/>
      </dsp:nvSpPr>
      <dsp:spPr>
        <a:xfrm>
          <a:off x="2135675" y="2810054"/>
          <a:ext cx="1732975" cy="6629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Curvas rango-abundancia</a:t>
          </a:r>
          <a:endParaRPr lang="es-EC" sz="1600" b="1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2155093" y="2829472"/>
        <a:ext cx="1694139" cy="624151"/>
      </dsp:txXfrm>
    </dsp:sp>
    <dsp:sp modelId="{23A01E6C-92C9-4A68-AC1F-38F91E8E72CB}">
      <dsp:nvSpPr>
        <dsp:cNvPr id="0" name=""/>
        <dsp:cNvSpPr/>
      </dsp:nvSpPr>
      <dsp:spPr>
        <a:xfrm>
          <a:off x="3868651" y="3127543"/>
          <a:ext cx="528882" cy="28009"/>
        </a:xfrm>
        <a:custGeom>
          <a:avLst/>
          <a:gdLst/>
          <a:ahLst/>
          <a:cxnLst/>
          <a:rect l="0" t="0" r="0" b="0"/>
          <a:pathLst>
            <a:path>
              <a:moveTo>
                <a:pt x="0" y="14004"/>
              </a:moveTo>
              <a:lnTo>
                <a:pt x="528882" y="140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4119870" y="3128325"/>
        <a:ext cx="26444" cy="26444"/>
      </dsp:txXfrm>
    </dsp:sp>
    <dsp:sp modelId="{25C6FD79-26CF-4ED1-87A4-F2BEC3A3669D}">
      <dsp:nvSpPr>
        <dsp:cNvPr id="0" name=""/>
        <dsp:cNvSpPr/>
      </dsp:nvSpPr>
      <dsp:spPr>
        <a:xfrm>
          <a:off x="4397533" y="2755364"/>
          <a:ext cx="3787221" cy="772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Los valores de </a:t>
          </a:r>
          <a:r>
            <a:rPr lang="es-EC" sz="1600" i="1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Pi</a:t>
          </a:r>
          <a:r>
            <a:rPr lang="es-EC" sz="16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y se les aplico el ln</a:t>
          </a:r>
          <a:r>
            <a:rPr lang="es-EC" sz="1600" kern="1200" baseline="-250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10; </a:t>
          </a:r>
          <a:r>
            <a:rPr lang="es-ES" sz="16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para interpretar la abundancia relativa por el orden de aparecimiento las especies en la curva.</a:t>
          </a:r>
          <a:endParaRPr lang="es-EC" sz="1600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4420155" y="2777986"/>
        <a:ext cx="3741977" cy="727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9A83D-F5A3-4117-8332-EC4822CED6E4}">
      <dsp:nvSpPr>
        <dsp:cNvPr id="0" name=""/>
        <dsp:cNvSpPr/>
      </dsp:nvSpPr>
      <dsp:spPr>
        <a:xfrm>
          <a:off x="1248" y="1276733"/>
          <a:ext cx="1348221" cy="67411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DIVERSIDAD ALFA</a:t>
          </a:r>
          <a:endParaRPr lang="es-EC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92" y="1296477"/>
        <a:ext cx="1308733" cy="634622"/>
      </dsp:txXfrm>
    </dsp:sp>
    <dsp:sp modelId="{121C0E6E-6EDC-4D55-8F79-8BCF4B78C769}">
      <dsp:nvSpPr>
        <dsp:cNvPr id="0" name=""/>
        <dsp:cNvSpPr/>
      </dsp:nvSpPr>
      <dsp:spPr>
        <a:xfrm rot="18004644">
          <a:off x="1081084" y="1134164"/>
          <a:ext cx="1076060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1076060" y="140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92212" y="1121303"/>
        <a:ext cx="53803" cy="53803"/>
      </dsp:txXfrm>
    </dsp:sp>
    <dsp:sp modelId="{F9DD432B-591D-4B04-8141-CCF194BB6D6E}">
      <dsp:nvSpPr>
        <dsp:cNvPr id="0" name=""/>
        <dsp:cNvSpPr/>
      </dsp:nvSpPr>
      <dsp:spPr>
        <a:xfrm>
          <a:off x="1888758" y="392696"/>
          <a:ext cx="1634394" cy="5798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riqueza específica</a:t>
          </a:r>
          <a:endParaRPr lang="es-EC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5741" y="409679"/>
        <a:ext cx="1600428" cy="545883"/>
      </dsp:txXfrm>
    </dsp:sp>
    <dsp:sp modelId="{5115DC5E-68A8-457A-B126-B2F88763E190}">
      <dsp:nvSpPr>
        <dsp:cNvPr id="0" name=""/>
        <dsp:cNvSpPr/>
      </dsp:nvSpPr>
      <dsp:spPr>
        <a:xfrm rot="20018133">
          <a:off x="3491851" y="534936"/>
          <a:ext cx="601892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601892" y="140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7750" y="533930"/>
        <a:ext cx="30094" cy="30094"/>
      </dsp:txXfrm>
    </dsp:sp>
    <dsp:sp modelId="{942A768F-F066-4B40-A6B2-8B7125F1F06A}">
      <dsp:nvSpPr>
        <dsp:cNvPr id="0" name=""/>
        <dsp:cNvSpPr/>
      </dsp:nvSpPr>
      <dsp:spPr>
        <a:xfrm>
          <a:off x="4062441" y="198603"/>
          <a:ext cx="1644479" cy="4334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Riqueza absoluta</a:t>
          </a:r>
          <a:endParaRPr lang="es-EC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5137" y="211299"/>
        <a:ext cx="1619087" cy="408067"/>
      </dsp:txXfrm>
    </dsp:sp>
    <dsp:sp modelId="{E1289807-FE47-4DC8-A739-24FE8589B81F}">
      <dsp:nvSpPr>
        <dsp:cNvPr id="0" name=""/>
        <dsp:cNvSpPr/>
      </dsp:nvSpPr>
      <dsp:spPr>
        <a:xfrm rot="1581867">
          <a:off x="3491851" y="802225"/>
          <a:ext cx="601892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601892" y="140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7750" y="801218"/>
        <a:ext cx="30094" cy="30094"/>
      </dsp:txXfrm>
    </dsp:sp>
    <dsp:sp modelId="{842F268E-0C0C-4696-AD21-1B21639359F7}">
      <dsp:nvSpPr>
        <dsp:cNvPr id="0" name=""/>
        <dsp:cNvSpPr/>
      </dsp:nvSpPr>
      <dsp:spPr>
        <a:xfrm>
          <a:off x="4062441" y="733179"/>
          <a:ext cx="1644479" cy="4334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Estimador de riqueza esperada Chao 2</a:t>
          </a:r>
          <a:endParaRPr lang="es-EC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5137" y="745875"/>
        <a:ext cx="1619087" cy="408067"/>
      </dsp:txXfrm>
    </dsp:sp>
    <dsp:sp modelId="{F77CE776-BF9F-40FE-9F5A-C00E3E6B176C}">
      <dsp:nvSpPr>
        <dsp:cNvPr id="0" name=""/>
        <dsp:cNvSpPr/>
      </dsp:nvSpPr>
      <dsp:spPr>
        <a:xfrm>
          <a:off x="5706921" y="935869"/>
          <a:ext cx="53928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39288" y="140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63083" y="936427"/>
        <a:ext cx="26964" cy="26964"/>
      </dsp:txXfrm>
    </dsp:sp>
    <dsp:sp modelId="{A9405CAC-5A48-4A01-81AB-2B96359B3C59}">
      <dsp:nvSpPr>
        <dsp:cNvPr id="0" name=""/>
        <dsp:cNvSpPr/>
      </dsp:nvSpPr>
      <dsp:spPr>
        <a:xfrm>
          <a:off x="6246209" y="535662"/>
          <a:ext cx="1644479" cy="8284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s-EC" sz="1200" i="1" kern="1200" smtClean="0">
                        <a:latin typeface="Cambria Math"/>
                      </a:rPr>
                    </m:ctrlPr>
                  </m:sSubPr>
                  <m:e>
                    <m:r>
                      <a:rPr lang="es-ES" sz="1200" i="1" kern="1200">
                        <a:latin typeface="Cambria Math"/>
                      </a:rPr>
                      <m:t>𝐶h𝑎𝑜</m:t>
                    </m:r>
                  </m:e>
                  <m:sub>
                    <m:r>
                      <a:rPr lang="es-ES" sz="1200" i="1" kern="1200">
                        <a:latin typeface="Cambria Math"/>
                      </a:rPr>
                      <m:t>2</m:t>
                    </m:r>
                  </m:sub>
                </m:sSub>
                <m:r>
                  <a:rPr lang="es-ES" sz="1200" i="1" kern="1200">
                    <a:latin typeface="Cambria Math"/>
                  </a:rPr>
                  <m:t>=</m:t>
                </m:r>
                <m:r>
                  <a:rPr lang="es-ES" sz="1200" i="1" kern="1200">
                    <a:latin typeface="Cambria Math"/>
                  </a:rPr>
                  <m:t>𝑆</m:t>
                </m:r>
                <m:r>
                  <a:rPr lang="es-ES" sz="1200" i="1" kern="1200">
                    <a:latin typeface="Cambria Math"/>
                  </a:rPr>
                  <m:t>+</m:t>
                </m:r>
                <m:f>
                  <m:fPr>
                    <m:ctrlPr>
                      <a:rPr lang="es-EC" sz="1200" i="1" kern="1200">
                        <a:latin typeface="Cambria Math"/>
                      </a:rPr>
                    </m:ctrlPr>
                  </m:fPr>
                  <m:num>
                    <m:sSup>
                      <m:sSupPr>
                        <m:ctrlPr>
                          <a:rPr lang="es-EC" sz="1200" i="1" kern="1200">
                            <a:latin typeface="Cambria Math"/>
                          </a:rPr>
                        </m:ctrlPr>
                      </m:sSupPr>
                      <m:e>
                        <m:r>
                          <a:rPr lang="es-ES" sz="1200" i="1" kern="1200"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s-ES" sz="1200" i="1" kern="1200">
                            <a:latin typeface="Cambria Math"/>
                          </a:rPr>
                          <m:t>2</m:t>
                        </m:r>
                      </m:sup>
                    </m:sSup>
                  </m:num>
                  <m:den>
                    <m:r>
                      <a:rPr lang="es-ES" sz="1200" i="1" kern="1200">
                        <a:latin typeface="Cambria Math"/>
                      </a:rPr>
                      <m:t>2</m:t>
                    </m:r>
                    <m:r>
                      <a:rPr lang="es-ES" sz="1200" i="1" kern="1200">
                        <a:latin typeface="Cambria Math"/>
                      </a:rPr>
                      <m:t>𝑀</m:t>
                    </m:r>
                  </m:den>
                </m:f>
              </m:oMath>
            </m:oMathPara>
          </a14:m>
          <a:endParaRPr lang="es-EC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70475" y="559928"/>
        <a:ext cx="1595947" cy="779963"/>
      </dsp:txXfrm>
    </dsp:sp>
    <dsp:sp modelId="{5016A5BC-314B-4DAF-8A9F-5461682B3177}">
      <dsp:nvSpPr>
        <dsp:cNvPr id="0" name=""/>
        <dsp:cNvSpPr/>
      </dsp:nvSpPr>
      <dsp:spPr>
        <a:xfrm rot="3606352">
          <a:off x="1078093" y="2068785"/>
          <a:ext cx="1082041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1082041" y="140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92063" y="2055775"/>
        <a:ext cx="54102" cy="54102"/>
      </dsp:txXfrm>
    </dsp:sp>
    <dsp:sp modelId="{A3419B6F-231F-433D-89AC-C5D64C11F58E}">
      <dsp:nvSpPr>
        <dsp:cNvPr id="0" name=""/>
        <dsp:cNvSpPr/>
      </dsp:nvSpPr>
      <dsp:spPr>
        <a:xfrm>
          <a:off x="1888758" y="2268844"/>
          <a:ext cx="1339943" cy="5660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estructura de la comunidad</a:t>
          </a:r>
          <a:endParaRPr lang="es-EC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5337" y="2285423"/>
        <a:ext cx="1306785" cy="532879"/>
      </dsp:txXfrm>
    </dsp:sp>
    <dsp:sp modelId="{714CCF9F-26FB-46EE-9CFA-551B4C07D850}">
      <dsp:nvSpPr>
        <dsp:cNvPr id="0" name=""/>
        <dsp:cNvSpPr/>
      </dsp:nvSpPr>
      <dsp:spPr>
        <a:xfrm>
          <a:off x="3228701" y="2537822"/>
          <a:ext cx="53928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39288" y="140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4863" y="2538380"/>
        <a:ext cx="26964" cy="26964"/>
      </dsp:txXfrm>
    </dsp:sp>
    <dsp:sp modelId="{46389141-17E7-4E39-8035-10E1509DB8D2}">
      <dsp:nvSpPr>
        <dsp:cNvPr id="0" name=""/>
        <dsp:cNvSpPr/>
      </dsp:nvSpPr>
      <dsp:spPr>
        <a:xfrm>
          <a:off x="3767990" y="2268844"/>
          <a:ext cx="1348221" cy="5660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Índice de diversidad</a:t>
          </a:r>
          <a:endParaRPr lang="es-EC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84569" y="2285423"/>
        <a:ext cx="1315063" cy="532879"/>
      </dsp:txXfrm>
    </dsp:sp>
    <dsp:sp modelId="{415D424F-3A6F-4872-9ED6-F631BE5EDAE0}">
      <dsp:nvSpPr>
        <dsp:cNvPr id="0" name=""/>
        <dsp:cNvSpPr/>
      </dsp:nvSpPr>
      <dsp:spPr>
        <a:xfrm rot="18164352">
          <a:off x="4887267" y="2118439"/>
          <a:ext cx="997175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997175" y="140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60926" y="2107550"/>
        <a:ext cx="49858" cy="49858"/>
      </dsp:txXfrm>
    </dsp:sp>
    <dsp:sp modelId="{0B523A4B-6E7E-4D9D-AA36-4981D8091028}">
      <dsp:nvSpPr>
        <dsp:cNvPr id="0" name=""/>
        <dsp:cNvSpPr/>
      </dsp:nvSpPr>
      <dsp:spPr>
        <a:xfrm>
          <a:off x="5655500" y="1465274"/>
          <a:ext cx="1348221" cy="4956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Simpson (</a:t>
          </a:r>
          <a:r>
            <a:rPr lang="es-EC" sz="1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1-D</a:t>
          </a:r>
          <a:r>
            <a:rPr lang="es-EC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EC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70017" y="1479791"/>
        <a:ext cx="1319187" cy="466612"/>
      </dsp:txXfrm>
    </dsp:sp>
    <dsp:sp modelId="{8C525270-E6CB-428D-A662-72D3D8311FED}">
      <dsp:nvSpPr>
        <dsp:cNvPr id="0" name=""/>
        <dsp:cNvSpPr/>
      </dsp:nvSpPr>
      <dsp:spPr>
        <a:xfrm>
          <a:off x="7003721" y="1699056"/>
          <a:ext cx="53928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39288" y="140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59883" y="1699615"/>
        <a:ext cx="26964" cy="26964"/>
      </dsp:txXfrm>
    </dsp:sp>
    <dsp:sp modelId="{9E87C9E6-2A2A-41B9-9F54-361ED8E52A5A}">
      <dsp:nvSpPr>
        <dsp:cNvPr id="0" name=""/>
        <dsp:cNvSpPr/>
      </dsp:nvSpPr>
      <dsp:spPr>
        <a:xfrm>
          <a:off x="7543010" y="1465274"/>
          <a:ext cx="1348221" cy="4956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EC" sz="1200" i="1" kern="1200" smtClean="0">
                    <a:latin typeface="Cambria Math"/>
                  </a:rPr>
                  <m:t>1−</m:t>
                </m:r>
                <m:r>
                  <a:rPr lang="es-EC" sz="1200" i="1" kern="1200" smtClean="0">
                    <a:latin typeface="Cambria Math"/>
                  </a:rPr>
                  <m:t>𝐷</m:t>
                </m:r>
                <m:r>
                  <a:rPr lang="es-EC" sz="1200" i="1" kern="1200" smtClean="0">
                    <a:latin typeface="Cambria Math"/>
                  </a:rPr>
                  <m:t>=</m:t>
                </m:r>
                <m:r>
                  <m:rPr>
                    <m:sty m:val="p"/>
                  </m:rPr>
                  <a:rPr lang="es-ES" sz="1200" kern="1200">
                    <a:latin typeface="Cambria Math"/>
                  </a:rPr>
                  <m:t>Σ</m:t>
                </m:r>
                <m:r>
                  <a:rPr lang="es-ES" sz="1200" i="1" kern="1200">
                    <a:latin typeface="Cambria Math"/>
                  </a:rPr>
                  <m:t> </m:t>
                </m:r>
                <m:sSup>
                  <m:sSupPr>
                    <m:ctrlPr>
                      <a:rPr lang="es-EC" sz="1200" i="1" kern="1200">
                        <a:latin typeface="Cambria Math"/>
                      </a:rPr>
                    </m:ctrlPr>
                  </m:sSupPr>
                  <m:e>
                    <m:r>
                      <a:rPr lang="es-ES" sz="1200" i="1" kern="1200">
                        <a:latin typeface="Cambria Math"/>
                      </a:rPr>
                      <m:t>𝑃𝑖</m:t>
                    </m:r>
                  </m:e>
                  <m:sup>
                    <m:r>
                      <a:rPr lang="es-ES" sz="1200" i="1" kern="1200">
                        <a:latin typeface="Cambria Math"/>
                      </a:rPr>
                      <m:t>2</m:t>
                    </m:r>
                  </m:sup>
                </m:sSup>
              </m:oMath>
            </m:oMathPara>
          </a14:m>
          <a:endParaRPr lang="es-EC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57527" y="1479791"/>
        <a:ext cx="1319187" cy="466612"/>
      </dsp:txXfrm>
    </dsp:sp>
    <dsp:sp modelId="{B92099AD-D60B-409C-9280-1FAF03C88F3C}">
      <dsp:nvSpPr>
        <dsp:cNvPr id="0" name=""/>
        <dsp:cNvSpPr/>
      </dsp:nvSpPr>
      <dsp:spPr>
        <a:xfrm rot="20149928">
          <a:off x="5090306" y="2416821"/>
          <a:ext cx="59109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91098" y="140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71078" y="2416084"/>
        <a:ext cx="29554" cy="29554"/>
      </dsp:txXfrm>
    </dsp:sp>
    <dsp:sp modelId="{820CBB9B-D33A-4479-8B6B-DD7B088BD6FD}">
      <dsp:nvSpPr>
        <dsp:cNvPr id="0" name=""/>
        <dsp:cNvSpPr/>
      </dsp:nvSpPr>
      <dsp:spPr>
        <a:xfrm>
          <a:off x="5655500" y="2062037"/>
          <a:ext cx="1348221" cy="4956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Shannon (</a:t>
          </a:r>
          <a:r>
            <a:rPr lang="es-EC" sz="1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H’</a:t>
          </a:r>
          <a:r>
            <a:rPr lang="es-EC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EC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70017" y="2076554"/>
        <a:ext cx="1319187" cy="466612"/>
      </dsp:txXfrm>
    </dsp:sp>
    <dsp:sp modelId="{EE94CF4C-F1CB-4C0E-A6B8-4DA330B2D2FF}">
      <dsp:nvSpPr>
        <dsp:cNvPr id="0" name=""/>
        <dsp:cNvSpPr/>
      </dsp:nvSpPr>
      <dsp:spPr>
        <a:xfrm>
          <a:off x="7003721" y="2295820"/>
          <a:ext cx="53928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39288" y="140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59883" y="2296378"/>
        <a:ext cx="26964" cy="26964"/>
      </dsp:txXfrm>
    </dsp:sp>
    <dsp:sp modelId="{C65FBDB9-0072-4EBE-B567-D212F8BD7B48}">
      <dsp:nvSpPr>
        <dsp:cNvPr id="0" name=""/>
        <dsp:cNvSpPr/>
      </dsp:nvSpPr>
      <dsp:spPr>
        <a:xfrm>
          <a:off x="7543010" y="2062037"/>
          <a:ext cx="1348221" cy="4956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ES" sz="1200" i="1" kern="1200" smtClean="0">
                    <a:latin typeface="Cambria Math"/>
                  </a:rPr>
                  <m:t>𝐻</m:t>
                </m:r>
                <m:r>
                  <a:rPr lang="es-ES" sz="1200" i="1" kern="1200" smtClean="0">
                    <a:latin typeface="Cambria Math"/>
                  </a:rPr>
                  <m:t>´=−</m:t>
                </m:r>
                <m:r>
                  <m:rPr>
                    <m:sty m:val="p"/>
                  </m:rPr>
                  <a:rPr lang="es-ES" sz="1200" kern="1200">
                    <a:latin typeface="Cambria Math"/>
                  </a:rPr>
                  <m:t>Σ</m:t>
                </m:r>
                <m:r>
                  <a:rPr lang="es-ES" sz="1200" i="1" kern="1200">
                    <a:latin typeface="Cambria Math"/>
                  </a:rPr>
                  <m:t> </m:t>
                </m:r>
                <m:r>
                  <a:rPr lang="es-ES" sz="1200" i="1" kern="1200">
                    <a:latin typeface="Cambria Math"/>
                  </a:rPr>
                  <m:t>𝑃𝑖</m:t>
                </m:r>
                <m:r>
                  <a:rPr lang="es-ES" sz="1200" i="1" kern="1200">
                    <a:latin typeface="Cambria Math"/>
                  </a:rPr>
                  <m:t>.</m:t>
                </m:r>
                <m:func>
                  <m:funcPr>
                    <m:ctrlPr>
                      <a:rPr lang="es-EC" sz="1200" i="1" kern="1200">
                        <a:latin typeface="Cambria Math"/>
                      </a:rPr>
                    </m:ctrlPr>
                  </m:funcPr>
                  <m:fName>
                    <m:r>
                      <m:rPr>
                        <m:sty m:val="p"/>
                      </m:rPr>
                      <a:rPr lang="es-ES" sz="1200" kern="1200">
                        <a:latin typeface="Cambria Math"/>
                      </a:rPr>
                      <m:t>ln</m:t>
                    </m:r>
                  </m:fName>
                  <m:e>
                    <m:r>
                      <a:rPr lang="es-ES" sz="1200" i="1" kern="1200">
                        <a:latin typeface="Cambria Math"/>
                      </a:rPr>
                      <m:t>𝑃𝑖</m:t>
                    </m:r>
                  </m:e>
                </m:func>
              </m:oMath>
            </m:oMathPara>
          </a14:m>
          <a:endParaRPr lang="es-EC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57527" y="2076554"/>
        <a:ext cx="1319187" cy="466612"/>
      </dsp:txXfrm>
    </dsp:sp>
    <dsp:sp modelId="{B6C347E4-1523-4D3A-B59E-84854D4A3692}">
      <dsp:nvSpPr>
        <dsp:cNvPr id="0" name=""/>
        <dsp:cNvSpPr/>
      </dsp:nvSpPr>
      <dsp:spPr>
        <a:xfrm rot="3435648">
          <a:off x="4887267" y="2957205"/>
          <a:ext cx="997175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997175" y="140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60926" y="2946316"/>
        <a:ext cx="49858" cy="49858"/>
      </dsp:txXfrm>
    </dsp:sp>
    <dsp:sp modelId="{070EB87A-2700-4947-B632-CA5197D858BB}">
      <dsp:nvSpPr>
        <dsp:cNvPr id="0" name=""/>
        <dsp:cNvSpPr/>
      </dsp:nvSpPr>
      <dsp:spPr>
        <a:xfrm>
          <a:off x="5655500" y="3142805"/>
          <a:ext cx="1348221" cy="4956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Equitatividad de Pielou (</a:t>
          </a:r>
          <a:r>
            <a:rPr lang="es-EC" sz="1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J’</a:t>
          </a:r>
          <a:r>
            <a:rPr lang="es-EC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EC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70017" y="3157322"/>
        <a:ext cx="1319187" cy="466612"/>
      </dsp:txXfrm>
    </dsp:sp>
    <dsp:sp modelId="{842E2872-7B84-4B18-BE4F-8D6CF125E719}">
      <dsp:nvSpPr>
        <dsp:cNvPr id="0" name=""/>
        <dsp:cNvSpPr/>
      </dsp:nvSpPr>
      <dsp:spPr>
        <a:xfrm rot="19862688">
          <a:off x="6965200" y="3227397"/>
          <a:ext cx="616330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616330" y="140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57957" y="3226029"/>
        <a:ext cx="30816" cy="30816"/>
      </dsp:txXfrm>
    </dsp:sp>
    <dsp:sp modelId="{65BC2185-CDF0-47A1-BD7D-0D7F4E80E2F2}">
      <dsp:nvSpPr>
        <dsp:cNvPr id="0" name=""/>
        <dsp:cNvSpPr/>
      </dsp:nvSpPr>
      <dsp:spPr>
        <a:xfrm>
          <a:off x="7543010" y="2658800"/>
          <a:ext cx="1348221" cy="8668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ES" sz="1200" i="1" kern="1200" smtClean="0">
                    <a:latin typeface="Cambria Math"/>
                  </a:rPr>
                  <m:t>𝐽</m:t>
                </m:r>
                <m:r>
                  <a:rPr lang="es-ES" sz="1200" i="1" kern="1200" smtClean="0">
                    <a:latin typeface="Cambria Math"/>
                  </a:rPr>
                  <m:t>´=</m:t>
                </m:r>
                <m:f>
                  <m:fPr>
                    <m:ctrlPr>
                      <a:rPr lang="es-EC" sz="1200" i="1" kern="1200">
                        <a:latin typeface="Cambria Math"/>
                      </a:rPr>
                    </m:ctrlPr>
                  </m:fPr>
                  <m:num>
                    <m:r>
                      <a:rPr lang="es-ES" sz="1200" i="1" kern="1200">
                        <a:latin typeface="Cambria Math"/>
                      </a:rPr>
                      <m:t>𝐻</m:t>
                    </m:r>
                    <m:r>
                      <a:rPr lang="es-ES" sz="1200" i="1" kern="1200">
                        <a:latin typeface="Cambria Math"/>
                      </a:rPr>
                      <m:t>´</m:t>
                    </m:r>
                  </m:num>
                  <m:den>
                    <m:sSub>
                      <m:sSubPr>
                        <m:ctrlPr>
                          <a:rPr lang="es-EC" sz="1200" i="1" kern="1200">
                            <a:latin typeface="Cambria Math"/>
                          </a:rPr>
                        </m:ctrlPr>
                      </m:sSubPr>
                      <m:e>
                        <m:r>
                          <a:rPr lang="es-ES" sz="1200" i="1" kern="1200">
                            <a:latin typeface="Cambria Math"/>
                          </a:rPr>
                          <m:t>𝐻</m:t>
                        </m:r>
                        <m:r>
                          <a:rPr lang="es-ES" sz="1200" i="1" kern="1200">
                            <a:latin typeface="Cambria Math"/>
                          </a:rPr>
                          <m:t>´</m:t>
                        </m:r>
                      </m:e>
                      <m:sub>
                        <m:r>
                          <a:rPr lang="es-ES" sz="1200" i="1" kern="1200">
                            <a:latin typeface="Cambria Math"/>
                          </a:rPr>
                          <m:t>𝑚𝑎𝑥</m:t>
                        </m:r>
                      </m:sub>
                    </m:sSub>
                  </m:den>
                </m:f>
              </m:oMath>
            </m:oMathPara>
          </a14:m>
          <a:endParaRPr lang="es-EC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68400" y="2684190"/>
        <a:ext cx="1297441" cy="816112"/>
      </dsp:txXfrm>
    </dsp:sp>
    <dsp:sp modelId="{98B13C26-70A7-41A2-A697-37F6AB60CD12}">
      <dsp:nvSpPr>
        <dsp:cNvPr id="0" name=""/>
        <dsp:cNvSpPr/>
      </dsp:nvSpPr>
      <dsp:spPr>
        <a:xfrm rot="2514455">
          <a:off x="6911049" y="3618590"/>
          <a:ext cx="724632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724632" y="140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55249" y="3614515"/>
        <a:ext cx="36231" cy="36231"/>
      </dsp:txXfrm>
    </dsp:sp>
    <dsp:sp modelId="{69F70C89-5E47-45CD-B674-C25BA52A5A83}">
      <dsp:nvSpPr>
        <dsp:cNvPr id="0" name=""/>
        <dsp:cNvSpPr/>
      </dsp:nvSpPr>
      <dsp:spPr>
        <a:xfrm>
          <a:off x="7543010" y="3626810"/>
          <a:ext cx="1348221" cy="4956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C" sz="1200" i="1" kern="1200" smtClean="0">
                      <a:latin typeface="Cambria Math"/>
                    </a:rPr>
                  </m:ctrlPr>
                </m:sSubPr>
                <m:e>
                  <m:r>
                    <a:rPr lang="es-ES" sz="1200" i="1" kern="1200">
                      <a:latin typeface="Cambria Math"/>
                    </a:rPr>
                    <m:t>𝐻</m:t>
                  </m:r>
                  <m:r>
                    <a:rPr lang="es-ES" sz="1200" i="1" kern="1200">
                      <a:latin typeface="Cambria Math"/>
                    </a:rPr>
                    <m:t>´</m:t>
                  </m:r>
                </m:e>
                <m:sub>
                  <m:r>
                    <a:rPr lang="es-ES" sz="1200" i="1" kern="1200">
                      <a:latin typeface="Cambria Math"/>
                    </a:rPr>
                    <m:t>𝑚𝑎𝑥</m:t>
                  </m:r>
                </m:sub>
              </m:sSub>
            </m:oMath>
          </a14:m>
          <a:r>
            <a:rPr lang="es-E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= </a:t>
          </a:r>
          <a:r>
            <a:rPr lang="es-ES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ln</a:t>
          </a:r>
          <a:r>
            <a:rPr lang="es-E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(S)</a:t>
          </a:r>
          <a:endParaRPr lang="es-EC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57527" y="3641327"/>
        <a:ext cx="1319187" cy="4666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B0BD8-4EBD-462F-8E71-F7EF6E3887C3}">
      <dsp:nvSpPr>
        <dsp:cNvPr id="0" name=""/>
        <dsp:cNvSpPr/>
      </dsp:nvSpPr>
      <dsp:spPr>
        <a:xfrm>
          <a:off x="11389" y="416452"/>
          <a:ext cx="1590486" cy="10393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DIVERSIDAD BETA</a:t>
          </a:r>
          <a:endParaRPr lang="es-EC" sz="1600" kern="1200" dirty="0"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41829" y="446892"/>
        <a:ext cx="1529606" cy="978422"/>
      </dsp:txXfrm>
    </dsp:sp>
    <dsp:sp modelId="{1DEF0822-F241-40EB-9B24-E48133342575}">
      <dsp:nvSpPr>
        <dsp:cNvPr id="0" name=""/>
        <dsp:cNvSpPr/>
      </dsp:nvSpPr>
      <dsp:spPr>
        <a:xfrm rot="21424106">
          <a:off x="1601465" y="870111"/>
          <a:ext cx="626917" cy="99921"/>
        </a:xfrm>
        <a:custGeom>
          <a:avLst/>
          <a:gdLst/>
          <a:ahLst/>
          <a:cxnLst/>
          <a:rect l="0" t="0" r="0" b="0"/>
          <a:pathLst>
            <a:path>
              <a:moveTo>
                <a:pt x="0" y="49960"/>
              </a:moveTo>
              <a:lnTo>
                <a:pt x="626917" y="499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9251" y="904399"/>
        <a:ext cx="31345" cy="31345"/>
      </dsp:txXfrm>
    </dsp:sp>
    <dsp:sp modelId="{B5833E8A-C6D2-4FB7-A594-326A4BF71013}">
      <dsp:nvSpPr>
        <dsp:cNvPr id="0" name=""/>
        <dsp:cNvSpPr/>
      </dsp:nvSpPr>
      <dsp:spPr>
        <a:xfrm>
          <a:off x="2227972" y="387580"/>
          <a:ext cx="2065842" cy="10329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Dendrogramas</a:t>
          </a:r>
          <a:r>
            <a:rPr lang="es-EC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de similitud de especies de </a:t>
          </a:r>
          <a:r>
            <a:rPr lang="es-EC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Bray</a:t>
          </a:r>
          <a:r>
            <a:rPr lang="es-EC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-Curtis.</a:t>
          </a:r>
          <a:endParaRPr lang="es-EC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8225" y="417833"/>
        <a:ext cx="2005336" cy="972415"/>
      </dsp:txXfrm>
    </dsp:sp>
    <dsp:sp modelId="{156E7CC9-63D3-43CF-8EB6-A4BDAABB92B0}">
      <dsp:nvSpPr>
        <dsp:cNvPr id="0" name=""/>
        <dsp:cNvSpPr/>
      </dsp:nvSpPr>
      <dsp:spPr>
        <a:xfrm rot="248361">
          <a:off x="4293105" y="873744"/>
          <a:ext cx="544831" cy="99921"/>
        </a:xfrm>
        <a:custGeom>
          <a:avLst/>
          <a:gdLst/>
          <a:ahLst/>
          <a:cxnLst/>
          <a:rect l="0" t="0" r="0" b="0"/>
          <a:pathLst>
            <a:path>
              <a:moveTo>
                <a:pt x="0" y="49960"/>
              </a:moveTo>
              <a:lnTo>
                <a:pt x="544831" y="499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4551900" y="910084"/>
        <a:ext cx="27241" cy="27241"/>
      </dsp:txXfrm>
    </dsp:sp>
    <dsp:sp modelId="{DC9B6D9D-222E-48BA-BA80-7F0FA607EE38}">
      <dsp:nvSpPr>
        <dsp:cNvPr id="0" name=""/>
        <dsp:cNvSpPr/>
      </dsp:nvSpPr>
      <dsp:spPr>
        <a:xfrm>
          <a:off x="4837225" y="458102"/>
          <a:ext cx="3550486" cy="9705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s-EC" sz="1600" i="1" kern="1200" smtClean="0">
                        <a:latin typeface="Cambria Math"/>
                      </a:rPr>
                    </m:ctrlPr>
                  </m:sSubPr>
                  <m:e>
                    <m:r>
                      <a:rPr lang="es-EC" sz="1600" i="1" kern="1200">
                        <a:latin typeface="Cambria Math"/>
                      </a:rPr>
                      <m:t>𝑑</m:t>
                    </m:r>
                  </m:e>
                  <m:sub>
                    <m:r>
                      <a:rPr lang="es-EC" sz="1600" i="1" kern="1200">
                        <a:latin typeface="Cambria Math"/>
                      </a:rPr>
                      <m:t>𝑖𝑗</m:t>
                    </m:r>
                  </m:sub>
                </m:sSub>
                <m:r>
                  <a:rPr lang="es-EC" sz="1600" i="1" kern="1200">
                    <a:latin typeface="Cambria Math"/>
                  </a:rPr>
                  <m:t>=</m:t>
                </m:r>
                <m:nary>
                  <m:naryPr>
                    <m:chr m:val="∑"/>
                    <m:limLoc m:val="undOvr"/>
                    <m:ctrlPr>
                      <a:rPr lang="es-EC" sz="1600" i="1" kern="1200">
                        <a:latin typeface="Cambria Math"/>
                      </a:rPr>
                    </m:ctrlPr>
                  </m:naryPr>
                  <m:sub>
                    <m:r>
                      <a:rPr lang="es-EC" sz="1600" i="1" kern="1200">
                        <a:latin typeface="Cambria Math"/>
                      </a:rPr>
                      <m:t>𝑘</m:t>
                    </m:r>
                    <m:r>
                      <a:rPr lang="es-EC" sz="1600" i="1" kern="1200">
                        <a:latin typeface="Cambria Math"/>
                      </a:rPr>
                      <m:t>=1</m:t>
                    </m:r>
                  </m:sub>
                  <m:sup>
                    <m:r>
                      <a:rPr lang="es-EC" sz="1600" i="1" kern="1200">
                        <a:latin typeface="Cambria Math"/>
                      </a:rPr>
                      <m:t>𝑛</m:t>
                    </m:r>
                  </m:sup>
                  <m:e>
                    <m:d>
                      <m:dPr>
                        <m:begChr m:val="|"/>
                        <m:endChr m:val="|"/>
                        <m:ctrlPr>
                          <a:rPr lang="es-EC" sz="1600" i="1" kern="120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C" sz="1600" i="1" kern="120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C" sz="1600" i="1" kern="120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s-EC" sz="1600" i="1" kern="1200">
                                <a:latin typeface="Cambria Math"/>
                              </a:rPr>
                              <m:t>𝑖𝑘</m:t>
                            </m:r>
                          </m:sub>
                        </m:sSub>
                        <m:r>
                          <a:rPr lang="es-EC" sz="1600" i="1" kern="120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s-EC" sz="1600" i="1" kern="120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C" sz="1600" i="1" kern="120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s-EC" sz="1600" i="1" kern="1200">
                                <a:latin typeface="Cambria Math"/>
                              </a:rPr>
                              <m:t>𝑗𝑘</m:t>
                            </m:r>
                          </m:sub>
                        </m:sSub>
                      </m:e>
                    </m:d>
                    <m:r>
                      <a:rPr lang="es-EC" sz="1600" i="1" kern="1200">
                        <a:latin typeface="Cambria Math"/>
                      </a:rPr>
                      <m:t> /</m:t>
                    </m:r>
                    <m:nary>
                      <m:naryPr>
                        <m:chr m:val="∑"/>
                        <m:limLoc m:val="undOvr"/>
                        <m:ctrlPr>
                          <a:rPr lang="es-EC" sz="1600" i="1" kern="1200">
                            <a:latin typeface="Cambria Math"/>
                          </a:rPr>
                        </m:ctrlPr>
                      </m:naryPr>
                      <m:sub>
                        <m:r>
                          <a:rPr lang="es-EC" sz="1600" i="1" kern="1200">
                            <a:latin typeface="Cambria Math"/>
                          </a:rPr>
                          <m:t>𝑘</m:t>
                        </m:r>
                        <m:r>
                          <a:rPr lang="es-EC" sz="1600" i="1" kern="120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s-EC" sz="1600" i="1" kern="1200">
                            <a:latin typeface="Cambria Math"/>
                          </a:rPr>
                          <m:t>𝑛</m:t>
                        </m:r>
                      </m:sup>
                      <m:e>
                        <m:r>
                          <a:rPr lang="es-EC" sz="1600" i="1" kern="120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s-EC" sz="1600" i="1" kern="120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C" sz="1600" i="1" kern="120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s-EC" sz="1600" i="1" kern="1200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  <m:r>
                          <a:rPr lang="es-EC" sz="1600" i="1" kern="120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s-EC" sz="1600" i="1" kern="120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C" sz="1600" i="1" kern="120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s-EC" sz="1600" i="1" kern="1200">
                                <a:latin typeface="Cambria Math"/>
                              </a:rPr>
                              <m:t>𝑗𝑘</m:t>
                            </m:r>
                          </m:sub>
                        </m:sSub>
                        <m:r>
                          <a:rPr lang="es-EC" sz="1600" i="1" kern="1200">
                            <a:latin typeface="Cambria Math"/>
                          </a:rPr>
                          <m:t>)</m:t>
                        </m:r>
                      </m:e>
                    </m:nary>
                  </m:e>
                </m:nary>
              </m:oMath>
            </m:oMathPara>
          </a14:m>
          <a:endParaRPr lang="es-EC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65651" y="486528"/>
        <a:ext cx="3493634" cy="913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Relationship Id="rId4" Type="http://schemas.openxmlformats.org/officeDocument/2006/relationships/image" Target="../media/image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Relationship Id="rId4" Type="http://schemas.openxmlformats.org/officeDocument/2006/relationships/image" Target="../media/image63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Relationship Id="rId4" Type="http://schemas.openxmlformats.org/officeDocument/2006/relationships/image" Target="../media/image63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Relationship Id="rId4" Type="http://schemas.openxmlformats.org/officeDocument/2006/relationships/image" Target="../media/image63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Relationship Id="rId4" Type="http://schemas.openxmlformats.org/officeDocument/2006/relationships/image" Target="../media/image63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Relationship Id="rId4" Type="http://schemas.openxmlformats.org/officeDocument/2006/relationships/image" Target="../media/image6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C3704-9FFF-4EC7-90E4-258900F4CA19}" type="datetimeFigureOut">
              <a:rPr lang="es-EC" smtClean="0"/>
              <a:pPr/>
              <a:t>18/12/2018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B8639-3A1B-4653-B4CA-5DB9907AE2B5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753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1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23940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mayor tasa de captura se localizó en las plantaciones de cacao (4,34 individuos/m</a:t>
            </a:r>
            <a:r>
              <a:rPr lang="es-MX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seguida de las cercas poliespecíficas (3,77 escarabajos/m</a:t>
            </a:r>
            <a:r>
              <a:rPr lang="es-MX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(Tabla 2).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8639-3A1B-4653-B4CA-5DB9907AE2B5}" type="slidenum">
              <a:rPr lang="es-EC" smtClean="0"/>
              <a:pPr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254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riqueza entre coberturas arbórea  varió entre 12 y 15 especies,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8639-3A1B-4653-B4CA-5DB9907AE2B5}" type="slidenum">
              <a:rPr lang="es-EC" smtClean="0"/>
              <a:pPr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7213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variable representó entre el 93 y el 100 % de las especies esperadas acorde con el estimador de riqueza Chao 2; los valores estimados de riqueza no presentaron diferencias significativas al ser comparados con los observados </a:t>
            </a:r>
            <a:endParaRPr lang="es-EC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8639-3A1B-4653-B4CA-5DB9907AE2B5}" type="slidenum">
              <a:rPr lang="es-EC" smtClean="0"/>
              <a:pPr/>
              <a:t>36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5051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mayores índices de diversidad se encontraron en las cercas poliespecíficas  (</a:t>
            </a:r>
            <a:r>
              <a:rPr lang="es-MX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1-D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0,84; </a:t>
            </a:r>
            <a:r>
              <a:rPr lang="es-MX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H’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2,06).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8639-3A1B-4653-B4CA-5DB9907AE2B5}" type="slidenum">
              <a:rPr lang="es-EC" smtClean="0"/>
              <a:pPr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6863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índice de equitatividad mostró que las especies registradas no fueron igualmente abundantes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0,29)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(Tabla 2).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8639-3A1B-4653-B4CA-5DB9907AE2B5}" type="slidenum">
              <a:rPr lang="es-EC" smtClean="0"/>
              <a:pPr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5959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En la </a:t>
            </a:r>
            <a:r>
              <a:rPr lang="es-MX" dirty="0" err="1" smtClean="0"/>
              <a:t>siguente</a:t>
            </a:r>
            <a:r>
              <a:rPr lang="es-MX" dirty="0" smtClean="0"/>
              <a:t> diapositiva </a:t>
            </a:r>
            <a:r>
              <a:rPr lang="es-MX" dirty="0" err="1" smtClean="0"/>
              <a:t>sevisualiza</a:t>
            </a:r>
            <a:r>
              <a:rPr lang="es-MX" baseline="0" dirty="0" smtClean="0"/>
              <a:t> el dendograma de similitud de </a:t>
            </a:r>
            <a:r>
              <a:rPr lang="es-MX" baseline="0" dirty="0" err="1" smtClean="0"/>
              <a:t>bray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curtis</a:t>
            </a:r>
            <a:r>
              <a:rPr lang="es-MX" baseline="0" dirty="0" smtClean="0"/>
              <a:t>, indica que entre las coberturas evaluadas se muestran dos grupos con un </a:t>
            </a:r>
            <a:r>
              <a:rPr lang="es-MX" baseline="0" dirty="0" err="1" smtClean="0"/>
              <a:t>porcentajer</a:t>
            </a:r>
            <a:r>
              <a:rPr lang="es-MX" baseline="0" dirty="0" smtClean="0"/>
              <a:t> de similitud de 46,,73…. , mientras que el grupo conformado por las coberturas cercas poliespecíficas y plantación de cacao presento  el mayor porcentaje de similitud con 75 , 01% seguida por las plantaciones de palma banano y cercas mono especificas …. Con u n64,22 %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8639-3A1B-4653-B4CA-5DB9907AE2B5}" type="slidenum">
              <a:rPr lang="es-EC" smtClean="0"/>
              <a:pPr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1805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curvas de rango abundancia para cebos,</a:t>
            </a:r>
            <a:r>
              <a:rPr lang="es-MX" baseline="0" dirty="0" smtClean="0"/>
              <a:t> </a:t>
            </a:r>
            <a:r>
              <a:rPr lang="es-MX" dirty="0" smtClean="0"/>
              <a:t>No presentaron diferencias significativa.</a:t>
            </a:r>
            <a:r>
              <a:rPr lang="es-MX" baseline="0" dirty="0" smtClean="0"/>
              <a:t> Las especies con preferencia </a:t>
            </a:r>
            <a:r>
              <a:rPr lang="es-MX" baseline="0" dirty="0" err="1" smtClean="0"/>
              <a:t>ppr</a:t>
            </a:r>
            <a:r>
              <a:rPr lang="es-MX" baseline="0" dirty="0" smtClean="0"/>
              <a:t> carroña fueron </a:t>
            </a:r>
            <a:r>
              <a:rPr lang="es-MX" baseline="0" dirty="0" err="1" smtClean="0"/>
              <a:t>canton</a:t>
            </a:r>
            <a:r>
              <a:rPr lang="es-MX" baseline="0" dirty="0" smtClean="0"/>
              <a:t>, y </a:t>
            </a:r>
            <a:r>
              <a:rPr lang="es-MX" baseline="0" dirty="0" err="1" smtClean="0"/>
              <a:t>onto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dicra</a:t>
            </a:r>
            <a:r>
              <a:rPr lang="es-MX" baseline="0" dirty="0" smtClean="0"/>
              <a:t>, estercoleros </a:t>
            </a:r>
            <a:r>
              <a:rPr lang="es-MX" baseline="0" dirty="0" err="1" smtClean="0"/>
              <a:t>ateucus</a:t>
            </a:r>
            <a:r>
              <a:rPr lang="es-MX" baseline="0" dirty="0" smtClean="0"/>
              <a:t> y </a:t>
            </a:r>
            <a:r>
              <a:rPr lang="es-MX" baseline="0" dirty="0" err="1" smtClean="0"/>
              <a:t>erusternus</a:t>
            </a:r>
            <a:r>
              <a:rPr lang="es-MX" baseline="0" dirty="0" smtClean="0"/>
              <a:t>,</a:t>
            </a:r>
          </a:p>
          <a:p>
            <a:r>
              <a:rPr lang="es-MX" baseline="0" dirty="0" smtClean="0"/>
              <a:t>Y frugívoros </a:t>
            </a:r>
            <a:r>
              <a:rPr lang="es-MX" baseline="0" dirty="0" err="1" smtClean="0"/>
              <a:t>blapstinus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8639-3A1B-4653-B4CA-5DB9907AE2B5}" type="slidenum">
              <a:rPr lang="es-EC" smtClean="0"/>
              <a:pPr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3624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diversidad</a:t>
            </a:r>
            <a:r>
              <a:rPr lang="es-MX" baseline="0" dirty="0" smtClean="0"/>
              <a:t> de escarabajos entre coberturas arbóreas con modelos mixtos presento para la tasa un efecto significativo para las </a:t>
            </a:r>
            <a:r>
              <a:rPr lang="es-MX" baseline="0" dirty="0" err="1" smtClean="0"/>
              <a:t>interaccion</a:t>
            </a:r>
            <a:r>
              <a:rPr lang="es-MX" baseline="0" dirty="0" smtClean="0"/>
              <a:t> cobertura cebo, mientras que la riqueza y la y la diversidad de </a:t>
            </a:r>
            <a:r>
              <a:rPr lang="es-MX" baseline="0" dirty="0" err="1" smtClean="0"/>
              <a:t>sahnon</a:t>
            </a:r>
            <a:r>
              <a:rPr lang="es-MX" baseline="0" dirty="0" smtClean="0"/>
              <a:t> fue significativa para coberturas otro lado  la riqueza  y la diversidad tanto de </a:t>
            </a:r>
            <a:r>
              <a:rPr lang="es-MX" baseline="0" dirty="0" err="1" smtClean="0"/>
              <a:t>simpso</a:t>
            </a:r>
            <a:r>
              <a:rPr lang="es-MX" baseline="0" dirty="0" smtClean="0"/>
              <a:t> cm </a:t>
            </a:r>
            <a:r>
              <a:rPr lang="es-MX" baseline="0" dirty="0" err="1" smtClean="0"/>
              <a:t>shanon</a:t>
            </a:r>
            <a:r>
              <a:rPr lang="es-MX" baseline="0" dirty="0" smtClean="0"/>
              <a:t> presento diferencias  </a:t>
            </a:r>
            <a:r>
              <a:rPr lang="es-MX" baseline="0" dirty="0" err="1" smtClean="0"/>
              <a:t>isosignificativas</a:t>
            </a:r>
            <a:r>
              <a:rPr lang="es-MX" baseline="0" dirty="0" smtClean="0"/>
              <a:t> para 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8639-3A1B-4653-B4CA-5DB9907AE2B5}" type="slidenum">
              <a:rPr lang="es-EC" smtClean="0"/>
              <a:pPr/>
              <a:t>41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3507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8639-3A1B-4653-B4CA-5DB9907AE2B5}" type="slidenum">
              <a:rPr lang="es-EC" smtClean="0"/>
              <a:pPr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9134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8639-3A1B-4653-B4CA-5DB9907AE2B5}" type="slidenum">
              <a:rPr lang="es-EC" smtClean="0"/>
              <a:pPr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9134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8639-3A1B-4653-B4CA-5DB9907AE2B5}" type="slidenum">
              <a:rPr lang="es-EC" smtClean="0"/>
              <a:pPr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9134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8639-3A1B-4653-B4CA-5DB9907AE2B5}" type="slidenum">
              <a:rPr lang="es-EC" smtClean="0"/>
              <a:pPr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9709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Algunos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taxa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coleópteros, han sido utilizados como indicadores de salud ambiental y biodiversidad, debido a que presentan una taxonomía ampliamente estudiada y roles ecológicos bien identificados, son relativamente fáciles de muestrear y se distribuyen en amplios rangos geográficos 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(Toro, </a:t>
            </a:r>
            <a:r>
              <a:rPr lang="es-MX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Chiappa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Tobar, 2003)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Además se conoce que existe una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relación paisaje - escarabajos emparejada con la heterogeneidad de los hábitats vecinos, encontrándose inclusive relaciones entre árboles y escarabajos 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s-MX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Vilchez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2009)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Ecuador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existen escasos estudios de diversidad entomológica, los pocos que existen se han llevado a cabo en áreas naturales excluyéndose ecosistemas de importancia para estos animales como son los agrosistemas.  Es importante indicar que la diversidad también se puede conservar en sitios cultivados 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(Pozo-Rivera &amp; Eras-M, 2012; Pozo-Rivera, </a:t>
            </a:r>
            <a:r>
              <a:rPr lang="es-MX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Recalde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-Samaniego, Cárdenas-T, Morejón-García, &amp; </a:t>
            </a:r>
            <a:r>
              <a:rPr lang="es-MX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Berovides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-Álvarez, 2015; Pozo-Rivera W. E., 2017)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donde los factores climáticos pueden asociarse con las poblaciones animales subsistentes en estos tipos de ecosistemas 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s-MX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Dangles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Barragán, Cárdenas, </a:t>
            </a:r>
            <a:r>
              <a:rPr lang="es-MX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Onore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s-MX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Keil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2009)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8639-3A1B-4653-B4CA-5DB9907AE2B5}" type="slidenum">
              <a:rPr lang="es-EC" smtClean="0"/>
              <a:pPr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9329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registraron un total de 1 913 individuos de escarabajos pertenecientes a 18 especies, y cuatro familias. Scarabaeidae fue la familia la más abundante, con 14 especies ,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Cuatro fueron las especies más abundantes: 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Canthon delicatulus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(29 %), 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Onthophagus dicranoides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(18 %), 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Ateuchus ecuadoriensis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(14 %). y 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Blapstinus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(12 %)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8639-3A1B-4653-B4CA-5DB9907AE2B5}" type="slidenum">
              <a:rPr lang="es-EC" smtClean="0"/>
              <a:pPr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410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8639-3A1B-4653-B4CA-5DB9907AE2B5}" type="slidenum">
              <a:rPr lang="es-EC" smtClean="0"/>
              <a:pPr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98058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abundancia absoluta fluctuó entre 213 y 761 individuos por cobertura arbórea;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8639-3A1B-4653-B4CA-5DB9907AE2B5}" type="slidenum">
              <a:rPr lang="es-EC" smtClean="0"/>
              <a:pPr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91409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94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90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4640" y="273050"/>
            <a:ext cx="2055812" cy="530225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3050"/>
            <a:ext cx="6015038" cy="53022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0236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89428D-5556-4F0D-9578-F482F79554B8}" type="datetimeFigureOut">
              <a:rPr lang="es-EC" smtClean="0"/>
              <a:pPr/>
              <a:t>18/12/2018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E3F4A-45CA-4DC6-B280-41FE7409610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1367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89428D-5556-4F0D-9578-F482F79554B8}" type="datetimeFigureOut">
              <a:rPr lang="es-EC" smtClean="0"/>
              <a:pPr/>
              <a:t>18/12/2018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E3F4A-45CA-4DC6-B280-41FE7409610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1390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89428D-5556-4F0D-9578-F482F79554B8}" type="datetimeFigureOut">
              <a:rPr lang="es-EC" smtClean="0"/>
              <a:pPr/>
              <a:t>18/12/2018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E3F4A-45CA-4DC6-B280-41FE7409610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9702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89428D-5556-4F0D-9578-F482F79554B8}" type="datetimeFigureOut">
              <a:rPr lang="es-EC" smtClean="0"/>
              <a:pPr/>
              <a:t>18/12/2018</a:t>
            </a:fld>
            <a:endParaRPr lang="es-EC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E3F4A-45CA-4DC6-B280-41FE7409610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5751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89428D-5556-4F0D-9578-F482F79554B8}" type="datetimeFigureOut">
              <a:rPr lang="es-EC" smtClean="0"/>
              <a:pPr/>
              <a:t>18/12/2018</a:t>
            </a:fld>
            <a:endParaRPr lang="es-EC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E3F4A-45CA-4DC6-B280-41FE7409610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2298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89428D-5556-4F0D-9578-F482F79554B8}" type="datetimeFigureOut">
              <a:rPr lang="es-EC" smtClean="0"/>
              <a:pPr/>
              <a:t>18/12/2018</a:t>
            </a:fld>
            <a:endParaRPr lang="es-EC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E3F4A-45CA-4DC6-B280-41FE7409610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5711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89428D-5556-4F0D-9578-F482F79554B8}" type="datetimeFigureOut">
              <a:rPr lang="es-EC" smtClean="0"/>
              <a:pPr/>
              <a:t>18/12/2018</a:t>
            </a:fld>
            <a:endParaRPr lang="es-EC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E3F4A-45CA-4DC6-B280-41FE7409610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26785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89428D-5556-4F0D-9578-F482F79554B8}" type="datetimeFigureOut">
              <a:rPr lang="es-EC" smtClean="0"/>
              <a:pPr/>
              <a:t>18/12/2018</a:t>
            </a:fld>
            <a:endParaRPr lang="es-EC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E3F4A-45CA-4DC6-B280-41FE7409610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6688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976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89428D-5556-4F0D-9578-F482F79554B8}" type="datetimeFigureOut">
              <a:rPr lang="es-EC" smtClean="0"/>
              <a:pPr/>
              <a:t>18/12/2018</a:t>
            </a:fld>
            <a:endParaRPr lang="es-EC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E3F4A-45CA-4DC6-B280-41FE7409610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9731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89428D-5556-4F0D-9578-F482F79554B8}" type="datetimeFigureOut">
              <a:rPr lang="es-EC" smtClean="0"/>
              <a:pPr/>
              <a:t>18/12/2018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E3F4A-45CA-4DC6-B280-41FE7409610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4040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89428D-5556-4F0D-9578-F482F79554B8}" type="datetimeFigureOut">
              <a:rPr lang="es-EC" smtClean="0"/>
              <a:pPr/>
              <a:t>18/12/2018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E3F4A-45CA-4DC6-B280-41FE7409610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187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C" altLang="es-ES" sz="1050" smtClean="0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C" altLang="es-ES" sz="1050" smtClean="0"/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C" altLang="es-ES" sz="1050" smtClean="0"/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C" altLang="es-ES" sz="1050" smtClean="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C" altLang="es-ES" sz="1350" smtClean="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08611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75126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4965"/>
            <a:ext cx="4035425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5027" y="1604965"/>
            <a:ext cx="4035425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46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7290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717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421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87864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4180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" r:id="rId14" imgW="7748626" imgH="4759452" progId="">
                  <p:embed/>
                </p:oleObj>
              </mc:Choice>
              <mc:Fallback>
                <p:oleObj r:id="rId14" imgW="7748626" imgH="4759452" progId="">
                  <p:embed/>
                  <p:pic>
                    <p:nvPicPr>
                      <p:cNvPr id="0" name="Picture 2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s-ES" altLang="es-US" sz="1400" smtClean="0">
              <a:solidFill>
                <a:srgbClr val="000000"/>
              </a:solidFill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s-ES" altLang="es-US" sz="1400" smtClean="0">
              <a:solidFill>
                <a:srgbClr val="000000"/>
              </a:solidFill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s-ES" altLang="es-US" sz="1400" smtClean="0">
              <a:solidFill>
                <a:srgbClr val="000000"/>
              </a:solidFill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s-ES" altLang="es-US" sz="1400" smtClean="0">
              <a:solidFill>
                <a:srgbClr val="000000"/>
              </a:solidFill>
            </a:endParaRP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6" name="Oval 7"/>
          <p:cNvSpPr>
            <a:spLocks noChangeArrowheads="1"/>
          </p:cNvSpPr>
          <p:nvPr/>
        </p:nvSpPr>
        <p:spPr bwMode="auto">
          <a:xfrm>
            <a:off x="217488" y="260354"/>
            <a:ext cx="792162" cy="7921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>
              <a:solidFill>
                <a:srgbClr val="FFFFFF"/>
              </a:solidFill>
            </a:endParaRPr>
          </a:p>
        </p:txBody>
      </p:sp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3250" cy="1138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5"/>
            <a:ext cx="82232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US" smtClean="0"/>
              <a:t>Click to edit the outline text format</a:t>
            </a:r>
          </a:p>
          <a:p>
            <a:pPr lvl="1"/>
            <a:r>
              <a:rPr lang="en-GB" altLang="es-US" smtClean="0"/>
              <a:t>Second Outline Level</a:t>
            </a:r>
          </a:p>
          <a:p>
            <a:pPr lvl="2"/>
            <a:r>
              <a:rPr lang="en-GB" altLang="es-US" smtClean="0"/>
              <a:t>Third Outline Level</a:t>
            </a:r>
          </a:p>
          <a:p>
            <a:pPr lvl="3"/>
            <a:r>
              <a:rPr lang="en-GB" altLang="es-US" smtClean="0"/>
              <a:t>Fourth Outline Level</a:t>
            </a:r>
          </a:p>
          <a:p>
            <a:pPr lvl="4"/>
            <a:r>
              <a:rPr lang="en-GB" altLang="es-US" smtClean="0"/>
              <a:t>Fifth Outline Level</a:t>
            </a:r>
          </a:p>
          <a:p>
            <a:pPr lvl="4"/>
            <a:r>
              <a:rPr lang="en-GB" altLang="es-US" smtClean="0"/>
              <a:t>Sixth Outline Level</a:t>
            </a:r>
          </a:p>
          <a:p>
            <a:pPr lvl="4"/>
            <a:r>
              <a:rPr lang="en-GB" altLang="es-US" smtClean="0"/>
              <a:t>Seventh Outline Level</a:t>
            </a:r>
          </a:p>
        </p:txBody>
      </p:sp>
      <p:pic>
        <p:nvPicPr>
          <p:cNvPr id="2059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82563"/>
            <a:ext cx="29591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17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5pPr>
      <a:lvl6pPr marL="25146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6pPr>
      <a:lvl7pPr marL="29718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7pPr>
      <a:lvl8pPr marL="34290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8pPr>
      <a:lvl9pPr marL="38862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9pPr>
    </p:titleStyle>
    <p:bodyStyle>
      <a:lvl1pPr marL="342900" indent="-3429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4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smtClean="0"/>
              <a:t>Haga clic para modificar el estilo de título del patrón</a:t>
            </a:r>
            <a:endParaRPr lang="en-US" altLang="es-EC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smtClean="0"/>
              <a:t>Haga clic para modificar el estilo de texto del patrón</a:t>
            </a:r>
          </a:p>
          <a:p>
            <a:pPr lvl="1"/>
            <a:r>
              <a:rPr lang="es-ES" altLang="es-EC" smtClean="0"/>
              <a:t>Segundo nivel</a:t>
            </a:r>
          </a:p>
          <a:p>
            <a:pPr lvl="2"/>
            <a:r>
              <a:rPr lang="es-ES" altLang="es-EC" smtClean="0"/>
              <a:t>Tercer nivel</a:t>
            </a:r>
          </a:p>
          <a:p>
            <a:pPr lvl="3"/>
            <a:r>
              <a:rPr lang="es-ES" altLang="es-EC" smtClean="0"/>
              <a:t>Cuarto nivel</a:t>
            </a:r>
          </a:p>
          <a:p>
            <a:pPr lvl="4"/>
            <a:r>
              <a:rPr lang="es-ES" altLang="es-EC" smtClean="0"/>
              <a:t>Quinto nivel</a:t>
            </a:r>
            <a:endParaRPr lang="en-US" altLang="es-EC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A55D565-5363-4A97-87B8-1CFFE49FEFCF}" type="datetimeFigureOut">
              <a:rPr lang="es-EC"/>
              <a:pPr>
                <a:defRPr/>
              </a:pPr>
              <a:t>18/12/2018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428085-1FAA-41C1-81D0-6691BB256A77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  <p:pic>
        <p:nvPicPr>
          <p:cNvPr id="1031" name="Imagen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t="21181" r="3409" b="8987"/>
          <a:stretch>
            <a:fillRect/>
          </a:stretch>
        </p:blipFill>
        <p:spPr bwMode="auto">
          <a:xfrm>
            <a:off x="0" y="-11113"/>
            <a:ext cx="9144000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32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11" Type="http://schemas.openxmlformats.org/officeDocument/2006/relationships/image" Target="../media/image29.png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4.xml"/><Relationship Id="rId12" Type="http://schemas.openxmlformats.org/officeDocument/2006/relationships/image" Target="../media/image31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11" Type="http://schemas.openxmlformats.org/officeDocument/2006/relationships/image" Target="../media/image30.png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6.xml"/><Relationship Id="rId12" Type="http://schemas.openxmlformats.org/officeDocument/2006/relationships/image" Target="../media/image3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11" Type="http://schemas.openxmlformats.org/officeDocument/2006/relationships/image" Target="../media/image32.png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oleObject" Target="../embeddings/oleObject3.bin"/><Relationship Id="rId7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6.emf"/><Relationship Id="rId4" Type="http://schemas.openxmlformats.org/officeDocument/2006/relationships/package" Target="../embeddings/Microsoft_Word_Document1.docx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oleObject" Target="../embeddings/oleObject5.bin"/><Relationship Id="rId7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6.emf"/><Relationship Id="rId4" Type="http://schemas.openxmlformats.org/officeDocument/2006/relationships/package" Target="../embeddings/Microsoft_Word_Document3.docx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oleObject" Target="../embeddings/oleObject7.bin"/><Relationship Id="rId7" Type="http://schemas.openxmlformats.org/officeDocument/2006/relationships/package" Target="../embeddings/Microsoft_Word_Document6.doc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6.emf"/><Relationship Id="rId4" Type="http://schemas.openxmlformats.org/officeDocument/2006/relationships/package" Target="../embeddings/Microsoft_Word_Document5.docx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oleObject" Target="../embeddings/oleObject9.bin"/><Relationship Id="rId7" Type="http://schemas.openxmlformats.org/officeDocument/2006/relationships/package" Target="../embeddings/Microsoft_Word_Document8.doc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6.emf"/><Relationship Id="rId4" Type="http://schemas.openxmlformats.org/officeDocument/2006/relationships/package" Target="../embeddings/Microsoft_Word_Document7.docx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oleObject" Target="../embeddings/oleObject11.bin"/><Relationship Id="rId7" Type="http://schemas.openxmlformats.org/officeDocument/2006/relationships/package" Target="../embeddings/Microsoft_Word_Document10.doc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8.emf"/><Relationship Id="rId10" Type="http://schemas.openxmlformats.org/officeDocument/2006/relationships/image" Target="../media/image51.emf"/><Relationship Id="rId4" Type="http://schemas.openxmlformats.org/officeDocument/2006/relationships/package" Target="../embeddings/Microsoft_Word_Document9.docx"/><Relationship Id="rId9" Type="http://schemas.openxmlformats.org/officeDocument/2006/relationships/image" Target="../media/image50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oleObject" Target="../embeddings/oleObject13.bin"/><Relationship Id="rId7" Type="http://schemas.openxmlformats.org/officeDocument/2006/relationships/package" Target="../embeddings/Microsoft_Word_Document12.doc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8.emf"/><Relationship Id="rId10" Type="http://schemas.openxmlformats.org/officeDocument/2006/relationships/image" Target="../media/image51.emf"/><Relationship Id="rId4" Type="http://schemas.openxmlformats.org/officeDocument/2006/relationships/package" Target="../embeddings/Microsoft_Word_Document11.docx"/><Relationship Id="rId9" Type="http://schemas.openxmlformats.org/officeDocument/2006/relationships/image" Target="../media/image5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oleObject" Target="../embeddings/oleObject15.bin"/><Relationship Id="rId7" Type="http://schemas.openxmlformats.org/officeDocument/2006/relationships/package" Target="../embeddings/Microsoft_Word_Document14.doc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48.emf"/><Relationship Id="rId10" Type="http://schemas.openxmlformats.org/officeDocument/2006/relationships/image" Target="../media/image51.emf"/><Relationship Id="rId4" Type="http://schemas.openxmlformats.org/officeDocument/2006/relationships/package" Target="../embeddings/Microsoft_Word_Document13.docx"/><Relationship Id="rId9" Type="http://schemas.openxmlformats.org/officeDocument/2006/relationships/image" Target="../media/image50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oleObject" Target="../embeddings/oleObject17.bin"/><Relationship Id="rId7" Type="http://schemas.openxmlformats.org/officeDocument/2006/relationships/package" Target="../embeddings/Microsoft_Word_Document16.doc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2.emf"/><Relationship Id="rId10" Type="http://schemas.openxmlformats.org/officeDocument/2006/relationships/image" Target="../media/image51.emf"/><Relationship Id="rId4" Type="http://schemas.openxmlformats.org/officeDocument/2006/relationships/package" Target="../embeddings/Microsoft_Word_Document15.docx"/><Relationship Id="rId9" Type="http://schemas.openxmlformats.org/officeDocument/2006/relationships/image" Target="../media/image5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3.emf"/><Relationship Id="rId5" Type="http://schemas.openxmlformats.org/officeDocument/2006/relationships/package" Target="../embeddings/Microsoft_Word_Document17.docx"/><Relationship Id="rId4" Type="http://schemas.openxmlformats.org/officeDocument/2006/relationships/oleObject" Target="../embeddings/oleObject19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3.emf"/><Relationship Id="rId5" Type="http://schemas.openxmlformats.org/officeDocument/2006/relationships/package" Target="../embeddings/Microsoft_Word_Document18.docx"/><Relationship Id="rId4" Type="http://schemas.openxmlformats.org/officeDocument/2006/relationships/oleObject" Target="../embeddings/oleObject20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3.vml"/><Relationship Id="rId6" Type="http://schemas.openxmlformats.org/officeDocument/2006/relationships/package" Target="../embeddings/Microsoft_Word_Document19.docx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4.vml"/><Relationship Id="rId6" Type="http://schemas.openxmlformats.org/officeDocument/2006/relationships/package" Target="../embeddings/Microsoft_Word_Document20.docx"/><Relationship Id="rId5" Type="http://schemas.openxmlformats.org/officeDocument/2006/relationships/oleObject" Target="../embeddings/oleObject22.bin"/><Relationship Id="rId4" Type="http://schemas.openxmlformats.org/officeDocument/2006/relationships/image" Target="../media/image5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5.vml"/><Relationship Id="rId6" Type="http://schemas.openxmlformats.org/officeDocument/2006/relationships/package" Target="../embeddings/Microsoft_Word_Document21.docx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8.emf"/><Relationship Id="rId4" Type="http://schemas.openxmlformats.org/officeDocument/2006/relationships/package" Target="../embeddings/Microsoft_Word_Document22.docx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58.emf"/><Relationship Id="rId4" Type="http://schemas.openxmlformats.org/officeDocument/2006/relationships/package" Target="../embeddings/Microsoft_Word_Document23.docx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59.emf"/><Relationship Id="rId4" Type="http://schemas.openxmlformats.org/officeDocument/2006/relationships/package" Target="../embeddings/Microsoft_Word_Document24.doc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package" Target="../embeddings/Microsoft_Word_Document28.docx"/><Relationship Id="rId3" Type="http://schemas.openxmlformats.org/officeDocument/2006/relationships/oleObject" Target="../embeddings/oleObject27.bin"/><Relationship Id="rId7" Type="http://schemas.openxmlformats.org/officeDocument/2006/relationships/package" Target="../embeddings/Microsoft_Word_Document26.docx"/><Relationship Id="rId12" Type="http://schemas.openxmlformats.org/officeDocument/2006/relationships/oleObject" Target="../embeddings/oleObject30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62.emf"/><Relationship Id="rId5" Type="http://schemas.openxmlformats.org/officeDocument/2006/relationships/image" Target="../media/image60.emf"/><Relationship Id="rId10" Type="http://schemas.openxmlformats.org/officeDocument/2006/relationships/package" Target="../embeddings/Microsoft_Word_Document27.docx"/><Relationship Id="rId4" Type="http://schemas.openxmlformats.org/officeDocument/2006/relationships/package" Target="../embeddings/Microsoft_Word_Document25.docx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63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package" Target="../embeddings/Microsoft_Word_Document32.docx"/><Relationship Id="rId3" Type="http://schemas.openxmlformats.org/officeDocument/2006/relationships/oleObject" Target="../embeddings/oleObject31.bin"/><Relationship Id="rId7" Type="http://schemas.openxmlformats.org/officeDocument/2006/relationships/package" Target="../embeddings/Microsoft_Word_Document30.docx"/><Relationship Id="rId12" Type="http://schemas.openxmlformats.org/officeDocument/2006/relationships/oleObject" Target="../embeddings/oleObject3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62.emf"/><Relationship Id="rId5" Type="http://schemas.openxmlformats.org/officeDocument/2006/relationships/image" Target="../media/image60.emf"/><Relationship Id="rId10" Type="http://schemas.openxmlformats.org/officeDocument/2006/relationships/package" Target="../embeddings/Microsoft_Word_Document31.docx"/><Relationship Id="rId4" Type="http://schemas.openxmlformats.org/officeDocument/2006/relationships/package" Target="../embeddings/Microsoft_Word_Document29.docx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63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package" Target="../embeddings/Microsoft_Word_Document36.docx"/><Relationship Id="rId3" Type="http://schemas.openxmlformats.org/officeDocument/2006/relationships/oleObject" Target="../embeddings/oleObject35.bin"/><Relationship Id="rId7" Type="http://schemas.openxmlformats.org/officeDocument/2006/relationships/package" Target="../embeddings/Microsoft_Word_Document34.docx"/><Relationship Id="rId12" Type="http://schemas.openxmlformats.org/officeDocument/2006/relationships/oleObject" Target="../embeddings/oleObject38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62.emf"/><Relationship Id="rId5" Type="http://schemas.openxmlformats.org/officeDocument/2006/relationships/image" Target="../media/image60.emf"/><Relationship Id="rId10" Type="http://schemas.openxmlformats.org/officeDocument/2006/relationships/package" Target="../embeddings/Microsoft_Word_Document35.docx"/><Relationship Id="rId4" Type="http://schemas.openxmlformats.org/officeDocument/2006/relationships/package" Target="../embeddings/Microsoft_Word_Document33.docx"/><Relationship Id="rId9" Type="http://schemas.openxmlformats.org/officeDocument/2006/relationships/oleObject" Target="../embeddings/oleObject37.bin"/><Relationship Id="rId14" Type="http://schemas.openxmlformats.org/officeDocument/2006/relationships/image" Target="../media/image63.e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package" Target="../embeddings/Microsoft_Word_Document40.docx"/><Relationship Id="rId3" Type="http://schemas.openxmlformats.org/officeDocument/2006/relationships/oleObject" Target="../embeddings/oleObject39.bin"/><Relationship Id="rId7" Type="http://schemas.openxmlformats.org/officeDocument/2006/relationships/package" Target="../embeddings/Microsoft_Word_Document38.docx"/><Relationship Id="rId12" Type="http://schemas.openxmlformats.org/officeDocument/2006/relationships/oleObject" Target="../embeddings/oleObject4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62.emf"/><Relationship Id="rId5" Type="http://schemas.openxmlformats.org/officeDocument/2006/relationships/image" Target="../media/image60.emf"/><Relationship Id="rId10" Type="http://schemas.openxmlformats.org/officeDocument/2006/relationships/package" Target="../embeddings/Microsoft_Word_Document39.docx"/><Relationship Id="rId4" Type="http://schemas.openxmlformats.org/officeDocument/2006/relationships/package" Target="../embeddings/Microsoft_Word_Document37.docx"/><Relationship Id="rId9" Type="http://schemas.openxmlformats.org/officeDocument/2006/relationships/oleObject" Target="../embeddings/oleObject41.bin"/><Relationship Id="rId14" Type="http://schemas.openxmlformats.org/officeDocument/2006/relationships/image" Target="../media/image63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package" Target="../embeddings/Microsoft_Word_Document44.docx"/><Relationship Id="rId3" Type="http://schemas.openxmlformats.org/officeDocument/2006/relationships/oleObject" Target="../embeddings/oleObject43.bin"/><Relationship Id="rId7" Type="http://schemas.openxmlformats.org/officeDocument/2006/relationships/package" Target="../embeddings/Microsoft_Word_Document42.docx"/><Relationship Id="rId12" Type="http://schemas.openxmlformats.org/officeDocument/2006/relationships/oleObject" Target="../embeddings/oleObject4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62.emf"/><Relationship Id="rId5" Type="http://schemas.openxmlformats.org/officeDocument/2006/relationships/image" Target="../media/image60.emf"/><Relationship Id="rId10" Type="http://schemas.openxmlformats.org/officeDocument/2006/relationships/package" Target="../embeddings/Microsoft_Word_Document43.docx"/><Relationship Id="rId4" Type="http://schemas.openxmlformats.org/officeDocument/2006/relationships/package" Target="../embeddings/Microsoft_Word_Document41.docx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63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package" Target="../embeddings/Microsoft_Word_Document48.docx"/><Relationship Id="rId3" Type="http://schemas.openxmlformats.org/officeDocument/2006/relationships/oleObject" Target="../embeddings/oleObject47.bin"/><Relationship Id="rId7" Type="http://schemas.openxmlformats.org/officeDocument/2006/relationships/package" Target="../embeddings/Microsoft_Word_Document46.docx"/><Relationship Id="rId12" Type="http://schemas.openxmlformats.org/officeDocument/2006/relationships/oleObject" Target="../embeddings/oleObject50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62.emf"/><Relationship Id="rId5" Type="http://schemas.openxmlformats.org/officeDocument/2006/relationships/image" Target="../media/image60.emf"/><Relationship Id="rId10" Type="http://schemas.openxmlformats.org/officeDocument/2006/relationships/package" Target="../embeddings/Microsoft_Word_Document47.docx"/><Relationship Id="rId4" Type="http://schemas.openxmlformats.org/officeDocument/2006/relationships/package" Target="../embeddings/Microsoft_Word_Document45.docx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6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64.emf"/><Relationship Id="rId4" Type="http://schemas.openxmlformats.org/officeDocument/2006/relationships/package" Target="../embeddings/Microsoft_Word_Document49.docx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64.emf"/><Relationship Id="rId4" Type="http://schemas.openxmlformats.org/officeDocument/2006/relationships/package" Target="../embeddings/Microsoft_Word_Document50.docx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64.emf"/><Relationship Id="rId4" Type="http://schemas.openxmlformats.org/officeDocument/2006/relationships/package" Target="../embeddings/Microsoft_Word_Document51.docx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59.emf"/><Relationship Id="rId4" Type="http://schemas.openxmlformats.org/officeDocument/2006/relationships/package" Target="../embeddings/Microsoft_Word_Document52.docx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755576" y="1268760"/>
            <a:ext cx="802980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</a:t>
            </a:r>
            <a:r>
              <a:rPr lang="es-EC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VIDA </a:t>
            </a:r>
            <a:r>
              <a:rPr lang="es-EC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DE </a:t>
            </a: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</a:t>
            </a: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AGROPECUARIA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“DIVERSIDAD 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ESCARABAJOS DEL SUELO Y SUS ASOCIACIONES CON LA DIVERSIDAD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ARBÓREA 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AGROSISTEMAS AGRÍCOLAS TROPICALES DEL NOROESTE DEL ECUADOR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Autor: Jessica Karolina Yazán Ayala</a:t>
            </a:r>
          </a:p>
          <a:p>
            <a:pPr algn="ctr"/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</a:t>
            </a:r>
            <a:r>
              <a:rPr lang="es-MX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Wilmer E. Pozo-Rivera, </a:t>
            </a:r>
            <a:r>
              <a:rPr lang="es-MX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s-MX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D. 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Sangolquí, Diciembre 2018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Resultado de imagen para uc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Resultado de imagen para uc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7937"/>
            <a:ext cx="1330496" cy="13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5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7504" y="646331"/>
            <a:ext cx="8712968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dirty="0" smtClean="0">
                <a:latin typeface="Bodoni MT Black" panose="02070A03080606020203" pitchFamily="18" charset="0"/>
                <a:cs typeface="Times New Roman" panose="02020603050405020304" pitchFamily="18" charset="0"/>
              </a:rPr>
              <a:t>O. General</a:t>
            </a:r>
            <a:endParaRPr lang="es-EC" dirty="0">
              <a:latin typeface="Bodoni MT Black" panose="02070A03080606020203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la diversidad de escarabajos del suelo presentes en diferentes tipos de cobertura arbórea y sus asociaciones con la diversidad arbórea de los agrosistemas agrícolas tropicales del Noroeste de Ecuador.</a:t>
            </a:r>
          </a:p>
          <a:p>
            <a:pPr algn="just">
              <a:lnSpc>
                <a:spcPct val="150000"/>
              </a:lnSpc>
            </a:pP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C" dirty="0" smtClean="0">
                <a:latin typeface="Bodoni MT Black" panose="02070A03080606020203" pitchFamily="18" charset="0"/>
                <a:cs typeface="Times New Roman" panose="02020603050405020304" pitchFamily="18" charset="0"/>
              </a:rPr>
              <a:t>O. Específicos</a:t>
            </a:r>
            <a:endParaRPr lang="es-EC" dirty="0">
              <a:latin typeface="Bodoni MT Black" panose="02070A03080606020203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Determinar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composición de especies de escarabajos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suelo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presentes en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cuatro tipos de cobertura arbórea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 agrosistemas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noroccidente del Ecuador. </a:t>
            </a:r>
          </a:p>
          <a:p>
            <a:pPr lvl="1" algn="just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Valorar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tipo de cobertura arbórea que favorece el incremento de índices de diversidad de escarabajos del suelo en agrosistemas del trópico húmedo noroccidental ecuatoriano.</a:t>
            </a:r>
          </a:p>
          <a:p>
            <a:pPr lvl="1" algn="just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Medir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asociaciones entre la diversidad de escarabajos del suelo y la diversidad de las formas de cobertura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arbórea.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652120" y="0"/>
            <a:ext cx="3138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 smtClean="0">
                <a:latin typeface="Bodoni MT Black" panose="02070A03080606020203" pitchFamily="18" charset="0"/>
                <a:cs typeface="Times New Roman" panose="02020603050405020304" pitchFamily="18" charset="0"/>
              </a:rPr>
              <a:t>OBJETIVOS</a:t>
            </a:r>
            <a:endParaRPr lang="es-EC" sz="3600" b="1" dirty="0">
              <a:latin typeface="Bodoni MT Black" panose="02070A030806060202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53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67544" y="1412776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EC" b="1" dirty="0" smtClean="0">
                <a:latin typeface="Bodoni MT Black" panose="02070A03080606020203" pitchFamily="18" charset="0"/>
                <a:cs typeface="Times New Roman" panose="02020603050405020304" pitchFamily="18" charset="0"/>
              </a:rPr>
              <a:t>H0</a:t>
            </a:r>
            <a:r>
              <a:rPr lang="es-EC" b="1" dirty="0">
                <a:latin typeface="Bodoni MT Black" panose="02070A03080606020203" pitchFamily="18" charset="0"/>
                <a:cs typeface="Times New Roman" panose="02020603050405020304" pitchFamily="18" charset="0"/>
              </a:rPr>
              <a:t>: </a:t>
            </a:r>
            <a:endParaRPr lang="es-EC" b="1" dirty="0" smtClean="0">
              <a:latin typeface="Bodoni MT Black" panose="02070A03080606020203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diversidad de coleópteros del suelo de sistemas de producción agrícola,  no difieren entre tipos de cobertura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arbórea.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868144" y="22385"/>
            <a:ext cx="3050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>
                <a:latin typeface="Bodoni MT Black" panose="02070A03080606020203" pitchFamily="18" charset="0"/>
                <a:cs typeface="Times New Roman" panose="02020603050405020304" pitchFamily="18" charset="0"/>
              </a:rPr>
              <a:t>HIPÓTESIS</a:t>
            </a:r>
          </a:p>
        </p:txBody>
      </p:sp>
    </p:spTree>
    <p:extLst>
      <p:ext uri="{BB962C8B-B14F-4D97-AF65-F5344CB8AC3E}">
        <p14:creationId xmlns:p14="http://schemas.microsoft.com/office/powerpoint/2010/main" val="53401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67544" y="1412776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EC" b="1" dirty="0" smtClean="0">
                <a:latin typeface="Bodoni MT Black" panose="02070A03080606020203" pitchFamily="18" charset="0"/>
                <a:cs typeface="Times New Roman" panose="02020603050405020304" pitchFamily="18" charset="0"/>
              </a:rPr>
              <a:t>H0</a:t>
            </a:r>
            <a:r>
              <a:rPr lang="es-EC" b="1" dirty="0">
                <a:latin typeface="Bodoni MT Black" panose="02070A03080606020203" pitchFamily="18" charset="0"/>
                <a:cs typeface="Times New Roman" panose="02020603050405020304" pitchFamily="18" charset="0"/>
              </a:rPr>
              <a:t>: </a:t>
            </a:r>
            <a:endParaRPr lang="es-EC" b="1" dirty="0" smtClean="0">
              <a:latin typeface="Bodoni MT Black" panose="02070A03080606020203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diversidad de coleópteros del suelo de sistemas de producción agrícola,  no difieren entre tipos de cobertura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arbórea.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s-EC" b="1" dirty="0">
                <a:latin typeface="Bodoni MT Black" panose="02070A03080606020203" pitchFamily="18" charset="0"/>
                <a:cs typeface="Times New Roman" panose="02020603050405020304" pitchFamily="18" charset="0"/>
              </a:rPr>
              <a:t>H1: </a:t>
            </a:r>
            <a:endParaRPr lang="es-EC" b="1" dirty="0" smtClean="0">
              <a:latin typeface="Bodoni MT Black" panose="02070A03080606020203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diversidad de coleópteros del suelo de sistemas de producción agrícola,  difieren entre tipos de cobertura arbórea.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868144" y="22385"/>
            <a:ext cx="3050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>
                <a:latin typeface="Bodoni MT Black" panose="02070A03080606020203" pitchFamily="18" charset="0"/>
                <a:cs typeface="Times New Roman" panose="02020603050405020304" pitchFamily="18" charset="0"/>
              </a:rPr>
              <a:t>HIPÓTESIS</a:t>
            </a:r>
          </a:p>
        </p:txBody>
      </p:sp>
    </p:spTree>
    <p:extLst>
      <p:ext uri="{BB962C8B-B14F-4D97-AF65-F5344CB8AC3E}">
        <p14:creationId xmlns:p14="http://schemas.microsoft.com/office/powerpoint/2010/main" val="171210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9598" y="677808"/>
            <a:ext cx="2880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>
                <a:latin typeface="Bodoni MT Black" panose="02070A03080606020203" pitchFamily="18" charset="0"/>
              </a:rPr>
              <a:t>ÁREA </a:t>
            </a:r>
            <a:r>
              <a:rPr lang="es-EC" dirty="0">
                <a:latin typeface="Bodoni MT Black" panose="02070A03080606020203" pitchFamily="18" charset="0"/>
              </a:rPr>
              <a:t>DE ESTUDIO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504313" y="31477"/>
            <a:ext cx="3676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latin typeface="Bodoni MT Black" panose="02070A03080606020203" pitchFamily="18" charset="0"/>
              </a:rPr>
              <a:t>METODOLOGÍA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021837"/>
              </p:ext>
            </p:extLst>
          </p:nvPr>
        </p:nvGraphicFramePr>
        <p:xfrm>
          <a:off x="179512" y="1422636"/>
          <a:ext cx="4058932" cy="457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1682668"/>
                <a:gridCol w="1296144"/>
              </a:tblGrid>
              <a:tr h="370840">
                <a:tc>
                  <a:txBody>
                    <a:bodyPr/>
                    <a:lstStyle/>
                    <a:p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Puerto Quito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Santo Domingo de los Tsáchilas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Provincia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Pichincha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Santo Domingo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Latitud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0°3’59” N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0°15’15” S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Longitud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79° 15’0,4 O’’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79° 10’19 O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Altitud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 m </a:t>
                      </a:r>
                      <a:r>
                        <a:rPr lang="es-EC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snm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 m </a:t>
                      </a:r>
                      <a:r>
                        <a:rPr lang="es-EC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snm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Clima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cálido-húmedo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Estación la Concordia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s-EC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INAMHI</a:t>
                      </a:r>
                      <a:r>
                        <a:rPr lang="es-EC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2015) (Pozo-Rivera, 2017</a:t>
                      </a:r>
                      <a:r>
                        <a:rPr lang="es-EC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endParaRPr lang="es-EC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 media anual 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24,4 °C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s-EC" dirty="0"/>
                    </a:p>
                  </a:txBody>
                  <a:tcPr anchor="ctr"/>
                </a:tc>
              </a:tr>
              <a:tr h="446444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Precipitación anual 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3 301,1 mm 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de vida 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Bosque húmedo Tropical </a:t>
                      </a:r>
                    </a:p>
                    <a:p>
                      <a:pPr algn="ctr"/>
                      <a:r>
                        <a:rPr lang="es-EC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(Holdridge, 1982) .</a:t>
                      </a:r>
                      <a:endParaRPr lang="es-EC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Formación vegetacional </a:t>
                      </a:r>
                      <a:endParaRPr lang="es-EC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Bosque Siempre Verde de Tierras Bajas de la Costa </a:t>
                      </a:r>
                      <a:r>
                        <a:rPr lang="es-EC" sz="105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Ecuatoriana (Sierra, 1999).</a:t>
                      </a:r>
                      <a:endParaRPr lang="es-EC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Piso zoogeográfico </a:t>
                      </a:r>
                      <a:endParaRPr lang="es-EC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Tropical Noroccidental </a:t>
                      </a:r>
                      <a:r>
                        <a:rPr lang="es-EC" sz="105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s-EC" sz="105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Albuja</a:t>
                      </a:r>
                      <a:r>
                        <a:rPr lang="es-EC" sz="105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s-EC" sz="105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Almendáriz</a:t>
                      </a:r>
                      <a:r>
                        <a:rPr lang="es-EC" sz="105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Barriga, Montalvo, Cáceres, &amp; Román, 2012).</a:t>
                      </a:r>
                      <a:endParaRPr lang="es-EC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5236697" y="1233470"/>
            <a:ext cx="2608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Noroccidente del Ecuador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086199" y="5219393"/>
            <a:ext cx="486895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200" b="1" i="1" dirty="0" smtClean="0">
                <a:latin typeface="Times New Roman" pitchFamily="18" charset="0"/>
                <a:cs typeface="Times New Roman" pitchFamily="18" charset="0"/>
              </a:rPr>
              <a:t>Figura 1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 Localización </a:t>
            </a:r>
            <a:r>
              <a:rPr lang="es-EC" sz="1200" dirty="0">
                <a:latin typeface="Times New Roman" pitchFamily="18" charset="0"/>
                <a:cs typeface="Times New Roman" pitchFamily="18" charset="0"/>
              </a:rPr>
              <a:t>de los sitios evaluados (S1 y S2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algn="ctr">
              <a:spcAft>
                <a:spcPts val="0"/>
              </a:spcAft>
            </a:pP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Fuente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: Pozo-Rivera, </a:t>
            </a: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2017.</a:t>
            </a:r>
            <a:endParaRPr lang="es-EC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4492" r="3153" b="4425"/>
          <a:stretch/>
        </p:blipFill>
        <p:spPr bwMode="auto">
          <a:xfrm>
            <a:off x="4238444" y="1645464"/>
            <a:ext cx="4752419" cy="35559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Flecha izquierda"/>
          <p:cNvSpPr/>
          <p:nvPr/>
        </p:nvSpPr>
        <p:spPr>
          <a:xfrm>
            <a:off x="7212446" y="1812554"/>
            <a:ext cx="216024" cy="184666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lecha izquierda"/>
          <p:cNvSpPr/>
          <p:nvPr/>
        </p:nvSpPr>
        <p:spPr>
          <a:xfrm>
            <a:off x="7596336" y="3092674"/>
            <a:ext cx="216024" cy="184666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4238444" y="1645464"/>
            <a:ext cx="4716712" cy="35559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810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9598" y="677808"/>
            <a:ext cx="2880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>
                <a:latin typeface="Bodoni MT Black" panose="02070A03080606020203" pitchFamily="18" charset="0"/>
              </a:rPr>
              <a:t>ÁREA </a:t>
            </a:r>
            <a:r>
              <a:rPr lang="es-EC" dirty="0">
                <a:latin typeface="Bodoni MT Black" panose="02070A03080606020203" pitchFamily="18" charset="0"/>
              </a:rPr>
              <a:t>DE ESTUDIO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504313" y="31477"/>
            <a:ext cx="3676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latin typeface="Bodoni MT Black" panose="02070A03080606020203" pitchFamily="18" charset="0"/>
              </a:rPr>
              <a:t>METODOLOGÍA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179512" y="1422636"/>
          <a:ext cx="4058932" cy="457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1682668"/>
                <a:gridCol w="1296144"/>
              </a:tblGrid>
              <a:tr h="370840">
                <a:tc>
                  <a:txBody>
                    <a:bodyPr/>
                    <a:lstStyle/>
                    <a:p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Puerto Quito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Santo Domingo de los Tsáchilas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Provincia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Pichincha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Santo Domingo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Latitud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0°3’59” N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0°15’15” S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Longitud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79° 15’0,4 O’’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79° 10’19 O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Altitud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 m </a:t>
                      </a:r>
                      <a:r>
                        <a:rPr lang="es-EC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snm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 m </a:t>
                      </a:r>
                      <a:r>
                        <a:rPr lang="es-EC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snm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Clima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cálido-húmedo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Estación la Concordia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s-EC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INAMHI</a:t>
                      </a:r>
                      <a:r>
                        <a:rPr lang="es-EC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2015) (Pozo-Rivera, 2017</a:t>
                      </a:r>
                      <a:r>
                        <a:rPr lang="es-EC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endParaRPr lang="es-EC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 media anual 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24,4 °C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s-EC" dirty="0"/>
                    </a:p>
                  </a:txBody>
                  <a:tcPr anchor="ctr"/>
                </a:tc>
              </a:tr>
              <a:tr h="446444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Precipitación anual 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3 301,1 mm 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de vida 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Bosque húmedo Tropical </a:t>
                      </a:r>
                    </a:p>
                    <a:p>
                      <a:pPr algn="ctr"/>
                      <a:r>
                        <a:rPr lang="es-EC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(Holdridge, 1982) .</a:t>
                      </a:r>
                      <a:endParaRPr lang="es-EC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Formación vegetacional </a:t>
                      </a:r>
                      <a:endParaRPr lang="es-EC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Bosque Siempre Verde de Tierras Bajas de la Costa </a:t>
                      </a:r>
                      <a:r>
                        <a:rPr lang="es-EC" sz="105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Ecuatoriana (Sierra, 1999).</a:t>
                      </a:r>
                      <a:endParaRPr lang="es-EC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Piso zoogeográfico </a:t>
                      </a:r>
                      <a:endParaRPr lang="es-EC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Tropical Noroccidental </a:t>
                      </a:r>
                      <a:r>
                        <a:rPr lang="es-EC" sz="105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s-EC" sz="105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Albuja</a:t>
                      </a:r>
                      <a:r>
                        <a:rPr lang="es-EC" sz="105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s-EC" sz="105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Almendáriz</a:t>
                      </a:r>
                      <a:r>
                        <a:rPr lang="es-EC" sz="105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Barriga, Montalvo, Cáceres, &amp; Román, 2012).</a:t>
                      </a:r>
                      <a:endParaRPr lang="es-EC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4086199" y="5219393"/>
            <a:ext cx="486895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200" b="1" i="1" dirty="0" smtClean="0">
                <a:latin typeface="Times New Roman" pitchFamily="18" charset="0"/>
                <a:cs typeface="Times New Roman" pitchFamily="18" charset="0"/>
              </a:rPr>
              <a:t>Figura 1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 Localización </a:t>
            </a:r>
            <a:r>
              <a:rPr lang="es-EC" sz="1200" dirty="0">
                <a:latin typeface="Times New Roman" pitchFamily="18" charset="0"/>
                <a:cs typeface="Times New Roman" pitchFamily="18" charset="0"/>
              </a:rPr>
              <a:t>de los sitios evaluados (S1 y S2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algn="ctr">
              <a:spcAft>
                <a:spcPts val="0"/>
              </a:spcAft>
            </a:pP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Fuente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: Pozo-Rivera, </a:t>
            </a: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2017.</a:t>
            </a:r>
            <a:endParaRPr lang="es-EC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4492" r="3153" b="4425"/>
          <a:stretch/>
        </p:blipFill>
        <p:spPr bwMode="auto">
          <a:xfrm>
            <a:off x="4238444" y="1645464"/>
            <a:ext cx="4752419" cy="35559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Flecha izquierda"/>
          <p:cNvSpPr/>
          <p:nvPr/>
        </p:nvSpPr>
        <p:spPr>
          <a:xfrm>
            <a:off x="7212446" y="1812554"/>
            <a:ext cx="216024" cy="184666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lecha izquierda"/>
          <p:cNvSpPr/>
          <p:nvPr/>
        </p:nvSpPr>
        <p:spPr>
          <a:xfrm>
            <a:off x="7596336" y="3092674"/>
            <a:ext cx="216024" cy="184666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91097" y="1904887"/>
            <a:ext cx="4047347" cy="3719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5236697" y="1233470"/>
            <a:ext cx="2608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Noroccidente del Ecuador</a:t>
            </a:r>
          </a:p>
        </p:txBody>
      </p:sp>
    </p:spTree>
    <p:extLst>
      <p:ext uri="{BB962C8B-B14F-4D97-AF65-F5344CB8AC3E}">
        <p14:creationId xmlns:p14="http://schemas.microsoft.com/office/powerpoint/2010/main" val="27855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9598" y="677808"/>
            <a:ext cx="2880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>
                <a:latin typeface="Bodoni MT Black" panose="02070A03080606020203" pitchFamily="18" charset="0"/>
              </a:rPr>
              <a:t>ÁREA </a:t>
            </a:r>
            <a:r>
              <a:rPr lang="es-EC" dirty="0">
                <a:latin typeface="Bodoni MT Black" panose="02070A03080606020203" pitchFamily="18" charset="0"/>
              </a:rPr>
              <a:t>DE ESTUDIO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504313" y="31477"/>
            <a:ext cx="3676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latin typeface="Bodoni MT Black" panose="02070A03080606020203" pitchFamily="18" charset="0"/>
              </a:rPr>
              <a:t>METODOLOGÍA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179512" y="1422636"/>
          <a:ext cx="4058932" cy="457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1682668"/>
                <a:gridCol w="1296144"/>
              </a:tblGrid>
              <a:tr h="370840">
                <a:tc>
                  <a:txBody>
                    <a:bodyPr/>
                    <a:lstStyle/>
                    <a:p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Puerto Quito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Santo Domingo de los Tsáchilas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Provincia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Pichincha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Santo Domingo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Latitud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0°3’59” N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0°15’15” S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Longitud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79° 15’0,4 O’’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79° 10’19 O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Altitud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 m </a:t>
                      </a:r>
                      <a:r>
                        <a:rPr lang="es-EC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snm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 m </a:t>
                      </a:r>
                      <a:r>
                        <a:rPr lang="es-EC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snm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Clima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cálido-húmedo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Estación la Concordia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s-EC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INAMHI</a:t>
                      </a:r>
                      <a:r>
                        <a:rPr lang="es-EC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2015) (Pozo-Rivera, 2017</a:t>
                      </a:r>
                      <a:r>
                        <a:rPr lang="es-EC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endParaRPr lang="es-EC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 media anual 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24,4 °C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s-EC" dirty="0"/>
                    </a:p>
                  </a:txBody>
                  <a:tcPr anchor="ctr"/>
                </a:tc>
              </a:tr>
              <a:tr h="446444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Precipitación anual 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3 301,1 mm 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de vida 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Bosque húmedo Tropical </a:t>
                      </a:r>
                    </a:p>
                    <a:p>
                      <a:pPr algn="ctr"/>
                      <a:r>
                        <a:rPr lang="es-EC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(Holdridge, 1982) .</a:t>
                      </a:r>
                      <a:endParaRPr lang="es-EC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Formación vegetacional </a:t>
                      </a:r>
                      <a:endParaRPr lang="es-EC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Bosque Siempre Verde de Tierras Bajas de la Costa </a:t>
                      </a:r>
                      <a:r>
                        <a:rPr lang="es-EC" sz="105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Ecuatoriana (Sierra, 1999).</a:t>
                      </a:r>
                      <a:endParaRPr lang="es-EC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Piso zoogeográfico </a:t>
                      </a:r>
                      <a:endParaRPr lang="es-EC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Tropical Noroccidental </a:t>
                      </a:r>
                      <a:r>
                        <a:rPr lang="es-EC" sz="105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s-EC" sz="105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Albuja</a:t>
                      </a:r>
                      <a:r>
                        <a:rPr lang="es-EC" sz="105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s-EC" sz="105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Almendáriz</a:t>
                      </a:r>
                      <a:r>
                        <a:rPr lang="es-EC" sz="105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Barriga, Montalvo, Cáceres, &amp; Román, 2012).</a:t>
                      </a:r>
                      <a:endParaRPr lang="es-EC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4086199" y="5219393"/>
            <a:ext cx="486895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200" b="1" i="1" dirty="0" smtClean="0">
                <a:latin typeface="Times New Roman" pitchFamily="18" charset="0"/>
                <a:cs typeface="Times New Roman" pitchFamily="18" charset="0"/>
              </a:rPr>
              <a:t>Figura 1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 Localización </a:t>
            </a:r>
            <a:r>
              <a:rPr lang="es-EC" sz="1200" dirty="0">
                <a:latin typeface="Times New Roman" pitchFamily="18" charset="0"/>
                <a:cs typeface="Times New Roman" pitchFamily="18" charset="0"/>
              </a:rPr>
              <a:t>de los sitios evaluados (S1 y S2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algn="ctr">
              <a:spcAft>
                <a:spcPts val="0"/>
              </a:spcAft>
            </a:pP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Fuente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: Pozo-Rivera, </a:t>
            </a: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2017.</a:t>
            </a:r>
            <a:endParaRPr lang="es-EC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4492" r="3153" b="4425"/>
          <a:stretch/>
        </p:blipFill>
        <p:spPr bwMode="auto">
          <a:xfrm>
            <a:off x="4240275" y="1633103"/>
            <a:ext cx="4752419" cy="35559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Flecha izquierda"/>
          <p:cNvSpPr/>
          <p:nvPr/>
        </p:nvSpPr>
        <p:spPr>
          <a:xfrm>
            <a:off x="7212446" y="1812554"/>
            <a:ext cx="216024" cy="184666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lecha izquierda"/>
          <p:cNvSpPr/>
          <p:nvPr/>
        </p:nvSpPr>
        <p:spPr>
          <a:xfrm>
            <a:off x="7596336" y="3092674"/>
            <a:ext cx="216024" cy="184666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77681" y="2996952"/>
            <a:ext cx="4060763" cy="16561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5236697" y="1233470"/>
            <a:ext cx="2608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Noroccidente del Ecuador</a:t>
            </a:r>
          </a:p>
        </p:txBody>
      </p:sp>
    </p:spTree>
    <p:extLst>
      <p:ext uri="{BB962C8B-B14F-4D97-AF65-F5344CB8AC3E}">
        <p14:creationId xmlns:p14="http://schemas.microsoft.com/office/powerpoint/2010/main" val="207053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97" y="5838682"/>
            <a:ext cx="23146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77192" y="635193"/>
            <a:ext cx="3878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b="1" dirty="0">
                <a:latin typeface="Bodoni MT Black" panose="02070A03080606020203" pitchFamily="18" charset="0"/>
              </a:rPr>
              <a:t>SELECCIÓN DE </a:t>
            </a:r>
            <a:r>
              <a:rPr lang="es-EC" b="1" dirty="0" smtClean="0">
                <a:latin typeface="Bodoni MT Black" panose="02070A03080606020203" pitchFamily="18" charset="0"/>
              </a:rPr>
              <a:t>TIPOS</a:t>
            </a:r>
          </a:p>
          <a:p>
            <a:pPr algn="ctr"/>
            <a:r>
              <a:rPr lang="es-EC" b="1" dirty="0" smtClean="0">
                <a:latin typeface="Bodoni MT Black" panose="02070A03080606020203" pitchFamily="18" charset="0"/>
              </a:rPr>
              <a:t>DE </a:t>
            </a:r>
            <a:r>
              <a:rPr lang="es-EC" b="1" dirty="0">
                <a:latin typeface="Bodoni MT Black" panose="02070A03080606020203" pitchFamily="18" charset="0"/>
              </a:rPr>
              <a:t>COBERTURA</a:t>
            </a:r>
          </a:p>
        </p:txBody>
      </p:sp>
      <p:pic>
        <p:nvPicPr>
          <p:cNvPr id="7" name="Imagen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25581" r="67963" b="41853"/>
          <a:stretch>
            <a:fillRect/>
          </a:stretch>
        </p:blipFill>
        <p:spPr bwMode="auto">
          <a:xfrm flipH="1">
            <a:off x="207991" y="3676795"/>
            <a:ext cx="2586472" cy="241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2" t="9538" r="31352" b="41629"/>
          <a:stretch>
            <a:fillRect/>
          </a:stretch>
        </p:blipFill>
        <p:spPr bwMode="auto">
          <a:xfrm>
            <a:off x="6028954" y="632907"/>
            <a:ext cx="2935534" cy="237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499992" y="1484108"/>
            <a:ext cx="1579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Plantaciones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cacao </a:t>
            </a:r>
            <a:endPara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Theobroma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cacao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259694" y="3079800"/>
            <a:ext cx="2369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Plantaciones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mixtas 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</a:p>
          <a:p>
            <a:pPr algn="ctr"/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palma (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Elaeis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guineesis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endPara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banano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Musa 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EC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paradisiaca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(PB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82536" y="2987468"/>
            <a:ext cx="1837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Cercas monoespecífica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C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Erythrina</a:t>
            </a:r>
            <a:r>
              <a:rPr lang="es-EC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smithiana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(MLF)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563888" y="3079800"/>
            <a:ext cx="1555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Cercas poliespecíficas</a:t>
            </a:r>
          </a:p>
          <a:p>
            <a:pPr algn="ctr"/>
            <a:r>
              <a:rPr lang="es-MX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(PLF)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pierrecolliere.pagesperso-orange.fr/Photot%E8que/Costa%20Rica/8Agroforesterie/SAF/cerca%20viva-mescl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16" y="3676795"/>
            <a:ext cx="2994217" cy="244565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3" name="12 Llamada de flecha hacia arriba"/>
          <p:cNvSpPr/>
          <p:nvPr/>
        </p:nvSpPr>
        <p:spPr>
          <a:xfrm>
            <a:off x="742130" y="1324520"/>
            <a:ext cx="2716527" cy="1384400"/>
          </a:xfrm>
          <a:prstGeom prst="up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Homogeneizar los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muestreos.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Coberturas arbóreas más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comunes.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12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5"/>
          <a:stretch>
            <a:fillRect/>
          </a:stretch>
        </p:blipFill>
        <p:spPr bwMode="auto">
          <a:xfrm>
            <a:off x="6170952" y="3676794"/>
            <a:ext cx="2793535" cy="205646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5" name="Rectángulo 14"/>
          <p:cNvSpPr/>
          <p:nvPr/>
        </p:nvSpPr>
        <p:spPr>
          <a:xfrm>
            <a:off x="5504313" y="31477"/>
            <a:ext cx="3676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latin typeface="Bodoni MT Black" panose="02070A03080606020203" pitchFamily="18" charset="0"/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221209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974891" y="1215583"/>
            <a:ext cx="2773573" cy="24622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Una estación con seis trampas </a:t>
            </a:r>
            <a:r>
              <a:rPr lang="es-EC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pitfall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(necrotrampas).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 lineal para PLF y MLF; circular en PB y 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de 48 trampas (6 trampas*4 formas de cobertura arbórea*2 sitios).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Activas dos días al mes por 5 meses.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Georreferenciadas con GPS Garmin® de ± 3 m de precisión.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44505" y="470562"/>
            <a:ext cx="3343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>
                <a:latin typeface="Bodoni MT Black" panose="02070A03080606020203" pitchFamily="18" charset="0"/>
              </a:rPr>
              <a:t>Muestreo de escarabajos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611560" y="1052736"/>
            <a:ext cx="5040560" cy="4608512"/>
            <a:chOff x="453602" y="3061460"/>
            <a:chExt cx="3255329" cy="3162492"/>
          </a:xfrm>
        </p:grpSpPr>
        <p:pic>
          <p:nvPicPr>
            <p:cNvPr id="6" name="Imagen 5"/>
            <p:cNvPicPr/>
            <p:nvPr/>
          </p:nvPicPr>
          <p:blipFill rotWithShape="1">
            <a:blip r:embed="rId2"/>
            <a:srcRect l="24818" t="24346" r="41788" b="19173"/>
            <a:stretch/>
          </p:blipFill>
          <p:spPr bwMode="auto">
            <a:xfrm>
              <a:off x="453602" y="3061460"/>
              <a:ext cx="3255329" cy="3162492"/>
            </a:xfrm>
            <a:prstGeom prst="rect">
              <a:avLst/>
            </a:prstGeom>
            <a:ln w="28575" cap="sq" cmpd="thickThin">
              <a:solidFill>
                <a:srgbClr val="0070C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CuadroTexto 3"/>
            <p:cNvSpPr txBox="1"/>
            <p:nvPr/>
          </p:nvSpPr>
          <p:spPr>
            <a:xfrm>
              <a:off x="2235462" y="4018400"/>
              <a:ext cx="176281" cy="21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36000" rtlCol="0" anchor="ctr" anchorCtr="0">
              <a:noAutofit/>
            </a:bodyPr>
            <a:lstStyle/>
            <a:p>
              <a:r>
                <a:rPr lang="es-MX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</a:rPr>
                <a:t>D </a:t>
              </a:r>
              <a:endParaRPr lang="es-EC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3117865" y="5022396"/>
              <a:ext cx="144000" cy="21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36000" bIns="0" rtlCol="0" anchor="ctr" anchorCtr="0">
              <a:noAutofit/>
            </a:bodyPr>
            <a:lstStyle/>
            <a:p>
              <a:r>
                <a:rPr lang="es-MX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</a:rPr>
                <a:t>D</a:t>
              </a:r>
              <a:endParaRPr lang="es-EC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3492931" y="4653136"/>
              <a:ext cx="70958" cy="1440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r>
                <a:rPr lang="es-MX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</a:rPr>
                <a:t>S</a:t>
              </a:r>
              <a:endParaRPr lang="es-EC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3165681" y="4018400"/>
              <a:ext cx="144000" cy="21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rIns="36000" rtlCol="0" anchor="ctr" anchorCtr="0">
              <a:noAutofit/>
            </a:bodyPr>
            <a:lstStyle/>
            <a:p>
              <a:r>
                <a:rPr lang="es-MX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</a:rPr>
                <a:t>F</a:t>
              </a:r>
              <a:endParaRPr lang="es-EC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2061475" y="4653135"/>
              <a:ext cx="62253" cy="1440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36000" rIns="108000" rtlCol="0" anchor="ctr" anchorCtr="0">
              <a:noAutofit/>
            </a:bodyPr>
            <a:lstStyle/>
            <a:p>
              <a:r>
                <a:rPr lang="es-MX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</a:rPr>
                <a:t>S</a:t>
              </a:r>
              <a:endParaRPr lang="es-EC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2267744" y="5013176"/>
              <a:ext cx="144000" cy="21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rIns="36000" rtlCol="0" anchor="ctr" anchorCtr="0">
              <a:noAutofit/>
            </a:bodyPr>
            <a:lstStyle/>
            <a:p>
              <a:r>
                <a:rPr lang="es-MX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</a:rPr>
                <a:t>F</a:t>
              </a:r>
              <a:endParaRPr lang="es-EC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r="5192" b="9840"/>
          <a:stretch/>
        </p:blipFill>
        <p:spPr>
          <a:xfrm>
            <a:off x="5974891" y="3785753"/>
            <a:ext cx="2831476" cy="2019511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504313" y="31477"/>
            <a:ext cx="3676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latin typeface="Bodoni MT Black" panose="02070A03080606020203" pitchFamily="18" charset="0"/>
              </a:rPr>
              <a:t>METODOLOGÍA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23529" y="5661248"/>
            <a:ext cx="565136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2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s-EC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Distribución de trampas en las estaciones de muestreo.  A) Distribución lineal (</a:t>
            </a:r>
            <a:r>
              <a:rPr lang="es-EC" sz="1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transecto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B) distribución circular (parcela). Tipos de cebo: D= excremento de vaca, F= papaya  S= carroña de pez.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157538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8" t="45732" r="36250" b="19769"/>
          <a:stretch>
            <a:fillRect/>
          </a:stretch>
        </p:blipFill>
        <p:spPr bwMode="auto">
          <a:xfrm>
            <a:off x="672666" y="692696"/>
            <a:ext cx="239538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3" t="51627" r="43649" b="9065"/>
          <a:stretch>
            <a:fillRect/>
          </a:stretch>
        </p:blipFill>
        <p:spPr bwMode="auto">
          <a:xfrm>
            <a:off x="5674305" y="3155713"/>
            <a:ext cx="2714118" cy="26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674304" y="5242797"/>
            <a:ext cx="271411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Cada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trampa se protegió con una cubierta plástica de las lluvias y del probable saboteo de animales o personas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338803" y="2996465"/>
            <a:ext cx="106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ml 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4842026" y="2812606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Resultado de imagen para cuchara plastica con cebo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t="17716" r="8211" b="16037"/>
          <a:stretch/>
        </p:blipFill>
        <p:spPr bwMode="auto">
          <a:xfrm rot="11895730">
            <a:off x="-111511" y="4149080"/>
            <a:ext cx="201622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ruz 7"/>
          <p:cNvSpPr/>
          <p:nvPr/>
        </p:nvSpPr>
        <p:spPr>
          <a:xfrm>
            <a:off x="1619672" y="4509120"/>
            <a:ext cx="426066" cy="432048"/>
          </a:xfrm>
          <a:prstGeom prst="plus">
            <a:avLst>
              <a:gd name="adj" fmla="val 4033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5154" t="32381" r="11560" b="33983"/>
          <a:stretch/>
        </p:blipFill>
        <p:spPr>
          <a:xfrm>
            <a:off x="2758570" y="3365797"/>
            <a:ext cx="1080120" cy="87240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t="31747" r="47584"/>
          <a:stretch/>
        </p:blipFill>
        <p:spPr>
          <a:xfrm>
            <a:off x="2756780" y="4232259"/>
            <a:ext cx="1081910" cy="105524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/>
          <a:srcRect l="5901" t="41728" r="47637" b="8638"/>
          <a:stretch/>
        </p:blipFill>
        <p:spPr>
          <a:xfrm rot="5400000" flipH="1">
            <a:off x="2859819" y="5187866"/>
            <a:ext cx="875832" cy="108191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038697" y="454308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g </a:t>
            </a:r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4142094" y="4389195"/>
            <a:ext cx="101316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3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del </a:t>
            </a:r>
            <a:endPara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recipiente</a:t>
            </a:r>
            <a:endParaRPr lang="es-EC" sz="1400" dirty="0"/>
          </a:p>
        </p:txBody>
      </p:sp>
      <p:pic>
        <p:nvPicPr>
          <p:cNvPr id="14338" name="Picture 2" descr="C:\Users\USER\Dropbox\Escarabajos\graficos infostat\20181121_1158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r="15527"/>
          <a:stretch/>
        </p:blipFill>
        <p:spPr bwMode="auto">
          <a:xfrm rot="5400000">
            <a:off x="4256716" y="920837"/>
            <a:ext cx="2148269" cy="169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Flecha izquierda"/>
          <p:cNvSpPr/>
          <p:nvPr/>
        </p:nvSpPr>
        <p:spPr>
          <a:xfrm rot="10800000">
            <a:off x="3475026" y="1556792"/>
            <a:ext cx="648072" cy="576064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6732240" y="1582164"/>
            <a:ext cx="109196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50:50 v:v </a:t>
            </a:r>
            <a:endParaRPr lang="es-ES" dirty="0"/>
          </a:p>
        </p:txBody>
      </p:sp>
      <p:cxnSp>
        <p:nvCxnSpPr>
          <p:cNvPr id="16" name="15 Conector recto de flecha"/>
          <p:cNvCxnSpPr>
            <a:stCxn id="14338" idx="0"/>
          </p:cNvCxnSpPr>
          <p:nvPr/>
        </p:nvCxnSpPr>
        <p:spPr>
          <a:xfrm flipV="1">
            <a:off x="6176844" y="1766830"/>
            <a:ext cx="4113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stCxn id="13" idx="3"/>
          </p:cNvCxnSpPr>
          <p:nvPr/>
        </p:nvCxnSpPr>
        <p:spPr>
          <a:xfrm>
            <a:off x="5155256" y="4650805"/>
            <a:ext cx="1807230" cy="11034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603527" y="250270"/>
            <a:ext cx="3883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INSTALACIÓN DE LAS NECROTRAMPAS </a:t>
            </a:r>
            <a:endParaRPr lang="es-EC" b="1" dirty="0"/>
          </a:p>
        </p:txBody>
      </p:sp>
      <p:sp>
        <p:nvSpPr>
          <p:cNvPr id="20" name="Rectángulo 19"/>
          <p:cNvSpPr/>
          <p:nvPr/>
        </p:nvSpPr>
        <p:spPr>
          <a:xfrm>
            <a:off x="5504313" y="31477"/>
            <a:ext cx="3676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latin typeface="Bodoni MT Black" panose="02070A03080606020203" pitchFamily="18" charset="0"/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344657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8" t="45732" r="36250" b="19769"/>
          <a:stretch>
            <a:fillRect/>
          </a:stretch>
        </p:blipFill>
        <p:spPr bwMode="auto">
          <a:xfrm>
            <a:off x="672666" y="692696"/>
            <a:ext cx="239538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3" t="51627" r="43649" b="9065"/>
          <a:stretch>
            <a:fillRect/>
          </a:stretch>
        </p:blipFill>
        <p:spPr bwMode="auto">
          <a:xfrm>
            <a:off x="5674305" y="3155713"/>
            <a:ext cx="2714118" cy="26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674304" y="5242797"/>
            <a:ext cx="271411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Cada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trampa se protegió con una cubierta plástica de las lluvias y del probable saboteo de animales o personas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338803" y="2996465"/>
            <a:ext cx="106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ml 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4842026" y="2812606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Resultado de imagen para cuchara plastica con cebo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t="17716" r="8211" b="16037"/>
          <a:stretch/>
        </p:blipFill>
        <p:spPr bwMode="auto">
          <a:xfrm rot="11895730">
            <a:off x="-111511" y="4149080"/>
            <a:ext cx="201622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ruz 7"/>
          <p:cNvSpPr/>
          <p:nvPr/>
        </p:nvSpPr>
        <p:spPr>
          <a:xfrm>
            <a:off x="1619672" y="4509120"/>
            <a:ext cx="426066" cy="432048"/>
          </a:xfrm>
          <a:prstGeom prst="plus">
            <a:avLst>
              <a:gd name="adj" fmla="val 4033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5154" t="32381" r="11560" b="33983"/>
          <a:stretch/>
        </p:blipFill>
        <p:spPr>
          <a:xfrm>
            <a:off x="2758570" y="3365797"/>
            <a:ext cx="1080120" cy="87240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t="31747" r="47584"/>
          <a:stretch/>
        </p:blipFill>
        <p:spPr>
          <a:xfrm>
            <a:off x="2756780" y="4232259"/>
            <a:ext cx="1081910" cy="105524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/>
          <a:srcRect l="5901" t="41728" r="47637" b="8638"/>
          <a:stretch/>
        </p:blipFill>
        <p:spPr>
          <a:xfrm rot="5400000" flipH="1">
            <a:off x="2859819" y="5187866"/>
            <a:ext cx="875832" cy="108191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038697" y="454308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g </a:t>
            </a:r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4142094" y="4389195"/>
            <a:ext cx="101316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3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del </a:t>
            </a:r>
            <a:endPara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recipiente</a:t>
            </a:r>
            <a:endParaRPr lang="es-EC" sz="1400" dirty="0"/>
          </a:p>
        </p:txBody>
      </p:sp>
      <p:pic>
        <p:nvPicPr>
          <p:cNvPr id="14338" name="Picture 2" descr="C:\Users\USER\Dropbox\Escarabajos\graficos infostat\20181121_1158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r="15527"/>
          <a:stretch/>
        </p:blipFill>
        <p:spPr bwMode="auto">
          <a:xfrm rot="5400000">
            <a:off x="4256716" y="920837"/>
            <a:ext cx="2148269" cy="169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Flecha izquierda"/>
          <p:cNvSpPr/>
          <p:nvPr/>
        </p:nvSpPr>
        <p:spPr>
          <a:xfrm rot="10800000">
            <a:off x="3475026" y="1556792"/>
            <a:ext cx="648072" cy="576064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6732240" y="1582164"/>
            <a:ext cx="109196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50:50 v:v </a:t>
            </a:r>
            <a:endParaRPr lang="es-ES" dirty="0"/>
          </a:p>
        </p:txBody>
      </p:sp>
      <p:cxnSp>
        <p:nvCxnSpPr>
          <p:cNvPr id="16" name="15 Conector recto de flecha"/>
          <p:cNvCxnSpPr>
            <a:stCxn id="14338" idx="0"/>
          </p:cNvCxnSpPr>
          <p:nvPr/>
        </p:nvCxnSpPr>
        <p:spPr>
          <a:xfrm flipV="1">
            <a:off x="6176844" y="1766830"/>
            <a:ext cx="4113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stCxn id="13" idx="3"/>
          </p:cNvCxnSpPr>
          <p:nvPr/>
        </p:nvCxnSpPr>
        <p:spPr>
          <a:xfrm>
            <a:off x="5155256" y="4650805"/>
            <a:ext cx="1807230" cy="11034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603527" y="250270"/>
            <a:ext cx="3883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INSTALACIÓN DE LAS NECROTRAMPAS </a:t>
            </a:r>
            <a:endParaRPr lang="es-EC" b="1" dirty="0"/>
          </a:p>
        </p:txBody>
      </p:sp>
      <p:sp>
        <p:nvSpPr>
          <p:cNvPr id="20" name="Rectángulo 19"/>
          <p:cNvSpPr/>
          <p:nvPr/>
        </p:nvSpPr>
        <p:spPr>
          <a:xfrm>
            <a:off x="5504313" y="31477"/>
            <a:ext cx="3676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latin typeface="Bodoni MT Black" panose="02070A03080606020203" pitchFamily="18" charset="0"/>
              </a:rPr>
              <a:t>METODOLOGÍA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627784" y="3365797"/>
            <a:ext cx="1310908" cy="2871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21"/>
          <p:cNvSpPr/>
          <p:nvPr/>
        </p:nvSpPr>
        <p:spPr>
          <a:xfrm>
            <a:off x="5580112" y="3102074"/>
            <a:ext cx="2880862" cy="29344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124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/>
          <p:cNvPicPr>
            <a:picLocks noChangeAspect="1"/>
          </p:cNvPicPr>
          <p:nvPr/>
        </p:nvPicPr>
        <p:blipFill rotWithShape="1">
          <a:blip r:embed="rId3"/>
          <a:srcRect l="12133"/>
          <a:stretch/>
        </p:blipFill>
        <p:spPr>
          <a:xfrm>
            <a:off x="395536" y="908720"/>
            <a:ext cx="3513167" cy="280831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85912" y="3717032"/>
            <a:ext cx="3513167" cy="9079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Indicadores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salud ambiental y 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biodiversidad, por </a:t>
            </a:r>
            <a:r>
              <a:rPr lang="es-ES_tradn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taxonomía estudiada </a:t>
            </a:r>
            <a:r>
              <a:rPr lang="es-ES_tradn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S_tradn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roles </a:t>
            </a:r>
            <a:r>
              <a:rPr lang="es-ES_tradn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ecológicos bien </a:t>
            </a:r>
            <a:r>
              <a:rPr lang="es-ES_tradn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identificados. </a:t>
            </a:r>
            <a:r>
              <a:rPr lang="es-MX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MX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Toro, </a:t>
            </a:r>
            <a:r>
              <a:rPr lang="es-MX" sz="1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Chiappa</a:t>
            </a:r>
            <a:r>
              <a:rPr lang="es-MX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&amp; Tobar, 2003</a:t>
            </a:r>
            <a:r>
              <a:rPr lang="es-MX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s-E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39232" y="539388"/>
            <a:ext cx="25202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Algunos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taxa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coleópteros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324519" y="-19356"/>
            <a:ext cx="37839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INTRODUCCIÓN</a:t>
            </a:r>
            <a:endParaRPr lang="es-E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25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20002" t="23421" r="35826" b="21617"/>
          <a:stretch/>
        </p:blipFill>
        <p:spPr bwMode="auto">
          <a:xfrm>
            <a:off x="2652055" y="765153"/>
            <a:ext cx="3216089" cy="2159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7 Llamada de flecha a la izquierda"/>
          <p:cNvSpPr/>
          <p:nvPr/>
        </p:nvSpPr>
        <p:spPr>
          <a:xfrm>
            <a:off x="5552306" y="3501008"/>
            <a:ext cx="3275856" cy="2271985"/>
          </a:xfrm>
          <a:prstGeom prst="leftArrowCallout">
            <a:avLst>
              <a:gd name="adj1" fmla="val 11331"/>
              <a:gd name="adj2" fmla="val 18166"/>
              <a:gd name="adj3" fmla="val 15129"/>
              <a:gd name="adj4" fmla="val 853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400" dirty="0"/>
              <a:t>La identificación genérica y/o específica se realizó con claves dicotómicas </a:t>
            </a:r>
            <a:r>
              <a:rPr lang="es-ES" sz="1100" dirty="0"/>
              <a:t>(Medina &amp; Lopera – Toro, 2000; Carvajal, </a:t>
            </a:r>
            <a:r>
              <a:rPr lang="es-ES" sz="1100" dirty="0" err="1"/>
              <a:t>Villamarín</a:t>
            </a:r>
            <a:r>
              <a:rPr lang="es-ES" sz="1100" dirty="0"/>
              <a:t>, &amp; Ortega, 2011; Chamorro, Marín-Armijos, Granda, &amp; </a:t>
            </a:r>
            <a:r>
              <a:rPr lang="es-ES" sz="1100" dirty="0" err="1"/>
              <a:t>Vaz</a:t>
            </a:r>
            <a:r>
              <a:rPr lang="es-ES" sz="1100" dirty="0"/>
              <a:t>-de-Melo, 2018</a:t>
            </a:r>
            <a:r>
              <a:rPr lang="es-ES" sz="1100" dirty="0" smtClean="0"/>
              <a:t>).</a:t>
            </a:r>
            <a:endParaRPr lang="es-ES" sz="1100" dirty="0"/>
          </a:p>
          <a:p>
            <a:pPr algn="just"/>
            <a:r>
              <a:rPr lang="es-ES" sz="1400" dirty="0"/>
              <a:t>Verificada por Vladimir Carvajal, </a:t>
            </a:r>
            <a:r>
              <a:rPr lang="es-ES" sz="1400" dirty="0" err="1"/>
              <a:t>M.Sc</a:t>
            </a:r>
            <a:r>
              <a:rPr lang="es-ES" sz="1400" dirty="0"/>
              <a:t>., entomólogo de la Sección de Invertebrados del Departamento de Biología, </a:t>
            </a:r>
            <a:r>
              <a:rPr lang="es-ES" sz="1400" dirty="0" smtClean="0"/>
              <a:t>EPN.</a:t>
            </a:r>
            <a:endParaRPr lang="es-ES" sz="1400" dirty="0"/>
          </a:p>
        </p:txBody>
      </p:sp>
      <p:sp>
        <p:nvSpPr>
          <p:cNvPr id="9" name="8 Llamada de flecha a la derecha"/>
          <p:cNvSpPr/>
          <p:nvPr/>
        </p:nvSpPr>
        <p:spPr>
          <a:xfrm>
            <a:off x="395536" y="980728"/>
            <a:ext cx="2160240" cy="172819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636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Transportaron en alcohol al 70 %. </a:t>
            </a:r>
          </a:p>
          <a:p>
            <a:pPr algn="just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Laboratorios de Zoología y Entomología del IASA 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6926" t="30390" r="54725" b="19186"/>
          <a:stretch/>
        </p:blipFill>
        <p:spPr>
          <a:xfrm>
            <a:off x="6588224" y="765153"/>
            <a:ext cx="2159340" cy="21593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1483" t="30229" r="18592" b="20748"/>
          <a:stretch/>
        </p:blipFill>
        <p:spPr>
          <a:xfrm>
            <a:off x="3419872" y="3670085"/>
            <a:ext cx="2132434" cy="19640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7702" r="9671" b="8075"/>
          <a:stretch/>
        </p:blipFill>
        <p:spPr>
          <a:xfrm rot="5400000">
            <a:off x="440467" y="3422582"/>
            <a:ext cx="1964083" cy="2459093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6012160" y="1700808"/>
            <a:ext cx="436401" cy="43204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Flecha derecha 9"/>
          <p:cNvSpPr/>
          <p:nvPr/>
        </p:nvSpPr>
        <p:spPr>
          <a:xfrm rot="10800000">
            <a:off x="2739242" y="4241212"/>
            <a:ext cx="436401" cy="43204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Flecha derecha 10"/>
          <p:cNvSpPr/>
          <p:nvPr/>
        </p:nvSpPr>
        <p:spPr>
          <a:xfrm rot="5400000">
            <a:off x="7522151" y="2999128"/>
            <a:ext cx="436401" cy="43204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5504313" y="31477"/>
            <a:ext cx="3676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latin typeface="Bodoni MT Black" panose="02070A03080606020203" pitchFamily="18" charset="0"/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73276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4"/>
          <p:cNvSpPr/>
          <p:nvPr/>
        </p:nvSpPr>
        <p:spPr>
          <a:xfrm>
            <a:off x="-180528" y="69269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171450" algn="just"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MX" b="1" dirty="0" smtClean="0"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CARACTERIZACIÓN DE LA DIVERSIDAD ARBÓREA</a:t>
            </a:r>
            <a:endParaRPr lang="es-EC" b="1" dirty="0" smtClean="0">
              <a:latin typeface="Bodoni MT Black" panose="02070A030806060202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53937" b="26485"/>
          <a:stretch/>
        </p:blipFill>
        <p:spPr>
          <a:xfrm>
            <a:off x="1835696" y="1187074"/>
            <a:ext cx="4176464" cy="4999199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 flipV="1">
            <a:off x="4644008" y="3068960"/>
            <a:ext cx="0" cy="26207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4572000" y="3933056"/>
            <a:ext cx="461665" cy="74621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1.30 m</a:t>
            </a:r>
            <a:endParaRPr lang="es-EC" b="1" dirty="0">
              <a:solidFill>
                <a:srgbClr val="FF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504313" y="31477"/>
            <a:ext cx="3676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latin typeface="Bodoni MT Black" panose="02070A03080606020203" pitchFamily="18" charset="0"/>
              </a:rPr>
              <a:t>METODOLOGÍA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4860032" y="2996952"/>
            <a:ext cx="1728192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 rot="5400000">
            <a:off x="7028400" y="2357008"/>
            <a:ext cx="461665" cy="125027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DAP&gt;5 cm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4499992" y="2922588"/>
            <a:ext cx="360040" cy="14637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0499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Diagrama 5"/>
              <p:cNvGraphicFramePr/>
              <p:nvPr>
                <p:extLst>
                  <p:ext uri="{D42A27DB-BD31-4B8C-83A1-F6EECF244321}">
                    <p14:modId xmlns:p14="http://schemas.microsoft.com/office/powerpoint/2010/main" val="3458651902"/>
                  </p:ext>
                </p:extLst>
              </p:nvPr>
            </p:nvGraphicFramePr>
            <p:xfrm>
              <a:off x="467544" y="569540"/>
              <a:ext cx="8190119" cy="424847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6" name="Diagrama 5"/>
              <p:cNvGraphicFramePr/>
              <p:nvPr>
                <p:extLst>
                  <p:ext uri="{D42A27DB-BD31-4B8C-83A1-F6EECF244321}">
                    <p14:modId xmlns:p14="http://schemas.microsoft.com/office/powerpoint/2010/main" val="3458651902"/>
                  </p:ext>
                </p:extLst>
              </p:nvPr>
            </p:nvGraphicFramePr>
            <p:xfrm>
              <a:off x="467544" y="569540"/>
              <a:ext cx="8190119" cy="424847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2" name="Rectángulo 1"/>
          <p:cNvSpPr/>
          <p:nvPr/>
        </p:nvSpPr>
        <p:spPr>
          <a:xfrm>
            <a:off x="-396552" y="600943"/>
            <a:ext cx="442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C" sz="1400" b="1" dirty="0">
                <a:latin typeface="Bodoni MT Black" panose="02070A03080606020203" pitchFamily="18" charset="0"/>
              </a:rPr>
              <a:t>MEDICIÓN DE LA BIODIVERSIDAD</a:t>
            </a:r>
            <a:endParaRPr lang="es-EC" sz="1200" dirty="0">
              <a:latin typeface="Bodoni MT Black" panose="02070A030806060202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9466" y="4221088"/>
            <a:ext cx="5117054" cy="191789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504313" y="31477"/>
            <a:ext cx="3676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latin typeface="Bodoni MT Black" panose="02070A03080606020203" pitchFamily="18" charset="0"/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425250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Diagrama 5"/>
              <p:cNvGraphicFramePr/>
              <p:nvPr>
                <p:extLst>
                  <p:ext uri="{D42A27DB-BD31-4B8C-83A1-F6EECF244321}">
                    <p14:modId xmlns:p14="http://schemas.microsoft.com/office/powerpoint/2010/main" val="1249718983"/>
                  </p:ext>
                </p:extLst>
              </p:nvPr>
            </p:nvGraphicFramePr>
            <p:xfrm>
              <a:off x="107504" y="754831"/>
              <a:ext cx="8892480" cy="432106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6" name="Diagrama 5"/>
              <p:cNvGraphicFramePr/>
              <p:nvPr>
                <p:extLst>
                  <p:ext uri="{D42A27DB-BD31-4B8C-83A1-F6EECF244321}">
                    <p14:modId xmlns:p14="http://schemas.microsoft.com/office/powerpoint/2010/main" val="1249718983"/>
                  </p:ext>
                </p:extLst>
              </p:nvPr>
            </p:nvGraphicFramePr>
            <p:xfrm>
              <a:off x="107504" y="754831"/>
              <a:ext cx="8892480" cy="432106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2" name="Rectángulo 1"/>
          <p:cNvSpPr/>
          <p:nvPr/>
        </p:nvSpPr>
        <p:spPr>
          <a:xfrm>
            <a:off x="-396552" y="600943"/>
            <a:ext cx="442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C" sz="1400" b="1" dirty="0">
                <a:latin typeface="Bodoni MT Black" panose="02070A03080606020203" pitchFamily="18" charset="0"/>
              </a:rPr>
              <a:t>MEDICIÓN DE LA BIODIVERSIDAD</a:t>
            </a:r>
            <a:endParaRPr lang="es-EC" sz="1200" dirty="0">
              <a:latin typeface="Bodoni MT Black" panose="02070A03080606020203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89040"/>
            <a:ext cx="2823872" cy="158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Image result for estimate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9" y="5355851"/>
            <a:ext cx="6552728" cy="1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5504313" y="31477"/>
            <a:ext cx="3676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latin typeface="Bodoni MT Black" panose="02070A03080606020203" pitchFamily="18" charset="0"/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6351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Diagrama 5"/>
              <p:cNvGraphicFramePr/>
              <p:nvPr>
                <p:extLst>
                  <p:ext uri="{D42A27DB-BD31-4B8C-83A1-F6EECF244321}">
                    <p14:modId xmlns:p14="http://schemas.microsoft.com/office/powerpoint/2010/main" val="1554790061"/>
                  </p:ext>
                </p:extLst>
              </p:nvPr>
            </p:nvGraphicFramePr>
            <p:xfrm>
              <a:off x="245219" y="1396807"/>
              <a:ext cx="8892480" cy="187220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6" name="Diagrama 5"/>
              <p:cNvGraphicFramePr/>
              <p:nvPr>
                <p:extLst>
                  <p:ext uri="{D42A27DB-BD31-4B8C-83A1-F6EECF244321}">
                    <p14:modId xmlns:p14="http://schemas.microsoft.com/office/powerpoint/2010/main" val="1554790061"/>
                  </p:ext>
                </p:extLst>
              </p:nvPr>
            </p:nvGraphicFramePr>
            <p:xfrm>
              <a:off x="245219" y="1396807"/>
              <a:ext cx="8892480" cy="187220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2" name="Rectángulo 1"/>
          <p:cNvSpPr/>
          <p:nvPr/>
        </p:nvSpPr>
        <p:spPr>
          <a:xfrm>
            <a:off x="-396552" y="600943"/>
            <a:ext cx="442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C" sz="1400" b="1" dirty="0">
                <a:latin typeface="Bodoni MT Black" panose="02070A03080606020203" pitchFamily="18" charset="0"/>
              </a:rPr>
              <a:t>MEDICIÓN DE LA BIODIVERSIDAD</a:t>
            </a:r>
            <a:endParaRPr lang="es-EC" sz="1200" dirty="0">
              <a:latin typeface="Bodoni MT Black" panose="02070A03080606020203" pitchFamily="18" charset="0"/>
            </a:endParaRPr>
          </a:p>
        </p:txBody>
      </p:sp>
      <p:sp>
        <p:nvSpPr>
          <p:cNvPr id="5" name="3 CuadroTexto"/>
          <p:cNvSpPr txBox="1"/>
          <p:nvPr/>
        </p:nvSpPr>
        <p:spPr>
          <a:xfrm>
            <a:off x="467544" y="4941168"/>
            <a:ext cx="518457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s-MX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Método de Mantel</a:t>
            </a:r>
            <a:r>
              <a:rPr lang="es-MX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las asociaciones de las MDE entre índices de diversidad de escarabajos y árboles.</a:t>
            </a:r>
            <a:endParaRPr lang="es-ES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282304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5504313" y="31477"/>
            <a:ext cx="3676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latin typeface="Bodoni MT Black" panose="02070A03080606020203" pitchFamily="18" charset="0"/>
              </a:rPr>
              <a:t>METODOLOGÍA</a:t>
            </a:r>
          </a:p>
        </p:txBody>
      </p:sp>
      <p:pic>
        <p:nvPicPr>
          <p:cNvPr id="9" name="Picture 4" descr="Image result for PROGRAMA INFOSTAT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" t="30751" r="61860" b="32884"/>
          <a:stretch/>
        </p:blipFill>
        <p:spPr bwMode="auto">
          <a:xfrm>
            <a:off x="6027181" y="4117529"/>
            <a:ext cx="2831557" cy="175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angular 11"/>
          <p:cNvCxnSpPr/>
          <p:nvPr/>
        </p:nvCxnSpPr>
        <p:spPr>
          <a:xfrm rot="16200000" flipH="1">
            <a:off x="14343" y="3227828"/>
            <a:ext cx="972108" cy="222325"/>
          </a:xfrm>
          <a:prstGeom prst="bentConnector3">
            <a:avLst>
              <a:gd name="adj1" fmla="val 10291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echa derecha 14"/>
          <p:cNvSpPr/>
          <p:nvPr/>
        </p:nvSpPr>
        <p:spPr>
          <a:xfrm>
            <a:off x="5724128" y="4970785"/>
            <a:ext cx="216024" cy="25841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475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539552" y="1090479"/>
                <a:ext cx="5976664" cy="1877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Modelo </a:t>
                </a:r>
                <a:r>
                  <a:rPr lang="es-EC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matemático</a:t>
                </a:r>
                <a: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endParaRPr lang="es-EC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ij</a:t>
                </a:r>
                <a:r>
                  <a:rPr lang="en-US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sz="1600" b="1" i="1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C</a:t>
                </a:r>
                <a:r>
                  <a:rPr lang="en-US" sz="16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</a:t>
                </a:r>
                <a:r>
                  <a:rPr lang="en-US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s-ES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sz="16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j(</a:t>
                </a:r>
                <a:r>
                  <a:rPr lang="en-US" sz="1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6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1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sz="16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1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CTij</a:t>
                </a:r>
                <a:r>
                  <a:rPr lang="en-US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1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ij</a:t>
                </a:r>
                <a:endParaRPr lang="es-EC" sz="1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s-EC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s-EC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endParaRPr lang="es-EC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090479"/>
                <a:ext cx="5976664" cy="1877437"/>
              </a:xfrm>
              <a:prstGeom prst="rect">
                <a:avLst/>
              </a:prstGeom>
              <a:blipFill rotWithShape="0">
                <a:blip r:embed="rId2"/>
                <a:stretch>
                  <a:fillRect t="-97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ángulo 2"/>
          <p:cNvSpPr/>
          <p:nvPr/>
        </p:nvSpPr>
        <p:spPr>
          <a:xfrm>
            <a:off x="395536" y="692696"/>
            <a:ext cx="24609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b="1" dirty="0">
                <a:latin typeface="Bodoni MT Black" panose="02070A03080606020203" pitchFamily="18" charset="0"/>
                <a:cs typeface="Times New Roman" panose="02020603050405020304" pitchFamily="18" charset="0"/>
              </a:rPr>
              <a:t>Análisis estadístico</a:t>
            </a:r>
          </a:p>
        </p:txBody>
      </p:sp>
      <p:pic>
        <p:nvPicPr>
          <p:cNvPr id="5" name="Picture 4" descr="Image result for PROGRAMA INFOSTA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" t="30751" r="61860" b="32884"/>
          <a:stretch/>
        </p:blipFill>
        <p:spPr bwMode="auto">
          <a:xfrm>
            <a:off x="395536" y="4238647"/>
            <a:ext cx="2831557" cy="175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5504313" y="31477"/>
            <a:ext cx="3676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latin typeface="Bodoni MT Black" panose="02070A03080606020203" pitchFamily="18" charset="0"/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275449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539552" y="1090479"/>
                <a:ext cx="5976664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Modelo </a:t>
                </a:r>
                <a:r>
                  <a:rPr lang="es-EC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matemático</a:t>
                </a:r>
                <a: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endParaRPr lang="es-EC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ij</a:t>
                </a:r>
                <a:r>
                  <a:rPr lang="en-US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sz="1600" b="1" i="1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C</a:t>
                </a:r>
                <a:r>
                  <a:rPr lang="en-US" sz="16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</a:t>
                </a:r>
                <a:r>
                  <a:rPr lang="en-US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s-ES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sz="16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j(</a:t>
                </a:r>
                <a:r>
                  <a:rPr lang="en-US" sz="1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6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1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sz="16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1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CTij</a:t>
                </a:r>
                <a:r>
                  <a:rPr lang="en-US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1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ij</a:t>
                </a:r>
                <a:endParaRPr lang="es-EC" sz="1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s-EC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s-EC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endParaRPr lang="es-EC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s-EC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Índices </a:t>
                </a:r>
                <a:r>
                  <a:rPr lang="es-EC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ns</a:t>
                </a:r>
                <a:r>
                  <a:rPr lang="es-EC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C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s-EC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cobertura*cebo]</a:t>
                </a:r>
                <a: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 </a:t>
                </a:r>
                <a: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construyeron </a:t>
                </a:r>
                <a:r>
                  <a:rPr lang="es-EC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IC al </a:t>
                </a:r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95% </a:t>
                </a:r>
                <a: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modelos nulos de </a:t>
                </a:r>
                <a:r>
                  <a:rPr lang="es-EC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Montecarlo</a:t>
                </a:r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10 000 </a:t>
                </a:r>
                <a: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iteraciones.</a:t>
                </a:r>
                <a:endPara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090479"/>
                <a:ext cx="5976664" cy="2554545"/>
              </a:xfrm>
              <a:prstGeom prst="rect">
                <a:avLst/>
              </a:prstGeom>
              <a:blipFill rotWithShape="0">
                <a:blip r:embed="rId2"/>
                <a:stretch>
                  <a:fillRect l="-1429" t="-716" r="-1429" b="-334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ángulo 2"/>
          <p:cNvSpPr/>
          <p:nvPr/>
        </p:nvSpPr>
        <p:spPr>
          <a:xfrm>
            <a:off x="395536" y="692696"/>
            <a:ext cx="24609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b="1" dirty="0">
                <a:latin typeface="Bodoni MT Black" panose="02070A03080606020203" pitchFamily="18" charset="0"/>
                <a:cs typeface="Times New Roman" panose="02020603050405020304" pitchFamily="18" charset="0"/>
              </a:rPr>
              <a:t>Análisis estadístico</a:t>
            </a:r>
          </a:p>
        </p:txBody>
      </p:sp>
      <p:pic>
        <p:nvPicPr>
          <p:cNvPr id="5" name="Picture 4" descr="Image result for PROGRAMA INFOSTA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" t="30751" r="61860" b="32884"/>
          <a:stretch/>
        </p:blipFill>
        <p:spPr bwMode="auto">
          <a:xfrm>
            <a:off x="395536" y="4238647"/>
            <a:ext cx="2831557" cy="175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140" y="4509120"/>
            <a:ext cx="1679084" cy="167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40613"/>
            <a:ext cx="2160240" cy="4952990"/>
          </a:xfrm>
          <a:prstGeom prst="rect">
            <a:avLst/>
          </a:prstGeom>
          <a:noFill/>
        </p:spPr>
      </p:pic>
      <p:sp>
        <p:nvSpPr>
          <p:cNvPr id="8" name="Flecha abajo 7"/>
          <p:cNvSpPr/>
          <p:nvPr/>
        </p:nvSpPr>
        <p:spPr>
          <a:xfrm rot="11901531">
            <a:off x="6315356" y="1916512"/>
            <a:ext cx="756525" cy="2961980"/>
          </a:xfrm>
          <a:prstGeom prst="downArrow">
            <a:avLst>
              <a:gd name="adj1" fmla="val 50000"/>
              <a:gd name="adj2" fmla="val 3345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5504313" y="31477"/>
            <a:ext cx="3676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latin typeface="Bodoni MT Black" panose="02070A03080606020203" pitchFamily="18" charset="0"/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295045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38092" y="1196752"/>
            <a:ext cx="85475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Abundancia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riqueza y estructura de </a:t>
            </a: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escarabajos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11560" y="1556352"/>
            <a:ext cx="8411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1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Abundancia 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específica  y abundancia proporcional de especies (Pi) de escarabajos capturados en cuatro tipos de cobertura arbórea presentes en fincas de Santo Domingo y Puerto Quito, Ecuador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125216"/>
            <a:ext cx="6641609" cy="411209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38091" y="685050"/>
            <a:ext cx="85475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Composición de especies de escarabajos presentes en el suelo de cuatro tipos de cobertura arbórea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043608" y="2981062"/>
            <a:ext cx="5976664" cy="15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1043608" y="4421222"/>
            <a:ext cx="5976664" cy="15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1043608" y="2620795"/>
            <a:ext cx="5976664" cy="15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1043608" y="5069294"/>
            <a:ext cx="5976664" cy="15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672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38092" y="1196752"/>
            <a:ext cx="85475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Abundancia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riqueza y estructura de </a:t>
            </a: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escarabajos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11560" y="1556352"/>
            <a:ext cx="8411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 1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Abundancia 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específica  y abundancia proporcional de especies (Pi) de escarabajos capturados en cuatro tipos de cobertura arbórea presentes en fincas de Santo Domingo y Puerto Quito, Ecuador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633424" y="62255"/>
            <a:ext cx="5554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 Y DISCUSIÓN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125216"/>
            <a:ext cx="6641609" cy="411209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38091" y="685050"/>
            <a:ext cx="85475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Composición de especies de escarabajos presentes en el suelo de cuatro tipos de cobertura arbórea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043608" y="2981062"/>
            <a:ext cx="5976664" cy="15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1043608" y="4421222"/>
            <a:ext cx="5976664" cy="15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1043608" y="2620795"/>
            <a:ext cx="5976664" cy="15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1043608" y="5069294"/>
            <a:ext cx="5976664" cy="15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452320" y="3054316"/>
            <a:ext cx="1441314" cy="156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Estos resultados </a:t>
            </a:r>
            <a:r>
              <a:rPr lang="es-EC" sz="1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C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0,6 %  </a:t>
            </a:r>
            <a:r>
              <a:rPr lang="es-EC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3 282 </a:t>
            </a:r>
            <a:r>
              <a:rPr lang="es-EC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especies de escarabajos </a:t>
            </a:r>
            <a:r>
              <a:rPr lang="es-EC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Ecuatorianos </a:t>
            </a:r>
            <a:r>
              <a:rPr lang="es-EC" altLang="es-EC" sz="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altLang="es-EC" sz="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Salazar &amp; Donoso, 2014)</a:t>
            </a:r>
            <a:endParaRPr lang="es-EC" altLang="es-EC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 el </a:t>
            </a:r>
            <a:r>
              <a:rPr lang="es-EC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18,2 % </a:t>
            </a:r>
            <a:r>
              <a:rPr lang="es-EC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150  géneros </a:t>
            </a:r>
            <a:r>
              <a:rPr lang="es-EC" altLang="es-EC" sz="1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pertenecientes </a:t>
            </a:r>
            <a:r>
              <a:rPr lang="es-EC" altLang="es-EC" sz="1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la familia </a:t>
            </a:r>
            <a:r>
              <a:rPr lang="es-EC" altLang="es-EC" sz="1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Scarabaeidae </a:t>
            </a:r>
            <a:r>
              <a:rPr lang="es-EC" altLang="es-EC" sz="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altLang="es-EC" sz="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Carvajal, </a:t>
            </a:r>
            <a:r>
              <a:rPr lang="es-EC" altLang="es-EC" sz="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Villamarín</a:t>
            </a:r>
            <a:r>
              <a:rPr lang="es-EC" altLang="es-EC" sz="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&amp; Ortega, 2011</a:t>
            </a:r>
            <a:r>
              <a:rPr lang="es-EC" altLang="es-EC" sz="1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s-EC" altLang="es-EC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s-EC" alt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72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38092" y="1196752"/>
            <a:ext cx="85475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Abundancia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riqueza y estructura de </a:t>
            </a: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escarabajos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11560" y="1556352"/>
            <a:ext cx="8411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1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Abundancia 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específica  y abundancia proporcional de especies (Pi) de escarabajos capturados en cuatro tipos de cobertura arbórea presentes en fincas de Santo Domingo y Puerto Quito,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Ecuador.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633424" y="62255"/>
            <a:ext cx="5554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 Y DISCUSIÓN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125216"/>
            <a:ext cx="6641609" cy="411209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38091" y="685050"/>
            <a:ext cx="85475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Composición de especies de escarabajos presentes en el suelo de cuatro tipos de cobertura arbórea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043608" y="2970496"/>
            <a:ext cx="5976664" cy="15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1043608" y="4421222"/>
            <a:ext cx="5976664" cy="15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1043608" y="2620795"/>
            <a:ext cx="5976664" cy="15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1043608" y="5069294"/>
            <a:ext cx="5976664" cy="15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7361774" y="2146583"/>
            <a:ext cx="1431776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Astudillo-</a:t>
            </a:r>
            <a:r>
              <a:rPr lang="es-MX" sz="1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Alvarez</a:t>
            </a:r>
            <a:r>
              <a:rPr lang="es-MX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MX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(2013), en </a:t>
            </a:r>
            <a:r>
              <a:rPr lang="es-EC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Santo 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Domingo de los Tsáchilas se han encontrado 17 especies de coleópteros, siendo los géneros más comunes: </a:t>
            </a: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Onthophagus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sz="1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Canthidium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sz="1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Sacatimus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sz="1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Dichotomius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Eurysternus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y </a:t>
            </a:r>
            <a:r>
              <a:rPr lang="es-EC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Canthon.</a:t>
            </a:r>
            <a:endParaRPr lang="es-EC" sz="1200" dirty="0"/>
          </a:p>
        </p:txBody>
      </p:sp>
      <p:sp>
        <p:nvSpPr>
          <p:cNvPr id="6" name="Rectángulo 5"/>
          <p:cNvSpPr/>
          <p:nvPr/>
        </p:nvSpPr>
        <p:spPr>
          <a:xfrm>
            <a:off x="1943736" y="3140967"/>
            <a:ext cx="252000" cy="14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2339752" y="3413110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579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/>
          <p:cNvPicPr>
            <a:picLocks noChangeAspect="1"/>
          </p:cNvPicPr>
          <p:nvPr/>
        </p:nvPicPr>
        <p:blipFill rotWithShape="1">
          <a:blip r:embed="rId3"/>
          <a:srcRect l="12133"/>
          <a:stretch/>
        </p:blipFill>
        <p:spPr>
          <a:xfrm>
            <a:off x="395536" y="908720"/>
            <a:ext cx="3512777" cy="280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324519" y="-19356"/>
            <a:ext cx="37839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INTRODUCCIÓN</a:t>
            </a:r>
            <a:endParaRPr lang="es-E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7" name="4 Flecha izquierda y derecha"/>
          <p:cNvSpPr/>
          <p:nvPr/>
        </p:nvSpPr>
        <p:spPr>
          <a:xfrm>
            <a:off x="3980321" y="2160714"/>
            <a:ext cx="1671799" cy="504113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RELACIÓN</a:t>
            </a:r>
            <a:endParaRPr lang="es-E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27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38092" y="1196752"/>
            <a:ext cx="85475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Abundancia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riqueza y estructura de </a:t>
            </a: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escarabajos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11560" y="1556352"/>
            <a:ext cx="8411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1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Abundancia 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específica  y abundancia proporcional de especies (Pi) de escarabajos capturados en cuatro tipos de cobertura arbórea presentes en fincas de Santo Domingo y Puerto Quito, Ecuador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125216"/>
            <a:ext cx="6641609" cy="411209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38091" y="685050"/>
            <a:ext cx="85475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Composición de especies de escarabajos presentes en el suelo de cuatro tipos de cobertura arbórea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131840" y="2968442"/>
            <a:ext cx="648072" cy="159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3131840" y="2620794"/>
            <a:ext cx="648072" cy="159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3131840" y="5069293"/>
            <a:ext cx="648072" cy="159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3851920" y="2971100"/>
            <a:ext cx="648072" cy="159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3851920" y="4411260"/>
            <a:ext cx="648072" cy="159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3851920" y="2610833"/>
            <a:ext cx="648072" cy="159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/>
          <p:cNvSpPr/>
          <p:nvPr/>
        </p:nvSpPr>
        <p:spPr>
          <a:xfrm>
            <a:off x="4716016" y="2971100"/>
            <a:ext cx="648072" cy="159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17"/>
          <p:cNvSpPr/>
          <p:nvPr/>
        </p:nvSpPr>
        <p:spPr>
          <a:xfrm>
            <a:off x="4716016" y="4411260"/>
            <a:ext cx="648072" cy="159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 18"/>
          <p:cNvSpPr/>
          <p:nvPr/>
        </p:nvSpPr>
        <p:spPr>
          <a:xfrm>
            <a:off x="4716016" y="2610833"/>
            <a:ext cx="648072" cy="159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/>
          <p:cNvSpPr/>
          <p:nvPr/>
        </p:nvSpPr>
        <p:spPr>
          <a:xfrm>
            <a:off x="4716016" y="4581128"/>
            <a:ext cx="648072" cy="159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 20"/>
          <p:cNvSpPr/>
          <p:nvPr/>
        </p:nvSpPr>
        <p:spPr>
          <a:xfrm>
            <a:off x="5513497" y="2968442"/>
            <a:ext cx="648072" cy="159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 23"/>
          <p:cNvSpPr/>
          <p:nvPr/>
        </p:nvSpPr>
        <p:spPr>
          <a:xfrm>
            <a:off x="5513497" y="5056674"/>
            <a:ext cx="648072" cy="159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260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8092" y="1196752"/>
            <a:ext cx="85475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Abundancia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riqueza y estructura de </a:t>
            </a: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escarabajos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11560" y="1556352"/>
            <a:ext cx="8411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1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Abundancia 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específica  y abundancia proporcional de especies (Pi) de escarabajos capturados en cuatro tipos de cobertura arbórea presentes en fincas de Santo Domingo y Puerto Quito, Ecuador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132856"/>
            <a:ext cx="6641609" cy="411209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38091" y="685050"/>
            <a:ext cx="85475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Composición de especies de escarabajos presentes en el suelo de cuatro tipos de cobertura arbórea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3633424" y="62255"/>
            <a:ext cx="5554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 Y DISCUSIÓN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27584" y="2636912"/>
            <a:ext cx="2088232" cy="3456384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r"/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7253168" y="2506183"/>
            <a:ext cx="1769411" cy="27699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Ateuchus ecuadoriensis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s-EC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Canthon delicatulus, Copris </a:t>
            </a:r>
            <a:r>
              <a:rPr lang="es-EC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insertus</a:t>
            </a:r>
            <a:r>
              <a:rPr lang="es-EC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Say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s-EC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Onthophagus acuminatus, O. </a:t>
            </a:r>
            <a:r>
              <a:rPr lang="es-EC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curvicornis</a:t>
            </a:r>
            <a:r>
              <a:rPr lang="es-EC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O. </a:t>
            </a:r>
            <a:r>
              <a:rPr lang="es-EC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dicranius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dicranoides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y </a:t>
            </a: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s-EC" sz="1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nabeleky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sido registrados previamente en las áreas de estudio 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(Carvajal, </a:t>
            </a:r>
            <a:r>
              <a:rPr lang="es-EC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Villamarín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&amp; Ortega, 2011; Astudillo-</a:t>
            </a:r>
            <a:r>
              <a:rPr lang="es-EC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Alvarez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2013; Chamorro, Marín-Armijos, Granda, &amp; </a:t>
            </a:r>
            <a:r>
              <a:rPr lang="es-EC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Vaz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-de-Melo, 2018</a:t>
            </a:r>
            <a:r>
              <a:rPr lang="es-EC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70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8092" y="1196752"/>
            <a:ext cx="85475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Abundancia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riqueza y estructura de </a:t>
            </a: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escarabajos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11560" y="1556352"/>
            <a:ext cx="8411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1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Abundancia 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específica  y abundancia proporcional de especies (Pi) de escarabajos capturados en cuatro tipos de cobertura arbórea presentes en fincas de Santo Domingo y Puerto Quito, Ecuador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132856"/>
            <a:ext cx="6641609" cy="411209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38091" y="685050"/>
            <a:ext cx="85475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Composición de especies de escarabajos presentes en el suelo de cuatro tipos de cobertura arbórea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3633424" y="62255"/>
            <a:ext cx="5554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 Y DISCUSIÓN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27584" y="4984050"/>
            <a:ext cx="2088232" cy="110924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r"/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7176694" y="3781400"/>
            <a:ext cx="149884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Nueva distribución</a:t>
            </a:r>
            <a:endParaRPr lang="es-EC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27584" y="3335506"/>
            <a:ext cx="2088232" cy="44589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r"/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827584" y="3933056"/>
            <a:ext cx="2088232" cy="1762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r"/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828049" y="2780928"/>
            <a:ext cx="2088232" cy="1800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r"/>
            <a:endParaRPr lang="es-EC" dirty="0"/>
          </a:p>
        </p:txBody>
      </p:sp>
      <p:cxnSp>
        <p:nvCxnSpPr>
          <p:cNvPr id="13" name="Conector recto de flecha 12"/>
          <p:cNvCxnSpPr>
            <a:stCxn id="12" idx="3"/>
          </p:cNvCxnSpPr>
          <p:nvPr/>
        </p:nvCxnSpPr>
        <p:spPr>
          <a:xfrm>
            <a:off x="2916281" y="2870928"/>
            <a:ext cx="4108118" cy="1019216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stCxn id="9" idx="3"/>
          </p:cNvCxnSpPr>
          <p:nvPr/>
        </p:nvCxnSpPr>
        <p:spPr>
          <a:xfrm>
            <a:off x="2915816" y="3558453"/>
            <a:ext cx="4184848" cy="37534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>
            <a:stCxn id="10" idx="3"/>
          </p:cNvCxnSpPr>
          <p:nvPr/>
        </p:nvCxnSpPr>
        <p:spPr>
          <a:xfrm flipV="1">
            <a:off x="2915816" y="3980534"/>
            <a:ext cx="4184848" cy="4062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stCxn id="7" idx="3"/>
          </p:cNvCxnSpPr>
          <p:nvPr/>
        </p:nvCxnSpPr>
        <p:spPr>
          <a:xfrm flipV="1">
            <a:off x="2915816" y="3987085"/>
            <a:ext cx="4184848" cy="155158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827584" y="4548944"/>
            <a:ext cx="2088232" cy="1762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r"/>
            <a:endParaRPr lang="es-EC" dirty="0"/>
          </a:p>
        </p:txBody>
      </p:sp>
      <p:cxnSp>
        <p:nvCxnSpPr>
          <p:cNvPr id="20" name="Conector recto de flecha 19"/>
          <p:cNvCxnSpPr/>
          <p:nvPr/>
        </p:nvCxnSpPr>
        <p:spPr>
          <a:xfrm flipV="1">
            <a:off x="2911571" y="3976712"/>
            <a:ext cx="4112828" cy="651505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0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2276872"/>
            <a:ext cx="9421185" cy="231482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61611" y="1424745"/>
            <a:ext cx="8136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 2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Índices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biodiversidad de escarabajos colectados en los tipos de coberturas arbóreas investigados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191936" y="6042636"/>
            <a:ext cx="432000" cy="216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"/>
          <p:cNvSpPr/>
          <p:nvPr/>
        </p:nvSpPr>
        <p:spPr>
          <a:xfrm>
            <a:off x="3383912" y="2528928"/>
            <a:ext cx="396000" cy="2520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7 Rectángulo"/>
          <p:cNvSpPr/>
          <p:nvPr/>
        </p:nvSpPr>
        <p:spPr>
          <a:xfrm>
            <a:off x="5580112" y="2528928"/>
            <a:ext cx="396000" cy="2520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207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2122284"/>
            <a:ext cx="9421185" cy="2314828"/>
          </a:xfrm>
          <a:prstGeom prst="rect">
            <a:avLst/>
          </a:prstGeom>
        </p:spPr>
      </p:pic>
      <p:sp>
        <p:nvSpPr>
          <p:cNvPr id="23" name="22 Rectángulo"/>
          <p:cNvSpPr/>
          <p:nvPr/>
        </p:nvSpPr>
        <p:spPr>
          <a:xfrm>
            <a:off x="5519305" y="2780928"/>
            <a:ext cx="492855" cy="2345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2 Rectángulo"/>
          <p:cNvSpPr/>
          <p:nvPr/>
        </p:nvSpPr>
        <p:spPr>
          <a:xfrm>
            <a:off x="4499992" y="2782253"/>
            <a:ext cx="492855" cy="2345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191936" y="6042636"/>
            <a:ext cx="432000" cy="216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Rectángulo"/>
          <p:cNvSpPr/>
          <p:nvPr/>
        </p:nvSpPr>
        <p:spPr>
          <a:xfrm>
            <a:off x="461611" y="1424745"/>
            <a:ext cx="8136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 2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Índices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biodiversidad de escarabajos colectados en los tipos de coberturas arbóreas investigados</a:t>
            </a:r>
          </a:p>
        </p:txBody>
      </p:sp>
    </p:spTree>
    <p:extLst>
      <p:ext uri="{BB962C8B-B14F-4D97-AF65-F5344CB8AC3E}">
        <p14:creationId xmlns:p14="http://schemas.microsoft.com/office/powerpoint/2010/main" val="35739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2122284"/>
            <a:ext cx="9421185" cy="2314828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19" name="16 Rectángulo"/>
          <p:cNvSpPr/>
          <p:nvPr/>
        </p:nvSpPr>
        <p:spPr>
          <a:xfrm>
            <a:off x="4632806" y="3025995"/>
            <a:ext cx="299233" cy="186981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6 Rectángulo"/>
          <p:cNvSpPr/>
          <p:nvPr/>
        </p:nvSpPr>
        <p:spPr>
          <a:xfrm>
            <a:off x="5640919" y="3026242"/>
            <a:ext cx="299233" cy="186981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4 Rectángulo"/>
          <p:cNvSpPr/>
          <p:nvPr/>
        </p:nvSpPr>
        <p:spPr>
          <a:xfrm>
            <a:off x="4283968" y="3230140"/>
            <a:ext cx="875251" cy="270868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Rectángulo"/>
          <p:cNvSpPr/>
          <p:nvPr/>
        </p:nvSpPr>
        <p:spPr>
          <a:xfrm>
            <a:off x="5364088" y="3230140"/>
            <a:ext cx="976187" cy="270868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1 Rectángulo"/>
          <p:cNvSpPr/>
          <p:nvPr/>
        </p:nvSpPr>
        <p:spPr>
          <a:xfrm>
            <a:off x="461611" y="1424745"/>
            <a:ext cx="8136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 2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Índices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biodiversidad de escarabajos colectados en los tipos de coberturas arbóreas investigados</a:t>
            </a:r>
          </a:p>
        </p:txBody>
      </p:sp>
    </p:spTree>
    <p:extLst>
      <p:ext uri="{BB962C8B-B14F-4D97-AF65-F5344CB8AC3E}">
        <p14:creationId xmlns:p14="http://schemas.microsoft.com/office/powerpoint/2010/main" val="18653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1" y="620688"/>
            <a:ext cx="81369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latin typeface="Bodoni MT Black" pitchFamily="18" charset="0"/>
                <a:cs typeface="Times New Roman" pitchFamily="18" charset="0"/>
              </a:rPr>
              <a:t>Índices de biodiversidad de escarabajos colectados en los tipos de coberturas arbóreas investigados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298029"/>
            <a:ext cx="6576983" cy="4245126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995936" y="261716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96%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236296" y="2604591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308304" y="4633391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94%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067944" y="4581128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93%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475656" y="3465190"/>
            <a:ext cx="3240360" cy="19800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4737731" y="1298029"/>
            <a:ext cx="3240360" cy="19800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1412775" y="5445224"/>
            <a:ext cx="639045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Figura 3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Evaluación 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la riqueza observada con la esperada, según el índice de Chao 2. La riqueza representa el 96 % cercas monoespecíficas (A), 100 % cercas poliespecíficas (B), 93 % plantaciones de cacao (C) y 94 % en  plantaciones mixtas de palma-banano (D).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56914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2122284"/>
            <a:ext cx="9421185" cy="2314828"/>
          </a:xfrm>
          <a:prstGeom prst="rect">
            <a:avLst/>
          </a:prstGeom>
        </p:spPr>
      </p:pic>
      <p:sp>
        <p:nvSpPr>
          <p:cNvPr id="24" name="23 Rectángulo"/>
          <p:cNvSpPr/>
          <p:nvPr/>
        </p:nvSpPr>
        <p:spPr>
          <a:xfrm>
            <a:off x="4572000" y="3429000"/>
            <a:ext cx="431922" cy="250969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23 Rectángulo"/>
          <p:cNvSpPr/>
          <p:nvPr/>
        </p:nvSpPr>
        <p:spPr>
          <a:xfrm>
            <a:off x="4572126" y="3679969"/>
            <a:ext cx="431922" cy="2571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191936" y="6042636"/>
            <a:ext cx="432000" cy="216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Rectángulo"/>
          <p:cNvSpPr/>
          <p:nvPr/>
        </p:nvSpPr>
        <p:spPr>
          <a:xfrm>
            <a:off x="461611" y="1424745"/>
            <a:ext cx="8136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 2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Índices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biodiversidad de escarabajos colectados en los tipos de coberturas arbóreas investigados</a:t>
            </a:r>
          </a:p>
        </p:txBody>
      </p:sp>
    </p:spTree>
    <p:extLst>
      <p:ext uri="{BB962C8B-B14F-4D97-AF65-F5344CB8AC3E}">
        <p14:creationId xmlns:p14="http://schemas.microsoft.com/office/powerpoint/2010/main" val="67536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2122284"/>
            <a:ext cx="9421185" cy="2314828"/>
          </a:xfrm>
          <a:prstGeom prst="rect">
            <a:avLst/>
          </a:prstGeom>
        </p:spPr>
      </p:pic>
      <p:sp>
        <p:nvSpPr>
          <p:cNvPr id="21" name="20 Rectángulo"/>
          <p:cNvSpPr/>
          <p:nvPr/>
        </p:nvSpPr>
        <p:spPr>
          <a:xfrm>
            <a:off x="8100392" y="3933056"/>
            <a:ext cx="432048" cy="2160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7" name="1 Rectángulo"/>
          <p:cNvSpPr/>
          <p:nvPr/>
        </p:nvSpPr>
        <p:spPr>
          <a:xfrm>
            <a:off x="461611" y="1424745"/>
            <a:ext cx="8136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 2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Índices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biodiversidad de escarabajos colectados en los tipos de coberturas arbóreas investigados</a:t>
            </a:r>
          </a:p>
        </p:txBody>
      </p:sp>
    </p:spTree>
    <p:extLst>
      <p:ext uri="{BB962C8B-B14F-4D97-AF65-F5344CB8AC3E}">
        <p14:creationId xmlns:p14="http://schemas.microsoft.com/office/powerpoint/2010/main" val="222141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4035" t="1688" r="10799" b="16010"/>
          <a:stretch/>
        </p:blipFill>
        <p:spPr>
          <a:xfrm>
            <a:off x="2835472" y="1628800"/>
            <a:ext cx="3925824" cy="341605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432010" y="923054"/>
            <a:ext cx="6732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Bodoni MT Black" pitchFamily="18" charset="0"/>
              </a:rPr>
              <a:t>Diversidad beta  de escarabajos – </a:t>
            </a:r>
            <a:r>
              <a:rPr lang="es-MX" sz="1600" dirty="0" err="1" smtClean="0">
                <a:latin typeface="Bodoni MT Black" pitchFamily="18" charset="0"/>
              </a:rPr>
              <a:t>Bray</a:t>
            </a:r>
            <a:r>
              <a:rPr lang="es-MX" sz="1600" dirty="0">
                <a:latin typeface="Bodoni MT Black" pitchFamily="18" charset="0"/>
              </a:rPr>
              <a:t> </a:t>
            </a:r>
            <a:r>
              <a:rPr lang="es-MX" sz="1600" dirty="0" smtClean="0">
                <a:latin typeface="Bodoni MT Black" pitchFamily="18" charset="0"/>
              </a:rPr>
              <a:t>- Curtis</a:t>
            </a:r>
            <a:endParaRPr lang="es-ES" sz="1600" dirty="0">
              <a:latin typeface="Bodoni MT Black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995936" y="2636912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46,73% </a:t>
            </a:r>
            <a:endParaRPr lang="es-ES" sz="1400" b="1" dirty="0"/>
          </a:p>
        </p:txBody>
      </p:sp>
      <p:sp>
        <p:nvSpPr>
          <p:cNvPr id="9" name="8 Rectángulo"/>
          <p:cNvSpPr/>
          <p:nvPr/>
        </p:nvSpPr>
        <p:spPr>
          <a:xfrm>
            <a:off x="4932040" y="1988840"/>
            <a:ext cx="7681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75.01%</a:t>
            </a:r>
            <a:endParaRPr lang="es-ES" sz="1400" b="1" dirty="0"/>
          </a:p>
        </p:txBody>
      </p:sp>
      <p:sp>
        <p:nvSpPr>
          <p:cNvPr id="10" name="9 Rectángulo"/>
          <p:cNvSpPr/>
          <p:nvPr/>
        </p:nvSpPr>
        <p:spPr>
          <a:xfrm>
            <a:off x="4716016" y="3356992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64.22% </a:t>
            </a:r>
            <a:endParaRPr lang="es-ES" sz="1400" b="1" dirty="0"/>
          </a:p>
        </p:txBody>
      </p:sp>
      <p:sp>
        <p:nvSpPr>
          <p:cNvPr id="7" name="Rectángulo 6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14072" y="4989393"/>
            <a:ext cx="6701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600" marR="751840" algn="just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s-EC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Dendograma de </a:t>
            </a:r>
            <a:r>
              <a:rPr lang="es-EC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Bray</a:t>
            </a:r>
            <a:r>
              <a:rPr lang="es-EC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-Curtis basado en el porcentaje de similitud de especies de escarabajos entre coberturas </a:t>
            </a:r>
            <a:r>
              <a:rPr lang="es-EC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arbóreas</a:t>
            </a:r>
            <a:endParaRPr lang="es-EC" sz="1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9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/>
          <p:cNvPicPr>
            <a:picLocks noChangeAspect="1"/>
          </p:cNvPicPr>
          <p:nvPr/>
        </p:nvPicPr>
        <p:blipFill rotWithShape="1">
          <a:blip r:embed="rId3"/>
          <a:srcRect l="12133"/>
          <a:stretch/>
        </p:blipFill>
        <p:spPr>
          <a:xfrm>
            <a:off x="395536" y="909032"/>
            <a:ext cx="3512777" cy="2808000"/>
          </a:xfrm>
          <a:prstGeom prst="rect">
            <a:avLst/>
          </a:prstGeo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26089"/>
            <a:ext cx="3083485" cy="274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5324519" y="-19356"/>
            <a:ext cx="37839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INTRODUCCIÓN</a:t>
            </a:r>
            <a:endParaRPr lang="es-E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7" name="4 Flecha izquierda y derecha"/>
          <p:cNvSpPr/>
          <p:nvPr/>
        </p:nvSpPr>
        <p:spPr>
          <a:xfrm>
            <a:off x="3980321" y="2160714"/>
            <a:ext cx="1671799" cy="504113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RELACIÓN</a:t>
            </a:r>
            <a:endParaRPr lang="es-E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07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39552" y="4395783"/>
            <a:ext cx="584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5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Curvas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rango abundancia de especies de escarabajos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 tipos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 cebo. </a:t>
            </a:r>
          </a:p>
        </p:txBody>
      </p:sp>
      <p:pic>
        <p:nvPicPr>
          <p:cNvPr id="8" name="Imagen 7"/>
          <p:cNvPicPr/>
          <p:nvPr/>
        </p:nvPicPr>
        <p:blipFill rotWithShape="1">
          <a:blip r:embed="rId3"/>
          <a:srcRect l="41973" t="27556" r="9202" b="23330"/>
          <a:stretch/>
        </p:blipFill>
        <p:spPr bwMode="auto">
          <a:xfrm>
            <a:off x="746810" y="791602"/>
            <a:ext cx="5553381" cy="35735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588224" y="731268"/>
            <a:ext cx="230532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Siglas de especies. </a:t>
            </a:r>
          </a:p>
          <a:p>
            <a:r>
              <a:rPr lang="es-EC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Ateuchus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ecuadoriensis</a:t>
            </a:r>
            <a:r>
              <a:rPr lang="es-EC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s-EC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Ateuchus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parvus</a:t>
            </a:r>
            <a:r>
              <a:rPr lang="es-EC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Canthon delicatulus, </a:t>
            </a:r>
            <a:endParaRPr lang="es-EC" sz="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Copris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insertus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Cyclocephala sp., </a:t>
            </a:r>
            <a:endParaRPr lang="es-EC" sz="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Eurysternus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vastiorum</a:t>
            </a:r>
            <a:r>
              <a:rPr lang="es-EC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Oba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Onthophagus 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batesi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s-EC" sz="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Oac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Onthophagus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acuminatus</a:t>
            </a:r>
            <a:r>
              <a:rPr lang="es-EC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s-EC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Onthophagus 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confusus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	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Ocu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Onthophagus 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curvicornis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Odi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Onthophagus 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dicranius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Odo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Onthophagus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dicranoides</a:t>
            </a:r>
            <a:r>
              <a:rPr lang="es-EC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s-EC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Onthophagus lojanus,	</a:t>
            </a:r>
            <a:endParaRPr lang="es-EC" sz="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Onthophagus 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nabeleky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	 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Bs=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Blapstinus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sp., </a:t>
            </a:r>
            <a:endPara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Diplostethus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sp., </a:t>
            </a:r>
            <a:endPara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Mh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Metamasius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hemipterus</a:t>
            </a:r>
            <a:r>
              <a:rPr lang="es-EC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s-EC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Ssp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Sitophilus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683568" y="5013176"/>
            <a:ext cx="5541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Especies abundantes: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C" sz="1200" i="1" dirty="0" err="1" smtClean="0">
                <a:latin typeface="Times New Roman" pitchFamily="18" charset="0"/>
                <a:cs typeface="Times New Roman" pitchFamily="18" charset="0"/>
              </a:rPr>
              <a:t>Canthon</a:t>
            </a:r>
            <a:r>
              <a:rPr lang="es-EC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200" i="1" dirty="0" err="1" smtClean="0">
                <a:latin typeface="Times New Roman" pitchFamily="18" charset="0"/>
                <a:cs typeface="Times New Roman" pitchFamily="18" charset="0"/>
              </a:rPr>
              <a:t>delicatulus</a:t>
            </a:r>
            <a:r>
              <a:rPr lang="es-EC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con 44.7</a:t>
            </a:r>
            <a:r>
              <a:rPr lang="es-EC" sz="1200" dirty="0">
                <a:latin typeface="Times New Roman" pitchFamily="18" charset="0"/>
                <a:cs typeface="Times New Roman" pitchFamily="18" charset="0"/>
              </a:rPr>
              <a:t>% y </a:t>
            </a:r>
            <a:r>
              <a:rPr lang="es-EC" sz="1200" i="1" dirty="0" err="1">
                <a:latin typeface="Times New Roman" pitchFamily="18" charset="0"/>
                <a:cs typeface="Times New Roman" pitchFamily="18" charset="0"/>
              </a:rPr>
              <a:t>Onthophagus</a:t>
            </a:r>
            <a:r>
              <a:rPr lang="es-EC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200" i="1" dirty="0" err="1">
                <a:latin typeface="Times New Roman" pitchFamily="18" charset="0"/>
                <a:cs typeface="Times New Roman" pitchFamily="18" charset="0"/>
              </a:rPr>
              <a:t>dicranoides</a:t>
            </a:r>
            <a:r>
              <a:rPr lang="es-EC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200" dirty="0">
                <a:latin typeface="Times New Roman" pitchFamily="18" charset="0"/>
                <a:cs typeface="Times New Roman" pitchFamily="18" charset="0"/>
              </a:rPr>
              <a:t>con 25.11% </a:t>
            </a:r>
            <a:endParaRPr lang="es-EC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es-EC" sz="1200" i="1" dirty="0" err="1" smtClean="0">
                <a:latin typeface="Times New Roman" pitchFamily="18" charset="0"/>
                <a:cs typeface="Times New Roman" pitchFamily="18" charset="0"/>
              </a:rPr>
              <a:t>Ateuchus</a:t>
            </a:r>
            <a:r>
              <a:rPr lang="es-EC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200" i="1" dirty="0" err="1" smtClean="0">
                <a:latin typeface="Times New Roman" pitchFamily="18" charset="0"/>
                <a:cs typeface="Times New Roman" pitchFamily="18" charset="0"/>
              </a:rPr>
              <a:t>ecuadoriensis</a:t>
            </a:r>
            <a:r>
              <a:rPr lang="es-EC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con 35.51% y  </a:t>
            </a:r>
            <a:r>
              <a:rPr lang="es-EC" sz="1200" i="1" dirty="0" err="1" smtClean="0">
                <a:latin typeface="Times New Roman" pitchFamily="18" charset="0"/>
                <a:cs typeface="Times New Roman" pitchFamily="18" charset="0"/>
              </a:rPr>
              <a:t>Eurysternus</a:t>
            </a:r>
            <a:r>
              <a:rPr lang="es-EC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200" i="1" dirty="0" err="1" smtClean="0">
                <a:latin typeface="Times New Roman" pitchFamily="18" charset="0"/>
                <a:cs typeface="Times New Roman" pitchFamily="18" charset="0"/>
              </a:rPr>
              <a:t>vastiorum</a:t>
            </a:r>
            <a:r>
              <a:rPr lang="es-EC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con 14%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200" i="1" dirty="0" err="1" smtClean="0">
                <a:latin typeface="Times New Roman" pitchFamily="18" charset="0"/>
                <a:cs typeface="Times New Roman" pitchFamily="18" charset="0"/>
              </a:rPr>
              <a:t>Blapstinus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 sp. con un  48.65% 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318947" y="622062"/>
            <a:ext cx="73843" cy="153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0" rIns="144000" bIns="0" rtlCol="0">
            <a:spAutoFit/>
          </a:bodyPr>
          <a:lstStyle/>
          <a:p>
            <a:r>
              <a:rPr lang="es-MX" sz="1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es-E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743903" y="622062"/>
            <a:ext cx="73843" cy="153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0" rIns="144000" bIns="0" rtlCol="0">
            <a:spAutoFit/>
          </a:bodyPr>
          <a:lstStyle/>
          <a:p>
            <a:r>
              <a:rPr lang="es-MX" sz="1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s-E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788023" y="617984"/>
            <a:ext cx="73843" cy="153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0" rIns="144000" bIns="0" rtlCol="0">
            <a:spAutoFit/>
          </a:bodyPr>
          <a:lstStyle/>
          <a:p>
            <a:r>
              <a:rPr lang="es-MX" sz="1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s-ES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38042" r="37175"/>
          <a:stretch/>
        </p:blipFill>
        <p:spPr>
          <a:xfrm>
            <a:off x="826604" y="1939958"/>
            <a:ext cx="297648" cy="1201010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24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348880"/>
            <a:ext cx="8496945" cy="2383662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176" y="764704"/>
            <a:ext cx="8531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Ø"/>
            </a:pPr>
            <a:r>
              <a:rPr lang="es-EC" sz="1600" b="1" dirty="0">
                <a:latin typeface="Bodoni MT Black" pitchFamily="18" charset="0"/>
              </a:rPr>
              <a:t>DIVERSIDAD DE ESCARABAJOS ENTRE COBERTURAS ARBÓREAS</a:t>
            </a:r>
            <a:endParaRPr lang="es-ES" sz="1400" dirty="0">
              <a:latin typeface="Bodoni MT Black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267744" y="2849237"/>
            <a:ext cx="864096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4572000" y="3929357"/>
            <a:ext cx="864096" cy="45353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3347864" y="3929357"/>
            <a:ext cx="936104" cy="45353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3419872" y="3281285"/>
            <a:ext cx="864096" cy="50405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5652120" y="3929357"/>
            <a:ext cx="936104" cy="45353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724128" y="3293079"/>
            <a:ext cx="864096" cy="50405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2267744" y="3293079"/>
            <a:ext cx="864096" cy="10898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845840" y="1556792"/>
            <a:ext cx="76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Tabla 3 </a:t>
            </a:r>
            <a:r>
              <a:rPr lang="es-EC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Pruebas </a:t>
            </a: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hipótesis </a:t>
            </a:r>
            <a:r>
              <a:rPr lang="es-EC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los índices de biodiversidad de escarabajos evaluando los efectos individuales de coberturas, cebos y su </a:t>
            </a:r>
            <a:r>
              <a:rPr lang="es-EC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interacción analizado con modelos mixtos.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2332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18668"/>
            <a:ext cx="8066087" cy="48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40743" y="56536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s-E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861223" y="312462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itchFamily="18" charset="0"/>
                <a:cs typeface="Times New Roman" pitchFamily="18" charset="0"/>
              </a:rPr>
              <a:t>E</a:t>
            </a:r>
            <a:endParaRPr lang="es-E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052911" y="313563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itchFamily="18" charset="0"/>
                <a:cs typeface="Times New Roman" pitchFamily="18" charset="0"/>
              </a:rPr>
              <a:t>D</a:t>
            </a:r>
            <a:endParaRPr lang="es-E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941343" y="56536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itchFamily="18" charset="0"/>
                <a:cs typeface="Times New Roman" pitchFamily="18" charset="0"/>
              </a:rPr>
              <a:t>C</a:t>
            </a:r>
            <a:endParaRPr lang="es-E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277047" y="5905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s-E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21994" y="5573154"/>
            <a:ext cx="7955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es-EC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Variación de los índices que expresan abundancia, riqueza y estructura entre formas de cobertura arbórea. 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datos representan los intervalos de confianza al 95 % obtenidos a partir del análisis de Montecarlo con 10 000 réplicas.</a:t>
            </a:r>
          </a:p>
        </p:txBody>
      </p:sp>
    </p:spTree>
    <p:extLst>
      <p:ext uri="{BB962C8B-B14F-4D97-AF65-F5344CB8AC3E}">
        <p14:creationId xmlns:p14="http://schemas.microsoft.com/office/powerpoint/2010/main" val="2183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18668"/>
            <a:ext cx="8066087" cy="48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40743" y="56536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s-E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861223" y="312462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itchFamily="18" charset="0"/>
                <a:cs typeface="Times New Roman" pitchFamily="18" charset="0"/>
              </a:rPr>
              <a:t>E</a:t>
            </a:r>
            <a:endParaRPr lang="es-E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052911" y="313563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itchFamily="18" charset="0"/>
                <a:cs typeface="Times New Roman" pitchFamily="18" charset="0"/>
              </a:rPr>
              <a:t>D</a:t>
            </a:r>
            <a:endParaRPr lang="es-E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941343" y="56536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itchFamily="18" charset="0"/>
                <a:cs typeface="Times New Roman" pitchFamily="18" charset="0"/>
              </a:rPr>
              <a:t>C</a:t>
            </a:r>
            <a:endParaRPr lang="es-E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277047" y="5905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s-E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2 Rectángulo"/>
          <p:cNvSpPr/>
          <p:nvPr/>
        </p:nvSpPr>
        <p:spPr>
          <a:xfrm>
            <a:off x="494491" y="590512"/>
            <a:ext cx="2808312" cy="254512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21994" y="5573154"/>
            <a:ext cx="7955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es-EC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Variación de los índices que expresan abundancia, riqueza y estructura entre formas de cobertura arbórea. 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datos representan los intervalos de confianza al 95 % obtenidos a partir del análisis de Montecarlo con 10 000 réplicas.</a:t>
            </a:r>
          </a:p>
        </p:txBody>
      </p:sp>
    </p:spTree>
    <p:extLst>
      <p:ext uri="{BB962C8B-B14F-4D97-AF65-F5344CB8AC3E}">
        <p14:creationId xmlns:p14="http://schemas.microsoft.com/office/powerpoint/2010/main" val="31766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/>
          </p:nvPr>
        </p:nvGraphicFramePr>
        <p:xfrm>
          <a:off x="-1260648" y="2128838"/>
          <a:ext cx="6481421" cy="2380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8" name="Documento" r:id="rId4" imgW="6079988" imgH="2243910" progId="Word.Document.12">
                  <p:embed/>
                </p:oleObj>
              </mc:Choice>
              <mc:Fallback>
                <p:oleObj name="Documento" r:id="rId4" imgW="6079988" imgH="224391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260648" y="2128838"/>
                        <a:ext cx="6481421" cy="2380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9446625"/>
              </p:ext>
            </p:extLst>
          </p:nvPr>
        </p:nvGraphicFramePr>
        <p:xfrm>
          <a:off x="3851920" y="620688"/>
          <a:ext cx="5715317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9" name="Document" r:id="rId7" imgW="6141830" imgH="4875720" progId="Word.Document.12">
                  <p:embed/>
                </p:oleObj>
              </mc:Choice>
              <mc:Fallback>
                <p:oleObj name="Document" r:id="rId7" imgW="6141830" imgH="48757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1920" y="620688"/>
                        <a:ext cx="5715317" cy="4536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ángulo 10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44016" y="1296387"/>
            <a:ext cx="3563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Tabla 4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Promedio 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± error estándar de tasa de captura de escarabajos bajo la interacción de cuatro coberturas arbóreas por tres tipos de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cebo, modelos mixtos.</a:t>
            </a:r>
            <a:endParaRPr lang="es-EC" sz="1200" dirty="0"/>
          </a:p>
        </p:txBody>
      </p:sp>
      <p:sp>
        <p:nvSpPr>
          <p:cNvPr id="9" name="Rectángulo 8"/>
          <p:cNvSpPr/>
          <p:nvPr/>
        </p:nvSpPr>
        <p:spPr>
          <a:xfrm>
            <a:off x="4211960" y="5096508"/>
            <a:ext cx="47825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1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7</a:t>
            </a:r>
            <a:r>
              <a:rPr lang="es-EC" sz="1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Comparación de la tasa de captura de escarabajos (Rate of capture= número escarabajos/m</a:t>
            </a:r>
            <a:r>
              <a:rPr lang="es-EC" sz="11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para la interacción forma de cobertura*cebo. Los datos indican la media ± varianza (Intervalos de confianza al 95 %) obtenidos mediante el método de Montecarlo con 10 000 iteraciones</a:t>
            </a:r>
            <a:r>
              <a:rPr lang="es-E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s-EC" sz="1100" dirty="0"/>
          </a:p>
        </p:txBody>
      </p:sp>
      <p:sp>
        <p:nvSpPr>
          <p:cNvPr id="10" name="Flecha izquierda y derecha 9"/>
          <p:cNvSpPr/>
          <p:nvPr/>
        </p:nvSpPr>
        <p:spPr>
          <a:xfrm>
            <a:off x="3311860" y="3087180"/>
            <a:ext cx="792088" cy="360040"/>
          </a:xfrm>
          <a:prstGeom prst="left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040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/>
          </p:nvPr>
        </p:nvGraphicFramePr>
        <p:xfrm>
          <a:off x="-1260648" y="2128838"/>
          <a:ext cx="6481421" cy="2380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2" name="Documento" r:id="rId4" imgW="6079988" imgH="2243910" progId="Word.Document.12">
                  <p:embed/>
                </p:oleObj>
              </mc:Choice>
              <mc:Fallback>
                <p:oleObj name="Documento" r:id="rId4" imgW="6079988" imgH="224391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260648" y="2128838"/>
                        <a:ext cx="6481421" cy="2380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3851920" y="620688"/>
          <a:ext cx="5715317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3" name="Document" r:id="rId7" imgW="6141830" imgH="4875720" progId="Word.Document.12">
                  <p:embed/>
                </p:oleObj>
              </mc:Choice>
              <mc:Fallback>
                <p:oleObj name="Document" r:id="rId7" imgW="6141830" imgH="48757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1920" y="620688"/>
                        <a:ext cx="5715317" cy="4536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2 Rectángulo"/>
          <p:cNvSpPr/>
          <p:nvPr/>
        </p:nvSpPr>
        <p:spPr>
          <a:xfrm>
            <a:off x="327845" y="2456892"/>
            <a:ext cx="787771" cy="648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211960" y="5096508"/>
            <a:ext cx="47825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1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1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es-EC" sz="1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Comparación de la tasa de captura de escarabajos (Rate of capture= número escarabajos/m</a:t>
            </a:r>
            <a:r>
              <a:rPr lang="es-EC" sz="11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para la interacción forma de cobertura*cebo. Los datos indican la media ± varianza (Intervalos de confianza al 95 %) obtenidos mediante el método de Montecarlo con 10 000 iteraciones</a:t>
            </a:r>
            <a:r>
              <a:rPr lang="es-E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A) Cercas monoespecíficas, B) cercas poliespecíficas, C) plantaciones de cacao, D) plantaciones de palma-banano.</a:t>
            </a:r>
            <a:endParaRPr lang="es-EC" sz="1100" dirty="0"/>
          </a:p>
        </p:txBody>
      </p:sp>
      <p:sp>
        <p:nvSpPr>
          <p:cNvPr id="10" name="2 Rectángulo"/>
          <p:cNvSpPr/>
          <p:nvPr/>
        </p:nvSpPr>
        <p:spPr>
          <a:xfrm>
            <a:off x="6603242" y="620688"/>
            <a:ext cx="2391282" cy="216024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2 Rectángulo"/>
          <p:cNvSpPr/>
          <p:nvPr/>
        </p:nvSpPr>
        <p:spPr>
          <a:xfrm>
            <a:off x="3973626" y="2780928"/>
            <a:ext cx="2391282" cy="216024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144016" y="1296387"/>
            <a:ext cx="3563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Tabla 4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Promedio 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± error estándar de tasa de captura de escarabajos bajo la interacción de cuatro coberturas arbóreas por tres tipos de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cebo, modelos mixtos.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41509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/>
          </p:nvPr>
        </p:nvGraphicFramePr>
        <p:xfrm>
          <a:off x="-1260648" y="2128838"/>
          <a:ext cx="6481421" cy="2380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6" name="Documento" r:id="rId4" imgW="6079988" imgH="2243910" progId="Word.Document.12">
                  <p:embed/>
                </p:oleObj>
              </mc:Choice>
              <mc:Fallback>
                <p:oleObj name="Documento" r:id="rId4" imgW="6079988" imgH="224391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260648" y="2128838"/>
                        <a:ext cx="6481421" cy="2380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3851920" y="620688"/>
          <a:ext cx="5715317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7" name="Document" r:id="rId7" imgW="6141830" imgH="4875720" progId="Word.Document.12">
                  <p:embed/>
                </p:oleObj>
              </mc:Choice>
              <mc:Fallback>
                <p:oleObj name="Document" r:id="rId7" imgW="6141830" imgH="48757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1920" y="620688"/>
                        <a:ext cx="5715317" cy="4536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2 Rectángulo"/>
          <p:cNvSpPr/>
          <p:nvPr/>
        </p:nvSpPr>
        <p:spPr>
          <a:xfrm>
            <a:off x="1259631" y="2456892"/>
            <a:ext cx="720081" cy="648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211960" y="5096508"/>
            <a:ext cx="47825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1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1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es-EC" sz="1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Comparación de la tasa de captura de escarabajos (Rate of capture= número escarabajos/m</a:t>
            </a:r>
            <a:r>
              <a:rPr lang="es-EC" sz="11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para la interacción forma de cobertura*cebo. Los datos indican la media ± varianza (Intervalos de confianza al 95 %) obtenidos mediante el método de Montecarlo con 10 000 iteraciones</a:t>
            </a:r>
            <a:r>
              <a:rPr lang="es-E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A) Cercas monoespecíficas, B) cercas poliespecíficas, C) plantaciones de cacao, D) plantaciones de palma-banano.</a:t>
            </a:r>
            <a:endParaRPr lang="es-EC" sz="1100" dirty="0"/>
          </a:p>
        </p:txBody>
      </p:sp>
      <p:sp>
        <p:nvSpPr>
          <p:cNvPr id="12" name="2 Rectángulo"/>
          <p:cNvSpPr/>
          <p:nvPr/>
        </p:nvSpPr>
        <p:spPr>
          <a:xfrm>
            <a:off x="4499991" y="3104964"/>
            <a:ext cx="1296145" cy="144982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2 Rectángulo"/>
          <p:cNvSpPr/>
          <p:nvPr/>
        </p:nvSpPr>
        <p:spPr>
          <a:xfrm>
            <a:off x="7020271" y="836712"/>
            <a:ext cx="1296145" cy="144982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144016" y="1296387"/>
            <a:ext cx="3563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Tabla 4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Promedio 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± error estándar de tasa de captura de escarabajos bajo la interacción de cuatro coberturas arbóreas por tres tipos de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cebo, modelos mixtos.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3694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/>
          </p:nvPr>
        </p:nvGraphicFramePr>
        <p:xfrm>
          <a:off x="-1260648" y="2128838"/>
          <a:ext cx="6481421" cy="2380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2" name="Documento" r:id="rId4" imgW="6079988" imgH="2243910" progId="Word.Document.12">
                  <p:embed/>
                </p:oleObj>
              </mc:Choice>
              <mc:Fallback>
                <p:oleObj name="Documento" r:id="rId4" imgW="6079988" imgH="224391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260648" y="2128838"/>
                        <a:ext cx="6481421" cy="2380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3851920" y="620688"/>
          <a:ext cx="5715317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3" name="Document" r:id="rId7" imgW="6141830" imgH="4875720" progId="Word.Document.12">
                  <p:embed/>
                </p:oleObj>
              </mc:Choice>
              <mc:Fallback>
                <p:oleObj name="Document" r:id="rId7" imgW="6141830" imgH="48757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1920" y="620688"/>
                        <a:ext cx="5715317" cy="4536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2 Rectángulo"/>
          <p:cNvSpPr/>
          <p:nvPr/>
        </p:nvSpPr>
        <p:spPr>
          <a:xfrm>
            <a:off x="327845" y="2456892"/>
            <a:ext cx="3073068" cy="648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4211960" y="5096508"/>
            <a:ext cx="47825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1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1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es-EC" sz="1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Comparación de la tasa de captura de escarabajos (Rate of capture= número escarabajos/m</a:t>
            </a:r>
            <a:r>
              <a:rPr lang="es-EC" sz="11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para la interacción forma de cobertura*cebo. Los datos indican la media ± varianza (Intervalos de confianza al 95 %) obtenidos mediante el método de Montecarlo con 10 000 iteraciones</a:t>
            </a:r>
            <a:r>
              <a:rPr lang="es-E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A) Cercas monoespecíficas, B) cercas poliespecíficas, C) plantaciones de cacao, D) plantaciones de palma-banano.</a:t>
            </a:r>
            <a:endParaRPr lang="es-EC" sz="1100" dirty="0"/>
          </a:p>
        </p:txBody>
      </p:sp>
      <p:sp>
        <p:nvSpPr>
          <p:cNvPr id="10" name="2 Rectángulo"/>
          <p:cNvSpPr/>
          <p:nvPr/>
        </p:nvSpPr>
        <p:spPr>
          <a:xfrm>
            <a:off x="6603242" y="620688"/>
            <a:ext cx="2391282" cy="216024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2 Rectángulo"/>
          <p:cNvSpPr/>
          <p:nvPr/>
        </p:nvSpPr>
        <p:spPr>
          <a:xfrm>
            <a:off x="3973626" y="2780928"/>
            <a:ext cx="2391282" cy="216024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179512" y="4536991"/>
            <a:ext cx="338437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400" dirty="0" smtClean="0"/>
              <a:t>La presencia </a:t>
            </a:r>
            <a:r>
              <a:rPr lang="es-EC" sz="1400" dirty="0"/>
              <a:t>de hierbas, escarabajos </a:t>
            </a:r>
            <a:r>
              <a:rPr lang="es-EC" sz="1400" dirty="0" smtClean="0"/>
              <a:t>e insectos </a:t>
            </a:r>
            <a:r>
              <a:rPr lang="es-EC" sz="1400" dirty="0"/>
              <a:t>aumentan en las plantaciones de cacao orgánico, debido a que la eliminación del uso de </a:t>
            </a:r>
            <a:r>
              <a:rPr lang="es-EC" sz="1400" dirty="0" smtClean="0"/>
              <a:t>plaguicidas (</a:t>
            </a:r>
            <a:r>
              <a:rPr lang="es-EC" sz="1100" dirty="0" smtClean="0"/>
              <a:t>Sánchez </a:t>
            </a:r>
            <a:r>
              <a:rPr lang="es-EC" sz="1100" dirty="0"/>
              <a:t>y otros, </a:t>
            </a:r>
            <a:r>
              <a:rPr lang="es-EC" sz="1100" dirty="0" smtClean="0"/>
              <a:t>2014</a:t>
            </a:r>
            <a:r>
              <a:rPr lang="es-EC" sz="1100" dirty="0"/>
              <a:t>) </a:t>
            </a:r>
            <a:r>
              <a:rPr lang="es-EC" sz="1100" dirty="0" smtClean="0"/>
              <a:t>.</a:t>
            </a:r>
            <a:endParaRPr lang="es-EC" sz="1100" dirty="0"/>
          </a:p>
        </p:txBody>
      </p:sp>
      <p:sp>
        <p:nvSpPr>
          <p:cNvPr id="14" name="Rectángulo 13"/>
          <p:cNvSpPr/>
          <p:nvPr/>
        </p:nvSpPr>
        <p:spPr>
          <a:xfrm>
            <a:off x="3633424" y="62255"/>
            <a:ext cx="5554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 Y DISCUSIÓN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44016" y="1296387"/>
            <a:ext cx="3563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Tabla 4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Promedio 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± error estándar de tasa de captura de escarabajos bajo la interacción de cuatro coberturas arbóreas por tres tipos de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cebo, modelos mixtos.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15696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3491880" y="620688"/>
          <a:ext cx="5561217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8" name="Document" r:id="rId4" imgW="6141830" imgH="2465753" progId="Word.Document.12">
                  <p:embed/>
                </p:oleObj>
              </mc:Choice>
              <mc:Fallback>
                <p:oleObj name="Document" r:id="rId4" imgW="6141830" imgH="24657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91880" y="620688"/>
                        <a:ext cx="5561217" cy="223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4 Objeto"/>
          <p:cNvGraphicFramePr>
            <a:graphicFrameLocks noChangeAspect="1"/>
          </p:cNvGraphicFramePr>
          <p:nvPr>
            <p:extLst/>
          </p:nvPr>
        </p:nvGraphicFramePr>
        <p:xfrm>
          <a:off x="3707904" y="2852936"/>
          <a:ext cx="5544616" cy="2252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9" name="Document" r:id="rId7" imgW="6141830" imgH="2494906" progId="Word.Document.12">
                  <p:embed/>
                </p:oleObj>
              </mc:Choice>
              <mc:Fallback>
                <p:oleObj name="Document" r:id="rId7" imgW="6141830" imgH="249490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07904" y="2852936"/>
                        <a:ext cx="5544616" cy="2252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 r="27933"/>
          <a:stretch/>
        </p:blipFill>
        <p:spPr bwMode="auto">
          <a:xfrm>
            <a:off x="392529" y="476672"/>
            <a:ext cx="2901271" cy="278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9" r="27755"/>
          <a:stretch/>
        </p:blipFill>
        <p:spPr bwMode="auto">
          <a:xfrm>
            <a:off x="323528" y="2852936"/>
            <a:ext cx="3021328" cy="273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recto 2"/>
          <p:cNvCxnSpPr/>
          <p:nvPr/>
        </p:nvCxnSpPr>
        <p:spPr>
          <a:xfrm>
            <a:off x="3560880" y="0"/>
            <a:ext cx="0" cy="630932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3815408" y="5157971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9</a:t>
            </a:r>
            <a:r>
              <a:rPr lang="es-EC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Comparación de riqueza de escarabajos para la interacción forma de cobertura arbórea*cebo. 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datos se visualizan con los intervalos de confianza al 95 % obtenidos a partir del análisis de Montecarlo con 10 000 réplicas.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Cercas monoespecíficas, B) plantaciones de cacao,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cercas poliespecíficas,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plantaciones de palma-banano.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5445224"/>
            <a:ext cx="3491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8</a:t>
            </a:r>
            <a:r>
              <a:rPr lang="es-EC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Diagrama de punto que representa la riqueza específica (S) obtenida por forma de cobertura arbórea (A) y tipo de cebo (B). Gráfico representa la media (cuadro rojo), ± el error estándar. Acorde con la prueba post-hoc </a:t>
            </a:r>
            <a:r>
              <a:rPr lang="es-EC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DGC</a:t>
            </a:r>
            <a:r>
              <a:rPr lang="es-EC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 aprecian diferencias significativas (p&lt; 0,05</a:t>
            </a:r>
            <a:r>
              <a:rPr lang="es-EC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Modelos mixtos.</a:t>
            </a:r>
            <a:endParaRPr lang="es-EC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03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367010"/>
              </p:ext>
            </p:extLst>
          </p:nvPr>
        </p:nvGraphicFramePr>
        <p:xfrm>
          <a:off x="3491880" y="620688"/>
          <a:ext cx="5561217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6" name="Document" r:id="rId4" imgW="6141830" imgH="2465753" progId="Word.Document.12">
                  <p:embed/>
                </p:oleObj>
              </mc:Choice>
              <mc:Fallback>
                <p:oleObj name="Document" r:id="rId4" imgW="6141830" imgH="24657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91880" y="620688"/>
                        <a:ext cx="5561217" cy="223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787476"/>
              </p:ext>
            </p:extLst>
          </p:nvPr>
        </p:nvGraphicFramePr>
        <p:xfrm>
          <a:off x="3707904" y="2852936"/>
          <a:ext cx="5544616" cy="2252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7" name="Document" r:id="rId7" imgW="6141830" imgH="2494906" progId="Word.Document.12">
                  <p:embed/>
                </p:oleObj>
              </mc:Choice>
              <mc:Fallback>
                <p:oleObj name="Document" r:id="rId7" imgW="6141830" imgH="249490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07904" y="2852936"/>
                        <a:ext cx="5544616" cy="2252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 r="27933"/>
          <a:stretch/>
        </p:blipFill>
        <p:spPr bwMode="auto">
          <a:xfrm>
            <a:off x="392529" y="476672"/>
            <a:ext cx="2901271" cy="278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9" r="27755"/>
          <a:stretch/>
        </p:blipFill>
        <p:spPr bwMode="auto">
          <a:xfrm>
            <a:off x="323528" y="2852936"/>
            <a:ext cx="3021328" cy="273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recto 2"/>
          <p:cNvCxnSpPr/>
          <p:nvPr/>
        </p:nvCxnSpPr>
        <p:spPr>
          <a:xfrm>
            <a:off x="3560880" y="0"/>
            <a:ext cx="0" cy="630932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3815408" y="5157971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es-EC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s-EC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Comparación de riqueza de escarabajos para la interacción forma de cobertura arbórea*cebo. 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datos se visualizan con los intervalos de confianza al 95 % obtenidos a partir del análisis de Montecarlo con 10 000 réplicas.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Cercas monoespecíficas, B) plantaciones de cacao,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cercas poliespecíficas,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plantaciones de palma-banano.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Rectángulo"/>
          <p:cNvSpPr/>
          <p:nvPr/>
        </p:nvSpPr>
        <p:spPr>
          <a:xfrm>
            <a:off x="1577425" y="770487"/>
            <a:ext cx="1233277" cy="12098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5445224"/>
            <a:ext cx="3491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es-EC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s-EC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Diagrama de punto que representa la riqueza específica (S) obtenida por forma de cobertura arbórea (A) y tipo de cebo (B). Gráfico representa la media (cuadro rojo), ± el error estándar. Acorde con la prueba post-hoc </a:t>
            </a:r>
            <a:r>
              <a:rPr lang="es-EC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DGC</a:t>
            </a:r>
            <a:r>
              <a:rPr lang="es-EC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 aprecian diferencias significativas (p&lt; 0,05</a:t>
            </a:r>
            <a:r>
              <a:rPr lang="es-EC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Modelos mixtos.</a:t>
            </a:r>
            <a:endParaRPr lang="es-EC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4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/>
          <p:cNvPicPr>
            <a:picLocks noChangeAspect="1"/>
          </p:cNvPicPr>
          <p:nvPr/>
        </p:nvPicPr>
        <p:blipFill rotWithShape="1">
          <a:blip r:embed="rId3"/>
          <a:srcRect l="12133"/>
          <a:stretch/>
        </p:blipFill>
        <p:spPr>
          <a:xfrm>
            <a:off x="395536" y="909032"/>
            <a:ext cx="3512777" cy="2808000"/>
          </a:xfrm>
          <a:prstGeom prst="rect">
            <a:avLst/>
          </a:prstGeo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26089"/>
            <a:ext cx="3083485" cy="274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240" y="3875787"/>
            <a:ext cx="2941502" cy="211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3 CuadroTexto"/>
          <p:cNvSpPr txBox="1"/>
          <p:nvPr/>
        </p:nvSpPr>
        <p:spPr>
          <a:xfrm>
            <a:off x="2902086" y="5992777"/>
            <a:ext cx="267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Estudios en agrosistemas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8 Flecha doblada hacia arriba"/>
          <p:cNvSpPr/>
          <p:nvPr/>
        </p:nvSpPr>
        <p:spPr>
          <a:xfrm rot="5400000">
            <a:off x="1129958" y="4156322"/>
            <a:ext cx="1179481" cy="1542339"/>
          </a:xfrm>
          <a:prstGeom prst="bent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9 CuadroTexto"/>
          <p:cNvSpPr txBox="1"/>
          <p:nvPr/>
        </p:nvSpPr>
        <p:spPr>
          <a:xfrm>
            <a:off x="1202549" y="5055106"/>
            <a:ext cx="103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Escasos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48143" y="3875787"/>
            <a:ext cx="1550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Ecuador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324519" y="-19356"/>
            <a:ext cx="37839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INTRODUCCIÓN</a:t>
            </a:r>
            <a:endParaRPr lang="es-E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1" name="4 Flecha izquierda y derecha"/>
          <p:cNvSpPr/>
          <p:nvPr/>
        </p:nvSpPr>
        <p:spPr>
          <a:xfrm>
            <a:off x="3980321" y="2160714"/>
            <a:ext cx="1671799" cy="504113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RELACIÓN</a:t>
            </a:r>
            <a:endParaRPr lang="es-E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144180"/>
              </p:ext>
            </p:extLst>
          </p:nvPr>
        </p:nvGraphicFramePr>
        <p:xfrm>
          <a:off x="3491880" y="620688"/>
          <a:ext cx="5561217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9" name="Document" r:id="rId4" imgW="6141830" imgH="2465753" progId="Word.Document.12">
                  <p:embed/>
                </p:oleObj>
              </mc:Choice>
              <mc:Fallback>
                <p:oleObj name="Document" r:id="rId4" imgW="6141830" imgH="24657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91880" y="620688"/>
                        <a:ext cx="5561217" cy="223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892622"/>
              </p:ext>
            </p:extLst>
          </p:nvPr>
        </p:nvGraphicFramePr>
        <p:xfrm>
          <a:off x="3707904" y="2852936"/>
          <a:ext cx="5544616" cy="2252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" name="Document" r:id="rId7" imgW="6141830" imgH="2494906" progId="Word.Document.12">
                  <p:embed/>
                </p:oleObj>
              </mc:Choice>
              <mc:Fallback>
                <p:oleObj name="Document" r:id="rId7" imgW="6141830" imgH="249490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07904" y="2852936"/>
                        <a:ext cx="5544616" cy="2252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 r="27933"/>
          <a:stretch/>
        </p:blipFill>
        <p:spPr bwMode="auto">
          <a:xfrm>
            <a:off x="392529" y="476672"/>
            <a:ext cx="2901271" cy="278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9" r="27755"/>
          <a:stretch/>
        </p:blipFill>
        <p:spPr bwMode="auto">
          <a:xfrm>
            <a:off x="323528" y="2852936"/>
            <a:ext cx="3021328" cy="273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recto 2"/>
          <p:cNvCxnSpPr/>
          <p:nvPr/>
        </p:nvCxnSpPr>
        <p:spPr>
          <a:xfrm>
            <a:off x="3560880" y="0"/>
            <a:ext cx="0" cy="630932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3815408" y="5157971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es-EC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s-EC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Comparación de riqueza de escarabajos para la interacción forma de cobertura arbórea*cebo. 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datos se visualizan con los intervalos de confianza al 95 % obtenidos a partir del análisis de Montecarlo con 10 000 réplicas.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Cercas monoespecíficas, B) plantaciones de cacao,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cercas poliespecíficas,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plantaciones de palma-banano.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Rectángulo"/>
          <p:cNvSpPr/>
          <p:nvPr/>
        </p:nvSpPr>
        <p:spPr>
          <a:xfrm>
            <a:off x="1577425" y="770487"/>
            <a:ext cx="1233277" cy="12098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5445224"/>
            <a:ext cx="3491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es-EC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s-EC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Diagrama de punto que representa la riqueza específica (S) obtenida por forma de cobertura arbórea (A) y tipo de cebo (B). Gráfico representa la media (cuadro rojo), ± el error estándar. Acorde con la prueba post-hoc </a:t>
            </a:r>
            <a:r>
              <a:rPr lang="es-EC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DGC</a:t>
            </a:r>
            <a:r>
              <a:rPr lang="es-EC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 aprecian diferencias significativas (p&lt; 0,05</a:t>
            </a:r>
            <a:r>
              <a:rPr lang="es-EC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Modelos mixtos.</a:t>
            </a:r>
            <a:endParaRPr lang="es-EC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2 Rectángulo"/>
          <p:cNvSpPr/>
          <p:nvPr/>
        </p:nvSpPr>
        <p:spPr>
          <a:xfrm>
            <a:off x="3919089" y="620688"/>
            <a:ext cx="2382851" cy="211868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2 Rectángulo"/>
          <p:cNvSpPr/>
          <p:nvPr/>
        </p:nvSpPr>
        <p:spPr>
          <a:xfrm>
            <a:off x="6312037" y="623330"/>
            <a:ext cx="2382851" cy="211868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111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346625"/>
              </p:ext>
            </p:extLst>
          </p:nvPr>
        </p:nvGraphicFramePr>
        <p:xfrm>
          <a:off x="3491880" y="620688"/>
          <a:ext cx="5561217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8" name="Documento" r:id="rId4" imgW="6128222" imgH="2470753" progId="Word.Document.12">
                  <p:embed/>
                </p:oleObj>
              </mc:Choice>
              <mc:Fallback>
                <p:oleObj name="Documento" r:id="rId4" imgW="6128222" imgH="24707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91880" y="620688"/>
                        <a:ext cx="5561217" cy="223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4 Objeto"/>
          <p:cNvGraphicFramePr>
            <a:graphicFrameLocks noChangeAspect="1"/>
          </p:cNvGraphicFramePr>
          <p:nvPr>
            <p:extLst/>
          </p:nvPr>
        </p:nvGraphicFramePr>
        <p:xfrm>
          <a:off x="3707904" y="2852936"/>
          <a:ext cx="5544616" cy="2252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9" name="Document" r:id="rId7" imgW="6141830" imgH="2494906" progId="Word.Document.12">
                  <p:embed/>
                </p:oleObj>
              </mc:Choice>
              <mc:Fallback>
                <p:oleObj name="Document" r:id="rId7" imgW="6141830" imgH="249490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07904" y="2852936"/>
                        <a:ext cx="5544616" cy="2252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 r="27933"/>
          <a:stretch/>
        </p:blipFill>
        <p:spPr bwMode="auto">
          <a:xfrm>
            <a:off x="392529" y="476672"/>
            <a:ext cx="2901271" cy="278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9" r="27755"/>
          <a:stretch/>
        </p:blipFill>
        <p:spPr bwMode="auto">
          <a:xfrm>
            <a:off x="323528" y="2852936"/>
            <a:ext cx="3021328" cy="273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recto 2"/>
          <p:cNvCxnSpPr/>
          <p:nvPr/>
        </p:nvCxnSpPr>
        <p:spPr>
          <a:xfrm>
            <a:off x="3560880" y="0"/>
            <a:ext cx="0" cy="630932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3815408" y="5157971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es-EC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s-EC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Comparación de riqueza de escarabajos para la interacción forma de cobertura arbórea*cebo. 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datos se visualizan con los intervalos de confianza al 95 % obtenidos a partir del análisis de Montecarlo con 10 000 réplicas.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Cercas monoespecíficas, B) plantaciones de cacao,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cercas poliespecíficas, 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plantaciones de palma-banano.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Rectángulo"/>
          <p:cNvSpPr/>
          <p:nvPr/>
        </p:nvSpPr>
        <p:spPr>
          <a:xfrm>
            <a:off x="1775266" y="3047215"/>
            <a:ext cx="1233277" cy="12098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5445224"/>
            <a:ext cx="3491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es-EC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s-EC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Diagrama de punto que representa la riqueza específica (S) obtenida por forma de cobertura arbórea (A) y tipo de cebo (B). Gráfico representa la media (cuadro rojo), ± el error estándar. Acorde con la prueba post-hoc </a:t>
            </a:r>
            <a:r>
              <a:rPr lang="es-EC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DGC</a:t>
            </a:r>
            <a:r>
              <a:rPr lang="es-EC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 aprecian diferencias significativas (p&lt; 0,05</a:t>
            </a:r>
            <a:r>
              <a:rPr lang="es-EC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Modelos mixtos.</a:t>
            </a:r>
            <a:endParaRPr lang="es-EC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2 Rectángulo"/>
          <p:cNvSpPr/>
          <p:nvPr/>
        </p:nvSpPr>
        <p:spPr>
          <a:xfrm>
            <a:off x="4499992" y="620688"/>
            <a:ext cx="1216417" cy="212133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 izquierda y derecha 12"/>
          <p:cNvSpPr/>
          <p:nvPr/>
        </p:nvSpPr>
        <p:spPr>
          <a:xfrm rot="19704842">
            <a:off x="3027462" y="2903261"/>
            <a:ext cx="1360883" cy="432048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2 Rectángulo"/>
          <p:cNvSpPr/>
          <p:nvPr/>
        </p:nvSpPr>
        <p:spPr>
          <a:xfrm>
            <a:off x="6739959" y="620688"/>
            <a:ext cx="1216417" cy="212133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125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8" b="4590"/>
          <a:stretch/>
        </p:blipFill>
        <p:spPr bwMode="auto">
          <a:xfrm>
            <a:off x="321335" y="2568132"/>
            <a:ext cx="2738497" cy="25162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721235"/>
              </p:ext>
            </p:extLst>
          </p:nvPr>
        </p:nvGraphicFramePr>
        <p:xfrm>
          <a:off x="3269841" y="749855"/>
          <a:ext cx="6142038" cy="496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" name="Document" r:id="rId5" imgW="6141830" imgH="4961379" progId="Word.Document.12">
                  <p:embed/>
                </p:oleObj>
              </mc:Choice>
              <mc:Fallback>
                <p:oleObj name="Document" r:id="rId5" imgW="6141830" imgH="496137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69841" y="749855"/>
                        <a:ext cx="6142038" cy="4960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cto 6"/>
          <p:cNvCxnSpPr/>
          <p:nvPr/>
        </p:nvCxnSpPr>
        <p:spPr>
          <a:xfrm>
            <a:off x="3560880" y="0"/>
            <a:ext cx="0" cy="630932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6161569" y="97468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17488" y="5032047"/>
            <a:ext cx="295235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1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1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Diagrama de punto que indica la diversidad de escarabajos con el índice de 1- Simpson (</a:t>
            </a:r>
            <a:r>
              <a:rPr lang="es-EC" sz="11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1-D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obtenida por tipo de cebo. Gráfico representa la media (cuadro rojo), ± el error estándar. Aplicando la prueba </a:t>
            </a:r>
            <a:r>
              <a:rPr lang="es-EC" sz="11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post-hoc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DGC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se aprecian diferencias significativas (p&lt; 0,05</a:t>
            </a: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(Modelos mixtos).</a:t>
            </a:r>
            <a:endParaRPr lang="es-EC" sz="1100" dirty="0"/>
          </a:p>
        </p:txBody>
      </p:sp>
      <p:sp>
        <p:nvSpPr>
          <p:cNvPr id="11" name="Rectángulo 10"/>
          <p:cNvSpPr/>
          <p:nvPr/>
        </p:nvSpPr>
        <p:spPr>
          <a:xfrm>
            <a:off x="3560880" y="5373216"/>
            <a:ext cx="54336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11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1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r>
              <a:rPr lang="es-EC" sz="1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Comparación de índice de diversidad de Simpson de escarabajos por forma de cobertura*cebo. A) Cercas monoespecíficas, B) cercas poliespecíficas, C) plantaciones de cacao, D) plantaciones de palma-banano</a:t>
            </a: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s-ES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Los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datos muestran la media ± varianza (Intervalos de confianza al 95 %) conseguidos mediante el método de Montecarlo con 10 000 réplicas</a:t>
            </a:r>
            <a:r>
              <a:rPr lang="es-E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s-EC" sz="105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2 Rectángulo"/>
          <p:cNvSpPr/>
          <p:nvPr/>
        </p:nvSpPr>
        <p:spPr>
          <a:xfrm>
            <a:off x="6444208" y="755643"/>
            <a:ext cx="2552326" cy="2313317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051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8" b="4590"/>
          <a:stretch/>
        </p:blipFill>
        <p:spPr bwMode="auto">
          <a:xfrm>
            <a:off x="321335" y="2568132"/>
            <a:ext cx="2738497" cy="25162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3269841" y="749855"/>
          <a:ext cx="6142038" cy="496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1" name="Document" r:id="rId5" imgW="6141830" imgH="4961379" progId="Word.Document.12">
                  <p:embed/>
                </p:oleObj>
              </mc:Choice>
              <mc:Fallback>
                <p:oleObj name="Document" r:id="rId5" imgW="6141830" imgH="496137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69841" y="749855"/>
                        <a:ext cx="6142038" cy="4960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cto 6"/>
          <p:cNvCxnSpPr/>
          <p:nvPr/>
        </p:nvCxnSpPr>
        <p:spPr>
          <a:xfrm>
            <a:off x="3560880" y="0"/>
            <a:ext cx="0" cy="630932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2 Rectángulo"/>
          <p:cNvSpPr/>
          <p:nvPr/>
        </p:nvSpPr>
        <p:spPr>
          <a:xfrm>
            <a:off x="1787089" y="2708115"/>
            <a:ext cx="976186" cy="805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6161569" y="97468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17488" y="5032047"/>
            <a:ext cx="295235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1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1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Diagrama de punto que indica la diversidad de escarabajos con el índice de 1- Simpson (</a:t>
            </a:r>
            <a:r>
              <a:rPr lang="es-EC" sz="11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1-D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obtenida por tipo de cebo. Gráfico representa la media (cuadro rojo), ± el error estándar. Aplicando la prueba </a:t>
            </a:r>
            <a:r>
              <a:rPr lang="es-EC" sz="11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post-hoc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DGC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se aprecian diferencias significativas (p&lt; 0,05</a:t>
            </a: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(Modelos mixtos).</a:t>
            </a:r>
            <a:endParaRPr lang="es-EC" sz="1100" dirty="0"/>
          </a:p>
        </p:txBody>
      </p:sp>
      <p:sp>
        <p:nvSpPr>
          <p:cNvPr id="11" name="Rectángulo 10"/>
          <p:cNvSpPr/>
          <p:nvPr/>
        </p:nvSpPr>
        <p:spPr>
          <a:xfrm>
            <a:off x="3560880" y="5373216"/>
            <a:ext cx="54336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11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1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r>
              <a:rPr lang="es-EC" sz="1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Comparación de índice de diversidad de Simpson de escarabajos por forma de cobertura*cebo. A) Cercas monoespecíficas, B) cercas poliespecíficas, C) plantaciones de cacao, D) plantaciones de palma-banano</a:t>
            </a: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s-ES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Los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datos muestran la media ± varianza (Intervalos de confianza al 95 %) conseguidos mediante el método de Montecarlo con 10 000 réplicas</a:t>
            </a:r>
            <a:r>
              <a:rPr lang="es-E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s-EC" sz="105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2 Rectángulo"/>
          <p:cNvSpPr/>
          <p:nvPr/>
        </p:nvSpPr>
        <p:spPr>
          <a:xfrm>
            <a:off x="7020272" y="717753"/>
            <a:ext cx="1368152" cy="119055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izquierda y derecha 4"/>
          <p:cNvSpPr/>
          <p:nvPr/>
        </p:nvSpPr>
        <p:spPr>
          <a:xfrm rot="20357219">
            <a:off x="2913948" y="1611540"/>
            <a:ext cx="3851581" cy="1007307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23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56"/>
          <a:stretch/>
        </p:blipFill>
        <p:spPr bwMode="auto">
          <a:xfrm>
            <a:off x="251520" y="404664"/>
            <a:ext cx="2852190" cy="274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23"/>
          <a:stretch/>
        </p:blipFill>
        <p:spPr bwMode="auto">
          <a:xfrm>
            <a:off x="266811" y="2747798"/>
            <a:ext cx="2855249" cy="284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302113"/>
              </p:ext>
            </p:extLst>
          </p:nvPr>
        </p:nvGraphicFramePr>
        <p:xfrm>
          <a:off x="3531962" y="620688"/>
          <a:ext cx="6142038" cy="481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0" name="Document" r:id="rId6" imgW="6141830" imgH="4819214" progId="Word.Document.12">
                  <p:embed/>
                </p:oleObj>
              </mc:Choice>
              <mc:Fallback>
                <p:oleObj name="Document" r:id="rId6" imgW="6141830" imgH="481921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31962" y="620688"/>
                        <a:ext cx="6142038" cy="481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cto 6"/>
          <p:cNvCxnSpPr/>
          <p:nvPr/>
        </p:nvCxnSpPr>
        <p:spPr>
          <a:xfrm>
            <a:off x="3560880" y="0"/>
            <a:ext cx="0" cy="630932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3704939" y="5277333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es-EC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s-EC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Comparación de índice de diversidad de Shannon de escarabajos (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H’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por forma de cobertura arbórea*cebo.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Cercas monoespecíficas, B) cercas poliespecíficas, C) plantaciones de cacao, D) plantaciones de palma-banano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datos representan intervalos de confianza al 95% aplicando el método de Montecarlo con 10 000 réplicas.</a:t>
            </a:r>
          </a:p>
        </p:txBody>
      </p:sp>
      <p:sp>
        <p:nvSpPr>
          <p:cNvPr id="9" name="2 Rectángulo"/>
          <p:cNvSpPr/>
          <p:nvPr/>
        </p:nvSpPr>
        <p:spPr>
          <a:xfrm>
            <a:off x="1403648" y="620688"/>
            <a:ext cx="976186" cy="10801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3834" y="5301208"/>
            <a:ext cx="343812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05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05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es-EC" sz="105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Gráfico de punto que representa la diversidad de escarabajos aplicando el índice de Shannon (</a:t>
            </a:r>
            <a:r>
              <a:rPr lang="es-EC" sz="105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H’</a:t>
            </a:r>
            <a:r>
              <a:rPr lang="es-EC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realizada por forma de cobertura arbórea (A) y tipo de cebo (B). Análisis se basado en modelos mixtos, según la prueba </a:t>
            </a:r>
            <a:r>
              <a:rPr lang="es-EC" sz="105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post-hoc</a:t>
            </a:r>
            <a:r>
              <a:rPr lang="es-EC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DGC</a:t>
            </a:r>
            <a:r>
              <a:rPr lang="es-EC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se aprecian diferencias significativas (p&lt; 0,05). </a:t>
            </a:r>
            <a:r>
              <a:rPr lang="es-EC" sz="10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Modelos mixtos.</a:t>
            </a:r>
            <a:endParaRPr lang="es-EC" sz="1050" dirty="0"/>
          </a:p>
        </p:txBody>
      </p:sp>
    </p:spTree>
    <p:extLst>
      <p:ext uri="{BB962C8B-B14F-4D97-AF65-F5344CB8AC3E}">
        <p14:creationId xmlns:p14="http://schemas.microsoft.com/office/powerpoint/2010/main" val="25669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56"/>
          <a:stretch/>
        </p:blipFill>
        <p:spPr bwMode="auto">
          <a:xfrm>
            <a:off x="251520" y="404664"/>
            <a:ext cx="2852190" cy="274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23"/>
          <a:stretch/>
        </p:blipFill>
        <p:spPr bwMode="auto">
          <a:xfrm>
            <a:off x="266811" y="2747798"/>
            <a:ext cx="2855249" cy="284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2 Objeto"/>
          <p:cNvGraphicFramePr>
            <a:graphicFrameLocks noChangeAspect="1"/>
          </p:cNvGraphicFramePr>
          <p:nvPr>
            <p:extLst/>
          </p:nvPr>
        </p:nvGraphicFramePr>
        <p:xfrm>
          <a:off x="3531962" y="620688"/>
          <a:ext cx="6142038" cy="481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5" name="Document" r:id="rId6" imgW="6141830" imgH="4819214" progId="Word.Document.12">
                  <p:embed/>
                </p:oleObj>
              </mc:Choice>
              <mc:Fallback>
                <p:oleObj name="Document" r:id="rId6" imgW="6141830" imgH="481921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31962" y="620688"/>
                        <a:ext cx="6142038" cy="481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cto 6"/>
          <p:cNvCxnSpPr/>
          <p:nvPr/>
        </p:nvCxnSpPr>
        <p:spPr>
          <a:xfrm>
            <a:off x="3560880" y="0"/>
            <a:ext cx="0" cy="630932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3704939" y="5277333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es-EC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s-EC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Comparación de índice de diversidad de Shannon de escarabajos (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H’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por forma de cobertura arbórea*cebo.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Cercas monoespecíficas, B) cercas poliespecíficas, C) plantaciones de cacao, D) plantaciones de palma-banano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datos representan intervalos de confianza al 95% aplicando el método de Montecarlo con 10 000 réplicas.</a:t>
            </a:r>
          </a:p>
        </p:txBody>
      </p:sp>
      <p:sp>
        <p:nvSpPr>
          <p:cNvPr id="9" name="2 Rectángulo"/>
          <p:cNvSpPr/>
          <p:nvPr/>
        </p:nvSpPr>
        <p:spPr>
          <a:xfrm>
            <a:off x="1403648" y="620688"/>
            <a:ext cx="976186" cy="10801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3834" y="5301208"/>
            <a:ext cx="343812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05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05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es-EC" sz="105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Gráfico de punto que representa la diversidad de escarabajos aplicando el índice de Shannon (</a:t>
            </a:r>
            <a:r>
              <a:rPr lang="es-EC" sz="105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H’</a:t>
            </a:r>
            <a:r>
              <a:rPr lang="es-EC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realizada por forma de cobertura arbórea (A) y tipo de cebo (B). Análisis se basado en modelos mixtos, según la prueba </a:t>
            </a:r>
            <a:r>
              <a:rPr lang="es-EC" sz="105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post-hoc</a:t>
            </a:r>
            <a:r>
              <a:rPr lang="es-EC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DGC</a:t>
            </a:r>
            <a:r>
              <a:rPr lang="es-EC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se aprecian diferencias significativas (p&lt; 0,05). </a:t>
            </a:r>
            <a:r>
              <a:rPr lang="es-EC" sz="10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Modelos mixtos.</a:t>
            </a:r>
            <a:endParaRPr lang="es-EC" sz="1050" dirty="0"/>
          </a:p>
        </p:txBody>
      </p:sp>
      <p:sp>
        <p:nvSpPr>
          <p:cNvPr id="10" name="2 Rectángulo"/>
          <p:cNvSpPr/>
          <p:nvPr/>
        </p:nvSpPr>
        <p:spPr>
          <a:xfrm>
            <a:off x="6372200" y="611627"/>
            <a:ext cx="2552326" cy="2313317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382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56"/>
          <a:stretch/>
        </p:blipFill>
        <p:spPr bwMode="auto">
          <a:xfrm>
            <a:off x="251520" y="404664"/>
            <a:ext cx="2852190" cy="274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23"/>
          <a:stretch/>
        </p:blipFill>
        <p:spPr bwMode="auto">
          <a:xfrm>
            <a:off x="266811" y="2747798"/>
            <a:ext cx="2855249" cy="284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2 Objeto"/>
          <p:cNvGraphicFramePr>
            <a:graphicFrameLocks noChangeAspect="1"/>
          </p:cNvGraphicFramePr>
          <p:nvPr>
            <p:extLst/>
          </p:nvPr>
        </p:nvGraphicFramePr>
        <p:xfrm>
          <a:off x="3531962" y="620688"/>
          <a:ext cx="6142038" cy="481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9" name="Document" r:id="rId6" imgW="6141830" imgH="4819214" progId="Word.Document.12">
                  <p:embed/>
                </p:oleObj>
              </mc:Choice>
              <mc:Fallback>
                <p:oleObj name="Document" r:id="rId6" imgW="6141830" imgH="481921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31962" y="620688"/>
                        <a:ext cx="6142038" cy="481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cto 6"/>
          <p:cNvCxnSpPr/>
          <p:nvPr/>
        </p:nvCxnSpPr>
        <p:spPr>
          <a:xfrm>
            <a:off x="3560880" y="0"/>
            <a:ext cx="0" cy="630932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3704939" y="5277333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es-EC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s-EC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Comparación de índice de diversidad de Shannon de escarabajos (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H’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por forma de cobertura arbórea*cebo.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Cercas monoespecíficas, B) cercas poliespecíficas, C) plantaciones de cacao, D) plantaciones de palma-banano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datos representan intervalos de confianza al 95% aplicando el método de Montecarlo con 10 000 réplicas.</a:t>
            </a:r>
          </a:p>
        </p:txBody>
      </p:sp>
      <p:sp>
        <p:nvSpPr>
          <p:cNvPr id="9" name="2 Rectángulo"/>
          <p:cNvSpPr/>
          <p:nvPr/>
        </p:nvSpPr>
        <p:spPr>
          <a:xfrm>
            <a:off x="1853557" y="2983647"/>
            <a:ext cx="976186" cy="10801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3834" y="5301208"/>
            <a:ext cx="343812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05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05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es-EC" sz="105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Gráfico de punto que representa la diversidad de escarabajos aplicando el índice de Shannon (</a:t>
            </a:r>
            <a:r>
              <a:rPr lang="es-EC" sz="105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H’</a:t>
            </a:r>
            <a:r>
              <a:rPr lang="es-EC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realizada por forma de cobertura arbórea (A) y tipo de cebo (B). Análisis se basado en modelos mixtos, según la prueba </a:t>
            </a:r>
            <a:r>
              <a:rPr lang="es-EC" sz="105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post-hoc</a:t>
            </a:r>
            <a:r>
              <a:rPr lang="es-EC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DGC</a:t>
            </a:r>
            <a:r>
              <a:rPr lang="es-EC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se aprecian diferencias significativas (p&lt; 0,05). </a:t>
            </a:r>
            <a:r>
              <a:rPr lang="es-EC" sz="10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Modelos mixtos.</a:t>
            </a:r>
            <a:endParaRPr lang="es-EC" sz="1050" dirty="0"/>
          </a:p>
        </p:txBody>
      </p:sp>
      <p:sp>
        <p:nvSpPr>
          <p:cNvPr id="10" name="2 Rectángulo"/>
          <p:cNvSpPr/>
          <p:nvPr/>
        </p:nvSpPr>
        <p:spPr>
          <a:xfrm>
            <a:off x="6965978" y="836712"/>
            <a:ext cx="1224136" cy="1233197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lecha izquierda y derecha 3"/>
          <p:cNvSpPr/>
          <p:nvPr/>
        </p:nvSpPr>
        <p:spPr>
          <a:xfrm rot="20106005">
            <a:off x="2734198" y="2113882"/>
            <a:ext cx="4189295" cy="922799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7449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863262"/>
              </p:ext>
            </p:extLst>
          </p:nvPr>
        </p:nvGraphicFramePr>
        <p:xfrm>
          <a:off x="251520" y="584870"/>
          <a:ext cx="6142038" cy="481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" name="Document" r:id="rId4" imgW="6141830" imgH="4816695" progId="Word.Document.12">
                  <p:embed/>
                </p:oleObj>
              </mc:Choice>
              <mc:Fallback>
                <p:oleObj name="Document" r:id="rId4" imgW="6141830" imgH="48166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584870"/>
                        <a:ext cx="6142038" cy="4816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ángulo 5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16894" y="5229200"/>
            <a:ext cx="597666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11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1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  <a:r>
              <a:rPr lang="es-EC" sz="1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Comparación de índice de equidad de Pielou de escarabajos (</a:t>
            </a:r>
            <a:r>
              <a:rPr lang="es-EC" sz="11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J’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de la interacción cobertura*cebo.</a:t>
            </a:r>
            <a:r>
              <a:rPr lang="es-EC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.Los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datos representan intervalos de confianza al 95% aplicando el método de Montecarlo con 10 000 réplicas. Los datos representan la media ± varianza (Intervalos de confianza al 95 %) obtenidos mediante el método de Montecarlo con 10 000 réplicas. </a:t>
            </a:r>
            <a:r>
              <a:rPr lang="es-E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Cercas monoespecíficas, B) cercas poliespecíficas, C) plantaciones de cacao, D) plantaciones de palma-banano. </a:t>
            </a:r>
            <a:endParaRPr lang="es-EC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03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402399" y="1700808"/>
            <a:ext cx="2210890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Suatunce</a:t>
            </a:r>
            <a:r>
              <a:rPr lang="es-MX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s-MX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Somarriba</a:t>
            </a:r>
            <a:r>
              <a:rPr lang="es-MX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Harvey</a:t>
            </a:r>
            <a:r>
              <a:rPr lang="es-MX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&amp; </a:t>
            </a:r>
            <a:r>
              <a:rPr lang="es-MX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Finegan</a:t>
            </a:r>
            <a:r>
              <a:rPr lang="es-MX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s-MX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(2004) </a:t>
            </a:r>
            <a:r>
              <a:rPr lang="es-MX" sz="1600" dirty="0" smtClean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las variedades de cacao 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=&gt; influyen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en la diversidad y equitatividad</a:t>
            </a: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de escarabajos </a:t>
            </a:r>
            <a:r>
              <a:rPr lang="es-EC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estercoleros.</a:t>
            </a:r>
            <a:endParaRPr lang="es-EC" sz="1600" dirty="0"/>
          </a:p>
        </p:txBody>
      </p:sp>
      <p:sp>
        <p:nvSpPr>
          <p:cNvPr id="8" name="Rectángulo 7"/>
          <p:cNvSpPr/>
          <p:nvPr/>
        </p:nvSpPr>
        <p:spPr>
          <a:xfrm>
            <a:off x="3589146" y="0"/>
            <a:ext cx="5554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 Y DISCUSIÓN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graphicFrame>
        <p:nvGraphicFramePr>
          <p:cNvPr id="9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402925"/>
              </p:ext>
            </p:extLst>
          </p:nvPr>
        </p:nvGraphicFramePr>
        <p:xfrm>
          <a:off x="251520" y="584870"/>
          <a:ext cx="6142038" cy="481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3" name="Document" r:id="rId4" imgW="6141830" imgH="4816695" progId="Word.Document.12">
                  <p:embed/>
                </p:oleObj>
              </mc:Choice>
              <mc:Fallback>
                <p:oleObj name="Document" r:id="rId4" imgW="6141830" imgH="48166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584870"/>
                        <a:ext cx="6142038" cy="4816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ángulo 9"/>
          <p:cNvSpPr/>
          <p:nvPr/>
        </p:nvSpPr>
        <p:spPr>
          <a:xfrm>
            <a:off x="416894" y="5229200"/>
            <a:ext cx="597666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11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1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  <a:r>
              <a:rPr lang="es-EC" sz="1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Comparación de índice de equidad de Pielou de escarabajos (</a:t>
            </a:r>
            <a:r>
              <a:rPr lang="es-EC" sz="11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J’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de la interacción cobertura*cebo.</a:t>
            </a:r>
            <a:r>
              <a:rPr lang="es-EC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.Los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datos representan intervalos de confianza al 95% aplicando el método de Montecarlo con 10 000 réplicas. Los datos representan la media ± varianza (Intervalos de confianza al 95 %) obtenidos mediante el método de Montecarlo con 10 000 réplicas. </a:t>
            </a:r>
            <a:r>
              <a:rPr lang="es-E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Cercas monoespecíficas, B) cercas poliespecíficas, C) plantaciones de cacao, D) plantaciones de palma-banano. </a:t>
            </a:r>
            <a:endParaRPr lang="es-EC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19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62068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b="1" dirty="0">
                <a:latin typeface="Bodoni MT Black" panose="02070A03080606020203" pitchFamily="18" charset="0"/>
              </a:rPr>
              <a:t>ASOCIACIONES ENTRE LA DIVERSIDAD DE ESCARABAJOS y </a:t>
            </a:r>
            <a:r>
              <a:rPr lang="es-ES" b="1" dirty="0" err="1" smtClean="0">
                <a:latin typeface="Bodoni MT Black" panose="02070A03080606020203" pitchFamily="18" charset="0"/>
              </a:rPr>
              <a:t>DENDROLOGICA</a:t>
            </a:r>
            <a:r>
              <a:rPr lang="es-ES" b="1" dirty="0" smtClean="0">
                <a:latin typeface="Bodoni MT Black" panose="02070A03080606020203" pitchFamily="18" charset="0"/>
              </a:rPr>
              <a:t> </a:t>
            </a:r>
            <a:r>
              <a:rPr lang="es-ES" b="1" dirty="0">
                <a:latin typeface="Bodoni MT Black" panose="02070A03080606020203" pitchFamily="18" charset="0"/>
              </a:rPr>
              <a:t>ENTRE COBERTURAS </a:t>
            </a:r>
            <a:endParaRPr lang="es-ES" sz="1600" dirty="0">
              <a:latin typeface="Bodoni MT Black" panose="02070A03080606020203" pitchFamily="18" charset="0"/>
            </a:endParaRPr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492675"/>
              </p:ext>
            </p:extLst>
          </p:nvPr>
        </p:nvGraphicFramePr>
        <p:xfrm>
          <a:off x="264472" y="2804976"/>
          <a:ext cx="8730052" cy="1921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" name="Document" r:id="rId4" imgW="6334112" imgH="1393937" progId="Word.Document.12">
                  <p:embed/>
                </p:oleObj>
              </mc:Choice>
              <mc:Fallback>
                <p:oleObj name="Document" r:id="rId4" imgW="6334112" imgH="13939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4472" y="2804976"/>
                        <a:ext cx="8730052" cy="1921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94574" y="1837749"/>
            <a:ext cx="80648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Tabla 5 </a:t>
            </a:r>
            <a:r>
              <a:rPr lang="es-EC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Pruebas </a:t>
            </a:r>
            <a:r>
              <a:rPr lang="es-EC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asociación de matrices de distancias euclidianas  de Mantel aplicados a  los  índices de biodiversidad arbórea y coleopterológica presentes en Santo Domingo de los Tsáchilas y Puerto Quito. El grado de asociación está expresado por el estadístico </a:t>
            </a:r>
            <a:r>
              <a:rPr lang="es-EC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s-EC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de Pearson, el valor de </a:t>
            </a:r>
            <a:r>
              <a:rPr lang="es-EC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 </a:t>
            </a:r>
            <a:r>
              <a:rPr lang="es-EC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 presenta entre  paréntesis.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19664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/>
          <p:cNvPicPr>
            <a:picLocks noChangeAspect="1"/>
          </p:cNvPicPr>
          <p:nvPr/>
        </p:nvPicPr>
        <p:blipFill rotWithShape="1">
          <a:blip r:embed="rId3"/>
          <a:srcRect l="12133"/>
          <a:stretch/>
        </p:blipFill>
        <p:spPr>
          <a:xfrm>
            <a:off x="395536" y="909032"/>
            <a:ext cx="3512777" cy="2808000"/>
          </a:xfrm>
          <a:prstGeom prst="rect">
            <a:avLst/>
          </a:prstGeom>
        </p:spPr>
      </p:pic>
      <p:sp>
        <p:nvSpPr>
          <p:cNvPr id="5" name="4 Flecha izquierda y derecha"/>
          <p:cNvSpPr/>
          <p:nvPr/>
        </p:nvSpPr>
        <p:spPr>
          <a:xfrm>
            <a:off x="3980321" y="2160714"/>
            <a:ext cx="1671799" cy="504113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RELACIÓN</a:t>
            </a:r>
            <a:endParaRPr lang="es-E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26089"/>
            <a:ext cx="3083485" cy="274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240" y="3875787"/>
            <a:ext cx="2941502" cy="211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Flecha doblada hacia arriba"/>
          <p:cNvSpPr/>
          <p:nvPr/>
        </p:nvSpPr>
        <p:spPr>
          <a:xfrm rot="5400000">
            <a:off x="1129958" y="4156322"/>
            <a:ext cx="1179481" cy="1542339"/>
          </a:xfrm>
          <a:prstGeom prst="bent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9 CuadroTexto"/>
          <p:cNvSpPr txBox="1"/>
          <p:nvPr/>
        </p:nvSpPr>
        <p:spPr>
          <a:xfrm>
            <a:off x="1202549" y="5055106"/>
            <a:ext cx="103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Escasos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48143" y="3875787"/>
            <a:ext cx="1550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Ecuador </a:t>
            </a:r>
          </a:p>
        </p:txBody>
      </p:sp>
      <p:sp>
        <p:nvSpPr>
          <p:cNvPr id="10" name="Llamada de flecha a la izquierda 9"/>
          <p:cNvSpPr/>
          <p:nvPr/>
        </p:nvSpPr>
        <p:spPr>
          <a:xfrm>
            <a:off x="5722498" y="4169866"/>
            <a:ext cx="3083485" cy="13473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00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Sitios </a:t>
            </a:r>
            <a:r>
              <a:rPr lang="es-ES_tradn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cultivados </a:t>
            </a:r>
            <a:r>
              <a:rPr lang="es-ES_tradn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conservan la </a:t>
            </a:r>
            <a:r>
              <a:rPr lang="es-ES_tradn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diversidad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324519" y="-19356"/>
            <a:ext cx="37839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</a:rPr>
              <a:t>INTRODUCCIÓN</a:t>
            </a:r>
            <a:endParaRPr lang="es-E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2" name="3 CuadroTexto"/>
          <p:cNvSpPr txBox="1"/>
          <p:nvPr/>
        </p:nvSpPr>
        <p:spPr>
          <a:xfrm>
            <a:off x="2902086" y="5992777"/>
            <a:ext cx="267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Estudios en agrosistemas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13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123019"/>
              </p:ext>
            </p:extLst>
          </p:nvPr>
        </p:nvGraphicFramePr>
        <p:xfrm>
          <a:off x="802673" y="44624"/>
          <a:ext cx="4764044" cy="1826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7" name="Document" r:id="rId4" imgW="6141830" imgH="2354541" progId="Word.Document.12">
                  <p:embed/>
                </p:oleObj>
              </mc:Choice>
              <mc:Fallback>
                <p:oleObj name="Document" r:id="rId4" imgW="6141830" imgH="23545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2673" y="44624"/>
                        <a:ext cx="4764044" cy="1826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992086"/>
              </p:ext>
            </p:extLst>
          </p:nvPr>
        </p:nvGraphicFramePr>
        <p:xfrm>
          <a:off x="4801632" y="1293047"/>
          <a:ext cx="4447623" cy="3449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8" name="Documento" r:id="rId7" imgW="6128222" imgH="4766595" progId="Word.Document.12">
                  <p:embed/>
                </p:oleObj>
              </mc:Choice>
              <mc:Fallback>
                <p:oleObj name="Documento" r:id="rId7" imgW="6128222" imgH="47665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1632" y="1293047"/>
                        <a:ext cx="4447623" cy="3449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ángulo 46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graphicFrame>
        <p:nvGraphicFramePr>
          <p:cNvPr id="21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877342"/>
              </p:ext>
            </p:extLst>
          </p:nvPr>
        </p:nvGraphicFramePr>
        <p:xfrm>
          <a:off x="802673" y="2132856"/>
          <a:ext cx="4699046" cy="1887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9" name="Document" r:id="rId10" imgW="6141830" imgH="2466473" progId="Word.Document.12">
                  <p:embed/>
                </p:oleObj>
              </mc:Choice>
              <mc:Fallback>
                <p:oleObj name="Document" r:id="rId10" imgW="6141830" imgH="24664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02673" y="2132856"/>
                        <a:ext cx="4699046" cy="1887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476590"/>
              </p:ext>
            </p:extLst>
          </p:nvPr>
        </p:nvGraphicFramePr>
        <p:xfrm>
          <a:off x="802673" y="4149080"/>
          <a:ext cx="4993463" cy="2123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0" name="Document" r:id="rId13" imgW="6141830" imgH="2611157" progId="Word.Document.12">
                  <p:embed/>
                </p:oleObj>
              </mc:Choice>
              <mc:Fallback>
                <p:oleObj name="Document" r:id="rId13" imgW="6141830" imgH="26111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02673" y="4149080"/>
                        <a:ext cx="4993463" cy="2123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/>
          <p:cNvSpPr/>
          <p:nvPr/>
        </p:nvSpPr>
        <p:spPr>
          <a:xfrm>
            <a:off x="207821" y="1700808"/>
            <a:ext cx="5293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Figura 15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densidad arbórea con las matrices de distancias euclidianas de riqueza (A) y equitatividad de Pielou de escarabajos.</a:t>
            </a:r>
            <a:endParaRPr lang="es-EC" sz="900" dirty="0"/>
          </a:p>
        </p:txBody>
      </p:sp>
      <p:sp>
        <p:nvSpPr>
          <p:cNvPr id="8" name="Rectángulo 7"/>
          <p:cNvSpPr/>
          <p:nvPr/>
        </p:nvSpPr>
        <p:spPr>
          <a:xfrm>
            <a:off x="5576226" y="4731635"/>
            <a:ext cx="33675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riqueza arbórea con las matrices de distancias euclidianas de riqueza (A)  y equitatividad de escarabajos (B).</a:t>
            </a:r>
            <a:r>
              <a:rPr lang="es-EC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EC" sz="900" dirty="0"/>
          </a:p>
        </p:txBody>
      </p:sp>
      <p:sp>
        <p:nvSpPr>
          <p:cNvPr id="11" name="Rectángulo 10"/>
          <p:cNvSpPr/>
          <p:nvPr/>
        </p:nvSpPr>
        <p:spPr>
          <a:xfrm>
            <a:off x="184665" y="3811106"/>
            <a:ext cx="5317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Figura 17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diversidad  arbórea de Simpson (</a:t>
            </a:r>
            <a:r>
              <a:rPr lang="es-EC" sz="9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1 - D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con las matrices de distancias euclidianas de la riqueza (A) y equitatividad de escarabajos (B). </a:t>
            </a:r>
            <a:endParaRPr lang="es-EC" sz="900" dirty="0"/>
          </a:p>
        </p:txBody>
      </p:sp>
      <p:sp>
        <p:nvSpPr>
          <p:cNvPr id="13" name="Rectángulo 12"/>
          <p:cNvSpPr/>
          <p:nvPr/>
        </p:nvSpPr>
        <p:spPr>
          <a:xfrm>
            <a:off x="202377" y="5877272"/>
            <a:ext cx="52993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heterogeneidad de coberturas arbóreas (</a:t>
            </a:r>
            <a:r>
              <a:rPr lang="es-EC" sz="9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H’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con las matrices de distancias euclidianas de la riqueza (A) y la equitatividad de escarabajos con el índice de Pielou (B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s-EC" sz="900" dirty="0"/>
          </a:p>
        </p:txBody>
      </p:sp>
      <p:sp>
        <p:nvSpPr>
          <p:cNvPr id="15" name="Rectángulo 14"/>
          <p:cNvSpPr/>
          <p:nvPr/>
        </p:nvSpPr>
        <p:spPr>
          <a:xfrm>
            <a:off x="1619672" y="1602926"/>
            <a:ext cx="2736304" cy="1698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440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/>
          </p:nvPr>
        </p:nvGraphicFramePr>
        <p:xfrm>
          <a:off x="802673" y="44624"/>
          <a:ext cx="4764044" cy="1826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2" name="Document" r:id="rId4" imgW="6141830" imgH="2354541" progId="Word.Document.12">
                  <p:embed/>
                </p:oleObj>
              </mc:Choice>
              <mc:Fallback>
                <p:oleObj name="Document" r:id="rId4" imgW="6141830" imgH="23545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2673" y="44624"/>
                        <a:ext cx="4764044" cy="1826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4801632" y="1293047"/>
          <a:ext cx="4447623" cy="3449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3" name="Documento" r:id="rId7" imgW="6128222" imgH="4766595" progId="Word.Document.12">
                  <p:embed/>
                </p:oleObj>
              </mc:Choice>
              <mc:Fallback>
                <p:oleObj name="Documento" r:id="rId7" imgW="6128222" imgH="47665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1632" y="1293047"/>
                        <a:ext cx="4447623" cy="3449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ángulo 46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graphicFrame>
        <p:nvGraphicFramePr>
          <p:cNvPr id="21" name="1 Objeto"/>
          <p:cNvGraphicFramePr>
            <a:graphicFrameLocks noChangeAspect="1"/>
          </p:cNvGraphicFramePr>
          <p:nvPr>
            <p:extLst/>
          </p:nvPr>
        </p:nvGraphicFramePr>
        <p:xfrm>
          <a:off x="802673" y="2132856"/>
          <a:ext cx="4699046" cy="1887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4" name="Document" r:id="rId10" imgW="6141830" imgH="2466473" progId="Word.Document.12">
                  <p:embed/>
                </p:oleObj>
              </mc:Choice>
              <mc:Fallback>
                <p:oleObj name="Document" r:id="rId10" imgW="6141830" imgH="24664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02673" y="2132856"/>
                        <a:ext cx="4699046" cy="1887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3 Objeto"/>
          <p:cNvGraphicFramePr>
            <a:graphicFrameLocks noChangeAspect="1"/>
          </p:cNvGraphicFramePr>
          <p:nvPr>
            <p:extLst/>
          </p:nvPr>
        </p:nvGraphicFramePr>
        <p:xfrm>
          <a:off x="802673" y="4149080"/>
          <a:ext cx="4993463" cy="2123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5" name="Document" r:id="rId13" imgW="6141830" imgH="2611157" progId="Word.Document.12">
                  <p:embed/>
                </p:oleObj>
              </mc:Choice>
              <mc:Fallback>
                <p:oleObj name="Document" r:id="rId13" imgW="6141830" imgH="26111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02673" y="4149080"/>
                        <a:ext cx="4993463" cy="2123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ángulo 14"/>
          <p:cNvSpPr/>
          <p:nvPr/>
        </p:nvSpPr>
        <p:spPr>
          <a:xfrm>
            <a:off x="1619672" y="1602926"/>
            <a:ext cx="2736304" cy="1698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6876256" y="2809418"/>
            <a:ext cx="421705" cy="115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6948244" y="4488127"/>
            <a:ext cx="421705" cy="115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/>
          <p:cNvSpPr/>
          <p:nvPr/>
        </p:nvSpPr>
        <p:spPr>
          <a:xfrm>
            <a:off x="207821" y="1700808"/>
            <a:ext cx="5293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Figura 15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densidad arbórea con las matrices de distancias euclidianas de riqueza (A) y equitatividad de Pielou de escarabajos.</a:t>
            </a:r>
            <a:endParaRPr lang="es-EC" sz="900" dirty="0"/>
          </a:p>
        </p:txBody>
      </p:sp>
      <p:sp>
        <p:nvSpPr>
          <p:cNvPr id="18" name="Rectángulo 17"/>
          <p:cNvSpPr/>
          <p:nvPr/>
        </p:nvSpPr>
        <p:spPr>
          <a:xfrm>
            <a:off x="5576226" y="4731635"/>
            <a:ext cx="33675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riqueza arbórea con las matrices de distancias euclidianas de riqueza (A)  y equitatividad de escarabajos (B).</a:t>
            </a:r>
            <a:r>
              <a:rPr lang="es-EC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EC" sz="900" dirty="0"/>
          </a:p>
        </p:txBody>
      </p:sp>
      <p:sp>
        <p:nvSpPr>
          <p:cNvPr id="19" name="Rectángulo 18"/>
          <p:cNvSpPr/>
          <p:nvPr/>
        </p:nvSpPr>
        <p:spPr>
          <a:xfrm>
            <a:off x="184665" y="3811106"/>
            <a:ext cx="5317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Figura 17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diversidad  arbórea de Simpson (</a:t>
            </a:r>
            <a:r>
              <a:rPr lang="es-EC" sz="9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1 - D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con las matrices de distancias euclidianas de la riqueza (A) y equitatividad de escarabajos (B). </a:t>
            </a:r>
            <a:endParaRPr lang="es-EC" sz="900" dirty="0"/>
          </a:p>
        </p:txBody>
      </p:sp>
      <p:sp>
        <p:nvSpPr>
          <p:cNvPr id="20" name="Rectángulo 19"/>
          <p:cNvSpPr/>
          <p:nvPr/>
        </p:nvSpPr>
        <p:spPr>
          <a:xfrm>
            <a:off x="202377" y="5877272"/>
            <a:ext cx="52993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heterogeneidad de coberturas arbóreas (</a:t>
            </a:r>
            <a:r>
              <a:rPr lang="es-EC" sz="9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H’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con las matrices de distancias euclidianas de la riqueza (A) y la equitatividad de escarabajos con el índice de Pielou (B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s-EC" sz="900" dirty="0"/>
          </a:p>
        </p:txBody>
      </p:sp>
    </p:spTree>
    <p:extLst>
      <p:ext uri="{BB962C8B-B14F-4D97-AF65-F5344CB8AC3E}">
        <p14:creationId xmlns:p14="http://schemas.microsoft.com/office/powerpoint/2010/main" val="243025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/>
          </p:nvPr>
        </p:nvGraphicFramePr>
        <p:xfrm>
          <a:off x="802673" y="44624"/>
          <a:ext cx="4764044" cy="1826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6" name="Document" r:id="rId4" imgW="6141830" imgH="2354541" progId="Word.Document.12">
                  <p:embed/>
                </p:oleObj>
              </mc:Choice>
              <mc:Fallback>
                <p:oleObj name="Document" r:id="rId4" imgW="6141830" imgH="23545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2673" y="44624"/>
                        <a:ext cx="4764044" cy="1826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4801632" y="1293047"/>
          <a:ext cx="4447623" cy="3449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7" name="Documento" r:id="rId7" imgW="6128222" imgH="4766595" progId="Word.Document.12">
                  <p:embed/>
                </p:oleObj>
              </mc:Choice>
              <mc:Fallback>
                <p:oleObj name="Documento" r:id="rId7" imgW="6128222" imgH="47665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1632" y="1293047"/>
                        <a:ext cx="4447623" cy="3449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ángulo 46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graphicFrame>
        <p:nvGraphicFramePr>
          <p:cNvPr id="21" name="1 Objeto"/>
          <p:cNvGraphicFramePr>
            <a:graphicFrameLocks noChangeAspect="1"/>
          </p:cNvGraphicFramePr>
          <p:nvPr>
            <p:extLst/>
          </p:nvPr>
        </p:nvGraphicFramePr>
        <p:xfrm>
          <a:off x="802673" y="2132856"/>
          <a:ext cx="4699046" cy="1887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8" name="Document" r:id="rId10" imgW="6141830" imgH="2466473" progId="Word.Document.12">
                  <p:embed/>
                </p:oleObj>
              </mc:Choice>
              <mc:Fallback>
                <p:oleObj name="Document" r:id="rId10" imgW="6141830" imgH="24664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02673" y="2132856"/>
                        <a:ext cx="4699046" cy="1887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3 Objeto"/>
          <p:cNvGraphicFramePr>
            <a:graphicFrameLocks noChangeAspect="1"/>
          </p:cNvGraphicFramePr>
          <p:nvPr>
            <p:extLst/>
          </p:nvPr>
        </p:nvGraphicFramePr>
        <p:xfrm>
          <a:off x="802673" y="4149080"/>
          <a:ext cx="4993463" cy="2123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9" name="Document" r:id="rId13" imgW="6141830" imgH="2611157" progId="Word.Document.12">
                  <p:embed/>
                </p:oleObj>
              </mc:Choice>
              <mc:Fallback>
                <p:oleObj name="Document" r:id="rId13" imgW="6141830" imgH="26111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02673" y="4149080"/>
                        <a:ext cx="4993463" cy="2123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ángulo 14"/>
          <p:cNvSpPr/>
          <p:nvPr/>
        </p:nvSpPr>
        <p:spPr>
          <a:xfrm>
            <a:off x="1619672" y="1602926"/>
            <a:ext cx="2736304" cy="1698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1619672" y="3726324"/>
            <a:ext cx="2736304" cy="1698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6876256" y="2809418"/>
            <a:ext cx="421705" cy="115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/>
          <p:cNvSpPr/>
          <p:nvPr/>
        </p:nvSpPr>
        <p:spPr>
          <a:xfrm>
            <a:off x="6948244" y="4488127"/>
            <a:ext cx="421705" cy="115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17"/>
          <p:cNvSpPr/>
          <p:nvPr/>
        </p:nvSpPr>
        <p:spPr>
          <a:xfrm>
            <a:off x="207821" y="1700808"/>
            <a:ext cx="5293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Figura 15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densidad arbórea con las matrices de distancias euclidianas de riqueza (A) y equitatividad de Pielou de escarabajos.</a:t>
            </a:r>
            <a:endParaRPr lang="es-EC" sz="900" dirty="0"/>
          </a:p>
        </p:txBody>
      </p:sp>
      <p:sp>
        <p:nvSpPr>
          <p:cNvPr id="19" name="Rectángulo 18"/>
          <p:cNvSpPr/>
          <p:nvPr/>
        </p:nvSpPr>
        <p:spPr>
          <a:xfrm>
            <a:off x="5576226" y="4731635"/>
            <a:ext cx="33675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riqueza arbórea con las matrices de distancias euclidianas de riqueza (A)  y equitatividad de escarabajos (B).</a:t>
            </a:r>
            <a:r>
              <a:rPr lang="es-EC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EC" sz="900" dirty="0"/>
          </a:p>
        </p:txBody>
      </p:sp>
      <p:sp>
        <p:nvSpPr>
          <p:cNvPr id="20" name="Rectángulo 19"/>
          <p:cNvSpPr/>
          <p:nvPr/>
        </p:nvSpPr>
        <p:spPr>
          <a:xfrm>
            <a:off x="184665" y="3811106"/>
            <a:ext cx="5317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Figura 17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diversidad  arbórea de Simpson (</a:t>
            </a:r>
            <a:r>
              <a:rPr lang="es-EC" sz="9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1 - D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con las matrices de distancias euclidianas de la riqueza (A) y equitatividad de escarabajos (B). </a:t>
            </a:r>
            <a:endParaRPr lang="es-EC" sz="900" dirty="0"/>
          </a:p>
        </p:txBody>
      </p:sp>
      <p:sp>
        <p:nvSpPr>
          <p:cNvPr id="23" name="Rectángulo 22"/>
          <p:cNvSpPr/>
          <p:nvPr/>
        </p:nvSpPr>
        <p:spPr>
          <a:xfrm>
            <a:off x="202377" y="5877272"/>
            <a:ext cx="52993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heterogeneidad de coberturas arbóreas (</a:t>
            </a:r>
            <a:r>
              <a:rPr lang="es-EC" sz="9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H’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con las matrices de distancias euclidianas de la riqueza (A) y la equitatividad de escarabajos con el índice de Pielou (B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s-EC" sz="900" dirty="0"/>
          </a:p>
        </p:txBody>
      </p:sp>
    </p:spTree>
    <p:extLst>
      <p:ext uri="{BB962C8B-B14F-4D97-AF65-F5344CB8AC3E}">
        <p14:creationId xmlns:p14="http://schemas.microsoft.com/office/powerpoint/2010/main" val="255372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/>
          </p:nvPr>
        </p:nvGraphicFramePr>
        <p:xfrm>
          <a:off x="802673" y="44624"/>
          <a:ext cx="4764044" cy="1826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4" name="Document" r:id="rId4" imgW="6141830" imgH="2354541" progId="Word.Document.12">
                  <p:embed/>
                </p:oleObj>
              </mc:Choice>
              <mc:Fallback>
                <p:oleObj name="Document" r:id="rId4" imgW="6141830" imgH="23545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2673" y="44624"/>
                        <a:ext cx="4764044" cy="1826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4801632" y="1293047"/>
          <a:ext cx="4447623" cy="3449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5" name="Documento" r:id="rId7" imgW="6128222" imgH="4766595" progId="Word.Document.12">
                  <p:embed/>
                </p:oleObj>
              </mc:Choice>
              <mc:Fallback>
                <p:oleObj name="Documento" r:id="rId7" imgW="6128222" imgH="47665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1632" y="1293047"/>
                        <a:ext cx="4447623" cy="3449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ángulo 46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graphicFrame>
        <p:nvGraphicFramePr>
          <p:cNvPr id="21" name="1 Objeto"/>
          <p:cNvGraphicFramePr>
            <a:graphicFrameLocks noChangeAspect="1"/>
          </p:cNvGraphicFramePr>
          <p:nvPr>
            <p:extLst/>
          </p:nvPr>
        </p:nvGraphicFramePr>
        <p:xfrm>
          <a:off x="802673" y="2132856"/>
          <a:ext cx="4699046" cy="1887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6" name="Document" r:id="rId10" imgW="6141830" imgH="2466473" progId="Word.Document.12">
                  <p:embed/>
                </p:oleObj>
              </mc:Choice>
              <mc:Fallback>
                <p:oleObj name="Document" r:id="rId10" imgW="6141830" imgH="24664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02673" y="2132856"/>
                        <a:ext cx="4699046" cy="1887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3 Objeto"/>
          <p:cNvGraphicFramePr>
            <a:graphicFrameLocks noChangeAspect="1"/>
          </p:cNvGraphicFramePr>
          <p:nvPr>
            <p:extLst/>
          </p:nvPr>
        </p:nvGraphicFramePr>
        <p:xfrm>
          <a:off x="802673" y="4149080"/>
          <a:ext cx="4993463" cy="2123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7" name="Document" r:id="rId13" imgW="6141830" imgH="2611157" progId="Word.Document.12">
                  <p:embed/>
                </p:oleObj>
              </mc:Choice>
              <mc:Fallback>
                <p:oleObj name="Document" r:id="rId13" imgW="6141830" imgH="26111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02673" y="4149080"/>
                        <a:ext cx="4993463" cy="2123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ángulo 14"/>
          <p:cNvSpPr/>
          <p:nvPr/>
        </p:nvSpPr>
        <p:spPr>
          <a:xfrm>
            <a:off x="1619672" y="1602926"/>
            <a:ext cx="2736304" cy="1698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1619672" y="3726324"/>
            <a:ext cx="2736304" cy="1698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1632956" y="5805264"/>
            <a:ext cx="2736304" cy="1698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6876256" y="2809418"/>
            <a:ext cx="421705" cy="115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/>
          <p:cNvSpPr/>
          <p:nvPr/>
        </p:nvSpPr>
        <p:spPr>
          <a:xfrm>
            <a:off x="6948244" y="4488127"/>
            <a:ext cx="421705" cy="115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17"/>
          <p:cNvSpPr/>
          <p:nvPr/>
        </p:nvSpPr>
        <p:spPr>
          <a:xfrm>
            <a:off x="207821" y="1700808"/>
            <a:ext cx="5293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Figura 15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densidad arbórea con las matrices de distancias euclidianas de riqueza (A) y equitatividad de Pielou de escarabajos.</a:t>
            </a:r>
            <a:endParaRPr lang="es-EC" sz="900" dirty="0"/>
          </a:p>
        </p:txBody>
      </p:sp>
      <p:sp>
        <p:nvSpPr>
          <p:cNvPr id="19" name="Rectángulo 18"/>
          <p:cNvSpPr/>
          <p:nvPr/>
        </p:nvSpPr>
        <p:spPr>
          <a:xfrm>
            <a:off x="5576226" y="4731635"/>
            <a:ext cx="33675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riqueza arbórea con las matrices de distancias euclidianas de riqueza (A)  y equitatividad de escarabajos (B).</a:t>
            </a:r>
            <a:r>
              <a:rPr lang="es-EC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EC" sz="900" dirty="0"/>
          </a:p>
        </p:txBody>
      </p:sp>
      <p:sp>
        <p:nvSpPr>
          <p:cNvPr id="20" name="Rectángulo 19"/>
          <p:cNvSpPr/>
          <p:nvPr/>
        </p:nvSpPr>
        <p:spPr>
          <a:xfrm>
            <a:off x="184665" y="3811106"/>
            <a:ext cx="5317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Figura 17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diversidad  arbórea de Simpson (</a:t>
            </a:r>
            <a:r>
              <a:rPr lang="es-EC" sz="9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1 - D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con las matrices de distancias euclidianas de la riqueza (A) y equitatividad de escarabajos (B). </a:t>
            </a:r>
            <a:endParaRPr lang="es-EC" sz="900" dirty="0"/>
          </a:p>
        </p:txBody>
      </p:sp>
      <p:sp>
        <p:nvSpPr>
          <p:cNvPr id="23" name="Rectángulo 22"/>
          <p:cNvSpPr/>
          <p:nvPr/>
        </p:nvSpPr>
        <p:spPr>
          <a:xfrm>
            <a:off x="202377" y="5877272"/>
            <a:ext cx="52993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heterogeneidad de coberturas arbóreas (</a:t>
            </a:r>
            <a:r>
              <a:rPr lang="es-EC" sz="9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H’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con las matrices de distancias euclidianas de la riqueza (A) y la equitatividad de escarabajos con el índice de Pielou (B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s-EC" sz="900" dirty="0"/>
          </a:p>
        </p:txBody>
      </p:sp>
    </p:spTree>
    <p:extLst>
      <p:ext uri="{BB962C8B-B14F-4D97-AF65-F5344CB8AC3E}">
        <p14:creationId xmlns:p14="http://schemas.microsoft.com/office/powerpoint/2010/main" val="29717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/>
          </p:nvPr>
        </p:nvGraphicFramePr>
        <p:xfrm>
          <a:off x="802673" y="44624"/>
          <a:ext cx="4764044" cy="1826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8" name="Document" r:id="rId4" imgW="6141830" imgH="2354541" progId="Word.Document.12">
                  <p:embed/>
                </p:oleObj>
              </mc:Choice>
              <mc:Fallback>
                <p:oleObj name="Document" r:id="rId4" imgW="6141830" imgH="23545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2673" y="44624"/>
                        <a:ext cx="4764044" cy="1826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4801632" y="1293047"/>
          <a:ext cx="4447623" cy="3449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9" name="Documento" r:id="rId7" imgW="6128222" imgH="4766595" progId="Word.Document.12">
                  <p:embed/>
                </p:oleObj>
              </mc:Choice>
              <mc:Fallback>
                <p:oleObj name="Documento" r:id="rId7" imgW="6128222" imgH="47665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1632" y="1293047"/>
                        <a:ext cx="4447623" cy="3449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ángulo 46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graphicFrame>
        <p:nvGraphicFramePr>
          <p:cNvPr id="21" name="1 Objeto"/>
          <p:cNvGraphicFramePr>
            <a:graphicFrameLocks noChangeAspect="1"/>
          </p:cNvGraphicFramePr>
          <p:nvPr>
            <p:extLst/>
          </p:nvPr>
        </p:nvGraphicFramePr>
        <p:xfrm>
          <a:off x="802673" y="2132856"/>
          <a:ext cx="4699046" cy="1887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0" name="Document" r:id="rId10" imgW="6141830" imgH="2466473" progId="Word.Document.12">
                  <p:embed/>
                </p:oleObj>
              </mc:Choice>
              <mc:Fallback>
                <p:oleObj name="Document" r:id="rId10" imgW="6141830" imgH="24664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02673" y="2132856"/>
                        <a:ext cx="4699046" cy="1887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3 Objeto"/>
          <p:cNvGraphicFramePr>
            <a:graphicFrameLocks noChangeAspect="1"/>
          </p:cNvGraphicFramePr>
          <p:nvPr>
            <p:extLst/>
          </p:nvPr>
        </p:nvGraphicFramePr>
        <p:xfrm>
          <a:off x="802673" y="4149080"/>
          <a:ext cx="4993463" cy="2123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1" name="Document" r:id="rId13" imgW="6141830" imgH="2611157" progId="Word.Document.12">
                  <p:embed/>
                </p:oleObj>
              </mc:Choice>
              <mc:Fallback>
                <p:oleObj name="Document" r:id="rId13" imgW="6141830" imgH="26111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02673" y="4149080"/>
                        <a:ext cx="4993463" cy="2123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ángulo 14"/>
          <p:cNvSpPr/>
          <p:nvPr/>
        </p:nvSpPr>
        <p:spPr>
          <a:xfrm flipH="1" flipV="1">
            <a:off x="802672" y="584870"/>
            <a:ext cx="240935" cy="5541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 flipH="1" flipV="1">
            <a:off x="2852048" y="606351"/>
            <a:ext cx="240935" cy="5541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 flipH="1" flipV="1">
            <a:off x="798819" y="2695168"/>
            <a:ext cx="240935" cy="5541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 flipH="1" flipV="1">
            <a:off x="2848195" y="2716649"/>
            <a:ext cx="240935" cy="5541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/>
          <p:cNvSpPr/>
          <p:nvPr/>
        </p:nvSpPr>
        <p:spPr>
          <a:xfrm flipH="1" flipV="1">
            <a:off x="798819" y="4774108"/>
            <a:ext cx="240935" cy="5541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17"/>
          <p:cNvSpPr/>
          <p:nvPr/>
        </p:nvSpPr>
        <p:spPr>
          <a:xfrm flipH="1" flipV="1">
            <a:off x="2987824" y="4795589"/>
            <a:ext cx="240935" cy="5541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 18"/>
          <p:cNvSpPr/>
          <p:nvPr/>
        </p:nvSpPr>
        <p:spPr>
          <a:xfrm flipH="1" flipV="1">
            <a:off x="6064257" y="1834540"/>
            <a:ext cx="240935" cy="5541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/>
          <p:cNvSpPr/>
          <p:nvPr/>
        </p:nvSpPr>
        <p:spPr>
          <a:xfrm flipH="1" flipV="1">
            <a:off x="6058987" y="3470130"/>
            <a:ext cx="240935" cy="5541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 22"/>
          <p:cNvSpPr/>
          <p:nvPr/>
        </p:nvSpPr>
        <p:spPr>
          <a:xfrm>
            <a:off x="207821" y="1700808"/>
            <a:ext cx="5293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Figura 15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densidad arbórea con las matrices de distancias euclidianas de riqueza (A) y equitatividad de Pielou de escarabajos.</a:t>
            </a:r>
            <a:endParaRPr lang="es-EC" sz="900" dirty="0"/>
          </a:p>
        </p:txBody>
      </p:sp>
      <p:sp>
        <p:nvSpPr>
          <p:cNvPr id="24" name="Rectángulo 23"/>
          <p:cNvSpPr/>
          <p:nvPr/>
        </p:nvSpPr>
        <p:spPr>
          <a:xfrm>
            <a:off x="5576226" y="4731635"/>
            <a:ext cx="33675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riqueza arbórea con las matrices de distancias euclidianas de riqueza (A)  y equitatividad de escarabajos (B).</a:t>
            </a:r>
            <a:r>
              <a:rPr lang="es-EC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EC" sz="900" dirty="0"/>
          </a:p>
        </p:txBody>
      </p:sp>
      <p:sp>
        <p:nvSpPr>
          <p:cNvPr id="25" name="Rectángulo 24"/>
          <p:cNvSpPr/>
          <p:nvPr/>
        </p:nvSpPr>
        <p:spPr>
          <a:xfrm>
            <a:off x="184665" y="3811106"/>
            <a:ext cx="5317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Figura 17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diversidad  arbórea de Simpson (</a:t>
            </a:r>
            <a:r>
              <a:rPr lang="es-EC" sz="9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1 - D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con las matrices de distancias euclidianas de la riqueza (A) y equitatividad de escarabajos (B). </a:t>
            </a:r>
            <a:endParaRPr lang="es-EC" sz="900" dirty="0"/>
          </a:p>
        </p:txBody>
      </p:sp>
      <p:sp>
        <p:nvSpPr>
          <p:cNvPr id="26" name="Rectángulo 25"/>
          <p:cNvSpPr/>
          <p:nvPr/>
        </p:nvSpPr>
        <p:spPr>
          <a:xfrm>
            <a:off x="202377" y="5877272"/>
            <a:ext cx="52993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heterogeneidad de coberturas arbóreas (</a:t>
            </a:r>
            <a:r>
              <a:rPr lang="es-EC" sz="9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H’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con las matrices de distancias euclidianas de la riqueza (A) y la equitatividad de escarabajos con el índice de Pielou (B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s-EC" sz="900" dirty="0"/>
          </a:p>
        </p:txBody>
      </p:sp>
    </p:spTree>
    <p:extLst>
      <p:ext uri="{BB962C8B-B14F-4D97-AF65-F5344CB8AC3E}">
        <p14:creationId xmlns:p14="http://schemas.microsoft.com/office/powerpoint/2010/main" val="141312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/>
          </p:nvPr>
        </p:nvGraphicFramePr>
        <p:xfrm>
          <a:off x="802673" y="44624"/>
          <a:ext cx="4764044" cy="1826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0" name="Document" r:id="rId4" imgW="6141830" imgH="2354541" progId="Word.Document.12">
                  <p:embed/>
                </p:oleObj>
              </mc:Choice>
              <mc:Fallback>
                <p:oleObj name="Document" r:id="rId4" imgW="6141830" imgH="23545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2673" y="44624"/>
                        <a:ext cx="4764044" cy="1826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4801632" y="1293047"/>
          <a:ext cx="4447623" cy="3449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1" name="Documento" r:id="rId7" imgW="6128222" imgH="4766595" progId="Word.Document.12">
                  <p:embed/>
                </p:oleObj>
              </mc:Choice>
              <mc:Fallback>
                <p:oleObj name="Documento" r:id="rId7" imgW="6128222" imgH="47665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1632" y="1293047"/>
                        <a:ext cx="4447623" cy="3449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ángulo 46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graphicFrame>
        <p:nvGraphicFramePr>
          <p:cNvPr id="21" name="1 Objeto"/>
          <p:cNvGraphicFramePr>
            <a:graphicFrameLocks noChangeAspect="1"/>
          </p:cNvGraphicFramePr>
          <p:nvPr>
            <p:extLst/>
          </p:nvPr>
        </p:nvGraphicFramePr>
        <p:xfrm>
          <a:off x="802673" y="2132856"/>
          <a:ext cx="4699046" cy="1887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2" name="Document" r:id="rId10" imgW="6141830" imgH="2466473" progId="Word.Document.12">
                  <p:embed/>
                </p:oleObj>
              </mc:Choice>
              <mc:Fallback>
                <p:oleObj name="Document" r:id="rId10" imgW="6141830" imgH="24664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02673" y="2132856"/>
                        <a:ext cx="4699046" cy="1887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3 Objeto"/>
          <p:cNvGraphicFramePr>
            <a:graphicFrameLocks noChangeAspect="1"/>
          </p:cNvGraphicFramePr>
          <p:nvPr>
            <p:extLst/>
          </p:nvPr>
        </p:nvGraphicFramePr>
        <p:xfrm>
          <a:off x="802673" y="4149080"/>
          <a:ext cx="4993463" cy="2123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3" name="Document" r:id="rId13" imgW="6141830" imgH="2611157" progId="Word.Document.12">
                  <p:embed/>
                </p:oleObj>
              </mc:Choice>
              <mc:Fallback>
                <p:oleObj name="Document" r:id="rId13" imgW="6141830" imgH="26111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02673" y="4149080"/>
                        <a:ext cx="4993463" cy="2123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ángulo 14"/>
          <p:cNvSpPr/>
          <p:nvPr/>
        </p:nvSpPr>
        <p:spPr>
          <a:xfrm flipH="1" flipV="1">
            <a:off x="802672" y="584870"/>
            <a:ext cx="240935" cy="5541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 flipH="1" flipV="1">
            <a:off x="2852048" y="606351"/>
            <a:ext cx="240935" cy="5541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 flipH="1" flipV="1">
            <a:off x="798819" y="2695168"/>
            <a:ext cx="240935" cy="5541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 flipH="1" flipV="1">
            <a:off x="2848195" y="2716649"/>
            <a:ext cx="240935" cy="5541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/>
          <p:cNvSpPr/>
          <p:nvPr/>
        </p:nvSpPr>
        <p:spPr>
          <a:xfrm flipH="1" flipV="1">
            <a:off x="798819" y="4774108"/>
            <a:ext cx="240935" cy="5541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17"/>
          <p:cNvSpPr/>
          <p:nvPr/>
        </p:nvSpPr>
        <p:spPr>
          <a:xfrm flipH="1" flipV="1">
            <a:off x="2987824" y="4795589"/>
            <a:ext cx="240935" cy="5541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 18"/>
          <p:cNvSpPr/>
          <p:nvPr/>
        </p:nvSpPr>
        <p:spPr>
          <a:xfrm flipH="1" flipV="1">
            <a:off x="6064257" y="1834540"/>
            <a:ext cx="240935" cy="5541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/>
          <p:cNvSpPr/>
          <p:nvPr/>
        </p:nvSpPr>
        <p:spPr>
          <a:xfrm flipH="1" flipV="1">
            <a:off x="6058987" y="3470130"/>
            <a:ext cx="240935" cy="5541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 22"/>
          <p:cNvSpPr/>
          <p:nvPr/>
        </p:nvSpPr>
        <p:spPr>
          <a:xfrm>
            <a:off x="1619672" y="1602926"/>
            <a:ext cx="2736304" cy="1698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 23"/>
          <p:cNvSpPr/>
          <p:nvPr/>
        </p:nvSpPr>
        <p:spPr>
          <a:xfrm>
            <a:off x="1619672" y="3726324"/>
            <a:ext cx="2736304" cy="1698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ectángulo 24"/>
          <p:cNvSpPr/>
          <p:nvPr/>
        </p:nvSpPr>
        <p:spPr>
          <a:xfrm>
            <a:off x="1632956" y="5805264"/>
            <a:ext cx="2736304" cy="1698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 25"/>
          <p:cNvSpPr/>
          <p:nvPr/>
        </p:nvSpPr>
        <p:spPr>
          <a:xfrm>
            <a:off x="6876256" y="2809418"/>
            <a:ext cx="421705" cy="115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Rectángulo 26"/>
          <p:cNvSpPr/>
          <p:nvPr/>
        </p:nvSpPr>
        <p:spPr>
          <a:xfrm>
            <a:off x="6948244" y="4488127"/>
            <a:ext cx="421705" cy="115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Rectángulo 27"/>
          <p:cNvSpPr/>
          <p:nvPr/>
        </p:nvSpPr>
        <p:spPr>
          <a:xfrm flipH="1" flipV="1">
            <a:off x="4015805" y="158930"/>
            <a:ext cx="785826" cy="81896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Rectángulo 28"/>
          <p:cNvSpPr/>
          <p:nvPr/>
        </p:nvSpPr>
        <p:spPr>
          <a:xfrm flipH="1" flipV="1">
            <a:off x="4183781" y="4260592"/>
            <a:ext cx="854932" cy="84818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Rectángulo 29"/>
          <p:cNvSpPr/>
          <p:nvPr/>
        </p:nvSpPr>
        <p:spPr>
          <a:xfrm flipH="1" flipV="1">
            <a:off x="2090927" y="4289810"/>
            <a:ext cx="785826" cy="81896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Rectángulo 30"/>
          <p:cNvSpPr/>
          <p:nvPr/>
        </p:nvSpPr>
        <p:spPr>
          <a:xfrm flipH="1" flipV="1">
            <a:off x="2051720" y="2221590"/>
            <a:ext cx="785826" cy="81896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Rectángulo 31"/>
          <p:cNvSpPr/>
          <p:nvPr/>
        </p:nvSpPr>
        <p:spPr>
          <a:xfrm flipH="1" flipV="1">
            <a:off x="4146214" y="2228310"/>
            <a:ext cx="785826" cy="81896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Rectángulo 32"/>
          <p:cNvSpPr/>
          <p:nvPr/>
        </p:nvSpPr>
        <p:spPr>
          <a:xfrm flipH="1" flipV="1">
            <a:off x="1961595" y="167073"/>
            <a:ext cx="785826" cy="81896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Rectángulo 33"/>
          <p:cNvSpPr/>
          <p:nvPr/>
        </p:nvSpPr>
        <p:spPr>
          <a:xfrm flipH="1" flipV="1">
            <a:off x="7255223" y="1372363"/>
            <a:ext cx="854932" cy="84818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Rectángulo 34"/>
          <p:cNvSpPr/>
          <p:nvPr/>
        </p:nvSpPr>
        <p:spPr>
          <a:xfrm flipH="1" flipV="1">
            <a:off x="7289776" y="2995273"/>
            <a:ext cx="785826" cy="81896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Rectángulo 35"/>
          <p:cNvSpPr/>
          <p:nvPr/>
        </p:nvSpPr>
        <p:spPr>
          <a:xfrm>
            <a:off x="207821" y="1700808"/>
            <a:ext cx="5293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Figura 15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densidad arbórea con las matrices de distancias euclidianas de riqueza (A) y equitatividad de Pielou de escarabajos.</a:t>
            </a:r>
            <a:endParaRPr lang="es-EC" sz="900" dirty="0"/>
          </a:p>
        </p:txBody>
      </p:sp>
      <p:sp>
        <p:nvSpPr>
          <p:cNvPr id="37" name="Rectángulo 36"/>
          <p:cNvSpPr/>
          <p:nvPr/>
        </p:nvSpPr>
        <p:spPr>
          <a:xfrm>
            <a:off x="5576226" y="4731635"/>
            <a:ext cx="33675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riqueza arbórea con las matrices de distancias euclidianas de riqueza (A)  y equitatividad de escarabajos (B).</a:t>
            </a:r>
            <a:r>
              <a:rPr lang="es-EC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EC" sz="900" dirty="0"/>
          </a:p>
        </p:txBody>
      </p:sp>
      <p:sp>
        <p:nvSpPr>
          <p:cNvPr id="38" name="Rectángulo 37"/>
          <p:cNvSpPr/>
          <p:nvPr/>
        </p:nvSpPr>
        <p:spPr>
          <a:xfrm>
            <a:off x="184665" y="3811106"/>
            <a:ext cx="5317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Figura 17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diversidad  arbórea de Simpson (</a:t>
            </a:r>
            <a:r>
              <a:rPr lang="es-EC" sz="9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1 - D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con las matrices de distancias euclidianas de la riqueza (A) y equitatividad de escarabajos (B). </a:t>
            </a:r>
            <a:endParaRPr lang="es-EC" sz="900" dirty="0"/>
          </a:p>
        </p:txBody>
      </p:sp>
      <p:sp>
        <p:nvSpPr>
          <p:cNvPr id="39" name="Rectángulo 38"/>
          <p:cNvSpPr/>
          <p:nvPr/>
        </p:nvSpPr>
        <p:spPr>
          <a:xfrm>
            <a:off x="202377" y="5877272"/>
            <a:ext cx="52993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9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r>
              <a:rPr lang="es-EC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heterogeneidad de coberturas arbóreas (</a:t>
            </a:r>
            <a:r>
              <a:rPr lang="es-EC" sz="9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H’</a:t>
            </a:r>
            <a:r>
              <a:rPr lang="es-EC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con las matrices de distancias euclidianas de la riqueza (A) y la equitatividad de escarabajos con el índice de Pielou (B</a:t>
            </a:r>
            <a:r>
              <a:rPr lang="es-EC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s-EC" sz="900" dirty="0"/>
          </a:p>
        </p:txBody>
      </p:sp>
    </p:spTree>
    <p:extLst>
      <p:ext uri="{BB962C8B-B14F-4D97-AF65-F5344CB8AC3E}">
        <p14:creationId xmlns:p14="http://schemas.microsoft.com/office/powerpoint/2010/main" val="19091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/>
          </p:nvPr>
        </p:nvGraphicFramePr>
        <p:xfrm>
          <a:off x="833461" y="476672"/>
          <a:ext cx="7078142" cy="5656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0" name="Document" r:id="rId4" imgW="6141830" imgH="4909192" progId="Word.Document.12">
                  <p:embed/>
                </p:oleObj>
              </mc:Choice>
              <mc:Fallback>
                <p:oleObj name="Document" r:id="rId4" imgW="6141830" imgH="490919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3461" y="476672"/>
                        <a:ext cx="7078142" cy="5656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/>
          <p:cNvSpPr/>
          <p:nvPr/>
        </p:nvSpPr>
        <p:spPr>
          <a:xfrm>
            <a:off x="3707904" y="5661248"/>
            <a:ext cx="864096" cy="1308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076056" y="2929717"/>
            <a:ext cx="864096" cy="2028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2051720" y="2931722"/>
            <a:ext cx="864096" cy="2028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936103" y="5762682"/>
            <a:ext cx="611140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1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1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17 </a:t>
            </a:r>
            <a:r>
              <a:rPr lang="es-EC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Grado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asociación entre las matrices de distancias euclidianas de la equitatividad arbórea de Pielou (</a:t>
            </a:r>
            <a:r>
              <a:rPr lang="es-EC" sz="11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J’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con las matrices de distancias euclidianas de la tasa de captura (A), tasa de captura (B) 1- Simpson (C) diversidad de Shannon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41448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912170"/>
              </p:ext>
            </p:extLst>
          </p:nvPr>
        </p:nvGraphicFramePr>
        <p:xfrm>
          <a:off x="833461" y="476672"/>
          <a:ext cx="7078142" cy="5656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7" name="Document" r:id="rId4" imgW="6141830" imgH="4909192" progId="Word.Document.12">
                  <p:embed/>
                </p:oleObj>
              </mc:Choice>
              <mc:Fallback>
                <p:oleObj name="Document" r:id="rId4" imgW="6141830" imgH="490919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3461" y="476672"/>
                        <a:ext cx="7078142" cy="5656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/>
          <p:cNvSpPr/>
          <p:nvPr/>
        </p:nvSpPr>
        <p:spPr>
          <a:xfrm>
            <a:off x="3707904" y="5661248"/>
            <a:ext cx="864096" cy="1308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896901" y="1124744"/>
            <a:ext cx="324543" cy="129614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076056" y="2929717"/>
            <a:ext cx="864096" cy="2028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2051720" y="2931722"/>
            <a:ext cx="864096" cy="2028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936103" y="5762682"/>
            <a:ext cx="611140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1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1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  <a:r>
              <a:rPr lang="es-EC" sz="1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equitatividad arbórea de Pielou (</a:t>
            </a:r>
            <a:r>
              <a:rPr lang="es-EC" sz="11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J’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con las matrices de distancias euclidianas de la tasa de captura (A), tasa de captura (B) 1- Simpson (C) diversidad de Shannon</a:t>
            </a:r>
            <a:endParaRPr lang="es-EC" sz="1100" dirty="0"/>
          </a:p>
        </p:txBody>
      </p:sp>
      <p:sp>
        <p:nvSpPr>
          <p:cNvPr id="15" name="Rectángulo 14"/>
          <p:cNvSpPr/>
          <p:nvPr/>
        </p:nvSpPr>
        <p:spPr>
          <a:xfrm>
            <a:off x="2483768" y="3799562"/>
            <a:ext cx="324543" cy="129614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3977680" y="1074027"/>
            <a:ext cx="324543" cy="129614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624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/>
          </p:nvPr>
        </p:nvGraphicFramePr>
        <p:xfrm>
          <a:off x="833461" y="476672"/>
          <a:ext cx="7078142" cy="5656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4" name="Document" r:id="rId4" imgW="6141830" imgH="4909192" progId="Word.Document.12">
                  <p:embed/>
                </p:oleObj>
              </mc:Choice>
              <mc:Fallback>
                <p:oleObj name="Document" r:id="rId4" imgW="6141830" imgH="490919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3461" y="476672"/>
                        <a:ext cx="7078142" cy="5656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/>
          <p:cNvSpPr/>
          <p:nvPr/>
        </p:nvSpPr>
        <p:spPr>
          <a:xfrm>
            <a:off x="3707904" y="5661248"/>
            <a:ext cx="864096" cy="1308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896901" y="1124744"/>
            <a:ext cx="324543" cy="129614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/>
          <p:cNvSpPr/>
          <p:nvPr/>
        </p:nvSpPr>
        <p:spPr>
          <a:xfrm>
            <a:off x="6161569" y="61650"/>
            <a:ext cx="283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12" name="Rectángulo 6"/>
          <p:cNvSpPr/>
          <p:nvPr/>
        </p:nvSpPr>
        <p:spPr>
          <a:xfrm>
            <a:off x="5906438" y="1700808"/>
            <a:ext cx="1041793" cy="100443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5076056" y="2929717"/>
            <a:ext cx="864096" cy="2028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2051720" y="2931722"/>
            <a:ext cx="864096" cy="2028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936103" y="5762682"/>
            <a:ext cx="611140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1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1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  <a:r>
              <a:rPr lang="es-EC" sz="1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Grado de asociación entre las matrices de distancias euclidianas de la equitatividad arbórea de Pielou (</a:t>
            </a:r>
            <a:r>
              <a:rPr lang="es-EC" sz="11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J’</a:t>
            </a:r>
            <a:r>
              <a:rPr lang="es-EC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con las matrices de distancias euclidianas de la tasa de captura (A), tasa de captura (B) 1- Simpson (C) diversidad de Shannon</a:t>
            </a:r>
            <a:endParaRPr lang="es-EC" sz="1100" dirty="0"/>
          </a:p>
        </p:txBody>
      </p:sp>
      <p:sp>
        <p:nvSpPr>
          <p:cNvPr id="15" name="Rectángulo 14"/>
          <p:cNvSpPr/>
          <p:nvPr/>
        </p:nvSpPr>
        <p:spPr>
          <a:xfrm>
            <a:off x="2483768" y="3799562"/>
            <a:ext cx="324543" cy="129614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3977680" y="1074027"/>
            <a:ext cx="324543" cy="129614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6"/>
          <p:cNvSpPr/>
          <p:nvPr/>
        </p:nvSpPr>
        <p:spPr>
          <a:xfrm>
            <a:off x="2795901" y="1913154"/>
            <a:ext cx="1008112" cy="86409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6"/>
          <p:cNvSpPr/>
          <p:nvPr/>
        </p:nvSpPr>
        <p:spPr>
          <a:xfrm>
            <a:off x="4302223" y="4589641"/>
            <a:ext cx="1008112" cy="86409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7514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62068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b="1" dirty="0">
                <a:latin typeface="Bodoni MT Black" panose="02070A03080606020203" pitchFamily="18" charset="0"/>
              </a:rPr>
              <a:t>ASOCIACIONES ENTRE LA DIVERSIDAD DE ESCARABAJOS y ARBÓREA ENTRE COBERTURAS ARBÓREAS</a:t>
            </a:r>
            <a:endParaRPr lang="es-ES" sz="1600" dirty="0">
              <a:latin typeface="Bodoni MT Black" panose="02070A03080606020203" pitchFamily="18" charset="0"/>
            </a:endParaRPr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889923"/>
              </p:ext>
            </p:extLst>
          </p:nvPr>
        </p:nvGraphicFramePr>
        <p:xfrm>
          <a:off x="251520" y="2420888"/>
          <a:ext cx="8730052" cy="1921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5" name="Document" r:id="rId4" imgW="6334112" imgH="1393937" progId="Word.Document.12">
                  <p:embed/>
                </p:oleObj>
              </mc:Choice>
              <mc:Fallback>
                <p:oleObj name="Document" r:id="rId4" imgW="6334112" imgH="13939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2420888"/>
                        <a:ext cx="8730052" cy="1921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/>
          <p:cNvSpPr/>
          <p:nvPr/>
        </p:nvSpPr>
        <p:spPr>
          <a:xfrm>
            <a:off x="3589146" y="0"/>
            <a:ext cx="5554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latin typeface="Bodoni MT Black" panose="02070A03080606020203" pitchFamily="18" charset="0"/>
              </a:rPr>
              <a:t>RESULTADOS Y DISCUSIÓN</a:t>
            </a:r>
            <a:endParaRPr lang="es-EC" sz="2800" dirty="0">
              <a:latin typeface="Bodoni MT Black" panose="02070A030806060202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979712" y="4581128"/>
            <a:ext cx="216024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Suatunce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otros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(2004) 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riqueza específica de coleópteros, se asocia solamente con la de riqueza de especies vegetales y su DAP.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572001" y="4581128"/>
            <a:ext cx="223224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Ramírez y otros (2011) 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riqueza y diversidad de aves de potreros y cercas vivas, se relacionan con la diversidad de árboles presentes en estos 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agrosistemas.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40180" y="1490645"/>
            <a:ext cx="80648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Tabla 5 </a:t>
            </a:r>
            <a:r>
              <a:rPr lang="es-EC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Pruebas </a:t>
            </a:r>
            <a:r>
              <a:rPr lang="es-EC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asociación de matrices de distancias euclidianas  de Mantel aplicados a  los  índices de biodiversidad arbórea y coleopterológica presentes en Santo Domingo de los Tsáchilas y Puerto Quito. El grado de asociación está expresado por el estadístico </a:t>
            </a:r>
            <a:r>
              <a:rPr lang="es-EC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s-EC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de Pearson, el valor de </a:t>
            </a:r>
            <a:r>
              <a:rPr lang="es-EC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 </a:t>
            </a:r>
            <a:r>
              <a:rPr lang="es-EC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 presenta entre  paréntesis.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577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7504" y="646331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dirty="0" smtClean="0">
                <a:latin typeface="Bodoni MT Black" panose="02070A03080606020203" pitchFamily="18" charset="0"/>
                <a:cs typeface="Times New Roman" panose="02020603050405020304" pitchFamily="18" charset="0"/>
              </a:rPr>
              <a:t>O. General</a:t>
            </a:r>
            <a:endParaRPr lang="es-EC" dirty="0">
              <a:latin typeface="Bodoni MT Black" panose="02070A03080606020203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la diversidad de escarabajos del suelo presentes en diferentes tipos de cobertura arbórea y sus asociaciones con la diversidad arbórea de los agrosistemas agrícolas tropicales del Noroeste de Ecuador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652120" y="0"/>
            <a:ext cx="3138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 smtClean="0">
                <a:latin typeface="Bodoni MT Black" panose="02070A03080606020203" pitchFamily="18" charset="0"/>
                <a:cs typeface="Times New Roman" panose="02020603050405020304" pitchFamily="18" charset="0"/>
              </a:rPr>
              <a:t>OBJETIVOS</a:t>
            </a:r>
            <a:endParaRPr lang="es-EC" sz="3600" b="1" dirty="0">
              <a:latin typeface="Bodoni MT Black" panose="02070A030806060202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2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31314" y="19797"/>
            <a:ext cx="4111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dirty="0" smtClean="0">
                <a:latin typeface="Bodoni MT Black" panose="02070A03080606020203" pitchFamily="18" charset="0"/>
              </a:rPr>
              <a:t>CONCLUSIONES</a:t>
            </a:r>
            <a:endParaRPr lang="es-EC" sz="3600" dirty="0">
              <a:latin typeface="Bodoni MT Black" panose="02070A030806060202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9552" y="908720"/>
            <a:ext cx="8136904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En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 suelo de cuatro coberturas arbóreas de noroeste ecuatoriano se encontraron cuatro familias y dieciocho especies de escarabajos, siendo las más abundantes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Canthon delicatulus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Onthophagus dicranoides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Ateuchus ecuadoriensis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Blapstinus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3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31314" y="19797"/>
            <a:ext cx="4111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dirty="0" smtClean="0">
                <a:latin typeface="Bodoni MT Black" panose="02070A03080606020203" pitchFamily="18" charset="0"/>
              </a:rPr>
              <a:t>CONCLUSIONES</a:t>
            </a:r>
            <a:endParaRPr lang="es-EC" sz="3600" dirty="0">
              <a:latin typeface="Bodoni MT Black" panose="02070A030806060202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9552" y="908720"/>
            <a:ext cx="813690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En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 suelo de cuatro coberturas arbóreas de noroeste ecuatoriano se encontraron cuatro familias y dieciocho especies de escarabajos, siendo las más abundantes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Canthon delicatulus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Onthophagus dicranoides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Ateuchus ecuadoriensis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Blapstinus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Las cercas poliespecíficas y las plantaciones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cacao presentan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 mayor abundancia, riqueza y diversidad de Scarabaeidae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9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31314" y="19797"/>
            <a:ext cx="4111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dirty="0" smtClean="0">
                <a:latin typeface="Bodoni MT Black" panose="02070A03080606020203" pitchFamily="18" charset="0"/>
              </a:rPr>
              <a:t>CONCLUSIONES</a:t>
            </a:r>
            <a:endParaRPr lang="es-EC" sz="3600" dirty="0">
              <a:latin typeface="Bodoni MT Black" panose="02070A030806060202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9552" y="908720"/>
            <a:ext cx="813690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En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 suelo de cuatro coberturas arbóreas de noroeste ecuatoriano se encontraron cuatro familias y dieciocho especies de escarabajos, siendo las más abundantes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Canthon delicatulus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Onthophagus dicranoides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Ateuchus ecuadoriensis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Blapstinus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Las cercas poliespecíficas y las plantaciones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cacao presentan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 mayor abundancia, riqueza y diversidad de Scarabaeidae.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En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las coberturas arbóreas de mayor densidad, riqueza y diversidad arbórea, existe una mayor riqueza y equitatividad de escarabajos; el más alto índice de equitatividad arbórea influye en la tasa de captura y la diversidad de coleópteros, siendo esta menor, cuando la equitatividad es mayor.</a:t>
            </a:r>
          </a:p>
        </p:txBody>
      </p:sp>
    </p:spTree>
    <p:extLst>
      <p:ext uri="{BB962C8B-B14F-4D97-AF65-F5344CB8AC3E}">
        <p14:creationId xmlns:p14="http://schemas.microsoft.com/office/powerpoint/2010/main" val="91309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57282" y="0"/>
            <a:ext cx="5451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dirty="0" smtClean="0">
                <a:latin typeface="Bodoni MT Black" panose="02070A03080606020203" pitchFamily="18" charset="0"/>
              </a:rPr>
              <a:t>RECOMENDACIONES</a:t>
            </a:r>
            <a:endParaRPr lang="es-EC" sz="3600" dirty="0">
              <a:latin typeface="Bodoni MT Black" panose="02070A030806060202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9552" y="920144"/>
            <a:ext cx="7920880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Realizar un análisis de influencia de las variedades de los cultivos de cacao, para conocer si este factor influye en la abundancia, riqueza o estructura de los escarabajos del suelo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54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57282" y="0"/>
            <a:ext cx="5451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dirty="0" smtClean="0">
                <a:latin typeface="Bodoni MT Black" panose="02070A03080606020203" pitchFamily="18" charset="0"/>
              </a:rPr>
              <a:t>RECOMENDACIONES</a:t>
            </a:r>
            <a:endParaRPr lang="es-EC" sz="3600" dirty="0">
              <a:latin typeface="Bodoni MT Black" panose="02070A030806060202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9552" y="920144"/>
            <a:ext cx="792088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Realizar un análisis de influencia de las variedades de los cultivos de cacao, para conocer si este factor influye en la abundancia, riqueza o estructura de los escarabajos del suelo.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Evaluar si la composición y la configuración de fragmentos presentes en paisajes agrícolas se asocian con las características de la diversidad de coleópteros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77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57282" y="0"/>
            <a:ext cx="5451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dirty="0" smtClean="0">
                <a:latin typeface="Bodoni MT Black" panose="02070A03080606020203" pitchFamily="18" charset="0"/>
              </a:rPr>
              <a:t>RECOMENDACIONES</a:t>
            </a:r>
            <a:endParaRPr lang="es-EC" sz="3600" dirty="0">
              <a:latin typeface="Bodoni MT Black" panose="02070A030806060202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9552" y="920144"/>
            <a:ext cx="792088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Realizar un análisis de influencia de las variedades de los cultivos de cacao, para conocer si este factor influye en la abundancia, riqueza o estructura de los escarabajos del suelo.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Evaluar si la composición y la configuración de fragmentos presentes en paisajes agrícolas se asocian con las características de la diversidad de coleópteros.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Proponer un estudio sobre la influencia de temporadas secas y lluviosas sobre la abundancia, riqueza y estructura de escarabajos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59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57282" y="0"/>
            <a:ext cx="5451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dirty="0" smtClean="0">
                <a:latin typeface="Bodoni MT Black" panose="02070A03080606020203" pitchFamily="18" charset="0"/>
              </a:rPr>
              <a:t>RECOMENDACIONES</a:t>
            </a:r>
            <a:endParaRPr lang="es-EC" sz="3600" dirty="0">
              <a:latin typeface="Bodoni MT Black" panose="02070A030806060202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9552" y="920144"/>
            <a:ext cx="7920880" cy="4813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Realizar un análisis de influencia de las variedades de los cultivos de cacao, para conocer si este factor influye en la abundancia, riqueza o estructura de los escarabajos del suelo.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Evaluar si la composición y la configuración de fragmentos presentes en paisajes agrícolas se asocian con las características de la diversidad de coleópteros.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Proponer un estudio sobre la influencia de temporadas secas y lluviosas sobre la abundancia, riqueza y estructura de escarabajos.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Extender el estudio a otros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taxa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bioindicadores tales como hongos, mariposas,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nemátodos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anélidos.</a:t>
            </a:r>
            <a:endParaRPr lang="es-EC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8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44" y="2685113"/>
            <a:ext cx="8126103" cy="270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99456" y="548680"/>
            <a:ext cx="42937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Agradecimientos a: </a:t>
            </a:r>
            <a:endParaRPr lang="es-E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209936" y="1484784"/>
            <a:ext cx="6966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400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Ministerio </a:t>
            </a:r>
            <a:r>
              <a:rPr lang="es-EC" sz="2400" dirty="0">
                <a:solidFill>
                  <a:srgbClr val="00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del Ambiente del Ecuador </a:t>
            </a:r>
            <a:endParaRPr lang="es-EC" sz="2400" dirty="0" smtClean="0">
              <a:solidFill>
                <a:srgbClr val="000000"/>
              </a:solidFill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400" dirty="0" err="1" smtClean="0">
                <a:solidFill>
                  <a:srgbClr val="00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M.Sc</a:t>
            </a:r>
            <a:r>
              <a:rPr lang="es-EC" sz="2400" dirty="0">
                <a:solidFill>
                  <a:srgbClr val="00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. Vladimir </a:t>
            </a:r>
            <a:r>
              <a:rPr lang="es-EC" sz="2400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Carvajal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400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M</a:t>
            </a:r>
            <a:r>
              <a:rPr lang="es-EC" sz="2400" dirty="0">
                <a:solidFill>
                  <a:srgbClr val="00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. Sc. Álvaro </a:t>
            </a:r>
            <a:r>
              <a:rPr lang="es-EC" sz="2400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Barragán</a:t>
            </a:r>
            <a:endParaRPr lang="es-EC" sz="2000" dirty="0">
              <a:solidFill>
                <a:srgbClr val="000000"/>
              </a:solidFill>
              <a:effectLst/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4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7504" y="646331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dirty="0" smtClean="0">
                <a:latin typeface="Bodoni MT Black" panose="02070A03080606020203" pitchFamily="18" charset="0"/>
                <a:cs typeface="Times New Roman" panose="02020603050405020304" pitchFamily="18" charset="0"/>
              </a:rPr>
              <a:t>O. General</a:t>
            </a:r>
            <a:endParaRPr lang="es-EC" dirty="0">
              <a:latin typeface="Bodoni MT Black" panose="02070A03080606020203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la diversidad de escarabajos del suelo presentes en diferentes tipos de cobertura arbórea y sus asociaciones con la diversidad arbórea de los agrosistemas agrícolas tropicales del Noroeste de Ecuador.</a:t>
            </a:r>
          </a:p>
          <a:p>
            <a:pPr algn="just">
              <a:lnSpc>
                <a:spcPct val="150000"/>
              </a:lnSpc>
            </a:pP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C" dirty="0" smtClean="0">
                <a:latin typeface="Bodoni MT Black" panose="02070A03080606020203" pitchFamily="18" charset="0"/>
                <a:cs typeface="Times New Roman" panose="02020603050405020304" pitchFamily="18" charset="0"/>
              </a:rPr>
              <a:t>O. Específicos</a:t>
            </a:r>
            <a:endParaRPr lang="es-EC" dirty="0">
              <a:latin typeface="Bodoni MT Black" panose="02070A03080606020203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Determinar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composición de especies de escarabajos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suelo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presentes en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cuatro tipos de cobertura arbórea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agrosistemas del noroccidente del Ecuador.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652120" y="0"/>
            <a:ext cx="3138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 smtClean="0">
                <a:latin typeface="Bodoni MT Black" panose="02070A03080606020203" pitchFamily="18" charset="0"/>
                <a:cs typeface="Times New Roman" panose="02020603050405020304" pitchFamily="18" charset="0"/>
              </a:rPr>
              <a:t>OBJETIVOS</a:t>
            </a:r>
            <a:endParaRPr lang="es-EC" sz="3600" b="1" dirty="0">
              <a:latin typeface="Bodoni MT Black" panose="02070A030806060202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3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7504" y="646331"/>
            <a:ext cx="8712968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dirty="0" smtClean="0">
                <a:latin typeface="Bodoni MT Black" panose="02070A03080606020203" pitchFamily="18" charset="0"/>
                <a:cs typeface="Times New Roman" panose="02020603050405020304" pitchFamily="18" charset="0"/>
              </a:rPr>
              <a:t>O. General</a:t>
            </a:r>
            <a:endParaRPr lang="es-EC" dirty="0">
              <a:latin typeface="Bodoni MT Black" panose="02070A03080606020203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la diversidad de escarabajos del suelo presentes en diferentes tipos de cobertura arbórea y sus asociaciones con la diversidad arbórea de los agrosistemas agrícolas tropicales del Noroeste de Ecuador.</a:t>
            </a:r>
          </a:p>
          <a:p>
            <a:pPr algn="just">
              <a:lnSpc>
                <a:spcPct val="150000"/>
              </a:lnSpc>
            </a:pP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C" dirty="0" smtClean="0">
                <a:latin typeface="Bodoni MT Black" panose="02070A03080606020203" pitchFamily="18" charset="0"/>
                <a:cs typeface="Times New Roman" panose="02020603050405020304" pitchFamily="18" charset="0"/>
              </a:rPr>
              <a:t>O. Específicos</a:t>
            </a:r>
            <a:endParaRPr lang="es-EC" dirty="0">
              <a:latin typeface="Bodoni MT Black" panose="02070A03080606020203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Determinar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composición de especies de escarabajos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suelo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presentes en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cuatro tipos de cobertura arbórea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agrosistemas del noroccidente del Ecuador. </a:t>
            </a:r>
          </a:p>
          <a:p>
            <a:pPr lvl="1" algn="just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Valorar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tipo de cobertura arbórea que favorece el incremento de índices de diversidad de escarabajos del suelo en agrosistemas del trópico húmedo noroccidental ecuatoriano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652120" y="0"/>
            <a:ext cx="3138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 smtClean="0">
                <a:latin typeface="Bodoni MT Black" panose="02070A03080606020203" pitchFamily="18" charset="0"/>
                <a:cs typeface="Times New Roman" panose="02020603050405020304" pitchFamily="18" charset="0"/>
              </a:rPr>
              <a:t>OBJETIVOS</a:t>
            </a:r>
            <a:endParaRPr lang="es-EC" sz="3600" b="1" dirty="0">
              <a:latin typeface="Bodoni MT Black" panose="02070A030806060202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 Black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sp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pe" id="{5E23C740-E0FC-4A0A-870B-82C3D837DEEB}" vid="{C0CEE18C-CB0D-43A4-92E8-B7B5A6A446B5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17164</TotalTime>
  <Words>6364</Words>
  <Application>Microsoft Office PowerPoint</Application>
  <PresentationFormat>Presentación en pantalla (4:3)</PresentationFormat>
  <Paragraphs>576</Paragraphs>
  <Slides>77</Slides>
  <Notes>17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77</vt:i4>
      </vt:variant>
    </vt:vector>
  </HeadingPairs>
  <TitlesOfParts>
    <vt:vector size="82" baseType="lpstr">
      <vt:lpstr>1_Tema de Office</vt:lpstr>
      <vt:lpstr>espe</vt:lpstr>
      <vt:lpstr>CorelDRAW</vt:lpstr>
      <vt:lpstr>Documento</vt:lpstr>
      <vt:lpstr>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YAZAN KAROLINA</dc:creator>
  <cp:lastModifiedBy>User</cp:lastModifiedBy>
  <cp:revision>757</cp:revision>
  <dcterms:created xsi:type="dcterms:W3CDTF">2016-09-07T18:23:35Z</dcterms:created>
  <dcterms:modified xsi:type="dcterms:W3CDTF">2018-12-18T19:13:07Z</dcterms:modified>
</cp:coreProperties>
</file>