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8" r:id="rId2"/>
    <p:sldId id="285" r:id="rId3"/>
    <p:sldId id="428" r:id="rId4"/>
    <p:sldId id="435" r:id="rId5"/>
    <p:sldId id="427" r:id="rId6"/>
    <p:sldId id="436" r:id="rId7"/>
    <p:sldId id="429" r:id="rId8"/>
    <p:sldId id="437" r:id="rId9"/>
    <p:sldId id="430" r:id="rId10"/>
    <p:sldId id="431" r:id="rId11"/>
    <p:sldId id="432" r:id="rId12"/>
    <p:sldId id="433" r:id="rId13"/>
    <p:sldId id="434" r:id="rId14"/>
    <p:sldId id="439" r:id="rId15"/>
    <p:sldId id="438" r:id="rId16"/>
    <p:sldId id="440" r:id="rId17"/>
    <p:sldId id="441" r:id="rId18"/>
    <p:sldId id="442" r:id="rId19"/>
    <p:sldId id="445" r:id="rId20"/>
    <p:sldId id="443" r:id="rId21"/>
    <p:sldId id="453" r:id="rId22"/>
    <p:sldId id="446" r:id="rId23"/>
    <p:sldId id="447" r:id="rId24"/>
    <p:sldId id="444" r:id="rId25"/>
    <p:sldId id="448" r:id="rId26"/>
    <p:sldId id="449" r:id="rId27"/>
    <p:sldId id="416" r:id="rId28"/>
    <p:sldId id="454" r:id="rId29"/>
    <p:sldId id="456" r:id="rId30"/>
    <p:sldId id="455" r:id="rId31"/>
    <p:sldId id="457" r:id="rId32"/>
    <p:sldId id="458" r:id="rId33"/>
    <p:sldId id="459" r:id="rId34"/>
    <p:sldId id="461" r:id="rId35"/>
    <p:sldId id="462" r:id="rId36"/>
    <p:sldId id="464" r:id="rId37"/>
    <p:sldId id="463" r:id="rId38"/>
    <p:sldId id="466" r:id="rId39"/>
    <p:sldId id="425" r:id="rId40"/>
    <p:sldId id="418" r:id="rId41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1208"/>
    <a:srgbClr val="588838"/>
    <a:srgbClr val="779D45"/>
    <a:srgbClr val="B0FBA3"/>
    <a:srgbClr val="AAC6B5"/>
    <a:srgbClr val="9EB786"/>
    <a:srgbClr val="FFFF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71" autoAdjust="0"/>
    <p:restoredTop sz="94434" autoAdjust="0"/>
  </p:normalViewPr>
  <p:slideViewPr>
    <p:cSldViewPr>
      <p:cViewPr varScale="1">
        <p:scale>
          <a:sx n="74" d="100"/>
          <a:sy n="74" d="100"/>
        </p:scale>
        <p:origin x="15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ESENTACI&#211;N%20P&#218;BLICA%20TESS\dat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chacama%20Moreno\Desktop\MELISSA%20P\PLAN%20TESIS\FOTOS%20TESIS\DATOS%20EN%20CAMPO\DATOS%20CAMPO%20GYPSO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chacama%20Moreno\Desktop\MELISSA%20P\PLAN%20TESIS\FOTOS%20TESIS\DATOS%20EN%20CAMPO\DATOS%20CAMPO%20GYPSO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ESENTACI&#211;N%20P&#218;BLICA%20TESS\dat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ESENTACI&#211;N%20P&#218;BLICA%20TESS\dat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ESENTACI&#211;N%20P&#218;BLICA%20TESS\dat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ESENTACI&#211;N%20P&#218;BLICA%20TESS\dato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chacama%20Moreno\Desktop\MELISSA%20P\PLAN%20TESIS\RADIACI&#211;N\DATOS%20MELISSA%20P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chacama%20Moreno\Desktop\MELISSA%20P\PLAN%20TESIS\RADIACI&#211;N\DATOS%20MELISSA%20P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chacama%20Moreno\Desktop\MELISSA%20P\PLAN%20TESIS\RADIACI&#211;N\DATOS%20MELISSA%20P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chacama%20Moreno\Desktop\MELISSA%20P\PLAN%20TESIS\RADIACI&#211;N\DATOS%20MELISSA%20P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i="1"/>
              <a:t>Gypsophila paniculata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Hoja1!$M$4</c:f>
              <c:strCache>
                <c:ptCount val="1"/>
                <c:pt idx="0">
                  <c:v># de Hojas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Hoja1!$L$5:$L$7</c:f>
              <c:strCache>
                <c:ptCount val="3"/>
                <c:pt idx="0">
                  <c:v>T1</c:v>
                </c:pt>
                <c:pt idx="1">
                  <c:v>T13</c:v>
                </c:pt>
                <c:pt idx="2">
                  <c:v>T6</c:v>
                </c:pt>
              </c:strCache>
            </c:strRef>
          </c:cat>
          <c:val>
            <c:numRef>
              <c:f>Hoja1!$M$5:$M$7</c:f>
              <c:numCache>
                <c:formatCode>General</c:formatCode>
                <c:ptCount val="3"/>
                <c:pt idx="0">
                  <c:v>25</c:v>
                </c:pt>
                <c:pt idx="1">
                  <c:v>25</c:v>
                </c:pt>
                <c:pt idx="2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14-4F6D-BD32-9979658C82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1406496"/>
        <c:axId val="2071410304"/>
      </c:barChart>
      <c:catAx>
        <c:axId val="207140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71410304"/>
        <c:crosses val="autoZero"/>
        <c:auto val="1"/>
        <c:lblAlgn val="ctr"/>
        <c:lblOffset val="100"/>
        <c:noMultiLvlLbl val="0"/>
      </c:catAx>
      <c:valAx>
        <c:axId val="207141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dirty="0" err="1"/>
                  <a:t>Número</a:t>
                </a:r>
                <a:r>
                  <a:rPr lang="en-US" sz="1100" b="1" dirty="0"/>
                  <a:t> de Hojas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714064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Hoja6!$B$1</c:f>
              <c:strCache>
                <c:ptCount val="1"/>
                <c:pt idx="0">
                  <c:v>Peso de tallo en blanco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Hoja6!$A$2:$A$3</c:f>
              <c:strCache>
                <c:ptCount val="2"/>
                <c:pt idx="0">
                  <c:v>6 horas-LED Red White</c:v>
                </c:pt>
                <c:pt idx="1">
                  <c:v>12 horas-LED Red White</c:v>
                </c:pt>
              </c:strCache>
            </c:strRef>
          </c:cat>
          <c:val>
            <c:numRef>
              <c:f>Hoja6!$B$2:$B$3</c:f>
              <c:numCache>
                <c:formatCode>General</c:formatCode>
                <c:ptCount val="2"/>
                <c:pt idx="0">
                  <c:v>19.579999999999998</c:v>
                </c:pt>
                <c:pt idx="1">
                  <c:v>18.760000000000002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02-41A1-BA4B-6EF22D06A7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894256"/>
        <c:axId val="109901328"/>
      </c:barChart>
      <c:catAx>
        <c:axId val="10989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9901328"/>
        <c:crosses val="autoZero"/>
        <c:auto val="1"/>
        <c:lblAlgn val="ctr"/>
        <c:lblOffset val="100"/>
        <c:noMultiLvlLbl val="0"/>
      </c:catAx>
      <c:valAx>
        <c:axId val="10990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900" dirty="0"/>
                  <a:t>Peso de tallo en blanco</a:t>
                </a:r>
              </a:p>
            </c:rich>
          </c:tx>
          <c:layout>
            <c:manualLayout>
              <c:xMode val="edge"/>
              <c:yMode val="edge"/>
              <c:x val="0.17971440179938314"/>
              <c:y val="1.431270556905119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98942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Hoja6!$B$15</c:f>
              <c:strCache>
                <c:ptCount val="1"/>
                <c:pt idx="0">
                  <c:v>Peso de tallo en blanco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Hoja6!$A$16:$A$17</c:f>
              <c:strCache>
                <c:ptCount val="2"/>
                <c:pt idx="0">
                  <c:v>12 horas-LED Far Red</c:v>
                </c:pt>
                <c:pt idx="1">
                  <c:v>6 horas-LED Far Red</c:v>
                </c:pt>
              </c:strCache>
            </c:strRef>
          </c:cat>
          <c:val>
            <c:numRef>
              <c:f>Hoja6!$B$16:$B$17</c:f>
              <c:numCache>
                <c:formatCode>General</c:formatCode>
                <c:ptCount val="2"/>
                <c:pt idx="0">
                  <c:v>43.14</c:v>
                </c:pt>
                <c:pt idx="1">
                  <c:v>41.93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E2-4596-BE31-887EE4153A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899696"/>
        <c:axId val="109890448"/>
      </c:barChart>
      <c:catAx>
        <c:axId val="10989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9890448"/>
        <c:crosses val="autoZero"/>
        <c:auto val="1"/>
        <c:lblAlgn val="ctr"/>
        <c:lblOffset val="100"/>
        <c:noMultiLvlLbl val="0"/>
      </c:catAx>
      <c:valAx>
        <c:axId val="10989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Peso en blanco </a:t>
                </a:r>
              </a:p>
            </c:rich>
          </c:tx>
          <c:layout>
            <c:manualLayout>
              <c:xMode val="edge"/>
              <c:yMode val="edge"/>
              <c:x val="0.18055555555555555"/>
              <c:y val="0.268351671272878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98996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i="1"/>
              <a:t>Trachelium caeruleum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Hoja1!$H$20</c:f>
              <c:strCache>
                <c:ptCount val="1"/>
                <c:pt idx="0">
                  <c:v># de hojas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Hoja1!$G$21:$G$23</c:f>
              <c:strCache>
                <c:ptCount val="3"/>
                <c:pt idx="0">
                  <c:v>T4</c:v>
                </c:pt>
                <c:pt idx="1">
                  <c:v>T7</c:v>
                </c:pt>
                <c:pt idx="2">
                  <c:v>T15</c:v>
                </c:pt>
              </c:strCache>
            </c:strRef>
          </c:cat>
          <c:val>
            <c:numRef>
              <c:f>Hoja1!$H$21:$H$23</c:f>
              <c:numCache>
                <c:formatCode>General</c:formatCode>
                <c:ptCount val="3"/>
                <c:pt idx="0">
                  <c:v>13</c:v>
                </c:pt>
                <c:pt idx="1">
                  <c:v>15</c:v>
                </c:pt>
                <c:pt idx="2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39-4B1F-83A0-AD5452CE47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1417920"/>
        <c:axId val="2071418464"/>
      </c:barChart>
      <c:catAx>
        <c:axId val="207141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71418464"/>
        <c:crosses val="autoZero"/>
        <c:auto val="1"/>
        <c:lblAlgn val="ctr"/>
        <c:lblOffset val="100"/>
        <c:noMultiLvlLbl val="0"/>
      </c:catAx>
      <c:valAx>
        <c:axId val="2071418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err="1" smtClean="0"/>
                  <a:t>Número</a:t>
                </a:r>
                <a:r>
                  <a:rPr lang="en-US" sz="1200" b="1" dirty="0" smtClean="0"/>
                  <a:t> de Hojas</a:t>
                </a:r>
                <a:endParaRPr lang="en-US" sz="1200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714179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i="1" dirty="0"/>
              <a:t>Gypsophila</a:t>
            </a:r>
            <a:r>
              <a:rPr lang="en-US" i="1" baseline="0" dirty="0"/>
              <a:t> </a:t>
            </a:r>
            <a:r>
              <a:rPr lang="en-US" i="1" baseline="0" dirty="0" err="1" smtClean="0"/>
              <a:t>paniculata</a:t>
            </a:r>
            <a:endParaRPr lang="en-US" i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Hoja1!$Q$9</c:f>
              <c:strCache>
                <c:ptCount val="1"/>
                <c:pt idx="0">
                  <c:v>Altura de plántula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Hoja1!$P$10:$P$11</c:f>
              <c:strCache>
                <c:ptCount val="2"/>
                <c:pt idx="0">
                  <c:v>T17</c:v>
                </c:pt>
                <c:pt idx="1">
                  <c:v>T18</c:v>
                </c:pt>
              </c:strCache>
            </c:strRef>
          </c:cat>
          <c:val>
            <c:numRef>
              <c:f>Hoja1!$Q$10:$Q$11</c:f>
              <c:numCache>
                <c:formatCode>General</c:formatCode>
                <c:ptCount val="2"/>
                <c:pt idx="0">
                  <c:v>21.17</c:v>
                </c:pt>
                <c:pt idx="1">
                  <c:v>21.07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1E-4C9B-8F62-CA08DC42E4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1409216"/>
        <c:axId val="2071409760"/>
      </c:barChart>
      <c:catAx>
        <c:axId val="2071409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71409760"/>
        <c:crosses val="autoZero"/>
        <c:auto val="1"/>
        <c:lblAlgn val="ctr"/>
        <c:lblOffset val="100"/>
        <c:noMultiLvlLbl val="0"/>
      </c:catAx>
      <c:valAx>
        <c:axId val="2071409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Altura de plántula</a:t>
                </a:r>
              </a:p>
            </c:rich>
          </c:tx>
          <c:layout>
            <c:manualLayout>
              <c:xMode val="edge"/>
              <c:yMode val="edge"/>
              <c:x val="0.10277777777777776"/>
              <c:y val="0.264185987168270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714092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i="1"/>
              <a:t>Trachelium caeruleum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Hoja1!$H$29</c:f>
              <c:strCache>
                <c:ptCount val="1"/>
                <c:pt idx="0">
                  <c:v>Altura de plántula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Hoja1!$G$30:$G$33</c:f>
              <c:strCache>
                <c:ptCount val="4"/>
                <c:pt idx="0">
                  <c:v>T16</c:v>
                </c:pt>
                <c:pt idx="1">
                  <c:v>T4</c:v>
                </c:pt>
                <c:pt idx="2">
                  <c:v>T11</c:v>
                </c:pt>
                <c:pt idx="3">
                  <c:v>T7</c:v>
                </c:pt>
              </c:strCache>
            </c:strRef>
          </c:cat>
          <c:val>
            <c:numRef>
              <c:f>Hoja1!$H$30:$H$33</c:f>
              <c:numCache>
                <c:formatCode>General</c:formatCode>
                <c:ptCount val="4"/>
                <c:pt idx="0">
                  <c:v>54.69</c:v>
                </c:pt>
                <c:pt idx="1">
                  <c:v>54.38</c:v>
                </c:pt>
                <c:pt idx="2">
                  <c:v>48.03</c:v>
                </c:pt>
                <c:pt idx="3">
                  <c:v>47.98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FA0-4966-8491-762850CC27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1411392"/>
        <c:axId val="2071412480"/>
      </c:barChart>
      <c:catAx>
        <c:axId val="2071411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71412480"/>
        <c:crosses val="autoZero"/>
        <c:auto val="1"/>
        <c:lblAlgn val="ctr"/>
        <c:lblOffset val="100"/>
        <c:noMultiLvlLbl val="0"/>
      </c:catAx>
      <c:valAx>
        <c:axId val="2071412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Altura de plántula</a:t>
                </a:r>
              </a:p>
            </c:rich>
          </c:tx>
          <c:layout>
            <c:manualLayout>
              <c:xMode val="edge"/>
              <c:yMode val="edge"/>
              <c:x val="0.12222222222222222"/>
              <c:y val="0.271188393117526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714113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E1208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Gypsophila paniculata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E1208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Hoja1!$B$38</c:f>
              <c:strCache>
                <c:ptCount val="1"/>
                <c:pt idx="0">
                  <c:v>Longitud de brote.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Hoja1!$A$39:$A$43</c:f>
              <c:strCache>
                <c:ptCount val="5"/>
                <c:pt idx="0">
                  <c:v>T13</c:v>
                </c:pt>
                <c:pt idx="1">
                  <c:v>T25</c:v>
                </c:pt>
                <c:pt idx="2">
                  <c:v>T6</c:v>
                </c:pt>
                <c:pt idx="3">
                  <c:v>T18</c:v>
                </c:pt>
                <c:pt idx="4">
                  <c:v>T26</c:v>
                </c:pt>
              </c:strCache>
            </c:strRef>
          </c:cat>
          <c:val>
            <c:numRef>
              <c:f>Hoja1!$B$39:$B$43</c:f>
              <c:numCache>
                <c:formatCode>General</c:formatCode>
                <c:ptCount val="5"/>
                <c:pt idx="0">
                  <c:v>43.23</c:v>
                </c:pt>
                <c:pt idx="1">
                  <c:v>40.15</c:v>
                </c:pt>
                <c:pt idx="2">
                  <c:v>39.549999999999997</c:v>
                </c:pt>
                <c:pt idx="3">
                  <c:v>37.869999999999997</c:v>
                </c:pt>
                <c:pt idx="4">
                  <c:v>35.35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62-4DCC-A327-B2D701A493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1413568"/>
        <c:axId val="109902960"/>
      </c:barChart>
      <c:catAx>
        <c:axId val="2071413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E1208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9902960"/>
        <c:crosses val="autoZero"/>
        <c:auto val="1"/>
        <c:lblAlgn val="ctr"/>
        <c:lblOffset val="100"/>
        <c:noMultiLvlLbl val="0"/>
      </c:catAx>
      <c:valAx>
        <c:axId val="109902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E1208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aseline="0"/>
                  <a:t>Longitud de brote</a:t>
                </a:r>
              </a:p>
            </c:rich>
          </c:tx>
          <c:layout>
            <c:manualLayout>
              <c:xMode val="edge"/>
              <c:yMode val="edge"/>
              <c:x val="0.14444444444444443"/>
              <c:y val="0.312855059784193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rgbClr val="0E1208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E1208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714135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rgbClr val="0E1208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rgbClr val="0E1208"/>
          </a:solidFill>
        </a:defRPr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87249246128498"/>
          <c:y val="5.4807201731362526E-2"/>
          <c:w val="0.87431081267125876"/>
          <c:h val="0.575430492241101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MORTALIDAD!$B$125</c:f>
              <c:strCache>
                <c:ptCount val="1"/>
                <c:pt idx="0">
                  <c:v>T1: G034-LED Blanca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MORTALIDAD!$D$124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MORTALIDAD!$D$125</c:f>
              <c:numCache>
                <c:formatCode>0.000</c:formatCode>
                <c:ptCount val="1"/>
                <c:pt idx="0">
                  <c:v>3.0259740259740262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1DE-40B9-9FAB-8441560B844C}"/>
            </c:ext>
          </c:extLst>
        </c:ser>
        <c:ser>
          <c:idx val="1"/>
          <c:order val="1"/>
          <c:tx>
            <c:strRef>
              <c:f>MORTALIDAD!$B$126</c:f>
              <c:strCache>
                <c:ptCount val="1"/>
                <c:pt idx="0">
                  <c:v>T2: OverTime-LED Blanca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MORTALIDAD!$D$124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MORTALIDAD!$D$126</c:f>
              <c:numCache>
                <c:formatCode>0.000</c:formatCode>
                <c:ptCount val="1"/>
                <c:pt idx="0">
                  <c:v>2.4270833333333335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1DE-40B9-9FAB-8441560B844C}"/>
            </c:ext>
          </c:extLst>
        </c:ser>
        <c:ser>
          <c:idx val="2"/>
          <c:order val="2"/>
          <c:tx>
            <c:strRef>
              <c:f>MORTALIDAD!$B$127</c:f>
              <c:strCache>
                <c:ptCount val="1"/>
                <c:pt idx="0">
                  <c:v>T5: G034-LED Far Red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MORTALIDAD!$D$124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MORTALIDAD!$D$127</c:f>
              <c:numCache>
                <c:formatCode>0.000</c:formatCode>
                <c:ptCount val="1"/>
                <c:pt idx="0">
                  <c:v>3.0259740259740262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1DE-40B9-9FAB-8441560B844C}"/>
            </c:ext>
          </c:extLst>
        </c:ser>
        <c:ser>
          <c:idx val="3"/>
          <c:order val="3"/>
          <c:tx>
            <c:strRef>
              <c:f>MORTALIDAD!$B$128</c:f>
              <c:strCache>
                <c:ptCount val="1"/>
                <c:pt idx="0">
                  <c:v>T6: Over Time-LED Far Red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MORTALIDAD!$D$124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MORTALIDAD!$D$128</c:f>
              <c:numCache>
                <c:formatCode>0.000</c:formatCode>
                <c:ptCount val="1"/>
                <c:pt idx="0">
                  <c:v>2.083333333333333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1DE-40B9-9FAB-8441560B844C}"/>
            </c:ext>
          </c:extLst>
        </c:ser>
        <c:ser>
          <c:idx val="4"/>
          <c:order val="4"/>
          <c:tx>
            <c:strRef>
              <c:f>MORTALIDAD!$B$129</c:f>
              <c:strCache>
                <c:ptCount val="1"/>
                <c:pt idx="0">
                  <c:v>T9: G034-LED Red White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MORTALIDAD!$D$124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MORTALIDAD!$D$129</c:f>
              <c:numCache>
                <c:formatCode>0.000</c:formatCode>
                <c:ptCount val="1"/>
                <c:pt idx="0">
                  <c:v>3.4675324675324672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1DE-40B9-9FAB-8441560B844C}"/>
            </c:ext>
          </c:extLst>
        </c:ser>
        <c:ser>
          <c:idx val="5"/>
          <c:order val="5"/>
          <c:tx>
            <c:strRef>
              <c:f>MORTALIDAD!$B$130</c:f>
              <c:strCache>
                <c:ptCount val="1"/>
                <c:pt idx="0">
                  <c:v>T10: Over Time-LED Red White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MORTALIDAD!$D$124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MORTALIDAD!$D$130</c:f>
              <c:numCache>
                <c:formatCode>0.000</c:formatCode>
                <c:ptCount val="1"/>
                <c:pt idx="0">
                  <c:v>3.125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1DE-40B9-9FAB-8441560B844C}"/>
            </c:ext>
          </c:extLst>
        </c:ser>
        <c:ser>
          <c:idx val="6"/>
          <c:order val="6"/>
          <c:tx>
            <c:strRef>
              <c:f>MORTALIDAD!$B$131</c:f>
              <c:strCache>
                <c:ptCount val="1"/>
                <c:pt idx="0">
                  <c:v>T25: TESTIGO G034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MORTALIDAD!$D$124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MORTALIDAD!$D$131</c:f>
              <c:numCache>
                <c:formatCode>0.000</c:formatCode>
                <c:ptCount val="1"/>
                <c:pt idx="0">
                  <c:v>3.8961038961038961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1DE-40B9-9FAB-8441560B844C}"/>
            </c:ext>
          </c:extLst>
        </c:ser>
        <c:ser>
          <c:idx val="7"/>
          <c:order val="7"/>
          <c:tx>
            <c:strRef>
              <c:f>MORTALIDAD!$B$132</c:f>
              <c:strCache>
                <c:ptCount val="1"/>
                <c:pt idx="0">
                  <c:v>T26: TESTIGO Over Time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MORTALIDAD!$D$124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MORTALIDAD!$D$132</c:f>
              <c:numCache>
                <c:formatCode>0.000</c:formatCode>
                <c:ptCount val="1"/>
                <c:pt idx="0">
                  <c:v>2.4270833333333335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1DE-40B9-9FAB-8441560B84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9892624"/>
        <c:axId val="109899152"/>
      </c:barChart>
      <c:catAx>
        <c:axId val="10989262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00"/>
                  <a:t>TRATAMIENTO</a:t>
                </a:r>
                <a:endParaRPr lang="es-EC"/>
              </a:p>
            </c:rich>
          </c:tx>
          <c:layout>
            <c:manualLayout>
              <c:xMode val="edge"/>
              <c:yMode val="edge"/>
              <c:x val="0.37532678715598766"/>
              <c:y val="0.618575693092013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crossAx val="109899152"/>
        <c:crosses val="autoZero"/>
        <c:auto val="1"/>
        <c:lblAlgn val="ctr"/>
        <c:lblOffset val="100"/>
        <c:noMultiLvlLbl val="0"/>
      </c:catAx>
      <c:valAx>
        <c:axId val="10989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% MORTALIDAD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989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69739098402173416"/>
          <c:w val="0.99289208116726169"/>
          <c:h val="0.260503752820371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 i="0" baseline="0">
          <a:solidFill>
            <a:sysClr val="windowText" lastClr="000000"/>
          </a:solidFill>
        </a:defRPr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21501365809749"/>
          <c:y val="5.1893862104446249E-2"/>
          <c:w val="0.87388402425927658"/>
          <c:h val="0.580280255665716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MORTALIDAD!$B$112</c:f>
              <c:strCache>
                <c:ptCount val="1"/>
                <c:pt idx="0">
                  <c:v>T13: G034-LED Blanca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MORTALIDAD!$D$111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MORTALIDAD!$D$112</c:f>
              <c:numCache>
                <c:formatCode>0.000</c:formatCode>
                <c:ptCount val="1"/>
                <c:pt idx="0">
                  <c:v>2.5974025974025974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8D-4F6C-9B7B-B7D074B9FAE8}"/>
            </c:ext>
          </c:extLst>
        </c:ser>
        <c:ser>
          <c:idx val="1"/>
          <c:order val="1"/>
          <c:tx>
            <c:strRef>
              <c:f>MORTALIDAD!$B$113</c:f>
              <c:strCache>
                <c:ptCount val="1"/>
                <c:pt idx="0">
                  <c:v>T14: OverTime-LED Blanca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MORTALIDAD!$D$111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MORTALIDAD!$D$113</c:f>
              <c:numCache>
                <c:formatCode>0.000</c:formatCode>
                <c:ptCount val="1"/>
                <c:pt idx="0">
                  <c:v>2.78125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A8D-4F6C-9B7B-B7D074B9FAE8}"/>
            </c:ext>
          </c:extLst>
        </c:ser>
        <c:ser>
          <c:idx val="2"/>
          <c:order val="2"/>
          <c:tx>
            <c:strRef>
              <c:f>MORTALIDAD!$B$114</c:f>
              <c:strCache>
                <c:ptCount val="1"/>
                <c:pt idx="0">
                  <c:v>T17: G034-LED Far Red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MORTALIDAD!$D$111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MORTALIDAD!$D$114</c:f>
              <c:numCache>
                <c:formatCode>0.000</c:formatCode>
                <c:ptCount val="1"/>
                <c:pt idx="0">
                  <c:v>3.8961038961038961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A8D-4F6C-9B7B-B7D074B9FAE8}"/>
            </c:ext>
          </c:extLst>
        </c:ser>
        <c:ser>
          <c:idx val="3"/>
          <c:order val="3"/>
          <c:tx>
            <c:strRef>
              <c:f>MORTALIDAD!$B$115</c:f>
              <c:strCache>
                <c:ptCount val="1"/>
                <c:pt idx="0">
                  <c:v>T18: Over Time-LED Far Red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MORTALIDAD!$D$111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MORTALIDAD!$D$115</c:f>
              <c:numCache>
                <c:formatCode>0.000</c:formatCode>
                <c:ptCount val="1"/>
                <c:pt idx="0">
                  <c:v>1.7395833333333333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A8D-4F6C-9B7B-B7D074B9FAE8}"/>
            </c:ext>
          </c:extLst>
        </c:ser>
        <c:ser>
          <c:idx val="4"/>
          <c:order val="4"/>
          <c:tx>
            <c:strRef>
              <c:f>MORTALIDAD!$B$116</c:f>
              <c:strCache>
                <c:ptCount val="1"/>
                <c:pt idx="0">
                  <c:v>T21: G034-LED Red White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MORTALIDAD!$D$111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MORTALIDAD!$D$116</c:f>
              <c:numCache>
                <c:formatCode>0.000</c:formatCode>
                <c:ptCount val="1"/>
                <c:pt idx="0">
                  <c:v>4.7662337662337659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A8D-4F6C-9B7B-B7D074B9FAE8}"/>
            </c:ext>
          </c:extLst>
        </c:ser>
        <c:ser>
          <c:idx val="5"/>
          <c:order val="5"/>
          <c:tx>
            <c:strRef>
              <c:f>MORTALIDAD!$B$117</c:f>
              <c:strCache>
                <c:ptCount val="1"/>
                <c:pt idx="0">
                  <c:v>T22: Over Time-LED Red White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MORTALIDAD!$D$111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MORTALIDAD!$D$117</c:f>
              <c:numCache>
                <c:formatCode>0.000</c:formatCode>
                <c:ptCount val="1"/>
                <c:pt idx="0">
                  <c:v>6.25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A8D-4F6C-9B7B-B7D074B9FAE8}"/>
            </c:ext>
          </c:extLst>
        </c:ser>
        <c:ser>
          <c:idx val="6"/>
          <c:order val="6"/>
          <c:tx>
            <c:strRef>
              <c:f>MORTALIDAD!$B$118</c:f>
              <c:strCache>
                <c:ptCount val="1"/>
                <c:pt idx="0">
                  <c:v>T25: TESTIGO G034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80000"/>
                    <a:lumOff val="2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80000"/>
                    <a:lumOff val="2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80000"/>
                    <a:lumOff val="2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MORTALIDAD!$D$111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MORTALIDAD!$D$118</c:f>
              <c:numCache>
                <c:formatCode>0.000</c:formatCode>
                <c:ptCount val="1"/>
                <c:pt idx="0">
                  <c:v>3.8961038961038961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A8D-4F6C-9B7B-B7D074B9FAE8}"/>
            </c:ext>
          </c:extLst>
        </c:ser>
        <c:ser>
          <c:idx val="7"/>
          <c:order val="7"/>
          <c:tx>
            <c:strRef>
              <c:f>MORTALIDAD!$B$119</c:f>
              <c:strCache>
                <c:ptCount val="1"/>
                <c:pt idx="0">
                  <c:v>T26: TESTIGO Over Time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80000"/>
                    <a:lumOff val="20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lumMod val="80000"/>
                    <a:lumOff val="20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80000"/>
                    <a:lumOff val="2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MORTALIDAD!$D$111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MORTALIDAD!$D$119</c:f>
              <c:numCache>
                <c:formatCode>0.000</c:formatCode>
                <c:ptCount val="1"/>
                <c:pt idx="0">
                  <c:v>2.4270833333333335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A8D-4F6C-9B7B-B7D074B9FAE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9903504"/>
        <c:axId val="109900784"/>
      </c:barChart>
      <c:catAx>
        <c:axId val="10990350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00"/>
                  <a:t>TRATAMIENTO</a:t>
                </a:r>
                <a:endParaRPr lang="es-EC"/>
              </a:p>
            </c:rich>
          </c:tx>
          <c:layout>
            <c:manualLayout>
              <c:xMode val="edge"/>
              <c:yMode val="edge"/>
              <c:x val="0.36087934342430661"/>
              <c:y val="0.625303867354271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crossAx val="109900784"/>
        <c:crosses val="autoZero"/>
        <c:auto val="1"/>
        <c:lblAlgn val="ctr"/>
        <c:lblOffset val="100"/>
        <c:noMultiLvlLbl val="0"/>
      </c:catAx>
      <c:valAx>
        <c:axId val="109900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 % MORTALIDAD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9903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257214636740711E-2"/>
          <c:y val="0.68246876117229527"/>
          <c:w val="0.93463128308198673"/>
          <c:h val="0.295382844586287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 i="0" baseline="0">
          <a:solidFill>
            <a:sysClr val="windowText" lastClr="000000"/>
          </a:solidFill>
        </a:defRPr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5128809147281"/>
          <c:y val="6.4564731684665047E-2"/>
          <c:w val="0.83540965270080947"/>
          <c:h val="0.540034047460261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MORTALIDAD!$B$89</c:f>
              <c:strCache>
                <c:ptCount val="1"/>
                <c:pt idx="0">
                  <c:v>T3: Jade-LED Blanca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6.73733804475849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BCE-4A40-907A-9FC1588FB18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MORTALIDAD!$D$88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MORTALIDAD!$D$89</c:f>
              <c:numCache>
                <c:formatCode>0.000</c:formatCode>
                <c:ptCount val="1"/>
                <c:pt idx="0">
                  <c:v>2.083333333333333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243-4C27-95BF-A17BFC439947}"/>
            </c:ext>
          </c:extLst>
        </c:ser>
        <c:ser>
          <c:idx val="1"/>
          <c:order val="1"/>
          <c:tx>
            <c:strRef>
              <c:f>MORTALIDAD!$B$90</c:f>
              <c:strCache>
                <c:ptCount val="1"/>
                <c:pt idx="0">
                  <c:v>T4: Blue-LED Blanca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6.73733804475853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243-4C27-95BF-A17BFC43994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MORTALIDAD!$D$88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MORTALIDAD!$D$90</c:f>
              <c:numCache>
                <c:formatCode>0.000</c:formatCode>
                <c:ptCount val="1"/>
                <c:pt idx="0">
                  <c:v>2.1532258064516125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243-4C27-95BF-A17BFC439947}"/>
            </c:ext>
          </c:extLst>
        </c:ser>
        <c:ser>
          <c:idx val="2"/>
          <c:order val="2"/>
          <c:tx>
            <c:strRef>
              <c:f>MORTALIDAD!$B$91</c:f>
              <c:strCache>
                <c:ptCount val="1"/>
                <c:pt idx="0">
                  <c:v>T7: Jade-LED Far Red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6.73733804475853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243-4C27-95BF-A17BFC43994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MORTALIDAD!$D$88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MORTALIDAD!$D$91</c:f>
              <c:numCache>
                <c:formatCode>0.000</c:formatCode>
                <c:ptCount val="1"/>
                <c:pt idx="0">
                  <c:v>3.4687500000000004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243-4C27-95BF-A17BFC439947}"/>
            </c:ext>
          </c:extLst>
        </c:ser>
        <c:ser>
          <c:idx val="3"/>
          <c:order val="3"/>
          <c:tx>
            <c:strRef>
              <c:f>MORTALIDAD!$B$92</c:f>
              <c:strCache>
                <c:ptCount val="1"/>
                <c:pt idx="0">
                  <c:v>T8: Blue-LED Far Red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1.14487632508833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243-4C27-95BF-A17BFC43994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MORTALIDAD!$D$88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MORTALIDAD!$D$92</c:f>
              <c:numCache>
                <c:formatCode>0.000</c:formatCode>
                <c:ptCount val="1"/>
                <c:pt idx="0">
                  <c:v>2.1532258064516125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1243-4C27-95BF-A17BFC439947}"/>
            </c:ext>
          </c:extLst>
        </c:ser>
        <c:ser>
          <c:idx val="4"/>
          <c:order val="4"/>
          <c:tx>
            <c:strRef>
              <c:f>MORTALIDAD!$B$93</c:f>
              <c:strCache>
                <c:ptCount val="1"/>
                <c:pt idx="0">
                  <c:v>T11: Jade-LED Red White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6.73733804475849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1243-4C27-95BF-A17BFC43994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MORTALIDAD!$D$88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MORTALIDAD!$D$93</c:f>
              <c:numCache>
                <c:formatCode>0.000</c:formatCode>
                <c:ptCount val="1"/>
                <c:pt idx="0">
                  <c:v>2.083333333333333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1243-4C27-95BF-A17BFC439947}"/>
            </c:ext>
          </c:extLst>
        </c:ser>
        <c:ser>
          <c:idx val="5"/>
          <c:order val="5"/>
          <c:tx>
            <c:strRef>
              <c:f>MORTALIDAD!$B$94</c:f>
              <c:strCache>
                <c:ptCount val="1"/>
                <c:pt idx="0">
                  <c:v>T12: Blue-LED Red White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2.68551236749120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243-4C27-95BF-A17BFC43994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MORTALIDAD!$D$88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MORTALIDAD!$D$94</c:f>
              <c:numCache>
                <c:formatCode>0.000</c:formatCode>
                <c:ptCount val="1"/>
                <c:pt idx="0">
                  <c:v>2.1532258064516125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1243-4C27-95BF-A17BFC439947}"/>
            </c:ext>
          </c:extLst>
        </c:ser>
        <c:ser>
          <c:idx val="6"/>
          <c:order val="6"/>
          <c:tx>
            <c:strRef>
              <c:f>MORTALIDAD!$B$95</c:f>
              <c:strCache>
                <c:ptCount val="1"/>
                <c:pt idx="0">
                  <c:v>T27: TESTIGO JADE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lumMod val="80000"/>
                    <a:lumOff val="20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80000"/>
                    <a:lumOff val="2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1.14487632508833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1243-4C27-95BF-A17BFC43994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MORTALIDAD!$D$88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MORTALIDAD!$D$95</c:f>
              <c:numCache>
                <c:formatCode>0.000</c:formatCode>
                <c:ptCount val="1"/>
                <c:pt idx="0">
                  <c:v>3.4687500000000004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1243-4C27-95BF-A17BFC439947}"/>
            </c:ext>
          </c:extLst>
        </c:ser>
        <c:ser>
          <c:idx val="7"/>
          <c:order val="7"/>
          <c:tx>
            <c:strRef>
              <c:f>MORTALIDAD!$B$96</c:f>
              <c:strCache>
                <c:ptCount val="1"/>
                <c:pt idx="0">
                  <c:v>T28: TESTIGOBLUE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lumMod val="80000"/>
                    <a:lumOff val="2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80000"/>
                    <a:lumOff val="2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6.73733804475853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1243-4C27-95BF-A17BFC43994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MORTALIDAD!$D$88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MORTALIDAD!$D$96</c:f>
              <c:numCache>
                <c:formatCode>0.000</c:formatCode>
                <c:ptCount val="1"/>
                <c:pt idx="0">
                  <c:v>2.1532258064516125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1243-4C27-95BF-A17BFC43994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9893168"/>
        <c:axId val="109902416"/>
      </c:barChart>
      <c:catAx>
        <c:axId val="10989316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00" dirty="0"/>
                  <a:t>TRATAMIENTO</a:t>
                </a:r>
                <a:endParaRPr lang="es-EC" dirty="0"/>
              </a:p>
            </c:rich>
          </c:tx>
          <c:layout>
            <c:manualLayout>
              <c:xMode val="edge"/>
              <c:yMode val="edge"/>
              <c:x val="0.40938017279365368"/>
              <c:y val="0.605845908785284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crossAx val="109902416"/>
        <c:crosses val="autoZero"/>
        <c:auto val="1"/>
        <c:lblAlgn val="ctr"/>
        <c:lblOffset val="100"/>
        <c:noMultiLvlLbl val="0"/>
      </c:catAx>
      <c:valAx>
        <c:axId val="109902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% MORTALIDAD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9893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4644410133117265E-2"/>
          <c:y val="0.67596889748083466"/>
          <c:w val="0.84046948601623483"/>
          <c:h val="0.248719948345115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 i="0" baseline="0">
          <a:solidFill>
            <a:sysClr val="windowText" lastClr="000000"/>
          </a:solidFill>
        </a:defRPr>
      </a:pPr>
      <a:endParaRPr lang="es-EC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30228279417253"/>
          <c:y val="6.552096063400363E-2"/>
          <c:w val="0.82691261419386586"/>
          <c:h val="0.603769488575343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MORTALIDAD!$B$101</c:f>
              <c:strCache>
                <c:ptCount val="1"/>
                <c:pt idx="0">
                  <c:v>T15: Jade-LED Blanca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MORTALIDAD!$D$100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MORTALIDAD!$D$101</c:f>
              <c:numCache>
                <c:formatCode>0.000</c:formatCode>
                <c:ptCount val="1"/>
                <c:pt idx="0">
                  <c:v>2.78125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B6-4CD7-87E3-AEC0A8BC5583}"/>
            </c:ext>
          </c:extLst>
        </c:ser>
        <c:ser>
          <c:idx val="1"/>
          <c:order val="1"/>
          <c:tx>
            <c:strRef>
              <c:f>MORTALIDAD!$B$102</c:f>
              <c:strCache>
                <c:ptCount val="1"/>
                <c:pt idx="0">
                  <c:v>T16: Blue-LED Blanca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MORTALIDAD!$D$100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MORTALIDAD!$D$102</c:f>
              <c:numCache>
                <c:formatCode>0.000</c:formatCode>
                <c:ptCount val="1"/>
                <c:pt idx="0">
                  <c:v>1.346774193548387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AB6-4CD7-87E3-AEC0A8BC5583}"/>
            </c:ext>
          </c:extLst>
        </c:ser>
        <c:ser>
          <c:idx val="2"/>
          <c:order val="2"/>
          <c:tx>
            <c:strRef>
              <c:f>MORTALIDAD!$B$103</c:f>
              <c:strCache>
                <c:ptCount val="1"/>
                <c:pt idx="0">
                  <c:v>T19: Jade-LED Far Red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MORTALIDAD!$D$100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MORTALIDAD!$D$103</c:f>
              <c:numCache>
                <c:formatCode>0.000</c:formatCode>
                <c:ptCount val="1"/>
                <c:pt idx="0">
                  <c:v>3.4687500000000004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AB6-4CD7-87E3-AEC0A8BC5583}"/>
            </c:ext>
          </c:extLst>
        </c:ser>
        <c:ser>
          <c:idx val="3"/>
          <c:order val="3"/>
          <c:tx>
            <c:strRef>
              <c:f>MORTALIDAD!$B$104</c:f>
              <c:strCache>
                <c:ptCount val="1"/>
                <c:pt idx="0">
                  <c:v>T20: Blue-LED Far Red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MORTALIDAD!$D$100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MORTALIDAD!$D$104</c:f>
              <c:numCache>
                <c:formatCode>0.000</c:formatCode>
                <c:ptCount val="1"/>
                <c:pt idx="0">
                  <c:v>2.1532258064516125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AB6-4CD7-87E3-AEC0A8BC5583}"/>
            </c:ext>
          </c:extLst>
        </c:ser>
        <c:ser>
          <c:idx val="4"/>
          <c:order val="4"/>
          <c:tx>
            <c:strRef>
              <c:f>MORTALIDAD!$B$105</c:f>
              <c:strCache>
                <c:ptCount val="1"/>
                <c:pt idx="0">
                  <c:v>T23: Jade-LED Red White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MORTALIDAD!$D$100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MORTALIDAD!$D$105</c:f>
              <c:numCache>
                <c:formatCode>0.000</c:formatCode>
                <c:ptCount val="1"/>
                <c:pt idx="0">
                  <c:v>1.7395833333333333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AB6-4CD7-87E3-AEC0A8BC5583}"/>
            </c:ext>
          </c:extLst>
        </c:ser>
        <c:ser>
          <c:idx val="5"/>
          <c:order val="5"/>
          <c:tx>
            <c:strRef>
              <c:f>MORTALIDAD!$B$106</c:f>
              <c:strCache>
                <c:ptCount val="1"/>
                <c:pt idx="0">
                  <c:v>T24: Blue-LED Red White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MORTALIDAD!$D$100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MORTALIDAD!$D$106</c:f>
              <c:numCache>
                <c:formatCode>0.000</c:formatCode>
                <c:ptCount val="1"/>
                <c:pt idx="0">
                  <c:v>1.8790322580645162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AB6-4CD7-87E3-AEC0A8BC5583}"/>
            </c:ext>
          </c:extLst>
        </c:ser>
        <c:ser>
          <c:idx val="6"/>
          <c:order val="6"/>
          <c:tx>
            <c:strRef>
              <c:f>MORTALIDAD!$B$107</c:f>
              <c:strCache>
                <c:ptCount val="1"/>
                <c:pt idx="0">
                  <c:v>T27: TESTIGO JADE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MORTALIDAD!$D$100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MORTALIDAD!$D$107</c:f>
              <c:numCache>
                <c:formatCode>0.000</c:formatCode>
                <c:ptCount val="1"/>
                <c:pt idx="0">
                  <c:v>3.4687500000000004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AB6-4CD7-87E3-AEC0A8BC5583}"/>
            </c:ext>
          </c:extLst>
        </c:ser>
        <c:ser>
          <c:idx val="7"/>
          <c:order val="7"/>
          <c:tx>
            <c:strRef>
              <c:f>MORTALIDAD!$B$108</c:f>
              <c:strCache>
                <c:ptCount val="1"/>
                <c:pt idx="0">
                  <c:v>T28: TESTIGOBLUE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MORTALIDAD!$D$100</c:f>
              <c:strCache>
                <c:ptCount val="1"/>
                <c:pt idx="0">
                  <c:v>% MORTALIDAD</c:v>
                </c:pt>
              </c:strCache>
            </c:strRef>
          </c:cat>
          <c:val>
            <c:numRef>
              <c:f>MORTALIDAD!$D$108</c:f>
              <c:numCache>
                <c:formatCode>0.000</c:formatCode>
                <c:ptCount val="1"/>
                <c:pt idx="0">
                  <c:v>2.1532258064516125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AB6-4CD7-87E3-AEC0A8BC55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9893712"/>
        <c:axId val="109897520"/>
      </c:barChart>
      <c:catAx>
        <c:axId val="109893712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00"/>
                  <a:t>TRATAMIENTO</a:t>
                </a:r>
                <a:endParaRPr lang="es-EC"/>
              </a:p>
            </c:rich>
          </c:tx>
          <c:layout>
            <c:manualLayout>
              <c:xMode val="edge"/>
              <c:yMode val="edge"/>
              <c:x val="0.40343872032652678"/>
              <c:y val="0.669573751064696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crossAx val="109897520"/>
        <c:crosses val="autoZero"/>
        <c:auto val="1"/>
        <c:lblAlgn val="ctr"/>
        <c:lblOffset val="100"/>
        <c:noMultiLvlLbl val="0"/>
      </c:catAx>
      <c:valAx>
        <c:axId val="109897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% MORTALIDAD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9893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4446222027902537E-2"/>
          <c:y val="0.74333218207646656"/>
          <c:w val="0.89597383515968654"/>
          <c:h val="0.239947413250379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 i="0" baseline="0"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/>
      <dgm:t>
        <a:bodyPr/>
        <a:lstStyle/>
        <a:p>
          <a:r>
            <a:rPr lang="es-EC" sz="1800" b="1" dirty="0">
              <a:latin typeface="Times New Roman" pitchFamily="18" charset="0"/>
              <a:cs typeface="Times New Roman" pitchFamily="18" charset="0"/>
            </a:rPr>
            <a:t>1</a:t>
          </a:r>
          <a:r>
            <a:rPr lang="es-EC" sz="1800" b="1" dirty="0" smtClean="0">
              <a:latin typeface="Times New Roman" pitchFamily="18" charset="0"/>
              <a:cs typeface="Times New Roman" pitchFamily="18" charset="0"/>
            </a:rPr>
            <a:t>. JUSTIFICACIÓN</a:t>
          </a:r>
          <a:endParaRPr lang="es-EC" sz="1800" b="1" dirty="0">
            <a:latin typeface="Times New Roman" pitchFamily="18" charset="0"/>
            <a:cs typeface="Times New Roman" pitchFamily="18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064A32-E7BA-4CCA-BA29-ED655B9EA25B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2. INTRODUCCIÓN 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5DF6BF-0E0A-4F4B-A52D-896DB591044E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6.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CONCLUSIONES</a:t>
          </a: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521D4-B40D-4223-8FF3-3E93BC32FAF2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7.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RECOMENDACIONES</a:t>
          </a:r>
        </a:p>
      </dgm:t>
    </dgm:pt>
    <dgm:pt modelId="{4EA3FE1E-3543-4567-B7CC-A829820E041C}" type="par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56C8F2-45E7-4E11-8091-E002D57F5CAA}" type="sib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A7AD79-76A0-4583-98A4-4E950158718E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5.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RESULTADOS Y DISCUSIÓN</a:t>
          </a: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388664-FE40-4CAA-8CEB-9E8EEC367A8C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3. OBJETIVOS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69B6763C-FF37-465C-A58C-10F7E906F7D2}" type="parTrans" cxnId="{6BAC4B4F-DCEE-4D3E-848D-DDEC4918F0A1}">
      <dgm:prSet/>
      <dgm:spPr/>
      <dgm:t>
        <a:bodyPr/>
        <a:lstStyle/>
        <a:p>
          <a:endParaRPr lang="es-EC"/>
        </a:p>
      </dgm:t>
    </dgm:pt>
    <dgm:pt modelId="{71E72A3B-2402-4096-BC43-C311D8FACE09}" type="sibTrans" cxnId="{6BAC4B4F-DCEE-4D3E-848D-DDEC4918F0A1}">
      <dgm:prSet/>
      <dgm:spPr/>
      <dgm:t>
        <a:bodyPr/>
        <a:lstStyle/>
        <a:p>
          <a:endParaRPr lang="es-EC"/>
        </a:p>
      </dgm:t>
    </dgm:pt>
    <dgm:pt modelId="{23D13DC0-C15D-48A0-A80A-283A0BB5995D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4.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MATERIALES Y MÉTODOS</a:t>
          </a: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</dgm:pt>
    <dgm:pt modelId="{56C16EED-2FD6-48E5-8211-10A739E88534}" type="pres">
      <dgm:prSet presAssocID="{B4D82762-437A-4113-A487-F9AB417014E0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</dgm:pt>
    <dgm:pt modelId="{4287929A-016C-4419-9FFB-EE9937898690}" type="pres">
      <dgm:prSet presAssocID="{B4D82762-437A-4113-A487-F9AB417014E0}" presName="childText" presStyleLbl="conFgAcc1" presStyleIdx="0" presStyleCnt="7">
        <dgm:presLayoutVars>
          <dgm:bulletEnabled val="1"/>
        </dgm:presLayoutVars>
      </dgm:prSet>
      <dgm:spPr/>
    </dgm:pt>
    <dgm:pt modelId="{ED3CD474-A7C2-4225-B6D7-DA72CA6C8BC4}" type="pres">
      <dgm:prSet presAssocID="{B575E64E-63D4-4D0E-B03F-E60A9AAF5081}" presName="spaceBetweenRectangles" presStyleCnt="0"/>
      <dgm:spPr/>
    </dgm:pt>
    <dgm:pt modelId="{AE1B534F-23C1-4EDB-A8C3-F2394B6EAC33}" type="pres">
      <dgm:prSet presAssocID="{13064A32-E7BA-4CCA-BA29-ED655B9EA25B}" presName="parentLin" presStyleCnt="0"/>
      <dgm:spPr/>
    </dgm:pt>
    <dgm:pt modelId="{2FECA041-0561-496B-9502-52D1D569B970}" type="pres">
      <dgm:prSet presAssocID="{13064A32-E7BA-4CCA-BA29-ED655B9EA25B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</dgm:pt>
    <dgm:pt modelId="{56769473-9A4F-48AF-A856-1DDE19CB3110}" type="pres">
      <dgm:prSet presAssocID="{13064A32-E7BA-4CCA-BA29-ED655B9EA25B}" presName="childText" presStyleLbl="conFgAcc1" presStyleIdx="1" presStyleCnt="7">
        <dgm:presLayoutVars>
          <dgm:bulletEnabled val="1"/>
        </dgm:presLayoutVars>
      </dgm:prSet>
      <dgm:spPr/>
    </dgm:pt>
    <dgm:pt modelId="{2EFE3164-A4D6-42C0-9ACA-F4E62769F5D1}" type="pres">
      <dgm:prSet presAssocID="{C0F2E489-C7E8-4F2E-A6E1-C81B3F7E8E4E}" presName="spaceBetweenRectangles" presStyleCnt="0"/>
      <dgm:spPr/>
    </dgm:pt>
    <dgm:pt modelId="{F1CC8481-7782-4DEC-A955-0D82A59ACAA7}" type="pres">
      <dgm:prSet presAssocID="{AE388664-FE40-4CAA-8CEB-9E8EEC367A8C}" presName="parentLin" presStyleCnt="0"/>
      <dgm:spPr/>
    </dgm:pt>
    <dgm:pt modelId="{AC79658B-6FC8-46A5-8E6C-174A6B9C8C5E}" type="pres">
      <dgm:prSet presAssocID="{AE388664-FE40-4CAA-8CEB-9E8EEC367A8C}" presName="parentLeftMargin" presStyleLbl="node1" presStyleIdx="1" presStyleCnt="7"/>
      <dgm:spPr/>
      <dgm:t>
        <a:bodyPr/>
        <a:lstStyle/>
        <a:p>
          <a:endParaRPr lang="es-EC"/>
        </a:p>
      </dgm:t>
    </dgm:pt>
    <dgm:pt modelId="{32E99594-C351-40FB-9AE5-6DA140FD53B0}" type="pres">
      <dgm:prSet presAssocID="{AE388664-FE40-4CAA-8CEB-9E8EEC367A8C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27158F-B94C-43C0-9AA5-C0B5730696FC}" type="pres">
      <dgm:prSet presAssocID="{AE388664-FE40-4CAA-8CEB-9E8EEC367A8C}" presName="negativeSpace" presStyleCnt="0"/>
      <dgm:spPr/>
    </dgm:pt>
    <dgm:pt modelId="{32141D2E-5B37-4EE6-8EBB-F52B104A654E}" type="pres">
      <dgm:prSet presAssocID="{AE388664-FE40-4CAA-8CEB-9E8EEC367A8C}" presName="childText" presStyleLbl="conFgAcc1" presStyleIdx="2" presStyleCnt="7">
        <dgm:presLayoutVars>
          <dgm:bulletEnabled val="1"/>
        </dgm:presLayoutVars>
      </dgm:prSet>
      <dgm:spPr/>
    </dgm:pt>
    <dgm:pt modelId="{0EB0304C-3FC9-41BF-80F3-4F7CA8934462}" type="pres">
      <dgm:prSet presAssocID="{71E72A3B-2402-4096-BC43-C311D8FACE09}" presName="spaceBetweenRectangles" presStyleCnt="0"/>
      <dgm:spPr/>
    </dgm:pt>
    <dgm:pt modelId="{18EC69EE-E9B2-4E04-AF8F-7552E2E1AD39}" type="pres">
      <dgm:prSet presAssocID="{23D13DC0-C15D-48A0-A80A-283A0BB5995D}" presName="parentLin" presStyleCnt="0"/>
      <dgm:spPr/>
    </dgm:pt>
    <dgm:pt modelId="{3CA62579-F3F7-4761-8480-20B0F9FB2195}" type="pres">
      <dgm:prSet presAssocID="{23D13DC0-C15D-48A0-A80A-283A0BB5995D}" presName="parentLeftMargin" presStyleLbl="node1" presStyleIdx="2" presStyleCnt="7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</dgm:pt>
    <dgm:pt modelId="{E3D4B4A0-A861-4336-914C-64552CD47E79}" type="pres">
      <dgm:prSet presAssocID="{23D13DC0-C15D-48A0-A80A-283A0BB5995D}" presName="childText" presStyleLbl="conFgAcc1" presStyleIdx="3" presStyleCnt="7">
        <dgm:presLayoutVars>
          <dgm:bulletEnabled val="1"/>
        </dgm:presLayoutVars>
      </dgm:prSet>
      <dgm:spPr/>
    </dgm:pt>
    <dgm:pt modelId="{B787DDF5-86E3-4E96-93DD-395CF8DC2DBF}" type="pres">
      <dgm:prSet presAssocID="{7F017403-F13B-4BCE-A4DF-0AAEF911E899}" presName="spaceBetweenRectangles" presStyleCnt="0"/>
      <dgm:spPr/>
    </dgm:pt>
    <dgm:pt modelId="{F91AF1A0-9E92-4926-A816-35B826F81120}" type="pres">
      <dgm:prSet presAssocID="{A3A7AD79-76A0-4583-98A4-4E950158718E}" presName="parentLin" presStyleCnt="0"/>
      <dgm:spPr/>
    </dgm:pt>
    <dgm:pt modelId="{AC581AC0-618D-407A-843E-44FE9DA708B4}" type="pres">
      <dgm:prSet presAssocID="{A3A7AD79-76A0-4583-98A4-4E950158718E}" presName="parentLeftMargin" presStyleLbl="node1" presStyleIdx="3" presStyleCnt="7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</dgm:pt>
    <dgm:pt modelId="{74BC3732-A435-4A80-A45A-7C2A4E8E5DED}" type="pres">
      <dgm:prSet presAssocID="{A3A7AD79-76A0-4583-98A4-4E950158718E}" presName="childText" presStyleLbl="conFgAcc1" presStyleIdx="4" presStyleCnt="7">
        <dgm:presLayoutVars>
          <dgm:bulletEnabled val="1"/>
        </dgm:presLayoutVars>
      </dgm:prSet>
      <dgm:spPr/>
    </dgm:pt>
    <dgm:pt modelId="{23F983F4-84FD-4BA7-8B7D-B7ECDA7034F9}" type="pres">
      <dgm:prSet presAssocID="{941DBA42-D16B-4515-8193-F3A0ED0C0C4A}" presName="spaceBetweenRectangles" presStyleCnt="0"/>
      <dgm:spPr/>
    </dgm:pt>
    <dgm:pt modelId="{5E9BB04E-1A09-460A-A1F8-18128820D827}" type="pres">
      <dgm:prSet presAssocID="{F25DF6BF-0E0A-4F4B-A52D-896DB591044E}" presName="parentLin" presStyleCnt="0"/>
      <dgm:spPr/>
    </dgm:pt>
    <dgm:pt modelId="{F5E0E6CF-2E59-4742-A825-B2A8E2BF8366}" type="pres">
      <dgm:prSet presAssocID="{F25DF6BF-0E0A-4F4B-A52D-896DB591044E}" presName="parentLeftMargin" presStyleLbl="node1" presStyleIdx="4" presStyleCnt="7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</dgm:pt>
    <dgm:pt modelId="{18BC559E-03DD-42AB-9E18-FC8E70962A2B}" type="pres">
      <dgm:prSet presAssocID="{F25DF6BF-0E0A-4F4B-A52D-896DB591044E}" presName="childText" presStyleLbl="conFgAcc1" presStyleIdx="5" presStyleCnt="7">
        <dgm:presLayoutVars>
          <dgm:bulletEnabled val="1"/>
        </dgm:presLayoutVars>
      </dgm:prSet>
      <dgm:spPr/>
    </dgm:pt>
    <dgm:pt modelId="{B8135A4D-B887-4CEE-9497-36B9875C8A86}" type="pres">
      <dgm:prSet presAssocID="{C3474F9E-1905-47A2-99E7-75D07F2ED7B7}" presName="spaceBetweenRectangles" presStyleCnt="0"/>
      <dgm:spPr/>
    </dgm:pt>
    <dgm:pt modelId="{23CA5720-876F-40F6-8478-0970123F2A67}" type="pres">
      <dgm:prSet presAssocID="{9F0521D4-B40D-4223-8FF3-3E93BC32FAF2}" presName="parentLin" presStyleCnt="0"/>
      <dgm:spPr/>
    </dgm:pt>
    <dgm:pt modelId="{CB844AE7-56A5-42AF-859D-347AA70BB169}" type="pres">
      <dgm:prSet presAssocID="{9F0521D4-B40D-4223-8FF3-3E93BC32FAF2}" presName="parentLeftMargin" presStyleLbl="node1" presStyleIdx="5" presStyleCnt="7"/>
      <dgm:spPr/>
      <dgm:t>
        <a:bodyPr/>
        <a:lstStyle/>
        <a:p>
          <a:endParaRPr lang="es-EC"/>
        </a:p>
      </dgm:t>
    </dgm:pt>
    <dgm:pt modelId="{6683EE2F-1E9B-498D-A0D4-01636865FD17}" type="pres">
      <dgm:prSet presAssocID="{9F0521D4-B40D-4223-8FF3-3E93BC32FAF2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BAC0-DF73-4AE2-9A6B-ACBDBDE95704}" type="pres">
      <dgm:prSet presAssocID="{9F0521D4-B40D-4223-8FF3-3E93BC32FAF2}" presName="negativeSpace" presStyleCnt="0"/>
      <dgm:spPr/>
    </dgm:pt>
    <dgm:pt modelId="{88E38233-1CFD-4572-8C5D-6F5510F6C5DB}" type="pres">
      <dgm:prSet presAssocID="{9F0521D4-B40D-4223-8FF3-3E93BC32FAF2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C583B310-A32C-4F2B-A372-49E8797D36C7}" type="presOf" srcId="{9F0521D4-B40D-4223-8FF3-3E93BC32FAF2}" destId="{CB844AE7-56A5-42AF-859D-347AA70BB169}" srcOrd="0" destOrd="0" presId="urn:microsoft.com/office/officeart/2005/8/layout/list1"/>
    <dgm:cxn modelId="{F09BC3F2-9101-4CE0-93C2-C42D4809360D}" type="presOf" srcId="{23D13DC0-C15D-48A0-A80A-283A0BB5995D}" destId="{8C3546D4-BC63-4F47-80D7-FC06F043FED7}" srcOrd="1" destOrd="0" presId="urn:microsoft.com/office/officeart/2005/8/layout/list1"/>
    <dgm:cxn modelId="{4E4AD323-0AAC-457B-8464-DB7724CC7ECC}" srcId="{58288F0C-7950-4A84-ABCE-9D1AA89A9446}" destId="{A3A7AD79-76A0-4583-98A4-4E950158718E}" srcOrd="4" destOrd="0" parTransId="{A5C9F23E-D9B3-4262-956C-A8C97A8F3601}" sibTransId="{941DBA42-D16B-4515-8193-F3A0ED0C0C4A}"/>
    <dgm:cxn modelId="{DF366FAE-DB91-4749-9095-8297A43347CE}" type="presOf" srcId="{B4D82762-437A-4113-A487-F9AB417014E0}" destId="{56C16EED-2FD6-48E5-8211-10A739E88534}" srcOrd="0" destOrd="0" presId="urn:microsoft.com/office/officeart/2005/8/layout/list1"/>
    <dgm:cxn modelId="{8078138F-1E7B-4FC8-9429-00BCD07EF273}" type="presOf" srcId="{13064A32-E7BA-4CCA-BA29-ED655B9EA25B}" destId="{2FECA041-0561-496B-9502-52D1D569B970}" srcOrd="0" destOrd="0" presId="urn:microsoft.com/office/officeart/2005/8/layout/list1"/>
    <dgm:cxn modelId="{B4DFF1C3-3475-497E-9D52-A7B9E8EFAA54}" srcId="{58288F0C-7950-4A84-ABCE-9D1AA89A9446}" destId="{F25DF6BF-0E0A-4F4B-A52D-896DB591044E}" srcOrd="5" destOrd="0" parTransId="{45D97352-C1F0-4D7D-AF5E-DF3A5C8BB071}" sibTransId="{C3474F9E-1905-47A2-99E7-75D07F2ED7B7}"/>
    <dgm:cxn modelId="{9C8E8247-2C34-4B97-BEC7-5DCA1BFC284D}" type="presOf" srcId="{F25DF6BF-0E0A-4F4B-A52D-896DB591044E}" destId="{F5E0E6CF-2E59-4742-A825-B2A8E2BF8366}" srcOrd="0" destOrd="0" presId="urn:microsoft.com/office/officeart/2005/8/layout/list1"/>
    <dgm:cxn modelId="{99DF173C-C4DD-4C91-8237-7DB67E284860}" type="presOf" srcId="{13064A32-E7BA-4CCA-BA29-ED655B9EA25B}" destId="{FCC3F529-CEC9-4347-9B63-19C5C71C758D}" srcOrd="1" destOrd="0" presId="urn:microsoft.com/office/officeart/2005/8/layout/list1"/>
    <dgm:cxn modelId="{6BAC4B4F-DCEE-4D3E-848D-DDEC4918F0A1}" srcId="{58288F0C-7950-4A84-ABCE-9D1AA89A9446}" destId="{AE388664-FE40-4CAA-8CEB-9E8EEC367A8C}" srcOrd="2" destOrd="0" parTransId="{69B6763C-FF37-465C-A58C-10F7E906F7D2}" sibTransId="{71E72A3B-2402-4096-BC43-C311D8FACE09}"/>
    <dgm:cxn modelId="{71D012A0-3BD6-48F0-9FD0-DA7553D26955}" srcId="{58288F0C-7950-4A84-ABCE-9D1AA89A9446}" destId="{23D13DC0-C15D-48A0-A80A-283A0BB5995D}" srcOrd="3" destOrd="0" parTransId="{BF710873-23EF-4CC5-9374-3985AF507057}" sibTransId="{7F017403-F13B-4BCE-A4DF-0AAEF911E899}"/>
    <dgm:cxn modelId="{592DCAA8-6E14-4389-B5CE-5281C14922BE}" type="presOf" srcId="{58288F0C-7950-4A84-ABCE-9D1AA89A9446}" destId="{51EB1E27-B5A1-4D29-8C7B-7B4A5DA4B310}" srcOrd="0" destOrd="0" presId="urn:microsoft.com/office/officeart/2005/8/layout/list1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F08BAA68-8C8B-4D68-9E05-CA1957F78169}" type="presOf" srcId="{A3A7AD79-76A0-4583-98A4-4E950158718E}" destId="{2BDEEEBE-6E0A-440B-9580-DF35787DFA39}" srcOrd="1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27132400-B9E9-491C-B4CE-1526EAAB8E57}" srcId="{58288F0C-7950-4A84-ABCE-9D1AA89A9446}" destId="{9F0521D4-B40D-4223-8FF3-3E93BC32FAF2}" srcOrd="6" destOrd="0" parTransId="{4EA3FE1E-3543-4567-B7CC-A829820E041C}" sibTransId="{D756C8F2-45E7-4E11-8091-E002D57F5CAA}"/>
    <dgm:cxn modelId="{4FE2367A-964F-4680-84FB-77AA2F821784}" type="presOf" srcId="{A3A7AD79-76A0-4583-98A4-4E950158718E}" destId="{AC581AC0-618D-407A-843E-44FE9DA708B4}" srcOrd="0" destOrd="0" presId="urn:microsoft.com/office/officeart/2005/8/layout/list1"/>
    <dgm:cxn modelId="{A8D56930-3D72-4E3A-9AE0-A66E4D1DF38A}" type="presOf" srcId="{AE388664-FE40-4CAA-8CEB-9E8EEC367A8C}" destId="{AC79658B-6FC8-46A5-8E6C-174A6B9C8C5E}" srcOrd="0" destOrd="0" presId="urn:microsoft.com/office/officeart/2005/8/layout/list1"/>
    <dgm:cxn modelId="{3A7D1C48-93EB-49C3-9E2E-C11D7A67D151}" type="presOf" srcId="{9F0521D4-B40D-4223-8FF3-3E93BC32FAF2}" destId="{6683EE2F-1E9B-498D-A0D4-01636865FD17}" srcOrd="1" destOrd="0" presId="urn:microsoft.com/office/officeart/2005/8/layout/list1"/>
    <dgm:cxn modelId="{7A6D4CA6-730B-465A-9757-44F767756C44}" type="presOf" srcId="{AE388664-FE40-4CAA-8CEB-9E8EEC367A8C}" destId="{32E99594-C351-40FB-9AE5-6DA140FD53B0}" srcOrd="1" destOrd="0" presId="urn:microsoft.com/office/officeart/2005/8/layout/list1"/>
    <dgm:cxn modelId="{85096ED6-38C4-4086-8E4F-BA96084E025F}" type="presOf" srcId="{23D13DC0-C15D-48A0-A80A-283A0BB5995D}" destId="{3CA62579-F3F7-4761-8480-20B0F9FB2195}" srcOrd="0" destOrd="0" presId="urn:microsoft.com/office/officeart/2005/8/layout/list1"/>
    <dgm:cxn modelId="{76385568-9514-4164-8906-DFB63B2126FD}" type="presOf" srcId="{B4D82762-437A-4113-A487-F9AB417014E0}" destId="{F5B9416B-0B01-4A98-905D-DFD8D1DBA77D}" srcOrd="1" destOrd="0" presId="urn:microsoft.com/office/officeart/2005/8/layout/list1"/>
    <dgm:cxn modelId="{D5F80DB6-715D-4B5B-A504-A66716A5F403}" type="presOf" srcId="{F25DF6BF-0E0A-4F4B-A52D-896DB591044E}" destId="{F9B960DF-3182-44B0-BCCA-F05FCF4D0DD1}" srcOrd="1" destOrd="0" presId="urn:microsoft.com/office/officeart/2005/8/layout/list1"/>
    <dgm:cxn modelId="{BAF1EF93-8D06-41AA-89D3-F52AEC3B27FA}" type="presParOf" srcId="{51EB1E27-B5A1-4D29-8C7B-7B4A5DA4B310}" destId="{87A200DB-549B-4FF7-BE28-36DAB8706954}" srcOrd="0" destOrd="0" presId="urn:microsoft.com/office/officeart/2005/8/layout/list1"/>
    <dgm:cxn modelId="{BBCA2494-7B13-4CCD-8BC3-7C4AD3165CF8}" type="presParOf" srcId="{87A200DB-549B-4FF7-BE28-36DAB8706954}" destId="{56C16EED-2FD6-48E5-8211-10A739E88534}" srcOrd="0" destOrd="0" presId="urn:microsoft.com/office/officeart/2005/8/layout/list1"/>
    <dgm:cxn modelId="{C0827A60-5C4B-447F-B8FE-CA5122553651}" type="presParOf" srcId="{87A200DB-549B-4FF7-BE28-36DAB8706954}" destId="{F5B9416B-0B01-4A98-905D-DFD8D1DBA77D}" srcOrd="1" destOrd="0" presId="urn:microsoft.com/office/officeart/2005/8/layout/list1"/>
    <dgm:cxn modelId="{C9B4BCB3-D93C-455C-A9D7-CE5FA340BD70}" type="presParOf" srcId="{51EB1E27-B5A1-4D29-8C7B-7B4A5DA4B310}" destId="{3CAA6423-B1D9-43F1-98D3-02F0754907BD}" srcOrd="1" destOrd="0" presId="urn:microsoft.com/office/officeart/2005/8/layout/list1"/>
    <dgm:cxn modelId="{3A8E4BD9-8C4D-489A-9652-E2183E81C8BF}" type="presParOf" srcId="{51EB1E27-B5A1-4D29-8C7B-7B4A5DA4B310}" destId="{4287929A-016C-4419-9FFB-EE9937898690}" srcOrd="2" destOrd="0" presId="urn:microsoft.com/office/officeart/2005/8/layout/list1"/>
    <dgm:cxn modelId="{C057DCF0-6C2F-4747-A0F1-F452E98E439D}" type="presParOf" srcId="{51EB1E27-B5A1-4D29-8C7B-7B4A5DA4B310}" destId="{ED3CD474-A7C2-4225-B6D7-DA72CA6C8BC4}" srcOrd="3" destOrd="0" presId="urn:microsoft.com/office/officeart/2005/8/layout/list1"/>
    <dgm:cxn modelId="{D9F19CB9-D9AA-47A9-840A-F2D648DAF658}" type="presParOf" srcId="{51EB1E27-B5A1-4D29-8C7B-7B4A5DA4B310}" destId="{AE1B534F-23C1-4EDB-A8C3-F2394B6EAC33}" srcOrd="4" destOrd="0" presId="urn:microsoft.com/office/officeart/2005/8/layout/list1"/>
    <dgm:cxn modelId="{68C1DC58-3DAD-4C8D-98E5-D5FF1A12B9A4}" type="presParOf" srcId="{AE1B534F-23C1-4EDB-A8C3-F2394B6EAC33}" destId="{2FECA041-0561-496B-9502-52D1D569B970}" srcOrd="0" destOrd="0" presId="urn:microsoft.com/office/officeart/2005/8/layout/list1"/>
    <dgm:cxn modelId="{6B40FD42-41AA-4F73-AC55-2EDA5C7177E8}" type="presParOf" srcId="{AE1B534F-23C1-4EDB-A8C3-F2394B6EAC33}" destId="{FCC3F529-CEC9-4347-9B63-19C5C71C758D}" srcOrd="1" destOrd="0" presId="urn:microsoft.com/office/officeart/2005/8/layout/list1"/>
    <dgm:cxn modelId="{C77DE8A3-476B-4E0D-A564-246B4BF9B842}" type="presParOf" srcId="{51EB1E27-B5A1-4D29-8C7B-7B4A5DA4B310}" destId="{23FCFB24-D5C7-43D2-AC2A-E286834750C0}" srcOrd="5" destOrd="0" presId="urn:microsoft.com/office/officeart/2005/8/layout/list1"/>
    <dgm:cxn modelId="{90206334-9A75-4910-983C-21FA15D5D79A}" type="presParOf" srcId="{51EB1E27-B5A1-4D29-8C7B-7B4A5DA4B310}" destId="{56769473-9A4F-48AF-A856-1DDE19CB3110}" srcOrd="6" destOrd="0" presId="urn:microsoft.com/office/officeart/2005/8/layout/list1"/>
    <dgm:cxn modelId="{964F9C24-DB8F-4124-B8EA-5B1FAEA392B0}" type="presParOf" srcId="{51EB1E27-B5A1-4D29-8C7B-7B4A5DA4B310}" destId="{2EFE3164-A4D6-42C0-9ACA-F4E62769F5D1}" srcOrd="7" destOrd="0" presId="urn:microsoft.com/office/officeart/2005/8/layout/list1"/>
    <dgm:cxn modelId="{E00A30FE-BADA-45BF-A38D-5CFD880B94FD}" type="presParOf" srcId="{51EB1E27-B5A1-4D29-8C7B-7B4A5DA4B310}" destId="{F1CC8481-7782-4DEC-A955-0D82A59ACAA7}" srcOrd="8" destOrd="0" presId="urn:microsoft.com/office/officeart/2005/8/layout/list1"/>
    <dgm:cxn modelId="{AF57C5F8-6EA1-4D9E-9BBC-DCBB2C22B30E}" type="presParOf" srcId="{F1CC8481-7782-4DEC-A955-0D82A59ACAA7}" destId="{AC79658B-6FC8-46A5-8E6C-174A6B9C8C5E}" srcOrd="0" destOrd="0" presId="urn:microsoft.com/office/officeart/2005/8/layout/list1"/>
    <dgm:cxn modelId="{9310330E-E4CA-4C57-B8A3-7C23FE152E74}" type="presParOf" srcId="{F1CC8481-7782-4DEC-A955-0D82A59ACAA7}" destId="{32E99594-C351-40FB-9AE5-6DA140FD53B0}" srcOrd="1" destOrd="0" presId="urn:microsoft.com/office/officeart/2005/8/layout/list1"/>
    <dgm:cxn modelId="{7D9AF714-852B-47D4-A969-8959078D7BFF}" type="presParOf" srcId="{51EB1E27-B5A1-4D29-8C7B-7B4A5DA4B310}" destId="{C727158F-B94C-43C0-9AA5-C0B5730696FC}" srcOrd="9" destOrd="0" presId="urn:microsoft.com/office/officeart/2005/8/layout/list1"/>
    <dgm:cxn modelId="{B48889A1-A1C7-4F19-9B4E-89EDBE5E635A}" type="presParOf" srcId="{51EB1E27-B5A1-4D29-8C7B-7B4A5DA4B310}" destId="{32141D2E-5B37-4EE6-8EBB-F52B104A654E}" srcOrd="10" destOrd="0" presId="urn:microsoft.com/office/officeart/2005/8/layout/list1"/>
    <dgm:cxn modelId="{23459568-E94B-45BE-935B-870A75298129}" type="presParOf" srcId="{51EB1E27-B5A1-4D29-8C7B-7B4A5DA4B310}" destId="{0EB0304C-3FC9-41BF-80F3-4F7CA8934462}" srcOrd="11" destOrd="0" presId="urn:microsoft.com/office/officeart/2005/8/layout/list1"/>
    <dgm:cxn modelId="{5BCFDB4C-ECA4-4FFE-8919-18F5EFEB1020}" type="presParOf" srcId="{51EB1E27-B5A1-4D29-8C7B-7B4A5DA4B310}" destId="{18EC69EE-E9B2-4E04-AF8F-7552E2E1AD39}" srcOrd="12" destOrd="0" presId="urn:microsoft.com/office/officeart/2005/8/layout/list1"/>
    <dgm:cxn modelId="{7865F2BE-91AE-4D2E-B37E-FF3ED6597125}" type="presParOf" srcId="{18EC69EE-E9B2-4E04-AF8F-7552E2E1AD39}" destId="{3CA62579-F3F7-4761-8480-20B0F9FB2195}" srcOrd="0" destOrd="0" presId="urn:microsoft.com/office/officeart/2005/8/layout/list1"/>
    <dgm:cxn modelId="{0D95863D-A1C3-4015-96F4-E4C73F090599}" type="presParOf" srcId="{18EC69EE-E9B2-4E04-AF8F-7552E2E1AD39}" destId="{8C3546D4-BC63-4F47-80D7-FC06F043FED7}" srcOrd="1" destOrd="0" presId="urn:microsoft.com/office/officeart/2005/8/layout/list1"/>
    <dgm:cxn modelId="{E86387BE-EC80-44E2-8863-571075365728}" type="presParOf" srcId="{51EB1E27-B5A1-4D29-8C7B-7B4A5DA4B310}" destId="{2F14243E-73BE-4A10-8337-619EDD0BEFE2}" srcOrd="13" destOrd="0" presId="urn:microsoft.com/office/officeart/2005/8/layout/list1"/>
    <dgm:cxn modelId="{BD86DAD3-2C00-406A-929E-11CD87517401}" type="presParOf" srcId="{51EB1E27-B5A1-4D29-8C7B-7B4A5DA4B310}" destId="{E3D4B4A0-A861-4336-914C-64552CD47E79}" srcOrd="14" destOrd="0" presId="urn:microsoft.com/office/officeart/2005/8/layout/list1"/>
    <dgm:cxn modelId="{A8047C22-032D-4A79-8F53-861CA443F5B5}" type="presParOf" srcId="{51EB1E27-B5A1-4D29-8C7B-7B4A5DA4B310}" destId="{B787DDF5-86E3-4E96-93DD-395CF8DC2DBF}" srcOrd="15" destOrd="0" presId="urn:microsoft.com/office/officeart/2005/8/layout/list1"/>
    <dgm:cxn modelId="{EFEF4140-CA79-43EC-93D2-70CF0C4FC6FD}" type="presParOf" srcId="{51EB1E27-B5A1-4D29-8C7B-7B4A5DA4B310}" destId="{F91AF1A0-9E92-4926-A816-35B826F81120}" srcOrd="16" destOrd="0" presId="urn:microsoft.com/office/officeart/2005/8/layout/list1"/>
    <dgm:cxn modelId="{BBEF6CB7-311F-4DF0-846C-E49DACA351BD}" type="presParOf" srcId="{F91AF1A0-9E92-4926-A816-35B826F81120}" destId="{AC581AC0-618D-407A-843E-44FE9DA708B4}" srcOrd="0" destOrd="0" presId="urn:microsoft.com/office/officeart/2005/8/layout/list1"/>
    <dgm:cxn modelId="{DF9A4710-BB72-46D4-AE42-67C987F5C5E1}" type="presParOf" srcId="{F91AF1A0-9E92-4926-A816-35B826F81120}" destId="{2BDEEEBE-6E0A-440B-9580-DF35787DFA39}" srcOrd="1" destOrd="0" presId="urn:microsoft.com/office/officeart/2005/8/layout/list1"/>
    <dgm:cxn modelId="{426C1FAA-E324-471B-BD57-A11C491D5E8B}" type="presParOf" srcId="{51EB1E27-B5A1-4D29-8C7B-7B4A5DA4B310}" destId="{B9C6326E-90C3-412C-8DDD-BF0E46A76125}" srcOrd="17" destOrd="0" presId="urn:microsoft.com/office/officeart/2005/8/layout/list1"/>
    <dgm:cxn modelId="{E6DAEA86-E75B-4FE7-A241-90C89BB906D7}" type="presParOf" srcId="{51EB1E27-B5A1-4D29-8C7B-7B4A5DA4B310}" destId="{74BC3732-A435-4A80-A45A-7C2A4E8E5DED}" srcOrd="18" destOrd="0" presId="urn:microsoft.com/office/officeart/2005/8/layout/list1"/>
    <dgm:cxn modelId="{2494A7A8-DF55-4ABA-BAAB-835CE0EF8493}" type="presParOf" srcId="{51EB1E27-B5A1-4D29-8C7B-7B4A5DA4B310}" destId="{23F983F4-84FD-4BA7-8B7D-B7ECDA7034F9}" srcOrd="19" destOrd="0" presId="urn:microsoft.com/office/officeart/2005/8/layout/list1"/>
    <dgm:cxn modelId="{08BE672E-5402-4157-BA98-3013B4503A62}" type="presParOf" srcId="{51EB1E27-B5A1-4D29-8C7B-7B4A5DA4B310}" destId="{5E9BB04E-1A09-460A-A1F8-18128820D827}" srcOrd="20" destOrd="0" presId="urn:microsoft.com/office/officeart/2005/8/layout/list1"/>
    <dgm:cxn modelId="{6BACBD39-6F1D-4E6D-9885-A6C693F6444F}" type="presParOf" srcId="{5E9BB04E-1A09-460A-A1F8-18128820D827}" destId="{F5E0E6CF-2E59-4742-A825-B2A8E2BF8366}" srcOrd="0" destOrd="0" presId="urn:microsoft.com/office/officeart/2005/8/layout/list1"/>
    <dgm:cxn modelId="{D1425C68-9DA3-4DF4-932B-14205D1FDA91}" type="presParOf" srcId="{5E9BB04E-1A09-460A-A1F8-18128820D827}" destId="{F9B960DF-3182-44B0-BCCA-F05FCF4D0DD1}" srcOrd="1" destOrd="0" presId="urn:microsoft.com/office/officeart/2005/8/layout/list1"/>
    <dgm:cxn modelId="{D3D73FD6-AA0C-47DC-9212-33BEC3021076}" type="presParOf" srcId="{51EB1E27-B5A1-4D29-8C7B-7B4A5DA4B310}" destId="{FE81D4D0-1AF9-44DD-848C-CCC2BFB65264}" srcOrd="21" destOrd="0" presId="urn:microsoft.com/office/officeart/2005/8/layout/list1"/>
    <dgm:cxn modelId="{E0B1B459-8804-4B84-862E-3919079564D9}" type="presParOf" srcId="{51EB1E27-B5A1-4D29-8C7B-7B4A5DA4B310}" destId="{18BC559E-03DD-42AB-9E18-FC8E70962A2B}" srcOrd="22" destOrd="0" presId="urn:microsoft.com/office/officeart/2005/8/layout/list1"/>
    <dgm:cxn modelId="{FCCED1C0-2B2A-4D84-8361-F2D0E912BAB8}" type="presParOf" srcId="{51EB1E27-B5A1-4D29-8C7B-7B4A5DA4B310}" destId="{B8135A4D-B887-4CEE-9497-36B9875C8A86}" srcOrd="23" destOrd="0" presId="urn:microsoft.com/office/officeart/2005/8/layout/list1"/>
    <dgm:cxn modelId="{8F319F77-8BA8-4B27-BBC3-157B9A5F818F}" type="presParOf" srcId="{51EB1E27-B5A1-4D29-8C7B-7B4A5DA4B310}" destId="{23CA5720-876F-40F6-8478-0970123F2A67}" srcOrd="24" destOrd="0" presId="urn:microsoft.com/office/officeart/2005/8/layout/list1"/>
    <dgm:cxn modelId="{E0409661-AADE-466D-8949-0009FABE25D9}" type="presParOf" srcId="{23CA5720-876F-40F6-8478-0970123F2A67}" destId="{CB844AE7-56A5-42AF-859D-347AA70BB169}" srcOrd="0" destOrd="0" presId="urn:microsoft.com/office/officeart/2005/8/layout/list1"/>
    <dgm:cxn modelId="{2B9B11AE-C1C3-450E-93D5-F0F40EA15323}" type="presParOf" srcId="{23CA5720-876F-40F6-8478-0970123F2A67}" destId="{6683EE2F-1E9B-498D-A0D4-01636865FD17}" srcOrd="1" destOrd="0" presId="urn:microsoft.com/office/officeart/2005/8/layout/list1"/>
    <dgm:cxn modelId="{409D9095-2C0A-4364-B116-4D87143791E4}" type="presParOf" srcId="{51EB1E27-B5A1-4D29-8C7B-7B4A5DA4B310}" destId="{3A73BAC0-DF73-4AE2-9A6B-ACBDBDE95704}" srcOrd="25" destOrd="0" presId="urn:microsoft.com/office/officeart/2005/8/layout/list1"/>
    <dgm:cxn modelId="{1966E5D3-F236-45C7-AB49-EA04207B7B60}" type="presParOf" srcId="{51EB1E27-B5A1-4D29-8C7B-7B4A5DA4B310}" destId="{88E38233-1CFD-4572-8C5D-6F5510F6C5DB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/>
      <dgm:t>
        <a:bodyPr/>
        <a:lstStyle/>
        <a:p>
          <a:r>
            <a:rPr lang="es-EC" sz="1800" b="0" dirty="0">
              <a:latin typeface="Times New Roman" pitchFamily="18" charset="0"/>
              <a:cs typeface="Times New Roman" pitchFamily="18" charset="0"/>
            </a:rPr>
            <a:t>1</a:t>
          </a:r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. JUSTIFICACIÓN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064A32-E7BA-4CCA-BA29-ED655B9EA25B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2. INTRODUCCIÓN 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5DF6BF-0E0A-4F4B-A52D-896DB591044E}">
      <dgm:prSet phldrT="[Texto]" custT="1"/>
      <dgm:spPr/>
      <dgm:t>
        <a:bodyPr/>
        <a:lstStyle/>
        <a:p>
          <a:r>
            <a:rPr lang="es-EC" sz="1800" b="1" dirty="0" smtClean="0">
              <a:latin typeface="Times New Roman" pitchFamily="18" charset="0"/>
              <a:cs typeface="Times New Roman" pitchFamily="18" charset="0"/>
            </a:rPr>
            <a:t>6. </a:t>
          </a:r>
          <a:r>
            <a:rPr lang="es-EC" sz="1800" b="1" dirty="0">
              <a:latin typeface="Times New Roman" pitchFamily="18" charset="0"/>
              <a:cs typeface="Times New Roman" pitchFamily="18" charset="0"/>
            </a:rPr>
            <a:t>CONCLUSIONES</a:t>
          </a: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521D4-B40D-4223-8FF3-3E93BC32FAF2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7.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RECOMENDACIONES</a:t>
          </a:r>
        </a:p>
      </dgm:t>
    </dgm:pt>
    <dgm:pt modelId="{4EA3FE1E-3543-4567-B7CC-A829820E041C}" type="par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56C8F2-45E7-4E11-8091-E002D57F5CAA}" type="sib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A7AD79-76A0-4583-98A4-4E950158718E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5.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RESULTADOS Y DISCUSIÓN</a:t>
          </a: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388664-FE40-4CAA-8CEB-9E8EEC367A8C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3. OBJETIVOS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69B6763C-FF37-465C-A58C-10F7E906F7D2}" type="parTrans" cxnId="{6BAC4B4F-DCEE-4D3E-848D-DDEC4918F0A1}">
      <dgm:prSet/>
      <dgm:spPr/>
      <dgm:t>
        <a:bodyPr/>
        <a:lstStyle/>
        <a:p>
          <a:endParaRPr lang="es-EC"/>
        </a:p>
      </dgm:t>
    </dgm:pt>
    <dgm:pt modelId="{71E72A3B-2402-4096-BC43-C311D8FACE09}" type="sibTrans" cxnId="{6BAC4B4F-DCEE-4D3E-848D-DDEC4918F0A1}">
      <dgm:prSet/>
      <dgm:spPr/>
      <dgm:t>
        <a:bodyPr/>
        <a:lstStyle/>
        <a:p>
          <a:endParaRPr lang="es-EC"/>
        </a:p>
      </dgm:t>
    </dgm:pt>
    <dgm:pt modelId="{23D13DC0-C15D-48A0-A80A-283A0BB5995D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4.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MATERIALES Y MÉTODOS</a:t>
          </a: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</dgm:pt>
    <dgm:pt modelId="{56C16EED-2FD6-48E5-8211-10A739E88534}" type="pres">
      <dgm:prSet presAssocID="{B4D82762-437A-4113-A487-F9AB417014E0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</dgm:pt>
    <dgm:pt modelId="{4287929A-016C-4419-9FFB-EE9937898690}" type="pres">
      <dgm:prSet presAssocID="{B4D82762-437A-4113-A487-F9AB417014E0}" presName="childText" presStyleLbl="conFgAcc1" presStyleIdx="0" presStyleCnt="7">
        <dgm:presLayoutVars>
          <dgm:bulletEnabled val="1"/>
        </dgm:presLayoutVars>
      </dgm:prSet>
      <dgm:spPr/>
    </dgm:pt>
    <dgm:pt modelId="{ED3CD474-A7C2-4225-B6D7-DA72CA6C8BC4}" type="pres">
      <dgm:prSet presAssocID="{B575E64E-63D4-4D0E-B03F-E60A9AAF5081}" presName="spaceBetweenRectangles" presStyleCnt="0"/>
      <dgm:spPr/>
    </dgm:pt>
    <dgm:pt modelId="{AE1B534F-23C1-4EDB-A8C3-F2394B6EAC33}" type="pres">
      <dgm:prSet presAssocID="{13064A32-E7BA-4CCA-BA29-ED655B9EA25B}" presName="parentLin" presStyleCnt="0"/>
      <dgm:spPr/>
    </dgm:pt>
    <dgm:pt modelId="{2FECA041-0561-496B-9502-52D1D569B970}" type="pres">
      <dgm:prSet presAssocID="{13064A32-E7BA-4CCA-BA29-ED655B9EA25B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</dgm:pt>
    <dgm:pt modelId="{56769473-9A4F-48AF-A856-1DDE19CB3110}" type="pres">
      <dgm:prSet presAssocID="{13064A32-E7BA-4CCA-BA29-ED655B9EA25B}" presName="childText" presStyleLbl="conFgAcc1" presStyleIdx="1" presStyleCnt="7">
        <dgm:presLayoutVars>
          <dgm:bulletEnabled val="1"/>
        </dgm:presLayoutVars>
      </dgm:prSet>
      <dgm:spPr/>
    </dgm:pt>
    <dgm:pt modelId="{2EFE3164-A4D6-42C0-9ACA-F4E62769F5D1}" type="pres">
      <dgm:prSet presAssocID="{C0F2E489-C7E8-4F2E-A6E1-C81B3F7E8E4E}" presName="spaceBetweenRectangles" presStyleCnt="0"/>
      <dgm:spPr/>
    </dgm:pt>
    <dgm:pt modelId="{F1CC8481-7782-4DEC-A955-0D82A59ACAA7}" type="pres">
      <dgm:prSet presAssocID="{AE388664-FE40-4CAA-8CEB-9E8EEC367A8C}" presName="parentLin" presStyleCnt="0"/>
      <dgm:spPr/>
    </dgm:pt>
    <dgm:pt modelId="{AC79658B-6FC8-46A5-8E6C-174A6B9C8C5E}" type="pres">
      <dgm:prSet presAssocID="{AE388664-FE40-4CAA-8CEB-9E8EEC367A8C}" presName="parentLeftMargin" presStyleLbl="node1" presStyleIdx="1" presStyleCnt="7"/>
      <dgm:spPr/>
      <dgm:t>
        <a:bodyPr/>
        <a:lstStyle/>
        <a:p>
          <a:endParaRPr lang="es-EC"/>
        </a:p>
      </dgm:t>
    </dgm:pt>
    <dgm:pt modelId="{32E99594-C351-40FB-9AE5-6DA140FD53B0}" type="pres">
      <dgm:prSet presAssocID="{AE388664-FE40-4CAA-8CEB-9E8EEC367A8C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27158F-B94C-43C0-9AA5-C0B5730696FC}" type="pres">
      <dgm:prSet presAssocID="{AE388664-FE40-4CAA-8CEB-9E8EEC367A8C}" presName="negativeSpace" presStyleCnt="0"/>
      <dgm:spPr/>
    </dgm:pt>
    <dgm:pt modelId="{32141D2E-5B37-4EE6-8EBB-F52B104A654E}" type="pres">
      <dgm:prSet presAssocID="{AE388664-FE40-4CAA-8CEB-9E8EEC367A8C}" presName="childText" presStyleLbl="conFgAcc1" presStyleIdx="2" presStyleCnt="7">
        <dgm:presLayoutVars>
          <dgm:bulletEnabled val="1"/>
        </dgm:presLayoutVars>
      </dgm:prSet>
      <dgm:spPr/>
    </dgm:pt>
    <dgm:pt modelId="{0EB0304C-3FC9-41BF-80F3-4F7CA8934462}" type="pres">
      <dgm:prSet presAssocID="{71E72A3B-2402-4096-BC43-C311D8FACE09}" presName="spaceBetweenRectangles" presStyleCnt="0"/>
      <dgm:spPr/>
    </dgm:pt>
    <dgm:pt modelId="{18EC69EE-E9B2-4E04-AF8F-7552E2E1AD39}" type="pres">
      <dgm:prSet presAssocID="{23D13DC0-C15D-48A0-A80A-283A0BB5995D}" presName="parentLin" presStyleCnt="0"/>
      <dgm:spPr/>
    </dgm:pt>
    <dgm:pt modelId="{3CA62579-F3F7-4761-8480-20B0F9FB2195}" type="pres">
      <dgm:prSet presAssocID="{23D13DC0-C15D-48A0-A80A-283A0BB5995D}" presName="parentLeftMargin" presStyleLbl="node1" presStyleIdx="2" presStyleCnt="7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</dgm:pt>
    <dgm:pt modelId="{E3D4B4A0-A861-4336-914C-64552CD47E79}" type="pres">
      <dgm:prSet presAssocID="{23D13DC0-C15D-48A0-A80A-283A0BB5995D}" presName="childText" presStyleLbl="conFgAcc1" presStyleIdx="3" presStyleCnt="7">
        <dgm:presLayoutVars>
          <dgm:bulletEnabled val="1"/>
        </dgm:presLayoutVars>
      </dgm:prSet>
      <dgm:spPr/>
    </dgm:pt>
    <dgm:pt modelId="{B787DDF5-86E3-4E96-93DD-395CF8DC2DBF}" type="pres">
      <dgm:prSet presAssocID="{7F017403-F13B-4BCE-A4DF-0AAEF911E899}" presName="spaceBetweenRectangles" presStyleCnt="0"/>
      <dgm:spPr/>
    </dgm:pt>
    <dgm:pt modelId="{F91AF1A0-9E92-4926-A816-35B826F81120}" type="pres">
      <dgm:prSet presAssocID="{A3A7AD79-76A0-4583-98A4-4E950158718E}" presName="parentLin" presStyleCnt="0"/>
      <dgm:spPr/>
    </dgm:pt>
    <dgm:pt modelId="{AC581AC0-618D-407A-843E-44FE9DA708B4}" type="pres">
      <dgm:prSet presAssocID="{A3A7AD79-76A0-4583-98A4-4E950158718E}" presName="parentLeftMargin" presStyleLbl="node1" presStyleIdx="3" presStyleCnt="7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4" presStyleCnt="7" custScaleX="1041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</dgm:pt>
    <dgm:pt modelId="{74BC3732-A435-4A80-A45A-7C2A4E8E5DED}" type="pres">
      <dgm:prSet presAssocID="{A3A7AD79-76A0-4583-98A4-4E950158718E}" presName="childText" presStyleLbl="conFgAcc1" presStyleIdx="4" presStyleCnt="7">
        <dgm:presLayoutVars>
          <dgm:bulletEnabled val="1"/>
        </dgm:presLayoutVars>
      </dgm:prSet>
      <dgm:spPr/>
    </dgm:pt>
    <dgm:pt modelId="{23F983F4-84FD-4BA7-8B7D-B7ECDA7034F9}" type="pres">
      <dgm:prSet presAssocID="{941DBA42-D16B-4515-8193-F3A0ED0C0C4A}" presName="spaceBetweenRectangles" presStyleCnt="0"/>
      <dgm:spPr/>
    </dgm:pt>
    <dgm:pt modelId="{5E9BB04E-1A09-460A-A1F8-18128820D827}" type="pres">
      <dgm:prSet presAssocID="{F25DF6BF-0E0A-4F4B-A52D-896DB591044E}" presName="parentLin" presStyleCnt="0"/>
      <dgm:spPr/>
    </dgm:pt>
    <dgm:pt modelId="{F5E0E6CF-2E59-4742-A825-B2A8E2BF8366}" type="pres">
      <dgm:prSet presAssocID="{F25DF6BF-0E0A-4F4B-A52D-896DB591044E}" presName="parentLeftMargin" presStyleLbl="node1" presStyleIdx="4" presStyleCnt="7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</dgm:pt>
    <dgm:pt modelId="{18BC559E-03DD-42AB-9E18-FC8E70962A2B}" type="pres">
      <dgm:prSet presAssocID="{F25DF6BF-0E0A-4F4B-A52D-896DB591044E}" presName="childText" presStyleLbl="conFgAcc1" presStyleIdx="5" presStyleCnt="7">
        <dgm:presLayoutVars>
          <dgm:bulletEnabled val="1"/>
        </dgm:presLayoutVars>
      </dgm:prSet>
      <dgm:spPr/>
    </dgm:pt>
    <dgm:pt modelId="{B8135A4D-B887-4CEE-9497-36B9875C8A86}" type="pres">
      <dgm:prSet presAssocID="{C3474F9E-1905-47A2-99E7-75D07F2ED7B7}" presName="spaceBetweenRectangles" presStyleCnt="0"/>
      <dgm:spPr/>
    </dgm:pt>
    <dgm:pt modelId="{23CA5720-876F-40F6-8478-0970123F2A67}" type="pres">
      <dgm:prSet presAssocID="{9F0521D4-B40D-4223-8FF3-3E93BC32FAF2}" presName="parentLin" presStyleCnt="0"/>
      <dgm:spPr/>
    </dgm:pt>
    <dgm:pt modelId="{CB844AE7-56A5-42AF-859D-347AA70BB169}" type="pres">
      <dgm:prSet presAssocID="{9F0521D4-B40D-4223-8FF3-3E93BC32FAF2}" presName="parentLeftMargin" presStyleLbl="node1" presStyleIdx="5" presStyleCnt="7"/>
      <dgm:spPr/>
      <dgm:t>
        <a:bodyPr/>
        <a:lstStyle/>
        <a:p>
          <a:endParaRPr lang="es-EC"/>
        </a:p>
      </dgm:t>
    </dgm:pt>
    <dgm:pt modelId="{6683EE2F-1E9B-498D-A0D4-01636865FD17}" type="pres">
      <dgm:prSet presAssocID="{9F0521D4-B40D-4223-8FF3-3E93BC32FAF2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BAC0-DF73-4AE2-9A6B-ACBDBDE95704}" type="pres">
      <dgm:prSet presAssocID="{9F0521D4-B40D-4223-8FF3-3E93BC32FAF2}" presName="negativeSpace" presStyleCnt="0"/>
      <dgm:spPr/>
    </dgm:pt>
    <dgm:pt modelId="{88E38233-1CFD-4572-8C5D-6F5510F6C5DB}" type="pres">
      <dgm:prSet presAssocID="{9F0521D4-B40D-4223-8FF3-3E93BC32FAF2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B8D4B35F-15D0-4F33-8655-4B74B82D6EA9}" type="presOf" srcId="{B4D82762-437A-4113-A487-F9AB417014E0}" destId="{F5B9416B-0B01-4A98-905D-DFD8D1DBA77D}" srcOrd="1" destOrd="0" presId="urn:microsoft.com/office/officeart/2005/8/layout/list1"/>
    <dgm:cxn modelId="{7A7541DA-B6BA-4F4C-AE56-AEA526E281C5}" type="presOf" srcId="{A3A7AD79-76A0-4583-98A4-4E950158718E}" destId="{2BDEEEBE-6E0A-440B-9580-DF35787DFA39}" srcOrd="1" destOrd="0" presId="urn:microsoft.com/office/officeart/2005/8/layout/list1"/>
    <dgm:cxn modelId="{5855F1BA-000F-4709-A2B7-34C7FC6E0E32}" type="presOf" srcId="{23D13DC0-C15D-48A0-A80A-283A0BB5995D}" destId="{3CA62579-F3F7-4761-8480-20B0F9FB2195}" srcOrd="0" destOrd="0" presId="urn:microsoft.com/office/officeart/2005/8/layout/list1"/>
    <dgm:cxn modelId="{9B7D6A8D-7FD0-45CD-882E-5E3958662ECB}" type="presOf" srcId="{AE388664-FE40-4CAA-8CEB-9E8EEC367A8C}" destId="{AC79658B-6FC8-46A5-8E6C-174A6B9C8C5E}" srcOrd="0" destOrd="0" presId="urn:microsoft.com/office/officeart/2005/8/layout/list1"/>
    <dgm:cxn modelId="{635A4191-DB8E-44BA-B9F6-6B7112E3F261}" type="presOf" srcId="{B4D82762-437A-4113-A487-F9AB417014E0}" destId="{56C16EED-2FD6-48E5-8211-10A739E88534}" srcOrd="0" destOrd="0" presId="urn:microsoft.com/office/officeart/2005/8/layout/list1"/>
    <dgm:cxn modelId="{1B7277E2-AC10-4A5B-B4A5-DFE1AA145DE9}" type="presOf" srcId="{13064A32-E7BA-4CCA-BA29-ED655B9EA25B}" destId="{2FECA041-0561-496B-9502-52D1D569B970}" srcOrd="0" destOrd="0" presId="urn:microsoft.com/office/officeart/2005/8/layout/list1"/>
    <dgm:cxn modelId="{4E4AD323-0AAC-457B-8464-DB7724CC7ECC}" srcId="{58288F0C-7950-4A84-ABCE-9D1AA89A9446}" destId="{A3A7AD79-76A0-4583-98A4-4E950158718E}" srcOrd="4" destOrd="0" parTransId="{A5C9F23E-D9B3-4262-956C-A8C97A8F3601}" sibTransId="{941DBA42-D16B-4515-8193-F3A0ED0C0C4A}"/>
    <dgm:cxn modelId="{B4DFF1C3-3475-497E-9D52-A7B9E8EFAA54}" srcId="{58288F0C-7950-4A84-ABCE-9D1AA89A9446}" destId="{F25DF6BF-0E0A-4F4B-A52D-896DB591044E}" srcOrd="5" destOrd="0" parTransId="{45D97352-C1F0-4D7D-AF5E-DF3A5C8BB071}" sibTransId="{C3474F9E-1905-47A2-99E7-75D07F2ED7B7}"/>
    <dgm:cxn modelId="{6BAC4B4F-DCEE-4D3E-848D-DDEC4918F0A1}" srcId="{58288F0C-7950-4A84-ABCE-9D1AA89A9446}" destId="{AE388664-FE40-4CAA-8CEB-9E8EEC367A8C}" srcOrd="2" destOrd="0" parTransId="{69B6763C-FF37-465C-A58C-10F7E906F7D2}" sibTransId="{71E72A3B-2402-4096-BC43-C311D8FACE09}"/>
    <dgm:cxn modelId="{71D012A0-3BD6-48F0-9FD0-DA7553D26955}" srcId="{58288F0C-7950-4A84-ABCE-9D1AA89A9446}" destId="{23D13DC0-C15D-48A0-A80A-283A0BB5995D}" srcOrd="3" destOrd="0" parTransId="{BF710873-23EF-4CC5-9374-3985AF507057}" sibTransId="{7F017403-F13B-4BCE-A4DF-0AAEF911E899}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32BA55E2-ADEE-4546-9C49-559FDBD38766}" type="presOf" srcId="{9F0521D4-B40D-4223-8FF3-3E93BC32FAF2}" destId="{6683EE2F-1E9B-498D-A0D4-01636865FD17}" srcOrd="1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C50F42CD-183F-4E7E-B49A-EC969B019DAB}" type="presOf" srcId="{13064A32-E7BA-4CCA-BA29-ED655B9EA25B}" destId="{FCC3F529-CEC9-4347-9B63-19C5C71C758D}" srcOrd="1" destOrd="0" presId="urn:microsoft.com/office/officeart/2005/8/layout/list1"/>
    <dgm:cxn modelId="{27132400-B9E9-491C-B4CE-1526EAAB8E57}" srcId="{58288F0C-7950-4A84-ABCE-9D1AA89A9446}" destId="{9F0521D4-B40D-4223-8FF3-3E93BC32FAF2}" srcOrd="6" destOrd="0" parTransId="{4EA3FE1E-3543-4567-B7CC-A829820E041C}" sibTransId="{D756C8F2-45E7-4E11-8091-E002D57F5CAA}"/>
    <dgm:cxn modelId="{46DF0B0F-7F0D-4066-BC5A-DCF69AAA88DA}" type="presOf" srcId="{9F0521D4-B40D-4223-8FF3-3E93BC32FAF2}" destId="{CB844AE7-56A5-42AF-859D-347AA70BB169}" srcOrd="0" destOrd="0" presId="urn:microsoft.com/office/officeart/2005/8/layout/list1"/>
    <dgm:cxn modelId="{034C5258-25EE-49DD-80A1-365FEB09F359}" type="presOf" srcId="{F25DF6BF-0E0A-4F4B-A52D-896DB591044E}" destId="{F9B960DF-3182-44B0-BCCA-F05FCF4D0DD1}" srcOrd="1" destOrd="0" presId="urn:microsoft.com/office/officeart/2005/8/layout/list1"/>
    <dgm:cxn modelId="{F35075CC-0CCE-47A2-B18F-FCE3DFA2B432}" type="presOf" srcId="{AE388664-FE40-4CAA-8CEB-9E8EEC367A8C}" destId="{32E99594-C351-40FB-9AE5-6DA140FD53B0}" srcOrd="1" destOrd="0" presId="urn:microsoft.com/office/officeart/2005/8/layout/list1"/>
    <dgm:cxn modelId="{854512E2-D6E8-433B-8BA7-51B3FB3E9762}" type="presOf" srcId="{A3A7AD79-76A0-4583-98A4-4E950158718E}" destId="{AC581AC0-618D-407A-843E-44FE9DA708B4}" srcOrd="0" destOrd="0" presId="urn:microsoft.com/office/officeart/2005/8/layout/list1"/>
    <dgm:cxn modelId="{F5EBE473-D3FB-41CB-A373-0BB96801E6C8}" type="presOf" srcId="{58288F0C-7950-4A84-ABCE-9D1AA89A9446}" destId="{51EB1E27-B5A1-4D29-8C7B-7B4A5DA4B310}" srcOrd="0" destOrd="0" presId="urn:microsoft.com/office/officeart/2005/8/layout/list1"/>
    <dgm:cxn modelId="{D8C9817A-F183-47C9-9FA2-0C79610072E4}" type="presOf" srcId="{23D13DC0-C15D-48A0-A80A-283A0BB5995D}" destId="{8C3546D4-BC63-4F47-80D7-FC06F043FED7}" srcOrd="1" destOrd="0" presId="urn:microsoft.com/office/officeart/2005/8/layout/list1"/>
    <dgm:cxn modelId="{74066220-AC82-4D10-B334-8D2D2D540629}" type="presOf" srcId="{F25DF6BF-0E0A-4F4B-A52D-896DB591044E}" destId="{F5E0E6CF-2E59-4742-A825-B2A8E2BF8366}" srcOrd="0" destOrd="0" presId="urn:microsoft.com/office/officeart/2005/8/layout/list1"/>
    <dgm:cxn modelId="{C0F709A6-CB42-4261-A094-87FF937ADD2F}" type="presParOf" srcId="{51EB1E27-B5A1-4D29-8C7B-7B4A5DA4B310}" destId="{87A200DB-549B-4FF7-BE28-36DAB8706954}" srcOrd="0" destOrd="0" presId="urn:microsoft.com/office/officeart/2005/8/layout/list1"/>
    <dgm:cxn modelId="{2F3F5725-FECC-48A4-9DA0-2024736E87B4}" type="presParOf" srcId="{87A200DB-549B-4FF7-BE28-36DAB8706954}" destId="{56C16EED-2FD6-48E5-8211-10A739E88534}" srcOrd="0" destOrd="0" presId="urn:microsoft.com/office/officeart/2005/8/layout/list1"/>
    <dgm:cxn modelId="{62E5D2CE-CA39-4ACC-BD12-D29484F81A43}" type="presParOf" srcId="{87A200DB-549B-4FF7-BE28-36DAB8706954}" destId="{F5B9416B-0B01-4A98-905D-DFD8D1DBA77D}" srcOrd="1" destOrd="0" presId="urn:microsoft.com/office/officeart/2005/8/layout/list1"/>
    <dgm:cxn modelId="{B998E687-B1F3-4A53-B33D-EA40B6B90A65}" type="presParOf" srcId="{51EB1E27-B5A1-4D29-8C7B-7B4A5DA4B310}" destId="{3CAA6423-B1D9-43F1-98D3-02F0754907BD}" srcOrd="1" destOrd="0" presId="urn:microsoft.com/office/officeart/2005/8/layout/list1"/>
    <dgm:cxn modelId="{C8D3927C-F4A4-4A7E-BFC8-878FE656CB6B}" type="presParOf" srcId="{51EB1E27-B5A1-4D29-8C7B-7B4A5DA4B310}" destId="{4287929A-016C-4419-9FFB-EE9937898690}" srcOrd="2" destOrd="0" presId="urn:microsoft.com/office/officeart/2005/8/layout/list1"/>
    <dgm:cxn modelId="{47B13082-1164-4EDC-B7B8-1F9084106C51}" type="presParOf" srcId="{51EB1E27-B5A1-4D29-8C7B-7B4A5DA4B310}" destId="{ED3CD474-A7C2-4225-B6D7-DA72CA6C8BC4}" srcOrd="3" destOrd="0" presId="urn:microsoft.com/office/officeart/2005/8/layout/list1"/>
    <dgm:cxn modelId="{DFDE4090-D851-40E4-88E3-3221944C2818}" type="presParOf" srcId="{51EB1E27-B5A1-4D29-8C7B-7B4A5DA4B310}" destId="{AE1B534F-23C1-4EDB-A8C3-F2394B6EAC33}" srcOrd="4" destOrd="0" presId="urn:microsoft.com/office/officeart/2005/8/layout/list1"/>
    <dgm:cxn modelId="{077A8A9D-9227-4FAE-B271-38CB8F4E3F2D}" type="presParOf" srcId="{AE1B534F-23C1-4EDB-A8C3-F2394B6EAC33}" destId="{2FECA041-0561-496B-9502-52D1D569B970}" srcOrd="0" destOrd="0" presId="urn:microsoft.com/office/officeart/2005/8/layout/list1"/>
    <dgm:cxn modelId="{16FC1C63-D6B3-41C6-9508-69C66EFAA508}" type="presParOf" srcId="{AE1B534F-23C1-4EDB-A8C3-F2394B6EAC33}" destId="{FCC3F529-CEC9-4347-9B63-19C5C71C758D}" srcOrd="1" destOrd="0" presId="urn:microsoft.com/office/officeart/2005/8/layout/list1"/>
    <dgm:cxn modelId="{2563FB31-7826-4625-8FA7-76BFFC939ED7}" type="presParOf" srcId="{51EB1E27-B5A1-4D29-8C7B-7B4A5DA4B310}" destId="{23FCFB24-D5C7-43D2-AC2A-E286834750C0}" srcOrd="5" destOrd="0" presId="urn:microsoft.com/office/officeart/2005/8/layout/list1"/>
    <dgm:cxn modelId="{640CA93E-6B1B-44A0-8439-057E7C5F9F54}" type="presParOf" srcId="{51EB1E27-B5A1-4D29-8C7B-7B4A5DA4B310}" destId="{56769473-9A4F-48AF-A856-1DDE19CB3110}" srcOrd="6" destOrd="0" presId="urn:microsoft.com/office/officeart/2005/8/layout/list1"/>
    <dgm:cxn modelId="{02CC4FD2-EB07-44E4-ADF8-EB04B427C267}" type="presParOf" srcId="{51EB1E27-B5A1-4D29-8C7B-7B4A5DA4B310}" destId="{2EFE3164-A4D6-42C0-9ACA-F4E62769F5D1}" srcOrd="7" destOrd="0" presId="urn:microsoft.com/office/officeart/2005/8/layout/list1"/>
    <dgm:cxn modelId="{CCAA0063-7DD8-4CD7-B9F9-AAEC84F2DBB2}" type="presParOf" srcId="{51EB1E27-B5A1-4D29-8C7B-7B4A5DA4B310}" destId="{F1CC8481-7782-4DEC-A955-0D82A59ACAA7}" srcOrd="8" destOrd="0" presId="urn:microsoft.com/office/officeart/2005/8/layout/list1"/>
    <dgm:cxn modelId="{C60CD9E7-D8BF-45D5-BAD2-A10221B8E844}" type="presParOf" srcId="{F1CC8481-7782-4DEC-A955-0D82A59ACAA7}" destId="{AC79658B-6FC8-46A5-8E6C-174A6B9C8C5E}" srcOrd="0" destOrd="0" presId="urn:microsoft.com/office/officeart/2005/8/layout/list1"/>
    <dgm:cxn modelId="{BB83E29C-EA92-4070-B24D-ECAEA78364E7}" type="presParOf" srcId="{F1CC8481-7782-4DEC-A955-0D82A59ACAA7}" destId="{32E99594-C351-40FB-9AE5-6DA140FD53B0}" srcOrd="1" destOrd="0" presId="urn:microsoft.com/office/officeart/2005/8/layout/list1"/>
    <dgm:cxn modelId="{97DA61C9-3171-42B6-9686-4EEC70599953}" type="presParOf" srcId="{51EB1E27-B5A1-4D29-8C7B-7B4A5DA4B310}" destId="{C727158F-B94C-43C0-9AA5-C0B5730696FC}" srcOrd="9" destOrd="0" presId="urn:microsoft.com/office/officeart/2005/8/layout/list1"/>
    <dgm:cxn modelId="{1D9EBFD0-33FE-4559-A2D0-FE7A11DF5FEE}" type="presParOf" srcId="{51EB1E27-B5A1-4D29-8C7B-7B4A5DA4B310}" destId="{32141D2E-5B37-4EE6-8EBB-F52B104A654E}" srcOrd="10" destOrd="0" presId="urn:microsoft.com/office/officeart/2005/8/layout/list1"/>
    <dgm:cxn modelId="{41E9C802-1A2C-4A60-9889-9CB61F8885F6}" type="presParOf" srcId="{51EB1E27-B5A1-4D29-8C7B-7B4A5DA4B310}" destId="{0EB0304C-3FC9-41BF-80F3-4F7CA8934462}" srcOrd="11" destOrd="0" presId="urn:microsoft.com/office/officeart/2005/8/layout/list1"/>
    <dgm:cxn modelId="{4D7CF9CE-720B-4233-86AD-F263B1485B3B}" type="presParOf" srcId="{51EB1E27-B5A1-4D29-8C7B-7B4A5DA4B310}" destId="{18EC69EE-E9B2-4E04-AF8F-7552E2E1AD39}" srcOrd="12" destOrd="0" presId="urn:microsoft.com/office/officeart/2005/8/layout/list1"/>
    <dgm:cxn modelId="{9D41671B-EC44-4099-A775-5F6B031EFB84}" type="presParOf" srcId="{18EC69EE-E9B2-4E04-AF8F-7552E2E1AD39}" destId="{3CA62579-F3F7-4761-8480-20B0F9FB2195}" srcOrd="0" destOrd="0" presId="urn:microsoft.com/office/officeart/2005/8/layout/list1"/>
    <dgm:cxn modelId="{E8CBE979-D74B-4FDD-BAAD-52FB3783606D}" type="presParOf" srcId="{18EC69EE-E9B2-4E04-AF8F-7552E2E1AD39}" destId="{8C3546D4-BC63-4F47-80D7-FC06F043FED7}" srcOrd="1" destOrd="0" presId="urn:microsoft.com/office/officeart/2005/8/layout/list1"/>
    <dgm:cxn modelId="{5DB2C637-C66B-4EA4-9AE5-11FBD16C1750}" type="presParOf" srcId="{51EB1E27-B5A1-4D29-8C7B-7B4A5DA4B310}" destId="{2F14243E-73BE-4A10-8337-619EDD0BEFE2}" srcOrd="13" destOrd="0" presId="urn:microsoft.com/office/officeart/2005/8/layout/list1"/>
    <dgm:cxn modelId="{6D45ADFC-DF11-49F3-9299-B428A67AAFA2}" type="presParOf" srcId="{51EB1E27-B5A1-4D29-8C7B-7B4A5DA4B310}" destId="{E3D4B4A0-A861-4336-914C-64552CD47E79}" srcOrd="14" destOrd="0" presId="urn:microsoft.com/office/officeart/2005/8/layout/list1"/>
    <dgm:cxn modelId="{00AD390F-B58C-44FA-974F-4AB749AF5ED3}" type="presParOf" srcId="{51EB1E27-B5A1-4D29-8C7B-7B4A5DA4B310}" destId="{B787DDF5-86E3-4E96-93DD-395CF8DC2DBF}" srcOrd="15" destOrd="0" presId="urn:microsoft.com/office/officeart/2005/8/layout/list1"/>
    <dgm:cxn modelId="{C7466E6D-1643-4964-9353-F4C93FCBB6BC}" type="presParOf" srcId="{51EB1E27-B5A1-4D29-8C7B-7B4A5DA4B310}" destId="{F91AF1A0-9E92-4926-A816-35B826F81120}" srcOrd="16" destOrd="0" presId="urn:microsoft.com/office/officeart/2005/8/layout/list1"/>
    <dgm:cxn modelId="{663323D4-28C2-41C6-95C7-9CD7DFEA8846}" type="presParOf" srcId="{F91AF1A0-9E92-4926-A816-35B826F81120}" destId="{AC581AC0-618D-407A-843E-44FE9DA708B4}" srcOrd="0" destOrd="0" presId="urn:microsoft.com/office/officeart/2005/8/layout/list1"/>
    <dgm:cxn modelId="{97559410-530D-4C96-B2DC-3F535A17CC0F}" type="presParOf" srcId="{F91AF1A0-9E92-4926-A816-35B826F81120}" destId="{2BDEEEBE-6E0A-440B-9580-DF35787DFA39}" srcOrd="1" destOrd="0" presId="urn:microsoft.com/office/officeart/2005/8/layout/list1"/>
    <dgm:cxn modelId="{837F9C4D-DA65-47DB-97A2-18976237A4AC}" type="presParOf" srcId="{51EB1E27-B5A1-4D29-8C7B-7B4A5DA4B310}" destId="{B9C6326E-90C3-412C-8DDD-BF0E46A76125}" srcOrd="17" destOrd="0" presId="urn:microsoft.com/office/officeart/2005/8/layout/list1"/>
    <dgm:cxn modelId="{2BC95960-CEE2-4C0A-884F-1A9DD0A53FE4}" type="presParOf" srcId="{51EB1E27-B5A1-4D29-8C7B-7B4A5DA4B310}" destId="{74BC3732-A435-4A80-A45A-7C2A4E8E5DED}" srcOrd="18" destOrd="0" presId="urn:microsoft.com/office/officeart/2005/8/layout/list1"/>
    <dgm:cxn modelId="{5CB09BDF-D503-40E3-8D01-68AB086A99F2}" type="presParOf" srcId="{51EB1E27-B5A1-4D29-8C7B-7B4A5DA4B310}" destId="{23F983F4-84FD-4BA7-8B7D-B7ECDA7034F9}" srcOrd="19" destOrd="0" presId="urn:microsoft.com/office/officeart/2005/8/layout/list1"/>
    <dgm:cxn modelId="{59D1EFD5-B732-41DD-9E7A-C6BF34464CBB}" type="presParOf" srcId="{51EB1E27-B5A1-4D29-8C7B-7B4A5DA4B310}" destId="{5E9BB04E-1A09-460A-A1F8-18128820D827}" srcOrd="20" destOrd="0" presId="urn:microsoft.com/office/officeart/2005/8/layout/list1"/>
    <dgm:cxn modelId="{A2739A8F-6CEF-45B9-8F80-B990E2287EB2}" type="presParOf" srcId="{5E9BB04E-1A09-460A-A1F8-18128820D827}" destId="{F5E0E6CF-2E59-4742-A825-B2A8E2BF8366}" srcOrd="0" destOrd="0" presId="urn:microsoft.com/office/officeart/2005/8/layout/list1"/>
    <dgm:cxn modelId="{E5B9559A-6214-4577-AC0D-48F43496D56E}" type="presParOf" srcId="{5E9BB04E-1A09-460A-A1F8-18128820D827}" destId="{F9B960DF-3182-44B0-BCCA-F05FCF4D0DD1}" srcOrd="1" destOrd="0" presId="urn:microsoft.com/office/officeart/2005/8/layout/list1"/>
    <dgm:cxn modelId="{C15A4F03-D2C7-440D-9386-C3BD9D67905C}" type="presParOf" srcId="{51EB1E27-B5A1-4D29-8C7B-7B4A5DA4B310}" destId="{FE81D4D0-1AF9-44DD-848C-CCC2BFB65264}" srcOrd="21" destOrd="0" presId="urn:microsoft.com/office/officeart/2005/8/layout/list1"/>
    <dgm:cxn modelId="{590F267A-D859-45AC-BD69-C91A09A6C850}" type="presParOf" srcId="{51EB1E27-B5A1-4D29-8C7B-7B4A5DA4B310}" destId="{18BC559E-03DD-42AB-9E18-FC8E70962A2B}" srcOrd="22" destOrd="0" presId="urn:microsoft.com/office/officeart/2005/8/layout/list1"/>
    <dgm:cxn modelId="{35F8F735-D94E-4D80-B0F8-AA1ED86A1129}" type="presParOf" srcId="{51EB1E27-B5A1-4D29-8C7B-7B4A5DA4B310}" destId="{B8135A4D-B887-4CEE-9497-36B9875C8A86}" srcOrd="23" destOrd="0" presId="urn:microsoft.com/office/officeart/2005/8/layout/list1"/>
    <dgm:cxn modelId="{37662110-593A-4B1F-AFAB-94CFEDC97F74}" type="presParOf" srcId="{51EB1E27-B5A1-4D29-8C7B-7B4A5DA4B310}" destId="{23CA5720-876F-40F6-8478-0970123F2A67}" srcOrd="24" destOrd="0" presId="urn:microsoft.com/office/officeart/2005/8/layout/list1"/>
    <dgm:cxn modelId="{824A3CE4-F0BC-493D-B62E-16C7B13A79CC}" type="presParOf" srcId="{23CA5720-876F-40F6-8478-0970123F2A67}" destId="{CB844AE7-56A5-42AF-859D-347AA70BB169}" srcOrd="0" destOrd="0" presId="urn:microsoft.com/office/officeart/2005/8/layout/list1"/>
    <dgm:cxn modelId="{E888F142-4503-4F75-80CB-1B90A79A3746}" type="presParOf" srcId="{23CA5720-876F-40F6-8478-0970123F2A67}" destId="{6683EE2F-1E9B-498D-A0D4-01636865FD17}" srcOrd="1" destOrd="0" presId="urn:microsoft.com/office/officeart/2005/8/layout/list1"/>
    <dgm:cxn modelId="{18CC1DE0-EADD-45F8-8854-078324A13FC8}" type="presParOf" srcId="{51EB1E27-B5A1-4D29-8C7B-7B4A5DA4B310}" destId="{3A73BAC0-DF73-4AE2-9A6B-ACBDBDE95704}" srcOrd="25" destOrd="0" presId="urn:microsoft.com/office/officeart/2005/8/layout/list1"/>
    <dgm:cxn modelId="{0243D74E-C22B-472F-B2A2-C75999DA94DF}" type="presParOf" srcId="{51EB1E27-B5A1-4D29-8C7B-7B4A5DA4B310}" destId="{88E38233-1CFD-4572-8C5D-6F5510F6C5DB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/>
      <dgm:t>
        <a:bodyPr/>
        <a:lstStyle/>
        <a:p>
          <a:r>
            <a:rPr lang="es-EC" sz="1800" b="0" dirty="0">
              <a:latin typeface="Times New Roman" pitchFamily="18" charset="0"/>
              <a:cs typeface="Times New Roman" pitchFamily="18" charset="0"/>
            </a:rPr>
            <a:t>1</a:t>
          </a:r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. JUSTIFICACIÓN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064A32-E7BA-4CCA-BA29-ED655B9EA25B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2. INTRODUCCIÓN 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5DF6BF-0E0A-4F4B-A52D-896DB591044E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6.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CONCLUSIONES</a:t>
          </a: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521D4-B40D-4223-8FF3-3E93BC32FAF2}">
      <dgm:prSet phldrT="[Texto]" custT="1"/>
      <dgm:spPr/>
      <dgm:t>
        <a:bodyPr/>
        <a:lstStyle/>
        <a:p>
          <a:r>
            <a:rPr lang="es-EC" sz="1800" b="1" dirty="0" smtClean="0">
              <a:latin typeface="Times New Roman" pitchFamily="18" charset="0"/>
              <a:cs typeface="Times New Roman" pitchFamily="18" charset="0"/>
            </a:rPr>
            <a:t>7. </a:t>
          </a:r>
          <a:r>
            <a:rPr lang="es-EC" sz="1800" b="1" dirty="0">
              <a:latin typeface="Times New Roman" pitchFamily="18" charset="0"/>
              <a:cs typeface="Times New Roman" pitchFamily="18" charset="0"/>
            </a:rPr>
            <a:t>RECOMENDACIONES</a:t>
          </a:r>
        </a:p>
      </dgm:t>
    </dgm:pt>
    <dgm:pt modelId="{4EA3FE1E-3543-4567-B7CC-A829820E041C}" type="par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56C8F2-45E7-4E11-8091-E002D57F5CAA}" type="sib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A7AD79-76A0-4583-98A4-4E950158718E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5.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RESULTADOS Y DISCUSIÓN</a:t>
          </a: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388664-FE40-4CAA-8CEB-9E8EEC367A8C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3. OBJETIVOS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69B6763C-FF37-465C-A58C-10F7E906F7D2}" type="parTrans" cxnId="{6BAC4B4F-DCEE-4D3E-848D-DDEC4918F0A1}">
      <dgm:prSet/>
      <dgm:spPr/>
      <dgm:t>
        <a:bodyPr/>
        <a:lstStyle/>
        <a:p>
          <a:endParaRPr lang="es-EC"/>
        </a:p>
      </dgm:t>
    </dgm:pt>
    <dgm:pt modelId="{71E72A3B-2402-4096-BC43-C311D8FACE09}" type="sibTrans" cxnId="{6BAC4B4F-DCEE-4D3E-848D-DDEC4918F0A1}">
      <dgm:prSet/>
      <dgm:spPr/>
      <dgm:t>
        <a:bodyPr/>
        <a:lstStyle/>
        <a:p>
          <a:endParaRPr lang="es-EC"/>
        </a:p>
      </dgm:t>
    </dgm:pt>
    <dgm:pt modelId="{23D13DC0-C15D-48A0-A80A-283A0BB5995D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4.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MATERIALES Y MÉTODOS</a:t>
          </a: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</dgm:pt>
    <dgm:pt modelId="{56C16EED-2FD6-48E5-8211-10A739E88534}" type="pres">
      <dgm:prSet presAssocID="{B4D82762-437A-4113-A487-F9AB417014E0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</dgm:pt>
    <dgm:pt modelId="{4287929A-016C-4419-9FFB-EE9937898690}" type="pres">
      <dgm:prSet presAssocID="{B4D82762-437A-4113-A487-F9AB417014E0}" presName="childText" presStyleLbl="conFgAcc1" presStyleIdx="0" presStyleCnt="7">
        <dgm:presLayoutVars>
          <dgm:bulletEnabled val="1"/>
        </dgm:presLayoutVars>
      </dgm:prSet>
      <dgm:spPr/>
    </dgm:pt>
    <dgm:pt modelId="{ED3CD474-A7C2-4225-B6D7-DA72CA6C8BC4}" type="pres">
      <dgm:prSet presAssocID="{B575E64E-63D4-4D0E-B03F-E60A9AAF5081}" presName="spaceBetweenRectangles" presStyleCnt="0"/>
      <dgm:spPr/>
    </dgm:pt>
    <dgm:pt modelId="{AE1B534F-23C1-4EDB-A8C3-F2394B6EAC33}" type="pres">
      <dgm:prSet presAssocID="{13064A32-E7BA-4CCA-BA29-ED655B9EA25B}" presName="parentLin" presStyleCnt="0"/>
      <dgm:spPr/>
    </dgm:pt>
    <dgm:pt modelId="{2FECA041-0561-496B-9502-52D1D569B970}" type="pres">
      <dgm:prSet presAssocID="{13064A32-E7BA-4CCA-BA29-ED655B9EA25B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</dgm:pt>
    <dgm:pt modelId="{56769473-9A4F-48AF-A856-1DDE19CB3110}" type="pres">
      <dgm:prSet presAssocID="{13064A32-E7BA-4CCA-BA29-ED655B9EA25B}" presName="childText" presStyleLbl="conFgAcc1" presStyleIdx="1" presStyleCnt="7">
        <dgm:presLayoutVars>
          <dgm:bulletEnabled val="1"/>
        </dgm:presLayoutVars>
      </dgm:prSet>
      <dgm:spPr/>
    </dgm:pt>
    <dgm:pt modelId="{2EFE3164-A4D6-42C0-9ACA-F4E62769F5D1}" type="pres">
      <dgm:prSet presAssocID="{C0F2E489-C7E8-4F2E-A6E1-C81B3F7E8E4E}" presName="spaceBetweenRectangles" presStyleCnt="0"/>
      <dgm:spPr/>
    </dgm:pt>
    <dgm:pt modelId="{F1CC8481-7782-4DEC-A955-0D82A59ACAA7}" type="pres">
      <dgm:prSet presAssocID="{AE388664-FE40-4CAA-8CEB-9E8EEC367A8C}" presName="parentLin" presStyleCnt="0"/>
      <dgm:spPr/>
    </dgm:pt>
    <dgm:pt modelId="{AC79658B-6FC8-46A5-8E6C-174A6B9C8C5E}" type="pres">
      <dgm:prSet presAssocID="{AE388664-FE40-4CAA-8CEB-9E8EEC367A8C}" presName="parentLeftMargin" presStyleLbl="node1" presStyleIdx="1" presStyleCnt="7"/>
      <dgm:spPr/>
      <dgm:t>
        <a:bodyPr/>
        <a:lstStyle/>
        <a:p>
          <a:endParaRPr lang="es-EC"/>
        </a:p>
      </dgm:t>
    </dgm:pt>
    <dgm:pt modelId="{32E99594-C351-40FB-9AE5-6DA140FD53B0}" type="pres">
      <dgm:prSet presAssocID="{AE388664-FE40-4CAA-8CEB-9E8EEC367A8C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27158F-B94C-43C0-9AA5-C0B5730696FC}" type="pres">
      <dgm:prSet presAssocID="{AE388664-FE40-4CAA-8CEB-9E8EEC367A8C}" presName="negativeSpace" presStyleCnt="0"/>
      <dgm:spPr/>
    </dgm:pt>
    <dgm:pt modelId="{32141D2E-5B37-4EE6-8EBB-F52B104A654E}" type="pres">
      <dgm:prSet presAssocID="{AE388664-FE40-4CAA-8CEB-9E8EEC367A8C}" presName="childText" presStyleLbl="conFgAcc1" presStyleIdx="2" presStyleCnt="7">
        <dgm:presLayoutVars>
          <dgm:bulletEnabled val="1"/>
        </dgm:presLayoutVars>
      </dgm:prSet>
      <dgm:spPr/>
    </dgm:pt>
    <dgm:pt modelId="{0EB0304C-3FC9-41BF-80F3-4F7CA8934462}" type="pres">
      <dgm:prSet presAssocID="{71E72A3B-2402-4096-BC43-C311D8FACE09}" presName="spaceBetweenRectangles" presStyleCnt="0"/>
      <dgm:spPr/>
    </dgm:pt>
    <dgm:pt modelId="{18EC69EE-E9B2-4E04-AF8F-7552E2E1AD39}" type="pres">
      <dgm:prSet presAssocID="{23D13DC0-C15D-48A0-A80A-283A0BB5995D}" presName="parentLin" presStyleCnt="0"/>
      <dgm:spPr/>
    </dgm:pt>
    <dgm:pt modelId="{3CA62579-F3F7-4761-8480-20B0F9FB2195}" type="pres">
      <dgm:prSet presAssocID="{23D13DC0-C15D-48A0-A80A-283A0BB5995D}" presName="parentLeftMargin" presStyleLbl="node1" presStyleIdx="2" presStyleCnt="7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</dgm:pt>
    <dgm:pt modelId="{E3D4B4A0-A861-4336-914C-64552CD47E79}" type="pres">
      <dgm:prSet presAssocID="{23D13DC0-C15D-48A0-A80A-283A0BB5995D}" presName="childText" presStyleLbl="conFgAcc1" presStyleIdx="3" presStyleCnt="7">
        <dgm:presLayoutVars>
          <dgm:bulletEnabled val="1"/>
        </dgm:presLayoutVars>
      </dgm:prSet>
      <dgm:spPr/>
    </dgm:pt>
    <dgm:pt modelId="{B787DDF5-86E3-4E96-93DD-395CF8DC2DBF}" type="pres">
      <dgm:prSet presAssocID="{7F017403-F13B-4BCE-A4DF-0AAEF911E899}" presName="spaceBetweenRectangles" presStyleCnt="0"/>
      <dgm:spPr/>
    </dgm:pt>
    <dgm:pt modelId="{F91AF1A0-9E92-4926-A816-35B826F81120}" type="pres">
      <dgm:prSet presAssocID="{A3A7AD79-76A0-4583-98A4-4E950158718E}" presName="parentLin" presStyleCnt="0"/>
      <dgm:spPr/>
    </dgm:pt>
    <dgm:pt modelId="{AC581AC0-618D-407A-843E-44FE9DA708B4}" type="pres">
      <dgm:prSet presAssocID="{A3A7AD79-76A0-4583-98A4-4E950158718E}" presName="parentLeftMargin" presStyleLbl="node1" presStyleIdx="3" presStyleCnt="7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4" presStyleCnt="7" custScaleX="1041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</dgm:pt>
    <dgm:pt modelId="{74BC3732-A435-4A80-A45A-7C2A4E8E5DED}" type="pres">
      <dgm:prSet presAssocID="{A3A7AD79-76A0-4583-98A4-4E950158718E}" presName="childText" presStyleLbl="conFgAcc1" presStyleIdx="4" presStyleCnt="7">
        <dgm:presLayoutVars>
          <dgm:bulletEnabled val="1"/>
        </dgm:presLayoutVars>
      </dgm:prSet>
      <dgm:spPr/>
    </dgm:pt>
    <dgm:pt modelId="{23F983F4-84FD-4BA7-8B7D-B7ECDA7034F9}" type="pres">
      <dgm:prSet presAssocID="{941DBA42-D16B-4515-8193-F3A0ED0C0C4A}" presName="spaceBetweenRectangles" presStyleCnt="0"/>
      <dgm:spPr/>
    </dgm:pt>
    <dgm:pt modelId="{5E9BB04E-1A09-460A-A1F8-18128820D827}" type="pres">
      <dgm:prSet presAssocID="{F25DF6BF-0E0A-4F4B-A52D-896DB591044E}" presName="parentLin" presStyleCnt="0"/>
      <dgm:spPr/>
    </dgm:pt>
    <dgm:pt modelId="{F5E0E6CF-2E59-4742-A825-B2A8E2BF8366}" type="pres">
      <dgm:prSet presAssocID="{F25DF6BF-0E0A-4F4B-A52D-896DB591044E}" presName="parentLeftMargin" presStyleLbl="node1" presStyleIdx="4" presStyleCnt="7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</dgm:pt>
    <dgm:pt modelId="{18BC559E-03DD-42AB-9E18-FC8E70962A2B}" type="pres">
      <dgm:prSet presAssocID="{F25DF6BF-0E0A-4F4B-A52D-896DB591044E}" presName="childText" presStyleLbl="conFgAcc1" presStyleIdx="5" presStyleCnt="7">
        <dgm:presLayoutVars>
          <dgm:bulletEnabled val="1"/>
        </dgm:presLayoutVars>
      </dgm:prSet>
      <dgm:spPr/>
    </dgm:pt>
    <dgm:pt modelId="{B8135A4D-B887-4CEE-9497-36B9875C8A86}" type="pres">
      <dgm:prSet presAssocID="{C3474F9E-1905-47A2-99E7-75D07F2ED7B7}" presName="spaceBetweenRectangles" presStyleCnt="0"/>
      <dgm:spPr/>
    </dgm:pt>
    <dgm:pt modelId="{23CA5720-876F-40F6-8478-0970123F2A67}" type="pres">
      <dgm:prSet presAssocID="{9F0521D4-B40D-4223-8FF3-3E93BC32FAF2}" presName="parentLin" presStyleCnt="0"/>
      <dgm:spPr/>
    </dgm:pt>
    <dgm:pt modelId="{CB844AE7-56A5-42AF-859D-347AA70BB169}" type="pres">
      <dgm:prSet presAssocID="{9F0521D4-B40D-4223-8FF3-3E93BC32FAF2}" presName="parentLeftMargin" presStyleLbl="node1" presStyleIdx="5" presStyleCnt="7"/>
      <dgm:spPr/>
      <dgm:t>
        <a:bodyPr/>
        <a:lstStyle/>
        <a:p>
          <a:endParaRPr lang="es-EC"/>
        </a:p>
      </dgm:t>
    </dgm:pt>
    <dgm:pt modelId="{6683EE2F-1E9B-498D-A0D4-01636865FD17}" type="pres">
      <dgm:prSet presAssocID="{9F0521D4-B40D-4223-8FF3-3E93BC32FAF2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BAC0-DF73-4AE2-9A6B-ACBDBDE95704}" type="pres">
      <dgm:prSet presAssocID="{9F0521D4-B40D-4223-8FF3-3E93BC32FAF2}" presName="negativeSpace" presStyleCnt="0"/>
      <dgm:spPr/>
    </dgm:pt>
    <dgm:pt modelId="{88E38233-1CFD-4572-8C5D-6F5510F6C5DB}" type="pres">
      <dgm:prSet presAssocID="{9F0521D4-B40D-4223-8FF3-3E93BC32FAF2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148FF43A-C8F8-437D-96FC-01AF0443A854}" type="presOf" srcId="{A3A7AD79-76A0-4583-98A4-4E950158718E}" destId="{2BDEEEBE-6E0A-440B-9580-DF35787DFA39}" srcOrd="1" destOrd="0" presId="urn:microsoft.com/office/officeart/2005/8/layout/list1"/>
    <dgm:cxn modelId="{101A5098-1273-47AA-9CF7-7938C9E1AA9F}" type="presOf" srcId="{23D13DC0-C15D-48A0-A80A-283A0BB5995D}" destId="{3CA62579-F3F7-4761-8480-20B0F9FB2195}" srcOrd="0" destOrd="0" presId="urn:microsoft.com/office/officeart/2005/8/layout/list1"/>
    <dgm:cxn modelId="{71D012A0-3BD6-48F0-9FD0-DA7553D26955}" srcId="{58288F0C-7950-4A84-ABCE-9D1AA89A9446}" destId="{23D13DC0-C15D-48A0-A80A-283A0BB5995D}" srcOrd="3" destOrd="0" parTransId="{BF710873-23EF-4CC5-9374-3985AF507057}" sibTransId="{7F017403-F13B-4BCE-A4DF-0AAEF911E899}"/>
    <dgm:cxn modelId="{7C34ABBC-361A-4068-8A3F-AD905887195A}" type="presOf" srcId="{AE388664-FE40-4CAA-8CEB-9E8EEC367A8C}" destId="{AC79658B-6FC8-46A5-8E6C-174A6B9C8C5E}" srcOrd="0" destOrd="0" presId="urn:microsoft.com/office/officeart/2005/8/layout/list1"/>
    <dgm:cxn modelId="{4E4AD323-0AAC-457B-8464-DB7724CC7ECC}" srcId="{58288F0C-7950-4A84-ABCE-9D1AA89A9446}" destId="{A3A7AD79-76A0-4583-98A4-4E950158718E}" srcOrd="4" destOrd="0" parTransId="{A5C9F23E-D9B3-4262-956C-A8C97A8F3601}" sibTransId="{941DBA42-D16B-4515-8193-F3A0ED0C0C4A}"/>
    <dgm:cxn modelId="{8E21CE68-673C-4785-BB3A-54E0FF62856D}" type="presOf" srcId="{13064A32-E7BA-4CCA-BA29-ED655B9EA25B}" destId="{2FECA041-0561-496B-9502-52D1D569B970}" srcOrd="0" destOrd="0" presId="urn:microsoft.com/office/officeart/2005/8/layout/list1"/>
    <dgm:cxn modelId="{9B6EB71B-B6CE-4236-A9AC-AAEDA1000EA3}" type="presOf" srcId="{9F0521D4-B40D-4223-8FF3-3E93BC32FAF2}" destId="{CB844AE7-56A5-42AF-859D-347AA70BB169}" srcOrd="0" destOrd="0" presId="urn:microsoft.com/office/officeart/2005/8/layout/list1"/>
    <dgm:cxn modelId="{0381E7B6-E0F6-42F6-89A1-8B3749C986C4}" type="presOf" srcId="{A3A7AD79-76A0-4583-98A4-4E950158718E}" destId="{AC581AC0-618D-407A-843E-44FE9DA708B4}" srcOrd="0" destOrd="0" presId="urn:microsoft.com/office/officeart/2005/8/layout/list1"/>
    <dgm:cxn modelId="{17529E70-FFAC-44B1-B76E-1F73869C5A41}" type="presOf" srcId="{F25DF6BF-0E0A-4F4B-A52D-896DB591044E}" destId="{F5E0E6CF-2E59-4742-A825-B2A8E2BF8366}" srcOrd="0" destOrd="0" presId="urn:microsoft.com/office/officeart/2005/8/layout/list1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080F6800-2BF3-44B8-AB86-515CE5235A8D}" type="presOf" srcId="{9F0521D4-B40D-4223-8FF3-3E93BC32FAF2}" destId="{6683EE2F-1E9B-498D-A0D4-01636865FD17}" srcOrd="1" destOrd="0" presId="urn:microsoft.com/office/officeart/2005/8/layout/list1"/>
    <dgm:cxn modelId="{27132400-B9E9-491C-B4CE-1526EAAB8E57}" srcId="{58288F0C-7950-4A84-ABCE-9D1AA89A9446}" destId="{9F0521D4-B40D-4223-8FF3-3E93BC32FAF2}" srcOrd="6" destOrd="0" parTransId="{4EA3FE1E-3543-4567-B7CC-A829820E041C}" sibTransId="{D756C8F2-45E7-4E11-8091-E002D57F5CAA}"/>
    <dgm:cxn modelId="{025DD62C-F841-4786-BF5B-0DE1D8407F7F}" type="presOf" srcId="{13064A32-E7BA-4CCA-BA29-ED655B9EA25B}" destId="{FCC3F529-CEC9-4347-9B63-19C5C71C758D}" srcOrd="1" destOrd="0" presId="urn:microsoft.com/office/officeart/2005/8/layout/list1"/>
    <dgm:cxn modelId="{E7502287-4B70-4ED3-941D-F0DB83FA7B8A}" type="presOf" srcId="{AE388664-FE40-4CAA-8CEB-9E8EEC367A8C}" destId="{32E99594-C351-40FB-9AE5-6DA140FD53B0}" srcOrd="1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174F6DE1-8248-4ED8-8127-BC7CD25DE3C8}" type="presOf" srcId="{F25DF6BF-0E0A-4F4B-A52D-896DB591044E}" destId="{F9B960DF-3182-44B0-BCCA-F05FCF4D0DD1}" srcOrd="1" destOrd="0" presId="urn:microsoft.com/office/officeart/2005/8/layout/list1"/>
    <dgm:cxn modelId="{6BAC4B4F-DCEE-4D3E-848D-DDEC4918F0A1}" srcId="{58288F0C-7950-4A84-ABCE-9D1AA89A9446}" destId="{AE388664-FE40-4CAA-8CEB-9E8EEC367A8C}" srcOrd="2" destOrd="0" parTransId="{69B6763C-FF37-465C-A58C-10F7E906F7D2}" sibTransId="{71E72A3B-2402-4096-BC43-C311D8FACE09}"/>
    <dgm:cxn modelId="{B4DFF1C3-3475-497E-9D52-A7B9E8EFAA54}" srcId="{58288F0C-7950-4A84-ABCE-9D1AA89A9446}" destId="{F25DF6BF-0E0A-4F4B-A52D-896DB591044E}" srcOrd="5" destOrd="0" parTransId="{45D97352-C1F0-4D7D-AF5E-DF3A5C8BB071}" sibTransId="{C3474F9E-1905-47A2-99E7-75D07F2ED7B7}"/>
    <dgm:cxn modelId="{FC59E0D7-6603-4856-A0E0-D5E3DEA460F9}" type="presOf" srcId="{B4D82762-437A-4113-A487-F9AB417014E0}" destId="{56C16EED-2FD6-48E5-8211-10A739E88534}" srcOrd="0" destOrd="0" presId="urn:microsoft.com/office/officeart/2005/8/layout/list1"/>
    <dgm:cxn modelId="{A23217CA-151A-4771-8033-480AD724AB69}" type="presOf" srcId="{58288F0C-7950-4A84-ABCE-9D1AA89A9446}" destId="{51EB1E27-B5A1-4D29-8C7B-7B4A5DA4B310}" srcOrd="0" destOrd="0" presId="urn:microsoft.com/office/officeart/2005/8/layout/list1"/>
    <dgm:cxn modelId="{3164F134-48FD-4C58-9918-2EF33C097433}" type="presOf" srcId="{23D13DC0-C15D-48A0-A80A-283A0BB5995D}" destId="{8C3546D4-BC63-4F47-80D7-FC06F043FED7}" srcOrd="1" destOrd="0" presId="urn:microsoft.com/office/officeart/2005/8/layout/list1"/>
    <dgm:cxn modelId="{186893BE-01E8-407C-8313-1583A7DC1A28}" type="presOf" srcId="{B4D82762-437A-4113-A487-F9AB417014E0}" destId="{F5B9416B-0B01-4A98-905D-DFD8D1DBA77D}" srcOrd="1" destOrd="0" presId="urn:microsoft.com/office/officeart/2005/8/layout/list1"/>
    <dgm:cxn modelId="{11675114-00F4-4D01-81B9-323E5BD05005}" type="presParOf" srcId="{51EB1E27-B5A1-4D29-8C7B-7B4A5DA4B310}" destId="{87A200DB-549B-4FF7-BE28-36DAB8706954}" srcOrd="0" destOrd="0" presId="urn:microsoft.com/office/officeart/2005/8/layout/list1"/>
    <dgm:cxn modelId="{69112B0A-83B8-406E-8968-F397F8E43238}" type="presParOf" srcId="{87A200DB-549B-4FF7-BE28-36DAB8706954}" destId="{56C16EED-2FD6-48E5-8211-10A739E88534}" srcOrd="0" destOrd="0" presId="urn:microsoft.com/office/officeart/2005/8/layout/list1"/>
    <dgm:cxn modelId="{6B41BFBD-7B03-4EC7-99B8-E7AF50873926}" type="presParOf" srcId="{87A200DB-549B-4FF7-BE28-36DAB8706954}" destId="{F5B9416B-0B01-4A98-905D-DFD8D1DBA77D}" srcOrd="1" destOrd="0" presId="urn:microsoft.com/office/officeart/2005/8/layout/list1"/>
    <dgm:cxn modelId="{01E977BC-B2DF-4891-89DF-78EBE636AFC6}" type="presParOf" srcId="{51EB1E27-B5A1-4D29-8C7B-7B4A5DA4B310}" destId="{3CAA6423-B1D9-43F1-98D3-02F0754907BD}" srcOrd="1" destOrd="0" presId="urn:microsoft.com/office/officeart/2005/8/layout/list1"/>
    <dgm:cxn modelId="{3A30C2D9-C603-4B5B-9096-0CEC6EA58421}" type="presParOf" srcId="{51EB1E27-B5A1-4D29-8C7B-7B4A5DA4B310}" destId="{4287929A-016C-4419-9FFB-EE9937898690}" srcOrd="2" destOrd="0" presId="urn:microsoft.com/office/officeart/2005/8/layout/list1"/>
    <dgm:cxn modelId="{6D267C98-5AA7-4B7C-89F2-E63E7BCE3421}" type="presParOf" srcId="{51EB1E27-B5A1-4D29-8C7B-7B4A5DA4B310}" destId="{ED3CD474-A7C2-4225-B6D7-DA72CA6C8BC4}" srcOrd="3" destOrd="0" presId="urn:microsoft.com/office/officeart/2005/8/layout/list1"/>
    <dgm:cxn modelId="{AB451700-D5C7-4962-A851-17DFD065B8CC}" type="presParOf" srcId="{51EB1E27-B5A1-4D29-8C7B-7B4A5DA4B310}" destId="{AE1B534F-23C1-4EDB-A8C3-F2394B6EAC33}" srcOrd="4" destOrd="0" presId="urn:microsoft.com/office/officeart/2005/8/layout/list1"/>
    <dgm:cxn modelId="{65C57501-AC49-4AA0-84BC-316369685496}" type="presParOf" srcId="{AE1B534F-23C1-4EDB-A8C3-F2394B6EAC33}" destId="{2FECA041-0561-496B-9502-52D1D569B970}" srcOrd="0" destOrd="0" presId="urn:microsoft.com/office/officeart/2005/8/layout/list1"/>
    <dgm:cxn modelId="{1EED8A5A-F211-4F85-BF49-578294703968}" type="presParOf" srcId="{AE1B534F-23C1-4EDB-A8C3-F2394B6EAC33}" destId="{FCC3F529-CEC9-4347-9B63-19C5C71C758D}" srcOrd="1" destOrd="0" presId="urn:microsoft.com/office/officeart/2005/8/layout/list1"/>
    <dgm:cxn modelId="{3A395780-DA0D-427D-B7B6-ACDF46A87674}" type="presParOf" srcId="{51EB1E27-B5A1-4D29-8C7B-7B4A5DA4B310}" destId="{23FCFB24-D5C7-43D2-AC2A-E286834750C0}" srcOrd="5" destOrd="0" presId="urn:microsoft.com/office/officeart/2005/8/layout/list1"/>
    <dgm:cxn modelId="{4F89295E-5ECF-4860-A59C-F3808A37DE03}" type="presParOf" srcId="{51EB1E27-B5A1-4D29-8C7B-7B4A5DA4B310}" destId="{56769473-9A4F-48AF-A856-1DDE19CB3110}" srcOrd="6" destOrd="0" presId="urn:microsoft.com/office/officeart/2005/8/layout/list1"/>
    <dgm:cxn modelId="{16FEF43F-2AEE-4281-B8C1-39C86B526EB3}" type="presParOf" srcId="{51EB1E27-B5A1-4D29-8C7B-7B4A5DA4B310}" destId="{2EFE3164-A4D6-42C0-9ACA-F4E62769F5D1}" srcOrd="7" destOrd="0" presId="urn:microsoft.com/office/officeart/2005/8/layout/list1"/>
    <dgm:cxn modelId="{2B008D77-D88F-47E3-8618-4E928EFF1F96}" type="presParOf" srcId="{51EB1E27-B5A1-4D29-8C7B-7B4A5DA4B310}" destId="{F1CC8481-7782-4DEC-A955-0D82A59ACAA7}" srcOrd="8" destOrd="0" presId="urn:microsoft.com/office/officeart/2005/8/layout/list1"/>
    <dgm:cxn modelId="{5BE81BF6-AE39-47D0-9ACC-CBD50D2451B9}" type="presParOf" srcId="{F1CC8481-7782-4DEC-A955-0D82A59ACAA7}" destId="{AC79658B-6FC8-46A5-8E6C-174A6B9C8C5E}" srcOrd="0" destOrd="0" presId="urn:microsoft.com/office/officeart/2005/8/layout/list1"/>
    <dgm:cxn modelId="{1CE13384-9AD0-4A12-A8FE-D54E662D76D2}" type="presParOf" srcId="{F1CC8481-7782-4DEC-A955-0D82A59ACAA7}" destId="{32E99594-C351-40FB-9AE5-6DA140FD53B0}" srcOrd="1" destOrd="0" presId="urn:microsoft.com/office/officeart/2005/8/layout/list1"/>
    <dgm:cxn modelId="{C7E50F56-27DE-47CD-A8CA-9BD685A67D70}" type="presParOf" srcId="{51EB1E27-B5A1-4D29-8C7B-7B4A5DA4B310}" destId="{C727158F-B94C-43C0-9AA5-C0B5730696FC}" srcOrd="9" destOrd="0" presId="urn:microsoft.com/office/officeart/2005/8/layout/list1"/>
    <dgm:cxn modelId="{2B6AB2E0-0340-46CB-87AF-B059D13BAA86}" type="presParOf" srcId="{51EB1E27-B5A1-4D29-8C7B-7B4A5DA4B310}" destId="{32141D2E-5B37-4EE6-8EBB-F52B104A654E}" srcOrd="10" destOrd="0" presId="urn:microsoft.com/office/officeart/2005/8/layout/list1"/>
    <dgm:cxn modelId="{0D59E047-F0CD-4FBF-B561-86829139D27A}" type="presParOf" srcId="{51EB1E27-B5A1-4D29-8C7B-7B4A5DA4B310}" destId="{0EB0304C-3FC9-41BF-80F3-4F7CA8934462}" srcOrd="11" destOrd="0" presId="urn:microsoft.com/office/officeart/2005/8/layout/list1"/>
    <dgm:cxn modelId="{5E484671-B718-4E9C-AADE-2421A6F6B622}" type="presParOf" srcId="{51EB1E27-B5A1-4D29-8C7B-7B4A5DA4B310}" destId="{18EC69EE-E9B2-4E04-AF8F-7552E2E1AD39}" srcOrd="12" destOrd="0" presId="urn:microsoft.com/office/officeart/2005/8/layout/list1"/>
    <dgm:cxn modelId="{5D0C51DF-5FAC-477A-8449-2C09F9AFF7E5}" type="presParOf" srcId="{18EC69EE-E9B2-4E04-AF8F-7552E2E1AD39}" destId="{3CA62579-F3F7-4761-8480-20B0F9FB2195}" srcOrd="0" destOrd="0" presId="urn:microsoft.com/office/officeart/2005/8/layout/list1"/>
    <dgm:cxn modelId="{FC19ACDB-BFDC-4DE2-B1BB-CCB5064D1B59}" type="presParOf" srcId="{18EC69EE-E9B2-4E04-AF8F-7552E2E1AD39}" destId="{8C3546D4-BC63-4F47-80D7-FC06F043FED7}" srcOrd="1" destOrd="0" presId="urn:microsoft.com/office/officeart/2005/8/layout/list1"/>
    <dgm:cxn modelId="{07A69E90-8CD2-42D1-A9E7-7E0C9D45ADF3}" type="presParOf" srcId="{51EB1E27-B5A1-4D29-8C7B-7B4A5DA4B310}" destId="{2F14243E-73BE-4A10-8337-619EDD0BEFE2}" srcOrd="13" destOrd="0" presId="urn:microsoft.com/office/officeart/2005/8/layout/list1"/>
    <dgm:cxn modelId="{8DF1CEF3-FF8E-4DF4-8292-E2AA4B56CDC1}" type="presParOf" srcId="{51EB1E27-B5A1-4D29-8C7B-7B4A5DA4B310}" destId="{E3D4B4A0-A861-4336-914C-64552CD47E79}" srcOrd="14" destOrd="0" presId="urn:microsoft.com/office/officeart/2005/8/layout/list1"/>
    <dgm:cxn modelId="{9B86E1FF-28B4-49D9-BE8B-9EDAB8F60BFD}" type="presParOf" srcId="{51EB1E27-B5A1-4D29-8C7B-7B4A5DA4B310}" destId="{B787DDF5-86E3-4E96-93DD-395CF8DC2DBF}" srcOrd="15" destOrd="0" presId="urn:microsoft.com/office/officeart/2005/8/layout/list1"/>
    <dgm:cxn modelId="{73BE2029-B119-4D56-8DC6-4F9FCB892D5F}" type="presParOf" srcId="{51EB1E27-B5A1-4D29-8C7B-7B4A5DA4B310}" destId="{F91AF1A0-9E92-4926-A816-35B826F81120}" srcOrd="16" destOrd="0" presId="urn:microsoft.com/office/officeart/2005/8/layout/list1"/>
    <dgm:cxn modelId="{144EFA95-72CE-497D-9C43-3BE5214B3702}" type="presParOf" srcId="{F91AF1A0-9E92-4926-A816-35B826F81120}" destId="{AC581AC0-618D-407A-843E-44FE9DA708B4}" srcOrd="0" destOrd="0" presId="urn:microsoft.com/office/officeart/2005/8/layout/list1"/>
    <dgm:cxn modelId="{FA3807A0-58BA-440D-BDC0-CF0D20563027}" type="presParOf" srcId="{F91AF1A0-9E92-4926-A816-35B826F81120}" destId="{2BDEEEBE-6E0A-440B-9580-DF35787DFA39}" srcOrd="1" destOrd="0" presId="urn:microsoft.com/office/officeart/2005/8/layout/list1"/>
    <dgm:cxn modelId="{1C33F2D0-BF7F-44B9-A2EF-81808072CA3A}" type="presParOf" srcId="{51EB1E27-B5A1-4D29-8C7B-7B4A5DA4B310}" destId="{B9C6326E-90C3-412C-8DDD-BF0E46A76125}" srcOrd="17" destOrd="0" presId="urn:microsoft.com/office/officeart/2005/8/layout/list1"/>
    <dgm:cxn modelId="{08176A56-0E2C-4E1B-A29C-FDE24F927A0A}" type="presParOf" srcId="{51EB1E27-B5A1-4D29-8C7B-7B4A5DA4B310}" destId="{74BC3732-A435-4A80-A45A-7C2A4E8E5DED}" srcOrd="18" destOrd="0" presId="urn:microsoft.com/office/officeart/2005/8/layout/list1"/>
    <dgm:cxn modelId="{798443BB-5D47-4F2D-AD7A-609B976E87D4}" type="presParOf" srcId="{51EB1E27-B5A1-4D29-8C7B-7B4A5DA4B310}" destId="{23F983F4-84FD-4BA7-8B7D-B7ECDA7034F9}" srcOrd="19" destOrd="0" presId="urn:microsoft.com/office/officeart/2005/8/layout/list1"/>
    <dgm:cxn modelId="{BED9E2A3-EEE9-4F31-B417-1D963ED5C704}" type="presParOf" srcId="{51EB1E27-B5A1-4D29-8C7B-7B4A5DA4B310}" destId="{5E9BB04E-1A09-460A-A1F8-18128820D827}" srcOrd="20" destOrd="0" presId="urn:microsoft.com/office/officeart/2005/8/layout/list1"/>
    <dgm:cxn modelId="{F97B25AE-6DBD-4026-B8FB-2548519F0C05}" type="presParOf" srcId="{5E9BB04E-1A09-460A-A1F8-18128820D827}" destId="{F5E0E6CF-2E59-4742-A825-B2A8E2BF8366}" srcOrd="0" destOrd="0" presId="urn:microsoft.com/office/officeart/2005/8/layout/list1"/>
    <dgm:cxn modelId="{9AAE2B4B-40F2-4F2D-912F-999650E051D0}" type="presParOf" srcId="{5E9BB04E-1A09-460A-A1F8-18128820D827}" destId="{F9B960DF-3182-44B0-BCCA-F05FCF4D0DD1}" srcOrd="1" destOrd="0" presId="urn:microsoft.com/office/officeart/2005/8/layout/list1"/>
    <dgm:cxn modelId="{249FBF3E-0E50-4BA1-8CC4-407478CAD419}" type="presParOf" srcId="{51EB1E27-B5A1-4D29-8C7B-7B4A5DA4B310}" destId="{FE81D4D0-1AF9-44DD-848C-CCC2BFB65264}" srcOrd="21" destOrd="0" presId="urn:microsoft.com/office/officeart/2005/8/layout/list1"/>
    <dgm:cxn modelId="{08D13169-FABC-466D-B23A-958D60780D92}" type="presParOf" srcId="{51EB1E27-B5A1-4D29-8C7B-7B4A5DA4B310}" destId="{18BC559E-03DD-42AB-9E18-FC8E70962A2B}" srcOrd="22" destOrd="0" presId="urn:microsoft.com/office/officeart/2005/8/layout/list1"/>
    <dgm:cxn modelId="{18DB3A1B-B51F-4457-9478-D96A24AD699E}" type="presParOf" srcId="{51EB1E27-B5A1-4D29-8C7B-7B4A5DA4B310}" destId="{B8135A4D-B887-4CEE-9497-36B9875C8A86}" srcOrd="23" destOrd="0" presId="urn:microsoft.com/office/officeart/2005/8/layout/list1"/>
    <dgm:cxn modelId="{7B150EB3-8B06-4D45-8B0A-B7E329BE01FC}" type="presParOf" srcId="{51EB1E27-B5A1-4D29-8C7B-7B4A5DA4B310}" destId="{23CA5720-876F-40F6-8478-0970123F2A67}" srcOrd="24" destOrd="0" presId="urn:microsoft.com/office/officeart/2005/8/layout/list1"/>
    <dgm:cxn modelId="{C6421BC6-8652-43B7-8113-E98D78316A2F}" type="presParOf" srcId="{23CA5720-876F-40F6-8478-0970123F2A67}" destId="{CB844AE7-56A5-42AF-859D-347AA70BB169}" srcOrd="0" destOrd="0" presId="urn:microsoft.com/office/officeart/2005/8/layout/list1"/>
    <dgm:cxn modelId="{45F5BC2E-5024-467C-885F-1FCDE19F24CE}" type="presParOf" srcId="{23CA5720-876F-40F6-8478-0970123F2A67}" destId="{6683EE2F-1E9B-498D-A0D4-01636865FD17}" srcOrd="1" destOrd="0" presId="urn:microsoft.com/office/officeart/2005/8/layout/list1"/>
    <dgm:cxn modelId="{1679D51E-14D9-4861-A679-16A87D8CF59D}" type="presParOf" srcId="{51EB1E27-B5A1-4D29-8C7B-7B4A5DA4B310}" destId="{3A73BAC0-DF73-4AE2-9A6B-ACBDBDE95704}" srcOrd="25" destOrd="0" presId="urn:microsoft.com/office/officeart/2005/8/layout/list1"/>
    <dgm:cxn modelId="{200E7D06-B2E1-4CA6-A3ED-2B44114B62AB}" type="presParOf" srcId="{51EB1E27-B5A1-4D29-8C7B-7B4A5DA4B310}" destId="{88E38233-1CFD-4572-8C5D-6F5510F6C5DB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/>
      <dgm:t>
        <a:bodyPr/>
        <a:lstStyle/>
        <a:p>
          <a:r>
            <a:rPr lang="es-EC" sz="1800" b="0" dirty="0">
              <a:latin typeface="Times New Roman" pitchFamily="18" charset="0"/>
              <a:cs typeface="Times New Roman" pitchFamily="18" charset="0"/>
            </a:rPr>
            <a:t>1</a:t>
          </a:r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. JUSTIFICACIÓN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064A32-E7BA-4CCA-BA29-ED655B9EA25B}">
      <dgm:prSet phldrT="[Texto]" custT="1"/>
      <dgm:spPr/>
      <dgm:t>
        <a:bodyPr/>
        <a:lstStyle/>
        <a:p>
          <a:r>
            <a:rPr lang="es-EC" sz="1800" b="1" dirty="0" smtClean="0">
              <a:latin typeface="Times New Roman" pitchFamily="18" charset="0"/>
              <a:cs typeface="Times New Roman" pitchFamily="18" charset="0"/>
            </a:rPr>
            <a:t>2. INTRODUCCIÓN </a:t>
          </a:r>
          <a:endParaRPr lang="es-EC" sz="1800" b="1" dirty="0">
            <a:latin typeface="Times New Roman" pitchFamily="18" charset="0"/>
            <a:cs typeface="Times New Roman" pitchFamily="18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5DF6BF-0E0A-4F4B-A52D-896DB591044E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6.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CONCLUSIONES</a:t>
          </a: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521D4-B40D-4223-8FF3-3E93BC32FAF2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7.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RECOMENDACIONES</a:t>
          </a:r>
        </a:p>
      </dgm:t>
    </dgm:pt>
    <dgm:pt modelId="{4EA3FE1E-3543-4567-B7CC-A829820E041C}" type="par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56C8F2-45E7-4E11-8091-E002D57F5CAA}" type="sib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A7AD79-76A0-4583-98A4-4E950158718E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5.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RESULTADOS Y DISCUSIÓN</a:t>
          </a: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388664-FE40-4CAA-8CEB-9E8EEC367A8C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3. OBJETIVOS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69B6763C-FF37-465C-A58C-10F7E906F7D2}" type="parTrans" cxnId="{6BAC4B4F-DCEE-4D3E-848D-DDEC4918F0A1}">
      <dgm:prSet/>
      <dgm:spPr/>
      <dgm:t>
        <a:bodyPr/>
        <a:lstStyle/>
        <a:p>
          <a:endParaRPr lang="es-EC"/>
        </a:p>
      </dgm:t>
    </dgm:pt>
    <dgm:pt modelId="{71E72A3B-2402-4096-BC43-C311D8FACE09}" type="sibTrans" cxnId="{6BAC4B4F-DCEE-4D3E-848D-DDEC4918F0A1}">
      <dgm:prSet/>
      <dgm:spPr/>
      <dgm:t>
        <a:bodyPr/>
        <a:lstStyle/>
        <a:p>
          <a:endParaRPr lang="es-EC"/>
        </a:p>
      </dgm:t>
    </dgm:pt>
    <dgm:pt modelId="{23D13DC0-C15D-48A0-A80A-283A0BB5995D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4.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MATERIALES Y MÉTODOS</a:t>
          </a: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</dgm:pt>
    <dgm:pt modelId="{56C16EED-2FD6-48E5-8211-10A739E88534}" type="pres">
      <dgm:prSet presAssocID="{B4D82762-437A-4113-A487-F9AB417014E0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</dgm:pt>
    <dgm:pt modelId="{4287929A-016C-4419-9FFB-EE9937898690}" type="pres">
      <dgm:prSet presAssocID="{B4D82762-437A-4113-A487-F9AB417014E0}" presName="childText" presStyleLbl="conFgAcc1" presStyleIdx="0" presStyleCnt="7">
        <dgm:presLayoutVars>
          <dgm:bulletEnabled val="1"/>
        </dgm:presLayoutVars>
      </dgm:prSet>
      <dgm:spPr/>
    </dgm:pt>
    <dgm:pt modelId="{ED3CD474-A7C2-4225-B6D7-DA72CA6C8BC4}" type="pres">
      <dgm:prSet presAssocID="{B575E64E-63D4-4D0E-B03F-E60A9AAF5081}" presName="spaceBetweenRectangles" presStyleCnt="0"/>
      <dgm:spPr/>
    </dgm:pt>
    <dgm:pt modelId="{AE1B534F-23C1-4EDB-A8C3-F2394B6EAC33}" type="pres">
      <dgm:prSet presAssocID="{13064A32-E7BA-4CCA-BA29-ED655B9EA25B}" presName="parentLin" presStyleCnt="0"/>
      <dgm:spPr/>
    </dgm:pt>
    <dgm:pt modelId="{2FECA041-0561-496B-9502-52D1D569B970}" type="pres">
      <dgm:prSet presAssocID="{13064A32-E7BA-4CCA-BA29-ED655B9EA25B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</dgm:pt>
    <dgm:pt modelId="{56769473-9A4F-48AF-A856-1DDE19CB3110}" type="pres">
      <dgm:prSet presAssocID="{13064A32-E7BA-4CCA-BA29-ED655B9EA25B}" presName="childText" presStyleLbl="conFgAcc1" presStyleIdx="1" presStyleCnt="7">
        <dgm:presLayoutVars>
          <dgm:bulletEnabled val="1"/>
        </dgm:presLayoutVars>
      </dgm:prSet>
      <dgm:spPr/>
    </dgm:pt>
    <dgm:pt modelId="{2EFE3164-A4D6-42C0-9ACA-F4E62769F5D1}" type="pres">
      <dgm:prSet presAssocID="{C0F2E489-C7E8-4F2E-A6E1-C81B3F7E8E4E}" presName="spaceBetweenRectangles" presStyleCnt="0"/>
      <dgm:spPr/>
    </dgm:pt>
    <dgm:pt modelId="{F1CC8481-7782-4DEC-A955-0D82A59ACAA7}" type="pres">
      <dgm:prSet presAssocID="{AE388664-FE40-4CAA-8CEB-9E8EEC367A8C}" presName="parentLin" presStyleCnt="0"/>
      <dgm:spPr/>
    </dgm:pt>
    <dgm:pt modelId="{AC79658B-6FC8-46A5-8E6C-174A6B9C8C5E}" type="pres">
      <dgm:prSet presAssocID="{AE388664-FE40-4CAA-8CEB-9E8EEC367A8C}" presName="parentLeftMargin" presStyleLbl="node1" presStyleIdx="1" presStyleCnt="7"/>
      <dgm:spPr/>
      <dgm:t>
        <a:bodyPr/>
        <a:lstStyle/>
        <a:p>
          <a:endParaRPr lang="es-EC"/>
        </a:p>
      </dgm:t>
    </dgm:pt>
    <dgm:pt modelId="{32E99594-C351-40FB-9AE5-6DA140FD53B0}" type="pres">
      <dgm:prSet presAssocID="{AE388664-FE40-4CAA-8CEB-9E8EEC367A8C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27158F-B94C-43C0-9AA5-C0B5730696FC}" type="pres">
      <dgm:prSet presAssocID="{AE388664-FE40-4CAA-8CEB-9E8EEC367A8C}" presName="negativeSpace" presStyleCnt="0"/>
      <dgm:spPr/>
    </dgm:pt>
    <dgm:pt modelId="{32141D2E-5B37-4EE6-8EBB-F52B104A654E}" type="pres">
      <dgm:prSet presAssocID="{AE388664-FE40-4CAA-8CEB-9E8EEC367A8C}" presName="childText" presStyleLbl="conFgAcc1" presStyleIdx="2" presStyleCnt="7">
        <dgm:presLayoutVars>
          <dgm:bulletEnabled val="1"/>
        </dgm:presLayoutVars>
      </dgm:prSet>
      <dgm:spPr/>
    </dgm:pt>
    <dgm:pt modelId="{0EB0304C-3FC9-41BF-80F3-4F7CA8934462}" type="pres">
      <dgm:prSet presAssocID="{71E72A3B-2402-4096-BC43-C311D8FACE09}" presName="spaceBetweenRectangles" presStyleCnt="0"/>
      <dgm:spPr/>
    </dgm:pt>
    <dgm:pt modelId="{18EC69EE-E9B2-4E04-AF8F-7552E2E1AD39}" type="pres">
      <dgm:prSet presAssocID="{23D13DC0-C15D-48A0-A80A-283A0BB5995D}" presName="parentLin" presStyleCnt="0"/>
      <dgm:spPr/>
    </dgm:pt>
    <dgm:pt modelId="{3CA62579-F3F7-4761-8480-20B0F9FB2195}" type="pres">
      <dgm:prSet presAssocID="{23D13DC0-C15D-48A0-A80A-283A0BB5995D}" presName="parentLeftMargin" presStyleLbl="node1" presStyleIdx="2" presStyleCnt="7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</dgm:pt>
    <dgm:pt modelId="{E3D4B4A0-A861-4336-914C-64552CD47E79}" type="pres">
      <dgm:prSet presAssocID="{23D13DC0-C15D-48A0-A80A-283A0BB5995D}" presName="childText" presStyleLbl="conFgAcc1" presStyleIdx="3" presStyleCnt="7">
        <dgm:presLayoutVars>
          <dgm:bulletEnabled val="1"/>
        </dgm:presLayoutVars>
      </dgm:prSet>
      <dgm:spPr/>
    </dgm:pt>
    <dgm:pt modelId="{B787DDF5-86E3-4E96-93DD-395CF8DC2DBF}" type="pres">
      <dgm:prSet presAssocID="{7F017403-F13B-4BCE-A4DF-0AAEF911E899}" presName="spaceBetweenRectangles" presStyleCnt="0"/>
      <dgm:spPr/>
    </dgm:pt>
    <dgm:pt modelId="{F91AF1A0-9E92-4926-A816-35B826F81120}" type="pres">
      <dgm:prSet presAssocID="{A3A7AD79-76A0-4583-98A4-4E950158718E}" presName="parentLin" presStyleCnt="0"/>
      <dgm:spPr/>
    </dgm:pt>
    <dgm:pt modelId="{AC581AC0-618D-407A-843E-44FE9DA708B4}" type="pres">
      <dgm:prSet presAssocID="{A3A7AD79-76A0-4583-98A4-4E950158718E}" presName="parentLeftMargin" presStyleLbl="node1" presStyleIdx="3" presStyleCnt="7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</dgm:pt>
    <dgm:pt modelId="{74BC3732-A435-4A80-A45A-7C2A4E8E5DED}" type="pres">
      <dgm:prSet presAssocID="{A3A7AD79-76A0-4583-98A4-4E950158718E}" presName="childText" presStyleLbl="conFgAcc1" presStyleIdx="4" presStyleCnt="7">
        <dgm:presLayoutVars>
          <dgm:bulletEnabled val="1"/>
        </dgm:presLayoutVars>
      </dgm:prSet>
      <dgm:spPr/>
    </dgm:pt>
    <dgm:pt modelId="{23F983F4-84FD-4BA7-8B7D-B7ECDA7034F9}" type="pres">
      <dgm:prSet presAssocID="{941DBA42-D16B-4515-8193-F3A0ED0C0C4A}" presName="spaceBetweenRectangles" presStyleCnt="0"/>
      <dgm:spPr/>
    </dgm:pt>
    <dgm:pt modelId="{5E9BB04E-1A09-460A-A1F8-18128820D827}" type="pres">
      <dgm:prSet presAssocID="{F25DF6BF-0E0A-4F4B-A52D-896DB591044E}" presName="parentLin" presStyleCnt="0"/>
      <dgm:spPr/>
    </dgm:pt>
    <dgm:pt modelId="{F5E0E6CF-2E59-4742-A825-B2A8E2BF8366}" type="pres">
      <dgm:prSet presAssocID="{F25DF6BF-0E0A-4F4B-A52D-896DB591044E}" presName="parentLeftMargin" presStyleLbl="node1" presStyleIdx="4" presStyleCnt="7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</dgm:pt>
    <dgm:pt modelId="{18BC559E-03DD-42AB-9E18-FC8E70962A2B}" type="pres">
      <dgm:prSet presAssocID="{F25DF6BF-0E0A-4F4B-A52D-896DB591044E}" presName="childText" presStyleLbl="conFgAcc1" presStyleIdx="5" presStyleCnt="7">
        <dgm:presLayoutVars>
          <dgm:bulletEnabled val="1"/>
        </dgm:presLayoutVars>
      </dgm:prSet>
      <dgm:spPr/>
    </dgm:pt>
    <dgm:pt modelId="{B8135A4D-B887-4CEE-9497-36B9875C8A86}" type="pres">
      <dgm:prSet presAssocID="{C3474F9E-1905-47A2-99E7-75D07F2ED7B7}" presName="spaceBetweenRectangles" presStyleCnt="0"/>
      <dgm:spPr/>
    </dgm:pt>
    <dgm:pt modelId="{23CA5720-876F-40F6-8478-0970123F2A67}" type="pres">
      <dgm:prSet presAssocID="{9F0521D4-B40D-4223-8FF3-3E93BC32FAF2}" presName="parentLin" presStyleCnt="0"/>
      <dgm:spPr/>
    </dgm:pt>
    <dgm:pt modelId="{CB844AE7-56A5-42AF-859D-347AA70BB169}" type="pres">
      <dgm:prSet presAssocID="{9F0521D4-B40D-4223-8FF3-3E93BC32FAF2}" presName="parentLeftMargin" presStyleLbl="node1" presStyleIdx="5" presStyleCnt="7"/>
      <dgm:spPr/>
      <dgm:t>
        <a:bodyPr/>
        <a:lstStyle/>
        <a:p>
          <a:endParaRPr lang="es-EC"/>
        </a:p>
      </dgm:t>
    </dgm:pt>
    <dgm:pt modelId="{6683EE2F-1E9B-498D-A0D4-01636865FD17}" type="pres">
      <dgm:prSet presAssocID="{9F0521D4-B40D-4223-8FF3-3E93BC32FAF2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BAC0-DF73-4AE2-9A6B-ACBDBDE95704}" type="pres">
      <dgm:prSet presAssocID="{9F0521D4-B40D-4223-8FF3-3E93BC32FAF2}" presName="negativeSpace" presStyleCnt="0"/>
      <dgm:spPr/>
    </dgm:pt>
    <dgm:pt modelId="{88E38233-1CFD-4572-8C5D-6F5510F6C5DB}" type="pres">
      <dgm:prSet presAssocID="{9F0521D4-B40D-4223-8FF3-3E93BC32FAF2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4E4AD323-0AAC-457B-8464-DB7724CC7ECC}" srcId="{58288F0C-7950-4A84-ABCE-9D1AA89A9446}" destId="{A3A7AD79-76A0-4583-98A4-4E950158718E}" srcOrd="4" destOrd="0" parTransId="{A5C9F23E-D9B3-4262-956C-A8C97A8F3601}" sibTransId="{941DBA42-D16B-4515-8193-F3A0ED0C0C4A}"/>
    <dgm:cxn modelId="{B4DFF1C3-3475-497E-9D52-A7B9E8EFAA54}" srcId="{58288F0C-7950-4A84-ABCE-9D1AA89A9446}" destId="{F25DF6BF-0E0A-4F4B-A52D-896DB591044E}" srcOrd="5" destOrd="0" parTransId="{45D97352-C1F0-4D7D-AF5E-DF3A5C8BB071}" sibTransId="{C3474F9E-1905-47A2-99E7-75D07F2ED7B7}"/>
    <dgm:cxn modelId="{323A7BF3-4BDB-4828-8E89-CC751B546246}" type="presOf" srcId="{9F0521D4-B40D-4223-8FF3-3E93BC32FAF2}" destId="{CB844AE7-56A5-42AF-859D-347AA70BB169}" srcOrd="0" destOrd="0" presId="urn:microsoft.com/office/officeart/2005/8/layout/list1"/>
    <dgm:cxn modelId="{6BAC4B4F-DCEE-4D3E-848D-DDEC4918F0A1}" srcId="{58288F0C-7950-4A84-ABCE-9D1AA89A9446}" destId="{AE388664-FE40-4CAA-8CEB-9E8EEC367A8C}" srcOrd="2" destOrd="0" parTransId="{69B6763C-FF37-465C-A58C-10F7E906F7D2}" sibTransId="{71E72A3B-2402-4096-BC43-C311D8FACE09}"/>
    <dgm:cxn modelId="{F1E3862B-CE58-41A3-982F-149695695313}" type="presOf" srcId="{AE388664-FE40-4CAA-8CEB-9E8EEC367A8C}" destId="{32E99594-C351-40FB-9AE5-6DA140FD53B0}" srcOrd="1" destOrd="0" presId="urn:microsoft.com/office/officeart/2005/8/layout/list1"/>
    <dgm:cxn modelId="{71D012A0-3BD6-48F0-9FD0-DA7553D26955}" srcId="{58288F0C-7950-4A84-ABCE-9D1AA89A9446}" destId="{23D13DC0-C15D-48A0-A80A-283A0BB5995D}" srcOrd="3" destOrd="0" parTransId="{BF710873-23EF-4CC5-9374-3985AF507057}" sibTransId="{7F017403-F13B-4BCE-A4DF-0AAEF911E899}"/>
    <dgm:cxn modelId="{F2E72258-99BF-483C-9A97-8259C562CF74}" type="presOf" srcId="{13064A32-E7BA-4CCA-BA29-ED655B9EA25B}" destId="{FCC3F529-CEC9-4347-9B63-19C5C71C758D}" srcOrd="1" destOrd="0" presId="urn:microsoft.com/office/officeart/2005/8/layout/list1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8CD7EBFD-5DC4-46A4-9D59-545C8DA26C6F}" type="presOf" srcId="{AE388664-FE40-4CAA-8CEB-9E8EEC367A8C}" destId="{AC79658B-6FC8-46A5-8E6C-174A6B9C8C5E}" srcOrd="0" destOrd="0" presId="urn:microsoft.com/office/officeart/2005/8/layout/list1"/>
    <dgm:cxn modelId="{CC64B46A-C772-4969-A738-2F83079BF51B}" type="presOf" srcId="{F25DF6BF-0E0A-4F4B-A52D-896DB591044E}" destId="{F5E0E6CF-2E59-4742-A825-B2A8E2BF8366}" srcOrd="0" destOrd="0" presId="urn:microsoft.com/office/officeart/2005/8/layout/list1"/>
    <dgm:cxn modelId="{902E5FE8-A606-4D0A-B003-C861CB3E3EAE}" type="presOf" srcId="{23D13DC0-C15D-48A0-A80A-283A0BB5995D}" destId="{3CA62579-F3F7-4761-8480-20B0F9FB2195}" srcOrd="0" destOrd="0" presId="urn:microsoft.com/office/officeart/2005/8/layout/list1"/>
    <dgm:cxn modelId="{D15E4BA1-FBF9-497C-96FD-6E9C028900AC}" type="presOf" srcId="{F25DF6BF-0E0A-4F4B-A52D-896DB591044E}" destId="{F9B960DF-3182-44B0-BCCA-F05FCF4D0DD1}" srcOrd="1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27132400-B9E9-491C-B4CE-1526EAAB8E57}" srcId="{58288F0C-7950-4A84-ABCE-9D1AA89A9446}" destId="{9F0521D4-B40D-4223-8FF3-3E93BC32FAF2}" srcOrd="6" destOrd="0" parTransId="{4EA3FE1E-3543-4567-B7CC-A829820E041C}" sibTransId="{D756C8F2-45E7-4E11-8091-E002D57F5CAA}"/>
    <dgm:cxn modelId="{92419E3F-1FB3-4004-A9DC-66554B3A7180}" type="presOf" srcId="{58288F0C-7950-4A84-ABCE-9D1AA89A9446}" destId="{51EB1E27-B5A1-4D29-8C7B-7B4A5DA4B310}" srcOrd="0" destOrd="0" presId="urn:microsoft.com/office/officeart/2005/8/layout/list1"/>
    <dgm:cxn modelId="{710B1977-1874-4EC3-BADA-1B07142A2B7C}" type="presOf" srcId="{B4D82762-437A-4113-A487-F9AB417014E0}" destId="{F5B9416B-0B01-4A98-905D-DFD8D1DBA77D}" srcOrd="1" destOrd="0" presId="urn:microsoft.com/office/officeart/2005/8/layout/list1"/>
    <dgm:cxn modelId="{E45172CD-C1F1-4639-BFFE-7ACB1B405032}" type="presOf" srcId="{A3A7AD79-76A0-4583-98A4-4E950158718E}" destId="{AC581AC0-618D-407A-843E-44FE9DA708B4}" srcOrd="0" destOrd="0" presId="urn:microsoft.com/office/officeart/2005/8/layout/list1"/>
    <dgm:cxn modelId="{7F8246D6-E558-4226-937A-61C2EF820DB6}" type="presOf" srcId="{B4D82762-437A-4113-A487-F9AB417014E0}" destId="{56C16EED-2FD6-48E5-8211-10A739E88534}" srcOrd="0" destOrd="0" presId="urn:microsoft.com/office/officeart/2005/8/layout/list1"/>
    <dgm:cxn modelId="{C916FD15-FB49-4CAB-9E70-784E878F0FCD}" type="presOf" srcId="{23D13DC0-C15D-48A0-A80A-283A0BB5995D}" destId="{8C3546D4-BC63-4F47-80D7-FC06F043FED7}" srcOrd="1" destOrd="0" presId="urn:microsoft.com/office/officeart/2005/8/layout/list1"/>
    <dgm:cxn modelId="{91A8899A-91EC-43F7-965B-22EA32FEB237}" type="presOf" srcId="{A3A7AD79-76A0-4583-98A4-4E950158718E}" destId="{2BDEEEBE-6E0A-440B-9580-DF35787DFA39}" srcOrd="1" destOrd="0" presId="urn:microsoft.com/office/officeart/2005/8/layout/list1"/>
    <dgm:cxn modelId="{F3783120-7CF6-4185-8F9A-53D30A046338}" type="presOf" srcId="{9F0521D4-B40D-4223-8FF3-3E93BC32FAF2}" destId="{6683EE2F-1E9B-498D-A0D4-01636865FD17}" srcOrd="1" destOrd="0" presId="urn:microsoft.com/office/officeart/2005/8/layout/list1"/>
    <dgm:cxn modelId="{5C049CDE-77B0-4673-872B-54687CA6D90B}" type="presOf" srcId="{13064A32-E7BA-4CCA-BA29-ED655B9EA25B}" destId="{2FECA041-0561-496B-9502-52D1D569B970}" srcOrd="0" destOrd="0" presId="urn:microsoft.com/office/officeart/2005/8/layout/list1"/>
    <dgm:cxn modelId="{EACAEE71-D24E-4360-BBA7-BACCE3023EA6}" type="presParOf" srcId="{51EB1E27-B5A1-4D29-8C7B-7B4A5DA4B310}" destId="{87A200DB-549B-4FF7-BE28-36DAB8706954}" srcOrd="0" destOrd="0" presId="urn:microsoft.com/office/officeart/2005/8/layout/list1"/>
    <dgm:cxn modelId="{51A4DEC3-6060-4DD0-86AE-6059366F7CC8}" type="presParOf" srcId="{87A200DB-549B-4FF7-BE28-36DAB8706954}" destId="{56C16EED-2FD6-48E5-8211-10A739E88534}" srcOrd="0" destOrd="0" presId="urn:microsoft.com/office/officeart/2005/8/layout/list1"/>
    <dgm:cxn modelId="{4A5277F6-DA42-4EA5-B6BD-7AFCB04ED3C0}" type="presParOf" srcId="{87A200DB-549B-4FF7-BE28-36DAB8706954}" destId="{F5B9416B-0B01-4A98-905D-DFD8D1DBA77D}" srcOrd="1" destOrd="0" presId="urn:microsoft.com/office/officeart/2005/8/layout/list1"/>
    <dgm:cxn modelId="{6C67CC88-4BA8-4B71-8194-CD1EED4C6A18}" type="presParOf" srcId="{51EB1E27-B5A1-4D29-8C7B-7B4A5DA4B310}" destId="{3CAA6423-B1D9-43F1-98D3-02F0754907BD}" srcOrd="1" destOrd="0" presId="urn:microsoft.com/office/officeart/2005/8/layout/list1"/>
    <dgm:cxn modelId="{721221F5-69E2-4BBE-B347-55F480094E64}" type="presParOf" srcId="{51EB1E27-B5A1-4D29-8C7B-7B4A5DA4B310}" destId="{4287929A-016C-4419-9FFB-EE9937898690}" srcOrd="2" destOrd="0" presId="urn:microsoft.com/office/officeart/2005/8/layout/list1"/>
    <dgm:cxn modelId="{03945401-383E-48A7-AA70-275A3298EF5B}" type="presParOf" srcId="{51EB1E27-B5A1-4D29-8C7B-7B4A5DA4B310}" destId="{ED3CD474-A7C2-4225-B6D7-DA72CA6C8BC4}" srcOrd="3" destOrd="0" presId="urn:microsoft.com/office/officeart/2005/8/layout/list1"/>
    <dgm:cxn modelId="{C97FFD64-2552-4AA5-889D-CE693F62FE19}" type="presParOf" srcId="{51EB1E27-B5A1-4D29-8C7B-7B4A5DA4B310}" destId="{AE1B534F-23C1-4EDB-A8C3-F2394B6EAC33}" srcOrd="4" destOrd="0" presId="urn:microsoft.com/office/officeart/2005/8/layout/list1"/>
    <dgm:cxn modelId="{6446707E-698C-4E86-B355-8AC6D5DAC021}" type="presParOf" srcId="{AE1B534F-23C1-4EDB-A8C3-F2394B6EAC33}" destId="{2FECA041-0561-496B-9502-52D1D569B970}" srcOrd="0" destOrd="0" presId="urn:microsoft.com/office/officeart/2005/8/layout/list1"/>
    <dgm:cxn modelId="{21CE96AF-233A-48A6-AAD7-2D2C7E537A0B}" type="presParOf" srcId="{AE1B534F-23C1-4EDB-A8C3-F2394B6EAC33}" destId="{FCC3F529-CEC9-4347-9B63-19C5C71C758D}" srcOrd="1" destOrd="0" presId="urn:microsoft.com/office/officeart/2005/8/layout/list1"/>
    <dgm:cxn modelId="{FE56C5A8-6FF1-4B9A-995B-A54E32A2B84E}" type="presParOf" srcId="{51EB1E27-B5A1-4D29-8C7B-7B4A5DA4B310}" destId="{23FCFB24-D5C7-43D2-AC2A-E286834750C0}" srcOrd="5" destOrd="0" presId="urn:microsoft.com/office/officeart/2005/8/layout/list1"/>
    <dgm:cxn modelId="{5A664DB4-D82E-4461-A042-8153A4041DF1}" type="presParOf" srcId="{51EB1E27-B5A1-4D29-8C7B-7B4A5DA4B310}" destId="{56769473-9A4F-48AF-A856-1DDE19CB3110}" srcOrd="6" destOrd="0" presId="urn:microsoft.com/office/officeart/2005/8/layout/list1"/>
    <dgm:cxn modelId="{F11307E4-53E9-4A0F-A28E-25DAC6AE7BA9}" type="presParOf" srcId="{51EB1E27-B5A1-4D29-8C7B-7B4A5DA4B310}" destId="{2EFE3164-A4D6-42C0-9ACA-F4E62769F5D1}" srcOrd="7" destOrd="0" presId="urn:microsoft.com/office/officeart/2005/8/layout/list1"/>
    <dgm:cxn modelId="{0B777F77-5B4A-4E4A-987C-115152EACA6C}" type="presParOf" srcId="{51EB1E27-B5A1-4D29-8C7B-7B4A5DA4B310}" destId="{F1CC8481-7782-4DEC-A955-0D82A59ACAA7}" srcOrd="8" destOrd="0" presId="urn:microsoft.com/office/officeart/2005/8/layout/list1"/>
    <dgm:cxn modelId="{8CFDFCFF-CA79-4CE9-87CE-D4F27023BF46}" type="presParOf" srcId="{F1CC8481-7782-4DEC-A955-0D82A59ACAA7}" destId="{AC79658B-6FC8-46A5-8E6C-174A6B9C8C5E}" srcOrd="0" destOrd="0" presId="urn:microsoft.com/office/officeart/2005/8/layout/list1"/>
    <dgm:cxn modelId="{4BE8AEF8-7960-4C04-971B-7E4176B3997C}" type="presParOf" srcId="{F1CC8481-7782-4DEC-A955-0D82A59ACAA7}" destId="{32E99594-C351-40FB-9AE5-6DA140FD53B0}" srcOrd="1" destOrd="0" presId="urn:microsoft.com/office/officeart/2005/8/layout/list1"/>
    <dgm:cxn modelId="{878A89F7-6157-4BB6-A0B7-5C45B41D9635}" type="presParOf" srcId="{51EB1E27-B5A1-4D29-8C7B-7B4A5DA4B310}" destId="{C727158F-B94C-43C0-9AA5-C0B5730696FC}" srcOrd="9" destOrd="0" presId="urn:microsoft.com/office/officeart/2005/8/layout/list1"/>
    <dgm:cxn modelId="{91A075E5-944E-48DD-BB18-5E3D97CD9C4E}" type="presParOf" srcId="{51EB1E27-B5A1-4D29-8C7B-7B4A5DA4B310}" destId="{32141D2E-5B37-4EE6-8EBB-F52B104A654E}" srcOrd="10" destOrd="0" presId="urn:microsoft.com/office/officeart/2005/8/layout/list1"/>
    <dgm:cxn modelId="{4E88003E-447D-4430-B34A-F3CE431BC39A}" type="presParOf" srcId="{51EB1E27-B5A1-4D29-8C7B-7B4A5DA4B310}" destId="{0EB0304C-3FC9-41BF-80F3-4F7CA8934462}" srcOrd="11" destOrd="0" presId="urn:microsoft.com/office/officeart/2005/8/layout/list1"/>
    <dgm:cxn modelId="{795B69E3-AEB5-4CD2-A45B-3CE241F253CD}" type="presParOf" srcId="{51EB1E27-B5A1-4D29-8C7B-7B4A5DA4B310}" destId="{18EC69EE-E9B2-4E04-AF8F-7552E2E1AD39}" srcOrd="12" destOrd="0" presId="urn:microsoft.com/office/officeart/2005/8/layout/list1"/>
    <dgm:cxn modelId="{FB86C3C8-F7EB-4C35-82AC-0A1DEEA2E638}" type="presParOf" srcId="{18EC69EE-E9B2-4E04-AF8F-7552E2E1AD39}" destId="{3CA62579-F3F7-4761-8480-20B0F9FB2195}" srcOrd="0" destOrd="0" presId="urn:microsoft.com/office/officeart/2005/8/layout/list1"/>
    <dgm:cxn modelId="{ACFEFD80-AB97-483F-9BA2-ACC1C67970E6}" type="presParOf" srcId="{18EC69EE-E9B2-4E04-AF8F-7552E2E1AD39}" destId="{8C3546D4-BC63-4F47-80D7-FC06F043FED7}" srcOrd="1" destOrd="0" presId="urn:microsoft.com/office/officeart/2005/8/layout/list1"/>
    <dgm:cxn modelId="{A5B7124F-84D3-4D3D-A67D-94A7052347C5}" type="presParOf" srcId="{51EB1E27-B5A1-4D29-8C7B-7B4A5DA4B310}" destId="{2F14243E-73BE-4A10-8337-619EDD0BEFE2}" srcOrd="13" destOrd="0" presId="urn:microsoft.com/office/officeart/2005/8/layout/list1"/>
    <dgm:cxn modelId="{E164DBE3-3AA4-4A40-AE58-8A8CF68494F1}" type="presParOf" srcId="{51EB1E27-B5A1-4D29-8C7B-7B4A5DA4B310}" destId="{E3D4B4A0-A861-4336-914C-64552CD47E79}" srcOrd="14" destOrd="0" presId="urn:microsoft.com/office/officeart/2005/8/layout/list1"/>
    <dgm:cxn modelId="{10BC00F3-1799-4203-86B6-02F5BDC9388F}" type="presParOf" srcId="{51EB1E27-B5A1-4D29-8C7B-7B4A5DA4B310}" destId="{B787DDF5-86E3-4E96-93DD-395CF8DC2DBF}" srcOrd="15" destOrd="0" presId="urn:microsoft.com/office/officeart/2005/8/layout/list1"/>
    <dgm:cxn modelId="{90C2874F-84A3-4B7D-A34A-6456DACBC02D}" type="presParOf" srcId="{51EB1E27-B5A1-4D29-8C7B-7B4A5DA4B310}" destId="{F91AF1A0-9E92-4926-A816-35B826F81120}" srcOrd="16" destOrd="0" presId="urn:microsoft.com/office/officeart/2005/8/layout/list1"/>
    <dgm:cxn modelId="{48EE18F4-1223-45D2-9105-460F30EBD379}" type="presParOf" srcId="{F91AF1A0-9E92-4926-A816-35B826F81120}" destId="{AC581AC0-618D-407A-843E-44FE9DA708B4}" srcOrd="0" destOrd="0" presId="urn:microsoft.com/office/officeart/2005/8/layout/list1"/>
    <dgm:cxn modelId="{6BE4162B-F03C-4E46-B188-FC5C45186798}" type="presParOf" srcId="{F91AF1A0-9E92-4926-A816-35B826F81120}" destId="{2BDEEEBE-6E0A-440B-9580-DF35787DFA39}" srcOrd="1" destOrd="0" presId="urn:microsoft.com/office/officeart/2005/8/layout/list1"/>
    <dgm:cxn modelId="{C0C8E765-391D-4122-8082-E16260B2CFDE}" type="presParOf" srcId="{51EB1E27-B5A1-4D29-8C7B-7B4A5DA4B310}" destId="{B9C6326E-90C3-412C-8DDD-BF0E46A76125}" srcOrd="17" destOrd="0" presId="urn:microsoft.com/office/officeart/2005/8/layout/list1"/>
    <dgm:cxn modelId="{9E16C982-1C69-46C6-8405-6039E663BC55}" type="presParOf" srcId="{51EB1E27-B5A1-4D29-8C7B-7B4A5DA4B310}" destId="{74BC3732-A435-4A80-A45A-7C2A4E8E5DED}" srcOrd="18" destOrd="0" presId="urn:microsoft.com/office/officeart/2005/8/layout/list1"/>
    <dgm:cxn modelId="{47C51542-0324-437A-9B8F-12F915CC0E67}" type="presParOf" srcId="{51EB1E27-B5A1-4D29-8C7B-7B4A5DA4B310}" destId="{23F983F4-84FD-4BA7-8B7D-B7ECDA7034F9}" srcOrd="19" destOrd="0" presId="urn:microsoft.com/office/officeart/2005/8/layout/list1"/>
    <dgm:cxn modelId="{116DF02A-380F-43AD-951A-77B3DEA2F2B8}" type="presParOf" srcId="{51EB1E27-B5A1-4D29-8C7B-7B4A5DA4B310}" destId="{5E9BB04E-1A09-460A-A1F8-18128820D827}" srcOrd="20" destOrd="0" presId="urn:microsoft.com/office/officeart/2005/8/layout/list1"/>
    <dgm:cxn modelId="{2E3A20A2-D9B0-47F5-A7C4-D0AA0B9EB6CE}" type="presParOf" srcId="{5E9BB04E-1A09-460A-A1F8-18128820D827}" destId="{F5E0E6CF-2E59-4742-A825-B2A8E2BF8366}" srcOrd="0" destOrd="0" presId="urn:microsoft.com/office/officeart/2005/8/layout/list1"/>
    <dgm:cxn modelId="{0F1A7DCA-41A0-44F0-A75F-1455EB0A4B70}" type="presParOf" srcId="{5E9BB04E-1A09-460A-A1F8-18128820D827}" destId="{F9B960DF-3182-44B0-BCCA-F05FCF4D0DD1}" srcOrd="1" destOrd="0" presId="urn:microsoft.com/office/officeart/2005/8/layout/list1"/>
    <dgm:cxn modelId="{6BE79B29-7F12-4EB1-A157-FBE395FC6EFF}" type="presParOf" srcId="{51EB1E27-B5A1-4D29-8C7B-7B4A5DA4B310}" destId="{FE81D4D0-1AF9-44DD-848C-CCC2BFB65264}" srcOrd="21" destOrd="0" presId="urn:microsoft.com/office/officeart/2005/8/layout/list1"/>
    <dgm:cxn modelId="{D92D4685-FD2E-4E4C-8EA9-6D9FE5435618}" type="presParOf" srcId="{51EB1E27-B5A1-4D29-8C7B-7B4A5DA4B310}" destId="{18BC559E-03DD-42AB-9E18-FC8E70962A2B}" srcOrd="22" destOrd="0" presId="urn:microsoft.com/office/officeart/2005/8/layout/list1"/>
    <dgm:cxn modelId="{C4371731-9D93-4617-B3B5-5AEC6044B1AE}" type="presParOf" srcId="{51EB1E27-B5A1-4D29-8C7B-7B4A5DA4B310}" destId="{B8135A4D-B887-4CEE-9497-36B9875C8A86}" srcOrd="23" destOrd="0" presId="urn:microsoft.com/office/officeart/2005/8/layout/list1"/>
    <dgm:cxn modelId="{10ED0555-7434-4B4D-92C5-A69DDC6E0922}" type="presParOf" srcId="{51EB1E27-B5A1-4D29-8C7B-7B4A5DA4B310}" destId="{23CA5720-876F-40F6-8478-0970123F2A67}" srcOrd="24" destOrd="0" presId="urn:microsoft.com/office/officeart/2005/8/layout/list1"/>
    <dgm:cxn modelId="{F6D25C4D-AA62-426B-ABD2-E00F081F652F}" type="presParOf" srcId="{23CA5720-876F-40F6-8478-0970123F2A67}" destId="{CB844AE7-56A5-42AF-859D-347AA70BB169}" srcOrd="0" destOrd="0" presId="urn:microsoft.com/office/officeart/2005/8/layout/list1"/>
    <dgm:cxn modelId="{E06E14D3-AC56-477A-8FEF-0A935537FD36}" type="presParOf" srcId="{23CA5720-876F-40F6-8478-0970123F2A67}" destId="{6683EE2F-1E9B-498D-A0D4-01636865FD17}" srcOrd="1" destOrd="0" presId="urn:microsoft.com/office/officeart/2005/8/layout/list1"/>
    <dgm:cxn modelId="{97AD78F2-6E7B-4488-958F-25980C15B656}" type="presParOf" srcId="{51EB1E27-B5A1-4D29-8C7B-7B4A5DA4B310}" destId="{3A73BAC0-DF73-4AE2-9A6B-ACBDBDE95704}" srcOrd="25" destOrd="0" presId="urn:microsoft.com/office/officeart/2005/8/layout/list1"/>
    <dgm:cxn modelId="{155132F0-09D4-422B-A79E-FB59D3A209B8}" type="presParOf" srcId="{51EB1E27-B5A1-4D29-8C7B-7B4A5DA4B310}" destId="{88E38233-1CFD-4572-8C5D-6F5510F6C5DB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/>
      <dgm:t>
        <a:bodyPr/>
        <a:lstStyle/>
        <a:p>
          <a:r>
            <a:rPr lang="es-EC" sz="1800" b="0" dirty="0">
              <a:latin typeface="Times New Roman" pitchFamily="18" charset="0"/>
              <a:cs typeface="Times New Roman" pitchFamily="18" charset="0"/>
            </a:rPr>
            <a:t>1</a:t>
          </a:r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. JUSTIFICACIÓN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064A32-E7BA-4CCA-BA29-ED655B9EA25B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2. INTRODUCCIÓN 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5DF6BF-0E0A-4F4B-A52D-896DB591044E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6.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CONCLUSIONES</a:t>
          </a: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521D4-B40D-4223-8FF3-3E93BC32FAF2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7.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RECOMENDACIONES</a:t>
          </a:r>
        </a:p>
      </dgm:t>
    </dgm:pt>
    <dgm:pt modelId="{4EA3FE1E-3543-4567-B7CC-A829820E041C}" type="par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56C8F2-45E7-4E11-8091-E002D57F5CAA}" type="sib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A7AD79-76A0-4583-98A4-4E950158718E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5.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RESULTADOS Y DISCUSIÓN</a:t>
          </a: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388664-FE40-4CAA-8CEB-9E8EEC367A8C}">
      <dgm:prSet phldrT="[Texto]" custT="1"/>
      <dgm:spPr/>
      <dgm:t>
        <a:bodyPr/>
        <a:lstStyle/>
        <a:p>
          <a:r>
            <a:rPr lang="es-EC" sz="1800" b="1" dirty="0" smtClean="0">
              <a:latin typeface="Times New Roman" pitchFamily="18" charset="0"/>
              <a:cs typeface="Times New Roman" pitchFamily="18" charset="0"/>
            </a:rPr>
            <a:t>3. OBJETIVOS</a:t>
          </a:r>
          <a:endParaRPr lang="es-EC" sz="1800" b="1" dirty="0">
            <a:latin typeface="Times New Roman" pitchFamily="18" charset="0"/>
            <a:cs typeface="Times New Roman" pitchFamily="18" charset="0"/>
          </a:endParaRPr>
        </a:p>
      </dgm:t>
    </dgm:pt>
    <dgm:pt modelId="{69B6763C-FF37-465C-A58C-10F7E906F7D2}" type="parTrans" cxnId="{6BAC4B4F-DCEE-4D3E-848D-DDEC4918F0A1}">
      <dgm:prSet/>
      <dgm:spPr/>
      <dgm:t>
        <a:bodyPr/>
        <a:lstStyle/>
        <a:p>
          <a:endParaRPr lang="es-EC"/>
        </a:p>
      </dgm:t>
    </dgm:pt>
    <dgm:pt modelId="{71E72A3B-2402-4096-BC43-C311D8FACE09}" type="sibTrans" cxnId="{6BAC4B4F-DCEE-4D3E-848D-DDEC4918F0A1}">
      <dgm:prSet/>
      <dgm:spPr/>
      <dgm:t>
        <a:bodyPr/>
        <a:lstStyle/>
        <a:p>
          <a:endParaRPr lang="es-EC"/>
        </a:p>
      </dgm:t>
    </dgm:pt>
    <dgm:pt modelId="{23D13DC0-C15D-48A0-A80A-283A0BB5995D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4.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MATERIALES Y MÉTODOS</a:t>
          </a: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</dgm:pt>
    <dgm:pt modelId="{56C16EED-2FD6-48E5-8211-10A739E88534}" type="pres">
      <dgm:prSet presAssocID="{B4D82762-437A-4113-A487-F9AB417014E0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</dgm:pt>
    <dgm:pt modelId="{4287929A-016C-4419-9FFB-EE9937898690}" type="pres">
      <dgm:prSet presAssocID="{B4D82762-437A-4113-A487-F9AB417014E0}" presName="childText" presStyleLbl="conFgAcc1" presStyleIdx="0" presStyleCnt="7">
        <dgm:presLayoutVars>
          <dgm:bulletEnabled val="1"/>
        </dgm:presLayoutVars>
      </dgm:prSet>
      <dgm:spPr/>
    </dgm:pt>
    <dgm:pt modelId="{ED3CD474-A7C2-4225-B6D7-DA72CA6C8BC4}" type="pres">
      <dgm:prSet presAssocID="{B575E64E-63D4-4D0E-B03F-E60A9AAF5081}" presName="spaceBetweenRectangles" presStyleCnt="0"/>
      <dgm:spPr/>
    </dgm:pt>
    <dgm:pt modelId="{AE1B534F-23C1-4EDB-A8C3-F2394B6EAC33}" type="pres">
      <dgm:prSet presAssocID="{13064A32-E7BA-4CCA-BA29-ED655B9EA25B}" presName="parentLin" presStyleCnt="0"/>
      <dgm:spPr/>
    </dgm:pt>
    <dgm:pt modelId="{2FECA041-0561-496B-9502-52D1D569B970}" type="pres">
      <dgm:prSet presAssocID="{13064A32-E7BA-4CCA-BA29-ED655B9EA25B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</dgm:pt>
    <dgm:pt modelId="{56769473-9A4F-48AF-A856-1DDE19CB3110}" type="pres">
      <dgm:prSet presAssocID="{13064A32-E7BA-4CCA-BA29-ED655B9EA25B}" presName="childText" presStyleLbl="conFgAcc1" presStyleIdx="1" presStyleCnt="7">
        <dgm:presLayoutVars>
          <dgm:bulletEnabled val="1"/>
        </dgm:presLayoutVars>
      </dgm:prSet>
      <dgm:spPr/>
    </dgm:pt>
    <dgm:pt modelId="{2EFE3164-A4D6-42C0-9ACA-F4E62769F5D1}" type="pres">
      <dgm:prSet presAssocID="{C0F2E489-C7E8-4F2E-A6E1-C81B3F7E8E4E}" presName="spaceBetweenRectangles" presStyleCnt="0"/>
      <dgm:spPr/>
    </dgm:pt>
    <dgm:pt modelId="{F1CC8481-7782-4DEC-A955-0D82A59ACAA7}" type="pres">
      <dgm:prSet presAssocID="{AE388664-FE40-4CAA-8CEB-9E8EEC367A8C}" presName="parentLin" presStyleCnt="0"/>
      <dgm:spPr/>
    </dgm:pt>
    <dgm:pt modelId="{AC79658B-6FC8-46A5-8E6C-174A6B9C8C5E}" type="pres">
      <dgm:prSet presAssocID="{AE388664-FE40-4CAA-8CEB-9E8EEC367A8C}" presName="parentLeftMargin" presStyleLbl="node1" presStyleIdx="1" presStyleCnt="7"/>
      <dgm:spPr/>
      <dgm:t>
        <a:bodyPr/>
        <a:lstStyle/>
        <a:p>
          <a:endParaRPr lang="es-EC"/>
        </a:p>
      </dgm:t>
    </dgm:pt>
    <dgm:pt modelId="{32E99594-C351-40FB-9AE5-6DA140FD53B0}" type="pres">
      <dgm:prSet presAssocID="{AE388664-FE40-4CAA-8CEB-9E8EEC367A8C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27158F-B94C-43C0-9AA5-C0B5730696FC}" type="pres">
      <dgm:prSet presAssocID="{AE388664-FE40-4CAA-8CEB-9E8EEC367A8C}" presName="negativeSpace" presStyleCnt="0"/>
      <dgm:spPr/>
    </dgm:pt>
    <dgm:pt modelId="{32141D2E-5B37-4EE6-8EBB-F52B104A654E}" type="pres">
      <dgm:prSet presAssocID="{AE388664-FE40-4CAA-8CEB-9E8EEC367A8C}" presName="childText" presStyleLbl="conFgAcc1" presStyleIdx="2" presStyleCnt="7">
        <dgm:presLayoutVars>
          <dgm:bulletEnabled val="1"/>
        </dgm:presLayoutVars>
      </dgm:prSet>
      <dgm:spPr/>
    </dgm:pt>
    <dgm:pt modelId="{0EB0304C-3FC9-41BF-80F3-4F7CA8934462}" type="pres">
      <dgm:prSet presAssocID="{71E72A3B-2402-4096-BC43-C311D8FACE09}" presName="spaceBetweenRectangles" presStyleCnt="0"/>
      <dgm:spPr/>
    </dgm:pt>
    <dgm:pt modelId="{18EC69EE-E9B2-4E04-AF8F-7552E2E1AD39}" type="pres">
      <dgm:prSet presAssocID="{23D13DC0-C15D-48A0-A80A-283A0BB5995D}" presName="parentLin" presStyleCnt="0"/>
      <dgm:spPr/>
    </dgm:pt>
    <dgm:pt modelId="{3CA62579-F3F7-4761-8480-20B0F9FB2195}" type="pres">
      <dgm:prSet presAssocID="{23D13DC0-C15D-48A0-A80A-283A0BB5995D}" presName="parentLeftMargin" presStyleLbl="node1" presStyleIdx="2" presStyleCnt="7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</dgm:pt>
    <dgm:pt modelId="{E3D4B4A0-A861-4336-914C-64552CD47E79}" type="pres">
      <dgm:prSet presAssocID="{23D13DC0-C15D-48A0-A80A-283A0BB5995D}" presName="childText" presStyleLbl="conFgAcc1" presStyleIdx="3" presStyleCnt="7">
        <dgm:presLayoutVars>
          <dgm:bulletEnabled val="1"/>
        </dgm:presLayoutVars>
      </dgm:prSet>
      <dgm:spPr/>
    </dgm:pt>
    <dgm:pt modelId="{B787DDF5-86E3-4E96-93DD-395CF8DC2DBF}" type="pres">
      <dgm:prSet presAssocID="{7F017403-F13B-4BCE-A4DF-0AAEF911E899}" presName="spaceBetweenRectangles" presStyleCnt="0"/>
      <dgm:spPr/>
    </dgm:pt>
    <dgm:pt modelId="{F91AF1A0-9E92-4926-A816-35B826F81120}" type="pres">
      <dgm:prSet presAssocID="{A3A7AD79-76A0-4583-98A4-4E950158718E}" presName="parentLin" presStyleCnt="0"/>
      <dgm:spPr/>
    </dgm:pt>
    <dgm:pt modelId="{AC581AC0-618D-407A-843E-44FE9DA708B4}" type="pres">
      <dgm:prSet presAssocID="{A3A7AD79-76A0-4583-98A4-4E950158718E}" presName="parentLeftMargin" presStyleLbl="node1" presStyleIdx="3" presStyleCnt="7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</dgm:pt>
    <dgm:pt modelId="{74BC3732-A435-4A80-A45A-7C2A4E8E5DED}" type="pres">
      <dgm:prSet presAssocID="{A3A7AD79-76A0-4583-98A4-4E950158718E}" presName="childText" presStyleLbl="conFgAcc1" presStyleIdx="4" presStyleCnt="7">
        <dgm:presLayoutVars>
          <dgm:bulletEnabled val="1"/>
        </dgm:presLayoutVars>
      </dgm:prSet>
      <dgm:spPr/>
    </dgm:pt>
    <dgm:pt modelId="{23F983F4-84FD-4BA7-8B7D-B7ECDA7034F9}" type="pres">
      <dgm:prSet presAssocID="{941DBA42-D16B-4515-8193-F3A0ED0C0C4A}" presName="spaceBetweenRectangles" presStyleCnt="0"/>
      <dgm:spPr/>
    </dgm:pt>
    <dgm:pt modelId="{5E9BB04E-1A09-460A-A1F8-18128820D827}" type="pres">
      <dgm:prSet presAssocID="{F25DF6BF-0E0A-4F4B-A52D-896DB591044E}" presName="parentLin" presStyleCnt="0"/>
      <dgm:spPr/>
    </dgm:pt>
    <dgm:pt modelId="{F5E0E6CF-2E59-4742-A825-B2A8E2BF8366}" type="pres">
      <dgm:prSet presAssocID="{F25DF6BF-0E0A-4F4B-A52D-896DB591044E}" presName="parentLeftMargin" presStyleLbl="node1" presStyleIdx="4" presStyleCnt="7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</dgm:pt>
    <dgm:pt modelId="{18BC559E-03DD-42AB-9E18-FC8E70962A2B}" type="pres">
      <dgm:prSet presAssocID="{F25DF6BF-0E0A-4F4B-A52D-896DB591044E}" presName="childText" presStyleLbl="conFgAcc1" presStyleIdx="5" presStyleCnt="7">
        <dgm:presLayoutVars>
          <dgm:bulletEnabled val="1"/>
        </dgm:presLayoutVars>
      </dgm:prSet>
      <dgm:spPr/>
    </dgm:pt>
    <dgm:pt modelId="{B8135A4D-B887-4CEE-9497-36B9875C8A86}" type="pres">
      <dgm:prSet presAssocID="{C3474F9E-1905-47A2-99E7-75D07F2ED7B7}" presName="spaceBetweenRectangles" presStyleCnt="0"/>
      <dgm:spPr/>
    </dgm:pt>
    <dgm:pt modelId="{23CA5720-876F-40F6-8478-0970123F2A67}" type="pres">
      <dgm:prSet presAssocID="{9F0521D4-B40D-4223-8FF3-3E93BC32FAF2}" presName="parentLin" presStyleCnt="0"/>
      <dgm:spPr/>
    </dgm:pt>
    <dgm:pt modelId="{CB844AE7-56A5-42AF-859D-347AA70BB169}" type="pres">
      <dgm:prSet presAssocID="{9F0521D4-B40D-4223-8FF3-3E93BC32FAF2}" presName="parentLeftMargin" presStyleLbl="node1" presStyleIdx="5" presStyleCnt="7"/>
      <dgm:spPr/>
      <dgm:t>
        <a:bodyPr/>
        <a:lstStyle/>
        <a:p>
          <a:endParaRPr lang="es-EC"/>
        </a:p>
      </dgm:t>
    </dgm:pt>
    <dgm:pt modelId="{6683EE2F-1E9B-498D-A0D4-01636865FD17}" type="pres">
      <dgm:prSet presAssocID="{9F0521D4-B40D-4223-8FF3-3E93BC32FAF2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BAC0-DF73-4AE2-9A6B-ACBDBDE95704}" type="pres">
      <dgm:prSet presAssocID="{9F0521D4-B40D-4223-8FF3-3E93BC32FAF2}" presName="negativeSpace" presStyleCnt="0"/>
      <dgm:spPr/>
    </dgm:pt>
    <dgm:pt modelId="{88E38233-1CFD-4572-8C5D-6F5510F6C5DB}" type="pres">
      <dgm:prSet presAssocID="{9F0521D4-B40D-4223-8FF3-3E93BC32FAF2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6DC6C514-9957-42C5-8ABF-56A3A50546BD}" type="presOf" srcId="{A3A7AD79-76A0-4583-98A4-4E950158718E}" destId="{2BDEEEBE-6E0A-440B-9580-DF35787DFA39}" srcOrd="1" destOrd="0" presId="urn:microsoft.com/office/officeart/2005/8/layout/list1"/>
    <dgm:cxn modelId="{301D0D32-1ED6-428F-9447-E1735760F88D}" type="presOf" srcId="{B4D82762-437A-4113-A487-F9AB417014E0}" destId="{56C16EED-2FD6-48E5-8211-10A739E88534}" srcOrd="0" destOrd="0" presId="urn:microsoft.com/office/officeart/2005/8/layout/list1"/>
    <dgm:cxn modelId="{ADA1294B-F024-442E-910F-ED82F7CFF895}" type="presOf" srcId="{F25DF6BF-0E0A-4F4B-A52D-896DB591044E}" destId="{F5E0E6CF-2E59-4742-A825-B2A8E2BF8366}" srcOrd="0" destOrd="0" presId="urn:microsoft.com/office/officeart/2005/8/layout/list1"/>
    <dgm:cxn modelId="{4AF461FB-DF5F-448D-A648-EF6865F442A4}" type="presOf" srcId="{9F0521D4-B40D-4223-8FF3-3E93BC32FAF2}" destId="{CB844AE7-56A5-42AF-859D-347AA70BB169}" srcOrd="0" destOrd="0" presId="urn:microsoft.com/office/officeart/2005/8/layout/list1"/>
    <dgm:cxn modelId="{C018673F-FB0B-4C68-A341-00DBF95F696D}" type="presOf" srcId="{F25DF6BF-0E0A-4F4B-A52D-896DB591044E}" destId="{F9B960DF-3182-44B0-BCCA-F05FCF4D0DD1}" srcOrd="1" destOrd="0" presId="urn:microsoft.com/office/officeart/2005/8/layout/list1"/>
    <dgm:cxn modelId="{4E4AD323-0AAC-457B-8464-DB7724CC7ECC}" srcId="{58288F0C-7950-4A84-ABCE-9D1AA89A9446}" destId="{A3A7AD79-76A0-4583-98A4-4E950158718E}" srcOrd="4" destOrd="0" parTransId="{A5C9F23E-D9B3-4262-956C-A8C97A8F3601}" sibTransId="{941DBA42-D16B-4515-8193-F3A0ED0C0C4A}"/>
    <dgm:cxn modelId="{76636D29-F30B-4A6C-AD83-74A6E83AB33E}" type="presOf" srcId="{13064A32-E7BA-4CCA-BA29-ED655B9EA25B}" destId="{2FECA041-0561-496B-9502-52D1D569B970}" srcOrd="0" destOrd="0" presId="urn:microsoft.com/office/officeart/2005/8/layout/list1"/>
    <dgm:cxn modelId="{B4DFF1C3-3475-497E-9D52-A7B9E8EFAA54}" srcId="{58288F0C-7950-4A84-ABCE-9D1AA89A9446}" destId="{F25DF6BF-0E0A-4F4B-A52D-896DB591044E}" srcOrd="5" destOrd="0" parTransId="{45D97352-C1F0-4D7D-AF5E-DF3A5C8BB071}" sibTransId="{C3474F9E-1905-47A2-99E7-75D07F2ED7B7}"/>
    <dgm:cxn modelId="{6BAC4B4F-DCEE-4D3E-848D-DDEC4918F0A1}" srcId="{58288F0C-7950-4A84-ABCE-9D1AA89A9446}" destId="{AE388664-FE40-4CAA-8CEB-9E8EEC367A8C}" srcOrd="2" destOrd="0" parTransId="{69B6763C-FF37-465C-A58C-10F7E906F7D2}" sibTransId="{71E72A3B-2402-4096-BC43-C311D8FACE09}"/>
    <dgm:cxn modelId="{71D012A0-3BD6-48F0-9FD0-DA7553D26955}" srcId="{58288F0C-7950-4A84-ABCE-9D1AA89A9446}" destId="{23D13DC0-C15D-48A0-A80A-283A0BB5995D}" srcOrd="3" destOrd="0" parTransId="{BF710873-23EF-4CC5-9374-3985AF507057}" sibTransId="{7F017403-F13B-4BCE-A4DF-0AAEF911E899}"/>
    <dgm:cxn modelId="{FF43F697-0DA7-46BC-A739-73F243CACDA2}" type="presOf" srcId="{58288F0C-7950-4A84-ABCE-9D1AA89A9446}" destId="{51EB1E27-B5A1-4D29-8C7B-7B4A5DA4B310}" srcOrd="0" destOrd="0" presId="urn:microsoft.com/office/officeart/2005/8/layout/list1"/>
    <dgm:cxn modelId="{573D5EC0-D8A1-44A2-97BB-0E472009D582}" type="presOf" srcId="{13064A32-E7BA-4CCA-BA29-ED655B9EA25B}" destId="{FCC3F529-CEC9-4347-9B63-19C5C71C758D}" srcOrd="1" destOrd="0" presId="urn:microsoft.com/office/officeart/2005/8/layout/list1"/>
    <dgm:cxn modelId="{EFF9495F-FB1D-4278-BF5F-23F5BE021AC8}" type="presOf" srcId="{AE388664-FE40-4CAA-8CEB-9E8EEC367A8C}" destId="{AC79658B-6FC8-46A5-8E6C-174A6B9C8C5E}" srcOrd="0" destOrd="0" presId="urn:microsoft.com/office/officeart/2005/8/layout/list1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1FEEAD11-C2C9-4425-8161-D7BBD8D82327}" type="presOf" srcId="{A3A7AD79-76A0-4583-98A4-4E950158718E}" destId="{AC581AC0-618D-407A-843E-44FE9DA708B4}" srcOrd="0" destOrd="0" presId="urn:microsoft.com/office/officeart/2005/8/layout/list1"/>
    <dgm:cxn modelId="{99020679-0387-47A3-9CD2-F65D22ACA810}" type="presOf" srcId="{B4D82762-437A-4113-A487-F9AB417014E0}" destId="{F5B9416B-0B01-4A98-905D-DFD8D1DBA77D}" srcOrd="1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27132400-B9E9-491C-B4CE-1526EAAB8E57}" srcId="{58288F0C-7950-4A84-ABCE-9D1AA89A9446}" destId="{9F0521D4-B40D-4223-8FF3-3E93BC32FAF2}" srcOrd="6" destOrd="0" parTransId="{4EA3FE1E-3543-4567-B7CC-A829820E041C}" sibTransId="{D756C8F2-45E7-4E11-8091-E002D57F5CAA}"/>
    <dgm:cxn modelId="{91B4C1C0-6B45-445A-ADA6-FD8E1AC6AC5B}" type="presOf" srcId="{23D13DC0-C15D-48A0-A80A-283A0BB5995D}" destId="{3CA62579-F3F7-4761-8480-20B0F9FB2195}" srcOrd="0" destOrd="0" presId="urn:microsoft.com/office/officeart/2005/8/layout/list1"/>
    <dgm:cxn modelId="{A634FCB3-C6DB-415A-8069-8551B418FD33}" type="presOf" srcId="{AE388664-FE40-4CAA-8CEB-9E8EEC367A8C}" destId="{32E99594-C351-40FB-9AE5-6DA140FD53B0}" srcOrd="1" destOrd="0" presId="urn:microsoft.com/office/officeart/2005/8/layout/list1"/>
    <dgm:cxn modelId="{C61D04B5-8004-4F84-A299-B69F45AC46C9}" type="presOf" srcId="{23D13DC0-C15D-48A0-A80A-283A0BB5995D}" destId="{8C3546D4-BC63-4F47-80D7-FC06F043FED7}" srcOrd="1" destOrd="0" presId="urn:microsoft.com/office/officeart/2005/8/layout/list1"/>
    <dgm:cxn modelId="{EA0C0F56-B283-458B-A0B1-B8684497D7B1}" type="presOf" srcId="{9F0521D4-B40D-4223-8FF3-3E93BC32FAF2}" destId="{6683EE2F-1E9B-498D-A0D4-01636865FD17}" srcOrd="1" destOrd="0" presId="urn:microsoft.com/office/officeart/2005/8/layout/list1"/>
    <dgm:cxn modelId="{6ACB7B63-79D3-423A-90B1-0A1F69E849CD}" type="presParOf" srcId="{51EB1E27-B5A1-4D29-8C7B-7B4A5DA4B310}" destId="{87A200DB-549B-4FF7-BE28-36DAB8706954}" srcOrd="0" destOrd="0" presId="urn:microsoft.com/office/officeart/2005/8/layout/list1"/>
    <dgm:cxn modelId="{E4D46625-D957-445A-ADEB-8365DE6B999A}" type="presParOf" srcId="{87A200DB-549B-4FF7-BE28-36DAB8706954}" destId="{56C16EED-2FD6-48E5-8211-10A739E88534}" srcOrd="0" destOrd="0" presId="urn:microsoft.com/office/officeart/2005/8/layout/list1"/>
    <dgm:cxn modelId="{9B2DD70B-05D1-41A2-8C54-99BF55BE10E6}" type="presParOf" srcId="{87A200DB-549B-4FF7-BE28-36DAB8706954}" destId="{F5B9416B-0B01-4A98-905D-DFD8D1DBA77D}" srcOrd="1" destOrd="0" presId="urn:microsoft.com/office/officeart/2005/8/layout/list1"/>
    <dgm:cxn modelId="{A63B1346-523C-494B-883A-006B3B29DE86}" type="presParOf" srcId="{51EB1E27-B5A1-4D29-8C7B-7B4A5DA4B310}" destId="{3CAA6423-B1D9-43F1-98D3-02F0754907BD}" srcOrd="1" destOrd="0" presId="urn:microsoft.com/office/officeart/2005/8/layout/list1"/>
    <dgm:cxn modelId="{906299CB-D66D-416E-B104-CB0788084FFF}" type="presParOf" srcId="{51EB1E27-B5A1-4D29-8C7B-7B4A5DA4B310}" destId="{4287929A-016C-4419-9FFB-EE9937898690}" srcOrd="2" destOrd="0" presId="urn:microsoft.com/office/officeart/2005/8/layout/list1"/>
    <dgm:cxn modelId="{C10EDB46-1717-4C26-A20C-B955FBE562EB}" type="presParOf" srcId="{51EB1E27-B5A1-4D29-8C7B-7B4A5DA4B310}" destId="{ED3CD474-A7C2-4225-B6D7-DA72CA6C8BC4}" srcOrd="3" destOrd="0" presId="urn:microsoft.com/office/officeart/2005/8/layout/list1"/>
    <dgm:cxn modelId="{67629E6E-A287-4B5E-B56A-93B0CEEA02AB}" type="presParOf" srcId="{51EB1E27-B5A1-4D29-8C7B-7B4A5DA4B310}" destId="{AE1B534F-23C1-4EDB-A8C3-F2394B6EAC33}" srcOrd="4" destOrd="0" presId="urn:microsoft.com/office/officeart/2005/8/layout/list1"/>
    <dgm:cxn modelId="{910A2B87-6CF5-4D7C-8C2B-5CCC688C8E9C}" type="presParOf" srcId="{AE1B534F-23C1-4EDB-A8C3-F2394B6EAC33}" destId="{2FECA041-0561-496B-9502-52D1D569B970}" srcOrd="0" destOrd="0" presId="urn:microsoft.com/office/officeart/2005/8/layout/list1"/>
    <dgm:cxn modelId="{96AD0F51-B3B3-4282-B4F7-1BD1130B7CAC}" type="presParOf" srcId="{AE1B534F-23C1-4EDB-A8C3-F2394B6EAC33}" destId="{FCC3F529-CEC9-4347-9B63-19C5C71C758D}" srcOrd="1" destOrd="0" presId="urn:microsoft.com/office/officeart/2005/8/layout/list1"/>
    <dgm:cxn modelId="{AAB57C0F-4E5A-4440-8486-69C028FF7ED8}" type="presParOf" srcId="{51EB1E27-B5A1-4D29-8C7B-7B4A5DA4B310}" destId="{23FCFB24-D5C7-43D2-AC2A-E286834750C0}" srcOrd="5" destOrd="0" presId="urn:microsoft.com/office/officeart/2005/8/layout/list1"/>
    <dgm:cxn modelId="{06CF3A0B-BDC7-4D2F-93C2-CE4CD3D9CAEA}" type="presParOf" srcId="{51EB1E27-B5A1-4D29-8C7B-7B4A5DA4B310}" destId="{56769473-9A4F-48AF-A856-1DDE19CB3110}" srcOrd="6" destOrd="0" presId="urn:microsoft.com/office/officeart/2005/8/layout/list1"/>
    <dgm:cxn modelId="{1B44E22F-DF48-4545-9B5B-70DD83CCE3B2}" type="presParOf" srcId="{51EB1E27-B5A1-4D29-8C7B-7B4A5DA4B310}" destId="{2EFE3164-A4D6-42C0-9ACA-F4E62769F5D1}" srcOrd="7" destOrd="0" presId="urn:microsoft.com/office/officeart/2005/8/layout/list1"/>
    <dgm:cxn modelId="{EDBA4B12-844D-4760-BD98-77F73140C0A7}" type="presParOf" srcId="{51EB1E27-B5A1-4D29-8C7B-7B4A5DA4B310}" destId="{F1CC8481-7782-4DEC-A955-0D82A59ACAA7}" srcOrd="8" destOrd="0" presId="urn:microsoft.com/office/officeart/2005/8/layout/list1"/>
    <dgm:cxn modelId="{51A07120-52FD-4A2C-A973-77D23328F38C}" type="presParOf" srcId="{F1CC8481-7782-4DEC-A955-0D82A59ACAA7}" destId="{AC79658B-6FC8-46A5-8E6C-174A6B9C8C5E}" srcOrd="0" destOrd="0" presId="urn:microsoft.com/office/officeart/2005/8/layout/list1"/>
    <dgm:cxn modelId="{CB37A7B1-F438-41AA-BE80-6639E4694F25}" type="presParOf" srcId="{F1CC8481-7782-4DEC-A955-0D82A59ACAA7}" destId="{32E99594-C351-40FB-9AE5-6DA140FD53B0}" srcOrd="1" destOrd="0" presId="urn:microsoft.com/office/officeart/2005/8/layout/list1"/>
    <dgm:cxn modelId="{188A6570-7E39-4185-9214-1350B94E2803}" type="presParOf" srcId="{51EB1E27-B5A1-4D29-8C7B-7B4A5DA4B310}" destId="{C727158F-B94C-43C0-9AA5-C0B5730696FC}" srcOrd="9" destOrd="0" presId="urn:microsoft.com/office/officeart/2005/8/layout/list1"/>
    <dgm:cxn modelId="{10231D6F-E83D-4F5C-9BF2-9A1B438E03FC}" type="presParOf" srcId="{51EB1E27-B5A1-4D29-8C7B-7B4A5DA4B310}" destId="{32141D2E-5B37-4EE6-8EBB-F52B104A654E}" srcOrd="10" destOrd="0" presId="urn:microsoft.com/office/officeart/2005/8/layout/list1"/>
    <dgm:cxn modelId="{A771C347-AD15-4B85-A6BF-8EEB17B3C74F}" type="presParOf" srcId="{51EB1E27-B5A1-4D29-8C7B-7B4A5DA4B310}" destId="{0EB0304C-3FC9-41BF-80F3-4F7CA8934462}" srcOrd="11" destOrd="0" presId="urn:microsoft.com/office/officeart/2005/8/layout/list1"/>
    <dgm:cxn modelId="{4AA23C6F-978A-4C56-AFC7-28AF240E9304}" type="presParOf" srcId="{51EB1E27-B5A1-4D29-8C7B-7B4A5DA4B310}" destId="{18EC69EE-E9B2-4E04-AF8F-7552E2E1AD39}" srcOrd="12" destOrd="0" presId="urn:microsoft.com/office/officeart/2005/8/layout/list1"/>
    <dgm:cxn modelId="{0BAD51ED-78CA-4F9A-95F3-EDA9737F0354}" type="presParOf" srcId="{18EC69EE-E9B2-4E04-AF8F-7552E2E1AD39}" destId="{3CA62579-F3F7-4761-8480-20B0F9FB2195}" srcOrd="0" destOrd="0" presId="urn:microsoft.com/office/officeart/2005/8/layout/list1"/>
    <dgm:cxn modelId="{D8924836-6668-4A0C-8590-70F017955575}" type="presParOf" srcId="{18EC69EE-E9B2-4E04-AF8F-7552E2E1AD39}" destId="{8C3546D4-BC63-4F47-80D7-FC06F043FED7}" srcOrd="1" destOrd="0" presId="urn:microsoft.com/office/officeart/2005/8/layout/list1"/>
    <dgm:cxn modelId="{77011C34-679E-471A-B36F-607C442BAF45}" type="presParOf" srcId="{51EB1E27-B5A1-4D29-8C7B-7B4A5DA4B310}" destId="{2F14243E-73BE-4A10-8337-619EDD0BEFE2}" srcOrd="13" destOrd="0" presId="urn:microsoft.com/office/officeart/2005/8/layout/list1"/>
    <dgm:cxn modelId="{D2639B87-7425-4E2F-8A3B-B45F4929C047}" type="presParOf" srcId="{51EB1E27-B5A1-4D29-8C7B-7B4A5DA4B310}" destId="{E3D4B4A0-A861-4336-914C-64552CD47E79}" srcOrd="14" destOrd="0" presId="urn:microsoft.com/office/officeart/2005/8/layout/list1"/>
    <dgm:cxn modelId="{EC6C4442-781B-4E28-9A30-28ACBA6DE7CA}" type="presParOf" srcId="{51EB1E27-B5A1-4D29-8C7B-7B4A5DA4B310}" destId="{B787DDF5-86E3-4E96-93DD-395CF8DC2DBF}" srcOrd="15" destOrd="0" presId="urn:microsoft.com/office/officeart/2005/8/layout/list1"/>
    <dgm:cxn modelId="{30122AE4-C4DE-410D-BF07-1E6863FF372A}" type="presParOf" srcId="{51EB1E27-B5A1-4D29-8C7B-7B4A5DA4B310}" destId="{F91AF1A0-9E92-4926-A816-35B826F81120}" srcOrd="16" destOrd="0" presId="urn:microsoft.com/office/officeart/2005/8/layout/list1"/>
    <dgm:cxn modelId="{FEE4B1B3-F92E-4DC3-A6B3-1EC442B882CD}" type="presParOf" srcId="{F91AF1A0-9E92-4926-A816-35B826F81120}" destId="{AC581AC0-618D-407A-843E-44FE9DA708B4}" srcOrd="0" destOrd="0" presId="urn:microsoft.com/office/officeart/2005/8/layout/list1"/>
    <dgm:cxn modelId="{71CE9DF0-426D-4EBC-844F-9AD3703D4BC4}" type="presParOf" srcId="{F91AF1A0-9E92-4926-A816-35B826F81120}" destId="{2BDEEEBE-6E0A-440B-9580-DF35787DFA39}" srcOrd="1" destOrd="0" presId="urn:microsoft.com/office/officeart/2005/8/layout/list1"/>
    <dgm:cxn modelId="{113A1297-01F2-4E65-A94D-6B3C50D1BFB3}" type="presParOf" srcId="{51EB1E27-B5A1-4D29-8C7B-7B4A5DA4B310}" destId="{B9C6326E-90C3-412C-8DDD-BF0E46A76125}" srcOrd="17" destOrd="0" presId="urn:microsoft.com/office/officeart/2005/8/layout/list1"/>
    <dgm:cxn modelId="{BFF2285D-C014-4B7F-924B-5A741519DDE1}" type="presParOf" srcId="{51EB1E27-B5A1-4D29-8C7B-7B4A5DA4B310}" destId="{74BC3732-A435-4A80-A45A-7C2A4E8E5DED}" srcOrd="18" destOrd="0" presId="urn:microsoft.com/office/officeart/2005/8/layout/list1"/>
    <dgm:cxn modelId="{7D6E67DE-0394-42A4-8F88-22FEAF30E8F4}" type="presParOf" srcId="{51EB1E27-B5A1-4D29-8C7B-7B4A5DA4B310}" destId="{23F983F4-84FD-4BA7-8B7D-B7ECDA7034F9}" srcOrd="19" destOrd="0" presId="urn:microsoft.com/office/officeart/2005/8/layout/list1"/>
    <dgm:cxn modelId="{BC02B769-F9D5-447C-A6BA-4A00968BDF48}" type="presParOf" srcId="{51EB1E27-B5A1-4D29-8C7B-7B4A5DA4B310}" destId="{5E9BB04E-1A09-460A-A1F8-18128820D827}" srcOrd="20" destOrd="0" presId="urn:microsoft.com/office/officeart/2005/8/layout/list1"/>
    <dgm:cxn modelId="{5C3738E8-28D6-4741-9E2A-02CF53FFDFA0}" type="presParOf" srcId="{5E9BB04E-1A09-460A-A1F8-18128820D827}" destId="{F5E0E6CF-2E59-4742-A825-B2A8E2BF8366}" srcOrd="0" destOrd="0" presId="urn:microsoft.com/office/officeart/2005/8/layout/list1"/>
    <dgm:cxn modelId="{478203C7-1439-41D2-B44A-FE33C66A74A0}" type="presParOf" srcId="{5E9BB04E-1A09-460A-A1F8-18128820D827}" destId="{F9B960DF-3182-44B0-BCCA-F05FCF4D0DD1}" srcOrd="1" destOrd="0" presId="urn:microsoft.com/office/officeart/2005/8/layout/list1"/>
    <dgm:cxn modelId="{BE4F5DFE-F32D-476B-93FC-CBFB5FA2A162}" type="presParOf" srcId="{51EB1E27-B5A1-4D29-8C7B-7B4A5DA4B310}" destId="{FE81D4D0-1AF9-44DD-848C-CCC2BFB65264}" srcOrd="21" destOrd="0" presId="urn:microsoft.com/office/officeart/2005/8/layout/list1"/>
    <dgm:cxn modelId="{115C5796-EF18-42BD-AC1E-E8087F0ACC7B}" type="presParOf" srcId="{51EB1E27-B5A1-4D29-8C7B-7B4A5DA4B310}" destId="{18BC559E-03DD-42AB-9E18-FC8E70962A2B}" srcOrd="22" destOrd="0" presId="urn:microsoft.com/office/officeart/2005/8/layout/list1"/>
    <dgm:cxn modelId="{9901D04C-C4B2-45F6-BA59-FC17533FD695}" type="presParOf" srcId="{51EB1E27-B5A1-4D29-8C7B-7B4A5DA4B310}" destId="{B8135A4D-B887-4CEE-9497-36B9875C8A86}" srcOrd="23" destOrd="0" presId="urn:microsoft.com/office/officeart/2005/8/layout/list1"/>
    <dgm:cxn modelId="{78ADBFA2-C201-4D45-A29B-08C8EF92D783}" type="presParOf" srcId="{51EB1E27-B5A1-4D29-8C7B-7B4A5DA4B310}" destId="{23CA5720-876F-40F6-8478-0970123F2A67}" srcOrd="24" destOrd="0" presId="urn:microsoft.com/office/officeart/2005/8/layout/list1"/>
    <dgm:cxn modelId="{6E1AB826-5B65-4B9B-9ACD-D0E35638D06C}" type="presParOf" srcId="{23CA5720-876F-40F6-8478-0970123F2A67}" destId="{CB844AE7-56A5-42AF-859D-347AA70BB169}" srcOrd="0" destOrd="0" presId="urn:microsoft.com/office/officeart/2005/8/layout/list1"/>
    <dgm:cxn modelId="{AED5122A-600C-4835-8C7E-00F3B5DFC4E3}" type="presParOf" srcId="{23CA5720-876F-40F6-8478-0970123F2A67}" destId="{6683EE2F-1E9B-498D-A0D4-01636865FD17}" srcOrd="1" destOrd="0" presId="urn:microsoft.com/office/officeart/2005/8/layout/list1"/>
    <dgm:cxn modelId="{38DF8D4B-3BAC-4EB1-93CC-69A1E5D8DF88}" type="presParOf" srcId="{51EB1E27-B5A1-4D29-8C7B-7B4A5DA4B310}" destId="{3A73BAC0-DF73-4AE2-9A6B-ACBDBDE95704}" srcOrd="25" destOrd="0" presId="urn:microsoft.com/office/officeart/2005/8/layout/list1"/>
    <dgm:cxn modelId="{64860D01-C36E-4CBD-AA4E-52F4BC3C83B5}" type="presParOf" srcId="{51EB1E27-B5A1-4D29-8C7B-7B4A5DA4B310}" destId="{88E38233-1CFD-4572-8C5D-6F5510F6C5DB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/>
      <dgm:t>
        <a:bodyPr/>
        <a:lstStyle/>
        <a:p>
          <a:r>
            <a:rPr lang="es-EC" sz="1800" b="0" dirty="0">
              <a:latin typeface="Times New Roman" pitchFamily="18" charset="0"/>
              <a:cs typeface="Times New Roman" pitchFamily="18" charset="0"/>
            </a:rPr>
            <a:t>1</a:t>
          </a:r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. JUSTIFICACIÓN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064A32-E7BA-4CCA-BA29-ED655B9EA25B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2. INTRODUCCIÓN 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5DF6BF-0E0A-4F4B-A52D-896DB591044E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6.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CONCLUSIONES</a:t>
          </a: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521D4-B40D-4223-8FF3-3E93BC32FAF2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7.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RECOMENDACIONES</a:t>
          </a:r>
        </a:p>
      </dgm:t>
    </dgm:pt>
    <dgm:pt modelId="{4EA3FE1E-3543-4567-B7CC-A829820E041C}" type="par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56C8F2-45E7-4E11-8091-E002D57F5CAA}" type="sib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A7AD79-76A0-4583-98A4-4E950158718E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5.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RESULTADOS Y DISCUSIÓN</a:t>
          </a: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388664-FE40-4CAA-8CEB-9E8EEC367A8C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3. OBJETIVOS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69B6763C-FF37-465C-A58C-10F7E906F7D2}" type="parTrans" cxnId="{6BAC4B4F-DCEE-4D3E-848D-DDEC4918F0A1}">
      <dgm:prSet/>
      <dgm:spPr/>
      <dgm:t>
        <a:bodyPr/>
        <a:lstStyle/>
        <a:p>
          <a:endParaRPr lang="es-EC"/>
        </a:p>
      </dgm:t>
    </dgm:pt>
    <dgm:pt modelId="{71E72A3B-2402-4096-BC43-C311D8FACE09}" type="sibTrans" cxnId="{6BAC4B4F-DCEE-4D3E-848D-DDEC4918F0A1}">
      <dgm:prSet/>
      <dgm:spPr/>
      <dgm:t>
        <a:bodyPr/>
        <a:lstStyle/>
        <a:p>
          <a:endParaRPr lang="es-EC"/>
        </a:p>
      </dgm:t>
    </dgm:pt>
    <dgm:pt modelId="{23D13DC0-C15D-48A0-A80A-283A0BB5995D}">
      <dgm:prSet phldrT="[Texto]" custT="1"/>
      <dgm:spPr/>
      <dgm:t>
        <a:bodyPr/>
        <a:lstStyle/>
        <a:p>
          <a:r>
            <a:rPr lang="es-EC" sz="1800" b="1" dirty="0" smtClean="0">
              <a:latin typeface="Times New Roman" pitchFamily="18" charset="0"/>
              <a:cs typeface="Times New Roman" pitchFamily="18" charset="0"/>
            </a:rPr>
            <a:t>4. </a:t>
          </a:r>
          <a:r>
            <a:rPr lang="es-EC" sz="1800" b="1" dirty="0">
              <a:latin typeface="Times New Roman" pitchFamily="18" charset="0"/>
              <a:cs typeface="Times New Roman" pitchFamily="18" charset="0"/>
            </a:rPr>
            <a:t>MATERIALES Y MÉTODOS</a:t>
          </a: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</dgm:pt>
    <dgm:pt modelId="{56C16EED-2FD6-48E5-8211-10A739E88534}" type="pres">
      <dgm:prSet presAssocID="{B4D82762-437A-4113-A487-F9AB417014E0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</dgm:pt>
    <dgm:pt modelId="{4287929A-016C-4419-9FFB-EE9937898690}" type="pres">
      <dgm:prSet presAssocID="{B4D82762-437A-4113-A487-F9AB417014E0}" presName="childText" presStyleLbl="conFgAcc1" presStyleIdx="0" presStyleCnt="7">
        <dgm:presLayoutVars>
          <dgm:bulletEnabled val="1"/>
        </dgm:presLayoutVars>
      </dgm:prSet>
      <dgm:spPr/>
    </dgm:pt>
    <dgm:pt modelId="{ED3CD474-A7C2-4225-B6D7-DA72CA6C8BC4}" type="pres">
      <dgm:prSet presAssocID="{B575E64E-63D4-4D0E-B03F-E60A9AAF5081}" presName="spaceBetweenRectangles" presStyleCnt="0"/>
      <dgm:spPr/>
    </dgm:pt>
    <dgm:pt modelId="{AE1B534F-23C1-4EDB-A8C3-F2394B6EAC33}" type="pres">
      <dgm:prSet presAssocID="{13064A32-E7BA-4CCA-BA29-ED655B9EA25B}" presName="parentLin" presStyleCnt="0"/>
      <dgm:spPr/>
    </dgm:pt>
    <dgm:pt modelId="{2FECA041-0561-496B-9502-52D1D569B970}" type="pres">
      <dgm:prSet presAssocID="{13064A32-E7BA-4CCA-BA29-ED655B9EA25B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</dgm:pt>
    <dgm:pt modelId="{56769473-9A4F-48AF-A856-1DDE19CB3110}" type="pres">
      <dgm:prSet presAssocID="{13064A32-E7BA-4CCA-BA29-ED655B9EA25B}" presName="childText" presStyleLbl="conFgAcc1" presStyleIdx="1" presStyleCnt="7">
        <dgm:presLayoutVars>
          <dgm:bulletEnabled val="1"/>
        </dgm:presLayoutVars>
      </dgm:prSet>
      <dgm:spPr/>
    </dgm:pt>
    <dgm:pt modelId="{2EFE3164-A4D6-42C0-9ACA-F4E62769F5D1}" type="pres">
      <dgm:prSet presAssocID="{C0F2E489-C7E8-4F2E-A6E1-C81B3F7E8E4E}" presName="spaceBetweenRectangles" presStyleCnt="0"/>
      <dgm:spPr/>
    </dgm:pt>
    <dgm:pt modelId="{F1CC8481-7782-4DEC-A955-0D82A59ACAA7}" type="pres">
      <dgm:prSet presAssocID="{AE388664-FE40-4CAA-8CEB-9E8EEC367A8C}" presName="parentLin" presStyleCnt="0"/>
      <dgm:spPr/>
    </dgm:pt>
    <dgm:pt modelId="{AC79658B-6FC8-46A5-8E6C-174A6B9C8C5E}" type="pres">
      <dgm:prSet presAssocID="{AE388664-FE40-4CAA-8CEB-9E8EEC367A8C}" presName="parentLeftMargin" presStyleLbl="node1" presStyleIdx="1" presStyleCnt="7"/>
      <dgm:spPr/>
      <dgm:t>
        <a:bodyPr/>
        <a:lstStyle/>
        <a:p>
          <a:endParaRPr lang="es-EC"/>
        </a:p>
      </dgm:t>
    </dgm:pt>
    <dgm:pt modelId="{32E99594-C351-40FB-9AE5-6DA140FD53B0}" type="pres">
      <dgm:prSet presAssocID="{AE388664-FE40-4CAA-8CEB-9E8EEC367A8C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27158F-B94C-43C0-9AA5-C0B5730696FC}" type="pres">
      <dgm:prSet presAssocID="{AE388664-FE40-4CAA-8CEB-9E8EEC367A8C}" presName="negativeSpace" presStyleCnt="0"/>
      <dgm:spPr/>
    </dgm:pt>
    <dgm:pt modelId="{32141D2E-5B37-4EE6-8EBB-F52B104A654E}" type="pres">
      <dgm:prSet presAssocID="{AE388664-FE40-4CAA-8CEB-9E8EEC367A8C}" presName="childText" presStyleLbl="conFgAcc1" presStyleIdx="2" presStyleCnt="7">
        <dgm:presLayoutVars>
          <dgm:bulletEnabled val="1"/>
        </dgm:presLayoutVars>
      </dgm:prSet>
      <dgm:spPr/>
    </dgm:pt>
    <dgm:pt modelId="{0EB0304C-3FC9-41BF-80F3-4F7CA8934462}" type="pres">
      <dgm:prSet presAssocID="{71E72A3B-2402-4096-BC43-C311D8FACE09}" presName="spaceBetweenRectangles" presStyleCnt="0"/>
      <dgm:spPr/>
    </dgm:pt>
    <dgm:pt modelId="{18EC69EE-E9B2-4E04-AF8F-7552E2E1AD39}" type="pres">
      <dgm:prSet presAssocID="{23D13DC0-C15D-48A0-A80A-283A0BB5995D}" presName="parentLin" presStyleCnt="0"/>
      <dgm:spPr/>
    </dgm:pt>
    <dgm:pt modelId="{3CA62579-F3F7-4761-8480-20B0F9FB2195}" type="pres">
      <dgm:prSet presAssocID="{23D13DC0-C15D-48A0-A80A-283A0BB5995D}" presName="parentLeftMargin" presStyleLbl="node1" presStyleIdx="2" presStyleCnt="7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</dgm:pt>
    <dgm:pt modelId="{E3D4B4A0-A861-4336-914C-64552CD47E79}" type="pres">
      <dgm:prSet presAssocID="{23D13DC0-C15D-48A0-A80A-283A0BB5995D}" presName="childText" presStyleLbl="conFgAcc1" presStyleIdx="3" presStyleCnt="7">
        <dgm:presLayoutVars>
          <dgm:bulletEnabled val="1"/>
        </dgm:presLayoutVars>
      </dgm:prSet>
      <dgm:spPr/>
    </dgm:pt>
    <dgm:pt modelId="{B787DDF5-86E3-4E96-93DD-395CF8DC2DBF}" type="pres">
      <dgm:prSet presAssocID="{7F017403-F13B-4BCE-A4DF-0AAEF911E899}" presName="spaceBetweenRectangles" presStyleCnt="0"/>
      <dgm:spPr/>
    </dgm:pt>
    <dgm:pt modelId="{F91AF1A0-9E92-4926-A816-35B826F81120}" type="pres">
      <dgm:prSet presAssocID="{A3A7AD79-76A0-4583-98A4-4E950158718E}" presName="parentLin" presStyleCnt="0"/>
      <dgm:spPr/>
    </dgm:pt>
    <dgm:pt modelId="{AC581AC0-618D-407A-843E-44FE9DA708B4}" type="pres">
      <dgm:prSet presAssocID="{A3A7AD79-76A0-4583-98A4-4E950158718E}" presName="parentLeftMargin" presStyleLbl="node1" presStyleIdx="3" presStyleCnt="7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</dgm:pt>
    <dgm:pt modelId="{74BC3732-A435-4A80-A45A-7C2A4E8E5DED}" type="pres">
      <dgm:prSet presAssocID="{A3A7AD79-76A0-4583-98A4-4E950158718E}" presName="childText" presStyleLbl="conFgAcc1" presStyleIdx="4" presStyleCnt="7">
        <dgm:presLayoutVars>
          <dgm:bulletEnabled val="1"/>
        </dgm:presLayoutVars>
      </dgm:prSet>
      <dgm:spPr/>
    </dgm:pt>
    <dgm:pt modelId="{23F983F4-84FD-4BA7-8B7D-B7ECDA7034F9}" type="pres">
      <dgm:prSet presAssocID="{941DBA42-D16B-4515-8193-F3A0ED0C0C4A}" presName="spaceBetweenRectangles" presStyleCnt="0"/>
      <dgm:spPr/>
    </dgm:pt>
    <dgm:pt modelId="{5E9BB04E-1A09-460A-A1F8-18128820D827}" type="pres">
      <dgm:prSet presAssocID="{F25DF6BF-0E0A-4F4B-A52D-896DB591044E}" presName="parentLin" presStyleCnt="0"/>
      <dgm:spPr/>
    </dgm:pt>
    <dgm:pt modelId="{F5E0E6CF-2E59-4742-A825-B2A8E2BF8366}" type="pres">
      <dgm:prSet presAssocID="{F25DF6BF-0E0A-4F4B-A52D-896DB591044E}" presName="parentLeftMargin" presStyleLbl="node1" presStyleIdx="4" presStyleCnt="7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</dgm:pt>
    <dgm:pt modelId="{18BC559E-03DD-42AB-9E18-FC8E70962A2B}" type="pres">
      <dgm:prSet presAssocID="{F25DF6BF-0E0A-4F4B-A52D-896DB591044E}" presName="childText" presStyleLbl="conFgAcc1" presStyleIdx="5" presStyleCnt="7">
        <dgm:presLayoutVars>
          <dgm:bulletEnabled val="1"/>
        </dgm:presLayoutVars>
      </dgm:prSet>
      <dgm:spPr/>
    </dgm:pt>
    <dgm:pt modelId="{B8135A4D-B887-4CEE-9497-36B9875C8A86}" type="pres">
      <dgm:prSet presAssocID="{C3474F9E-1905-47A2-99E7-75D07F2ED7B7}" presName="spaceBetweenRectangles" presStyleCnt="0"/>
      <dgm:spPr/>
    </dgm:pt>
    <dgm:pt modelId="{23CA5720-876F-40F6-8478-0970123F2A67}" type="pres">
      <dgm:prSet presAssocID="{9F0521D4-B40D-4223-8FF3-3E93BC32FAF2}" presName="parentLin" presStyleCnt="0"/>
      <dgm:spPr/>
    </dgm:pt>
    <dgm:pt modelId="{CB844AE7-56A5-42AF-859D-347AA70BB169}" type="pres">
      <dgm:prSet presAssocID="{9F0521D4-B40D-4223-8FF3-3E93BC32FAF2}" presName="parentLeftMargin" presStyleLbl="node1" presStyleIdx="5" presStyleCnt="7"/>
      <dgm:spPr/>
      <dgm:t>
        <a:bodyPr/>
        <a:lstStyle/>
        <a:p>
          <a:endParaRPr lang="es-EC"/>
        </a:p>
      </dgm:t>
    </dgm:pt>
    <dgm:pt modelId="{6683EE2F-1E9B-498D-A0D4-01636865FD17}" type="pres">
      <dgm:prSet presAssocID="{9F0521D4-B40D-4223-8FF3-3E93BC32FAF2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BAC0-DF73-4AE2-9A6B-ACBDBDE95704}" type="pres">
      <dgm:prSet presAssocID="{9F0521D4-B40D-4223-8FF3-3E93BC32FAF2}" presName="negativeSpace" presStyleCnt="0"/>
      <dgm:spPr/>
    </dgm:pt>
    <dgm:pt modelId="{88E38233-1CFD-4572-8C5D-6F5510F6C5DB}" type="pres">
      <dgm:prSet presAssocID="{9F0521D4-B40D-4223-8FF3-3E93BC32FAF2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2EEAEE65-EF3C-42D1-9DB2-3CB6D0500991}" type="presOf" srcId="{23D13DC0-C15D-48A0-A80A-283A0BB5995D}" destId="{3CA62579-F3F7-4761-8480-20B0F9FB2195}" srcOrd="0" destOrd="0" presId="urn:microsoft.com/office/officeart/2005/8/layout/list1"/>
    <dgm:cxn modelId="{9057EFD9-0F56-4061-83ED-97686322CFF6}" type="presOf" srcId="{13064A32-E7BA-4CCA-BA29-ED655B9EA25B}" destId="{2FECA041-0561-496B-9502-52D1D569B970}" srcOrd="0" destOrd="0" presId="urn:microsoft.com/office/officeart/2005/8/layout/list1"/>
    <dgm:cxn modelId="{4E4AD323-0AAC-457B-8464-DB7724CC7ECC}" srcId="{58288F0C-7950-4A84-ABCE-9D1AA89A9446}" destId="{A3A7AD79-76A0-4583-98A4-4E950158718E}" srcOrd="4" destOrd="0" parTransId="{A5C9F23E-D9B3-4262-956C-A8C97A8F3601}" sibTransId="{941DBA42-D16B-4515-8193-F3A0ED0C0C4A}"/>
    <dgm:cxn modelId="{B4DFF1C3-3475-497E-9D52-A7B9E8EFAA54}" srcId="{58288F0C-7950-4A84-ABCE-9D1AA89A9446}" destId="{F25DF6BF-0E0A-4F4B-A52D-896DB591044E}" srcOrd="5" destOrd="0" parTransId="{45D97352-C1F0-4D7D-AF5E-DF3A5C8BB071}" sibTransId="{C3474F9E-1905-47A2-99E7-75D07F2ED7B7}"/>
    <dgm:cxn modelId="{6816895F-6766-48C4-84C1-A26AE2C7CD12}" type="presOf" srcId="{AE388664-FE40-4CAA-8CEB-9E8EEC367A8C}" destId="{AC79658B-6FC8-46A5-8E6C-174A6B9C8C5E}" srcOrd="0" destOrd="0" presId="urn:microsoft.com/office/officeart/2005/8/layout/list1"/>
    <dgm:cxn modelId="{6BAC4B4F-DCEE-4D3E-848D-DDEC4918F0A1}" srcId="{58288F0C-7950-4A84-ABCE-9D1AA89A9446}" destId="{AE388664-FE40-4CAA-8CEB-9E8EEC367A8C}" srcOrd="2" destOrd="0" parTransId="{69B6763C-FF37-465C-A58C-10F7E906F7D2}" sibTransId="{71E72A3B-2402-4096-BC43-C311D8FACE09}"/>
    <dgm:cxn modelId="{32C8EF0D-196C-40DE-8421-DB2F60688A32}" type="presOf" srcId="{B4D82762-437A-4113-A487-F9AB417014E0}" destId="{56C16EED-2FD6-48E5-8211-10A739E88534}" srcOrd="0" destOrd="0" presId="urn:microsoft.com/office/officeart/2005/8/layout/list1"/>
    <dgm:cxn modelId="{71D012A0-3BD6-48F0-9FD0-DA7553D26955}" srcId="{58288F0C-7950-4A84-ABCE-9D1AA89A9446}" destId="{23D13DC0-C15D-48A0-A80A-283A0BB5995D}" srcOrd="3" destOrd="0" parTransId="{BF710873-23EF-4CC5-9374-3985AF507057}" sibTransId="{7F017403-F13B-4BCE-A4DF-0AAEF911E899}"/>
    <dgm:cxn modelId="{E6B8EA85-6D46-443F-A9FB-5A8B20B87DFE}" type="presOf" srcId="{A3A7AD79-76A0-4583-98A4-4E950158718E}" destId="{2BDEEEBE-6E0A-440B-9580-DF35787DFA39}" srcOrd="1" destOrd="0" presId="urn:microsoft.com/office/officeart/2005/8/layout/list1"/>
    <dgm:cxn modelId="{99626A8C-0E8D-4204-A9B5-06DE84E3BFD3}" type="presOf" srcId="{F25DF6BF-0E0A-4F4B-A52D-896DB591044E}" destId="{F9B960DF-3182-44B0-BCCA-F05FCF4D0DD1}" srcOrd="1" destOrd="0" presId="urn:microsoft.com/office/officeart/2005/8/layout/list1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B3BC9BF0-8BE7-4BDD-AA0F-E86065C64DE7}" type="presOf" srcId="{AE388664-FE40-4CAA-8CEB-9E8EEC367A8C}" destId="{32E99594-C351-40FB-9AE5-6DA140FD53B0}" srcOrd="1" destOrd="0" presId="urn:microsoft.com/office/officeart/2005/8/layout/list1"/>
    <dgm:cxn modelId="{27132400-B9E9-491C-B4CE-1526EAAB8E57}" srcId="{58288F0C-7950-4A84-ABCE-9D1AA89A9446}" destId="{9F0521D4-B40D-4223-8FF3-3E93BC32FAF2}" srcOrd="6" destOrd="0" parTransId="{4EA3FE1E-3543-4567-B7CC-A829820E041C}" sibTransId="{D756C8F2-45E7-4E11-8091-E002D57F5CAA}"/>
    <dgm:cxn modelId="{0A3A3FC1-65A1-4CCB-BBBD-4449B595C524}" type="presOf" srcId="{13064A32-E7BA-4CCA-BA29-ED655B9EA25B}" destId="{FCC3F529-CEC9-4347-9B63-19C5C71C758D}" srcOrd="1" destOrd="0" presId="urn:microsoft.com/office/officeart/2005/8/layout/list1"/>
    <dgm:cxn modelId="{C75D3C36-46D1-4401-8C16-E3B3D2F9F89D}" type="presOf" srcId="{58288F0C-7950-4A84-ABCE-9D1AA89A9446}" destId="{51EB1E27-B5A1-4D29-8C7B-7B4A5DA4B310}" srcOrd="0" destOrd="0" presId="urn:microsoft.com/office/officeart/2005/8/layout/list1"/>
    <dgm:cxn modelId="{241C061D-B61F-4C95-9749-F952745BC055}" type="presOf" srcId="{9F0521D4-B40D-4223-8FF3-3E93BC32FAF2}" destId="{CB844AE7-56A5-42AF-859D-347AA70BB169}" srcOrd="0" destOrd="0" presId="urn:microsoft.com/office/officeart/2005/8/layout/list1"/>
    <dgm:cxn modelId="{B40B6780-5A9B-493E-A68A-8D8E28A6ED37}" type="presOf" srcId="{23D13DC0-C15D-48A0-A80A-283A0BB5995D}" destId="{8C3546D4-BC63-4F47-80D7-FC06F043FED7}" srcOrd="1" destOrd="0" presId="urn:microsoft.com/office/officeart/2005/8/layout/list1"/>
    <dgm:cxn modelId="{4F6D98B5-6DB2-4078-A0D3-95182CCC3E67}" type="presOf" srcId="{B4D82762-437A-4113-A487-F9AB417014E0}" destId="{F5B9416B-0B01-4A98-905D-DFD8D1DBA77D}" srcOrd="1" destOrd="0" presId="urn:microsoft.com/office/officeart/2005/8/layout/list1"/>
    <dgm:cxn modelId="{BC69A4AD-E5B8-4729-8AA6-AD3C656A285B}" type="presOf" srcId="{A3A7AD79-76A0-4583-98A4-4E950158718E}" destId="{AC581AC0-618D-407A-843E-44FE9DA708B4}" srcOrd="0" destOrd="0" presId="urn:microsoft.com/office/officeart/2005/8/layout/list1"/>
    <dgm:cxn modelId="{C321C614-A270-4361-8ECC-8A33DA513244}" type="presOf" srcId="{9F0521D4-B40D-4223-8FF3-3E93BC32FAF2}" destId="{6683EE2F-1E9B-498D-A0D4-01636865FD17}" srcOrd="1" destOrd="0" presId="urn:microsoft.com/office/officeart/2005/8/layout/list1"/>
    <dgm:cxn modelId="{D2F6E05F-EDF3-4FD6-9533-6EA0D7C5966F}" type="presOf" srcId="{F25DF6BF-0E0A-4F4B-A52D-896DB591044E}" destId="{F5E0E6CF-2E59-4742-A825-B2A8E2BF8366}" srcOrd="0" destOrd="0" presId="urn:microsoft.com/office/officeart/2005/8/layout/list1"/>
    <dgm:cxn modelId="{B57DDFD9-FF36-4B7B-9CB4-A257BD0A7FE8}" type="presParOf" srcId="{51EB1E27-B5A1-4D29-8C7B-7B4A5DA4B310}" destId="{87A200DB-549B-4FF7-BE28-36DAB8706954}" srcOrd="0" destOrd="0" presId="urn:microsoft.com/office/officeart/2005/8/layout/list1"/>
    <dgm:cxn modelId="{F7414DFE-0211-45BF-B6C3-2B5BDF12F414}" type="presParOf" srcId="{87A200DB-549B-4FF7-BE28-36DAB8706954}" destId="{56C16EED-2FD6-48E5-8211-10A739E88534}" srcOrd="0" destOrd="0" presId="urn:microsoft.com/office/officeart/2005/8/layout/list1"/>
    <dgm:cxn modelId="{9EFC30E3-53C2-4DD5-99C6-534722061054}" type="presParOf" srcId="{87A200DB-549B-4FF7-BE28-36DAB8706954}" destId="{F5B9416B-0B01-4A98-905D-DFD8D1DBA77D}" srcOrd="1" destOrd="0" presId="urn:microsoft.com/office/officeart/2005/8/layout/list1"/>
    <dgm:cxn modelId="{5FDBACAD-C961-49F9-B4A7-77E39D0B622A}" type="presParOf" srcId="{51EB1E27-B5A1-4D29-8C7B-7B4A5DA4B310}" destId="{3CAA6423-B1D9-43F1-98D3-02F0754907BD}" srcOrd="1" destOrd="0" presId="urn:microsoft.com/office/officeart/2005/8/layout/list1"/>
    <dgm:cxn modelId="{500910C0-6E08-40F8-8CAA-027B5254CA99}" type="presParOf" srcId="{51EB1E27-B5A1-4D29-8C7B-7B4A5DA4B310}" destId="{4287929A-016C-4419-9FFB-EE9937898690}" srcOrd="2" destOrd="0" presId="urn:microsoft.com/office/officeart/2005/8/layout/list1"/>
    <dgm:cxn modelId="{96494D93-B5A3-42F0-8FF7-39B3E3236F70}" type="presParOf" srcId="{51EB1E27-B5A1-4D29-8C7B-7B4A5DA4B310}" destId="{ED3CD474-A7C2-4225-B6D7-DA72CA6C8BC4}" srcOrd="3" destOrd="0" presId="urn:microsoft.com/office/officeart/2005/8/layout/list1"/>
    <dgm:cxn modelId="{ADD798D5-A557-42DF-A723-F8DF37D52E5B}" type="presParOf" srcId="{51EB1E27-B5A1-4D29-8C7B-7B4A5DA4B310}" destId="{AE1B534F-23C1-4EDB-A8C3-F2394B6EAC33}" srcOrd="4" destOrd="0" presId="urn:microsoft.com/office/officeart/2005/8/layout/list1"/>
    <dgm:cxn modelId="{CBA31A29-E6A2-4DC4-9621-30FADFB5F69A}" type="presParOf" srcId="{AE1B534F-23C1-4EDB-A8C3-F2394B6EAC33}" destId="{2FECA041-0561-496B-9502-52D1D569B970}" srcOrd="0" destOrd="0" presId="urn:microsoft.com/office/officeart/2005/8/layout/list1"/>
    <dgm:cxn modelId="{F5210A81-2BC7-407E-9952-6509DD1C0F8A}" type="presParOf" srcId="{AE1B534F-23C1-4EDB-A8C3-F2394B6EAC33}" destId="{FCC3F529-CEC9-4347-9B63-19C5C71C758D}" srcOrd="1" destOrd="0" presId="urn:microsoft.com/office/officeart/2005/8/layout/list1"/>
    <dgm:cxn modelId="{A97C302A-D0C5-43AA-B587-2CFA8AAF0E8E}" type="presParOf" srcId="{51EB1E27-B5A1-4D29-8C7B-7B4A5DA4B310}" destId="{23FCFB24-D5C7-43D2-AC2A-E286834750C0}" srcOrd="5" destOrd="0" presId="urn:microsoft.com/office/officeart/2005/8/layout/list1"/>
    <dgm:cxn modelId="{FE9CE7D9-0FF7-489E-935D-0C0338D51526}" type="presParOf" srcId="{51EB1E27-B5A1-4D29-8C7B-7B4A5DA4B310}" destId="{56769473-9A4F-48AF-A856-1DDE19CB3110}" srcOrd="6" destOrd="0" presId="urn:microsoft.com/office/officeart/2005/8/layout/list1"/>
    <dgm:cxn modelId="{05EE9A1D-BFED-40D8-857F-536051B98BBB}" type="presParOf" srcId="{51EB1E27-B5A1-4D29-8C7B-7B4A5DA4B310}" destId="{2EFE3164-A4D6-42C0-9ACA-F4E62769F5D1}" srcOrd="7" destOrd="0" presId="urn:microsoft.com/office/officeart/2005/8/layout/list1"/>
    <dgm:cxn modelId="{9BD31B31-7ECF-4B44-BA5A-52ECB957806C}" type="presParOf" srcId="{51EB1E27-B5A1-4D29-8C7B-7B4A5DA4B310}" destId="{F1CC8481-7782-4DEC-A955-0D82A59ACAA7}" srcOrd="8" destOrd="0" presId="urn:microsoft.com/office/officeart/2005/8/layout/list1"/>
    <dgm:cxn modelId="{C3A44444-1389-44F1-8B71-E94F14DAD249}" type="presParOf" srcId="{F1CC8481-7782-4DEC-A955-0D82A59ACAA7}" destId="{AC79658B-6FC8-46A5-8E6C-174A6B9C8C5E}" srcOrd="0" destOrd="0" presId="urn:microsoft.com/office/officeart/2005/8/layout/list1"/>
    <dgm:cxn modelId="{E283D94E-2033-4B2B-8F12-0DB6E40AE94D}" type="presParOf" srcId="{F1CC8481-7782-4DEC-A955-0D82A59ACAA7}" destId="{32E99594-C351-40FB-9AE5-6DA140FD53B0}" srcOrd="1" destOrd="0" presId="urn:microsoft.com/office/officeart/2005/8/layout/list1"/>
    <dgm:cxn modelId="{0FA1A6D2-1230-4885-B1E9-EF754C50FBF9}" type="presParOf" srcId="{51EB1E27-B5A1-4D29-8C7B-7B4A5DA4B310}" destId="{C727158F-B94C-43C0-9AA5-C0B5730696FC}" srcOrd="9" destOrd="0" presId="urn:microsoft.com/office/officeart/2005/8/layout/list1"/>
    <dgm:cxn modelId="{9456BEFC-B1D8-4044-9B74-AE342DFF62C9}" type="presParOf" srcId="{51EB1E27-B5A1-4D29-8C7B-7B4A5DA4B310}" destId="{32141D2E-5B37-4EE6-8EBB-F52B104A654E}" srcOrd="10" destOrd="0" presId="urn:microsoft.com/office/officeart/2005/8/layout/list1"/>
    <dgm:cxn modelId="{39DD581A-8596-4594-B495-C7BFEFD09E24}" type="presParOf" srcId="{51EB1E27-B5A1-4D29-8C7B-7B4A5DA4B310}" destId="{0EB0304C-3FC9-41BF-80F3-4F7CA8934462}" srcOrd="11" destOrd="0" presId="urn:microsoft.com/office/officeart/2005/8/layout/list1"/>
    <dgm:cxn modelId="{91DE2A1B-E36E-49B3-9409-CE81F6328D4F}" type="presParOf" srcId="{51EB1E27-B5A1-4D29-8C7B-7B4A5DA4B310}" destId="{18EC69EE-E9B2-4E04-AF8F-7552E2E1AD39}" srcOrd="12" destOrd="0" presId="urn:microsoft.com/office/officeart/2005/8/layout/list1"/>
    <dgm:cxn modelId="{A00F7EA7-6A72-401E-ABE4-A4E0B0427047}" type="presParOf" srcId="{18EC69EE-E9B2-4E04-AF8F-7552E2E1AD39}" destId="{3CA62579-F3F7-4761-8480-20B0F9FB2195}" srcOrd="0" destOrd="0" presId="urn:microsoft.com/office/officeart/2005/8/layout/list1"/>
    <dgm:cxn modelId="{A2A5A867-ADD3-47E7-B524-A0065BC9BC7C}" type="presParOf" srcId="{18EC69EE-E9B2-4E04-AF8F-7552E2E1AD39}" destId="{8C3546D4-BC63-4F47-80D7-FC06F043FED7}" srcOrd="1" destOrd="0" presId="urn:microsoft.com/office/officeart/2005/8/layout/list1"/>
    <dgm:cxn modelId="{7502A99D-88FB-4696-A056-A6DFE4225F04}" type="presParOf" srcId="{51EB1E27-B5A1-4D29-8C7B-7B4A5DA4B310}" destId="{2F14243E-73BE-4A10-8337-619EDD0BEFE2}" srcOrd="13" destOrd="0" presId="urn:microsoft.com/office/officeart/2005/8/layout/list1"/>
    <dgm:cxn modelId="{98ACD96D-ECC0-4CFA-847F-6738EBB1F56E}" type="presParOf" srcId="{51EB1E27-B5A1-4D29-8C7B-7B4A5DA4B310}" destId="{E3D4B4A0-A861-4336-914C-64552CD47E79}" srcOrd="14" destOrd="0" presId="urn:microsoft.com/office/officeart/2005/8/layout/list1"/>
    <dgm:cxn modelId="{89D8B5D0-5ED2-44CC-8B37-7875F8D8050E}" type="presParOf" srcId="{51EB1E27-B5A1-4D29-8C7B-7B4A5DA4B310}" destId="{B787DDF5-86E3-4E96-93DD-395CF8DC2DBF}" srcOrd="15" destOrd="0" presId="urn:microsoft.com/office/officeart/2005/8/layout/list1"/>
    <dgm:cxn modelId="{0BEB1FD6-F5E4-4146-BC52-0785884EEF60}" type="presParOf" srcId="{51EB1E27-B5A1-4D29-8C7B-7B4A5DA4B310}" destId="{F91AF1A0-9E92-4926-A816-35B826F81120}" srcOrd="16" destOrd="0" presId="urn:microsoft.com/office/officeart/2005/8/layout/list1"/>
    <dgm:cxn modelId="{056B8DE7-5002-4462-BC4D-36239C1EA65F}" type="presParOf" srcId="{F91AF1A0-9E92-4926-A816-35B826F81120}" destId="{AC581AC0-618D-407A-843E-44FE9DA708B4}" srcOrd="0" destOrd="0" presId="urn:microsoft.com/office/officeart/2005/8/layout/list1"/>
    <dgm:cxn modelId="{6F4C450A-3D6E-4201-A666-C858B660A1E7}" type="presParOf" srcId="{F91AF1A0-9E92-4926-A816-35B826F81120}" destId="{2BDEEEBE-6E0A-440B-9580-DF35787DFA39}" srcOrd="1" destOrd="0" presId="urn:microsoft.com/office/officeart/2005/8/layout/list1"/>
    <dgm:cxn modelId="{389D9E4D-15E3-4F52-83DF-2409DD9EB889}" type="presParOf" srcId="{51EB1E27-B5A1-4D29-8C7B-7B4A5DA4B310}" destId="{B9C6326E-90C3-412C-8DDD-BF0E46A76125}" srcOrd="17" destOrd="0" presId="urn:microsoft.com/office/officeart/2005/8/layout/list1"/>
    <dgm:cxn modelId="{3A900085-83EC-4FF8-ACF4-49432AB4BFBD}" type="presParOf" srcId="{51EB1E27-B5A1-4D29-8C7B-7B4A5DA4B310}" destId="{74BC3732-A435-4A80-A45A-7C2A4E8E5DED}" srcOrd="18" destOrd="0" presId="urn:microsoft.com/office/officeart/2005/8/layout/list1"/>
    <dgm:cxn modelId="{53F1BD10-1740-4F45-9373-22F808D42A1A}" type="presParOf" srcId="{51EB1E27-B5A1-4D29-8C7B-7B4A5DA4B310}" destId="{23F983F4-84FD-4BA7-8B7D-B7ECDA7034F9}" srcOrd="19" destOrd="0" presId="urn:microsoft.com/office/officeart/2005/8/layout/list1"/>
    <dgm:cxn modelId="{141BF5E1-0495-400A-A1E0-6B322763B627}" type="presParOf" srcId="{51EB1E27-B5A1-4D29-8C7B-7B4A5DA4B310}" destId="{5E9BB04E-1A09-460A-A1F8-18128820D827}" srcOrd="20" destOrd="0" presId="urn:microsoft.com/office/officeart/2005/8/layout/list1"/>
    <dgm:cxn modelId="{BF762132-3391-4ECC-AD59-065DB863BFFA}" type="presParOf" srcId="{5E9BB04E-1A09-460A-A1F8-18128820D827}" destId="{F5E0E6CF-2E59-4742-A825-B2A8E2BF8366}" srcOrd="0" destOrd="0" presId="urn:microsoft.com/office/officeart/2005/8/layout/list1"/>
    <dgm:cxn modelId="{C9F2070B-CAF8-4F5F-A219-AD34E14A3AC7}" type="presParOf" srcId="{5E9BB04E-1A09-460A-A1F8-18128820D827}" destId="{F9B960DF-3182-44B0-BCCA-F05FCF4D0DD1}" srcOrd="1" destOrd="0" presId="urn:microsoft.com/office/officeart/2005/8/layout/list1"/>
    <dgm:cxn modelId="{E1982FBE-52D9-4479-A4D5-21EED9E0AA75}" type="presParOf" srcId="{51EB1E27-B5A1-4D29-8C7B-7B4A5DA4B310}" destId="{FE81D4D0-1AF9-44DD-848C-CCC2BFB65264}" srcOrd="21" destOrd="0" presId="urn:microsoft.com/office/officeart/2005/8/layout/list1"/>
    <dgm:cxn modelId="{F24BDF60-1995-4929-829A-35E3207AB432}" type="presParOf" srcId="{51EB1E27-B5A1-4D29-8C7B-7B4A5DA4B310}" destId="{18BC559E-03DD-42AB-9E18-FC8E70962A2B}" srcOrd="22" destOrd="0" presId="urn:microsoft.com/office/officeart/2005/8/layout/list1"/>
    <dgm:cxn modelId="{6A57D173-8A55-4A81-855A-55057EEDA9AB}" type="presParOf" srcId="{51EB1E27-B5A1-4D29-8C7B-7B4A5DA4B310}" destId="{B8135A4D-B887-4CEE-9497-36B9875C8A86}" srcOrd="23" destOrd="0" presId="urn:microsoft.com/office/officeart/2005/8/layout/list1"/>
    <dgm:cxn modelId="{D0088466-C1CA-49FC-9C7A-EE80B83B8198}" type="presParOf" srcId="{51EB1E27-B5A1-4D29-8C7B-7B4A5DA4B310}" destId="{23CA5720-876F-40F6-8478-0970123F2A67}" srcOrd="24" destOrd="0" presId="urn:microsoft.com/office/officeart/2005/8/layout/list1"/>
    <dgm:cxn modelId="{957A573F-B8B6-4F9A-B924-4588796AA6B0}" type="presParOf" srcId="{23CA5720-876F-40F6-8478-0970123F2A67}" destId="{CB844AE7-56A5-42AF-859D-347AA70BB169}" srcOrd="0" destOrd="0" presId="urn:microsoft.com/office/officeart/2005/8/layout/list1"/>
    <dgm:cxn modelId="{0AFBDE41-EE9E-4CE1-BF81-F1558490438A}" type="presParOf" srcId="{23CA5720-876F-40F6-8478-0970123F2A67}" destId="{6683EE2F-1E9B-498D-A0D4-01636865FD17}" srcOrd="1" destOrd="0" presId="urn:microsoft.com/office/officeart/2005/8/layout/list1"/>
    <dgm:cxn modelId="{BEA9BCF4-BFF4-40EE-84F3-A4155AC3C181}" type="presParOf" srcId="{51EB1E27-B5A1-4D29-8C7B-7B4A5DA4B310}" destId="{3A73BAC0-DF73-4AE2-9A6B-ACBDBDE95704}" srcOrd="25" destOrd="0" presId="urn:microsoft.com/office/officeart/2005/8/layout/list1"/>
    <dgm:cxn modelId="{B0D35BA7-6999-4065-B660-6194452C5FB8}" type="presParOf" srcId="{51EB1E27-B5A1-4D29-8C7B-7B4A5DA4B310}" destId="{88E38233-1CFD-4572-8C5D-6F5510F6C5DB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91BF2E-1C41-4132-AF96-01C959A5F06B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41C2D1D3-9E11-4CA6-9724-02BF28874D5A}">
      <dgm:prSet phldrT="[Texto]" custT="1"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s-EC" sz="2000" b="1" dirty="0"/>
            <a:t>Propagación</a:t>
          </a:r>
          <a:endParaRPr lang="es-EC" sz="4000" b="1" dirty="0"/>
        </a:p>
      </dgm:t>
    </dgm:pt>
    <dgm:pt modelId="{4075D002-7093-4E51-89F5-006E54CA59BF}" type="parTrans" cxnId="{68C5BDF0-3263-48AD-86B0-120440CF90D1}">
      <dgm:prSet/>
      <dgm:spPr/>
      <dgm:t>
        <a:bodyPr/>
        <a:lstStyle/>
        <a:p>
          <a:endParaRPr lang="es-EC"/>
        </a:p>
      </dgm:t>
    </dgm:pt>
    <dgm:pt modelId="{C127B1D7-F272-4FB0-B467-4580BC8FCE0B}" type="sibTrans" cxnId="{68C5BDF0-3263-48AD-86B0-120440CF90D1}">
      <dgm:prSet/>
      <dgm:spPr/>
      <dgm:t>
        <a:bodyPr/>
        <a:lstStyle/>
        <a:p>
          <a:endParaRPr lang="es-EC"/>
        </a:p>
      </dgm:t>
    </dgm:pt>
    <dgm:pt modelId="{B198E665-63C8-413D-B427-13612C2C046E}">
      <dgm:prSet phldrT="[Texto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EC" sz="1400" b="1" i="1" dirty="0" err="1"/>
            <a:t>Gypsophila</a:t>
          </a:r>
          <a:r>
            <a:rPr lang="es-EC" sz="1400" b="1" i="1" dirty="0"/>
            <a:t> </a:t>
          </a:r>
          <a:r>
            <a:rPr lang="es-EC" sz="1400" b="1" i="1" dirty="0" err="1"/>
            <a:t>paniculata</a:t>
          </a:r>
          <a:endParaRPr lang="es-EC" sz="1400" b="1" i="1" dirty="0"/>
        </a:p>
      </dgm:t>
    </dgm:pt>
    <dgm:pt modelId="{E574F975-C516-4C1E-BFD2-EDA1AAEFD58F}" type="parTrans" cxnId="{32DCDFCA-C0CF-49B5-B0FB-787DD2725B04}">
      <dgm:prSet/>
      <dgm:spPr/>
      <dgm:t>
        <a:bodyPr/>
        <a:lstStyle/>
        <a:p>
          <a:endParaRPr lang="es-EC"/>
        </a:p>
      </dgm:t>
    </dgm:pt>
    <dgm:pt modelId="{3C5BBC9E-3F38-4D5C-93A2-6F494C6DF144}" type="sibTrans" cxnId="{32DCDFCA-C0CF-49B5-B0FB-787DD2725B04}">
      <dgm:prSet/>
      <dgm:spPr/>
      <dgm:t>
        <a:bodyPr/>
        <a:lstStyle/>
        <a:p>
          <a:endParaRPr lang="es-EC"/>
        </a:p>
      </dgm:t>
    </dgm:pt>
    <dgm:pt modelId="{F24599CD-086D-4291-B0AC-C676BFC94A09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s-EC" sz="1800" b="1" dirty="0"/>
            <a:t>Enraizamiento </a:t>
          </a:r>
          <a:r>
            <a:rPr lang="es-EC" sz="1800" dirty="0" smtClean="0"/>
            <a:t>(</a:t>
          </a:r>
          <a:r>
            <a:rPr lang="es-EC" sz="1800" dirty="0"/>
            <a:t>3 semanas);  Condiciones (85% HR y T=25-35°C)</a:t>
          </a:r>
        </a:p>
      </dgm:t>
    </dgm:pt>
    <dgm:pt modelId="{48D85F0F-D7BA-4494-8661-2761544B0E2D}" type="parTrans" cxnId="{3EB721D5-5D4D-4B62-99C8-3690AD8CA046}">
      <dgm:prSet/>
      <dgm:spPr/>
      <dgm:t>
        <a:bodyPr/>
        <a:lstStyle/>
        <a:p>
          <a:endParaRPr lang="es-EC"/>
        </a:p>
      </dgm:t>
    </dgm:pt>
    <dgm:pt modelId="{B04CD375-226A-43AF-98BF-632904268398}" type="sibTrans" cxnId="{3EB721D5-5D4D-4B62-99C8-3690AD8CA046}">
      <dgm:prSet/>
      <dgm:spPr/>
      <dgm:t>
        <a:bodyPr/>
        <a:lstStyle/>
        <a:p>
          <a:endParaRPr lang="es-EC"/>
        </a:p>
      </dgm:t>
    </dgm:pt>
    <dgm:pt modelId="{FFAC8ADB-0DD7-449D-9CCC-5AD9832A19F4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s-EC" sz="1800" b="1" dirty="0"/>
            <a:t>Aclimatación </a:t>
          </a:r>
          <a:r>
            <a:rPr lang="es-EC" sz="1800" dirty="0"/>
            <a:t> (2 semanas</a:t>
          </a:r>
          <a:r>
            <a:rPr lang="es-EC" sz="1800" dirty="0" smtClean="0"/>
            <a:t>)</a:t>
          </a:r>
          <a:endParaRPr lang="es-EC" sz="1800" dirty="0"/>
        </a:p>
      </dgm:t>
    </dgm:pt>
    <dgm:pt modelId="{5A81622D-FA45-4994-B43A-C7BCD1A55C25}" type="parTrans" cxnId="{C77F0F0E-03BC-45E2-98E6-1BE49100EE3E}">
      <dgm:prSet/>
      <dgm:spPr/>
      <dgm:t>
        <a:bodyPr/>
        <a:lstStyle/>
        <a:p>
          <a:endParaRPr lang="es-EC"/>
        </a:p>
      </dgm:t>
    </dgm:pt>
    <dgm:pt modelId="{C99505C8-4299-4D16-96CC-3BD67B678E09}" type="sibTrans" cxnId="{C77F0F0E-03BC-45E2-98E6-1BE49100EE3E}">
      <dgm:prSet/>
      <dgm:spPr/>
      <dgm:t>
        <a:bodyPr/>
        <a:lstStyle/>
        <a:p>
          <a:endParaRPr lang="es-EC"/>
        </a:p>
      </dgm:t>
    </dgm:pt>
    <dgm:pt modelId="{B96D6E5E-0EF0-4717-AF6E-2813FD4F99D8}">
      <dgm:prSet phldrT="[Texto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s-EC" sz="1400" b="1" i="1" dirty="0" err="1"/>
            <a:t>Trachelium</a:t>
          </a:r>
          <a:r>
            <a:rPr lang="es-EC" sz="1400" b="1" i="1" dirty="0"/>
            <a:t> </a:t>
          </a:r>
          <a:r>
            <a:rPr lang="es-EC" sz="1400" b="1" i="1" dirty="0" err="1"/>
            <a:t>caeruleum</a:t>
          </a:r>
          <a:endParaRPr lang="es-EC" sz="1400" b="1" i="1" dirty="0"/>
        </a:p>
      </dgm:t>
    </dgm:pt>
    <dgm:pt modelId="{7FFEDC3F-2022-4E12-9048-4F458854C9BA}" type="parTrans" cxnId="{78B616F9-764C-4F8A-86DC-AD76CCE44709}">
      <dgm:prSet/>
      <dgm:spPr>
        <a:ln>
          <a:solidFill>
            <a:srgbClr val="00B050"/>
          </a:solidFill>
        </a:ln>
      </dgm:spPr>
      <dgm:t>
        <a:bodyPr/>
        <a:lstStyle/>
        <a:p>
          <a:endParaRPr lang="es-EC"/>
        </a:p>
      </dgm:t>
    </dgm:pt>
    <dgm:pt modelId="{E437E1CF-D12E-4261-80B1-BD294572C5D0}" type="sibTrans" cxnId="{78B616F9-764C-4F8A-86DC-AD76CCE44709}">
      <dgm:prSet/>
      <dgm:spPr/>
      <dgm:t>
        <a:bodyPr/>
        <a:lstStyle/>
        <a:p>
          <a:endParaRPr lang="es-EC"/>
        </a:p>
      </dgm:t>
    </dgm:pt>
    <dgm:pt modelId="{991DCE57-7DF4-4643-9A1D-039BF9588B0D}">
      <dgm:prSet phldrT="[Texto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s-EC" sz="1800" b="1" dirty="0"/>
            <a:t>Enraizamiento </a:t>
          </a:r>
          <a:r>
            <a:rPr lang="es-EC" sz="1800" dirty="0" smtClean="0"/>
            <a:t>(</a:t>
          </a:r>
          <a:r>
            <a:rPr lang="es-EC" sz="1800" dirty="0"/>
            <a:t>3 semanas);  Condiciones (85% HR y T= 25-35°C)</a:t>
          </a:r>
        </a:p>
      </dgm:t>
    </dgm:pt>
    <dgm:pt modelId="{EC32C5CE-BBDA-4654-BD85-B8F54E02301F}" type="parTrans" cxnId="{0E16003E-EBCD-4FAA-B5F0-B58FC85E9605}">
      <dgm:prSet/>
      <dgm:spPr>
        <a:ln>
          <a:solidFill>
            <a:srgbClr val="00B050"/>
          </a:solidFill>
        </a:ln>
      </dgm:spPr>
      <dgm:t>
        <a:bodyPr/>
        <a:lstStyle/>
        <a:p>
          <a:endParaRPr lang="es-EC"/>
        </a:p>
      </dgm:t>
    </dgm:pt>
    <dgm:pt modelId="{424478F3-B2C1-40A1-9F06-9691AF23F81C}" type="sibTrans" cxnId="{0E16003E-EBCD-4FAA-B5F0-B58FC85E9605}">
      <dgm:prSet/>
      <dgm:spPr/>
      <dgm:t>
        <a:bodyPr/>
        <a:lstStyle/>
        <a:p>
          <a:endParaRPr lang="es-EC"/>
        </a:p>
      </dgm:t>
    </dgm:pt>
    <dgm:pt modelId="{4EDB828A-B251-4350-9EBB-F05E79D0CAFB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s-EC" sz="1800" b="1" dirty="0" err="1"/>
            <a:t>Pinch</a:t>
          </a:r>
          <a:r>
            <a:rPr lang="es-EC" sz="1800" b="1" dirty="0"/>
            <a:t> </a:t>
          </a:r>
          <a:r>
            <a:rPr lang="es-EC" sz="1800" dirty="0"/>
            <a:t>(3 semanas</a:t>
          </a:r>
          <a:r>
            <a:rPr lang="es-EC" sz="1800" dirty="0" smtClean="0"/>
            <a:t>)</a:t>
          </a:r>
          <a:endParaRPr lang="es-EC" sz="1600" dirty="0"/>
        </a:p>
      </dgm:t>
    </dgm:pt>
    <dgm:pt modelId="{C8A644EC-C1A0-43A0-B1A9-48CDBEC31E2B}" type="parTrans" cxnId="{C1E20B9E-7E64-4F00-9245-2C4780FF4F31}">
      <dgm:prSet/>
      <dgm:spPr/>
      <dgm:t>
        <a:bodyPr/>
        <a:lstStyle/>
        <a:p>
          <a:endParaRPr lang="es-EC"/>
        </a:p>
      </dgm:t>
    </dgm:pt>
    <dgm:pt modelId="{6BD112B1-861B-4DB1-8356-ECF8079A61DF}" type="sibTrans" cxnId="{C1E20B9E-7E64-4F00-9245-2C4780FF4F31}">
      <dgm:prSet/>
      <dgm:spPr/>
      <dgm:t>
        <a:bodyPr/>
        <a:lstStyle/>
        <a:p>
          <a:endParaRPr lang="es-EC"/>
        </a:p>
      </dgm:t>
    </dgm:pt>
    <dgm:pt modelId="{25305949-AD38-4FD1-9B07-BB4E64C1FFB4}">
      <dgm:prSet phldrT="[Texto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s-EC" sz="1800" b="1" dirty="0"/>
            <a:t>Aclimatación </a:t>
          </a:r>
          <a:r>
            <a:rPr lang="es-EC" sz="1800" dirty="0"/>
            <a:t>(2semanas</a:t>
          </a:r>
          <a:r>
            <a:rPr lang="es-EC" sz="1800" dirty="0" smtClean="0"/>
            <a:t>)</a:t>
          </a:r>
          <a:endParaRPr lang="es-EC" sz="1600" dirty="0"/>
        </a:p>
      </dgm:t>
    </dgm:pt>
    <dgm:pt modelId="{BDD7919E-B848-475B-92C7-499A8DDAA525}" type="parTrans" cxnId="{86CFC15E-16F9-461A-BB2E-E991E4331877}">
      <dgm:prSet/>
      <dgm:spPr>
        <a:ln>
          <a:solidFill>
            <a:srgbClr val="00B050"/>
          </a:solidFill>
        </a:ln>
      </dgm:spPr>
      <dgm:t>
        <a:bodyPr/>
        <a:lstStyle/>
        <a:p>
          <a:endParaRPr lang="es-EC"/>
        </a:p>
      </dgm:t>
    </dgm:pt>
    <dgm:pt modelId="{E9A7F034-41CA-46B8-B63D-A40BEC715993}" type="sibTrans" cxnId="{86CFC15E-16F9-461A-BB2E-E991E4331877}">
      <dgm:prSet/>
      <dgm:spPr/>
      <dgm:t>
        <a:bodyPr/>
        <a:lstStyle/>
        <a:p>
          <a:endParaRPr lang="es-EC"/>
        </a:p>
      </dgm:t>
    </dgm:pt>
    <dgm:pt modelId="{861C7D9C-6782-4B50-85DC-0BB2980F562B}" type="pres">
      <dgm:prSet presAssocID="{ED91BF2E-1C41-4132-AF96-01C959A5F06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CE28FB0-2CD6-4410-AF9E-819AEE3B9CE0}" type="pres">
      <dgm:prSet presAssocID="{41C2D1D3-9E11-4CA6-9724-02BF28874D5A}" presName="root1" presStyleCnt="0"/>
      <dgm:spPr/>
    </dgm:pt>
    <dgm:pt modelId="{70A85303-56ED-4F06-9047-57E9B86496D7}" type="pres">
      <dgm:prSet presAssocID="{41C2D1D3-9E11-4CA6-9724-02BF28874D5A}" presName="LevelOneTextNode" presStyleLbl="node0" presStyleIdx="0" presStyleCnt="1" custScaleX="51645" custScaleY="65503" custLinFactNeighborX="-71448" custLinFactNeighborY="-67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720C794-AE7E-46A3-8213-C6EB9F56384C}" type="pres">
      <dgm:prSet presAssocID="{41C2D1D3-9E11-4CA6-9724-02BF28874D5A}" presName="level2hierChild" presStyleCnt="0"/>
      <dgm:spPr/>
    </dgm:pt>
    <dgm:pt modelId="{A96F99B5-EF43-4720-9DF4-69397DB15A46}" type="pres">
      <dgm:prSet presAssocID="{E574F975-C516-4C1E-BFD2-EDA1AAEFD58F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89577DC5-4FF0-4252-8584-5801D91A409A}" type="pres">
      <dgm:prSet presAssocID="{E574F975-C516-4C1E-BFD2-EDA1AAEFD58F}" presName="connTx" presStyleLbl="parChTrans1D2" presStyleIdx="0" presStyleCnt="2"/>
      <dgm:spPr/>
      <dgm:t>
        <a:bodyPr/>
        <a:lstStyle/>
        <a:p>
          <a:endParaRPr lang="es-EC"/>
        </a:p>
      </dgm:t>
    </dgm:pt>
    <dgm:pt modelId="{8EB842AA-D417-48D4-A4DF-88CD9F14E82F}" type="pres">
      <dgm:prSet presAssocID="{B198E665-63C8-413D-B427-13612C2C046E}" presName="root2" presStyleCnt="0"/>
      <dgm:spPr/>
    </dgm:pt>
    <dgm:pt modelId="{FCDB5314-C2FE-432D-8532-6B81C983D144}" type="pres">
      <dgm:prSet presAssocID="{B198E665-63C8-413D-B427-13612C2C046E}" presName="LevelTwoTextNode" presStyleLbl="node2" presStyleIdx="0" presStyleCnt="2" custScaleX="54230" custLinFactNeighborX="-16337" custLinFactNeighborY="-535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61AFEA1-E702-4136-8E05-1ADCCAF317FE}" type="pres">
      <dgm:prSet presAssocID="{B198E665-63C8-413D-B427-13612C2C046E}" presName="level3hierChild" presStyleCnt="0"/>
      <dgm:spPr/>
    </dgm:pt>
    <dgm:pt modelId="{3C38B125-24B1-4A6F-8E35-708771DDE653}" type="pres">
      <dgm:prSet presAssocID="{48D85F0F-D7BA-4494-8661-2761544B0E2D}" presName="conn2-1" presStyleLbl="parChTrans1D3" presStyleIdx="0" presStyleCnt="5"/>
      <dgm:spPr/>
      <dgm:t>
        <a:bodyPr/>
        <a:lstStyle/>
        <a:p>
          <a:endParaRPr lang="es-EC"/>
        </a:p>
      </dgm:t>
    </dgm:pt>
    <dgm:pt modelId="{F1FFFE80-D09B-4F7A-AFF9-D1BA95525CAB}" type="pres">
      <dgm:prSet presAssocID="{48D85F0F-D7BA-4494-8661-2761544B0E2D}" presName="connTx" presStyleLbl="parChTrans1D3" presStyleIdx="0" presStyleCnt="5"/>
      <dgm:spPr/>
      <dgm:t>
        <a:bodyPr/>
        <a:lstStyle/>
        <a:p>
          <a:endParaRPr lang="es-EC"/>
        </a:p>
      </dgm:t>
    </dgm:pt>
    <dgm:pt modelId="{B1AE9BE9-CB42-4F31-ACAE-6A825E9CEB98}" type="pres">
      <dgm:prSet presAssocID="{F24599CD-086D-4291-B0AC-C676BFC94A09}" presName="root2" presStyleCnt="0"/>
      <dgm:spPr/>
    </dgm:pt>
    <dgm:pt modelId="{DCCDE8CB-C876-43D1-9179-AFCCD2B61663}" type="pres">
      <dgm:prSet presAssocID="{F24599CD-086D-4291-B0AC-C676BFC94A09}" presName="LevelTwoTextNode" presStyleLbl="node3" presStyleIdx="0" presStyleCnt="5" custScaleX="16486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2AFDB74-2E16-4E8F-813A-8479F930CDB3}" type="pres">
      <dgm:prSet presAssocID="{F24599CD-086D-4291-B0AC-C676BFC94A09}" presName="level3hierChild" presStyleCnt="0"/>
      <dgm:spPr/>
    </dgm:pt>
    <dgm:pt modelId="{DB982283-9D75-4F2F-8A0C-6D4B1DD0F1B5}" type="pres">
      <dgm:prSet presAssocID="{5A81622D-FA45-4994-B43A-C7BCD1A55C25}" presName="conn2-1" presStyleLbl="parChTrans1D3" presStyleIdx="1" presStyleCnt="5"/>
      <dgm:spPr/>
      <dgm:t>
        <a:bodyPr/>
        <a:lstStyle/>
        <a:p>
          <a:endParaRPr lang="es-EC"/>
        </a:p>
      </dgm:t>
    </dgm:pt>
    <dgm:pt modelId="{67D5E506-9D69-4142-88BF-5CBC2B8F0D3D}" type="pres">
      <dgm:prSet presAssocID="{5A81622D-FA45-4994-B43A-C7BCD1A55C25}" presName="connTx" presStyleLbl="parChTrans1D3" presStyleIdx="1" presStyleCnt="5"/>
      <dgm:spPr/>
      <dgm:t>
        <a:bodyPr/>
        <a:lstStyle/>
        <a:p>
          <a:endParaRPr lang="es-EC"/>
        </a:p>
      </dgm:t>
    </dgm:pt>
    <dgm:pt modelId="{E785729F-75D7-4223-BCAF-615DF56DD0BA}" type="pres">
      <dgm:prSet presAssocID="{FFAC8ADB-0DD7-449D-9CCC-5AD9832A19F4}" presName="root2" presStyleCnt="0"/>
      <dgm:spPr/>
    </dgm:pt>
    <dgm:pt modelId="{37B6DBDE-50AF-4450-959B-929A84A80952}" type="pres">
      <dgm:prSet presAssocID="{FFAC8ADB-0DD7-449D-9CCC-5AD9832A19F4}" presName="LevelTwoTextNode" presStyleLbl="node3" presStyleIdx="1" presStyleCnt="5" custScaleX="16584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4B93690-D4C7-4CA1-96A9-22424C305F1D}" type="pres">
      <dgm:prSet presAssocID="{FFAC8ADB-0DD7-449D-9CCC-5AD9832A19F4}" presName="level3hierChild" presStyleCnt="0"/>
      <dgm:spPr/>
    </dgm:pt>
    <dgm:pt modelId="{79FDE369-F390-4D2E-80D1-3F6E96B9033A}" type="pres">
      <dgm:prSet presAssocID="{C8A644EC-C1A0-43A0-B1A9-48CDBEC31E2B}" presName="conn2-1" presStyleLbl="parChTrans1D3" presStyleIdx="2" presStyleCnt="5"/>
      <dgm:spPr/>
      <dgm:t>
        <a:bodyPr/>
        <a:lstStyle/>
        <a:p>
          <a:endParaRPr lang="es-EC"/>
        </a:p>
      </dgm:t>
    </dgm:pt>
    <dgm:pt modelId="{FD6D4E4A-10D2-4342-BB75-F2133FAACB98}" type="pres">
      <dgm:prSet presAssocID="{C8A644EC-C1A0-43A0-B1A9-48CDBEC31E2B}" presName="connTx" presStyleLbl="parChTrans1D3" presStyleIdx="2" presStyleCnt="5"/>
      <dgm:spPr/>
      <dgm:t>
        <a:bodyPr/>
        <a:lstStyle/>
        <a:p>
          <a:endParaRPr lang="es-EC"/>
        </a:p>
      </dgm:t>
    </dgm:pt>
    <dgm:pt modelId="{58C3B06D-CC39-4CFF-99FF-EA0A18AAF34A}" type="pres">
      <dgm:prSet presAssocID="{4EDB828A-B251-4350-9EBB-F05E79D0CAFB}" presName="root2" presStyleCnt="0"/>
      <dgm:spPr/>
    </dgm:pt>
    <dgm:pt modelId="{129E949C-6253-4181-99AA-FF5E6D40E01E}" type="pres">
      <dgm:prSet presAssocID="{4EDB828A-B251-4350-9EBB-F05E79D0CAFB}" presName="LevelTwoTextNode" presStyleLbl="node3" presStyleIdx="2" presStyleCnt="5" custScaleX="16667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B7C12E5-C15A-44F4-B940-3004D0F07528}" type="pres">
      <dgm:prSet presAssocID="{4EDB828A-B251-4350-9EBB-F05E79D0CAFB}" presName="level3hierChild" presStyleCnt="0"/>
      <dgm:spPr/>
    </dgm:pt>
    <dgm:pt modelId="{D0D5F661-6F85-4159-A945-D4668B96DFCC}" type="pres">
      <dgm:prSet presAssocID="{7FFEDC3F-2022-4E12-9048-4F458854C9BA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9FD4D6DB-A6C4-449C-8D33-8C8F446083A2}" type="pres">
      <dgm:prSet presAssocID="{7FFEDC3F-2022-4E12-9048-4F458854C9BA}" presName="connTx" presStyleLbl="parChTrans1D2" presStyleIdx="1" presStyleCnt="2"/>
      <dgm:spPr/>
      <dgm:t>
        <a:bodyPr/>
        <a:lstStyle/>
        <a:p>
          <a:endParaRPr lang="es-EC"/>
        </a:p>
      </dgm:t>
    </dgm:pt>
    <dgm:pt modelId="{8086CA32-965A-41E9-A323-CFA672F149A3}" type="pres">
      <dgm:prSet presAssocID="{B96D6E5E-0EF0-4717-AF6E-2813FD4F99D8}" presName="root2" presStyleCnt="0"/>
      <dgm:spPr/>
    </dgm:pt>
    <dgm:pt modelId="{9FB685A4-1D86-427C-99FF-30DA577A8A2D}" type="pres">
      <dgm:prSet presAssocID="{B96D6E5E-0EF0-4717-AF6E-2813FD4F99D8}" presName="LevelTwoTextNode" presStyleLbl="node2" presStyleIdx="1" presStyleCnt="2" custScaleX="54230" custLinFactNeighborX="-16337" custLinFactNeighborY="178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DBD1E55-0D35-495E-B603-0A2C12456C09}" type="pres">
      <dgm:prSet presAssocID="{B96D6E5E-0EF0-4717-AF6E-2813FD4F99D8}" presName="level3hierChild" presStyleCnt="0"/>
      <dgm:spPr/>
    </dgm:pt>
    <dgm:pt modelId="{58F6231F-7AC1-4500-B3A7-77DF9A656FEE}" type="pres">
      <dgm:prSet presAssocID="{EC32C5CE-BBDA-4654-BD85-B8F54E02301F}" presName="conn2-1" presStyleLbl="parChTrans1D3" presStyleIdx="3" presStyleCnt="5"/>
      <dgm:spPr/>
      <dgm:t>
        <a:bodyPr/>
        <a:lstStyle/>
        <a:p>
          <a:endParaRPr lang="es-EC"/>
        </a:p>
      </dgm:t>
    </dgm:pt>
    <dgm:pt modelId="{BD39E2D1-58A0-4458-884F-3D20287040CA}" type="pres">
      <dgm:prSet presAssocID="{EC32C5CE-BBDA-4654-BD85-B8F54E02301F}" presName="connTx" presStyleLbl="parChTrans1D3" presStyleIdx="3" presStyleCnt="5"/>
      <dgm:spPr/>
      <dgm:t>
        <a:bodyPr/>
        <a:lstStyle/>
        <a:p>
          <a:endParaRPr lang="es-EC"/>
        </a:p>
      </dgm:t>
    </dgm:pt>
    <dgm:pt modelId="{8E968220-0341-4653-86AA-10EA29762733}" type="pres">
      <dgm:prSet presAssocID="{991DCE57-7DF4-4643-9A1D-039BF9588B0D}" presName="root2" presStyleCnt="0"/>
      <dgm:spPr/>
    </dgm:pt>
    <dgm:pt modelId="{39DB573D-CF14-46E0-A5BB-587577461A12}" type="pres">
      <dgm:prSet presAssocID="{991DCE57-7DF4-4643-9A1D-039BF9588B0D}" presName="LevelTwoTextNode" presStyleLbl="node3" presStyleIdx="3" presStyleCnt="5" custScaleX="16693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F876999-E1EF-45E4-8295-93CF523A0A7B}" type="pres">
      <dgm:prSet presAssocID="{991DCE57-7DF4-4643-9A1D-039BF9588B0D}" presName="level3hierChild" presStyleCnt="0"/>
      <dgm:spPr/>
    </dgm:pt>
    <dgm:pt modelId="{0CEE3BCB-D0B4-4B1F-ACDE-EC6090B04831}" type="pres">
      <dgm:prSet presAssocID="{BDD7919E-B848-475B-92C7-499A8DDAA525}" presName="conn2-1" presStyleLbl="parChTrans1D3" presStyleIdx="4" presStyleCnt="5"/>
      <dgm:spPr/>
      <dgm:t>
        <a:bodyPr/>
        <a:lstStyle/>
        <a:p>
          <a:endParaRPr lang="es-EC"/>
        </a:p>
      </dgm:t>
    </dgm:pt>
    <dgm:pt modelId="{9C240297-A88C-43D6-A742-DA46CBDBE2D4}" type="pres">
      <dgm:prSet presAssocID="{BDD7919E-B848-475B-92C7-499A8DDAA525}" presName="connTx" presStyleLbl="parChTrans1D3" presStyleIdx="4" presStyleCnt="5"/>
      <dgm:spPr/>
      <dgm:t>
        <a:bodyPr/>
        <a:lstStyle/>
        <a:p>
          <a:endParaRPr lang="es-EC"/>
        </a:p>
      </dgm:t>
    </dgm:pt>
    <dgm:pt modelId="{3E455563-6FC8-44CA-AE47-16FDB135AFC1}" type="pres">
      <dgm:prSet presAssocID="{25305949-AD38-4FD1-9B07-BB4E64C1FFB4}" presName="root2" presStyleCnt="0"/>
      <dgm:spPr/>
    </dgm:pt>
    <dgm:pt modelId="{6933EFD1-7386-4766-A1C3-20A0A8943E0C}" type="pres">
      <dgm:prSet presAssocID="{25305949-AD38-4FD1-9B07-BB4E64C1FFB4}" presName="LevelTwoTextNode" presStyleLbl="node3" presStyleIdx="4" presStyleCnt="5" custScaleX="169119" custLinFactNeighborX="53" custLinFactNeighborY="793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E7EFF6D-71B2-4C9F-80B8-817D217017FC}" type="pres">
      <dgm:prSet presAssocID="{25305949-AD38-4FD1-9B07-BB4E64C1FFB4}" presName="level3hierChild" presStyleCnt="0"/>
      <dgm:spPr/>
    </dgm:pt>
  </dgm:ptLst>
  <dgm:cxnLst>
    <dgm:cxn modelId="{D450C89A-900A-463D-ABDD-CD9A0A701613}" type="presOf" srcId="{41C2D1D3-9E11-4CA6-9724-02BF28874D5A}" destId="{70A85303-56ED-4F06-9047-57E9B86496D7}" srcOrd="0" destOrd="0" presId="urn:microsoft.com/office/officeart/2008/layout/HorizontalMultiLevelHierarchy"/>
    <dgm:cxn modelId="{28B759B6-6AED-4C67-B7E0-6163F3A9AFA5}" type="presOf" srcId="{5A81622D-FA45-4994-B43A-C7BCD1A55C25}" destId="{67D5E506-9D69-4142-88BF-5CBC2B8F0D3D}" srcOrd="1" destOrd="0" presId="urn:microsoft.com/office/officeart/2008/layout/HorizontalMultiLevelHierarchy"/>
    <dgm:cxn modelId="{0E16003E-EBCD-4FAA-B5F0-B58FC85E9605}" srcId="{B96D6E5E-0EF0-4717-AF6E-2813FD4F99D8}" destId="{991DCE57-7DF4-4643-9A1D-039BF9588B0D}" srcOrd="0" destOrd="0" parTransId="{EC32C5CE-BBDA-4654-BD85-B8F54E02301F}" sibTransId="{424478F3-B2C1-40A1-9F06-9691AF23F81C}"/>
    <dgm:cxn modelId="{BE816E74-2CE0-42B1-8796-89703DBE957E}" type="presOf" srcId="{5A81622D-FA45-4994-B43A-C7BCD1A55C25}" destId="{DB982283-9D75-4F2F-8A0C-6D4B1DD0F1B5}" srcOrd="0" destOrd="0" presId="urn:microsoft.com/office/officeart/2008/layout/HorizontalMultiLevelHierarchy"/>
    <dgm:cxn modelId="{34EC6387-6865-4049-90CF-DE270F895B2B}" type="presOf" srcId="{991DCE57-7DF4-4643-9A1D-039BF9588B0D}" destId="{39DB573D-CF14-46E0-A5BB-587577461A12}" srcOrd="0" destOrd="0" presId="urn:microsoft.com/office/officeart/2008/layout/HorizontalMultiLevelHierarchy"/>
    <dgm:cxn modelId="{B1EC40AE-54CD-48B2-8D13-BD2FD0E57194}" type="presOf" srcId="{FFAC8ADB-0DD7-449D-9CCC-5AD9832A19F4}" destId="{37B6DBDE-50AF-4450-959B-929A84A80952}" srcOrd="0" destOrd="0" presId="urn:microsoft.com/office/officeart/2008/layout/HorizontalMultiLevelHierarchy"/>
    <dgm:cxn modelId="{5DA936B3-BFD3-4DF1-848C-9BB2CC80C72C}" type="presOf" srcId="{BDD7919E-B848-475B-92C7-499A8DDAA525}" destId="{0CEE3BCB-D0B4-4B1F-ACDE-EC6090B04831}" srcOrd="0" destOrd="0" presId="urn:microsoft.com/office/officeart/2008/layout/HorizontalMultiLevelHierarchy"/>
    <dgm:cxn modelId="{46696E1C-31DE-435E-B0DE-71F028948A32}" type="presOf" srcId="{C8A644EC-C1A0-43A0-B1A9-48CDBEC31E2B}" destId="{FD6D4E4A-10D2-4342-BB75-F2133FAACB98}" srcOrd="1" destOrd="0" presId="urn:microsoft.com/office/officeart/2008/layout/HorizontalMultiLevelHierarchy"/>
    <dgm:cxn modelId="{04B559B8-9A46-47C1-90A6-A494D718F74A}" type="presOf" srcId="{E574F975-C516-4C1E-BFD2-EDA1AAEFD58F}" destId="{89577DC5-4FF0-4252-8584-5801D91A409A}" srcOrd="1" destOrd="0" presId="urn:microsoft.com/office/officeart/2008/layout/HorizontalMultiLevelHierarchy"/>
    <dgm:cxn modelId="{32740F30-8D44-48DA-98A5-E906B2F0808C}" type="presOf" srcId="{4EDB828A-B251-4350-9EBB-F05E79D0CAFB}" destId="{129E949C-6253-4181-99AA-FF5E6D40E01E}" srcOrd="0" destOrd="0" presId="urn:microsoft.com/office/officeart/2008/layout/HorizontalMultiLevelHierarchy"/>
    <dgm:cxn modelId="{C7E01D15-850E-4194-8615-795A2DFEA0B2}" type="presOf" srcId="{EC32C5CE-BBDA-4654-BD85-B8F54E02301F}" destId="{BD39E2D1-58A0-4458-884F-3D20287040CA}" srcOrd="1" destOrd="0" presId="urn:microsoft.com/office/officeart/2008/layout/HorizontalMultiLevelHierarchy"/>
    <dgm:cxn modelId="{B045948C-7A3C-4F9C-A38E-3658BCDD2ED4}" type="presOf" srcId="{B96D6E5E-0EF0-4717-AF6E-2813FD4F99D8}" destId="{9FB685A4-1D86-427C-99FF-30DA577A8A2D}" srcOrd="0" destOrd="0" presId="urn:microsoft.com/office/officeart/2008/layout/HorizontalMultiLevelHierarchy"/>
    <dgm:cxn modelId="{2CE015E2-F409-42BA-AC2F-D91A7D2FBA6A}" type="presOf" srcId="{BDD7919E-B848-475B-92C7-499A8DDAA525}" destId="{9C240297-A88C-43D6-A742-DA46CBDBE2D4}" srcOrd="1" destOrd="0" presId="urn:microsoft.com/office/officeart/2008/layout/HorizontalMultiLevelHierarchy"/>
    <dgm:cxn modelId="{86CFC15E-16F9-461A-BB2E-E991E4331877}" srcId="{B96D6E5E-0EF0-4717-AF6E-2813FD4F99D8}" destId="{25305949-AD38-4FD1-9B07-BB4E64C1FFB4}" srcOrd="1" destOrd="0" parTransId="{BDD7919E-B848-475B-92C7-499A8DDAA525}" sibTransId="{E9A7F034-41CA-46B8-B63D-A40BEC715993}"/>
    <dgm:cxn modelId="{3EB721D5-5D4D-4B62-99C8-3690AD8CA046}" srcId="{B198E665-63C8-413D-B427-13612C2C046E}" destId="{F24599CD-086D-4291-B0AC-C676BFC94A09}" srcOrd="0" destOrd="0" parTransId="{48D85F0F-D7BA-4494-8661-2761544B0E2D}" sibTransId="{B04CD375-226A-43AF-98BF-632904268398}"/>
    <dgm:cxn modelId="{A4B4AEEA-D2A7-4393-85B6-366C0A3F4D8D}" type="presOf" srcId="{48D85F0F-D7BA-4494-8661-2761544B0E2D}" destId="{F1FFFE80-D09B-4F7A-AFF9-D1BA95525CAB}" srcOrd="1" destOrd="0" presId="urn:microsoft.com/office/officeart/2008/layout/HorizontalMultiLevelHierarchy"/>
    <dgm:cxn modelId="{0EBB6223-7073-408F-827E-51B36C7A3260}" type="presOf" srcId="{7FFEDC3F-2022-4E12-9048-4F458854C9BA}" destId="{D0D5F661-6F85-4159-A945-D4668B96DFCC}" srcOrd="0" destOrd="0" presId="urn:microsoft.com/office/officeart/2008/layout/HorizontalMultiLevelHierarchy"/>
    <dgm:cxn modelId="{9BC1B12E-9678-4A8F-957A-126FEF819B75}" type="presOf" srcId="{48D85F0F-D7BA-4494-8661-2761544B0E2D}" destId="{3C38B125-24B1-4A6F-8E35-708771DDE653}" srcOrd="0" destOrd="0" presId="urn:microsoft.com/office/officeart/2008/layout/HorizontalMultiLevelHierarchy"/>
    <dgm:cxn modelId="{1A97255B-74F3-408B-9875-BD60F6E12215}" type="presOf" srcId="{ED91BF2E-1C41-4132-AF96-01C959A5F06B}" destId="{861C7D9C-6782-4B50-85DC-0BB2980F562B}" srcOrd="0" destOrd="0" presId="urn:microsoft.com/office/officeart/2008/layout/HorizontalMultiLevelHierarchy"/>
    <dgm:cxn modelId="{216512BC-F588-4DEA-BF94-5434CAC377FC}" type="presOf" srcId="{C8A644EC-C1A0-43A0-B1A9-48CDBEC31E2B}" destId="{79FDE369-F390-4D2E-80D1-3F6E96B9033A}" srcOrd="0" destOrd="0" presId="urn:microsoft.com/office/officeart/2008/layout/HorizontalMultiLevelHierarchy"/>
    <dgm:cxn modelId="{1342D42E-88A5-4F63-9A1A-9F191BC1E153}" type="presOf" srcId="{7FFEDC3F-2022-4E12-9048-4F458854C9BA}" destId="{9FD4D6DB-A6C4-449C-8D33-8C8F446083A2}" srcOrd="1" destOrd="0" presId="urn:microsoft.com/office/officeart/2008/layout/HorizontalMultiLevelHierarchy"/>
    <dgm:cxn modelId="{C77F0F0E-03BC-45E2-98E6-1BE49100EE3E}" srcId="{B198E665-63C8-413D-B427-13612C2C046E}" destId="{FFAC8ADB-0DD7-449D-9CCC-5AD9832A19F4}" srcOrd="1" destOrd="0" parTransId="{5A81622D-FA45-4994-B43A-C7BCD1A55C25}" sibTransId="{C99505C8-4299-4D16-96CC-3BD67B678E09}"/>
    <dgm:cxn modelId="{49173CD5-53DA-4EE8-9FA6-637EC880F689}" type="presOf" srcId="{F24599CD-086D-4291-B0AC-C676BFC94A09}" destId="{DCCDE8CB-C876-43D1-9179-AFCCD2B61663}" srcOrd="0" destOrd="0" presId="urn:microsoft.com/office/officeart/2008/layout/HorizontalMultiLevelHierarchy"/>
    <dgm:cxn modelId="{DC988294-3EFD-4211-80F5-BC8DAEB24BC6}" type="presOf" srcId="{EC32C5CE-BBDA-4654-BD85-B8F54E02301F}" destId="{58F6231F-7AC1-4500-B3A7-77DF9A656FEE}" srcOrd="0" destOrd="0" presId="urn:microsoft.com/office/officeart/2008/layout/HorizontalMultiLevelHierarchy"/>
    <dgm:cxn modelId="{78B616F9-764C-4F8A-86DC-AD76CCE44709}" srcId="{41C2D1D3-9E11-4CA6-9724-02BF28874D5A}" destId="{B96D6E5E-0EF0-4717-AF6E-2813FD4F99D8}" srcOrd="1" destOrd="0" parTransId="{7FFEDC3F-2022-4E12-9048-4F458854C9BA}" sibTransId="{E437E1CF-D12E-4261-80B1-BD294572C5D0}"/>
    <dgm:cxn modelId="{ADBA48D3-F75C-49F5-A9A9-AD2329B8A6D8}" type="presOf" srcId="{25305949-AD38-4FD1-9B07-BB4E64C1FFB4}" destId="{6933EFD1-7386-4766-A1C3-20A0A8943E0C}" srcOrd="0" destOrd="0" presId="urn:microsoft.com/office/officeart/2008/layout/HorizontalMultiLevelHierarchy"/>
    <dgm:cxn modelId="{32DCDFCA-C0CF-49B5-B0FB-787DD2725B04}" srcId="{41C2D1D3-9E11-4CA6-9724-02BF28874D5A}" destId="{B198E665-63C8-413D-B427-13612C2C046E}" srcOrd="0" destOrd="0" parTransId="{E574F975-C516-4C1E-BFD2-EDA1AAEFD58F}" sibTransId="{3C5BBC9E-3F38-4D5C-93A2-6F494C6DF144}"/>
    <dgm:cxn modelId="{8EBBC3E2-D8BC-40DA-9F2B-00DABDC05A8D}" type="presOf" srcId="{B198E665-63C8-413D-B427-13612C2C046E}" destId="{FCDB5314-C2FE-432D-8532-6B81C983D144}" srcOrd="0" destOrd="0" presId="urn:microsoft.com/office/officeart/2008/layout/HorizontalMultiLevelHierarchy"/>
    <dgm:cxn modelId="{68C5BDF0-3263-48AD-86B0-120440CF90D1}" srcId="{ED91BF2E-1C41-4132-AF96-01C959A5F06B}" destId="{41C2D1D3-9E11-4CA6-9724-02BF28874D5A}" srcOrd="0" destOrd="0" parTransId="{4075D002-7093-4E51-89F5-006E54CA59BF}" sibTransId="{C127B1D7-F272-4FB0-B467-4580BC8FCE0B}"/>
    <dgm:cxn modelId="{13E93865-A030-4784-A56C-62849CF2A9BA}" type="presOf" srcId="{E574F975-C516-4C1E-BFD2-EDA1AAEFD58F}" destId="{A96F99B5-EF43-4720-9DF4-69397DB15A46}" srcOrd="0" destOrd="0" presId="urn:microsoft.com/office/officeart/2008/layout/HorizontalMultiLevelHierarchy"/>
    <dgm:cxn modelId="{C1E20B9E-7E64-4F00-9245-2C4780FF4F31}" srcId="{B198E665-63C8-413D-B427-13612C2C046E}" destId="{4EDB828A-B251-4350-9EBB-F05E79D0CAFB}" srcOrd="2" destOrd="0" parTransId="{C8A644EC-C1A0-43A0-B1A9-48CDBEC31E2B}" sibTransId="{6BD112B1-861B-4DB1-8356-ECF8079A61DF}"/>
    <dgm:cxn modelId="{B9F541CF-ECE7-4395-84D0-CB1C56BF76F8}" type="presParOf" srcId="{861C7D9C-6782-4B50-85DC-0BB2980F562B}" destId="{9CE28FB0-2CD6-4410-AF9E-819AEE3B9CE0}" srcOrd="0" destOrd="0" presId="urn:microsoft.com/office/officeart/2008/layout/HorizontalMultiLevelHierarchy"/>
    <dgm:cxn modelId="{99257708-F00E-4678-8773-664C32267D51}" type="presParOf" srcId="{9CE28FB0-2CD6-4410-AF9E-819AEE3B9CE0}" destId="{70A85303-56ED-4F06-9047-57E9B86496D7}" srcOrd="0" destOrd="0" presId="urn:microsoft.com/office/officeart/2008/layout/HorizontalMultiLevelHierarchy"/>
    <dgm:cxn modelId="{F3D6E593-539A-4D46-A17A-573FAC2B6E39}" type="presParOf" srcId="{9CE28FB0-2CD6-4410-AF9E-819AEE3B9CE0}" destId="{6720C794-AE7E-46A3-8213-C6EB9F56384C}" srcOrd="1" destOrd="0" presId="urn:microsoft.com/office/officeart/2008/layout/HorizontalMultiLevelHierarchy"/>
    <dgm:cxn modelId="{E89454D7-8C7B-401A-A7B8-F43DA0F31AE7}" type="presParOf" srcId="{6720C794-AE7E-46A3-8213-C6EB9F56384C}" destId="{A96F99B5-EF43-4720-9DF4-69397DB15A46}" srcOrd="0" destOrd="0" presId="urn:microsoft.com/office/officeart/2008/layout/HorizontalMultiLevelHierarchy"/>
    <dgm:cxn modelId="{0BDF8506-419F-4C59-9364-612B92C39EC5}" type="presParOf" srcId="{A96F99B5-EF43-4720-9DF4-69397DB15A46}" destId="{89577DC5-4FF0-4252-8584-5801D91A409A}" srcOrd="0" destOrd="0" presId="urn:microsoft.com/office/officeart/2008/layout/HorizontalMultiLevelHierarchy"/>
    <dgm:cxn modelId="{81C0AB18-AF43-4F93-86FC-5EAAB085DEDD}" type="presParOf" srcId="{6720C794-AE7E-46A3-8213-C6EB9F56384C}" destId="{8EB842AA-D417-48D4-A4DF-88CD9F14E82F}" srcOrd="1" destOrd="0" presId="urn:microsoft.com/office/officeart/2008/layout/HorizontalMultiLevelHierarchy"/>
    <dgm:cxn modelId="{6E7009D0-7BDF-4140-B4B9-CDC34417AB83}" type="presParOf" srcId="{8EB842AA-D417-48D4-A4DF-88CD9F14E82F}" destId="{FCDB5314-C2FE-432D-8532-6B81C983D144}" srcOrd="0" destOrd="0" presId="urn:microsoft.com/office/officeart/2008/layout/HorizontalMultiLevelHierarchy"/>
    <dgm:cxn modelId="{9B2D6751-3557-4A43-859C-ED371FF7B980}" type="presParOf" srcId="{8EB842AA-D417-48D4-A4DF-88CD9F14E82F}" destId="{361AFEA1-E702-4136-8E05-1ADCCAF317FE}" srcOrd="1" destOrd="0" presId="urn:microsoft.com/office/officeart/2008/layout/HorizontalMultiLevelHierarchy"/>
    <dgm:cxn modelId="{EDF2E3CC-AA32-450A-A2CC-962816D8F507}" type="presParOf" srcId="{361AFEA1-E702-4136-8E05-1ADCCAF317FE}" destId="{3C38B125-24B1-4A6F-8E35-708771DDE653}" srcOrd="0" destOrd="0" presId="urn:microsoft.com/office/officeart/2008/layout/HorizontalMultiLevelHierarchy"/>
    <dgm:cxn modelId="{23F1E4E3-4BBA-4CA1-86A0-2245C01B076C}" type="presParOf" srcId="{3C38B125-24B1-4A6F-8E35-708771DDE653}" destId="{F1FFFE80-D09B-4F7A-AFF9-D1BA95525CAB}" srcOrd="0" destOrd="0" presId="urn:microsoft.com/office/officeart/2008/layout/HorizontalMultiLevelHierarchy"/>
    <dgm:cxn modelId="{4F5737E7-04FE-4F9B-9E8B-2F90499DED14}" type="presParOf" srcId="{361AFEA1-E702-4136-8E05-1ADCCAF317FE}" destId="{B1AE9BE9-CB42-4F31-ACAE-6A825E9CEB98}" srcOrd="1" destOrd="0" presId="urn:microsoft.com/office/officeart/2008/layout/HorizontalMultiLevelHierarchy"/>
    <dgm:cxn modelId="{3EDE1862-2CCA-4F84-BEAF-6B5417D0CF53}" type="presParOf" srcId="{B1AE9BE9-CB42-4F31-ACAE-6A825E9CEB98}" destId="{DCCDE8CB-C876-43D1-9179-AFCCD2B61663}" srcOrd="0" destOrd="0" presId="urn:microsoft.com/office/officeart/2008/layout/HorizontalMultiLevelHierarchy"/>
    <dgm:cxn modelId="{A8CF5D35-EFEF-4480-9E2B-37EE1AB2DB76}" type="presParOf" srcId="{B1AE9BE9-CB42-4F31-ACAE-6A825E9CEB98}" destId="{42AFDB74-2E16-4E8F-813A-8479F930CDB3}" srcOrd="1" destOrd="0" presId="urn:microsoft.com/office/officeart/2008/layout/HorizontalMultiLevelHierarchy"/>
    <dgm:cxn modelId="{5EC4D7F4-C770-4582-A201-16D824D72C82}" type="presParOf" srcId="{361AFEA1-E702-4136-8E05-1ADCCAF317FE}" destId="{DB982283-9D75-4F2F-8A0C-6D4B1DD0F1B5}" srcOrd="2" destOrd="0" presId="urn:microsoft.com/office/officeart/2008/layout/HorizontalMultiLevelHierarchy"/>
    <dgm:cxn modelId="{AB89FACA-E50E-4612-A07E-EA3F3736372E}" type="presParOf" srcId="{DB982283-9D75-4F2F-8A0C-6D4B1DD0F1B5}" destId="{67D5E506-9D69-4142-88BF-5CBC2B8F0D3D}" srcOrd="0" destOrd="0" presId="urn:microsoft.com/office/officeart/2008/layout/HorizontalMultiLevelHierarchy"/>
    <dgm:cxn modelId="{519037B2-DE4B-4260-81DC-0541EB26D43E}" type="presParOf" srcId="{361AFEA1-E702-4136-8E05-1ADCCAF317FE}" destId="{E785729F-75D7-4223-BCAF-615DF56DD0BA}" srcOrd="3" destOrd="0" presId="urn:microsoft.com/office/officeart/2008/layout/HorizontalMultiLevelHierarchy"/>
    <dgm:cxn modelId="{5CBDDCDA-CEF4-4FA7-A745-458CE8BE7528}" type="presParOf" srcId="{E785729F-75D7-4223-BCAF-615DF56DD0BA}" destId="{37B6DBDE-50AF-4450-959B-929A84A80952}" srcOrd="0" destOrd="0" presId="urn:microsoft.com/office/officeart/2008/layout/HorizontalMultiLevelHierarchy"/>
    <dgm:cxn modelId="{FADAEBD6-E54C-4798-B18C-BA6F11FF2136}" type="presParOf" srcId="{E785729F-75D7-4223-BCAF-615DF56DD0BA}" destId="{54B93690-D4C7-4CA1-96A9-22424C305F1D}" srcOrd="1" destOrd="0" presId="urn:microsoft.com/office/officeart/2008/layout/HorizontalMultiLevelHierarchy"/>
    <dgm:cxn modelId="{C9EE356C-1946-4EAB-AFE5-EB486B006C3C}" type="presParOf" srcId="{361AFEA1-E702-4136-8E05-1ADCCAF317FE}" destId="{79FDE369-F390-4D2E-80D1-3F6E96B9033A}" srcOrd="4" destOrd="0" presId="urn:microsoft.com/office/officeart/2008/layout/HorizontalMultiLevelHierarchy"/>
    <dgm:cxn modelId="{4C0324D9-2247-4F77-927B-CEEE933716E0}" type="presParOf" srcId="{79FDE369-F390-4D2E-80D1-3F6E96B9033A}" destId="{FD6D4E4A-10D2-4342-BB75-F2133FAACB98}" srcOrd="0" destOrd="0" presId="urn:microsoft.com/office/officeart/2008/layout/HorizontalMultiLevelHierarchy"/>
    <dgm:cxn modelId="{05A15290-B0E9-4D57-BE81-4CDEA656C69C}" type="presParOf" srcId="{361AFEA1-E702-4136-8E05-1ADCCAF317FE}" destId="{58C3B06D-CC39-4CFF-99FF-EA0A18AAF34A}" srcOrd="5" destOrd="0" presId="urn:microsoft.com/office/officeart/2008/layout/HorizontalMultiLevelHierarchy"/>
    <dgm:cxn modelId="{844098D2-AB9D-46F6-9D37-C62B658794D8}" type="presParOf" srcId="{58C3B06D-CC39-4CFF-99FF-EA0A18AAF34A}" destId="{129E949C-6253-4181-99AA-FF5E6D40E01E}" srcOrd="0" destOrd="0" presId="urn:microsoft.com/office/officeart/2008/layout/HorizontalMultiLevelHierarchy"/>
    <dgm:cxn modelId="{C8C452B2-8752-4CAC-A18D-9BA0A06B8C9E}" type="presParOf" srcId="{58C3B06D-CC39-4CFF-99FF-EA0A18AAF34A}" destId="{DB7C12E5-C15A-44F4-B940-3004D0F07528}" srcOrd="1" destOrd="0" presId="urn:microsoft.com/office/officeart/2008/layout/HorizontalMultiLevelHierarchy"/>
    <dgm:cxn modelId="{B8A019E6-6AA4-4A43-8054-66FFB3A10766}" type="presParOf" srcId="{6720C794-AE7E-46A3-8213-C6EB9F56384C}" destId="{D0D5F661-6F85-4159-A945-D4668B96DFCC}" srcOrd="2" destOrd="0" presId="urn:microsoft.com/office/officeart/2008/layout/HorizontalMultiLevelHierarchy"/>
    <dgm:cxn modelId="{F301DC09-92B3-46D8-AAED-EA9D3FE57DA0}" type="presParOf" srcId="{D0D5F661-6F85-4159-A945-D4668B96DFCC}" destId="{9FD4D6DB-A6C4-449C-8D33-8C8F446083A2}" srcOrd="0" destOrd="0" presId="urn:microsoft.com/office/officeart/2008/layout/HorizontalMultiLevelHierarchy"/>
    <dgm:cxn modelId="{7602DD83-0990-477F-9F23-598F33397E57}" type="presParOf" srcId="{6720C794-AE7E-46A3-8213-C6EB9F56384C}" destId="{8086CA32-965A-41E9-A323-CFA672F149A3}" srcOrd="3" destOrd="0" presId="urn:microsoft.com/office/officeart/2008/layout/HorizontalMultiLevelHierarchy"/>
    <dgm:cxn modelId="{32BB3DCB-57B1-440F-B9D1-2641DBE45F10}" type="presParOf" srcId="{8086CA32-965A-41E9-A323-CFA672F149A3}" destId="{9FB685A4-1D86-427C-99FF-30DA577A8A2D}" srcOrd="0" destOrd="0" presId="urn:microsoft.com/office/officeart/2008/layout/HorizontalMultiLevelHierarchy"/>
    <dgm:cxn modelId="{83A703F6-514C-4A67-A397-FC5EF23EC9BA}" type="presParOf" srcId="{8086CA32-965A-41E9-A323-CFA672F149A3}" destId="{7DBD1E55-0D35-495E-B603-0A2C12456C09}" srcOrd="1" destOrd="0" presId="urn:microsoft.com/office/officeart/2008/layout/HorizontalMultiLevelHierarchy"/>
    <dgm:cxn modelId="{63CE0D53-A271-405C-9DBD-ADD3E3E19E4D}" type="presParOf" srcId="{7DBD1E55-0D35-495E-B603-0A2C12456C09}" destId="{58F6231F-7AC1-4500-B3A7-77DF9A656FEE}" srcOrd="0" destOrd="0" presId="urn:microsoft.com/office/officeart/2008/layout/HorizontalMultiLevelHierarchy"/>
    <dgm:cxn modelId="{25DF7294-3A3F-4E67-8867-AE5EE295A586}" type="presParOf" srcId="{58F6231F-7AC1-4500-B3A7-77DF9A656FEE}" destId="{BD39E2D1-58A0-4458-884F-3D20287040CA}" srcOrd="0" destOrd="0" presId="urn:microsoft.com/office/officeart/2008/layout/HorizontalMultiLevelHierarchy"/>
    <dgm:cxn modelId="{CBF6A9D1-77F0-4945-94BE-F8DFC605CD43}" type="presParOf" srcId="{7DBD1E55-0D35-495E-B603-0A2C12456C09}" destId="{8E968220-0341-4653-86AA-10EA29762733}" srcOrd="1" destOrd="0" presId="urn:microsoft.com/office/officeart/2008/layout/HorizontalMultiLevelHierarchy"/>
    <dgm:cxn modelId="{4C69C73B-34F8-43B5-B4D8-027BF1AFE214}" type="presParOf" srcId="{8E968220-0341-4653-86AA-10EA29762733}" destId="{39DB573D-CF14-46E0-A5BB-587577461A12}" srcOrd="0" destOrd="0" presId="urn:microsoft.com/office/officeart/2008/layout/HorizontalMultiLevelHierarchy"/>
    <dgm:cxn modelId="{E1CA3012-8945-44B2-9E18-2EFB429C3201}" type="presParOf" srcId="{8E968220-0341-4653-86AA-10EA29762733}" destId="{BF876999-E1EF-45E4-8295-93CF523A0A7B}" srcOrd="1" destOrd="0" presId="urn:microsoft.com/office/officeart/2008/layout/HorizontalMultiLevelHierarchy"/>
    <dgm:cxn modelId="{D42A922B-5CFC-43FD-9729-5B866C66A1D0}" type="presParOf" srcId="{7DBD1E55-0D35-495E-B603-0A2C12456C09}" destId="{0CEE3BCB-D0B4-4B1F-ACDE-EC6090B04831}" srcOrd="2" destOrd="0" presId="urn:microsoft.com/office/officeart/2008/layout/HorizontalMultiLevelHierarchy"/>
    <dgm:cxn modelId="{B2791C49-89E2-4A41-89AA-DF682FD158E3}" type="presParOf" srcId="{0CEE3BCB-D0B4-4B1F-ACDE-EC6090B04831}" destId="{9C240297-A88C-43D6-A742-DA46CBDBE2D4}" srcOrd="0" destOrd="0" presId="urn:microsoft.com/office/officeart/2008/layout/HorizontalMultiLevelHierarchy"/>
    <dgm:cxn modelId="{126E30F7-9B5A-41FE-AEF7-279E8CE2E879}" type="presParOf" srcId="{7DBD1E55-0D35-495E-B603-0A2C12456C09}" destId="{3E455563-6FC8-44CA-AE47-16FDB135AFC1}" srcOrd="3" destOrd="0" presId="urn:microsoft.com/office/officeart/2008/layout/HorizontalMultiLevelHierarchy"/>
    <dgm:cxn modelId="{31EF45A9-454B-4D4B-AB54-3678BFF61585}" type="presParOf" srcId="{3E455563-6FC8-44CA-AE47-16FDB135AFC1}" destId="{6933EFD1-7386-4766-A1C3-20A0A8943E0C}" srcOrd="0" destOrd="0" presId="urn:microsoft.com/office/officeart/2008/layout/HorizontalMultiLevelHierarchy"/>
    <dgm:cxn modelId="{70842F29-CDB0-4334-A5AB-3D2205A505BD}" type="presParOf" srcId="{3E455563-6FC8-44CA-AE47-16FDB135AFC1}" destId="{EE7EFF6D-71B2-4C9F-80B8-817D217017F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536798-6805-4EB5-8A1C-532E775E46AB}" type="doc">
      <dgm:prSet loTypeId="urn:microsoft.com/office/officeart/2008/layout/VerticalCircle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79DD7617-F939-4EE2-A6D6-819F6AF5E05D}">
      <dgm:prSet phldrT="[Texto]"/>
      <dgm:spPr/>
      <dgm:t>
        <a:bodyPr/>
        <a:lstStyle/>
        <a:p>
          <a:pPr algn="l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Adecuación del </a:t>
          </a:r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invernadero.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16CE99-1507-47FD-88E0-3B199DC1786B}" type="parTrans" cxnId="{F8A03255-9401-4C03-8F26-EB84259FD51D}">
      <dgm:prSet/>
      <dgm:spPr/>
      <dgm:t>
        <a:bodyPr/>
        <a:lstStyle/>
        <a:p>
          <a:pPr algn="ctr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9BE599-4B95-4F59-AE9F-91F180DC6C26}" type="sibTrans" cxnId="{F8A03255-9401-4C03-8F26-EB84259FD51D}">
      <dgm:prSet/>
      <dgm:spPr/>
      <dgm:t>
        <a:bodyPr/>
        <a:lstStyle/>
        <a:p>
          <a:pPr algn="ctr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1BC5A0-D596-4F8C-95C0-CBE2DBB93DBB}">
      <dgm:prSet phldrT="[Texto]"/>
      <dgm:spPr/>
      <dgm:t>
        <a:bodyPr/>
        <a:lstStyle/>
        <a:p>
          <a:pPr algn="l"/>
          <a:r>
            <a:rPr lang="es-EC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Pinch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ECBD24-9B53-49AF-A420-7E31E419EC7B}" type="parTrans" cxnId="{9DD062F3-1908-475A-BE5A-A78C9EFEFA8F}">
      <dgm:prSet/>
      <dgm:spPr/>
      <dgm:t>
        <a:bodyPr/>
        <a:lstStyle/>
        <a:p>
          <a:endParaRPr lang="es-EC"/>
        </a:p>
      </dgm:t>
    </dgm:pt>
    <dgm:pt modelId="{BA612CCE-9F54-44B4-9965-B30EA0743901}" type="sibTrans" cxnId="{9DD062F3-1908-475A-BE5A-A78C9EFEFA8F}">
      <dgm:prSet/>
      <dgm:spPr/>
      <dgm:t>
        <a:bodyPr/>
        <a:lstStyle/>
        <a:p>
          <a:endParaRPr lang="es-EC"/>
        </a:p>
      </dgm:t>
    </dgm:pt>
    <dgm:pt modelId="{05A821BF-E011-4E9B-879A-184B005961B1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Luces LED Red White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6C5D3D-74DE-452D-A375-161652AF8C4F}" type="parTrans" cxnId="{F5CECCB0-7E73-4201-BBA6-09F3EDB69A07}">
      <dgm:prSet/>
      <dgm:spPr/>
      <dgm:t>
        <a:bodyPr/>
        <a:lstStyle/>
        <a:p>
          <a:endParaRPr lang="es-EC"/>
        </a:p>
      </dgm:t>
    </dgm:pt>
    <dgm:pt modelId="{87A3A9CC-61A8-4578-80C7-72B3B57B71C7}" type="sibTrans" cxnId="{F5CECCB0-7E73-4201-BBA6-09F3EDB69A07}">
      <dgm:prSet/>
      <dgm:spPr/>
      <dgm:t>
        <a:bodyPr/>
        <a:lstStyle/>
        <a:p>
          <a:endParaRPr lang="es-EC"/>
        </a:p>
      </dgm:t>
    </dgm:pt>
    <dgm:pt modelId="{D26D893E-9EA9-4181-AE83-D3FFBADEAD2A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Luces LED Blancas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49A1E7-46A6-4C79-BA35-6C5DC0171BC6}" type="parTrans" cxnId="{E5DD5748-A25F-462E-998B-391D9FBA1C3E}">
      <dgm:prSet/>
      <dgm:spPr/>
      <dgm:t>
        <a:bodyPr/>
        <a:lstStyle/>
        <a:p>
          <a:endParaRPr lang="es-EC"/>
        </a:p>
      </dgm:t>
    </dgm:pt>
    <dgm:pt modelId="{0D052200-BB79-4529-8427-E96AC0C52BF7}" type="sibTrans" cxnId="{E5DD5748-A25F-462E-998B-391D9FBA1C3E}">
      <dgm:prSet/>
      <dgm:spPr/>
      <dgm:t>
        <a:bodyPr/>
        <a:lstStyle/>
        <a:p>
          <a:endParaRPr lang="es-EC"/>
        </a:p>
      </dgm:t>
    </dgm:pt>
    <dgm:pt modelId="{EAB0258F-D26E-4B2F-A1D1-52FB232E95D6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Luces LED </a:t>
          </a:r>
          <a:r>
            <a:rPr lang="es-EC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Far</a:t>
          </a:r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Red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2AC03A-F713-48FA-BC7E-87E68E16CFC3}" type="parTrans" cxnId="{D6EB5F66-2135-490B-A2C0-07391E476F7E}">
      <dgm:prSet/>
      <dgm:spPr/>
      <dgm:t>
        <a:bodyPr/>
        <a:lstStyle/>
        <a:p>
          <a:endParaRPr lang="es-EC"/>
        </a:p>
      </dgm:t>
    </dgm:pt>
    <dgm:pt modelId="{94D43142-ED8F-4E2D-8184-5A5DF2677E58}" type="sibTrans" cxnId="{D6EB5F66-2135-490B-A2C0-07391E476F7E}">
      <dgm:prSet/>
      <dgm:spPr/>
      <dgm:t>
        <a:bodyPr/>
        <a:lstStyle/>
        <a:p>
          <a:endParaRPr lang="es-EC"/>
        </a:p>
      </dgm:t>
    </dgm:pt>
    <dgm:pt modelId="{46E2B2BE-48DA-4A40-9947-1F5DB8ABFCF0}" type="pres">
      <dgm:prSet presAssocID="{81536798-6805-4EB5-8A1C-532E775E46AB}" presName="Name0" presStyleCnt="0">
        <dgm:presLayoutVars>
          <dgm:dir/>
        </dgm:presLayoutVars>
      </dgm:prSet>
      <dgm:spPr/>
      <dgm:t>
        <a:bodyPr/>
        <a:lstStyle/>
        <a:p>
          <a:endParaRPr lang="es-EC"/>
        </a:p>
      </dgm:t>
    </dgm:pt>
    <dgm:pt modelId="{F60FBD51-7626-4AA6-8BAD-0ABE4B830947}" type="pres">
      <dgm:prSet presAssocID="{79DD7617-F939-4EE2-A6D6-819F6AF5E05D}" presName="noChildren" presStyleCnt="0"/>
      <dgm:spPr/>
    </dgm:pt>
    <dgm:pt modelId="{3776E724-5DC0-44FB-BBD9-520D46C520E1}" type="pres">
      <dgm:prSet presAssocID="{79DD7617-F939-4EE2-A6D6-819F6AF5E05D}" presName="gap" presStyleCnt="0"/>
      <dgm:spPr/>
    </dgm:pt>
    <dgm:pt modelId="{234350BE-A6B6-43D2-86E7-8096F56213E4}" type="pres">
      <dgm:prSet presAssocID="{79DD7617-F939-4EE2-A6D6-819F6AF5E05D}" presName="medCircle2" presStyleLbl="vennNode1" presStyleIdx="0" presStyleCnt="5"/>
      <dgm:spPr/>
    </dgm:pt>
    <dgm:pt modelId="{C0542187-463B-4684-882A-8A6FDEEAAFF3}" type="pres">
      <dgm:prSet presAssocID="{79DD7617-F939-4EE2-A6D6-819F6AF5E05D}" presName="txLvlOnly1" presStyleLbl="revTx" presStyleIdx="0" presStyleCnt="5" custLinFactNeighborX="12686" custLinFactNeighborY="-167"/>
      <dgm:spPr/>
      <dgm:t>
        <a:bodyPr/>
        <a:lstStyle/>
        <a:p>
          <a:endParaRPr lang="es-EC"/>
        </a:p>
      </dgm:t>
    </dgm:pt>
    <dgm:pt modelId="{161BD2B4-0911-460A-A030-21B97960192E}" type="pres">
      <dgm:prSet presAssocID="{05A821BF-E011-4E9B-879A-184B005961B1}" presName="noChildren" presStyleCnt="0"/>
      <dgm:spPr/>
    </dgm:pt>
    <dgm:pt modelId="{9383353B-B565-40D0-A75B-2D349D487D00}" type="pres">
      <dgm:prSet presAssocID="{05A821BF-E011-4E9B-879A-184B005961B1}" presName="gap" presStyleCnt="0"/>
      <dgm:spPr/>
    </dgm:pt>
    <dgm:pt modelId="{B612A94B-37EB-4352-99B0-069B4C4080BB}" type="pres">
      <dgm:prSet presAssocID="{05A821BF-E011-4E9B-879A-184B005961B1}" presName="medCircle2" presStyleLbl="vennNode1" presStyleIdx="1" presStyleCnt="5"/>
      <dgm:spPr/>
    </dgm:pt>
    <dgm:pt modelId="{F79FF728-4EB4-4FF4-AF46-22DCBB0D0C79}" type="pres">
      <dgm:prSet presAssocID="{05A821BF-E011-4E9B-879A-184B005961B1}" presName="txLvlOnly1" presStyleLbl="revTx" presStyleIdx="1" presStyleCnt="5"/>
      <dgm:spPr/>
      <dgm:t>
        <a:bodyPr/>
        <a:lstStyle/>
        <a:p>
          <a:endParaRPr lang="es-EC"/>
        </a:p>
      </dgm:t>
    </dgm:pt>
    <dgm:pt modelId="{6CD6C7CB-6DBA-471A-A083-477BFCADF09F}" type="pres">
      <dgm:prSet presAssocID="{D26D893E-9EA9-4181-AE83-D3FFBADEAD2A}" presName="noChildren" presStyleCnt="0"/>
      <dgm:spPr/>
    </dgm:pt>
    <dgm:pt modelId="{D7047002-CFD7-4025-A333-FC0F479C494A}" type="pres">
      <dgm:prSet presAssocID="{D26D893E-9EA9-4181-AE83-D3FFBADEAD2A}" presName="gap" presStyleCnt="0"/>
      <dgm:spPr/>
    </dgm:pt>
    <dgm:pt modelId="{58726264-743F-43EB-9473-0401DB854E39}" type="pres">
      <dgm:prSet presAssocID="{D26D893E-9EA9-4181-AE83-D3FFBADEAD2A}" presName="medCircle2" presStyleLbl="vennNode1" presStyleIdx="2" presStyleCnt="5"/>
      <dgm:spPr/>
    </dgm:pt>
    <dgm:pt modelId="{D94EC32A-1024-40C4-B94F-84D2CCBC3AF8}" type="pres">
      <dgm:prSet presAssocID="{D26D893E-9EA9-4181-AE83-D3FFBADEAD2A}" presName="txLvlOnly1" presStyleLbl="revTx" presStyleIdx="2" presStyleCnt="5"/>
      <dgm:spPr/>
      <dgm:t>
        <a:bodyPr/>
        <a:lstStyle/>
        <a:p>
          <a:endParaRPr lang="es-EC"/>
        </a:p>
      </dgm:t>
    </dgm:pt>
    <dgm:pt modelId="{59F50ED1-DB14-4F11-8D13-549AC1D49E8F}" type="pres">
      <dgm:prSet presAssocID="{EAB0258F-D26E-4B2F-A1D1-52FB232E95D6}" presName="noChildren" presStyleCnt="0"/>
      <dgm:spPr/>
    </dgm:pt>
    <dgm:pt modelId="{1DFA17C1-27DC-4272-8257-141513E22F6D}" type="pres">
      <dgm:prSet presAssocID="{EAB0258F-D26E-4B2F-A1D1-52FB232E95D6}" presName="gap" presStyleCnt="0"/>
      <dgm:spPr/>
    </dgm:pt>
    <dgm:pt modelId="{DB63BC3C-59B4-42E4-9FE6-7353899D204A}" type="pres">
      <dgm:prSet presAssocID="{EAB0258F-D26E-4B2F-A1D1-52FB232E95D6}" presName="medCircle2" presStyleLbl="vennNode1" presStyleIdx="3" presStyleCnt="5"/>
      <dgm:spPr/>
    </dgm:pt>
    <dgm:pt modelId="{885A0380-DB7B-4AFE-8304-E77B02B9804B}" type="pres">
      <dgm:prSet presAssocID="{EAB0258F-D26E-4B2F-A1D1-52FB232E95D6}" presName="txLvlOnly1" presStyleLbl="revTx" presStyleIdx="3" presStyleCnt="5"/>
      <dgm:spPr/>
      <dgm:t>
        <a:bodyPr/>
        <a:lstStyle/>
        <a:p>
          <a:endParaRPr lang="es-EC"/>
        </a:p>
      </dgm:t>
    </dgm:pt>
    <dgm:pt modelId="{8A9AB667-50DC-40AF-B232-A93B781B7F04}" type="pres">
      <dgm:prSet presAssocID="{361BC5A0-D596-4F8C-95C0-CBE2DBB93DBB}" presName="noChildren" presStyleCnt="0"/>
      <dgm:spPr/>
    </dgm:pt>
    <dgm:pt modelId="{90FCB07B-3F9C-4CB0-9757-2423D0272D23}" type="pres">
      <dgm:prSet presAssocID="{361BC5A0-D596-4F8C-95C0-CBE2DBB93DBB}" presName="gap" presStyleCnt="0"/>
      <dgm:spPr/>
    </dgm:pt>
    <dgm:pt modelId="{7281072B-A3A4-4A31-A083-4F8EA940FCC2}" type="pres">
      <dgm:prSet presAssocID="{361BC5A0-D596-4F8C-95C0-CBE2DBB93DBB}" presName="medCircle2" presStyleLbl="vennNode1" presStyleIdx="4" presStyleCnt="5"/>
      <dgm:spPr/>
    </dgm:pt>
    <dgm:pt modelId="{4C853474-1C86-4E32-8925-F31EA73DF851}" type="pres">
      <dgm:prSet presAssocID="{361BC5A0-D596-4F8C-95C0-CBE2DBB93DBB}" presName="txLvlOnly1" presStyleLbl="revTx" presStyleIdx="4" presStyleCnt="5" custLinFactNeighborX="11430" custLinFactNeighborY="18834"/>
      <dgm:spPr/>
      <dgm:t>
        <a:bodyPr/>
        <a:lstStyle/>
        <a:p>
          <a:endParaRPr lang="es-EC"/>
        </a:p>
      </dgm:t>
    </dgm:pt>
  </dgm:ptLst>
  <dgm:cxnLst>
    <dgm:cxn modelId="{D6EB5F66-2135-490B-A2C0-07391E476F7E}" srcId="{81536798-6805-4EB5-8A1C-532E775E46AB}" destId="{EAB0258F-D26E-4B2F-A1D1-52FB232E95D6}" srcOrd="3" destOrd="0" parTransId="{332AC03A-F713-48FA-BC7E-87E68E16CFC3}" sibTransId="{94D43142-ED8F-4E2D-8184-5A5DF2677E58}"/>
    <dgm:cxn modelId="{4D9895DE-B969-4870-9F53-AB80454EB322}" type="presOf" srcId="{D26D893E-9EA9-4181-AE83-D3FFBADEAD2A}" destId="{D94EC32A-1024-40C4-B94F-84D2CCBC3AF8}" srcOrd="0" destOrd="0" presId="urn:microsoft.com/office/officeart/2008/layout/VerticalCircleList"/>
    <dgm:cxn modelId="{F5CECCB0-7E73-4201-BBA6-09F3EDB69A07}" srcId="{81536798-6805-4EB5-8A1C-532E775E46AB}" destId="{05A821BF-E011-4E9B-879A-184B005961B1}" srcOrd="1" destOrd="0" parTransId="{656C5D3D-74DE-452D-A375-161652AF8C4F}" sibTransId="{87A3A9CC-61A8-4578-80C7-72B3B57B71C7}"/>
    <dgm:cxn modelId="{9DD062F3-1908-475A-BE5A-A78C9EFEFA8F}" srcId="{81536798-6805-4EB5-8A1C-532E775E46AB}" destId="{361BC5A0-D596-4F8C-95C0-CBE2DBB93DBB}" srcOrd="4" destOrd="0" parTransId="{48ECBD24-9B53-49AF-A420-7E31E419EC7B}" sibTransId="{BA612CCE-9F54-44B4-9965-B30EA0743901}"/>
    <dgm:cxn modelId="{E9D6D928-5DA4-423F-A464-A59B3A965D49}" type="presOf" srcId="{EAB0258F-D26E-4B2F-A1D1-52FB232E95D6}" destId="{885A0380-DB7B-4AFE-8304-E77B02B9804B}" srcOrd="0" destOrd="0" presId="urn:microsoft.com/office/officeart/2008/layout/VerticalCircleList"/>
    <dgm:cxn modelId="{F8A03255-9401-4C03-8F26-EB84259FD51D}" srcId="{81536798-6805-4EB5-8A1C-532E775E46AB}" destId="{79DD7617-F939-4EE2-A6D6-819F6AF5E05D}" srcOrd="0" destOrd="0" parTransId="{FF16CE99-1507-47FD-88E0-3B199DC1786B}" sibTransId="{189BE599-4B95-4F59-AE9F-91F180DC6C26}"/>
    <dgm:cxn modelId="{E5DD5748-A25F-462E-998B-391D9FBA1C3E}" srcId="{81536798-6805-4EB5-8A1C-532E775E46AB}" destId="{D26D893E-9EA9-4181-AE83-D3FFBADEAD2A}" srcOrd="2" destOrd="0" parTransId="{9549A1E7-46A6-4C79-BA35-6C5DC0171BC6}" sibTransId="{0D052200-BB79-4529-8427-E96AC0C52BF7}"/>
    <dgm:cxn modelId="{64EB5DCA-EED0-4C24-978C-041BC6F99BEE}" type="presOf" srcId="{79DD7617-F939-4EE2-A6D6-819F6AF5E05D}" destId="{C0542187-463B-4684-882A-8A6FDEEAAFF3}" srcOrd="0" destOrd="0" presId="urn:microsoft.com/office/officeart/2008/layout/VerticalCircleList"/>
    <dgm:cxn modelId="{370E5242-41B9-4233-8EE8-990430B8750E}" type="presOf" srcId="{05A821BF-E011-4E9B-879A-184B005961B1}" destId="{F79FF728-4EB4-4FF4-AF46-22DCBB0D0C79}" srcOrd="0" destOrd="0" presId="urn:microsoft.com/office/officeart/2008/layout/VerticalCircleList"/>
    <dgm:cxn modelId="{51234F0E-82BF-4107-AC48-528DC3AF326E}" type="presOf" srcId="{361BC5A0-D596-4F8C-95C0-CBE2DBB93DBB}" destId="{4C853474-1C86-4E32-8925-F31EA73DF851}" srcOrd="0" destOrd="0" presId="urn:microsoft.com/office/officeart/2008/layout/VerticalCircleList"/>
    <dgm:cxn modelId="{5DD3411A-9B9A-4D41-BDB1-135BA8245AA0}" type="presOf" srcId="{81536798-6805-4EB5-8A1C-532E775E46AB}" destId="{46E2B2BE-48DA-4A40-9947-1F5DB8ABFCF0}" srcOrd="0" destOrd="0" presId="urn:microsoft.com/office/officeart/2008/layout/VerticalCircleList"/>
    <dgm:cxn modelId="{B06DC731-65AD-41DB-8AF1-1CF36764F865}" type="presParOf" srcId="{46E2B2BE-48DA-4A40-9947-1F5DB8ABFCF0}" destId="{F60FBD51-7626-4AA6-8BAD-0ABE4B830947}" srcOrd="0" destOrd="0" presId="urn:microsoft.com/office/officeart/2008/layout/VerticalCircleList"/>
    <dgm:cxn modelId="{CFE5B52A-2D0A-44E8-AAAC-1541DB504342}" type="presParOf" srcId="{F60FBD51-7626-4AA6-8BAD-0ABE4B830947}" destId="{3776E724-5DC0-44FB-BBD9-520D46C520E1}" srcOrd="0" destOrd="0" presId="urn:microsoft.com/office/officeart/2008/layout/VerticalCircleList"/>
    <dgm:cxn modelId="{F49BD700-7EB2-437C-B5EC-F9CCAC1FF441}" type="presParOf" srcId="{F60FBD51-7626-4AA6-8BAD-0ABE4B830947}" destId="{234350BE-A6B6-43D2-86E7-8096F56213E4}" srcOrd="1" destOrd="0" presId="urn:microsoft.com/office/officeart/2008/layout/VerticalCircleList"/>
    <dgm:cxn modelId="{C5304125-B09F-4CFE-B027-B09190A5B524}" type="presParOf" srcId="{F60FBD51-7626-4AA6-8BAD-0ABE4B830947}" destId="{C0542187-463B-4684-882A-8A6FDEEAAFF3}" srcOrd="2" destOrd="0" presId="urn:microsoft.com/office/officeart/2008/layout/VerticalCircleList"/>
    <dgm:cxn modelId="{34C0E6B6-2FCD-415D-BD4E-BD8FC0AF417B}" type="presParOf" srcId="{46E2B2BE-48DA-4A40-9947-1F5DB8ABFCF0}" destId="{161BD2B4-0911-460A-A030-21B97960192E}" srcOrd="1" destOrd="0" presId="urn:microsoft.com/office/officeart/2008/layout/VerticalCircleList"/>
    <dgm:cxn modelId="{6C4BCDD4-076C-4250-BBAD-107D8B409700}" type="presParOf" srcId="{161BD2B4-0911-460A-A030-21B97960192E}" destId="{9383353B-B565-40D0-A75B-2D349D487D00}" srcOrd="0" destOrd="0" presId="urn:microsoft.com/office/officeart/2008/layout/VerticalCircleList"/>
    <dgm:cxn modelId="{C461BA2C-919C-4714-BE3B-FB5AC22C5343}" type="presParOf" srcId="{161BD2B4-0911-460A-A030-21B97960192E}" destId="{B612A94B-37EB-4352-99B0-069B4C4080BB}" srcOrd="1" destOrd="0" presId="urn:microsoft.com/office/officeart/2008/layout/VerticalCircleList"/>
    <dgm:cxn modelId="{2C38C26F-E225-4786-85E1-12E3C8142039}" type="presParOf" srcId="{161BD2B4-0911-460A-A030-21B97960192E}" destId="{F79FF728-4EB4-4FF4-AF46-22DCBB0D0C79}" srcOrd="2" destOrd="0" presId="urn:microsoft.com/office/officeart/2008/layout/VerticalCircleList"/>
    <dgm:cxn modelId="{74FB48B6-FACE-485E-B952-37E4D4AFE0BE}" type="presParOf" srcId="{46E2B2BE-48DA-4A40-9947-1F5DB8ABFCF0}" destId="{6CD6C7CB-6DBA-471A-A083-477BFCADF09F}" srcOrd="2" destOrd="0" presId="urn:microsoft.com/office/officeart/2008/layout/VerticalCircleList"/>
    <dgm:cxn modelId="{3D07D69F-C568-40EE-9D84-6DF62509F89C}" type="presParOf" srcId="{6CD6C7CB-6DBA-471A-A083-477BFCADF09F}" destId="{D7047002-CFD7-4025-A333-FC0F479C494A}" srcOrd="0" destOrd="0" presId="urn:microsoft.com/office/officeart/2008/layout/VerticalCircleList"/>
    <dgm:cxn modelId="{FCA5D50C-331F-49C1-9546-C434DBE69F83}" type="presParOf" srcId="{6CD6C7CB-6DBA-471A-A083-477BFCADF09F}" destId="{58726264-743F-43EB-9473-0401DB854E39}" srcOrd="1" destOrd="0" presId="urn:microsoft.com/office/officeart/2008/layout/VerticalCircleList"/>
    <dgm:cxn modelId="{4A9B76C6-A484-4AA8-B8FE-2047B99D0A26}" type="presParOf" srcId="{6CD6C7CB-6DBA-471A-A083-477BFCADF09F}" destId="{D94EC32A-1024-40C4-B94F-84D2CCBC3AF8}" srcOrd="2" destOrd="0" presId="urn:microsoft.com/office/officeart/2008/layout/VerticalCircleList"/>
    <dgm:cxn modelId="{D6413EA7-CF10-405C-B42A-E84D24F6D711}" type="presParOf" srcId="{46E2B2BE-48DA-4A40-9947-1F5DB8ABFCF0}" destId="{59F50ED1-DB14-4F11-8D13-549AC1D49E8F}" srcOrd="3" destOrd="0" presId="urn:microsoft.com/office/officeart/2008/layout/VerticalCircleList"/>
    <dgm:cxn modelId="{67523ED9-AB7A-4520-81B0-1D1640155AD1}" type="presParOf" srcId="{59F50ED1-DB14-4F11-8D13-549AC1D49E8F}" destId="{1DFA17C1-27DC-4272-8257-141513E22F6D}" srcOrd="0" destOrd="0" presId="urn:microsoft.com/office/officeart/2008/layout/VerticalCircleList"/>
    <dgm:cxn modelId="{973070C7-B7A6-4D92-B9CF-5C346F9E8FE7}" type="presParOf" srcId="{59F50ED1-DB14-4F11-8D13-549AC1D49E8F}" destId="{DB63BC3C-59B4-42E4-9FE6-7353899D204A}" srcOrd="1" destOrd="0" presId="urn:microsoft.com/office/officeart/2008/layout/VerticalCircleList"/>
    <dgm:cxn modelId="{24D39ECA-5893-4C2A-AC01-0C8B418333FF}" type="presParOf" srcId="{59F50ED1-DB14-4F11-8D13-549AC1D49E8F}" destId="{885A0380-DB7B-4AFE-8304-E77B02B9804B}" srcOrd="2" destOrd="0" presId="urn:microsoft.com/office/officeart/2008/layout/VerticalCircleList"/>
    <dgm:cxn modelId="{E2FE2166-04DD-4FC1-ADA0-F0B8637F9176}" type="presParOf" srcId="{46E2B2BE-48DA-4A40-9947-1F5DB8ABFCF0}" destId="{8A9AB667-50DC-40AF-B232-A93B781B7F04}" srcOrd="4" destOrd="0" presId="urn:microsoft.com/office/officeart/2008/layout/VerticalCircleList"/>
    <dgm:cxn modelId="{AD2BF157-26A8-408E-AAB4-EFD9A8AEB709}" type="presParOf" srcId="{8A9AB667-50DC-40AF-B232-A93B781B7F04}" destId="{90FCB07B-3F9C-4CB0-9757-2423D0272D23}" srcOrd="0" destOrd="0" presId="urn:microsoft.com/office/officeart/2008/layout/VerticalCircleList"/>
    <dgm:cxn modelId="{BDE9EFEC-18D2-4145-87EE-1F280EC4589F}" type="presParOf" srcId="{8A9AB667-50DC-40AF-B232-A93B781B7F04}" destId="{7281072B-A3A4-4A31-A083-4F8EA940FCC2}" srcOrd="1" destOrd="0" presId="urn:microsoft.com/office/officeart/2008/layout/VerticalCircleList"/>
    <dgm:cxn modelId="{BF25571D-0050-4458-A515-AD4E6FD42E9D}" type="presParOf" srcId="{8A9AB667-50DC-40AF-B232-A93B781B7F04}" destId="{4C853474-1C86-4E32-8925-F31EA73DF851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536798-6805-4EB5-8A1C-532E775E46AB}" type="doc">
      <dgm:prSet loTypeId="urn:microsoft.com/office/officeart/2008/layout/VerticalCircle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79DD7617-F939-4EE2-A6D6-819F6AF5E05D}">
      <dgm:prSet phldrT="[Texto]"/>
      <dgm:spPr/>
      <dgm:t>
        <a:bodyPr/>
        <a:lstStyle/>
        <a:p>
          <a:r>
            <a:rPr lang="es-EC" dirty="0"/>
            <a:t>Siembra en </a:t>
          </a:r>
          <a:r>
            <a:rPr lang="es-EC" dirty="0" smtClean="0"/>
            <a:t>campo</a:t>
          </a:r>
          <a:endParaRPr lang="es-EC" dirty="0"/>
        </a:p>
      </dgm:t>
    </dgm:pt>
    <dgm:pt modelId="{FF16CE99-1507-47FD-88E0-3B199DC1786B}" type="parTrans" cxnId="{F8A03255-9401-4C03-8F26-EB84259FD51D}">
      <dgm:prSet/>
      <dgm:spPr/>
      <dgm:t>
        <a:bodyPr/>
        <a:lstStyle/>
        <a:p>
          <a:endParaRPr lang="es-EC"/>
        </a:p>
      </dgm:t>
    </dgm:pt>
    <dgm:pt modelId="{189BE599-4B95-4F59-AE9F-91F180DC6C26}" type="sibTrans" cxnId="{F8A03255-9401-4C03-8F26-EB84259FD51D}">
      <dgm:prSet/>
      <dgm:spPr/>
      <dgm:t>
        <a:bodyPr/>
        <a:lstStyle/>
        <a:p>
          <a:endParaRPr lang="es-EC"/>
        </a:p>
      </dgm:t>
    </dgm:pt>
    <dgm:pt modelId="{F96C556F-C120-456B-96C5-683213D3A7ED}">
      <dgm:prSet phldrT="[Texto]"/>
      <dgm:spPr/>
      <dgm:t>
        <a:bodyPr/>
        <a:lstStyle/>
        <a:p>
          <a:r>
            <a:rPr lang="es-EC" dirty="0" smtClean="0"/>
            <a:t>Tutoreo</a:t>
          </a:r>
          <a:endParaRPr lang="es-EC" dirty="0"/>
        </a:p>
      </dgm:t>
    </dgm:pt>
    <dgm:pt modelId="{85996FE2-D342-43C4-929D-A19EDDAAE604}" type="parTrans" cxnId="{F3E70D24-A8DD-48CA-83C7-FB91287DC06D}">
      <dgm:prSet/>
      <dgm:spPr/>
      <dgm:t>
        <a:bodyPr/>
        <a:lstStyle/>
        <a:p>
          <a:endParaRPr lang="es-EC"/>
        </a:p>
      </dgm:t>
    </dgm:pt>
    <dgm:pt modelId="{276E1E57-0459-445C-84C5-317C4D85C31F}" type="sibTrans" cxnId="{F3E70D24-A8DD-48CA-83C7-FB91287DC06D}">
      <dgm:prSet/>
      <dgm:spPr/>
      <dgm:t>
        <a:bodyPr/>
        <a:lstStyle/>
        <a:p>
          <a:endParaRPr lang="es-EC"/>
        </a:p>
      </dgm:t>
    </dgm:pt>
    <dgm:pt modelId="{F003CCB4-9DE8-47AD-BCBA-FE0DEDF0B5E9}">
      <dgm:prSet phldrT="[Texto]"/>
      <dgm:spPr/>
      <dgm:t>
        <a:bodyPr/>
        <a:lstStyle/>
        <a:p>
          <a:r>
            <a:rPr lang="es-EC" dirty="0"/>
            <a:t>Primer y segundo </a:t>
          </a:r>
          <a:r>
            <a:rPr lang="es-EC" dirty="0" err="1" smtClean="0"/>
            <a:t>desbrote</a:t>
          </a:r>
          <a:endParaRPr lang="es-EC" i="1" dirty="0"/>
        </a:p>
      </dgm:t>
    </dgm:pt>
    <dgm:pt modelId="{856D4866-9621-494E-BFEB-A5344AEF3D3C}" type="parTrans" cxnId="{0108969E-0A28-419F-96B9-4BF0BDF14465}">
      <dgm:prSet/>
      <dgm:spPr/>
      <dgm:t>
        <a:bodyPr/>
        <a:lstStyle/>
        <a:p>
          <a:endParaRPr lang="es-EC"/>
        </a:p>
      </dgm:t>
    </dgm:pt>
    <dgm:pt modelId="{B6CBC059-D357-4CE6-8C69-1F8BF703700B}" type="sibTrans" cxnId="{0108969E-0A28-419F-96B9-4BF0BDF14465}">
      <dgm:prSet/>
      <dgm:spPr/>
      <dgm:t>
        <a:bodyPr/>
        <a:lstStyle/>
        <a:p>
          <a:endParaRPr lang="es-EC"/>
        </a:p>
      </dgm:t>
    </dgm:pt>
    <dgm:pt modelId="{CADCF063-C515-445F-9171-DD1AF7F506A9}">
      <dgm:prSet phldrT="[Texto]"/>
      <dgm:spPr/>
      <dgm:t>
        <a:bodyPr/>
        <a:lstStyle/>
        <a:p>
          <a:r>
            <a:rPr lang="es-EC" dirty="0"/>
            <a:t>Cosecha de </a:t>
          </a:r>
          <a:r>
            <a:rPr lang="es-EC" i="1" dirty="0" err="1"/>
            <a:t>Gypsophila</a:t>
          </a:r>
          <a:r>
            <a:rPr lang="es-EC" i="1" dirty="0"/>
            <a:t> </a:t>
          </a:r>
          <a:r>
            <a:rPr lang="es-EC" i="1" dirty="0" err="1"/>
            <a:t>paniculata</a:t>
          </a:r>
          <a:r>
            <a:rPr lang="es-EC" dirty="0"/>
            <a:t>.</a:t>
          </a:r>
        </a:p>
      </dgm:t>
    </dgm:pt>
    <dgm:pt modelId="{674EF81B-36EA-47B3-BDA1-060250FB3F47}" type="parTrans" cxnId="{69B525FB-A3AA-48C6-B0A9-8E94597FDAED}">
      <dgm:prSet/>
      <dgm:spPr/>
      <dgm:t>
        <a:bodyPr/>
        <a:lstStyle/>
        <a:p>
          <a:endParaRPr lang="es-EC"/>
        </a:p>
      </dgm:t>
    </dgm:pt>
    <dgm:pt modelId="{B647812E-9B5E-41C7-997B-6B0BED6E2F9D}" type="sibTrans" cxnId="{69B525FB-A3AA-48C6-B0A9-8E94597FDAED}">
      <dgm:prSet/>
      <dgm:spPr/>
      <dgm:t>
        <a:bodyPr/>
        <a:lstStyle/>
        <a:p>
          <a:endParaRPr lang="es-EC"/>
        </a:p>
      </dgm:t>
    </dgm:pt>
    <dgm:pt modelId="{A1EA01CA-7652-4B0C-9260-694D7AA1FB9B}">
      <dgm:prSet phldrT="[Texto]"/>
      <dgm:spPr/>
      <dgm:t>
        <a:bodyPr/>
        <a:lstStyle/>
        <a:p>
          <a:r>
            <a:rPr lang="es-EC" dirty="0" smtClean="0"/>
            <a:t>Cámara </a:t>
          </a:r>
          <a:r>
            <a:rPr lang="es-EC" dirty="0"/>
            <a:t>de  preapertura </a:t>
          </a:r>
          <a:r>
            <a:rPr lang="es-EC" dirty="0" smtClean="0"/>
            <a:t>(7 días)</a:t>
          </a:r>
          <a:endParaRPr lang="es-EC" dirty="0"/>
        </a:p>
      </dgm:t>
    </dgm:pt>
    <dgm:pt modelId="{770961F0-87CB-4EF5-A3D8-19B27BB72421}" type="parTrans" cxnId="{7A40911E-6D07-4377-A5D6-207C46EF630D}">
      <dgm:prSet/>
      <dgm:spPr/>
      <dgm:t>
        <a:bodyPr/>
        <a:lstStyle/>
        <a:p>
          <a:endParaRPr lang="es-EC"/>
        </a:p>
      </dgm:t>
    </dgm:pt>
    <dgm:pt modelId="{454E96BF-75AB-4841-943C-CF5CD5AEDEA8}" type="sibTrans" cxnId="{7A40911E-6D07-4377-A5D6-207C46EF630D}">
      <dgm:prSet/>
      <dgm:spPr/>
      <dgm:t>
        <a:bodyPr/>
        <a:lstStyle/>
        <a:p>
          <a:endParaRPr lang="es-EC"/>
        </a:p>
      </dgm:t>
    </dgm:pt>
    <dgm:pt modelId="{20E37F59-CD69-4137-BE5B-3B4A2FBB037E}">
      <dgm:prSet phldrT="[Texto]"/>
      <dgm:spPr/>
      <dgm:t>
        <a:bodyPr/>
        <a:lstStyle/>
        <a:p>
          <a:r>
            <a:rPr lang="es-EC" dirty="0"/>
            <a:t>Clasificación y empaquetado </a:t>
          </a:r>
          <a:r>
            <a:rPr lang="es-EC" dirty="0" smtClean="0"/>
            <a:t>de </a:t>
          </a:r>
          <a:r>
            <a:rPr lang="es-EC" i="1" dirty="0" err="1"/>
            <a:t>Gypsophila</a:t>
          </a:r>
          <a:r>
            <a:rPr lang="es-EC" i="1" dirty="0"/>
            <a:t> </a:t>
          </a:r>
          <a:r>
            <a:rPr lang="es-EC" i="1" dirty="0" err="1"/>
            <a:t>paniculata</a:t>
          </a:r>
          <a:r>
            <a:rPr lang="es-EC" i="1" dirty="0"/>
            <a:t>.</a:t>
          </a:r>
          <a:endParaRPr lang="es-EC" dirty="0"/>
        </a:p>
      </dgm:t>
    </dgm:pt>
    <dgm:pt modelId="{DD944D3F-D1F6-4DC7-9E4B-E25A8B75DEE5}" type="parTrans" cxnId="{F0FB74C7-5389-44C3-B691-EDD45EE2D9FD}">
      <dgm:prSet/>
      <dgm:spPr/>
      <dgm:t>
        <a:bodyPr/>
        <a:lstStyle/>
        <a:p>
          <a:endParaRPr lang="es-EC"/>
        </a:p>
      </dgm:t>
    </dgm:pt>
    <dgm:pt modelId="{6487B0F2-C1BC-4F65-B770-AF2881A23AB4}" type="sibTrans" cxnId="{F0FB74C7-5389-44C3-B691-EDD45EE2D9FD}">
      <dgm:prSet/>
      <dgm:spPr/>
      <dgm:t>
        <a:bodyPr/>
        <a:lstStyle/>
        <a:p>
          <a:endParaRPr lang="es-EC"/>
        </a:p>
      </dgm:t>
    </dgm:pt>
    <dgm:pt modelId="{AC3D5938-8EFD-4514-A0C7-5F1E0441EA09}">
      <dgm:prSet phldrT="[Texto]"/>
      <dgm:spPr/>
      <dgm:t>
        <a:bodyPr/>
        <a:lstStyle/>
        <a:p>
          <a:r>
            <a:rPr lang="es-EC" dirty="0" smtClean="0"/>
            <a:t>Cosecha y clasificación en </a:t>
          </a:r>
          <a:r>
            <a:rPr lang="es-EC" dirty="0" err="1" smtClean="0"/>
            <a:t>Trachelium</a:t>
          </a:r>
          <a:r>
            <a:rPr lang="es-EC" dirty="0" smtClean="0"/>
            <a:t> </a:t>
          </a:r>
          <a:r>
            <a:rPr lang="es-EC" dirty="0" err="1" smtClean="0"/>
            <a:t>caeruleum</a:t>
          </a:r>
          <a:r>
            <a:rPr lang="es-EC" dirty="0" smtClean="0"/>
            <a:t>.</a:t>
          </a:r>
          <a:endParaRPr lang="es-EC" i="1" dirty="0"/>
        </a:p>
      </dgm:t>
    </dgm:pt>
    <dgm:pt modelId="{3BA5A87F-0D51-4102-A094-3489F529599C}" type="parTrans" cxnId="{1BC19081-E183-4DAA-A345-665E616A251B}">
      <dgm:prSet/>
      <dgm:spPr/>
      <dgm:t>
        <a:bodyPr/>
        <a:lstStyle/>
        <a:p>
          <a:endParaRPr lang="es-EC"/>
        </a:p>
      </dgm:t>
    </dgm:pt>
    <dgm:pt modelId="{F11498E3-EA1A-4302-83A3-461A53DEFEAC}" type="sibTrans" cxnId="{1BC19081-E183-4DAA-A345-665E616A251B}">
      <dgm:prSet/>
      <dgm:spPr/>
      <dgm:t>
        <a:bodyPr/>
        <a:lstStyle/>
        <a:p>
          <a:endParaRPr lang="es-EC"/>
        </a:p>
      </dgm:t>
    </dgm:pt>
    <dgm:pt modelId="{46E2B2BE-48DA-4A40-9947-1F5DB8ABFCF0}" type="pres">
      <dgm:prSet presAssocID="{81536798-6805-4EB5-8A1C-532E775E46AB}" presName="Name0" presStyleCnt="0">
        <dgm:presLayoutVars>
          <dgm:dir/>
        </dgm:presLayoutVars>
      </dgm:prSet>
      <dgm:spPr/>
      <dgm:t>
        <a:bodyPr/>
        <a:lstStyle/>
        <a:p>
          <a:endParaRPr lang="es-EC"/>
        </a:p>
      </dgm:t>
    </dgm:pt>
    <dgm:pt modelId="{F60FBD51-7626-4AA6-8BAD-0ABE4B830947}" type="pres">
      <dgm:prSet presAssocID="{79DD7617-F939-4EE2-A6D6-819F6AF5E05D}" presName="noChildren" presStyleCnt="0"/>
      <dgm:spPr/>
    </dgm:pt>
    <dgm:pt modelId="{3776E724-5DC0-44FB-BBD9-520D46C520E1}" type="pres">
      <dgm:prSet presAssocID="{79DD7617-F939-4EE2-A6D6-819F6AF5E05D}" presName="gap" presStyleCnt="0"/>
      <dgm:spPr/>
    </dgm:pt>
    <dgm:pt modelId="{234350BE-A6B6-43D2-86E7-8096F56213E4}" type="pres">
      <dgm:prSet presAssocID="{79DD7617-F939-4EE2-A6D6-819F6AF5E05D}" presName="medCircle2" presStyleLbl="vennNode1" presStyleIdx="0" presStyleCnt="7"/>
      <dgm:spPr/>
    </dgm:pt>
    <dgm:pt modelId="{C0542187-463B-4684-882A-8A6FDEEAAFF3}" type="pres">
      <dgm:prSet presAssocID="{79DD7617-F939-4EE2-A6D6-819F6AF5E05D}" presName="txLvlOnly1" presStyleLbl="revTx" presStyleIdx="0" presStyleCnt="7"/>
      <dgm:spPr/>
      <dgm:t>
        <a:bodyPr/>
        <a:lstStyle/>
        <a:p>
          <a:endParaRPr lang="es-EC"/>
        </a:p>
      </dgm:t>
    </dgm:pt>
    <dgm:pt modelId="{44B1BE2C-AEB0-41A9-89A2-8D0303024154}" type="pres">
      <dgm:prSet presAssocID="{F96C556F-C120-456B-96C5-683213D3A7ED}" presName="noChildren" presStyleCnt="0"/>
      <dgm:spPr/>
    </dgm:pt>
    <dgm:pt modelId="{D252DFF3-8994-48BA-B8F9-B795127D8A77}" type="pres">
      <dgm:prSet presAssocID="{F96C556F-C120-456B-96C5-683213D3A7ED}" presName="gap" presStyleCnt="0"/>
      <dgm:spPr/>
    </dgm:pt>
    <dgm:pt modelId="{495E30B2-BC29-48EB-8DC1-65BE1D7CF586}" type="pres">
      <dgm:prSet presAssocID="{F96C556F-C120-456B-96C5-683213D3A7ED}" presName="medCircle2" presStyleLbl="vennNode1" presStyleIdx="1" presStyleCnt="7"/>
      <dgm:spPr/>
    </dgm:pt>
    <dgm:pt modelId="{102D4E15-FEBD-43F4-9B3F-F28723906558}" type="pres">
      <dgm:prSet presAssocID="{F96C556F-C120-456B-96C5-683213D3A7ED}" presName="txLvlOnly1" presStyleLbl="revTx" presStyleIdx="1" presStyleCnt="7"/>
      <dgm:spPr/>
      <dgm:t>
        <a:bodyPr/>
        <a:lstStyle/>
        <a:p>
          <a:endParaRPr lang="es-EC"/>
        </a:p>
      </dgm:t>
    </dgm:pt>
    <dgm:pt modelId="{CF921071-57FC-4DE6-A216-81B98B760ABF}" type="pres">
      <dgm:prSet presAssocID="{F003CCB4-9DE8-47AD-BCBA-FE0DEDF0B5E9}" presName="noChildren" presStyleCnt="0"/>
      <dgm:spPr/>
    </dgm:pt>
    <dgm:pt modelId="{E1B85F70-E4A0-4A2F-9BBB-FCEF48270352}" type="pres">
      <dgm:prSet presAssocID="{F003CCB4-9DE8-47AD-BCBA-FE0DEDF0B5E9}" presName="gap" presStyleCnt="0"/>
      <dgm:spPr/>
    </dgm:pt>
    <dgm:pt modelId="{9C6B45DF-5D86-45F0-A8D3-0A846DCD6264}" type="pres">
      <dgm:prSet presAssocID="{F003CCB4-9DE8-47AD-BCBA-FE0DEDF0B5E9}" presName="medCircle2" presStyleLbl="vennNode1" presStyleIdx="2" presStyleCnt="7"/>
      <dgm:spPr/>
    </dgm:pt>
    <dgm:pt modelId="{0A761183-87B5-4BB0-B8EA-6E3D10F9E057}" type="pres">
      <dgm:prSet presAssocID="{F003CCB4-9DE8-47AD-BCBA-FE0DEDF0B5E9}" presName="txLvlOnly1" presStyleLbl="revTx" presStyleIdx="2" presStyleCnt="7"/>
      <dgm:spPr/>
      <dgm:t>
        <a:bodyPr/>
        <a:lstStyle/>
        <a:p>
          <a:endParaRPr lang="es-EC"/>
        </a:p>
      </dgm:t>
    </dgm:pt>
    <dgm:pt modelId="{B68422B3-FA11-4660-A1F2-286F6F4C2D64}" type="pres">
      <dgm:prSet presAssocID="{AC3D5938-8EFD-4514-A0C7-5F1E0441EA09}" presName="noChildren" presStyleCnt="0"/>
      <dgm:spPr/>
    </dgm:pt>
    <dgm:pt modelId="{9711011F-AA05-4752-8BDC-3B499E731137}" type="pres">
      <dgm:prSet presAssocID="{AC3D5938-8EFD-4514-A0C7-5F1E0441EA09}" presName="gap" presStyleCnt="0"/>
      <dgm:spPr/>
    </dgm:pt>
    <dgm:pt modelId="{5D474026-F5A9-4736-9BED-E0973101452C}" type="pres">
      <dgm:prSet presAssocID="{AC3D5938-8EFD-4514-A0C7-5F1E0441EA09}" presName="medCircle2" presStyleLbl="vennNode1" presStyleIdx="3" presStyleCnt="7"/>
      <dgm:spPr/>
    </dgm:pt>
    <dgm:pt modelId="{6982558F-CEAB-4DFD-AABA-99085B61597D}" type="pres">
      <dgm:prSet presAssocID="{AC3D5938-8EFD-4514-A0C7-5F1E0441EA09}" presName="txLvlOnly1" presStyleLbl="revTx" presStyleIdx="3" presStyleCnt="7"/>
      <dgm:spPr/>
      <dgm:t>
        <a:bodyPr/>
        <a:lstStyle/>
        <a:p>
          <a:endParaRPr lang="es-EC"/>
        </a:p>
      </dgm:t>
    </dgm:pt>
    <dgm:pt modelId="{AF6114F4-B4AE-492B-8DFE-C7C1474CE527}" type="pres">
      <dgm:prSet presAssocID="{CADCF063-C515-445F-9171-DD1AF7F506A9}" presName="noChildren" presStyleCnt="0"/>
      <dgm:spPr/>
    </dgm:pt>
    <dgm:pt modelId="{77378CB5-9456-488B-86B8-D4AEDF81896A}" type="pres">
      <dgm:prSet presAssocID="{CADCF063-C515-445F-9171-DD1AF7F506A9}" presName="gap" presStyleCnt="0"/>
      <dgm:spPr/>
    </dgm:pt>
    <dgm:pt modelId="{4FF7F391-B8F2-4A59-AB69-FD8019984BD9}" type="pres">
      <dgm:prSet presAssocID="{CADCF063-C515-445F-9171-DD1AF7F506A9}" presName="medCircle2" presStyleLbl="vennNode1" presStyleIdx="4" presStyleCnt="7"/>
      <dgm:spPr/>
    </dgm:pt>
    <dgm:pt modelId="{795DE490-02B4-4E03-8E0B-C47C4E33178C}" type="pres">
      <dgm:prSet presAssocID="{CADCF063-C515-445F-9171-DD1AF7F506A9}" presName="txLvlOnly1" presStyleLbl="revTx" presStyleIdx="4" presStyleCnt="7"/>
      <dgm:spPr/>
      <dgm:t>
        <a:bodyPr/>
        <a:lstStyle/>
        <a:p>
          <a:endParaRPr lang="es-EC"/>
        </a:p>
      </dgm:t>
    </dgm:pt>
    <dgm:pt modelId="{DE0FC26D-A35F-4DB2-9A1E-A85AAE4116F5}" type="pres">
      <dgm:prSet presAssocID="{A1EA01CA-7652-4B0C-9260-694D7AA1FB9B}" presName="noChildren" presStyleCnt="0"/>
      <dgm:spPr/>
    </dgm:pt>
    <dgm:pt modelId="{C8AC9CD1-990E-4244-BC07-290904623344}" type="pres">
      <dgm:prSet presAssocID="{A1EA01CA-7652-4B0C-9260-694D7AA1FB9B}" presName="gap" presStyleCnt="0"/>
      <dgm:spPr/>
    </dgm:pt>
    <dgm:pt modelId="{778BE2F4-2903-46DC-9FFF-98C512CDB51D}" type="pres">
      <dgm:prSet presAssocID="{A1EA01CA-7652-4B0C-9260-694D7AA1FB9B}" presName="medCircle2" presStyleLbl="vennNode1" presStyleIdx="5" presStyleCnt="7"/>
      <dgm:spPr/>
    </dgm:pt>
    <dgm:pt modelId="{7FFB1BBD-2C7E-407A-AA2D-1E0A6038C076}" type="pres">
      <dgm:prSet presAssocID="{A1EA01CA-7652-4B0C-9260-694D7AA1FB9B}" presName="txLvlOnly1" presStyleLbl="revTx" presStyleIdx="5" presStyleCnt="7"/>
      <dgm:spPr/>
      <dgm:t>
        <a:bodyPr/>
        <a:lstStyle/>
        <a:p>
          <a:endParaRPr lang="es-EC"/>
        </a:p>
      </dgm:t>
    </dgm:pt>
    <dgm:pt modelId="{219C197D-26B0-4EF0-874F-FE5911B38FBD}" type="pres">
      <dgm:prSet presAssocID="{20E37F59-CD69-4137-BE5B-3B4A2FBB037E}" presName="noChildren" presStyleCnt="0"/>
      <dgm:spPr/>
    </dgm:pt>
    <dgm:pt modelId="{6240FBB4-E73C-4A05-B5A3-420E16629054}" type="pres">
      <dgm:prSet presAssocID="{20E37F59-CD69-4137-BE5B-3B4A2FBB037E}" presName="gap" presStyleCnt="0"/>
      <dgm:spPr/>
    </dgm:pt>
    <dgm:pt modelId="{4363CC3C-7368-4894-B91F-4ACEB2363C19}" type="pres">
      <dgm:prSet presAssocID="{20E37F59-CD69-4137-BE5B-3B4A2FBB037E}" presName="medCircle2" presStyleLbl="vennNode1" presStyleIdx="6" presStyleCnt="7"/>
      <dgm:spPr/>
    </dgm:pt>
    <dgm:pt modelId="{ED2B6659-50BF-4DEB-BD9A-5B841361C7CA}" type="pres">
      <dgm:prSet presAssocID="{20E37F59-CD69-4137-BE5B-3B4A2FBB037E}" presName="txLvlOnly1" presStyleLbl="revTx" presStyleIdx="6" presStyleCnt="7"/>
      <dgm:spPr/>
      <dgm:t>
        <a:bodyPr/>
        <a:lstStyle/>
        <a:p>
          <a:endParaRPr lang="es-EC"/>
        </a:p>
      </dgm:t>
    </dgm:pt>
  </dgm:ptLst>
  <dgm:cxnLst>
    <dgm:cxn modelId="{109DC128-8CA5-4313-A60D-D6A55FDE0A36}" type="presOf" srcId="{79DD7617-F939-4EE2-A6D6-819F6AF5E05D}" destId="{C0542187-463B-4684-882A-8A6FDEEAAFF3}" srcOrd="0" destOrd="0" presId="urn:microsoft.com/office/officeart/2008/layout/VerticalCircleList"/>
    <dgm:cxn modelId="{0E1F2A46-5FF9-4CD1-B576-4E83114A66DD}" type="presOf" srcId="{CADCF063-C515-445F-9171-DD1AF7F506A9}" destId="{795DE490-02B4-4E03-8E0B-C47C4E33178C}" srcOrd="0" destOrd="0" presId="urn:microsoft.com/office/officeart/2008/layout/VerticalCircleList"/>
    <dgm:cxn modelId="{0108969E-0A28-419F-96B9-4BF0BDF14465}" srcId="{81536798-6805-4EB5-8A1C-532E775E46AB}" destId="{F003CCB4-9DE8-47AD-BCBA-FE0DEDF0B5E9}" srcOrd="2" destOrd="0" parTransId="{856D4866-9621-494E-BFEB-A5344AEF3D3C}" sibTransId="{B6CBC059-D357-4CE6-8C69-1F8BF703700B}"/>
    <dgm:cxn modelId="{1BC19081-E183-4DAA-A345-665E616A251B}" srcId="{81536798-6805-4EB5-8A1C-532E775E46AB}" destId="{AC3D5938-8EFD-4514-A0C7-5F1E0441EA09}" srcOrd="3" destOrd="0" parTransId="{3BA5A87F-0D51-4102-A094-3489F529599C}" sibTransId="{F11498E3-EA1A-4302-83A3-461A53DEFEAC}"/>
    <dgm:cxn modelId="{E76F1F96-4855-4843-B0C9-60C2E7F0984D}" type="presOf" srcId="{20E37F59-CD69-4137-BE5B-3B4A2FBB037E}" destId="{ED2B6659-50BF-4DEB-BD9A-5B841361C7CA}" srcOrd="0" destOrd="0" presId="urn:microsoft.com/office/officeart/2008/layout/VerticalCircleList"/>
    <dgm:cxn modelId="{7CE60E3B-8084-4C52-98E2-056ACE1C324A}" type="presOf" srcId="{A1EA01CA-7652-4B0C-9260-694D7AA1FB9B}" destId="{7FFB1BBD-2C7E-407A-AA2D-1E0A6038C076}" srcOrd="0" destOrd="0" presId="urn:microsoft.com/office/officeart/2008/layout/VerticalCircleList"/>
    <dgm:cxn modelId="{C97ECE93-7651-4C2D-9843-2090DE42B395}" type="presOf" srcId="{F003CCB4-9DE8-47AD-BCBA-FE0DEDF0B5E9}" destId="{0A761183-87B5-4BB0-B8EA-6E3D10F9E057}" srcOrd="0" destOrd="0" presId="urn:microsoft.com/office/officeart/2008/layout/VerticalCircleList"/>
    <dgm:cxn modelId="{69B525FB-A3AA-48C6-B0A9-8E94597FDAED}" srcId="{81536798-6805-4EB5-8A1C-532E775E46AB}" destId="{CADCF063-C515-445F-9171-DD1AF7F506A9}" srcOrd="4" destOrd="0" parTransId="{674EF81B-36EA-47B3-BDA1-060250FB3F47}" sibTransId="{B647812E-9B5E-41C7-997B-6B0BED6E2F9D}"/>
    <dgm:cxn modelId="{7A40911E-6D07-4377-A5D6-207C46EF630D}" srcId="{81536798-6805-4EB5-8A1C-532E775E46AB}" destId="{A1EA01CA-7652-4B0C-9260-694D7AA1FB9B}" srcOrd="5" destOrd="0" parTransId="{770961F0-87CB-4EF5-A3D8-19B27BB72421}" sibTransId="{454E96BF-75AB-4841-943C-CF5CD5AEDEA8}"/>
    <dgm:cxn modelId="{F3E70D24-A8DD-48CA-83C7-FB91287DC06D}" srcId="{81536798-6805-4EB5-8A1C-532E775E46AB}" destId="{F96C556F-C120-456B-96C5-683213D3A7ED}" srcOrd="1" destOrd="0" parTransId="{85996FE2-D342-43C4-929D-A19EDDAAE604}" sibTransId="{276E1E57-0459-445C-84C5-317C4D85C31F}"/>
    <dgm:cxn modelId="{F0FB74C7-5389-44C3-B691-EDD45EE2D9FD}" srcId="{81536798-6805-4EB5-8A1C-532E775E46AB}" destId="{20E37F59-CD69-4137-BE5B-3B4A2FBB037E}" srcOrd="6" destOrd="0" parTransId="{DD944D3F-D1F6-4DC7-9E4B-E25A8B75DEE5}" sibTransId="{6487B0F2-C1BC-4F65-B770-AF2881A23AB4}"/>
    <dgm:cxn modelId="{B4F60F10-546C-4C03-A78C-A28B1C390541}" type="presOf" srcId="{81536798-6805-4EB5-8A1C-532E775E46AB}" destId="{46E2B2BE-48DA-4A40-9947-1F5DB8ABFCF0}" srcOrd="0" destOrd="0" presId="urn:microsoft.com/office/officeart/2008/layout/VerticalCircleList"/>
    <dgm:cxn modelId="{CA820748-1D68-4A0A-A673-A8AC88695BAC}" type="presOf" srcId="{F96C556F-C120-456B-96C5-683213D3A7ED}" destId="{102D4E15-FEBD-43F4-9B3F-F28723906558}" srcOrd="0" destOrd="0" presId="urn:microsoft.com/office/officeart/2008/layout/VerticalCircleList"/>
    <dgm:cxn modelId="{F8A03255-9401-4C03-8F26-EB84259FD51D}" srcId="{81536798-6805-4EB5-8A1C-532E775E46AB}" destId="{79DD7617-F939-4EE2-A6D6-819F6AF5E05D}" srcOrd="0" destOrd="0" parTransId="{FF16CE99-1507-47FD-88E0-3B199DC1786B}" sibTransId="{189BE599-4B95-4F59-AE9F-91F180DC6C26}"/>
    <dgm:cxn modelId="{93F46F11-E129-4ECB-A803-7216297BAC18}" type="presOf" srcId="{AC3D5938-8EFD-4514-A0C7-5F1E0441EA09}" destId="{6982558F-CEAB-4DFD-AABA-99085B61597D}" srcOrd="0" destOrd="0" presId="urn:microsoft.com/office/officeart/2008/layout/VerticalCircleList"/>
    <dgm:cxn modelId="{07FAE9A9-6E6A-437B-B43C-40AE3C3B7EB0}" type="presParOf" srcId="{46E2B2BE-48DA-4A40-9947-1F5DB8ABFCF0}" destId="{F60FBD51-7626-4AA6-8BAD-0ABE4B830947}" srcOrd="0" destOrd="0" presId="urn:microsoft.com/office/officeart/2008/layout/VerticalCircleList"/>
    <dgm:cxn modelId="{4B37D4BF-63B4-464E-A265-6C580D92B8DB}" type="presParOf" srcId="{F60FBD51-7626-4AA6-8BAD-0ABE4B830947}" destId="{3776E724-5DC0-44FB-BBD9-520D46C520E1}" srcOrd="0" destOrd="0" presId="urn:microsoft.com/office/officeart/2008/layout/VerticalCircleList"/>
    <dgm:cxn modelId="{14858CC5-604A-44A8-8898-948478BD9E19}" type="presParOf" srcId="{F60FBD51-7626-4AA6-8BAD-0ABE4B830947}" destId="{234350BE-A6B6-43D2-86E7-8096F56213E4}" srcOrd="1" destOrd="0" presId="urn:microsoft.com/office/officeart/2008/layout/VerticalCircleList"/>
    <dgm:cxn modelId="{BE36FEBD-F458-4284-B1EA-B48160D52DDB}" type="presParOf" srcId="{F60FBD51-7626-4AA6-8BAD-0ABE4B830947}" destId="{C0542187-463B-4684-882A-8A6FDEEAAFF3}" srcOrd="2" destOrd="0" presId="urn:microsoft.com/office/officeart/2008/layout/VerticalCircleList"/>
    <dgm:cxn modelId="{189623D7-1024-43CE-8ED8-23AE326D9CCF}" type="presParOf" srcId="{46E2B2BE-48DA-4A40-9947-1F5DB8ABFCF0}" destId="{44B1BE2C-AEB0-41A9-89A2-8D0303024154}" srcOrd="1" destOrd="0" presId="urn:microsoft.com/office/officeart/2008/layout/VerticalCircleList"/>
    <dgm:cxn modelId="{F44BB7E6-5B04-4217-A6E4-38103B072D71}" type="presParOf" srcId="{44B1BE2C-AEB0-41A9-89A2-8D0303024154}" destId="{D252DFF3-8994-48BA-B8F9-B795127D8A77}" srcOrd="0" destOrd="0" presId="urn:microsoft.com/office/officeart/2008/layout/VerticalCircleList"/>
    <dgm:cxn modelId="{8EE31402-F470-4FBB-895C-293EB98CDD26}" type="presParOf" srcId="{44B1BE2C-AEB0-41A9-89A2-8D0303024154}" destId="{495E30B2-BC29-48EB-8DC1-65BE1D7CF586}" srcOrd="1" destOrd="0" presId="urn:microsoft.com/office/officeart/2008/layout/VerticalCircleList"/>
    <dgm:cxn modelId="{324E1136-C5B0-43B7-AED4-F356F8C4F0B9}" type="presParOf" srcId="{44B1BE2C-AEB0-41A9-89A2-8D0303024154}" destId="{102D4E15-FEBD-43F4-9B3F-F28723906558}" srcOrd="2" destOrd="0" presId="urn:microsoft.com/office/officeart/2008/layout/VerticalCircleList"/>
    <dgm:cxn modelId="{4C413751-A3F3-44DE-B733-AE0C1085EF37}" type="presParOf" srcId="{46E2B2BE-48DA-4A40-9947-1F5DB8ABFCF0}" destId="{CF921071-57FC-4DE6-A216-81B98B760ABF}" srcOrd="2" destOrd="0" presId="urn:microsoft.com/office/officeart/2008/layout/VerticalCircleList"/>
    <dgm:cxn modelId="{028EE9FB-70F7-4930-9951-471BE8C501E1}" type="presParOf" srcId="{CF921071-57FC-4DE6-A216-81B98B760ABF}" destId="{E1B85F70-E4A0-4A2F-9BBB-FCEF48270352}" srcOrd="0" destOrd="0" presId="urn:microsoft.com/office/officeart/2008/layout/VerticalCircleList"/>
    <dgm:cxn modelId="{984EE15E-0937-430F-8511-907B032C95B4}" type="presParOf" srcId="{CF921071-57FC-4DE6-A216-81B98B760ABF}" destId="{9C6B45DF-5D86-45F0-A8D3-0A846DCD6264}" srcOrd="1" destOrd="0" presId="urn:microsoft.com/office/officeart/2008/layout/VerticalCircleList"/>
    <dgm:cxn modelId="{EE3AD77F-493F-4471-BF9D-999FF08995C8}" type="presParOf" srcId="{CF921071-57FC-4DE6-A216-81B98B760ABF}" destId="{0A761183-87B5-4BB0-B8EA-6E3D10F9E057}" srcOrd="2" destOrd="0" presId="urn:microsoft.com/office/officeart/2008/layout/VerticalCircleList"/>
    <dgm:cxn modelId="{C418CC90-4094-4E74-B065-CD9A30859FC1}" type="presParOf" srcId="{46E2B2BE-48DA-4A40-9947-1F5DB8ABFCF0}" destId="{B68422B3-FA11-4660-A1F2-286F6F4C2D64}" srcOrd="3" destOrd="0" presId="urn:microsoft.com/office/officeart/2008/layout/VerticalCircleList"/>
    <dgm:cxn modelId="{E7535C3E-1398-4C28-8DFB-3971C7CE9491}" type="presParOf" srcId="{B68422B3-FA11-4660-A1F2-286F6F4C2D64}" destId="{9711011F-AA05-4752-8BDC-3B499E731137}" srcOrd="0" destOrd="0" presId="urn:microsoft.com/office/officeart/2008/layout/VerticalCircleList"/>
    <dgm:cxn modelId="{5020782A-1CC2-4485-97C9-CA5226145C4A}" type="presParOf" srcId="{B68422B3-FA11-4660-A1F2-286F6F4C2D64}" destId="{5D474026-F5A9-4736-9BED-E0973101452C}" srcOrd="1" destOrd="0" presId="urn:microsoft.com/office/officeart/2008/layout/VerticalCircleList"/>
    <dgm:cxn modelId="{54CD64A1-EC79-408E-9FE0-80FD3D6A586E}" type="presParOf" srcId="{B68422B3-FA11-4660-A1F2-286F6F4C2D64}" destId="{6982558F-CEAB-4DFD-AABA-99085B61597D}" srcOrd="2" destOrd="0" presId="urn:microsoft.com/office/officeart/2008/layout/VerticalCircleList"/>
    <dgm:cxn modelId="{DECC8ED6-0954-4CAE-8656-390060E478A6}" type="presParOf" srcId="{46E2B2BE-48DA-4A40-9947-1F5DB8ABFCF0}" destId="{AF6114F4-B4AE-492B-8DFE-C7C1474CE527}" srcOrd="4" destOrd="0" presId="urn:microsoft.com/office/officeart/2008/layout/VerticalCircleList"/>
    <dgm:cxn modelId="{32D056EA-B105-4B4C-8492-1D3FACE971C7}" type="presParOf" srcId="{AF6114F4-B4AE-492B-8DFE-C7C1474CE527}" destId="{77378CB5-9456-488B-86B8-D4AEDF81896A}" srcOrd="0" destOrd="0" presId="urn:microsoft.com/office/officeart/2008/layout/VerticalCircleList"/>
    <dgm:cxn modelId="{E51610FC-EA28-4D51-ABD1-535CC2EC2E53}" type="presParOf" srcId="{AF6114F4-B4AE-492B-8DFE-C7C1474CE527}" destId="{4FF7F391-B8F2-4A59-AB69-FD8019984BD9}" srcOrd="1" destOrd="0" presId="urn:microsoft.com/office/officeart/2008/layout/VerticalCircleList"/>
    <dgm:cxn modelId="{3C70D225-1C0E-4ABB-9343-2F6FA8CE79D3}" type="presParOf" srcId="{AF6114F4-B4AE-492B-8DFE-C7C1474CE527}" destId="{795DE490-02B4-4E03-8E0B-C47C4E33178C}" srcOrd="2" destOrd="0" presId="urn:microsoft.com/office/officeart/2008/layout/VerticalCircleList"/>
    <dgm:cxn modelId="{880EFFA4-BC02-4C17-A3B2-091954F4CA7D}" type="presParOf" srcId="{46E2B2BE-48DA-4A40-9947-1F5DB8ABFCF0}" destId="{DE0FC26D-A35F-4DB2-9A1E-A85AAE4116F5}" srcOrd="5" destOrd="0" presId="urn:microsoft.com/office/officeart/2008/layout/VerticalCircleList"/>
    <dgm:cxn modelId="{FABB3E54-8D6D-4909-8A12-BCC2E72B146D}" type="presParOf" srcId="{DE0FC26D-A35F-4DB2-9A1E-A85AAE4116F5}" destId="{C8AC9CD1-990E-4244-BC07-290904623344}" srcOrd="0" destOrd="0" presId="urn:microsoft.com/office/officeart/2008/layout/VerticalCircleList"/>
    <dgm:cxn modelId="{674B84F5-81E1-4587-96BB-CF19A8025EFF}" type="presParOf" srcId="{DE0FC26D-A35F-4DB2-9A1E-A85AAE4116F5}" destId="{778BE2F4-2903-46DC-9FFF-98C512CDB51D}" srcOrd="1" destOrd="0" presId="urn:microsoft.com/office/officeart/2008/layout/VerticalCircleList"/>
    <dgm:cxn modelId="{33081E39-F83D-48DA-B6BB-3A8567917E06}" type="presParOf" srcId="{DE0FC26D-A35F-4DB2-9A1E-A85AAE4116F5}" destId="{7FFB1BBD-2C7E-407A-AA2D-1E0A6038C076}" srcOrd="2" destOrd="0" presId="urn:microsoft.com/office/officeart/2008/layout/VerticalCircleList"/>
    <dgm:cxn modelId="{20C67E2C-D324-4B21-9ED8-7AC4A0CA2046}" type="presParOf" srcId="{46E2B2BE-48DA-4A40-9947-1F5DB8ABFCF0}" destId="{219C197D-26B0-4EF0-874F-FE5911B38FBD}" srcOrd="6" destOrd="0" presId="urn:microsoft.com/office/officeart/2008/layout/VerticalCircleList"/>
    <dgm:cxn modelId="{74CD5DEF-BDC7-4E61-844B-920442B2664A}" type="presParOf" srcId="{219C197D-26B0-4EF0-874F-FE5911B38FBD}" destId="{6240FBB4-E73C-4A05-B5A3-420E16629054}" srcOrd="0" destOrd="0" presId="urn:microsoft.com/office/officeart/2008/layout/VerticalCircleList"/>
    <dgm:cxn modelId="{ECC6FD3F-2F42-4162-B3CC-F6375E8F812E}" type="presParOf" srcId="{219C197D-26B0-4EF0-874F-FE5911B38FBD}" destId="{4363CC3C-7368-4894-B91F-4ACEB2363C19}" srcOrd="1" destOrd="0" presId="urn:microsoft.com/office/officeart/2008/layout/VerticalCircleList"/>
    <dgm:cxn modelId="{E12BCBBE-C5B1-4EC6-B897-94766FD5D43C}" type="presParOf" srcId="{219C197D-26B0-4EF0-874F-FE5911B38FBD}" destId="{ED2B6659-50BF-4DEB-BD9A-5B841361C7CA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B596495-CB7B-46E0-8E3E-A6E4875485CD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A1BFA0A-C0EF-468E-A15F-6E64CED47476}">
      <dgm:prSet phldrT="[Texto]"/>
      <dgm:spPr/>
      <dgm:t>
        <a:bodyPr/>
        <a:lstStyle/>
        <a:p>
          <a:r>
            <a:rPr lang="es-EC" dirty="0" smtClean="0"/>
            <a:t>Fase de Propagación</a:t>
          </a:r>
          <a:endParaRPr lang="es-EC" dirty="0"/>
        </a:p>
      </dgm:t>
    </dgm:pt>
    <dgm:pt modelId="{514697A6-2CE1-44E3-B7FF-ACBA4BA0E662}" type="parTrans" cxnId="{8E082C6A-7E11-4E2E-8B8E-619A3FEE8A89}">
      <dgm:prSet/>
      <dgm:spPr/>
      <dgm:t>
        <a:bodyPr/>
        <a:lstStyle/>
        <a:p>
          <a:endParaRPr lang="es-EC"/>
        </a:p>
      </dgm:t>
    </dgm:pt>
    <dgm:pt modelId="{2D3CD72D-9733-470F-9985-35F29EAF03CE}" type="sibTrans" cxnId="{8E082C6A-7E11-4E2E-8B8E-619A3FEE8A89}">
      <dgm:prSet/>
      <dgm:spPr/>
      <dgm:t>
        <a:bodyPr/>
        <a:lstStyle/>
        <a:p>
          <a:endParaRPr lang="es-EC"/>
        </a:p>
      </dgm:t>
    </dgm:pt>
    <dgm:pt modelId="{B8BD8612-15B0-489F-B4D7-1154F4A29B8E}">
      <dgm:prSet phldrT="[Texto]"/>
      <dgm:spPr/>
      <dgm:t>
        <a:bodyPr/>
        <a:lstStyle/>
        <a:p>
          <a:r>
            <a:rPr lang="es-EC" dirty="0" smtClean="0"/>
            <a:t>Número de hojas</a:t>
          </a:r>
          <a:endParaRPr lang="es-EC" dirty="0"/>
        </a:p>
      </dgm:t>
    </dgm:pt>
    <dgm:pt modelId="{666E1437-CE82-4FD9-AD1D-6D143B205FAB}" type="parTrans" cxnId="{FFAF676E-209E-4E9F-932E-08823465492F}">
      <dgm:prSet/>
      <dgm:spPr/>
      <dgm:t>
        <a:bodyPr/>
        <a:lstStyle/>
        <a:p>
          <a:endParaRPr lang="es-EC"/>
        </a:p>
      </dgm:t>
    </dgm:pt>
    <dgm:pt modelId="{78376FC1-9C40-4428-8E6B-3C88B4DC8DF2}" type="sibTrans" cxnId="{FFAF676E-209E-4E9F-932E-08823465492F}">
      <dgm:prSet/>
      <dgm:spPr/>
      <dgm:t>
        <a:bodyPr/>
        <a:lstStyle/>
        <a:p>
          <a:endParaRPr lang="es-EC"/>
        </a:p>
      </dgm:t>
    </dgm:pt>
    <dgm:pt modelId="{97CB2537-FD54-42C2-956C-97A76465E3CA}">
      <dgm:prSet phldrT="[Texto]"/>
      <dgm:spPr/>
      <dgm:t>
        <a:bodyPr/>
        <a:lstStyle/>
        <a:p>
          <a:r>
            <a:rPr lang="es-EC" dirty="0" smtClean="0"/>
            <a:t>Altura de plántula</a:t>
          </a:r>
          <a:endParaRPr lang="es-EC" dirty="0"/>
        </a:p>
      </dgm:t>
    </dgm:pt>
    <dgm:pt modelId="{DC6A9972-98A5-4A54-A7F7-62207908D100}" type="parTrans" cxnId="{42BEE42A-7C3C-4DF1-B389-F5683D4B2C34}">
      <dgm:prSet/>
      <dgm:spPr/>
      <dgm:t>
        <a:bodyPr/>
        <a:lstStyle/>
        <a:p>
          <a:endParaRPr lang="es-EC"/>
        </a:p>
      </dgm:t>
    </dgm:pt>
    <dgm:pt modelId="{EA5E8F92-7C08-4244-A333-D1DEF9C8DBCC}" type="sibTrans" cxnId="{42BEE42A-7C3C-4DF1-B389-F5683D4B2C34}">
      <dgm:prSet/>
      <dgm:spPr/>
      <dgm:t>
        <a:bodyPr/>
        <a:lstStyle/>
        <a:p>
          <a:endParaRPr lang="es-EC"/>
        </a:p>
      </dgm:t>
    </dgm:pt>
    <dgm:pt modelId="{5627C69B-B9F9-4FEB-994E-1B3EE12CBE04}">
      <dgm:prSet phldrT="[Texto]"/>
      <dgm:spPr/>
      <dgm:t>
        <a:bodyPr/>
        <a:lstStyle/>
        <a:p>
          <a:r>
            <a:rPr lang="es-EC" dirty="0" smtClean="0"/>
            <a:t>Fase de Campo</a:t>
          </a:r>
          <a:endParaRPr lang="es-EC" dirty="0"/>
        </a:p>
      </dgm:t>
    </dgm:pt>
    <dgm:pt modelId="{175B2805-F94B-4A0D-B2A1-48AA9304B595}" type="parTrans" cxnId="{6437CEF5-9F9B-488A-A7F0-D8F188370382}">
      <dgm:prSet/>
      <dgm:spPr/>
      <dgm:t>
        <a:bodyPr/>
        <a:lstStyle/>
        <a:p>
          <a:endParaRPr lang="es-EC"/>
        </a:p>
      </dgm:t>
    </dgm:pt>
    <dgm:pt modelId="{5E4AD8A7-962B-43EF-8816-4915E2FA7264}" type="sibTrans" cxnId="{6437CEF5-9F9B-488A-A7F0-D8F188370382}">
      <dgm:prSet/>
      <dgm:spPr/>
      <dgm:t>
        <a:bodyPr/>
        <a:lstStyle/>
        <a:p>
          <a:endParaRPr lang="es-EC"/>
        </a:p>
      </dgm:t>
    </dgm:pt>
    <dgm:pt modelId="{67D895F0-6B61-44E4-A10D-8548D4B16A58}">
      <dgm:prSet phldrT="[Texto]"/>
      <dgm:spPr/>
      <dgm:t>
        <a:bodyPr/>
        <a:lstStyle/>
        <a:p>
          <a:r>
            <a:rPr lang="es-EC" dirty="0" smtClean="0"/>
            <a:t>Número de tallos por planta</a:t>
          </a:r>
          <a:endParaRPr lang="es-EC" dirty="0"/>
        </a:p>
      </dgm:t>
    </dgm:pt>
    <dgm:pt modelId="{95CBB809-9649-49EB-8283-728A063AC9D3}" type="parTrans" cxnId="{EB595C2B-7B86-495B-BF85-66971BAF3BB3}">
      <dgm:prSet/>
      <dgm:spPr/>
      <dgm:t>
        <a:bodyPr/>
        <a:lstStyle/>
        <a:p>
          <a:endParaRPr lang="es-EC"/>
        </a:p>
      </dgm:t>
    </dgm:pt>
    <dgm:pt modelId="{7B4984CF-3204-4F7C-9853-0495FC72D605}" type="sibTrans" cxnId="{EB595C2B-7B86-495B-BF85-66971BAF3BB3}">
      <dgm:prSet/>
      <dgm:spPr/>
      <dgm:t>
        <a:bodyPr/>
        <a:lstStyle/>
        <a:p>
          <a:endParaRPr lang="es-EC"/>
        </a:p>
      </dgm:t>
    </dgm:pt>
    <dgm:pt modelId="{9BBF3018-D72F-4554-BEC9-83E61BEC4A23}">
      <dgm:prSet phldrT="[Texto]"/>
      <dgm:spPr/>
      <dgm:t>
        <a:bodyPr/>
        <a:lstStyle/>
        <a:p>
          <a:r>
            <a:rPr lang="es-EC" dirty="0" smtClean="0"/>
            <a:t>Número de brotes</a:t>
          </a:r>
          <a:endParaRPr lang="es-EC" dirty="0"/>
        </a:p>
      </dgm:t>
    </dgm:pt>
    <dgm:pt modelId="{486AD3DF-994F-4F69-B6AA-9BD4D79B8F71}" type="parTrans" cxnId="{6BF62558-1ED7-41A8-B21E-AA99B5FA0624}">
      <dgm:prSet/>
      <dgm:spPr/>
      <dgm:t>
        <a:bodyPr/>
        <a:lstStyle/>
        <a:p>
          <a:endParaRPr lang="es-EC"/>
        </a:p>
      </dgm:t>
    </dgm:pt>
    <dgm:pt modelId="{840E6073-3C44-4BD5-A8BA-AD9AC5C9147F}" type="sibTrans" cxnId="{6BF62558-1ED7-41A8-B21E-AA99B5FA0624}">
      <dgm:prSet/>
      <dgm:spPr/>
      <dgm:t>
        <a:bodyPr/>
        <a:lstStyle/>
        <a:p>
          <a:endParaRPr lang="es-EC"/>
        </a:p>
      </dgm:t>
    </dgm:pt>
    <dgm:pt modelId="{914E9E51-C48E-49F4-BF78-8F89B5F315CC}">
      <dgm:prSet phldrT="[Texto]"/>
      <dgm:spPr/>
      <dgm:t>
        <a:bodyPr/>
        <a:lstStyle/>
        <a:p>
          <a:r>
            <a:rPr lang="es-EC" dirty="0" smtClean="0"/>
            <a:t>Altura de brotes</a:t>
          </a:r>
          <a:endParaRPr lang="es-EC" dirty="0"/>
        </a:p>
      </dgm:t>
    </dgm:pt>
    <dgm:pt modelId="{255D2D00-4240-4D11-9BE6-F8507602F234}" type="parTrans" cxnId="{0F997CDD-C324-4C25-9834-B6CB65F4C7D6}">
      <dgm:prSet/>
      <dgm:spPr/>
      <dgm:t>
        <a:bodyPr/>
        <a:lstStyle/>
        <a:p>
          <a:endParaRPr lang="es-EC"/>
        </a:p>
      </dgm:t>
    </dgm:pt>
    <dgm:pt modelId="{555436A2-3C3E-48D1-BA01-CE7E0110FFDF}" type="sibTrans" cxnId="{0F997CDD-C324-4C25-9834-B6CB65F4C7D6}">
      <dgm:prSet/>
      <dgm:spPr/>
      <dgm:t>
        <a:bodyPr/>
        <a:lstStyle/>
        <a:p>
          <a:endParaRPr lang="es-EC"/>
        </a:p>
      </dgm:t>
    </dgm:pt>
    <dgm:pt modelId="{88C4FF37-F75D-4DB0-8C5E-0741A5FD935E}">
      <dgm:prSet phldrT="[Texto]"/>
      <dgm:spPr/>
      <dgm:t>
        <a:bodyPr/>
        <a:lstStyle/>
        <a:p>
          <a:r>
            <a:rPr lang="es-EC" dirty="0" smtClean="0"/>
            <a:t>Radiación Par y Total</a:t>
          </a:r>
          <a:endParaRPr lang="es-EC" dirty="0"/>
        </a:p>
      </dgm:t>
    </dgm:pt>
    <dgm:pt modelId="{B741DC55-CE12-4C52-9184-A0FD3FF35B0E}" type="parTrans" cxnId="{CD7C07C9-402B-4CAC-ADD3-D0548DF5A679}">
      <dgm:prSet/>
      <dgm:spPr/>
      <dgm:t>
        <a:bodyPr/>
        <a:lstStyle/>
        <a:p>
          <a:endParaRPr lang="es-EC"/>
        </a:p>
      </dgm:t>
    </dgm:pt>
    <dgm:pt modelId="{19FF7525-75A3-46A9-AEB7-65B487FDD4DF}" type="sibTrans" cxnId="{CD7C07C9-402B-4CAC-ADD3-D0548DF5A679}">
      <dgm:prSet/>
      <dgm:spPr/>
      <dgm:t>
        <a:bodyPr/>
        <a:lstStyle/>
        <a:p>
          <a:endParaRPr lang="es-EC"/>
        </a:p>
      </dgm:t>
    </dgm:pt>
    <dgm:pt modelId="{50A81491-9B4E-4AA9-B2C7-493EEF1E1D9E}">
      <dgm:prSet phldrT="[Texto]"/>
      <dgm:spPr/>
      <dgm:t>
        <a:bodyPr/>
        <a:lstStyle/>
        <a:p>
          <a:r>
            <a:rPr lang="es-EC" dirty="0" smtClean="0"/>
            <a:t>Contenido de Clorofila</a:t>
          </a:r>
          <a:endParaRPr lang="es-EC" dirty="0"/>
        </a:p>
      </dgm:t>
    </dgm:pt>
    <dgm:pt modelId="{487A80BF-3B2F-47C8-86AB-62B707FD9F5B}" type="parTrans" cxnId="{8BEEF8A2-7E2F-48FA-A7ED-35E962757606}">
      <dgm:prSet/>
      <dgm:spPr/>
      <dgm:t>
        <a:bodyPr/>
        <a:lstStyle/>
        <a:p>
          <a:endParaRPr lang="es-EC"/>
        </a:p>
      </dgm:t>
    </dgm:pt>
    <dgm:pt modelId="{CA6460E1-E708-4ED9-ABF9-814F0EF1C040}" type="sibTrans" cxnId="{8BEEF8A2-7E2F-48FA-A7ED-35E962757606}">
      <dgm:prSet/>
      <dgm:spPr/>
      <dgm:t>
        <a:bodyPr/>
        <a:lstStyle/>
        <a:p>
          <a:endParaRPr lang="es-EC"/>
        </a:p>
      </dgm:t>
    </dgm:pt>
    <dgm:pt modelId="{072A793B-3432-459D-B950-B6CE079DD5CA}">
      <dgm:prSet phldrT="[Texto]"/>
      <dgm:spPr/>
      <dgm:t>
        <a:bodyPr/>
        <a:lstStyle/>
        <a:p>
          <a:r>
            <a:rPr lang="es-EC" dirty="0" smtClean="0"/>
            <a:t>Contenido de Macronutrientes</a:t>
          </a:r>
          <a:endParaRPr lang="es-EC" dirty="0"/>
        </a:p>
      </dgm:t>
    </dgm:pt>
    <dgm:pt modelId="{182DF2EB-AF90-466C-90B5-5B356CC8DBF4}" type="parTrans" cxnId="{ED6EBD65-E61B-4F11-B20C-8FC9CFAA455C}">
      <dgm:prSet/>
      <dgm:spPr/>
      <dgm:t>
        <a:bodyPr/>
        <a:lstStyle/>
        <a:p>
          <a:endParaRPr lang="es-EC"/>
        </a:p>
      </dgm:t>
    </dgm:pt>
    <dgm:pt modelId="{4E924942-F1E1-4CEF-B24A-1B4F5AAD0978}" type="sibTrans" cxnId="{ED6EBD65-E61B-4F11-B20C-8FC9CFAA455C}">
      <dgm:prSet/>
      <dgm:spPr/>
      <dgm:t>
        <a:bodyPr/>
        <a:lstStyle/>
        <a:p>
          <a:endParaRPr lang="es-EC"/>
        </a:p>
      </dgm:t>
    </dgm:pt>
    <dgm:pt modelId="{0056FF40-DA63-4FBD-AF76-675A9A1C5F66}">
      <dgm:prSet phldrT="[Texto]"/>
      <dgm:spPr/>
      <dgm:t>
        <a:bodyPr/>
        <a:lstStyle/>
        <a:p>
          <a:r>
            <a:rPr lang="es-EC" dirty="0" smtClean="0"/>
            <a:t>Número de tallos exportables</a:t>
          </a:r>
          <a:endParaRPr lang="es-EC" dirty="0"/>
        </a:p>
      </dgm:t>
    </dgm:pt>
    <dgm:pt modelId="{D1C00065-139B-4DE5-AA45-80938EECDA74}" type="parTrans" cxnId="{DCDF66A2-A1D5-4F04-B18B-6A08E47E578F}">
      <dgm:prSet/>
      <dgm:spPr/>
      <dgm:t>
        <a:bodyPr/>
        <a:lstStyle/>
        <a:p>
          <a:endParaRPr lang="es-EC"/>
        </a:p>
      </dgm:t>
    </dgm:pt>
    <dgm:pt modelId="{4F1A0C73-0CC3-4693-A2AC-11C88498024A}" type="sibTrans" cxnId="{DCDF66A2-A1D5-4F04-B18B-6A08E47E578F}">
      <dgm:prSet/>
      <dgm:spPr/>
      <dgm:t>
        <a:bodyPr/>
        <a:lstStyle/>
        <a:p>
          <a:endParaRPr lang="es-EC"/>
        </a:p>
      </dgm:t>
    </dgm:pt>
    <dgm:pt modelId="{4029FC8A-5660-4A77-AE8D-BA3933ACFEC1}">
      <dgm:prSet phldrT="[Texto]"/>
      <dgm:spPr/>
      <dgm:t>
        <a:bodyPr/>
        <a:lstStyle/>
        <a:p>
          <a:r>
            <a:rPr lang="es-EC" dirty="0" smtClean="0"/>
            <a:t>Peso en blanco de tallos</a:t>
          </a:r>
          <a:endParaRPr lang="es-EC" dirty="0"/>
        </a:p>
      </dgm:t>
    </dgm:pt>
    <dgm:pt modelId="{28D64182-D008-49DB-B56C-E039945CE9D4}" type="parTrans" cxnId="{0E956123-7859-4B1B-8DD9-C24E64565FC4}">
      <dgm:prSet/>
      <dgm:spPr/>
      <dgm:t>
        <a:bodyPr/>
        <a:lstStyle/>
        <a:p>
          <a:endParaRPr lang="es-EC"/>
        </a:p>
      </dgm:t>
    </dgm:pt>
    <dgm:pt modelId="{DAE0EDA0-38FE-4F44-A97E-54BEB3C6140B}" type="sibTrans" cxnId="{0E956123-7859-4B1B-8DD9-C24E64565FC4}">
      <dgm:prSet/>
      <dgm:spPr/>
      <dgm:t>
        <a:bodyPr/>
        <a:lstStyle/>
        <a:p>
          <a:endParaRPr lang="es-EC"/>
        </a:p>
      </dgm:t>
    </dgm:pt>
    <dgm:pt modelId="{3F915E17-2F83-4799-9DAF-C22466484371}">
      <dgm:prSet phldrT="[Texto]"/>
      <dgm:spPr/>
      <dgm:t>
        <a:bodyPr/>
        <a:lstStyle/>
        <a:p>
          <a:r>
            <a:rPr lang="es-EC" smtClean="0"/>
            <a:t>Peso seco de raíz</a:t>
          </a:r>
          <a:endParaRPr lang="es-EC" dirty="0"/>
        </a:p>
      </dgm:t>
    </dgm:pt>
    <dgm:pt modelId="{A3C253A1-34E7-44E1-9299-9D9AFB79A771}" type="parTrans" cxnId="{9205DFA1-B4A0-4B71-B453-F455C13C7BFB}">
      <dgm:prSet/>
      <dgm:spPr/>
      <dgm:t>
        <a:bodyPr/>
        <a:lstStyle/>
        <a:p>
          <a:endParaRPr lang="es-EC"/>
        </a:p>
      </dgm:t>
    </dgm:pt>
    <dgm:pt modelId="{80FEF965-E192-438D-84D4-DD00333BA5D1}" type="sibTrans" cxnId="{9205DFA1-B4A0-4B71-B453-F455C13C7BFB}">
      <dgm:prSet/>
      <dgm:spPr/>
      <dgm:t>
        <a:bodyPr/>
        <a:lstStyle/>
        <a:p>
          <a:endParaRPr lang="es-EC"/>
        </a:p>
      </dgm:t>
    </dgm:pt>
    <dgm:pt modelId="{C9B8FBE6-115F-4D27-ADC6-104DC8488AAA}" type="pres">
      <dgm:prSet presAssocID="{5B596495-CB7B-46E0-8E3E-A6E4875485C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353900E-9892-4EBD-B5D5-9E392BA9128B}" type="pres">
      <dgm:prSet presAssocID="{FA1BFA0A-C0EF-468E-A15F-6E64CED47476}" presName="vertFlow" presStyleCnt="0"/>
      <dgm:spPr/>
    </dgm:pt>
    <dgm:pt modelId="{8FB3C532-7247-4D4C-AA27-067013442CA5}" type="pres">
      <dgm:prSet presAssocID="{FA1BFA0A-C0EF-468E-A15F-6E64CED47476}" presName="header" presStyleLbl="node1" presStyleIdx="0" presStyleCnt="2"/>
      <dgm:spPr/>
      <dgm:t>
        <a:bodyPr/>
        <a:lstStyle/>
        <a:p>
          <a:endParaRPr lang="es-EC"/>
        </a:p>
      </dgm:t>
    </dgm:pt>
    <dgm:pt modelId="{9AB6A8D3-CDA0-4A4C-8CF0-C9AEEA5E7A5B}" type="pres">
      <dgm:prSet presAssocID="{666E1437-CE82-4FD9-AD1D-6D143B205FAB}" presName="parTrans" presStyleLbl="sibTrans2D1" presStyleIdx="0" presStyleCnt="11"/>
      <dgm:spPr/>
      <dgm:t>
        <a:bodyPr/>
        <a:lstStyle/>
        <a:p>
          <a:endParaRPr lang="es-EC"/>
        </a:p>
      </dgm:t>
    </dgm:pt>
    <dgm:pt modelId="{7FC9CE06-9E08-49A8-88D1-2E974A823F26}" type="pres">
      <dgm:prSet presAssocID="{B8BD8612-15B0-489F-B4D7-1154F4A29B8E}" presName="child" presStyleLbl="alignAccFollowNode1" presStyleIdx="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5AB02D-0BD6-4940-93F8-D13BF193ED64}" type="pres">
      <dgm:prSet presAssocID="{78376FC1-9C40-4428-8E6B-3C88B4DC8DF2}" presName="sibTrans" presStyleLbl="sibTrans2D1" presStyleIdx="1" presStyleCnt="11"/>
      <dgm:spPr/>
      <dgm:t>
        <a:bodyPr/>
        <a:lstStyle/>
        <a:p>
          <a:endParaRPr lang="es-EC"/>
        </a:p>
      </dgm:t>
    </dgm:pt>
    <dgm:pt modelId="{21FFEAA9-9262-45B6-8E39-38F68F52F999}" type="pres">
      <dgm:prSet presAssocID="{97CB2537-FD54-42C2-956C-97A76465E3CA}" presName="child" presStyleLbl="alignAccFollowNode1" presStyleIdx="1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C4063E-A9BF-4A46-AF7B-3C26C4FF8326}" type="pres">
      <dgm:prSet presAssocID="{EA5E8F92-7C08-4244-A333-D1DEF9C8DBCC}" presName="sibTrans" presStyleLbl="sibTrans2D1" presStyleIdx="2" presStyleCnt="11"/>
      <dgm:spPr/>
      <dgm:t>
        <a:bodyPr/>
        <a:lstStyle/>
        <a:p>
          <a:endParaRPr lang="es-EC"/>
        </a:p>
      </dgm:t>
    </dgm:pt>
    <dgm:pt modelId="{9434AAE3-DFA6-43DC-A15B-21A3248BF7D4}" type="pres">
      <dgm:prSet presAssocID="{9BBF3018-D72F-4554-BEC9-83E61BEC4A23}" presName="child" presStyleLbl="alignAccFollowNode1" presStyleIdx="2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24A7FA-33C3-48DE-B93F-AB167712B67E}" type="pres">
      <dgm:prSet presAssocID="{840E6073-3C44-4BD5-A8BA-AD9AC5C9147F}" presName="sibTrans" presStyleLbl="sibTrans2D1" presStyleIdx="3" presStyleCnt="11"/>
      <dgm:spPr/>
      <dgm:t>
        <a:bodyPr/>
        <a:lstStyle/>
        <a:p>
          <a:endParaRPr lang="es-EC"/>
        </a:p>
      </dgm:t>
    </dgm:pt>
    <dgm:pt modelId="{C676D065-1315-48F3-9BF9-D233FED6FDF7}" type="pres">
      <dgm:prSet presAssocID="{914E9E51-C48E-49F4-BF78-8F89B5F315CC}" presName="child" presStyleLbl="alignAccFollowNode1" presStyleIdx="3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0AE76B-116F-4FC5-B707-6C42430C9ABF}" type="pres">
      <dgm:prSet presAssocID="{555436A2-3C3E-48D1-BA01-CE7E0110FFDF}" presName="sibTrans" presStyleLbl="sibTrans2D1" presStyleIdx="4" presStyleCnt="11"/>
      <dgm:spPr/>
      <dgm:t>
        <a:bodyPr/>
        <a:lstStyle/>
        <a:p>
          <a:endParaRPr lang="es-EC"/>
        </a:p>
      </dgm:t>
    </dgm:pt>
    <dgm:pt modelId="{53290670-7A9A-4477-BAF6-7B9BC2A3D829}" type="pres">
      <dgm:prSet presAssocID="{88C4FF37-F75D-4DB0-8C5E-0741A5FD935E}" presName="child" presStyleLbl="alignAccFollowNode1" presStyleIdx="4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04F2E6-1C16-480B-AF7D-6C27F6C02554}" type="pres">
      <dgm:prSet presAssocID="{19FF7525-75A3-46A9-AEB7-65B487FDD4DF}" presName="sibTrans" presStyleLbl="sibTrans2D1" presStyleIdx="5" presStyleCnt="11"/>
      <dgm:spPr/>
      <dgm:t>
        <a:bodyPr/>
        <a:lstStyle/>
        <a:p>
          <a:endParaRPr lang="es-EC"/>
        </a:p>
      </dgm:t>
    </dgm:pt>
    <dgm:pt modelId="{E15AAAC6-F709-42FA-B8CE-8BB8A2113AD3}" type="pres">
      <dgm:prSet presAssocID="{3F915E17-2F83-4799-9DAF-C22466484371}" presName="child" presStyleLbl="alignAccFollowNode1" presStyleIdx="5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ED288C-0080-40FC-AC5C-6232DC9CF8A2}" type="pres">
      <dgm:prSet presAssocID="{80FEF965-E192-438D-84D4-DD00333BA5D1}" presName="sibTrans" presStyleLbl="sibTrans2D1" presStyleIdx="6" presStyleCnt="11"/>
      <dgm:spPr/>
      <dgm:t>
        <a:bodyPr/>
        <a:lstStyle/>
        <a:p>
          <a:endParaRPr lang="es-EC"/>
        </a:p>
      </dgm:t>
    </dgm:pt>
    <dgm:pt modelId="{8CC3C418-C554-4AE9-859F-34FAF72B7B25}" type="pres">
      <dgm:prSet presAssocID="{50A81491-9B4E-4AA9-B2C7-493EEF1E1D9E}" presName="child" presStyleLbl="alignAccFollowNode1" presStyleIdx="6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D1BCC6-3D40-4F0C-B45B-F056CCC6AE89}" type="pres">
      <dgm:prSet presAssocID="{CA6460E1-E708-4ED9-ABF9-814F0EF1C040}" presName="sibTrans" presStyleLbl="sibTrans2D1" presStyleIdx="7" presStyleCnt="11"/>
      <dgm:spPr/>
      <dgm:t>
        <a:bodyPr/>
        <a:lstStyle/>
        <a:p>
          <a:endParaRPr lang="es-EC"/>
        </a:p>
      </dgm:t>
    </dgm:pt>
    <dgm:pt modelId="{CC7AD8E6-1C82-447B-B5FF-30DD4B652DEF}" type="pres">
      <dgm:prSet presAssocID="{072A793B-3432-459D-B950-B6CE079DD5CA}" presName="child" presStyleLbl="alignAccFollowNode1" presStyleIdx="7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F91AC5-1A0E-457A-B5A2-67B1F78EB1E3}" type="pres">
      <dgm:prSet presAssocID="{FA1BFA0A-C0EF-468E-A15F-6E64CED47476}" presName="hSp" presStyleCnt="0"/>
      <dgm:spPr/>
    </dgm:pt>
    <dgm:pt modelId="{C06DF3B3-F593-4FDD-9083-F226ECADFA95}" type="pres">
      <dgm:prSet presAssocID="{5627C69B-B9F9-4FEB-994E-1B3EE12CBE04}" presName="vertFlow" presStyleCnt="0"/>
      <dgm:spPr/>
    </dgm:pt>
    <dgm:pt modelId="{2F512F3A-A323-4638-8C60-92753A42F3CC}" type="pres">
      <dgm:prSet presAssocID="{5627C69B-B9F9-4FEB-994E-1B3EE12CBE04}" presName="header" presStyleLbl="node1" presStyleIdx="1" presStyleCnt="2"/>
      <dgm:spPr/>
      <dgm:t>
        <a:bodyPr/>
        <a:lstStyle/>
        <a:p>
          <a:endParaRPr lang="es-EC"/>
        </a:p>
      </dgm:t>
    </dgm:pt>
    <dgm:pt modelId="{43ED1DB4-980F-475D-A90C-56FFF9A06FDB}" type="pres">
      <dgm:prSet presAssocID="{95CBB809-9649-49EB-8283-728A063AC9D3}" presName="parTrans" presStyleLbl="sibTrans2D1" presStyleIdx="8" presStyleCnt="11"/>
      <dgm:spPr/>
      <dgm:t>
        <a:bodyPr/>
        <a:lstStyle/>
        <a:p>
          <a:endParaRPr lang="es-EC"/>
        </a:p>
      </dgm:t>
    </dgm:pt>
    <dgm:pt modelId="{BC76EFC4-3430-4FB0-93B3-142E1BDC763F}" type="pres">
      <dgm:prSet presAssocID="{67D895F0-6B61-44E4-A10D-8548D4B16A58}" presName="child" presStyleLbl="alignAccFollowNode1" presStyleIdx="8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7B4D50-0F6A-46D4-96D2-F440B96A7EF8}" type="pres">
      <dgm:prSet presAssocID="{7B4984CF-3204-4F7C-9853-0495FC72D605}" presName="sibTrans" presStyleLbl="sibTrans2D1" presStyleIdx="9" presStyleCnt="11"/>
      <dgm:spPr/>
      <dgm:t>
        <a:bodyPr/>
        <a:lstStyle/>
        <a:p>
          <a:endParaRPr lang="es-EC"/>
        </a:p>
      </dgm:t>
    </dgm:pt>
    <dgm:pt modelId="{5DF23373-60C1-40C9-9489-C49EA639A1B7}" type="pres">
      <dgm:prSet presAssocID="{0056FF40-DA63-4FBD-AF76-675A9A1C5F66}" presName="child" presStyleLbl="alignAccFollowNode1" presStyleIdx="9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8CE980-81BD-4D8F-BFC4-232FB7B44B95}" type="pres">
      <dgm:prSet presAssocID="{4F1A0C73-0CC3-4693-A2AC-11C88498024A}" presName="sibTrans" presStyleLbl="sibTrans2D1" presStyleIdx="10" presStyleCnt="11"/>
      <dgm:spPr/>
      <dgm:t>
        <a:bodyPr/>
        <a:lstStyle/>
        <a:p>
          <a:endParaRPr lang="es-EC"/>
        </a:p>
      </dgm:t>
    </dgm:pt>
    <dgm:pt modelId="{1F7C5D58-89D9-4428-B77C-34E71EE9E416}" type="pres">
      <dgm:prSet presAssocID="{4029FC8A-5660-4A77-AE8D-BA3933ACFEC1}" presName="child" presStyleLbl="alignAccFollowNode1" presStyleIdx="1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972812E-1878-4D9A-B311-951DB5624ACA}" type="presOf" srcId="{5627C69B-B9F9-4FEB-994E-1B3EE12CBE04}" destId="{2F512F3A-A323-4638-8C60-92753A42F3CC}" srcOrd="0" destOrd="0" presId="urn:microsoft.com/office/officeart/2005/8/layout/lProcess1"/>
    <dgm:cxn modelId="{ACEFD0AF-3DC8-4E45-9AB1-586C4AF8BED3}" type="presOf" srcId="{555436A2-3C3E-48D1-BA01-CE7E0110FFDF}" destId="{F60AE76B-116F-4FC5-B707-6C42430C9ABF}" srcOrd="0" destOrd="0" presId="urn:microsoft.com/office/officeart/2005/8/layout/lProcess1"/>
    <dgm:cxn modelId="{EB595C2B-7B86-495B-BF85-66971BAF3BB3}" srcId="{5627C69B-B9F9-4FEB-994E-1B3EE12CBE04}" destId="{67D895F0-6B61-44E4-A10D-8548D4B16A58}" srcOrd="0" destOrd="0" parTransId="{95CBB809-9649-49EB-8283-728A063AC9D3}" sibTransId="{7B4984CF-3204-4F7C-9853-0495FC72D605}"/>
    <dgm:cxn modelId="{8BEEF8A2-7E2F-48FA-A7ED-35E962757606}" srcId="{FA1BFA0A-C0EF-468E-A15F-6E64CED47476}" destId="{50A81491-9B4E-4AA9-B2C7-493EEF1E1D9E}" srcOrd="6" destOrd="0" parTransId="{487A80BF-3B2F-47C8-86AB-62B707FD9F5B}" sibTransId="{CA6460E1-E708-4ED9-ABF9-814F0EF1C040}"/>
    <dgm:cxn modelId="{AB28B509-4C6A-4F87-9A1B-1639707C61D9}" type="presOf" srcId="{67D895F0-6B61-44E4-A10D-8548D4B16A58}" destId="{BC76EFC4-3430-4FB0-93B3-142E1BDC763F}" srcOrd="0" destOrd="0" presId="urn:microsoft.com/office/officeart/2005/8/layout/lProcess1"/>
    <dgm:cxn modelId="{3FEE19F7-230E-4CE4-B18F-0B1AF9E346AB}" type="presOf" srcId="{EA5E8F92-7C08-4244-A333-D1DEF9C8DBCC}" destId="{6CC4063E-A9BF-4A46-AF7B-3C26C4FF8326}" srcOrd="0" destOrd="0" presId="urn:microsoft.com/office/officeart/2005/8/layout/lProcess1"/>
    <dgm:cxn modelId="{ED6EBD65-E61B-4F11-B20C-8FC9CFAA455C}" srcId="{FA1BFA0A-C0EF-468E-A15F-6E64CED47476}" destId="{072A793B-3432-459D-B950-B6CE079DD5CA}" srcOrd="7" destOrd="0" parTransId="{182DF2EB-AF90-466C-90B5-5B356CC8DBF4}" sibTransId="{4E924942-F1E1-4CEF-B24A-1B4F5AAD0978}"/>
    <dgm:cxn modelId="{A958584F-B8BC-44D6-8B26-B32994DE3027}" type="presOf" srcId="{FA1BFA0A-C0EF-468E-A15F-6E64CED47476}" destId="{8FB3C532-7247-4D4C-AA27-067013442CA5}" srcOrd="0" destOrd="0" presId="urn:microsoft.com/office/officeart/2005/8/layout/lProcess1"/>
    <dgm:cxn modelId="{DCDF66A2-A1D5-4F04-B18B-6A08E47E578F}" srcId="{5627C69B-B9F9-4FEB-994E-1B3EE12CBE04}" destId="{0056FF40-DA63-4FBD-AF76-675A9A1C5F66}" srcOrd="1" destOrd="0" parTransId="{D1C00065-139B-4DE5-AA45-80938EECDA74}" sibTransId="{4F1A0C73-0CC3-4693-A2AC-11C88498024A}"/>
    <dgm:cxn modelId="{6437CEF5-9F9B-488A-A7F0-D8F188370382}" srcId="{5B596495-CB7B-46E0-8E3E-A6E4875485CD}" destId="{5627C69B-B9F9-4FEB-994E-1B3EE12CBE04}" srcOrd="1" destOrd="0" parTransId="{175B2805-F94B-4A0D-B2A1-48AA9304B595}" sibTransId="{5E4AD8A7-962B-43EF-8816-4915E2FA7264}"/>
    <dgm:cxn modelId="{A7A73460-8467-4E55-8FDB-FCFCE941110F}" type="presOf" srcId="{666E1437-CE82-4FD9-AD1D-6D143B205FAB}" destId="{9AB6A8D3-CDA0-4A4C-8CF0-C9AEEA5E7A5B}" srcOrd="0" destOrd="0" presId="urn:microsoft.com/office/officeart/2005/8/layout/lProcess1"/>
    <dgm:cxn modelId="{A1787F85-16DE-4878-A029-F6D9455D30FC}" type="presOf" srcId="{7B4984CF-3204-4F7C-9853-0495FC72D605}" destId="{397B4D50-0F6A-46D4-96D2-F440B96A7EF8}" srcOrd="0" destOrd="0" presId="urn:microsoft.com/office/officeart/2005/8/layout/lProcess1"/>
    <dgm:cxn modelId="{0C2F776E-1CC3-4776-B8EC-86E1AB444DF5}" type="presOf" srcId="{CA6460E1-E708-4ED9-ABF9-814F0EF1C040}" destId="{49D1BCC6-3D40-4F0C-B45B-F056CCC6AE89}" srcOrd="0" destOrd="0" presId="urn:microsoft.com/office/officeart/2005/8/layout/lProcess1"/>
    <dgm:cxn modelId="{CA7C448D-76AD-4FD8-9531-2E78FF8D0BDF}" type="presOf" srcId="{88C4FF37-F75D-4DB0-8C5E-0741A5FD935E}" destId="{53290670-7A9A-4477-BAF6-7B9BC2A3D829}" srcOrd="0" destOrd="0" presId="urn:microsoft.com/office/officeart/2005/8/layout/lProcess1"/>
    <dgm:cxn modelId="{73372AC1-B87E-4AD3-A6C7-05A3EA9E6F89}" type="presOf" srcId="{4F1A0C73-0CC3-4693-A2AC-11C88498024A}" destId="{A78CE980-81BD-4D8F-BFC4-232FB7B44B95}" srcOrd="0" destOrd="0" presId="urn:microsoft.com/office/officeart/2005/8/layout/lProcess1"/>
    <dgm:cxn modelId="{FE78D72F-8762-40FA-8F13-A41154938B00}" type="presOf" srcId="{B8BD8612-15B0-489F-B4D7-1154F4A29B8E}" destId="{7FC9CE06-9E08-49A8-88D1-2E974A823F26}" srcOrd="0" destOrd="0" presId="urn:microsoft.com/office/officeart/2005/8/layout/lProcess1"/>
    <dgm:cxn modelId="{6BF62558-1ED7-41A8-B21E-AA99B5FA0624}" srcId="{FA1BFA0A-C0EF-468E-A15F-6E64CED47476}" destId="{9BBF3018-D72F-4554-BEC9-83E61BEC4A23}" srcOrd="2" destOrd="0" parTransId="{486AD3DF-994F-4F69-B6AA-9BD4D79B8F71}" sibTransId="{840E6073-3C44-4BD5-A8BA-AD9AC5C9147F}"/>
    <dgm:cxn modelId="{7B9F2DD6-AE94-46DD-B3DF-85CAB250EFD8}" type="presOf" srcId="{97CB2537-FD54-42C2-956C-97A76465E3CA}" destId="{21FFEAA9-9262-45B6-8E39-38F68F52F999}" srcOrd="0" destOrd="0" presId="urn:microsoft.com/office/officeart/2005/8/layout/lProcess1"/>
    <dgm:cxn modelId="{4CB3A4F9-04EB-4D6F-BBA2-77CBADBD09E7}" type="presOf" srcId="{9BBF3018-D72F-4554-BEC9-83E61BEC4A23}" destId="{9434AAE3-DFA6-43DC-A15B-21A3248BF7D4}" srcOrd="0" destOrd="0" presId="urn:microsoft.com/office/officeart/2005/8/layout/lProcess1"/>
    <dgm:cxn modelId="{8E082C6A-7E11-4E2E-8B8E-619A3FEE8A89}" srcId="{5B596495-CB7B-46E0-8E3E-A6E4875485CD}" destId="{FA1BFA0A-C0EF-468E-A15F-6E64CED47476}" srcOrd="0" destOrd="0" parTransId="{514697A6-2CE1-44E3-B7FF-ACBA4BA0E662}" sibTransId="{2D3CD72D-9733-470F-9985-35F29EAF03CE}"/>
    <dgm:cxn modelId="{712B7D76-A035-42BB-9683-2BF0A686E28C}" type="presOf" srcId="{914E9E51-C48E-49F4-BF78-8F89B5F315CC}" destId="{C676D065-1315-48F3-9BF9-D233FED6FDF7}" srcOrd="0" destOrd="0" presId="urn:microsoft.com/office/officeart/2005/8/layout/lProcess1"/>
    <dgm:cxn modelId="{8F82FF7D-88DE-4D51-9160-70704AA6A338}" type="presOf" srcId="{0056FF40-DA63-4FBD-AF76-675A9A1C5F66}" destId="{5DF23373-60C1-40C9-9489-C49EA639A1B7}" srcOrd="0" destOrd="0" presId="urn:microsoft.com/office/officeart/2005/8/layout/lProcess1"/>
    <dgm:cxn modelId="{12BDFCE7-4F2A-41AA-ABB1-1FD895DFC942}" type="presOf" srcId="{3F915E17-2F83-4799-9DAF-C22466484371}" destId="{E15AAAC6-F709-42FA-B8CE-8BB8A2113AD3}" srcOrd="0" destOrd="0" presId="urn:microsoft.com/office/officeart/2005/8/layout/lProcess1"/>
    <dgm:cxn modelId="{6F58F91C-CCEF-4AAA-AA0D-BAC1E4AB631B}" type="presOf" srcId="{072A793B-3432-459D-B950-B6CE079DD5CA}" destId="{CC7AD8E6-1C82-447B-B5FF-30DD4B652DEF}" srcOrd="0" destOrd="0" presId="urn:microsoft.com/office/officeart/2005/8/layout/lProcess1"/>
    <dgm:cxn modelId="{42BEE42A-7C3C-4DF1-B389-F5683D4B2C34}" srcId="{FA1BFA0A-C0EF-468E-A15F-6E64CED47476}" destId="{97CB2537-FD54-42C2-956C-97A76465E3CA}" srcOrd="1" destOrd="0" parTransId="{DC6A9972-98A5-4A54-A7F7-62207908D100}" sibTransId="{EA5E8F92-7C08-4244-A333-D1DEF9C8DBCC}"/>
    <dgm:cxn modelId="{0175874F-772E-45EE-8D6C-A86F7E8A12AE}" type="presOf" srcId="{78376FC1-9C40-4428-8E6B-3C88B4DC8DF2}" destId="{865AB02D-0BD6-4940-93F8-D13BF193ED64}" srcOrd="0" destOrd="0" presId="urn:microsoft.com/office/officeart/2005/8/layout/lProcess1"/>
    <dgm:cxn modelId="{FFAF676E-209E-4E9F-932E-08823465492F}" srcId="{FA1BFA0A-C0EF-468E-A15F-6E64CED47476}" destId="{B8BD8612-15B0-489F-B4D7-1154F4A29B8E}" srcOrd="0" destOrd="0" parTransId="{666E1437-CE82-4FD9-AD1D-6D143B205FAB}" sibTransId="{78376FC1-9C40-4428-8E6B-3C88B4DC8DF2}"/>
    <dgm:cxn modelId="{3931F2F7-C31F-4832-BD13-8D539A28E1C8}" type="presOf" srcId="{19FF7525-75A3-46A9-AEB7-65B487FDD4DF}" destId="{2604F2E6-1C16-480B-AF7D-6C27F6C02554}" srcOrd="0" destOrd="0" presId="urn:microsoft.com/office/officeart/2005/8/layout/lProcess1"/>
    <dgm:cxn modelId="{CD7C07C9-402B-4CAC-ADD3-D0548DF5A679}" srcId="{FA1BFA0A-C0EF-468E-A15F-6E64CED47476}" destId="{88C4FF37-F75D-4DB0-8C5E-0741A5FD935E}" srcOrd="4" destOrd="0" parTransId="{B741DC55-CE12-4C52-9184-A0FD3FF35B0E}" sibTransId="{19FF7525-75A3-46A9-AEB7-65B487FDD4DF}"/>
    <dgm:cxn modelId="{26BC61D8-E079-48F4-8FCF-514B49C3E233}" type="presOf" srcId="{5B596495-CB7B-46E0-8E3E-A6E4875485CD}" destId="{C9B8FBE6-115F-4D27-ADC6-104DC8488AAA}" srcOrd="0" destOrd="0" presId="urn:microsoft.com/office/officeart/2005/8/layout/lProcess1"/>
    <dgm:cxn modelId="{9205DFA1-B4A0-4B71-B453-F455C13C7BFB}" srcId="{FA1BFA0A-C0EF-468E-A15F-6E64CED47476}" destId="{3F915E17-2F83-4799-9DAF-C22466484371}" srcOrd="5" destOrd="0" parTransId="{A3C253A1-34E7-44E1-9299-9D9AFB79A771}" sibTransId="{80FEF965-E192-438D-84D4-DD00333BA5D1}"/>
    <dgm:cxn modelId="{08EC8E62-77C5-4CA2-AE21-236234CE5ACD}" type="presOf" srcId="{840E6073-3C44-4BD5-A8BA-AD9AC5C9147F}" destId="{A024A7FA-33C3-48DE-B93F-AB167712B67E}" srcOrd="0" destOrd="0" presId="urn:microsoft.com/office/officeart/2005/8/layout/lProcess1"/>
    <dgm:cxn modelId="{58278A7F-671A-4FFC-AC7F-D0F321335A17}" type="presOf" srcId="{80FEF965-E192-438D-84D4-DD00333BA5D1}" destId="{C0ED288C-0080-40FC-AC5C-6232DC9CF8A2}" srcOrd="0" destOrd="0" presId="urn:microsoft.com/office/officeart/2005/8/layout/lProcess1"/>
    <dgm:cxn modelId="{D0E286EB-9E52-4A2E-80FF-7123B3A492C1}" type="presOf" srcId="{50A81491-9B4E-4AA9-B2C7-493EEF1E1D9E}" destId="{8CC3C418-C554-4AE9-859F-34FAF72B7B25}" srcOrd="0" destOrd="0" presId="urn:microsoft.com/office/officeart/2005/8/layout/lProcess1"/>
    <dgm:cxn modelId="{0F997CDD-C324-4C25-9834-B6CB65F4C7D6}" srcId="{FA1BFA0A-C0EF-468E-A15F-6E64CED47476}" destId="{914E9E51-C48E-49F4-BF78-8F89B5F315CC}" srcOrd="3" destOrd="0" parTransId="{255D2D00-4240-4D11-9BE6-F8507602F234}" sibTransId="{555436A2-3C3E-48D1-BA01-CE7E0110FFDF}"/>
    <dgm:cxn modelId="{3C17E178-0AA8-4744-89C4-96AA028D0D64}" type="presOf" srcId="{4029FC8A-5660-4A77-AE8D-BA3933ACFEC1}" destId="{1F7C5D58-89D9-4428-B77C-34E71EE9E416}" srcOrd="0" destOrd="0" presId="urn:microsoft.com/office/officeart/2005/8/layout/lProcess1"/>
    <dgm:cxn modelId="{03622619-6154-4CE6-91F0-4CDB8200E500}" type="presOf" srcId="{95CBB809-9649-49EB-8283-728A063AC9D3}" destId="{43ED1DB4-980F-475D-A90C-56FFF9A06FDB}" srcOrd="0" destOrd="0" presId="urn:microsoft.com/office/officeart/2005/8/layout/lProcess1"/>
    <dgm:cxn modelId="{0E956123-7859-4B1B-8DD9-C24E64565FC4}" srcId="{5627C69B-B9F9-4FEB-994E-1B3EE12CBE04}" destId="{4029FC8A-5660-4A77-AE8D-BA3933ACFEC1}" srcOrd="2" destOrd="0" parTransId="{28D64182-D008-49DB-B56C-E039945CE9D4}" sibTransId="{DAE0EDA0-38FE-4F44-A97E-54BEB3C6140B}"/>
    <dgm:cxn modelId="{2266D2F2-EBAB-4CEB-8C25-8B64145A5513}" type="presParOf" srcId="{C9B8FBE6-115F-4D27-ADC6-104DC8488AAA}" destId="{A353900E-9892-4EBD-B5D5-9E392BA9128B}" srcOrd="0" destOrd="0" presId="urn:microsoft.com/office/officeart/2005/8/layout/lProcess1"/>
    <dgm:cxn modelId="{67EF26EA-B0B9-4AC8-BD27-701969C25707}" type="presParOf" srcId="{A353900E-9892-4EBD-B5D5-9E392BA9128B}" destId="{8FB3C532-7247-4D4C-AA27-067013442CA5}" srcOrd="0" destOrd="0" presId="urn:microsoft.com/office/officeart/2005/8/layout/lProcess1"/>
    <dgm:cxn modelId="{A5DBCEA1-FB60-4501-B75D-19BE69F09369}" type="presParOf" srcId="{A353900E-9892-4EBD-B5D5-9E392BA9128B}" destId="{9AB6A8D3-CDA0-4A4C-8CF0-C9AEEA5E7A5B}" srcOrd="1" destOrd="0" presId="urn:microsoft.com/office/officeart/2005/8/layout/lProcess1"/>
    <dgm:cxn modelId="{750D19FE-AB56-4E5E-8094-5A0D604FE042}" type="presParOf" srcId="{A353900E-9892-4EBD-B5D5-9E392BA9128B}" destId="{7FC9CE06-9E08-49A8-88D1-2E974A823F26}" srcOrd="2" destOrd="0" presId="urn:microsoft.com/office/officeart/2005/8/layout/lProcess1"/>
    <dgm:cxn modelId="{AE1B76E4-6B48-49C0-99C9-B13054E6B1F7}" type="presParOf" srcId="{A353900E-9892-4EBD-B5D5-9E392BA9128B}" destId="{865AB02D-0BD6-4940-93F8-D13BF193ED64}" srcOrd="3" destOrd="0" presId="urn:microsoft.com/office/officeart/2005/8/layout/lProcess1"/>
    <dgm:cxn modelId="{EF018F8C-CDC4-4679-92FE-0F282B769234}" type="presParOf" srcId="{A353900E-9892-4EBD-B5D5-9E392BA9128B}" destId="{21FFEAA9-9262-45B6-8E39-38F68F52F999}" srcOrd="4" destOrd="0" presId="urn:microsoft.com/office/officeart/2005/8/layout/lProcess1"/>
    <dgm:cxn modelId="{D9F15679-C0E6-43AC-ACD3-8A578C7FB388}" type="presParOf" srcId="{A353900E-9892-4EBD-B5D5-9E392BA9128B}" destId="{6CC4063E-A9BF-4A46-AF7B-3C26C4FF8326}" srcOrd="5" destOrd="0" presId="urn:microsoft.com/office/officeart/2005/8/layout/lProcess1"/>
    <dgm:cxn modelId="{113D7E03-B0F4-4283-A72E-7D58A2BC223A}" type="presParOf" srcId="{A353900E-9892-4EBD-B5D5-9E392BA9128B}" destId="{9434AAE3-DFA6-43DC-A15B-21A3248BF7D4}" srcOrd="6" destOrd="0" presId="urn:microsoft.com/office/officeart/2005/8/layout/lProcess1"/>
    <dgm:cxn modelId="{97C66103-A828-489F-92CD-58E29D3737F3}" type="presParOf" srcId="{A353900E-9892-4EBD-B5D5-9E392BA9128B}" destId="{A024A7FA-33C3-48DE-B93F-AB167712B67E}" srcOrd="7" destOrd="0" presId="urn:microsoft.com/office/officeart/2005/8/layout/lProcess1"/>
    <dgm:cxn modelId="{1418834E-BA3F-4287-9509-BC07BB90B047}" type="presParOf" srcId="{A353900E-9892-4EBD-B5D5-9E392BA9128B}" destId="{C676D065-1315-48F3-9BF9-D233FED6FDF7}" srcOrd="8" destOrd="0" presId="urn:microsoft.com/office/officeart/2005/8/layout/lProcess1"/>
    <dgm:cxn modelId="{9EC5576D-9E37-4426-B228-6A058734C9C3}" type="presParOf" srcId="{A353900E-9892-4EBD-B5D5-9E392BA9128B}" destId="{F60AE76B-116F-4FC5-B707-6C42430C9ABF}" srcOrd="9" destOrd="0" presId="urn:microsoft.com/office/officeart/2005/8/layout/lProcess1"/>
    <dgm:cxn modelId="{6717C27C-9C1F-48E9-93B3-307510DE3305}" type="presParOf" srcId="{A353900E-9892-4EBD-B5D5-9E392BA9128B}" destId="{53290670-7A9A-4477-BAF6-7B9BC2A3D829}" srcOrd="10" destOrd="0" presId="urn:microsoft.com/office/officeart/2005/8/layout/lProcess1"/>
    <dgm:cxn modelId="{016A757C-D904-4688-8C94-D4B34CBE09CA}" type="presParOf" srcId="{A353900E-9892-4EBD-B5D5-9E392BA9128B}" destId="{2604F2E6-1C16-480B-AF7D-6C27F6C02554}" srcOrd="11" destOrd="0" presId="urn:microsoft.com/office/officeart/2005/8/layout/lProcess1"/>
    <dgm:cxn modelId="{98609153-36C2-44B6-B2CB-0A5CF42D85F4}" type="presParOf" srcId="{A353900E-9892-4EBD-B5D5-9E392BA9128B}" destId="{E15AAAC6-F709-42FA-B8CE-8BB8A2113AD3}" srcOrd="12" destOrd="0" presId="urn:microsoft.com/office/officeart/2005/8/layout/lProcess1"/>
    <dgm:cxn modelId="{9795D4A8-8CE7-4425-9C43-058A7FC397E7}" type="presParOf" srcId="{A353900E-9892-4EBD-B5D5-9E392BA9128B}" destId="{C0ED288C-0080-40FC-AC5C-6232DC9CF8A2}" srcOrd="13" destOrd="0" presId="urn:microsoft.com/office/officeart/2005/8/layout/lProcess1"/>
    <dgm:cxn modelId="{AE09459D-D37F-4D3B-BD91-AECC33E97E50}" type="presParOf" srcId="{A353900E-9892-4EBD-B5D5-9E392BA9128B}" destId="{8CC3C418-C554-4AE9-859F-34FAF72B7B25}" srcOrd="14" destOrd="0" presId="urn:microsoft.com/office/officeart/2005/8/layout/lProcess1"/>
    <dgm:cxn modelId="{CD7D7E5B-0387-41AD-B6A9-9B150B79BFCF}" type="presParOf" srcId="{A353900E-9892-4EBD-B5D5-9E392BA9128B}" destId="{49D1BCC6-3D40-4F0C-B45B-F056CCC6AE89}" srcOrd="15" destOrd="0" presId="urn:microsoft.com/office/officeart/2005/8/layout/lProcess1"/>
    <dgm:cxn modelId="{E5067102-3200-4785-8E03-87567B9BCDE5}" type="presParOf" srcId="{A353900E-9892-4EBD-B5D5-9E392BA9128B}" destId="{CC7AD8E6-1C82-447B-B5FF-30DD4B652DEF}" srcOrd="16" destOrd="0" presId="urn:microsoft.com/office/officeart/2005/8/layout/lProcess1"/>
    <dgm:cxn modelId="{FA82C4A4-0966-4988-B459-1B46CAD35FBD}" type="presParOf" srcId="{C9B8FBE6-115F-4D27-ADC6-104DC8488AAA}" destId="{4CF91AC5-1A0E-457A-B5A2-67B1F78EB1E3}" srcOrd="1" destOrd="0" presId="urn:microsoft.com/office/officeart/2005/8/layout/lProcess1"/>
    <dgm:cxn modelId="{24A9415D-F985-4E05-96AA-8F53BB86AD12}" type="presParOf" srcId="{C9B8FBE6-115F-4D27-ADC6-104DC8488AAA}" destId="{C06DF3B3-F593-4FDD-9083-F226ECADFA95}" srcOrd="2" destOrd="0" presId="urn:microsoft.com/office/officeart/2005/8/layout/lProcess1"/>
    <dgm:cxn modelId="{3FE03A91-0913-44BF-9F95-75B1F3C3148D}" type="presParOf" srcId="{C06DF3B3-F593-4FDD-9083-F226ECADFA95}" destId="{2F512F3A-A323-4638-8C60-92753A42F3CC}" srcOrd="0" destOrd="0" presId="urn:microsoft.com/office/officeart/2005/8/layout/lProcess1"/>
    <dgm:cxn modelId="{AE8AB02E-B2BB-4857-AE56-874FA6233AA1}" type="presParOf" srcId="{C06DF3B3-F593-4FDD-9083-F226ECADFA95}" destId="{43ED1DB4-980F-475D-A90C-56FFF9A06FDB}" srcOrd="1" destOrd="0" presId="urn:microsoft.com/office/officeart/2005/8/layout/lProcess1"/>
    <dgm:cxn modelId="{0DDD2F55-5978-4C20-9F84-F869BD623E26}" type="presParOf" srcId="{C06DF3B3-F593-4FDD-9083-F226ECADFA95}" destId="{BC76EFC4-3430-4FB0-93B3-142E1BDC763F}" srcOrd="2" destOrd="0" presId="urn:microsoft.com/office/officeart/2005/8/layout/lProcess1"/>
    <dgm:cxn modelId="{47A2F6B3-C7DE-4E58-B73E-9EADB402FE55}" type="presParOf" srcId="{C06DF3B3-F593-4FDD-9083-F226ECADFA95}" destId="{397B4D50-0F6A-46D4-96D2-F440B96A7EF8}" srcOrd="3" destOrd="0" presId="urn:microsoft.com/office/officeart/2005/8/layout/lProcess1"/>
    <dgm:cxn modelId="{98B73F69-827F-4218-9E2E-A97B46C9652A}" type="presParOf" srcId="{C06DF3B3-F593-4FDD-9083-F226ECADFA95}" destId="{5DF23373-60C1-40C9-9489-C49EA639A1B7}" srcOrd="4" destOrd="0" presId="urn:microsoft.com/office/officeart/2005/8/layout/lProcess1"/>
    <dgm:cxn modelId="{7E7D3D82-53E0-457A-9D00-CB0E37ED724D}" type="presParOf" srcId="{C06DF3B3-F593-4FDD-9083-F226ECADFA95}" destId="{A78CE980-81BD-4D8F-BFC4-232FB7B44B95}" srcOrd="5" destOrd="0" presId="urn:microsoft.com/office/officeart/2005/8/layout/lProcess1"/>
    <dgm:cxn modelId="{BFB9FC36-17B3-4CE4-8437-0FCA53D99B62}" type="presParOf" srcId="{C06DF3B3-F593-4FDD-9083-F226ECADFA95}" destId="{1F7C5D58-89D9-4428-B77C-34E71EE9E416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/>
      <dgm:t>
        <a:bodyPr/>
        <a:lstStyle/>
        <a:p>
          <a:r>
            <a:rPr lang="es-EC" sz="1800" b="0" dirty="0">
              <a:latin typeface="Times New Roman" pitchFamily="18" charset="0"/>
              <a:cs typeface="Times New Roman" pitchFamily="18" charset="0"/>
            </a:rPr>
            <a:t>1</a:t>
          </a:r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. JUSTIFICACIÓN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064A32-E7BA-4CCA-BA29-ED655B9EA25B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2. INTRODUCCIÓN 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4CD44C04-873C-4A11-8CBE-A61733B0D615}" type="par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F2E489-C7E8-4F2E-A6E1-C81B3F7E8E4E}" type="sibTrans" cxnId="{CA76140E-B90F-4A4D-8973-298075B4E26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5DF6BF-0E0A-4F4B-A52D-896DB591044E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6.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CONCLUSIONES</a:t>
          </a:r>
        </a:p>
      </dgm:t>
    </dgm:pt>
    <dgm:pt modelId="{45D97352-C1F0-4D7D-AF5E-DF3A5C8BB071}" type="par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474F9E-1905-47A2-99E7-75D07F2ED7B7}" type="sibTrans" cxnId="{B4DFF1C3-3475-497E-9D52-A7B9E8EFAA54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521D4-B40D-4223-8FF3-3E93BC32FAF2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7.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RECOMENDACIONES</a:t>
          </a:r>
        </a:p>
      </dgm:t>
    </dgm:pt>
    <dgm:pt modelId="{4EA3FE1E-3543-4567-B7CC-A829820E041C}" type="par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56C8F2-45E7-4E11-8091-E002D57F5CAA}" type="sibTrans" cxnId="{27132400-B9E9-491C-B4CE-1526EAAB8E57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A7AD79-76A0-4583-98A4-4E950158718E}">
      <dgm:prSet phldrT="[Texto]" custT="1"/>
      <dgm:spPr/>
      <dgm:t>
        <a:bodyPr/>
        <a:lstStyle/>
        <a:p>
          <a:r>
            <a:rPr lang="es-EC" sz="1800" b="1" dirty="0" smtClean="0">
              <a:latin typeface="Times New Roman" pitchFamily="18" charset="0"/>
              <a:cs typeface="Times New Roman" pitchFamily="18" charset="0"/>
            </a:rPr>
            <a:t>5. </a:t>
          </a:r>
          <a:r>
            <a:rPr lang="es-EC" sz="1800" b="1" dirty="0">
              <a:latin typeface="Times New Roman" pitchFamily="18" charset="0"/>
              <a:cs typeface="Times New Roman" pitchFamily="18" charset="0"/>
            </a:rPr>
            <a:t>RESULTADOS Y DISCUSIÓN</a:t>
          </a: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388664-FE40-4CAA-8CEB-9E8EEC367A8C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3. OBJETIVOS</a:t>
          </a:r>
          <a:endParaRPr lang="es-EC" sz="1800" b="0" dirty="0">
            <a:latin typeface="Times New Roman" pitchFamily="18" charset="0"/>
            <a:cs typeface="Times New Roman" pitchFamily="18" charset="0"/>
          </a:endParaRPr>
        </a:p>
      </dgm:t>
    </dgm:pt>
    <dgm:pt modelId="{69B6763C-FF37-465C-A58C-10F7E906F7D2}" type="parTrans" cxnId="{6BAC4B4F-DCEE-4D3E-848D-DDEC4918F0A1}">
      <dgm:prSet/>
      <dgm:spPr/>
      <dgm:t>
        <a:bodyPr/>
        <a:lstStyle/>
        <a:p>
          <a:endParaRPr lang="es-EC"/>
        </a:p>
      </dgm:t>
    </dgm:pt>
    <dgm:pt modelId="{71E72A3B-2402-4096-BC43-C311D8FACE09}" type="sibTrans" cxnId="{6BAC4B4F-DCEE-4D3E-848D-DDEC4918F0A1}">
      <dgm:prSet/>
      <dgm:spPr/>
      <dgm:t>
        <a:bodyPr/>
        <a:lstStyle/>
        <a:p>
          <a:endParaRPr lang="es-EC"/>
        </a:p>
      </dgm:t>
    </dgm:pt>
    <dgm:pt modelId="{23D13DC0-C15D-48A0-A80A-283A0BB5995D}">
      <dgm:prSet phldrT="[Texto]" custT="1"/>
      <dgm:spPr/>
      <dgm:t>
        <a:bodyPr/>
        <a:lstStyle/>
        <a:p>
          <a:r>
            <a:rPr lang="es-EC" sz="1800" b="0" dirty="0" smtClean="0">
              <a:latin typeface="Times New Roman" pitchFamily="18" charset="0"/>
              <a:cs typeface="Times New Roman" pitchFamily="18" charset="0"/>
            </a:rPr>
            <a:t>4.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MATERIALES Y MÉTODOS</a:t>
          </a: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A200DB-549B-4FF7-BE28-36DAB8706954}" type="pres">
      <dgm:prSet presAssocID="{B4D82762-437A-4113-A487-F9AB417014E0}" presName="parentLin" presStyleCnt="0"/>
      <dgm:spPr/>
    </dgm:pt>
    <dgm:pt modelId="{56C16EED-2FD6-48E5-8211-10A739E88534}" type="pres">
      <dgm:prSet presAssocID="{B4D82762-437A-4113-A487-F9AB417014E0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F5B9416B-0B01-4A98-905D-DFD8D1DBA77D}" type="pres">
      <dgm:prSet presAssocID="{B4D82762-437A-4113-A487-F9AB417014E0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AA6423-B1D9-43F1-98D3-02F0754907BD}" type="pres">
      <dgm:prSet presAssocID="{B4D82762-437A-4113-A487-F9AB417014E0}" presName="negativeSpace" presStyleCnt="0"/>
      <dgm:spPr/>
    </dgm:pt>
    <dgm:pt modelId="{4287929A-016C-4419-9FFB-EE9937898690}" type="pres">
      <dgm:prSet presAssocID="{B4D82762-437A-4113-A487-F9AB417014E0}" presName="childText" presStyleLbl="conFgAcc1" presStyleIdx="0" presStyleCnt="7">
        <dgm:presLayoutVars>
          <dgm:bulletEnabled val="1"/>
        </dgm:presLayoutVars>
      </dgm:prSet>
      <dgm:spPr/>
    </dgm:pt>
    <dgm:pt modelId="{ED3CD474-A7C2-4225-B6D7-DA72CA6C8BC4}" type="pres">
      <dgm:prSet presAssocID="{B575E64E-63D4-4D0E-B03F-E60A9AAF5081}" presName="spaceBetweenRectangles" presStyleCnt="0"/>
      <dgm:spPr/>
    </dgm:pt>
    <dgm:pt modelId="{AE1B534F-23C1-4EDB-A8C3-F2394B6EAC33}" type="pres">
      <dgm:prSet presAssocID="{13064A32-E7BA-4CCA-BA29-ED655B9EA25B}" presName="parentLin" presStyleCnt="0"/>
      <dgm:spPr/>
    </dgm:pt>
    <dgm:pt modelId="{2FECA041-0561-496B-9502-52D1D569B970}" type="pres">
      <dgm:prSet presAssocID="{13064A32-E7BA-4CCA-BA29-ED655B9EA25B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FCC3F529-CEC9-4347-9B63-19C5C71C758D}" type="pres">
      <dgm:prSet presAssocID="{13064A32-E7BA-4CCA-BA29-ED655B9EA25B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FCFB24-D5C7-43D2-AC2A-E286834750C0}" type="pres">
      <dgm:prSet presAssocID="{13064A32-E7BA-4CCA-BA29-ED655B9EA25B}" presName="negativeSpace" presStyleCnt="0"/>
      <dgm:spPr/>
    </dgm:pt>
    <dgm:pt modelId="{56769473-9A4F-48AF-A856-1DDE19CB3110}" type="pres">
      <dgm:prSet presAssocID="{13064A32-E7BA-4CCA-BA29-ED655B9EA25B}" presName="childText" presStyleLbl="conFgAcc1" presStyleIdx="1" presStyleCnt="7">
        <dgm:presLayoutVars>
          <dgm:bulletEnabled val="1"/>
        </dgm:presLayoutVars>
      </dgm:prSet>
      <dgm:spPr/>
    </dgm:pt>
    <dgm:pt modelId="{2EFE3164-A4D6-42C0-9ACA-F4E62769F5D1}" type="pres">
      <dgm:prSet presAssocID="{C0F2E489-C7E8-4F2E-A6E1-C81B3F7E8E4E}" presName="spaceBetweenRectangles" presStyleCnt="0"/>
      <dgm:spPr/>
    </dgm:pt>
    <dgm:pt modelId="{F1CC8481-7782-4DEC-A955-0D82A59ACAA7}" type="pres">
      <dgm:prSet presAssocID="{AE388664-FE40-4CAA-8CEB-9E8EEC367A8C}" presName="parentLin" presStyleCnt="0"/>
      <dgm:spPr/>
    </dgm:pt>
    <dgm:pt modelId="{AC79658B-6FC8-46A5-8E6C-174A6B9C8C5E}" type="pres">
      <dgm:prSet presAssocID="{AE388664-FE40-4CAA-8CEB-9E8EEC367A8C}" presName="parentLeftMargin" presStyleLbl="node1" presStyleIdx="1" presStyleCnt="7"/>
      <dgm:spPr/>
      <dgm:t>
        <a:bodyPr/>
        <a:lstStyle/>
        <a:p>
          <a:endParaRPr lang="es-EC"/>
        </a:p>
      </dgm:t>
    </dgm:pt>
    <dgm:pt modelId="{32E99594-C351-40FB-9AE5-6DA140FD53B0}" type="pres">
      <dgm:prSet presAssocID="{AE388664-FE40-4CAA-8CEB-9E8EEC367A8C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27158F-B94C-43C0-9AA5-C0B5730696FC}" type="pres">
      <dgm:prSet presAssocID="{AE388664-FE40-4CAA-8CEB-9E8EEC367A8C}" presName="negativeSpace" presStyleCnt="0"/>
      <dgm:spPr/>
    </dgm:pt>
    <dgm:pt modelId="{32141D2E-5B37-4EE6-8EBB-F52B104A654E}" type="pres">
      <dgm:prSet presAssocID="{AE388664-FE40-4CAA-8CEB-9E8EEC367A8C}" presName="childText" presStyleLbl="conFgAcc1" presStyleIdx="2" presStyleCnt="7">
        <dgm:presLayoutVars>
          <dgm:bulletEnabled val="1"/>
        </dgm:presLayoutVars>
      </dgm:prSet>
      <dgm:spPr/>
    </dgm:pt>
    <dgm:pt modelId="{0EB0304C-3FC9-41BF-80F3-4F7CA8934462}" type="pres">
      <dgm:prSet presAssocID="{71E72A3B-2402-4096-BC43-C311D8FACE09}" presName="spaceBetweenRectangles" presStyleCnt="0"/>
      <dgm:spPr/>
    </dgm:pt>
    <dgm:pt modelId="{18EC69EE-E9B2-4E04-AF8F-7552E2E1AD39}" type="pres">
      <dgm:prSet presAssocID="{23D13DC0-C15D-48A0-A80A-283A0BB5995D}" presName="parentLin" presStyleCnt="0"/>
      <dgm:spPr/>
    </dgm:pt>
    <dgm:pt modelId="{3CA62579-F3F7-4761-8480-20B0F9FB2195}" type="pres">
      <dgm:prSet presAssocID="{23D13DC0-C15D-48A0-A80A-283A0BB5995D}" presName="parentLeftMargin" presStyleLbl="node1" presStyleIdx="2" presStyleCnt="7"/>
      <dgm:spPr/>
      <dgm:t>
        <a:bodyPr/>
        <a:lstStyle/>
        <a:p>
          <a:endParaRPr lang="es-EC"/>
        </a:p>
      </dgm:t>
    </dgm:pt>
    <dgm:pt modelId="{8C3546D4-BC63-4F47-80D7-FC06F043FED7}" type="pres">
      <dgm:prSet presAssocID="{23D13DC0-C15D-48A0-A80A-283A0BB5995D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14243E-73BE-4A10-8337-619EDD0BEFE2}" type="pres">
      <dgm:prSet presAssocID="{23D13DC0-C15D-48A0-A80A-283A0BB5995D}" presName="negativeSpace" presStyleCnt="0"/>
      <dgm:spPr/>
    </dgm:pt>
    <dgm:pt modelId="{E3D4B4A0-A861-4336-914C-64552CD47E79}" type="pres">
      <dgm:prSet presAssocID="{23D13DC0-C15D-48A0-A80A-283A0BB5995D}" presName="childText" presStyleLbl="conFgAcc1" presStyleIdx="3" presStyleCnt="7">
        <dgm:presLayoutVars>
          <dgm:bulletEnabled val="1"/>
        </dgm:presLayoutVars>
      </dgm:prSet>
      <dgm:spPr/>
    </dgm:pt>
    <dgm:pt modelId="{B787DDF5-86E3-4E96-93DD-395CF8DC2DBF}" type="pres">
      <dgm:prSet presAssocID="{7F017403-F13B-4BCE-A4DF-0AAEF911E899}" presName="spaceBetweenRectangles" presStyleCnt="0"/>
      <dgm:spPr/>
    </dgm:pt>
    <dgm:pt modelId="{F91AF1A0-9E92-4926-A816-35B826F81120}" type="pres">
      <dgm:prSet presAssocID="{A3A7AD79-76A0-4583-98A4-4E950158718E}" presName="parentLin" presStyleCnt="0"/>
      <dgm:spPr/>
    </dgm:pt>
    <dgm:pt modelId="{AC581AC0-618D-407A-843E-44FE9DA708B4}" type="pres">
      <dgm:prSet presAssocID="{A3A7AD79-76A0-4583-98A4-4E950158718E}" presName="parentLeftMargin" presStyleLbl="node1" presStyleIdx="3" presStyleCnt="7"/>
      <dgm:spPr/>
      <dgm:t>
        <a:bodyPr/>
        <a:lstStyle/>
        <a:p>
          <a:endParaRPr lang="es-EC"/>
        </a:p>
      </dgm:t>
    </dgm:pt>
    <dgm:pt modelId="{2BDEEEBE-6E0A-440B-9580-DF35787DFA39}" type="pres">
      <dgm:prSet presAssocID="{A3A7AD79-76A0-4583-98A4-4E950158718E}" presName="parentText" presStyleLbl="node1" presStyleIdx="4" presStyleCnt="7" custScaleX="10411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C6326E-90C3-412C-8DDD-BF0E46A76125}" type="pres">
      <dgm:prSet presAssocID="{A3A7AD79-76A0-4583-98A4-4E950158718E}" presName="negativeSpace" presStyleCnt="0"/>
      <dgm:spPr/>
    </dgm:pt>
    <dgm:pt modelId="{74BC3732-A435-4A80-A45A-7C2A4E8E5DED}" type="pres">
      <dgm:prSet presAssocID="{A3A7AD79-76A0-4583-98A4-4E950158718E}" presName="childText" presStyleLbl="conFgAcc1" presStyleIdx="4" presStyleCnt="7">
        <dgm:presLayoutVars>
          <dgm:bulletEnabled val="1"/>
        </dgm:presLayoutVars>
      </dgm:prSet>
      <dgm:spPr/>
    </dgm:pt>
    <dgm:pt modelId="{23F983F4-84FD-4BA7-8B7D-B7ECDA7034F9}" type="pres">
      <dgm:prSet presAssocID="{941DBA42-D16B-4515-8193-F3A0ED0C0C4A}" presName="spaceBetweenRectangles" presStyleCnt="0"/>
      <dgm:spPr/>
    </dgm:pt>
    <dgm:pt modelId="{5E9BB04E-1A09-460A-A1F8-18128820D827}" type="pres">
      <dgm:prSet presAssocID="{F25DF6BF-0E0A-4F4B-A52D-896DB591044E}" presName="parentLin" presStyleCnt="0"/>
      <dgm:spPr/>
    </dgm:pt>
    <dgm:pt modelId="{F5E0E6CF-2E59-4742-A825-B2A8E2BF8366}" type="pres">
      <dgm:prSet presAssocID="{F25DF6BF-0E0A-4F4B-A52D-896DB591044E}" presName="parentLeftMargin" presStyleLbl="node1" presStyleIdx="4" presStyleCnt="7"/>
      <dgm:spPr/>
      <dgm:t>
        <a:bodyPr/>
        <a:lstStyle/>
        <a:p>
          <a:endParaRPr lang="es-EC"/>
        </a:p>
      </dgm:t>
    </dgm:pt>
    <dgm:pt modelId="{F9B960DF-3182-44B0-BCCA-F05FCF4D0DD1}" type="pres">
      <dgm:prSet presAssocID="{F25DF6BF-0E0A-4F4B-A52D-896DB591044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81D4D0-1AF9-44DD-848C-CCC2BFB65264}" type="pres">
      <dgm:prSet presAssocID="{F25DF6BF-0E0A-4F4B-A52D-896DB591044E}" presName="negativeSpace" presStyleCnt="0"/>
      <dgm:spPr/>
    </dgm:pt>
    <dgm:pt modelId="{18BC559E-03DD-42AB-9E18-FC8E70962A2B}" type="pres">
      <dgm:prSet presAssocID="{F25DF6BF-0E0A-4F4B-A52D-896DB591044E}" presName="childText" presStyleLbl="conFgAcc1" presStyleIdx="5" presStyleCnt="7">
        <dgm:presLayoutVars>
          <dgm:bulletEnabled val="1"/>
        </dgm:presLayoutVars>
      </dgm:prSet>
      <dgm:spPr/>
    </dgm:pt>
    <dgm:pt modelId="{B8135A4D-B887-4CEE-9497-36B9875C8A86}" type="pres">
      <dgm:prSet presAssocID="{C3474F9E-1905-47A2-99E7-75D07F2ED7B7}" presName="spaceBetweenRectangles" presStyleCnt="0"/>
      <dgm:spPr/>
    </dgm:pt>
    <dgm:pt modelId="{23CA5720-876F-40F6-8478-0970123F2A67}" type="pres">
      <dgm:prSet presAssocID="{9F0521D4-B40D-4223-8FF3-3E93BC32FAF2}" presName="parentLin" presStyleCnt="0"/>
      <dgm:spPr/>
    </dgm:pt>
    <dgm:pt modelId="{CB844AE7-56A5-42AF-859D-347AA70BB169}" type="pres">
      <dgm:prSet presAssocID="{9F0521D4-B40D-4223-8FF3-3E93BC32FAF2}" presName="parentLeftMargin" presStyleLbl="node1" presStyleIdx="5" presStyleCnt="7"/>
      <dgm:spPr/>
      <dgm:t>
        <a:bodyPr/>
        <a:lstStyle/>
        <a:p>
          <a:endParaRPr lang="es-EC"/>
        </a:p>
      </dgm:t>
    </dgm:pt>
    <dgm:pt modelId="{6683EE2F-1E9B-498D-A0D4-01636865FD17}" type="pres">
      <dgm:prSet presAssocID="{9F0521D4-B40D-4223-8FF3-3E93BC32FAF2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73BAC0-DF73-4AE2-9A6B-ACBDBDE95704}" type="pres">
      <dgm:prSet presAssocID="{9F0521D4-B40D-4223-8FF3-3E93BC32FAF2}" presName="negativeSpace" presStyleCnt="0"/>
      <dgm:spPr/>
    </dgm:pt>
    <dgm:pt modelId="{88E38233-1CFD-4572-8C5D-6F5510F6C5DB}" type="pres">
      <dgm:prSet presAssocID="{9F0521D4-B40D-4223-8FF3-3E93BC32FAF2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71D012A0-3BD6-48F0-9FD0-DA7553D26955}" srcId="{58288F0C-7950-4A84-ABCE-9D1AA89A9446}" destId="{23D13DC0-C15D-48A0-A80A-283A0BB5995D}" srcOrd="3" destOrd="0" parTransId="{BF710873-23EF-4CC5-9374-3985AF507057}" sibTransId="{7F017403-F13B-4BCE-A4DF-0AAEF911E899}"/>
    <dgm:cxn modelId="{4E4AD323-0AAC-457B-8464-DB7724CC7ECC}" srcId="{58288F0C-7950-4A84-ABCE-9D1AA89A9446}" destId="{A3A7AD79-76A0-4583-98A4-4E950158718E}" srcOrd="4" destOrd="0" parTransId="{A5C9F23E-D9B3-4262-956C-A8C97A8F3601}" sibTransId="{941DBA42-D16B-4515-8193-F3A0ED0C0C4A}"/>
    <dgm:cxn modelId="{46972891-1EE1-4D46-9E4F-4931D28D93EA}" type="presOf" srcId="{9F0521D4-B40D-4223-8FF3-3E93BC32FAF2}" destId="{6683EE2F-1E9B-498D-A0D4-01636865FD17}" srcOrd="1" destOrd="0" presId="urn:microsoft.com/office/officeart/2005/8/layout/list1"/>
    <dgm:cxn modelId="{68376863-8ACB-49DA-85F4-2A2694966C6D}" type="presOf" srcId="{F25DF6BF-0E0A-4F4B-A52D-896DB591044E}" destId="{F5E0E6CF-2E59-4742-A825-B2A8E2BF8366}" srcOrd="0" destOrd="0" presId="urn:microsoft.com/office/officeart/2005/8/layout/list1"/>
    <dgm:cxn modelId="{EADEC340-E2B4-4310-8AE9-F14887BED1CE}" type="presOf" srcId="{9F0521D4-B40D-4223-8FF3-3E93BC32FAF2}" destId="{CB844AE7-56A5-42AF-859D-347AA70BB169}" srcOrd="0" destOrd="0" presId="urn:microsoft.com/office/officeart/2005/8/layout/list1"/>
    <dgm:cxn modelId="{4DD5FDC9-F095-4156-8968-CF20535FCAE8}" type="presOf" srcId="{B4D82762-437A-4113-A487-F9AB417014E0}" destId="{56C16EED-2FD6-48E5-8211-10A739E88534}" srcOrd="0" destOrd="0" presId="urn:microsoft.com/office/officeart/2005/8/layout/list1"/>
    <dgm:cxn modelId="{CA76140E-B90F-4A4D-8973-298075B4E261}" srcId="{58288F0C-7950-4A84-ABCE-9D1AA89A9446}" destId="{13064A32-E7BA-4CCA-BA29-ED655B9EA25B}" srcOrd="1" destOrd="0" parTransId="{4CD44C04-873C-4A11-8CBE-A61733B0D615}" sibTransId="{C0F2E489-C7E8-4F2E-A6E1-C81B3F7E8E4E}"/>
    <dgm:cxn modelId="{27132400-B9E9-491C-B4CE-1526EAAB8E57}" srcId="{58288F0C-7950-4A84-ABCE-9D1AA89A9446}" destId="{9F0521D4-B40D-4223-8FF3-3E93BC32FAF2}" srcOrd="6" destOrd="0" parTransId="{4EA3FE1E-3543-4567-B7CC-A829820E041C}" sibTransId="{D756C8F2-45E7-4E11-8091-E002D57F5CAA}"/>
    <dgm:cxn modelId="{591CD266-2E6B-4FB3-BD98-ED2D7A30446E}" type="presOf" srcId="{13064A32-E7BA-4CCA-BA29-ED655B9EA25B}" destId="{2FECA041-0561-496B-9502-52D1D569B970}" srcOrd="0" destOrd="0" presId="urn:microsoft.com/office/officeart/2005/8/layout/list1"/>
    <dgm:cxn modelId="{0431DFAB-F46D-4B97-825A-96E6C2C676E4}" type="presOf" srcId="{23D13DC0-C15D-48A0-A80A-283A0BB5995D}" destId="{8C3546D4-BC63-4F47-80D7-FC06F043FED7}" srcOrd="1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C938E9FE-1DBF-4E95-A4D0-0A570C1A2ED5}" type="presOf" srcId="{13064A32-E7BA-4CCA-BA29-ED655B9EA25B}" destId="{FCC3F529-CEC9-4347-9B63-19C5C71C758D}" srcOrd="1" destOrd="0" presId="urn:microsoft.com/office/officeart/2005/8/layout/list1"/>
    <dgm:cxn modelId="{54538397-F52B-497F-AACF-50CEFC15EBC0}" type="presOf" srcId="{AE388664-FE40-4CAA-8CEB-9E8EEC367A8C}" destId="{32E99594-C351-40FB-9AE5-6DA140FD53B0}" srcOrd="1" destOrd="0" presId="urn:microsoft.com/office/officeart/2005/8/layout/list1"/>
    <dgm:cxn modelId="{59BB1CF2-AA8D-4E57-BD78-83F5C0F356EC}" type="presOf" srcId="{AE388664-FE40-4CAA-8CEB-9E8EEC367A8C}" destId="{AC79658B-6FC8-46A5-8E6C-174A6B9C8C5E}" srcOrd="0" destOrd="0" presId="urn:microsoft.com/office/officeart/2005/8/layout/list1"/>
    <dgm:cxn modelId="{5ECF67DC-EC29-495E-8F14-5B082DB2531E}" type="presOf" srcId="{23D13DC0-C15D-48A0-A80A-283A0BB5995D}" destId="{3CA62579-F3F7-4761-8480-20B0F9FB2195}" srcOrd="0" destOrd="0" presId="urn:microsoft.com/office/officeart/2005/8/layout/list1"/>
    <dgm:cxn modelId="{6BAC4B4F-DCEE-4D3E-848D-DDEC4918F0A1}" srcId="{58288F0C-7950-4A84-ABCE-9D1AA89A9446}" destId="{AE388664-FE40-4CAA-8CEB-9E8EEC367A8C}" srcOrd="2" destOrd="0" parTransId="{69B6763C-FF37-465C-A58C-10F7E906F7D2}" sibTransId="{71E72A3B-2402-4096-BC43-C311D8FACE09}"/>
    <dgm:cxn modelId="{91AE978F-B9BF-480B-968F-26FAD3DF5DB2}" type="presOf" srcId="{A3A7AD79-76A0-4583-98A4-4E950158718E}" destId="{2BDEEEBE-6E0A-440B-9580-DF35787DFA39}" srcOrd="1" destOrd="0" presId="urn:microsoft.com/office/officeart/2005/8/layout/list1"/>
    <dgm:cxn modelId="{C93F3C68-AE44-435A-AB09-D2BB74E897AF}" type="presOf" srcId="{58288F0C-7950-4A84-ABCE-9D1AA89A9446}" destId="{51EB1E27-B5A1-4D29-8C7B-7B4A5DA4B310}" srcOrd="0" destOrd="0" presId="urn:microsoft.com/office/officeart/2005/8/layout/list1"/>
    <dgm:cxn modelId="{B4DFF1C3-3475-497E-9D52-A7B9E8EFAA54}" srcId="{58288F0C-7950-4A84-ABCE-9D1AA89A9446}" destId="{F25DF6BF-0E0A-4F4B-A52D-896DB591044E}" srcOrd="5" destOrd="0" parTransId="{45D97352-C1F0-4D7D-AF5E-DF3A5C8BB071}" sibTransId="{C3474F9E-1905-47A2-99E7-75D07F2ED7B7}"/>
    <dgm:cxn modelId="{D82BF20E-135B-4238-9A1A-241F4E869A4E}" type="presOf" srcId="{B4D82762-437A-4113-A487-F9AB417014E0}" destId="{F5B9416B-0B01-4A98-905D-DFD8D1DBA77D}" srcOrd="1" destOrd="0" presId="urn:microsoft.com/office/officeart/2005/8/layout/list1"/>
    <dgm:cxn modelId="{7B4B12C5-2782-4DAC-BF7B-4EF47C9DD9AB}" type="presOf" srcId="{F25DF6BF-0E0A-4F4B-A52D-896DB591044E}" destId="{F9B960DF-3182-44B0-BCCA-F05FCF4D0DD1}" srcOrd="1" destOrd="0" presId="urn:microsoft.com/office/officeart/2005/8/layout/list1"/>
    <dgm:cxn modelId="{73444750-5623-4EF6-8AAA-1C628156528D}" type="presOf" srcId="{A3A7AD79-76A0-4583-98A4-4E950158718E}" destId="{AC581AC0-618D-407A-843E-44FE9DA708B4}" srcOrd="0" destOrd="0" presId="urn:microsoft.com/office/officeart/2005/8/layout/list1"/>
    <dgm:cxn modelId="{1B9EAEB2-A38E-4627-BAAE-49CC0616C9B1}" type="presParOf" srcId="{51EB1E27-B5A1-4D29-8C7B-7B4A5DA4B310}" destId="{87A200DB-549B-4FF7-BE28-36DAB8706954}" srcOrd="0" destOrd="0" presId="urn:microsoft.com/office/officeart/2005/8/layout/list1"/>
    <dgm:cxn modelId="{E441C2F3-4F98-4B50-B199-6C34CC7AF221}" type="presParOf" srcId="{87A200DB-549B-4FF7-BE28-36DAB8706954}" destId="{56C16EED-2FD6-48E5-8211-10A739E88534}" srcOrd="0" destOrd="0" presId="urn:microsoft.com/office/officeart/2005/8/layout/list1"/>
    <dgm:cxn modelId="{18EA34A3-E6CC-4185-B7F8-FDE77A11E8C0}" type="presParOf" srcId="{87A200DB-549B-4FF7-BE28-36DAB8706954}" destId="{F5B9416B-0B01-4A98-905D-DFD8D1DBA77D}" srcOrd="1" destOrd="0" presId="urn:microsoft.com/office/officeart/2005/8/layout/list1"/>
    <dgm:cxn modelId="{5510C857-0D2A-44D6-926C-59C18116C461}" type="presParOf" srcId="{51EB1E27-B5A1-4D29-8C7B-7B4A5DA4B310}" destId="{3CAA6423-B1D9-43F1-98D3-02F0754907BD}" srcOrd="1" destOrd="0" presId="urn:microsoft.com/office/officeart/2005/8/layout/list1"/>
    <dgm:cxn modelId="{7A8E1B92-AC14-4BF4-A3D3-01445D5B1386}" type="presParOf" srcId="{51EB1E27-B5A1-4D29-8C7B-7B4A5DA4B310}" destId="{4287929A-016C-4419-9FFB-EE9937898690}" srcOrd="2" destOrd="0" presId="urn:microsoft.com/office/officeart/2005/8/layout/list1"/>
    <dgm:cxn modelId="{28404B15-5C86-45BB-B59E-A3430C637C78}" type="presParOf" srcId="{51EB1E27-B5A1-4D29-8C7B-7B4A5DA4B310}" destId="{ED3CD474-A7C2-4225-B6D7-DA72CA6C8BC4}" srcOrd="3" destOrd="0" presId="urn:microsoft.com/office/officeart/2005/8/layout/list1"/>
    <dgm:cxn modelId="{7D7B2ECA-7EFF-409F-ADD0-6D689C93D30A}" type="presParOf" srcId="{51EB1E27-B5A1-4D29-8C7B-7B4A5DA4B310}" destId="{AE1B534F-23C1-4EDB-A8C3-F2394B6EAC33}" srcOrd="4" destOrd="0" presId="urn:microsoft.com/office/officeart/2005/8/layout/list1"/>
    <dgm:cxn modelId="{AF2FD889-6D11-4B44-A423-DD64440F94FD}" type="presParOf" srcId="{AE1B534F-23C1-4EDB-A8C3-F2394B6EAC33}" destId="{2FECA041-0561-496B-9502-52D1D569B970}" srcOrd="0" destOrd="0" presId="urn:microsoft.com/office/officeart/2005/8/layout/list1"/>
    <dgm:cxn modelId="{FF1E6D44-C512-4BEA-B1EE-7030BC9E1F83}" type="presParOf" srcId="{AE1B534F-23C1-4EDB-A8C3-F2394B6EAC33}" destId="{FCC3F529-CEC9-4347-9B63-19C5C71C758D}" srcOrd="1" destOrd="0" presId="urn:microsoft.com/office/officeart/2005/8/layout/list1"/>
    <dgm:cxn modelId="{2E2F2E81-658D-46AD-B289-43BD8E25E6F5}" type="presParOf" srcId="{51EB1E27-B5A1-4D29-8C7B-7B4A5DA4B310}" destId="{23FCFB24-D5C7-43D2-AC2A-E286834750C0}" srcOrd="5" destOrd="0" presId="urn:microsoft.com/office/officeart/2005/8/layout/list1"/>
    <dgm:cxn modelId="{3ABDE2CA-508C-45B6-85BA-F1B400A0C3D8}" type="presParOf" srcId="{51EB1E27-B5A1-4D29-8C7B-7B4A5DA4B310}" destId="{56769473-9A4F-48AF-A856-1DDE19CB3110}" srcOrd="6" destOrd="0" presId="urn:microsoft.com/office/officeart/2005/8/layout/list1"/>
    <dgm:cxn modelId="{E09638E4-E24C-4936-9D1A-D205E5EE142D}" type="presParOf" srcId="{51EB1E27-B5A1-4D29-8C7B-7B4A5DA4B310}" destId="{2EFE3164-A4D6-42C0-9ACA-F4E62769F5D1}" srcOrd="7" destOrd="0" presId="urn:microsoft.com/office/officeart/2005/8/layout/list1"/>
    <dgm:cxn modelId="{CCC066E5-E692-4B2E-AE60-9301E253B582}" type="presParOf" srcId="{51EB1E27-B5A1-4D29-8C7B-7B4A5DA4B310}" destId="{F1CC8481-7782-4DEC-A955-0D82A59ACAA7}" srcOrd="8" destOrd="0" presId="urn:microsoft.com/office/officeart/2005/8/layout/list1"/>
    <dgm:cxn modelId="{EBF5D082-7381-4BB3-9C8C-C0E2348F7C13}" type="presParOf" srcId="{F1CC8481-7782-4DEC-A955-0D82A59ACAA7}" destId="{AC79658B-6FC8-46A5-8E6C-174A6B9C8C5E}" srcOrd="0" destOrd="0" presId="urn:microsoft.com/office/officeart/2005/8/layout/list1"/>
    <dgm:cxn modelId="{E77B2DD3-4C36-47B1-A0AA-EFCE462E1BC8}" type="presParOf" srcId="{F1CC8481-7782-4DEC-A955-0D82A59ACAA7}" destId="{32E99594-C351-40FB-9AE5-6DA140FD53B0}" srcOrd="1" destOrd="0" presId="urn:microsoft.com/office/officeart/2005/8/layout/list1"/>
    <dgm:cxn modelId="{5B4AD2C1-889F-4085-B089-0A5628C13618}" type="presParOf" srcId="{51EB1E27-B5A1-4D29-8C7B-7B4A5DA4B310}" destId="{C727158F-B94C-43C0-9AA5-C0B5730696FC}" srcOrd="9" destOrd="0" presId="urn:microsoft.com/office/officeart/2005/8/layout/list1"/>
    <dgm:cxn modelId="{612EDD66-595B-4A42-84E2-074333841CB6}" type="presParOf" srcId="{51EB1E27-B5A1-4D29-8C7B-7B4A5DA4B310}" destId="{32141D2E-5B37-4EE6-8EBB-F52B104A654E}" srcOrd="10" destOrd="0" presId="urn:microsoft.com/office/officeart/2005/8/layout/list1"/>
    <dgm:cxn modelId="{B4F559E6-E1BD-4786-8848-200F3AA217B2}" type="presParOf" srcId="{51EB1E27-B5A1-4D29-8C7B-7B4A5DA4B310}" destId="{0EB0304C-3FC9-41BF-80F3-4F7CA8934462}" srcOrd="11" destOrd="0" presId="urn:microsoft.com/office/officeart/2005/8/layout/list1"/>
    <dgm:cxn modelId="{78E5D1A2-9FEF-46C0-A9F6-EBEE8E2C18A7}" type="presParOf" srcId="{51EB1E27-B5A1-4D29-8C7B-7B4A5DA4B310}" destId="{18EC69EE-E9B2-4E04-AF8F-7552E2E1AD39}" srcOrd="12" destOrd="0" presId="urn:microsoft.com/office/officeart/2005/8/layout/list1"/>
    <dgm:cxn modelId="{36CE1752-E81F-4084-96AC-13F414FC45B8}" type="presParOf" srcId="{18EC69EE-E9B2-4E04-AF8F-7552E2E1AD39}" destId="{3CA62579-F3F7-4761-8480-20B0F9FB2195}" srcOrd="0" destOrd="0" presId="urn:microsoft.com/office/officeart/2005/8/layout/list1"/>
    <dgm:cxn modelId="{2ECA746D-E265-4ABB-AD38-0DAF97A4AE44}" type="presParOf" srcId="{18EC69EE-E9B2-4E04-AF8F-7552E2E1AD39}" destId="{8C3546D4-BC63-4F47-80D7-FC06F043FED7}" srcOrd="1" destOrd="0" presId="urn:microsoft.com/office/officeart/2005/8/layout/list1"/>
    <dgm:cxn modelId="{1CAB0D44-C8F1-4EBC-8B1D-2E75B60B19DC}" type="presParOf" srcId="{51EB1E27-B5A1-4D29-8C7B-7B4A5DA4B310}" destId="{2F14243E-73BE-4A10-8337-619EDD0BEFE2}" srcOrd="13" destOrd="0" presId="urn:microsoft.com/office/officeart/2005/8/layout/list1"/>
    <dgm:cxn modelId="{784F60F3-57EE-41A8-8A2D-EF9B5263AC10}" type="presParOf" srcId="{51EB1E27-B5A1-4D29-8C7B-7B4A5DA4B310}" destId="{E3D4B4A0-A861-4336-914C-64552CD47E79}" srcOrd="14" destOrd="0" presId="urn:microsoft.com/office/officeart/2005/8/layout/list1"/>
    <dgm:cxn modelId="{50F7BAA4-A2F8-4B68-92C3-E77CF5EA3D5B}" type="presParOf" srcId="{51EB1E27-B5A1-4D29-8C7B-7B4A5DA4B310}" destId="{B787DDF5-86E3-4E96-93DD-395CF8DC2DBF}" srcOrd="15" destOrd="0" presId="urn:microsoft.com/office/officeart/2005/8/layout/list1"/>
    <dgm:cxn modelId="{2C4A31DB-CD25-497E-8574-8F5CB90B48BA}" type="presParOf" srcId="{51EB1E27-B5A1-4D29-8C7B-7B4A5DA4B310}" destId="{F91AF1A0-9E92-4926-A816-35B826F81120}" srcOrd="16" destOrd="0" presId="urn:microsoft.com/office/officeart/2005/8/layout/list1"/>
    <dgm:cxn modelId="{B99EC28C-98CD-470A-8E21-CCC4B49643F5}" type="presParOf" srcId="{F91AF1A0-9E92-4926-A816-35B826F81120}" destId="{AC581AC0-618D-407A-843E-44FE9DA708B4}" srcOrd="0" destOrd="0" presId="urn:microsoft.com/office/officeart/2005/8/layout/list1"/>
    <dgm:cxn modelId="{16E0CA41-59E9-4E6C-B8BC-3A6CFE89C490}" type="presParOf" srcId="{F91AF1A0-9E92-4926-A816-35B826F81120}" destId="{2BDEEEBE-6E0A-440B-9580-DF35787DFA39}" srcOrd="1" destOrd="0" presId="urn:microsoft.com/office/officeart/2005/8/layout/list1"/>
    <dgm:cxn modelId="{7A66FF83-4C4E-453B-8FC4-C45A78A4FF7B}" type="presParOf" srcId="{51EB1E27-B5A1-4D29-8C7B-7B4A5DA4B310}" destId="{B9C6326E-90C3-412C-8DDD-BF0E46A76125}" srcOrd="17" destOrd="0" presId="urn:microsoft.com/office/officeart/2005/8/layout/list1"/>
    <dgm:cxn modelId="{B5B427D0-AEB6-4868-9B53-87D99D0F80DB}" type="presParOf" srcId="{51EB1E27-B5A1-4D29-8C7B-7B4A5DA4B310}" destId="{74BC3732-A435-4A80-A45A-7C2A4E8E5DED}" srcOrd="18" destOrd="0" presId="urn:microsoft.com/office/officeart/2005/8/layout/list1"/>
    <dgm:cxn modelId="{73728605-4420-4A0E-A2BC-85E2CB1A6ADE}" type="presParOf" srcId="{51EB1E27-B5A1-4D29-8C7B-7B4A5DA4B310}" destId="{23F983F4-84FD-4BA7-8B7D-B7ECDA7034F9}" srcOrd="19" destOrd="0" presId="urn:microsoft.com/office/officeart/2005/8/layout/list1"/>
    <dgm:cxn modelId="{14D777AA-7E2B-40E7-961C-8F7E16CEEA88}" type="presParOf" srcId="{51EB1E27-B5A1-4D29-8C7B-7B4A5DA4B310}" destId="{5E9BB04E-1A09-460A-A1F8-18128820D827}" srcOrd="20" destOrd="0" presId="urn:microsoft.com/office/officeart/2005/8/layout/list1"/>
    <dgm:cxn modelId="{14D72CF4-0D75-4A88-8A72-D9790B4C27DB}" type="presParOf" srcId="{5E9BB04E-1A09-460A-A1F8-18128820D827}" destId="{F5E0E6CF-2E59-4742-A825-B2A8E2BF8366}" srcOrd="0" destOrd="0" presId="urn:microsoft.com/office/officeart/2005/8/layout/list1"/>
    <dgm:cxn modelId="{606F0DCC-911F-454D-A292-1F0FE2569F6B}" type="presParOf" srcId="{5E9BB04E-1A09-460A-A1F8-18128820D827}" destId="{F9B960DF-3182-44B0-BCCA-F05FCF4D0DD1}" srcOrd="1" destOrd="0" presId="urn:microsoft.com/office/officeart/2005/8/layout/list1"/>
    <dgm:cxn modelId="{F6EAF6F2-DDE9-411C-93E7-9CE86A7CF4B2}" type="presParOf" srcId="{51EB1E27-B5A1-4D29-8C7B-7B4A5DA4B310}" destId="{FE81D4D0-1AF9-44DD-848C-CCC2BFB65264}" srcOrd="21" destOrd="0" presId="urn:microsoft.com/office/officeart/2005/8/layout/list1"/>
    <dgm:cxn modelId="{FA4F827A-3FBF-4738-B776-2355D4559F8D}" type="presParOf" srcId="{51EB1E27-B5A1-4D29-8C7B-7B4A5DA4B310}" destId="{18BC559E-03DD-42AB-9E18-FC8E70962A2B}" srcOrd="22" destOrd="0" presId="urn:microsoft.com/office/officeart/2005/8/layout/list1"/>
    <dgm:cxn modelId="{DF724D42-B14D-40AE-8B9C-89BF818E2A70}" type="presParOf" srcId="{51EB1E27-B5A1-4D29-8C7B-7B4A5DA4B310}" destId="{B8135A4D-B887-4CEE-9497-36B9875C8A86}" srcOrd="23" destOrd="0" presId="urn:microsoft.com/office/officeart/2005/8/layout/list1"/>
    <dgm:cxn modelId="{A004AB42-DBE1-475B-96E6-18C8BF9101E1}" type="presParOf" srcId="{51EB1E27-B5A1-4D29-8C7B-7B4A5DA4B310}" destId="{23CA5720-876F-40F6-8478-0970123F2A67}" srcOrd="24" destOrd="0" presId="urn:microsoft.com/office/officeart/2005/8/layout/list1"/>
    <dgm:cxn modelId="{5E293674-0AD0-4B8B-8C16-2D99FCA2CAFC}" type="presParOf" srcId="{23CA5720-876F-40F6-8478-0970123F2A67}" destId="{CB844AE7-56A5-42AF-859D-347AA70BB169}" srcOrd="0" destOrd="0" presId="urn:microsoft.com/office/officeart/2005/8/layout/list1"/>
    <dgm:cxn modelId="{D5170B78-74D0-4310-8008-4533600D401F}" type="presParOf" srcId="{23CA5720-876F-40F6-8478-0970123F2A67}" destId="{6683EE2F-1E9B-498D-A0D4-01636865FD17}" srcOrd="1" destOrd="0" presId="urn:microsoft.com/office/officeart/2005/8/layout/list1"/>
    <dgm:cxn modelId="{17EB2E3B-89BB-40C2-8740-6E4C9DDC19C2}" type="presParOf" srcId="{51EB1E27-B5A1-4D29-8C7B-7B4A5DA4B310}" destId="{3A73BAC0-DF73-4AE2-9A6B-ACBDBDE95704}" srcOrd="25" destOrd="0" presId="urn:microsoft.com/office/officeart/2005/8/layout/list1"/>
    <dgm:cxn modelId="{31903695-E181-4EA1-9937-D766790F53E6}" type="presParOf" srcId="{51EB1E27-B5A1-4D29-8C7B-7B4A5DA4B310}" destId="{88E38233-1CFD-4572-8C5D-6F5510F6C5DB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53365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252028" y="31965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latin typeface="Times New Roman" pitchFamily="18" charset="0"/>
              <a:cs typeface="Times New Roman" pitchFamily="18" charset="0"/>
            </a:rPr>
            <a:t>1</a:t>
          </a:r>
          <a:r>
            <a:rPr lang="es-EC" sz="1800" b="1" kern="1200" dirty="0" smtClean="0">
              <a:latin typeface="Times New Roman" pitchFamily="18" charset="0"/>
              <a:cs typeface="Times New Roman" pitchFamily="18" charset="0"/>
            </a:rPr>
            <a:t>. JUSTIFICACIÓN</a:t>
          </a:r>
          <a:endParaRPr lang="es-EC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53581"/>
        <a:ext cx="3485160" cy="399568"/>
      </dsp:txXfrm>
    </dsp:sp>
    <dsp:sp modelId="{56769473-9A4F-48AF-A856-1DDE19CB3110}">
      <dsp:nvSpPr>
        <dsp:cNvPr id="0" name=""/>
        <dsp:cNvSpPr/>
      </dsp:nvSpPr>
      <dsp:spPr>
        <a:xfrm>
          <a:off x="0" y="9337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252028" y="7123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2. INTRODUCCIÓN 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733982"/>
        <a:ext cx="3485160" cy="399568"/>
      </dsp:txXfrm>
    </dsp:sp>
    <dsp:sp modelId="{32141D2E-5B37-4EE6-8EBB-F52B104A654E}">
      <dsp:nvSpPr>
        <dsp:cNvPr id="0" name=""/>
        <dsp:cNvSpPr/>
      </dsp:nvSpPr>
      <dsp:spPr>
        <a:xfrm>
          <a:off x="0" y="16141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E99594-C351-40FB-9AE5-6DA140FD53B0}">
      <dsp:nvSpPr>
        <dsp:cNvPr id="0" name=""/>
        <dsp:cNvSpPr/>
      </dsp:nvSpPr>
      <dsp:spPr>
        <a:xfrm>
          <a:off x="252028" y="13927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3. OBJETIVOS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1414382"/>
        <a:ext cx="3485160" cy="399568"/>
      </dsp:txXfrm>
    </dsp:sp>
    <dsp:sp modelId="{E3D4B4A0-A861-4336-914C-64552CD47E79}">
      <dsp:nvSpPr>
        <dsp:cNvPr id="0" name=""/>
        <dsp:cNvSpPr/>
      </dsp:nvSpPr>
      <dsp:spPr>
        <a:xfrm>
          <a:off x="0" y="22945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252028" y="20731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4.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MATERIALES Y MÉTODOS</a:t>
          </a:r>
        </a:p>
      </dsp:txBody>
      <dsp:txXfrm>
        <a:off x="273644" y="2094782"/>
        <a:ext cx="3485160" cy="399568"/>
      </dsp:txXfrm>
    </dsp:sp>
    <dsp:sp modelId="{74BC3732-A435-4A80-A45A-7C2A4E8E5DED}">
      <dsp:nvSpPr>
        <dsp:cNvPr id="0" name=""/>
        <dsp:cNvSpPr/>
      </dsp:nvSpPr>
      <dsp:spPr>
        <a:xfrm>
          <a:off x="0" y="29749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252028" y="27535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5.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RESULTADOS Y DISCUSIÓN</a:t>
          </a:r>
        </a:p>
      </dsp:txBody>
      <dsp:txXfrm>
        <a:off x="273644" y="2775182"/>
        <a:ext cx="3485160" cy="399568"/>
      </dsp:txXfrm>
    </dsp:sp>
    <dsp:sp modelId="{18BC559E-03DD-42AB-9E18-FC8E70962A2B}">
      <dsp:nvSpPr>
        <dsp:cNvPr id="0" name=""/>
        <dsp:cNvSpPr/>
      </dsp:nvSpPr>
      <dsp:spPr>
        <a:xfrm>
          <a:off x="0" y="36553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252028" y="34339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6.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CONCLUSIONES</a:t>
          </a:r>
        </a:p>
      </dsp:txBody>
      <dsp:txXfrm>
        <a:off x="273644" y="3455582"/>
        <a:ext cx="3485160" cy="399568"/>
      </dsp:txXfrm>
    </dsp:sp>
    <dsp:sp modelId="{88E38233-1CFD-4572-8C5D-6F5510F6C5DB}">
      <dsp:nvSpPr>
        <dsp:cNvPr id="0" name=""/>
        <dsp:cNvSpPr/>
      </dsp:nvSpPr>
      <dsp:spPr>
        <a:xfrm>
          <a:off x="0" y="43357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83EE2F-1E9B-498D-A0D4-01636865FD17}">
      <dsp:nvSpPr>
        <dsp:cNvPr id="0" name=""/>
        <dsp:cNvSpPr/>
      </dsp:nvSpPr>
      <dsp:spPr>
        <a:xfrm>
          <a:off x="252028" y="41143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7.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RECOMENDACIONES</a:t>
          </a:r>
        </a:p>
      </dsp:txBody>
      <dsp:txXfrm>
        <a:off x="273644" y="4135982"/>
        <a:ext cx="3485160" cy="3995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53365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252028" y="31965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1</a:t>
          </a: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. JUSTIFICACIÓN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53581"/>
        <a:ext cx="3485160" cy="399568"/>
      </dsp:txXfrm>
    </dsp:sp>
    <dsp:sp modelId="{56769473-9A4F-48AF-A856-1DDE19CB3110}">
      <dsp:nvSpPr>
        <dsp:cNvPr id="0" name=""/>
        <dsp:cNvSpPr/>
      </dsp:nvSpPr>
      <dsp:spPr>
        <a:xfrm>
          <a:off x="0" y="9337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252028" y="7123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2. INTRODUCCIÓN 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733982"/>
        <a:ext cx="3485160" cy="399568"/>
      </dsp:txXfrm>
    </dsp:sp>
    <dsp:sp modelId="{32141D2E-5B37-4EE6-8EBB-F52B104A654E}">
      <dsp:nvSpPr>
        <dsp:cNvPr id="0" name=""/>
        <dsp:cNvSpPr/>
      </dsp:nvSpPr>
      <dsp:spPr>
        <a:xfrm>
          <a:off x="0" y="16141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E99594-C351-40FB-9AE5-6DA140FD53B0}">
      <dsp:nvSpPr>
        <dsp:cNvPr id="0" name=""/>
        <dsp:cNvSpPr/>
      </dsp:nvSpPr>
      <dsp:spPr>
        <a:xfrm>
          <a:off x="252028" y="13927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3. OBJETIVOS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1414382"/>
        <a:ext cx="3485160" cy="399568"/>
      </dsp:txXfrm>
    </dsp:sp>
    <dsp:sp modelId="{E3D4B4A0-A861-4336-914C-64552CD47E79}">
      <dsp:nvSpPr>
        <dsp:cNvPr id="0" name=""/>
        <dsp:cNvSpPr/>
      </dsp:nvSpPr>
      <dsp:spPr>
        <a:xfrm>
          <a:off x="0" y="22945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252028" y="20731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4.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MATERIALES Y MÉTODOS</a:t>
          </a:r>
        </a:p>
      </dsp:txBody>
      <dsp:txXfrm>
        <a:off x="273644" y="2094782"/>
        <a:ext cx="3485160" cy="399568"/>
      </dsp:txXfrm>
    </dsp:sp>
    <dsp:sp modelId="{74BC3732-A435-4A80-A45A-7C2A4E8E5DED}">
      <dsp:nvSpPr>
        <dsp:cNvPr id="0" name=""/>
        <dsp:cNvSpPr/>
      </dsp:nvSpPr>
      <dsp:spPr>
        <a:xfrm>
          <a:off x="0" y="29749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252028" y="2753566"/>
          <a:ext cx="3673444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5.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RESULTADOS Y DISCUSIÓN</a:t>
          </a:r>
        </a:p>
      </dsp:txBody>
      <dsp:txXfrm>
        <a:off x="273644" y="2775182"/>
        <a:ext cx="3630212" cy="399568"/>
      </dsp:txXfrm>
    </dsp:sp>
    <dsp:sp modelId="{18BC559E-03DD-42AB-9E18-FC8E70962A2B}">
      <dsp:nvSpPr>
        <dsp:cNvPr id="0" name=""/>
        <dsp:cNvSpPr/>
      </dsp:nvSpPr>
      <dsp:spPr>
        <a:xfrm>
          <a:off x="0" y="36553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252028" y="34339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Times New Roman" pitchFamily="18" charset="0"/>
              <a:cs typeface="Times New Roman" pitchFamily="18" charset="0"/>
            </a:rPr>
            <a:t>6. </a:t>
          </a:r>
          <a:r>
            <a:rPr lang="es-EC" sz="1800" b="1" kern="1200" dirty="0">
              <a:latin typeface="Times New Roman" pitchFamily="18" charset="0"/>
              <a:cs typeface="Times New Roman" pitchFamily="18" charset="0"/>
            </a:rPr>
            <a:t>CONCLUSIONES</a:t>
          </a:r>
        </a:p>
      </dsp:txBody>
      <dsp:txXfrm>
        <a:off x="273644" y="3455582"/>
        <a:ext cx="3485160" cy="399568"/>
      </dsp:txXfrm>
    </dsp:sp>
    <dsp:sp modelId="{88E38233-1CFD-4572-8C5D-6F5510F6C5DB}">
      <dsp:nvSpPr>
        <dsp:cNvPr id="0" name=""/>
        <dsp:cNvSpPr/>
      </dsp:nvSpPr>
      <dsp:spPr>
        <a:xfrm>
          <a:off x="0" y="43357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83EE2F-1E9B-498D-A0D4-01636865FD17}">
      <dsp:nvSpPr>
        <dsp:cNvPr id="0" name=""/>
        <dsp:cNvSpPr/>
      </dsp:nvSpPr>
      <dsp:spPr>
        <a:xfrm>
          <a:off x="252028" y="41143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7.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RECOMENDACIONES</a:t>
          </a:r>
        </a:p>
      </dsp:txBody>
      <dsp:txXfrm>
        <a:off x="273644" y="4135982"/>
        <a:ext cx="3485160" cy="3995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53365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252028" y="31965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1</a:t>
          </a: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. JUSTIFICACIÓN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53581"/>
        <a:ext cx="3485160" cy="399568"/>
      </dsp:txXfrm>
    </dsp:sp>
    <dsp:sp modelId="{56769473-9A4F-48AF-A856-1DDE19CB3110}">
      <dsp:nvSpPr>
        <dsp:cNvPr id="0" name=""/>
        <dsp:cNvSpPr/>
      </dsp:nvSpPr>
      <dsp:spPr>
        <a:xfrm>
          <a:off x="0" y="9337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252028" y="7123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2. INTRODUCCIÓN 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733982"/>
        <a:ext cx="3485160" cy="399568"/>
      </dsp:txXfrm>
    </dsp:sp>
    <dsp:sp modelId="{32141D2E-5B37-4EE6-8EBB-F52B104A654E}">
      <dsp:nvSpPr>
        <dsp:cNvPr id="0" name=""/>
        <dsp:cNvSpPr/>
      </dsp:nvSpPr>
      <dsp:spPr>
        <a:xfrm>
          <a:off x="0" y="16141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E99594-C351-40FB-9AE5-6DA140FD53B0}">
      <dsp:nvSpPr>
        <dsp:cNvPr id="0" name=""/>
        <dsp:cNvSpPr/>
      </dsp:nvSpPr>
      <dsp:spPr>
        <a:xfrm>
          <a:off x="252028" y="13927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3. OBJETIVOS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1414382"/>
        <a:ext cx="3485160" cy="399568"/>
      </dsp:txXfrm>
    </dsp:sp>
    <dsp:sp modelId="{E3D4B4A0-A861-4336-914C-64552CD47E79}">
      <dsp:nvSpPr>
        <dsp:cNvPr id="0" name=""/>
        <dsp:cNvSpPr/>
      </dsp:nvSpPr>
      <dsp:spPr>
        <a:xfrm>
          <a:off x="0" y="22945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252028" y="20731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4.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MATERIALES Y MÉTODOS</a:t>
          </a:r>
        </a:p>
      </dsp:txBody>
      <dsp:txXfrm>
        <a:off x="273644" y="2094782"/>
        <a:ext cx="3485160" cy="399568"/>
      </dsp:txXfrm>
    </dsp:sp>
    <dsp:sp modelId="{74BC3732-A435-4A80-A45A-7C2A4E8E5DED}">
      <dsp:nvSpPr>
        <dsp:cNvPr id="0" name=""/>
        <dsp:cNvSpPr/>
      </dsp:nvSpPr>
      <dsp:spPr>
        <a:xfrm>
          <a:off x="0" y="29749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252028" y="2753566"/>
          <a:ext cx="3673444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5.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RESULTADOS Y DISCUSIÓN</a:t>
          </a:r>
        </a:p>
      </dsp:txBody>
      <dsp:txXfrm>
        <a:off x="273644" y="2775182"/>
        <a:ext cx="3630212" cy="399568"/>
      </dsp:txXfrm>
    </dsp:sp>
    <dsp:sp modelId="{18BC559E-03DD-42AB-9E18-FC8E70962A2B}">
      <dsp:nvSpPr>
        <dsp:cNvPr id="0" name=""/>
        <dsp:cNvSpPr/>
      </dsp:nvSpPr>
      <dsp:spPr>
        <a:xfrm>
          <a:off x="0" y="36553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252028" y="34339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6.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CONCLUSIONES</a:t>
          </a:r>
        </a:p>
      </dsp:txBody>
      <dsp:txXfrm>
        <a:off x="273644" y="3455582"/>
        <a:ext cx="3485160" cy="399568"/>
      </dsp:txXfrm>
    </dsp:sp>
    <dsp:sp modelId="{88E38233-1CFD-4572-8C5D-6F5510F6C5DB}">
      <dsp:nvSpPr>
        <dsp:cNvPr id="0" name=""/>
        <dsp:cNvSpPr/>
      </dsp:nvSpPr>
      <dsp:spPr>
        <a:xfrm>
          <a:off x="0" y="43357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83EE2F-1E9B-498D-A0D4-01636865FD17}">
      <dsp:nvSpPr>
        <dsp:cNvPr id="0" name=""/>
        <dsp:cNvSpPr/>
      </dsp:nvSpPr>
      <dsp:spPr>
        <a:xfrm>
          <a:off x="252028" y="41143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Times New Roman" pitchFamily="18" charset="0"/>
              <a:cs typeface="Times New Roman" pitchFamily="18" charset="0"/>
            </a:rPr>
            <a:t>7. </a:t>
          </a:r>
          <a:r>
            <a:rPr lang="es-EC" sz="1800" b="1" kern="1200" dirty="0">
              <a:latin typeface="Times New Roman" pitchFamily="18" charset="0"/>
              <a:cs typeface="Times New Roman" pitchFamily="18" charset="0"/>
            </a:rPr>
            <a:t>RECOMENDACIONES</a:t>
          </a:r>
        </a:p>
      </dsp:txBody>
      <dsp:txXfrm>
        <a:off x="273644" y="4135982"/>
        <a:ext cx="3485160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53365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252028" y="31965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1</a:t>
          </a: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. JUSTIFICACIÓN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53581"/>
        <a:ext cx="3485160" cy="399568"/>
      </dsp:txXfrm>
    </dsp:sp>
    <dsp:sp modelId="{56769473-9A4F-48AF-A856-1DDE19CB3110}">
      <dsp:nvSpPr>
        <dsp:cNvPr id="0" name=""/>
        <dsp:cNvSpPr/>
      </dsp:nvSpPr>
      <dsp:spPr>
        <a:xfrm>
          <a:off x="0" y="9337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252028" y="7123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Times New Roman" pitchFamily="18" charset="0"/>
              <a:cs typeface="Times New Roman" pitchFamily="18" charset="0"/>
            </a:rPr>
            <a:t>2. INTRODUCCIÓN </a:t>
          </a:r>
          <a:endParaRPr lang="es-EC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733982"/>
        <a:ext cx="3485160" cy="399568"/>
      </dsp:txXfrm>
    </dsp:sp>
    <dsp:sp modelId="{32141D2E-5B37-4EE6-8EBB-F52B104A654E}">
      <dsp:nvSpPr>
        <dsp:cNvPr id="0" name=""/>
        <dsp:cNvSpPr/>
      </dsp:nvSpPr>
      <dsp:spPr>
        <a:xfrm>
          <a:off x="0" y="16141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E99594-C351-40FB-9AE5-6DA140FD53B0}">
      <dsp:nvSpPr>
        <dsp:cNvPr id="0" name=""/>
        <dsp:cNvSpPr/>
      </dsp:nvSpPr>
      <dsp:spPr>
        <a:xfrm>
          <a:off x="252028" y="13927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3. OBJETIVOS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1414382"/>
        <a:ext cx="3485160" cy="399568"/>
      </dsp:txXfrm>
    </dsp:sp>
    <dsp:sp modelId="{E3D4B4A0-A861-4336-914C-64552CD47E79}">
      <dsp:nvSpPr>
        <dsp:cNvPr id="0" name=""/>
        <dsp:cNvSpPr/>
      </dsp:nvSpPr>
      <dsp:spPr>
        <a:xfrm>
          <a:off x="0" y="22945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252028" y="20731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4.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MATERIALES Y MÉTODOS</a:t>
          </a:r>
        </a:p>
      </dsp:txBody>
      <dsp:txXfrm>
        <a:off x="273644" y="2094782"/>
        <a:ext cx="3485160" cy="399568"/>
      </dsp:txXfrm>
    </dsp:sp>
    <dsp:sp modelId="{74BC3732-A435-4A80-A45A-7C2A4E8E5DED}">
      <dsp:nvSpPr>
        <dsp:cNvPr id="0" name=""/>
        <dsp:cNvSpPr/>
      </dsp:nvSpPr>
      <dsp:spPr>
        <a:xfrm>
          <a:off x="0" y="29749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252028" y="27535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5.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RESULTADOS Y DISCUSIÓN</a:t>
          </a:r>
        </a:p>
      </dsp:txBody>
      <dsp:txXfrm>
        <a:off x="273644" y="2775182"/>
        <a:ext cx="3485160" cy="399568"/>
      </dsp:txXfrm>
    </dsp:sp>
    <dsp:sp modelId="{18BC559E-03DD-42AB-9E18-FC8E70962A2B}">
      <dsp:nvSpPr>
        <dsp:cNvPr id="0" name=""/>
        <dsp:cNvSpPr/>
      </dsp:nvSpPr>
      <dsp:spPr>
        <a:xfrm>
          <a:off x="0" y="36553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252028" y="34339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6.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CONCLUSIONES</a:t>
          </a:r>
        </a:p>
      </dsp:txBody>
      <dsp:txXfrm>
        <a:off x="273644" y="3455582"/>
        <a:ext cx="3485160" cy="399568"/>
      </dsp:txXfrm>
    </dsp:sp>
    <dsp:sp modelId="{88E38233-1CFD-4572-8C5D-6F5510F6C5DB}">
      <dsp:nvSpPr>
        <dsp:cNvPr id="0" name=""/>
        <dsp:cNvSpPr/>
      </dsp:nvSpPr>
      <dsp:spPr>
        <a:xfrm>
          <a:off x="0" y="43357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83EE2F-1E9B-498D-A0D4-01636865FD17}">
      <dsp:nvSpPr>
        <dsp:cNvPr id="0" name=""/>
        <dsp:cNvSpPr/>
      </dsp:nvSpPr>
      <dsp:spPr>
        <a:xfrm>
          <a:off x="252028" y="41143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7.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RECOMENDACIONES</a:t>
          </a:r>
        </a:p>
      </dsp:txBody>
      <dsp:txXfrm>
        <a:off x="273644" y="4135982"/>
        <a:ext cx="3485160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53365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252028" y="31965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1</a:t>
          </a: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. JUSTIFICACIÓN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53581"/>
        <a:ext cx="3485160" cy="399568"/>
      </dsp:txXfrm>
    </dsp:sp>
    <dsp:sp modelId="{56769473-9A4F-48AF-A856-1DDE19CB3110}">
      <dsp:nvSpPr>
        <dsp:cNvPr id="0" name=""/>
        <dsp:cNvSpPr/>
      </dsp:nvSpPr>
      <dsp:spPr>
        <a:xfrm>
          <a:off x="0" y="9337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252028" y="7123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2. INTRODUCCIÓN 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733982"/>
        <a:ext cx="3485160" cy="399568"/>
      </dsp:txXfrm>
    </dsp:sp>
    <dsp:sp modelId="{32141D2E-5B37-4EE6-8EBB-F52B104A654E}">
      <dsp:nvSpPr>
        <dsp:cNvPr id="0" name=""/>
        <dsp:cNvSpPr/>
      </dsp:nvSpPr>
      <dsp:spPr>
        <a:xfrm>
          <a:off x="0" y="16141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E99594-C351-40FB-9AE5-6DA140FD53B0}">
      <dsp:nvSpPr>
        <dsp:cNvPr id="0" name=""/>
        <dsp:cNvSpPr/>
      </dsp:nvSpPr>
      <dsp:spPr>
        <a:xfrm>
          <a:off x="252028" y="13927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Times New Roman" pitchFamily="18" charset="0"/>
              <a:cs typeface="Times New Roman" pitchFamily="18" charset="0"/>
            </a:rPr>
            <a:t>3. OBJETIVOS</a:t>
          </a:r>
          <a:endParaRPr lang="es-EC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1414382"/>
        <a:ext cx="3485160" cy="399568"/>
      </dsp:txXfrm>
    </dsp:sp>
    <dsp:sp modelId="{E3D4B4A0-A861-4336-914C-64552CD47E79}">
      <dsp:nvSpPr>
        <dsp:cNvPr id="0" name=""/>
        <dsp:cNvSpPr/>
      </dsp:nvSpPr>
      <dsp:spPr>
        <a:xfrm>
          <a:off x="0" y="22945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252028" y="20731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4.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MATERIALES Y MÉTODOS</a:t>
          </a:r>
        </a:p>
      </dsp:txBody>
      <dsp:txXfrm>
        <a:off x="273644" y="2094782"/>
        <a:ext cx="3485160" cy="399568"/>
      </dsp:txXfrm>
    </dsp:sp>
    <dsp:sp modelId="{74BC3732-A435-4A80-A45A-7C2A4E8E5DED}">
      <dsp:nvSpPr>
        <dsp:cNvPr id="0" name=""/>
        <dsp:cNvSpPr/>
      </dsp:nvSpPr>
      <dsp:spPr>
        <a:xfrm>
          <a:off x="0" y="29749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252028" y="27535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5.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RESULTADOS Y DISCUSIÓN</a:t>
          </a:r>
        </a:p>
      </dsp:txBody>
      <dsp:txXfrm>
        <a:off x="273644" y="2775182"/>
        <a:ext cx="3485160" cy="399568"/>
      </dsp:txXfrm>
    </dsp:sp>
    <dsp:sp modelId="{18BC559E-03DD-42AB-9E18-FC8E70962A2B}">
      <dsp:nvSpPr>
        <dsp:cNvPr id="0" name=""/>
        <dsp:cNvSpPr/>
      </dsp:nvSpPr>
      <dsp:spPr>
        <a:xfrm>
          <a:off x="0" y="36553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252028" y="34339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6.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CONCLUSIONES</a:t>
          </a:r>
        </a:p>
      </dsp:txBody>
      <dsp:txXfrm>
        <a:off x="273644" y="3455582"/>
        <a:ext cx="3485160" cy="399568"/>
      </dsp:txXfrm>
    </dsp:sp>
    <dsp:sp modelId="{88E38233-1CFD-4572-8C5D-6F5510F6C5DB}">
      <dsp:nvSpPr>
        <dsp:cNvPr id="0" name=""/>
        <dsp:cNvSpPr/>
      </dsp:nvSpPr>
      <dsp:spPr>
        <a:xfrm>
          <a:off x="0" y="43357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83EE2F-1E9B-498D-A0D4-01636865FD17}">
      <dsp:nvSpPr>
        <dsp:cNvPr id="0" name=""/>
        <dsp:cNvSpPr/>
      </dsp:nvSpPr>
      <dsp:spPr>
        <a:xfrm>
          <a:off x="252028" y="41143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7.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RECOMENDACIONES</a:t>
          </a:r>
        </a:p>
      </dsp:txBody>
      <dsp:txXfrm>
        <a:off x="273644" y="4135982"/>
        <a:ext cx="3485160" cy="3995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53365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252028" y="31965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1</a:t>
          </a: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. JUSTIFICACIÓN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53581"/>
        <a:ext cx="3485160" cy="399568"/>
      </dsp:txXfrm>
    </dsp:sp>
    <dsp:sp modelId="{56769473-9A4F-48AF-A856-1DDE19CB3110}">
      <dsp:nvSpPr>
        <dsp:cNvPr id="0" name=""/>
        <dsp:cNvSpPr/>
      </dsp:nvSpPr>
      <dsp:spPr>
        <a:xfrm>
          <a:off x="0" y="9337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252028" y="7123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2. INTRODUCCIÓN 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733982"/>
        <a:ext cx="3485160" cy="399568"/>
      </dsp:txXfrm>
    </dsp:sp>
    <dsp:sp modelId="{32141D2E-5B37-4EE6-8EBB-F52B104A654E}">
      <dsp:nvSpPr>
        <dsp:cNvPr id="0" name=""/>
        <dsp:cNvSpPr/>
      </dsp:nvSpPr>
      <dsp:spPr>
        <a:xfrm>
          <a:off x="0" y="16141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E99594-C351-40FB-9AE5-6DA140FD53B0}">
      <dsp:nvSpPr>
        <dsp:cNvPr id="0" name=""/>
        <dsp:cNvSpPr/>
      </dsp:nvSpPr>
      <dsp:spPr>
        <a:xfrm>
          <a:off x="252028" y="13927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3. OBJETIVOS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1414382"/>
        <a:ext cx="3485160" cy="399568"/>
      </dsp:txXfrm>
    </dsp:sp>
    <dsp:sp modelId="{E3D4B4A0-A861-4336-914C-64552CD47E79}">
      <dsp:nvSpPr>
        <dsp:cNvPr id="0" name=""/>
        <dsp:cNvSpPr/>
      </dsp:nvSpPr>
      <dsp:spPr>
        <a:xfrm>
          <a:off x="0" y="22945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252028" y="20731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Times New Roman" pitchFamily="18" charset="0"/>
              <a:cs typeface="Times New Roman" pitchFamily="18" charset="0"/>
            </a:rPr>
            <a:t>4. </a:t>
          </a:r>
          <a:r>
            <a:rPr lang="es-EC" sz="1800" b="1" kern="1200" dirty="0">
              <a:latin typeface="Times New Roman" pitchFamily="18" charset="0"/>
              <a:cs typeface="Times New Roman" pitchFamily="18" charset="0"/>
            </a:rPr>
            <a:t>MATERIALES Y MÉTODOS</a:t>
          </a:r>
        </a:p>
      </dsp:txBody>
      <dsp:txXfrm>
        <a:off x="273644" y="2094782"/>
        <a:ext cx="3485160" cy="399568"/>
      </dsp:txXfrm>
    </dsp:sp>
    <dsp:sp modelId="{74BC3732-A435-4A80-A45A-7C2A4E8E5DED}">
      <dsp:nvSpPr>
        <dsp:cNvPr id="0" name=""/>
        <dsp:cNvSpPr/>
      </dsp:nvSpPr>
      <dsp:spPr>
        <a:xfrm>
          <a:off x="0" y="29749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252028" y="27535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5.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RESULTADOS Y DISCUSIÓN</a:t>
          </a:r>
        </a:p>
      </dsp:txBody>
      <dsp:txXfrm>
        <a:off x="273644" y="2775182"/>
        <a:ext cx="3485160" cy="399568"/>
      </dsp:txXfrm>
    </dsp:sp>
    <dsp:sp modelId="{18BC559E-03DD-42AB-9E18-FC8E70962A2B}">
      <dsp:nvSpPr>
        <dsp:cNvPr id="0" name=""/>
        <dsp:cNvSpPr/>
      </dsp:nvSpPr>
      <dsp:spPr>
        <a:xfrm>
          <a:off x="0" y="36553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252028" y="34339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6.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CONCLUSIONES</a:t>
          </a:r>
        </a:p>
      </dsp:txBody>
      <dsp:txXfrm>
        <a:off x="273644" y="3455582"/>
        <a:ext cx="3485160" cy="399568"/>
      </dsp:txXfrm>
    </dsp:sp>
    <dsp:sp modelId="{88E38233-1CFD-4572-8C5D-6F5510F6C5DB}">
      <dsp:nvSpPr>
        <dsp:cNvPr id="0" name=""/>
        <dsp:cNvSpPr/>
      </dsp:nvSpPr>
      <dsp:spPr>
        <a:xfrm>
          <a:off x="0" y="43357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83EE2F-1E9B-498D-A0D4-01636865FD17}">
      <dsp:nvSpPr>
        <dsp:cNvPr id="0" name=""/>
        <dsp:cNvSpPr/>
      </dsp:nvSpPr>
      <dsp:spPr>
        <a:xfrm>
          <a:off x="252028" y="41143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7.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RECOMENDACIONES</a:t>
          </a:r>
        </a:p>
      </dsp:txBody>
      <dsp:txXfrm>
        <a:off x="273644" y="4135982"/>
        <a:ext cx="3485160" cy="3995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E3BCB-D0B4-4B1F-ACDE-EC6090B04831}">
      <dsp:nvSpPr>
        <dsp:cNvPr id="0" name=""/>
        <dsp:cNvSpPr/>
      </dsp:nvSpPr>
      <dsp:spPr>
        <a:xfrm>
          <a:off x="2183587" y="4371682"/>
          <a:ext cx="1066274" cy="543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3137" y="0"/>
              </a:lnTo>
              <a:lnTo>
                <a:pt x="533137" y="543110"/>
              </a:lnTo>
              <a:lnTo>
                <a:pt x="1066274" y="543110"/>
              </a:lnTo>
            </a:path>
          </a:pathLst>
        </a:custGeom>
        <a:noFill/>
        <a:ln w="9525" cap="flat" cmpd="sng" algn="ctr">
          <a:solidFill>
            <a:srgbClr val="00B05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686808" y="4613321"/>
        <a:ext cx="59831" cy="59831"/>
      </dsp:txXfrm>
    </dsp:sp>
    <dsp:sp modelId="{58F6231F-7AC1-4500-B3A7-77DF9A656FEE}">
      <dsp:nvSpPr>
        <dsp:cNvPr id="0" name=""/>
        <dsp:cNvSpPr/>
      </dsp:nvSpPr>
      <dsp:spPr>
        <a:xfrm>
          <a:off x="2183587" y="3797394"/>
          <a:ext cx="1064721" cy="574287"/>
        </a:xfrm>
        <a:custGeom>
          <a:avLst/>
          <a:gdLst/>
          <a:ahLst/>
          <a:cxnLst/>
          <a:rect l="0" t="0" r="0" b="0"/>
          <a:pathLst>
            <a:path>
              <a:moveTo>
                <a:pt x="0" y="574287"/>
              </a:moveTo>
              <a:lnTo>
                <a:pt x="532360" y="574287"/>
              </a:lnTo>
              <a:lnTo>
                <a:pt x="532360" y="0"/>
              </a:lnTo>
              <a:lnTo>
                <a:pt x="1064721" y="0"/>
              </a:lnTo>
            </a:path>
          </a:pathLst>
        </a:custGeom>
        <a:noFill/>
        <a:ln w="9525" cap="flat" cmpd="sng" algn="ctr">
          <a:solidFill>
            <a:srgbClr val="00B05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685704" y="4054295"/>
        <a:ext cx="60486" cy="60486"/>
      </dsp:txXfrm>
    </dsp:sp>
    <dsp:sp modelId="{D0D5F661-6F85-4159-A945-D4668B96DFCC}">
      <dsp:nvSpPr>
        <dsp:cNvPr id="0" name=""/>
        <dsp:cNvSpPr/>
      </dsp:nvSpPr>
      <dsp:spPr>
        <a:xfrm>
          <a:off x="461361" y="2927970"/>
          <a:ext cx="133216" cy="1443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608" y="0"/>
              </a:lnTo>
              <a:lnTo>
                <a:pt x="66608" y="1443711"/>
              </a:lnTo>
              <a:lnTo>
                <a:pt x="133216" y="1443711"/>
              </a:lnTo>
            </a:path>
          </a:pathLst>
        </a:custGeom>
        <a:noFill/>
        <a:ln w="9525" cap="flat" cmpd="sng" algn="ctr">
          <a:solidFill>
            <a:srgbClr val="00B05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91723" y="3613580"/>
        <a:ext cx="72492" cy="72492"/>
      </dsp:txXfrm>
    </dsp:sp>
    <dsp:sp modelId="{79FDE369-F390-4D2E-80D1-3F6E96B9033A}">
      <dsp:nvSpPr>
        <dsp:cNvPr id="0" name=""/>
        <dsp:cNvSpPr/>
      </dsp:nvSpPr>
      <dsp:spPr>
        <a:xfrm>
          <a:off x="2183587" y="1516190"/>
          <a:ext cx="1064721" cy="1164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2360" y="0"/>
              </a:lnTo>
              <a:lnTo>
                <a:pt x="532360" y="1164538"/>
              </a:lnTo>
              <a:lnTo>
                <a:pt x="1064721" y="1164538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00" kern="1200"/>
        </a:p>
      </dsp:txBody>
      <dsp:txXfrm>
        <a:off x="2676500" y="2059012"/>
        <a:ext cx="78895" cy="78895"/>
      </dsp:txXfrm>
    </dsp:sp>
    <dsp:sp modelId="{DB982283-9D75-4F2F-8A0C-6D4B1DD0F1B5}">
      <dsp:nvSpPr>
        <dsp:cNvPr id="0" name=""/>
        <dsp:cNvSpPr/>
      </dsp:nvSpPr>
      <dsp:spPr>
        <a:xfrm>
          <a:off x="2183587" y="1470470"/>
          <a:ext cx="10647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2360" y="45720"/>
              </a:lnTo>
              <a:lnTo>
                <a:pt x="532360" y="93593"/>
              </a:lnTo>
              <a:lnTo>
                <a:pt x="1064721" y="93593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689302" y="1489545"/>
        <a:ext cx="53289" cy="53289"/>
      </dsp:txXfrm>
    </dsp:sp>
    <dsp:sp modelId="{3C38B125-24B1-4A6F-8E35-708771DDE653}">
      <dsp:nvSpPr>
        <dsp:cNvPr id="0" name=""/>
        <dsp:cNvSpPr/>
      </dsp:nvSpPr>
      <dsp:spPr>
        <a:xfrm>
          <a:off x="2183587" y="447399"/>
          <a:ext cx="1064721" cy="1068791"/>
        </a:xfrm>
        <a:custGeom>
          <a:avLst/>
          <a:gdLst/>
          <a:ahLst/>
          <a:cxnLst/>
          <a:rect l="0" t="0" r="0" b="0"/>
          <a:pathLst>
            <a:path>
              <a:moveTo>
                <a:pt x="0" y="1068791"/>
              </a:moveTo>
              <a:lnTo>
                <a:pt x="532360" y="1068791"/>
              </a:lnTo>
              <a:lnTo>
                <a:pt x="532360" y="0"/>
              </a:lnTo>
              <a:lnTo>
                <a:pt x="1064721" y="0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678232" y="944079"/>
        <a:ext cx="75431" cy="75431"/>
      </dsp:txXfrm>
    </dsp:sp>
    <dsp:sp modelId="{A96F99B5-EF43-4720-9DF4-69397DB15A46}">
      <dsp:nvSpPr>
        <dsp:cNvPr id="0" name=""/>
        <dsp:cNvSpPr/>
      </dsp:nvSpPr>
      <dsp:spPr>
        <a:xfrm>
          <a:off x="461361" y="1516190"/>
          <a:ext cx="133216" cy="1411780"/>
        </a:xfrm>
        <a:custGeom>
          <a:avLst/>
          <a:gdLst/>
          <a:ahLst/>
          <a:cxnLst/>
          <a:rect l="0" t="0" r="0" b="0"/>
          <a:pathLst>
            <a:path>
              <a:moveTo>
                <a:pt x="0" y="1411780"/>
              </a:moveTo>
              <a:lnTo>
                <a:pt x="66608" y="1411780"/>
              </a:lnTo>
              <a:lnTo>
                <a:pt x="66608" y="0"/>
              </a:lnTo>
              <a:lnTo>
                <a:pt x="133216" y="0"/>
              </a:lnTo>
            </a:path>
          </a:pathLst>
        </a:cu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92518" y="2186629"/>
        <a:ext cx="70902" cy="70902"/>
      </dsp:txXfrm>
    </dsp:sp>
    <dsp:sp modelId="{70A85303-56ED-4F06-9047-57E9B86496D7}">
      <dsp:nvSpPr>
        <dsp:cNvPr id="0" name=""/>
        <dsp:cNvSpPr/>
      </dsp:nvSpPr>
      <dsp:spPr>
        <a:xfrm rot="16200000">
          <a:off x="-1309212" y="2697290"/>
          <a:ext cx="3079786" cy="46136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accent1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/>
            <a:t>Propagación</a:t>
          </a:r>
          <a:endParaRPr lang="es-EC" sz="4000" b="1" kern="1200" dirty="0"/>
        </a:p>
      </dsp:txBody>
      <dsp:txXfrm>
        <a:off x="-1309212" y="2697290"/>
        <a:ext cx="3079786" cy="461361"/>
      </dsp:txXfrm>
    </dsp:sp>
    <dsp:sp modelId="{FCDB5314-C2FE-432D-8532-6B81C983D144}">
      <dsp:nvSpPr>
        <dsp:cNvPr id="0" name=""/>
        <dsp:cNvSpPr/>
      </dsp:nvSpPr>
      <dsp:spPr>
        <a:xfrm>
          <a:off x="594577" y="1069524"/>
          <a:ext cx="1589009" cy="8933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accent2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i="1" kern="1200" dirty="0" err="1"/>
            <a:t>Gypsophila</a:t>
          </a:r>
          <a:r>
            <a:rPr lang="es-EC" sz="1400" b="1" i="1" kern="1200" dirty="0"/>
            <a:t> </a:t>
          </a:r>
          <a:r>
            <a:rPr lang="es-EC" sz="1400" b="1" i="1" kern="1200" dirty="0" err="1"/>
            <a:t>paniculata</a:t>
          </a:r>
          <a:endParaRPr lang="es-EC" sz="1400" b="1" i="1" kern="1200" dirty="0"/>
        </a:p>
      </dsp:txBody>
      <dsp:txXfrm>
        <a:off x="594577" y="1069524"/>
        <a:ext cx="1589009" cy="893332"/>
      </dsp:txXfrm>
    </dsp:sp>
    <dsp:sp modelId="{DCCDE8CB-C876-43D1-9179-AFCCD2B61663}">
      <dsp:nvSpPr>
        <dsp:cNvPr id="0" name=""/>
        <dsp:cNvSpPr/>
      </dsp:nvSpPr>
      <dsp:spPr>
        <a:xfrm>
          <a:off x="3248308" y="733"/>
          <a:ext cx="4830728" cy="8933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accent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/>
            <a:t>Enraizamiento </a:t>
          </a:r>
          <a:r>
            <a:rPr lang="es-EC" sz="1800" kern="1200" dirty="0" smtClean="0"/>
            <a:t>(</a:t>
          </a:r>
          <a:r>
            <a:rPr lang="es-EC" sz="1800" kern="1200" dirty="0"/>
            <a:t>3 semanas);  Condiciones (85% HR y T=25-35°C)</a:t>
          </a:r>
        </a:p>
      </dsp:txBody>
      <dsp:txXfrm>
        <a:off x="3248308" y="733"/>
        <a:ext cx="4830728" cy="893332"/>
      </dsp:txXfrm>
    </dsp:sp>
    <dsp:sp modelId="{37B6DBDE-50AF-4450-959B-929A84A80952}">
      <dsp:nvSpPr>
        <dsp:cNvPr id="0" name=""/>
        <dsp:cNvSpPr/>
      </dsp:nvSpPr>
      <dsp:spPr>
        <a:xfrm>
          <a:off x="3248308" y="1117398"/>
          <a:ext cx="4859590" cy="8933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accent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/>
            <a:t>Aclimatación </a:t>
          </a:r>
          <a:r>
            <a:rPr lang="es-EC" sz="1800" kern="1200" dirty="0"/>
            <a:t> (2 semanas</a:t>
          </a:r>
          <a:r>
            <a:rPr lang="es-EC" sz="1800" kern="1200" dirty="0" smtClean="0"/>
            <a:t>)</a:t>
          </a:r>
          <a:endParaRPr lang="es-EC" sz="1800" kern="1200" dirty="0"/>
        </a:p>
      </dsp:txBody>
      <dsp:txXfrm>
        <a:off x="3248308" y="1117398"/>
        <a:ext cx="4859590" cy="893332"/>
      </dsp:txXfrm>
    </dsp:sp>
    <dsp:sp modelId="{129E949C-6253-4181-99AA-FF5E6D40E01E}">
      <dsp:nvSpPr>
        <dsp:cNvPr id="0" name=""/>
        <dsp:cNvSpPr/>
      </dsp:nvSpPr>
      <dsp:spPr>
        <a:xfrm>
          <a:off x="3248308" y="2234063"/>
          <a:ext cx="4883910" cy="8933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accent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err="1"/>
            <a:t>Pinch</a:t>
          </a:r>
          <a:r>
            <a:rPr lang="es-EC" sz="1800" b="1" kern="1200" dirty="0"/>
            <a:t> </a:t>
          </a:r>
          <a:r>
            <a:rPr lang="es-EC" sz="1800" kern="1200" dirty="0"/>
            <a:t>(3 semanas</a:t>
          </a:r>
          <a:r>
            <a:rPr lang="es-EC" sz="1800" kern="1200" dirty="0" smtClean="0"/>
            <a:t>)</a:t>
          </a:r>
          <a:endParaRPr lang="es-EC" sz="1600" kern="1200" dirty="0"/>
        </a:p>
      </dsp:txBody>
      <dsp:txXfrm>
        <a:off x="3248308" y="2234063"/>
        <a:ext cx="4883910" cy="893332"/>
      </dsp:txXfrm>
    </dsp:sp>
    <dsp:sp modelId="{9FB685A4-1D86-427C-99FF-30DA577A8A2D}">
      <dsp:nvSpPr>
        <dsp:cNvPr id="0" name=""/>
        <dsp:cNvSpPr/>
      </dsp:nvSpPr>
      <dsp:spPr>
        <a:xfrm>
          <a:off x="594577" y="3925016"/>
          <a:ext cx="1589009" cy="8933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00B05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i="1" kern="1200" dirty="0" err="1"/>
            <a:t>Trachelium</a:t>
          </a:r>
          <a:r>
            <a:rPr lang="es-EC" sz="1400" b="1" i="1" kern="1200" dirty="0"/>
            <a:t> </a:t>
          </a:r>
          <a:r>
            <a:rPr lang="es-EC" sz="1400" b="1" i="1" kern="1200" dirty="0" err="1"/>
            <a:t>caeruleum</a:t>
          </a:r>
          <a:endParaRPr lang="es-EC" sz="1400" b="1" i="1" kern="1200" dirty="0"/>
        </a:p>
      </dsp:txBody>
      <dsp:txXfrm>
        <a:off x="594577" y="3925016"/>
        <a:ext cx="1589009" cy="893332"/>
      </dsp:txXfrm>
    </dsp:sp>
    <dsp:sp modelId="{39DB573D-CF14-46E0-A5BB-587577461A12}">
      <dsp:nvSpPr>
        <dsp:cNvPr id="0" name=""/>
        <dsp:cNvSpPr/>
      </dsp:nvSpPr>
      <dsp:spPr>
        <a:xfrm>
          <a:off x="3248308" y="3350728"/>
          <a:ext cx="4891528" cy="8933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00B05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/>
            <a:t>Enraizamiento </a:t>
          </a:r>
          <a:r>
            <a:rPr lang="es-EC" sz="1800" kern="1200" dirty="0" smtClean="0"/>
            <a:t>(</a:t>
          </a:r>
          <a:r>
            <a:rPr lang="es-EC" sz="1800" kern="1200" dirty="0"/>
            <a:t>3 semanas);  Condiciones (85% HR y T= 25-35°C)</a:t>
          </a:r>
        </a:p>
      </dsp:txBody>
      <dsp:txXfrm>
        <a:off x="3248308" y="3350728"/>
        <a:ext cx="4891528" cy="893332"/>
      </dsp:txXfrm>
    </dsp:sp>
    <dsp:sp modelId="{6933EFD1-7386-4766-A1C3-20A0A8943E0C}">
      <dsp:nvSpPr>
        <dsp:cNvPr id="0" name=""/>
        <dsp:cNvSpPr/>
      </dsp:nvSpPr>
      <dsp:spPr>
        <a:xfrm>
          <a:off x="3249861" y="4468126"/>
          <a:ext cx="4955405" cy="8933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00B05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/>
            <a:t>Aclimatación </a:t>
          </a:r>
          <a:r>
            <a:rPr lang="es-EC" sz="1800" kern="1200" dirty="0"/>
            <a:t>(2semanas</a:t>
          </a:r>
          <a:r>
            <a:rPr lang="es-EC" sz="1800" kern="1200" dirty="0" smtClean="0"/>
            <a:t>)</a:t>
          </a:r>
          <a:endParaRPr lang="es-EC" sz="1600" kern="1200" dirty="0"/>
        </a:p>
      </dsp:txBody>
      <dsp:txXfrm>
        <a:off x="3249861" y="4468126"/>
        <a:ext cx="4955405" cy="8933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350BE-A6B6-43D2-86E7-8096F56213E4}">
      <dsp:nvSpPr>
        <dsp:cNvPr id="0" name=""/>
        <dsp:cNvSpPr/>
      </dsp:nvSpPr>
      <dsp:spPr>
        <a:xfrm>
          <a:off x="205893" y="426128"/>
          <a:ext cx="785267" cy="785267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C0542187-463B-4684-882A-8A6FDEEAAFF3}">
      <dsp:nvSpPr>
        <dsp:cNvPr id="0" name=""/>
        <dsp:cNvSpPr/>
      </dsp:nvSpPr>
      <dsp:spPr>
        <a:xfrm>
          <a:off x="598527" y="424817"/>
          <a:ext cx="4189690" cy="785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Adecuación del </a:t>
          </a: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invernadero.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527" y="424817"/>
        <a:ext cx="4189690" cy="785267"/>
      </dsp:txXfrm>
    </dsp:sp>
    <dsp:sp modelId="{B612A94B-37EB-4352-99B0-069B4C4080BB}">
      <dsp:nvSpPr>
        <dsp:cNvPr id="0" name=""/>
        <dsp:cNvSpPr/>
      </dsp:nvSpPr>
      <dsp:spPr>
        <a:xfrm>
          <a:off x="205893" y="1211396"/>
          <a:ext cx="785267" cy="785267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363841"/>
                <a:satOff val="-20982"/>
                <a:lumOff val="2157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-363841"/>
                <a:satOff val="-20982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-363841"/>
                <a:satOff val="-20982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F79FF728-4EB4-4FF4-AF46-22DCBB0D0C79}">
      <dsp:nvSpPr>
        <dsp:cNvPr id="0" name=""/>
        <dsp:cNvSpPr/>
      </dsp:nvSpPr>
      <dsp:spPr>
        <a:xfrm>
          <a:off x="598527" y="1211396"/>
          <a:ext cx="4189690" cy="785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Luces LED Red White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527" y="1211396"/>
        <a:ext cx="4189690" cy="785267"/>
      </dsp:txXfrm>
    </dsp:sp>
    <dsp:sp modelId="{58726264-743F-43EB-9473-0401DB854E39}">
      <dsp:nvSpPr>
        <dsp:cNvPr id="0" name=""/>
        <dsp:cNvSpPr/>
      </dsp:nvSpPr>
      <dsp:spPr>
        <a:xfrm>
          <a:off x="205893" y="1996664"/>
          <a:ext cx="785267" cy="785267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727682"/>
                <a:satOff val="-41964"/>
                <a:lumOff val="4314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-727682"/>
                <a:satOff val="-41964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-727682"/>
                <a:satOff val="-41964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D94EC32A-1024-40C4-B94F-84D2CCBC3AF8}">
      <dsp:nvSpPr>
        <dsp:cNvPr id="0" name=""/>
        <dsp:cNvSpPr/>
      </dsp:nvSpPr>
      <dsp:spPr>
        <a:xfrm>
          <a:off x="598527" y="1996664"/>
          <a:ext cx="4189690" cy="785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Luces LED Blancas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527" y="1996664"/>
        <a:ext cx="4189690" cy="785267"/>
      </dsp:txXfrm>
    </dsp:sp>
    <dsp:sp modelId="{DB63BC3C-59B4-42E4-9FE6-7353899D204A}">
      <dsp:nvSpPr>
        <dsp:cNvPr id="0" name=""/>
        <dsp:cNvSpPr/>
      </dsp:nvSpPr>
      <dsp:spPr>
        <a:xfrm>
          <a:off x="205893" y="2781931"/>
          <a:ext cx="785267" cy="785267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1091522"/>
                <a:satOff val="-62946"/>
                <a:lumOff val="6471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-1091522"/>
                <a:satOff val="-62946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-1091522"/>
                <a:satOff val="-62946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885A0380-DB7B-4AFE-8304-E77B02B9804B}">
      <dsp:nvSpPr>
        <dsp:cNvPr id="0" name=""/>
        <dsp:cNvSpPr/>
      </dsp:nvSpPr>
      <dsp:spPr>
        <a:xfrm>
          <a:off x="598527" y="2781931"/>
          <a:ext cx="4189690" cy="785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Luces LED </a:t>
          </a:r>
          <a:r>
            <a:rPr lang="es-EC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Far</a:t>
          </a: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Red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527" y="2781931"/>
        <a:ext cx="4189690" cy="785267"/>
      </dsp:txXfrm>
    </dsp:sp>
    <dsp:sp modelId="{7281072B-A3A4-4A31-A083-4F8EA940FCC2}">
      <dsp:nvSpPr>
        <dsp:cNvPr id="0" name=""/>
        <dsp:cNvSpPr/>
      </dsp:nvSpPr>
      <dsp:spPr>
        <a:xfrm>
          <a:off x="205893" y="3567199"/>
          <a:ext cx="785267" cy="785267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1455363"/>
                <a:satOff val="-83928"/>
                <a:lumOff val="8628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-1455363"/>
                <a:satOff val="-83928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-1455363"/>
                <a:satOff val="-83928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4C853474-1C86-4E32-8925-F31EA73DF851}">
      <dsp:nvSpPr>
        <dsp:cNvPr id="0" name=""/>
        <dsp:cNvSpPr/>
      </dsp:nvSpPr>
      <dsp:spPr>
        <a:xfrm>
          <a:off x="598527" y="3715096"/>
          <a:ext cx="4189690" cy="785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Pinch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527" y="3715096"/>
        <a:ext cx="4189690" cy="7852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350BE-A6B6-43D2-86E7-8096F56213E4}">
      <dsp:nvSpPr>
        <dsp:cNvPr id="0" name=""/>
        <dsp:cNvSpPr/>
      </dsp:nvSpPr>
      <dsp:spPr>
        <a:xfrm>
          <a:off x="1426301" y="2635"/>
          <a:ext cx="645813" cy="64581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C0542187-463B-4684-882A-8A6FDEEAAFF3}">
      <dsp:nvSpPr>
        <dsp:cNvPr id="0" name=""/>
        <dsp:cNvSpPr/>
      </dsp:nvSpPr>
      <dsp:spPr>
        <a:xfrm>
          <a:off x="1749208" y="2635"/>
          <a:ext cx="3445649" cy="645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/>
            <a:t>Siembra en </a:t>
          </a:r>
          <a:r>
            <a:rPr lang="es-EC" sz="2100" kern="1200" dirty="0" smtClean="0"/>
            <a:t>campo</a:t>
          </a:r>
          <a:endParaRPr lang="es-EC" sz="2100" kern="1200" dirty="0"/>
        </a:p>
      </dsp:txBody>
      <dsp:txXfrm>
        <a:off x="1749208" y="2635"/>
        <a:ext cx="3445649" cy="645813"/>
      </dsp:txXfrm>
    </dsp:sp>
    <dsp:sp modelId="{495E30B2-BC29-48EB-8DC1-65BE1D7CF586}">
      <dsp:nvSpPr>
        <dsp:cNvPr id="0" name=""/>
        <dsp:cNvSpPr/>
      </dsp:nvSpPr>
      <dsp:spPr>
        <a:xfrm>
          <a:off x="1426301" y="648448"/>
          <a:ext cx="645813" cy="64581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242561"/>
                <a:satOff val="-13988"/>
                <a:lumOff val="1438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-242561"/>
                <a:satOff val="-13988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-242561"/>
                <a:satOff val="-13988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102D4E15-FEBD-43F4-9B3F-F28723906558}">
      <dsp:nvSpPr>
        <dsp:cNvPr id="0" name=""/>
        <dsp:cNvSpPr/>
      </dsp:nvSpPr>
      <dsp:spPr>
        <a:xfrm>
          <a:off x="1749208" y="648448"/>
          <a:ext cx="3445649" cy="645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Tutoreo</a:t>
          </a:r>
          <a:endParaRPr lang="es-EC" sz="2100" kern="1200" dirty="0"/>
        </a:p>
      </dsp:txBody>
      <dsp:txXfrm>
        <a:off x="1749208" y="648448"/>
        <a:ext cx="3445649" cy="645813"/>
      </dsp:txXfrm>
    </dsp:sp>
    <dsp:sp modelId="{9C6B45DF-5D86-45F0-A8D3-0A846DCD6264}">
      <dsp:nvSpPr>
        <dsp:cNvPr id="0" name=""/>
        <dsp:cNvSpPr/>
      </dsp:nvSpPr>
      <dsp:spPr>
        <a:xfrm>
          <a:off x="1426301" y="1294261"/>
          <a:ext cx="645813" cy="64581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485121"/>
                <a:satOff val="-27976"/>
                <a:lumOff val="2876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-485121"/>
                <a:satOff val="-27976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-485121"/>
                <a:satOff val="-27976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0A761183-87B5-4BB0-B8EA-6E3D10F9E057}">
      <dsp:nvSpPr>
        <dsp:cNvPr id="0" name=""/>
        <dsp:cNvSpPr/>
      </dsp:nvSpPr>
      <dsp:spPr>
        <a:xfrm>
          <a:off x="1749208" y="1294261"/>
          <a:ext cx="3445649" cy="645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/>
            <a:t>Primer y segundo </a:t>
          </a:r>
          <a:r>
            <a:rPr lang="es-EC" sz="2100" kern="1200" dirty="0" err="1" smtClean="0"/>
            <a:t>desbrote</a:t>
          </a:r>
          <a:endParaRPr lang="es-EC" sz="2100" i="1" kern="1200" dirty="0"/>
        </a:p>
      </dsp:txBody>
      <dsp:txXfrm>
        <a:off x="1749208" y="1294261"/>
        <a:ext cx="3445649" cy="645813"/>
      </dsp:txXfrm>
    </dsp:sp>
    <dsp:sp modelId="{5D474026-F5A9-4736-9BED-E0973101452C}">
      <dsp:nvSpPr>
        <dsp:cNvPr id="0" name=""/>
        <dsp:cNvSpPr/>
      </dsp:nvSpPr>
      <dsp:spPr>
        <a:xfrm>
          <a:off x="1426301" y="1940074"/>
          <a:ext cx="645813" cy="64581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727682"/>
                <a:satOff val="-41964"/>
                <a:lumOff val="4314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-727682"/>
                <a:satOff val="-41964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-727682"/>
                <a:satOff val="-41964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6982558F-CEAB-4DFD-AABA-99085B61597D}">
      <dsp:nvSpPr>
        <dsp:cNvPr id="0" name=""/>
        <dsp:cNvSpPr/>
      </dsp:nvSpPr>
      <dsp:spPr>
        <a:xfrm>
          <a:off x="1749208" y="1940074"/>
          <a:ext cx="3445649" cy="645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Cosecha y clasificación en </a:t>
          </a:r>
          <a:r>
            <a:rPr lang="es-EC" sz="2100" kern="1200" dirty="0" err="1" smtClean="0"/>
            <a:t>Trachelium</a:t>
          </a:r>
          <a:r>
            <a:rPr lang="es-EC" sz="2100" kern="1200" dirty="0" smtClean="0"/>
            <a:t> </a:t>
          </a:r>
          <a:r>
            <a:rPr lang="es-EC" sz="2100" kern="1200" dirty="0" err="1" smtClean="0"/>
            <a:t>caeruleum</a:t>
          </a:r>
          <a:r>
            <a:rPr lang="es-EC" sz="2100" kern="1200" dirty="0" smtClean="0"/>
            <a:t>.</a:t>
          </a:r>
          <a:endParaRPr lang="es-EC" sz="2100" i="1" kern="1200" dirty="0"/>
        </a:p>
      </dsp:txBody>
      <dsp:txXfrm>
        <a:off x="1749208" y="1940074"/>
        <a:ext cx="3445649" cy="645813"/>
      </dsp:txXfrm>
    </dsp:sp>
    <dsp:sp modelId="{4FF7F391-B8F2-4A59-AB69-FD8019984BD9}">
      <dsp:nvSpPr>
        <dsp:cNvPr id="0" name=""/>
        <dsp:cNvSpPr/>
      </dsp:nvSpPr>
      <dsp:spPr>
        <a:xfrm>
          <a:off x="1426301" y="2585888"/>
          <a:ext cx="645813" cy="64581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970242"/>
                <a:satOff val="-55952"/>
                <a:lumOff val="5752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-970242"/>
                <a:satOff val="-55952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-970242"/>
                <a:satOff val="-55952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795DE490-02B4-4E03-8E0B-C47C4E33178C}">
      <dsp:nvSpPr>
        <dsp:cNvPr id="0" name=""/>
        <dsp:cNvSpPr/>
      </dsp:nvSpPr>
      <dsp:spPr>
        <a:xfrm>
          <a:off x="1749208" y="2585888"/>
          <a:ext cx="3445649" cy="645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/>
            <a:t>Cosecha de </a:t>
          </a:r>
          <a:r>
            <a:rPr lang="es-EC" sz="2100" i="1" kern="1200" dirty="0" err="1"/>
            <a:t>Gypsophila</a:t>
          </a:r>
          <a:r>
            <a:rPr lang="es-EC" sz="2100" i="1" kern="1200" dirty="0"/>
            <a:t> </a:t>
          </a:r>
          <a:r>
            <a:rPr lang="es-EC" sz="2100" i="1" kern="1200" dirty="0" err="1"/>
            <a:t>paniculata</a:t>
          </a:r>
          <a:r>
            <a:rPr lang="es-EC" sz="2100" kern="1200" dirty="0"/>
            <a:t>.</a:t>
          </a:r>
        </a:p>
      </dsp:txBody>
      <dsp:txXfrm>
        <a:off x="1749208" y="2585888"/>
        <a:ext cx="3445649" cy="645813"/>
      </dsp:txXfrm>
    </dsp:sp>
    <dsp:sp modelId="{778BE2F4-2903-46DC-9FFF-98C512CDB51D}">
      <dsp:nvSpPr>
        <dsp:cNvPr id="0" name=""/>
        <dsp:cNvSpPr/>
      </dsp:nvSpPr>
      <dsp:spPr>
        <a:xfrm>
          <a:off x="1426301" y="3231701"/>
          <a:ext cx="645813" cy="64581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1212803"/>
                <a:satOff val="-69940"/>
                <a:lumOff val="719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-1212803"/>
                <a:satOff val="-69940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-1212803"/>
                <a:satOff val="-69940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7FFB1BBD-2C7E-407A-AA2D-1E0A6038C076}">
      <dsp:nvSpPr>
        <dsp:cNvPr id="0" name=""/>
        <dsp:cNvSpPr/>
      </dsp:nvSpPr>
      <dsp:spPr>
        <a:xfrm>
          <a:off x="1749208" y="3231701"/>
          <a:ext cx="3445649" cy="645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Cámara </a:t>
          </a:r>
          <a:r>
            <a:rPr lang="es-EC" sz="2100" kern="1200" dirty="0"/>
            <a:t>de  preapertura </a:t>
          </a:r>
          <a:r>
            <a:rPr lang="es-EC" sz="2100" kern="1200" dirty="0" smtClean="0"/>
            <a:t>(7 días)</a:t>
          </a:r>
          <a:endParaRPr lang="es-EC" sz="2100" kern="1200" dirty="0"/>
        </a:p>
      </dsp:txBody>
      <dsp:txXfrm>
        <a:off x="1749208" y="3231701"/>
        <a:ext cx="3445649" cy="645813"/>
      </dsp:txXfrm>
    </dsp:sp>
    <dsp:sp modelId="{4363CC3C-7368-4894-B91F-4ACEB2363C19}">
      <dsp:nvSpPr>
        <dsp:cNvPr id="0" name=""/>
        <dsp:cNvSpPr/>
      </dsp:nvSpPr>
      <dsp:spPr>
        <a:xfrm>
          <a:off x="1426301" y="3877514"/>
          <a:ext cx="645813" cy="64581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1455363"/>
                <a:satOff val="-83928"/>
                <a:lumOff val="8628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-1455363"/>
                <a:satOff val="-83928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-1455363"/>
                <a:satOff val="-83928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ED2B6659-50BF-4DEB-BD9A-5B841361C7CA}">
      <dsp:nvSpPr>
        <dsp:cNvPr id="0" name=""/>
        <dsp:cNvSpPr/>
      </dsp:nvSpPr>
      <dsp:spPr>
        <a:xfrm>
          <a:off x="1749208" y="3877514"/>
          <a:ext cx="3445649" cy="645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/>
            <a:t>Clasificación y empaquetado </a:t>
          </a:r>
          <a:r>
            <a:rPr lang="es-EC" sz="2100" kern="1200" dirty="0" smtClean="0"/>
            <a:t>de </a:t>
          </a:r>
          <a:r>
            <a:rPr lang="es-EC" sz="2100" i="1" kern="1200" dirty="0" err="1"/>
            <a:t>Gypsophila</a:t>
          </a:r>
          <a:r>
            <a:rPr lang="es-EC" sz="2100" i="1" kern="1200" dirty="0"/>
            <a:t> </a:t>
          </a:r>
          <a:r>
            <a:rPr lang="es-EC" sz="2100" i="1" kern="1200" dirty="0" err="1"/>
            <a:t>paniculata</a:t>
          </a:r>
          <a:r>
            <a:rPr lang="es-EC" sz="2100" i="1" kern="1200" dirty="0"/>
            <a:t>.</a:t>
          </a:r>
          <a:endParaRPr lang="es-EC" sz="2100" kern="1200" dirty="0"/>
        </a:p>
      </dsp:txBody>
      <dsp:txXfrm>
        <a:off x="1749208" y="3877514"/>
        <a:ext cx="3445649" cy="6458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B3C532-7247-4D4C-AA27-067013442CA5}">
      <dsp:nvSpPr>
        <dsp:cNvPr id="0" name=""/>
        <dsp:cNvSpPr/>
      </dsp:nvSpPr>
      <dsp:spPr>
        <a:xfrm>
          <a:off x="2473740" y="773"/>
          <a:ext cx="1533700" cy="3834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Fase de Propagación</a:t>
          </a:r>
          <a:endParaRPr lang="es-EC" sz="1200" kern="1200" dirty="0"/>
        </a:p>
      </dsp:txBody>
      <dsp:txXfrm>
        <a:off x="2484970" y="12003"/>
        <a:ext cx="1511240" cy="360965"/>
      </dsp:txXfrm>
    </dsp:sp>
    <dsp:sp modelId="{9AB6A8D3-CDA0-4A4C-8CF0-C9AEEA5E7A5B}">
      <dsp:nvSpPr>
        <dsp:cNvPr id="0" name=""/>
        <dsp:cNvSpPr/>
      </dsp:nvSpPr>
      <dsp:spPr>
        <a:xfrm rot="5400000">
          <a:off x="3207041" y="417748"/>
          <a:ext cx="67099" cy="6709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9CE06-9E08-49A8-88D1-2E974A823F26}">
      <dsp:nvSpPr>
        <dsp:cNvPr id="0" name=""/>
        <dsp:cNvSpPr/>
      </dsp:nvSpPr>
      <dsp:spPr>
        <a:xfrm>
          <a:off x="2473740" y="518397"/>
          <a:ext cx="1533700" cy="3834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Número de hojas</a:t>
          </a:r>
          <a:endParaRPr lang="es-EC" sz="1200" kern="1200" dirty="0"/>
        </a:p>
      </dsp:txBody>
      <dsp:txXfrm>
        <a:off x="2484970" y="529627"/>
        <a:ext cx="1511240" cy="360965"/>
      </dsp:txXfrm>
    </dsp:sp>
    <dsp:sp modelId="{865AB02D-0BD6-4940-93F8-D13BF193ED64}">
      <dsp:nvSpPr>
        <dsp:cNvPr id="0" name=""/>
        <dsp:cNvSpPr/>
      </dsp:nvSpPr>
      <dsp:spPr>
        <a:xfrm rot="5400000">
          <a:off x="3207041" y="935372"/>
          <a:ext cx="67099" cy="6709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FEAA9-9262-45B6-8E39-38F68F52F999}">
      <dsp:nvSpPr>
        <dsp:cNvPr id="0" name=""/>
        <dsp:cNvSpPr/>
      </dsp:nvSpPr>
      <dsp:spPr>
        <a:xfrm>
          <a:off x="2473740" y="1036021"/>
          <a:ext cx="1533700" cy="3834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Altura de plántula</a:t>
          </a:r>
          <a:endParaRPr lang="es-EC" sz="1200" kern="1200" dirty="0"/>
        </a:p>
      </dsp:txBody>
      <dsp:txXfrm>
        <a:off x="2484970" y="1047251"/>
        <a:ext cx="1511240" cy="360965"/>
      </dsp:txXfrm>
    </dsp:sp>
    <dsp:sp modelId="{6CC4063E-A9BF-4A46-AF7B-3C26C4FF8326}">
      <dsp:nvSpPr>
        <dsp:cNvPr id="0" name=""/>
        <dsp:cNvSpPr/>
      </dsp:nvSpPr>
      <dsp:spPr>
        <a:xfrm rot="5400000">
          <a:off x="3207041" y="1452996"/>
          <a:ext cx="67099" cy="6709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34AAE3-DFA6-43DC-A15B-21A3248BF7D4}">
      <dsp:nvSpPr>
        <dsp:cNvPr id="0" name=""/>
        <dsp:cNvSpPr/>
      </dsp:nvSpPr>
      <dsp:spPr>
        <a:xfrm>
          <a:off x="2473740" y="1553645"/>
          <a:ext cx="1533700" cy="3834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Número de brotes</a:t>
          </a:r>
          <a:endParaRPr lang="es-EC" sz="1200" kern="1200" dirty="0"/>
        </a:p>
      </dsp:txBody>
      <dsp:txXfrm>
        <a:off x="2484970" y="1564875"/>
        <a:ext cx="1511240" cy="360965"/>
      </dsp:txXfrm>
    </dsp:sp>
    <dsp:sp modelId="{A024A7FA-33C3-48DE-B93F-AB167712B67E}">
      <dsp:nvSpPr>
        <dsp:cNvPr id="0" name=""/>
        <dsp:cNvSpPr/>
      </dsp:nvSpPr>
      <dsp:spPr>
        <a:xfrm rot="5400000">
          <a:off x="3207041" y="1970619"/>
          <a:ext cx="67099" cy="6709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76D065-1315-48F3-9BF9-D233FED6FDF7}">
      <dsp:nvSpPr>
        <dsp:cNvPr id="0" name=""/>
        <dsp:cNvSpPr/>
      </dsp:nvSpPr>
      <dsp:spPr>
        <a:xfrm>
          <a:off x="2473740" y="2071268"/>
          <a:ext cx="1533700" cy="3834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Altura de brotes</a:t>
          </a:r>
          <a:endParaRPr lang="es-EC" sz="1200" kern="1200" dirty="0"/>
        </a:p>
      </dsp:txBody>
      <dsp:txXfrm>
        <a:off x="2484970" y="2082498"/>
        <a:ext cx="1511240" cy="360965"/>
      </dsp:txXfrm>
    </dsp:sp>
    <dsp:sp modelId="{F60AE76B-116F-4FC5-B707-6C42430C9ABF}">
      <dsp:nvSpPr>
        <dsp:cNvPr id="0" name=""/>
        <dsp:cNvSpPr/>
      </dsp:nvSpPr>
      <dsp:spPr>
        <a:xfrm rot="5400000">
          <a:off x="3207041" y="2488243"/>
          <a:ext cx="67099" cy="6709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290670-7A9A-4477-BAF6-7B9BC2A3D829}">
      <dsp:nvSpPr>
        <dsp:cNvPr id="0" name=""/>
        <dsp:cNvSpPr/>
      </dsp:nvSpPr>
      <dsp:spPr>
        <a:xfrm>
          <a:off x="2473740" y="2588892"/>
          <a:ext cx="1533700" cy="3834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Radiación Par y Total</a:t>
          </a:r>
          <a:endParaRPr lang="es-EC" sz="1200" kern="1200" dirty="0"/>
        </a:p>
      </dsp:txBody>
      <dsp:txXfrm>
        <a:off x="2484970" y="2600122"/>
        <a:ext cx="1511240" cy="360965"/>
      </dsp:txXfrm>
    </dsp:sp>
    <dsp:sp modelId="{2604F2E6-1C16-480B-AF7D-6C27F6C02554}">
      <dsp:nvSpPr>
        <dsp:cNvPr id="0" name=""/>
        <dsp:cNvSpPr/>
      </dsp:nvSpPr>
      <dsp:spPr>
        <a:xfrm rot="5400000">
          <a:off x="3207041" y="3005867"/>
          <a:ext cx="67099" cy="6709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AAAC6-F709-42FA-B8CE-8BB8A2113AD3}">
      <dsp:nvSpPr>
        <dsp:cNvPr id="0" name=""/>
        <dsp:cNvSpPr/>
      </dsp:nvSpPr>
      <dsp:spPr>
        <a:xfrm>
          <a:off x="2473740" y="3106516"/>
          <a:ext cx="1533700" cy="3834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/>
            <a:t>Peso seco de raíz</a:t>
          </a:r>
          <a:endParaRPr lang="es-EC" sz="1200" kern="1200" dirty="0"/>
        </a:p>
      </dsp:txBody>
      <dsp:txXfrm>
        <a:off x="2484970" y="3117746"/>
        <a:ext cx="1511240" cy="360965"/>
      </dsp:txXfrm>
    </dsp:sp>
    <dsp:sp modelId="{C0ED288C-0080-40FC-AC5C-6232DC9CF8A2}">
      <dsp:nvSpPr>
        <dsp:cNvPr id="0" name=""/>
        <dsp:cNvSpPr/>
      </dsp:nvSpPr>
      <dsp:spPr>
        <a:xfrm rot="5400000">
          <a:off x="3207041" y="3523491"/>
          <a:ext cx="67099" cy="6709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3C418-C554-4AE9-859F-34FAF72B7B25}">
      <dsp:nvSpPr>
        <dsp:cNvPr id="0" name=""/>
        <dsp:cNvSpPr/>
      </dsp:nvSpPr>
      <dsp:spPr>
        <a:xfrm>
          <a:off x="2473740" y="3624140"/>
          <a:ext cx="1533700" cy="3834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Contenido de Clorofila</a:t>
          </a:r>
          <a:endParaRPr lang="es-EC" sz="1200" kern="1200" dirty="0"/>
        </a:p>
      </dsp:txBody>
      <dsp:txXfrm>
        <a:off x="2484970" y="3635370"/>
        <a:ext cx="1511240" cy="360965"/>
      </dsp:txXfrm>
    </dsp:sp>
    <dsp:sp modelId="{49D1BCC6-3D40-4F0C-B45B-F056CCC6AE89}">
      <dsp:nvSpPr>
        <dsp:cNvPr id="0" name=""/>
        <dsp:cNvSpPr/>
      </dsp:nvSpPr>
      <dsp:spPr>
        <a:xfrm rot="5400000">
          <a:off x="3207041" y="4041115"/>
          <a:ext cx="67099" cy="6709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AD8E6-1C82-447B-B5FF-30DD4B652DEF}">
      <dsp:nvSpPr>
        <dsp:cNvPr id="0" name=""/>
        <dsp:cNvSpPr/>
      </dsp:nvSpPr>
      <dsp:spPr>
        <a:xfrm>
          <a:off x="2473740" y="4141764"/>
          <a:ext cx="1533700" cy="3834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Contenido de Macronutrientes</a:t>
          </a:r>
          <a:endParaRPr lang="es-EC" sz="1200" kern="1200" dirty="0"/>
        </a:p>
      </dsp:txBody>
      <dsp:txXfrm>
        <a:off x="2484970" y="4152994"/>
        <a:ext cx="1511240" cy="360965"/>
      </dsp:txXfrm>
    </dsp:sp>
    <dsp:sp modelId="{2F512F3A-A323-4638-8C60-92753A42F3CC}">
      <dsp:nvSpPr>
        <dsp:cNvPr id="0" name=""/>
        <dsp:cNvSpPr/>
      </dsp:nvSpPr>
      <dsp:spPr>
        <a:xfrm>
          <a:off x="4222159" y="773"/>
          <a:ext cx="1533700" cy="3834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Fase de Campo</a:t>
          </a:r>
          <a:endParaRPr lang="es-EC" sz="1200" kern="1200" dirty="0"/>
        </a:p>
      </dsp:txBody>
      <dsp:txXfrm>
        <a:off x="4233389" y="12003"/>
        <a:ext cx="1511240" cy="360965"/>
      </dsp:txXfrm>
    </dsp:sp>
    <dsp:sp modelId="{43ED1DB4-980F-475D-A90C-56FFF9A06FDB}">
      <dsp:nvSpPr>
        <dsp:cNvPr id="0" name=""/>
        <dsp:cNvSpPr/>
      </dsp:nvSpPr>
      <dsp:spPr>
        <a:xfrm rot="5400000">
          <a:off x="4955459" y="417748"/>
          <a:ext cx="67099" cy="6709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6EFC4-3430-4FB0-93B3-142E1BDC763F}">
      <dsp:nvSpPr>
        <dsp:cNvPr id="0" name=""/>
        <dsp:cNvSpPr/>
      </dsp:nvSpPr>
      <dsp:spPr>
        <a:xfrm>
          <a:off x="4222159" y="518397"/>
          <a:ext cx="1533700" cy="3834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Número de tallos por planta</a:t>
          </a:r>
          <a:endParaRPr lang="es-EC" sz="1200" kern="1200" dirty="0"/>
        </a:p>
      </dsp:txBody>
      <dsp:txXfrm>
        <a:off x="4233389" y="529627"/>
        <a:ext cx="1511240" cy="360965"/>
      </dsp:txXfrm>
    </dsp:sp>
    <dsp:sp modelId="{397B4D50-0F6A-46D4-96D2-F440B96A7EF8}">
      <dsp:nvSpPr>
        <dsp:cNvPr id="0" name=""/>
        <dsp:cNvSpPr/>
      </dsp:nvSpPr>
      <dsp:spPr>
        <a:xfrm rot="5400000">
          <a:off x="4955459" y="935372"/>
          <a:ext cx="67099" cy="6709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F23373-60C1-40C9-9489-C49EA639A1B7}">
      <dsp:nvSpPr>
        <dsp:cNvPr id="0" name=""/>
        <dsp:cNvSpPr/>
      </dsp:nvSpPr>
      <dsp:spPr>
        <a:xfrm>
          <a:off x="4222159" y="1036021"/>
          <a:ext cx="1533700" cy="3834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Número de tallos exportables</a:t>
          </a:r>
          <a:endParaRPr lang="es-EC" sz="1200" kern="1200" dirty="0"/>
        </a:p>
      </dsp:txBody>
      <dsp:txXfrm>
        <a:off x="4233389" y="1047251"/>
        <a:ext cx="1511240" cy="360965"/>
      </dsp:txXfrm>
    </dsp:sp>
    <dsp:sp modelId="{A78CE980-81BD-4D8F-BFC4-232FB7B44B95}">
      <dsp:nvSpPr>
        <dsp:cNvPr id="0" name=""/>
        <dsp:cNvSpPr/>
      </dsp:nvSpPr>
      <dsp:spPr>
        <a:xfrm rot="5400000">
          <a:off x="4955459" y="1452996"/>
          <a:ext cx="67099" cy="6709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C5D58-89D9-4428-B77C-34E71EE9E416}">
      <dsp:nvSpPr>
        <dsp:cNvPr id="0" name=""/>
        <dsp:cNvSpPr/>
      </dsp:nvSpPr>
      <dsp:spPr>
        <a:xfrm>
          <a:off x="4222159" y="1553645"/>
          <a:ext cx="1533700" cy="3834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Peso en blanco de tallos</a:t>
          </a:r>
          <a:endParaRPr lang="es-EC" sz="1200" kern="1200" dirty="0"/>
        </a:p>
      </dsp:txBody>
      <dsp:txXfrm>
        <a:off x="4233389" y="1564875"/>
        <a:ext cx="1511240" cy="3609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53365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252028" y="31965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1</a:t>
          </a: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. JUSTIFICACIÓN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53581"/>
        <a:ext cx="3485160" cy="399568"/>
      </dsp:txXfrm>
    </dsp:sp>
    <dsp:sp modelId="{56769473-9A4F-48AF-A856-1DDE19CB3110}">
      <dsp:nvSpPr>
        <dsp:cNvPr id="0" name=""/>
        <dsp:cNvSpPr/>
      </dsp:nvSpPr>
      <dsp:spPr>
        <a:xfrm>
          <a:off x="0" y="9337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C3F529-CEC9-4347-9B63-19C5C71C758D}">
      <dsp:nvSpPr>
        <dsp:cNvPr id="0" name=""/>
        <dsp:cNvSpPr/>
      </dsp:nvSpPr>
      <dsp:spPr>
        <a:xfrm>
          <a:off x="252028" y="7123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2. INTRODUCCIÓN 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733982"/>
        <a:ext cx="3485160" cy="399568"/>
      </dsp:txXfrm>
    </dsp:sp>
    <dsp:sp modelId="{32141D2E-5B37-4EE6-8EBB-F52B104A654E}">
      <dsp:nvSpPr>
        <dsp:cNvPr id="0" name=""/>
        <dsp:cNvSpPr/>
      </dsp:nvSpPr>
      <dsp:spPr>
        <a:xfrm>
          <a:off x="0" y="16141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E99594-C351-40FB-9AE5-6DA140FD53B0}">
      <dsp:nvSpPr>
        <dsp:cNvPr id="0" name=""/>
        <dsp:cNvSpPr/>
      </dsp:nvSpPr>
      <dsp:spPr>
        <a:xfrm>
          <a:off x="252028" y="13927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3. OBJETIVOS</a:t>
          </a:r>
          <a:endParaRPr lang="es-EC" sz="1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644" y="1414382"/>
        <a:ext cx="3485160" cy="399568"/>
      </dsp:txXfrm>
    </dsp:sp>
    <dsp:sp modelId="{E3D4B4A0-A861-4336-914C-64552CD47E79}">
      <dsp:nvSpPr>
        <dsp:cNvPr id="0" name=""/>
        <dsp:cNvSpPr/>
      </dsp:nvSpPr>
      <dsp:spPr>
        <a:xfrm>
          <a:off x="0" y="22945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252028" y="20731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4.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MATERIALES Y MÉTODOS</a:t>
          </a:r>
        </a:p>
      </dsp:txBody>
      <dsp:txXfrm>
        <a:off x="273644" y="2094782"/>
        <a:ext cx="3485160" cy="399568"/>
      </dsp:txXfrm>
    </dsp:sp>
    <dsp:sp modelId="{74BC3732-A435-4A80-A45A-7C2A4E8E5DED}">
      <dsp:nvSpPr>
        <dsp:cNvPr id="0" name=""/>
        <dsp:cNvSpPr/>
      </dsp:nvSpPr>
      <dsp:spPr>
        <a:xfrm>
          <a:off x="0" y="29749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252028" y="2753566"/>
          <a:ext cx="3673444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Times New Roman" pitchFamily="18" charset="0"/>
              <a:cs typeface="Times New Roman" pitchFamily="18" charset="0"/>
            </a:rPr>
            <a:t>5. </a:t>
          </a:r>
          <a:r>
            <a:rPr lang="es-EC" sz="1800" b="1" kern="1200" dirty="0">
              <a:latin typeface="Times New Roman" pitchFamily="18" charset="0"/>
              <a:cs typeface="Times New Roman" pitchFamily="18" charset="0"/>
            </a:rPr>
            <a:t>RESULTADOS Y DISCUSIÓN</a:t>
          </a:r>
        </a:p>
      </dsp:txBody>
      <dsp:txXfrm>
        <a:off x="273644" y="2775182"/>
        <a:ext cx="3630212" cy="399568"/>
      </dsp:txXfrm>
    </dsp:sp>
    <dsp:sp modelId="{18BC559E-03DD-42AB-9E18-FC8E70962A2B}">
      <dsp:nvSpPr>
        <dsp:cNvPr id="0" name=""/>
        <dsp:cNvSpPr/>
      </dsp:nvSpPr>
      <dsp:spPr>
        <a:xfrm>
          <a:off x="0" y="36553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B960DF-3182-44B0-BCCA-F05FCF4D0DD1}">
      <dsp:nvSpPr>
        <dsp:cNvPr id="0" name=""/>
        <dsp:cNvSpPr/>
      </dsp:nvSpPr>
      <dsp:spPr>
        <a:xfrm>
          <a:off x="252028" y="34339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6.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CONCLUSIONES</a:t>
          </a:r>
        </a:p>
      </dsp:txBody>
      <dsp:txXfrm>
        <a:off x="273644" y="3455582"/>
        <a:ext cx="3485160" cy="399568"/>
      </dsp:txXfrm>
    </dsp:sp>
    <dsp:sp modelId="{88E38233-1CFD-4572-8C5D-6F5510F6C5DB}">
      <dsp:nvSpPr>
        <dsp:cNvPr id="0" name=""/>
        <dsp:cNvSpPr/>
      </dsp:nvSpPr>
      <dsp:spPr>
        <a:xfrm>
          <a:off x="0" y="4335766"/>
          <a:ext cx="5040560" cy="378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83EE2F-1E9B-498D-A0D4-01636865FD17}">
      <dsp:nvSpPr>
        <dsp:cNvPr id="0" name=""/>
        <dsp:cNvSpPr/>
      </dsp:nvSpPr>
      <dsp:spPr>
        <a:xfrm>
          <a:off x="252028" y="4114366"/>
          <a:ext cx="3528392" cy="4428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65" tIns="0" rIns="13336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Times New Roman" pitchFamily="18" charset="0"/>
              <a:cs typeface="Times New Roman" pitchFamily="18" charset="0"/>
            </a:rPr>
            <a:t>7.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RECOMENDACIONES</a:t>
          </a:r>
        </a:p>
      </dsp:txBody>
      <dsp:txXfrm>
        <a:off x="273644" y="4135982"/>
        <a:ext cx="3485160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0.49523</cdr:x>
      <cdr:y>0</cdr:y>
    </cdr:from>
    <cdr:to>
      <cdr:x>0.72763</cdr:x>
      <cdr:y>0.1121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2201894" y="-1668815"/>
          <a:ext cx="1033297" cy="245755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C" sz="1200" b="1" dirty="0" smtClean="0"/>
            <a:t>12Horas</a:t>
          </a:r>
          <a:endParaRPr lang="es-EC" sz="1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A27551-28A1-4759-96D7-7F1275E99032}" type="datetimeFigureOut">
              <a:rPr lang="en-US"/>
              <a:pPr>
                <a:defRPr/>
              </a:pPr>
              <a:t>1/1/2019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n-U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EACD189-7B53-4C36-8799-E2E4F7BB0D66}" type="slidenum">
              <a:rPr lang="en-US" altLang="es-EC"/>
              <a:pPr/>
              <a:t>‹Nº›</a:t>
            </a:fld>
            <a:endParaRPr lang="en-US" altLang="es-EC"/>
          </a:p>
        </p:txBody>
      </p:sp>
    </p:spTree>
    <p:extLst>
      <p:ext uri="{BB962C8B-B14F-4D97-AF65-F5344CB8AC3E}">
        <p14:creationId xmlns:p14="http://schemas.microsoft.com/office/powerpoint/2010/main" val="516868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9625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4242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6982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5153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3321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CD189-7B53-4C36-8799-E2E4F7BB0D66}" type="slidenum">
              <a:rPr lang="en-US" altLang="es-EC" smtClean="0"/>
              <a:pPr/>
              <a:t>17</a:t>
            </a:fld>
            <a:endParaRPr lang="en-US" altLang="es-EC"/>
          </a:p>
        </p:txBody>
      </p:sp>
    </p:spTree>
    <p:extLst>
      <p:ext uri="{BB962C8B-B14F-4D97-AF65-F5344CB8AC3E}">
        <p14:creationId xmlns:p14="http://schemas.microsoft.com/office/powerpoint/2010/main" val="2271801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CD189-7B53-4C36-8799-E2E4F7BB0D66}" type="slidenum">
              <a:rPr lang="en-US" altLang="es-EC" smtClean="0"/>
              <a:pPr/>
              <a:t>20</a:t>
            </a:fld>
            <a:endParaRPr lang="en-US" altLang="es-EC"/>
          </a:p>
        </p:txBody>
      </p:sp>
    </p:spTree>
    <p:extLst>
      <p:ext uri="{BB962C8B-B14F-4D97-AF65-F5344CB8AC3E}">
        <p14:creationId xmlns:p14="http://schemas.microsoft.com/office/powerpoint/2010/main" val="1162147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CD189-7B53-4C36-8799-E2E4F7BB0D66}" type="slidenum">
              <a:rPr lang="en-US" altLang="es-EC" smtClean="0"/>
              <a:pPr/>
              <a:t>21</a:t>
            </a:fld>
            <a:endParaRPr lang="en-US" altLang="es-EC"/>
          </a:p>
        </p:txBody>
      </p:sp>
    </p:spTree>
    <p:extLst>
      <p:ext uri="{BB962C8B-B14F-4D97-AF65-F5344CB8AC3E}">
        <p14:creationId xmlns:p14="http://schemas.microsoft.com/office/powerpoint/2010/main" val="3795201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CD189-7B53-4C36-8799-E2E4F7BB0D66}" type="slidenum">
              <a:rPr lang="en-US" altLang="es-EC" smtClean="0"/>
              <a:pPr/>
              <a:t>26</a:t>
            </a:fld>
            <a:endParaRPr lang="en-US" altLang="es-EC"/>
          </a:p>
        </p:txBody>
      </p:sp>
    </p:spTree>
    <p:extLst>
      <p:ext uri="{BB962C8B-B14F-4D97-AF65-F5344CB8AC3E}">
        <p14:creationId xmlns:p14="http://schemas.microsoft.com/office/powerpoint/2010/main" val="1705525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0513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208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8773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1827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6741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0185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1769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2686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8120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1464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9626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50420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6480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76743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70824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3229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4828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0597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3469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6219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3550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8982F3-F9C7-4101-A78B-E274CBE0A683}" type="slidenum">
              <a:rPr lang="en-US" altLang="en-US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4855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3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n-US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s-EC" altLang="en-US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n-US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s-EC" altLang="en-US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n-US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76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7311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6849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252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1538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550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61694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1145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583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6300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780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n-US"/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C" altLang="en-US"/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24.png"/><Relationship Id="rId3" Type="http://schemas.openxmlformats.org/officeDocument/2006/relationships/image" Target="../media/image6.jpeg"/><Relationship Id="rId7" Type="http://schemas.openxmlformats.org/officeDocument/2006/relationships/diagramColors" Target="../diagrams/colors6.xml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22.jpeg"/><Relationship Id="rId5" Type="http://schemas.openxmlformats.org/officeDocument/2006/relationships/diagramLayout" Target="../diagrams/layout6.xml"/><Relationship Id="rId10" Type="http://schemas.openxmlformats.org/officeDocument/2006/relationships/image" Target="../media/image21.jpeg"/><Relationship Id="rId4" Type="http://schemas.openxmlformats.org/officeDocument/2006/relationships/diagramData" Target="../diagrams/data6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openxmlformats.org/officeDocument/2006/relationships/image" Target="../media/image6.jpeg"/><Relationship Id="rId21" Type="http://schemas.openxmlformats.org/officeDocument/2006/relationships/image" Target="../media/image37.jpeg"/><Relationship Id="rId7" Type="http://schemas.openxmlformats.org/officeDocument/2006/relationships/diagramColors" Target="../diagrams/colors7.xml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27.jpeg"/><Relationship Id="rId5" Type="http://schemas.openxmlformats.org/officeDocument/2006/relationships/diagramLayout" Target="../diagrams/layout7.xml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19" Type="http://schemas.openxmlformats.org/officeDocument/2006/relationships/image" Target="../media/image35.jpeg"/><Relationship Id="rId4" Type="http://schemas.openxmlformats.org/officeDocument/2006/relationships/diagramData" Target="../diagrams/data7.xml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41.jpeg"/><Relationship Id="rId5" Type="http://schemas.openxmlformats.org/officeDocument/2006/relationships/diagramLayout" Target="../diagrams/layout8.xml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diagramData" Target="../diagrams/data8.xml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2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chart" Target="../charts/chart2.xml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emf"/><Relationship Id="rId7" Type="http://schemas.openxmlformats.org/officeDocument/2006/relationships/image" Target="../media/image76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chart" Target="../charts/chart10.xml"/><Relationship Id="rId4" Type="http://schemas.openxmlformats.org/officeDocument/2006/relationships/image" Target="../media/image9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chart" Target="../charts/chart11.xml"/><Relationship Id="rId4" Type="http://schemas.openxmlformats.org/officeDocument/2006/relationships/image" Target="../media/image95.emf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15595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Rectángulo"/>
          <p:cNvSpPr>
            <a:spLocks noChangeArrowheads="1"/>
          </p:cNvSpPr>
          <p:nvPr/>
        </p:nvSpPr>
        <p:spPr bwMode="auto">
          <a:xfrm>
            <a:off x="1185236" y="980728"/>
            <a:ext cx="7958764" cy="497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VIDA Y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LA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 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CARRERA DE INGENIERÍA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AGROPECUARIA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TRABAJO DE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TITULACIÓN PREVIO A LA OBTENCIÓN DEL TÍTULO DE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INGENIERO AGROPECUARIO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s-EC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DEL EFECTO DE LUCES LED EN LA PROPAGACIÓN DE DOS ESPECIES DE FLORES DE VERANO: GYPSOPHILA (</a:t>
            </a:r>
            <a:r>
              <a:rPr lang="en-US" alt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Autor: </a:t>
            </a:r>
            <a:r>
              <a:rPr lang="es-EC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Pachacama </a:t>
            </a:r>
            <a:r>
              <a:rPr lang="es-EC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Moreno, Doris Melissa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alt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Directora</a:t>
            </a:r>
            <a:r>
              <a:rPr lang="es-EC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Ing. </a:t>
            </a:r>
            <a:r>
              <a:rPr lang="es-EC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Urbano Salazar, Ruth </a:t>
            </a:r>
            <a:r>
              <a:rPr lang="es-EC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Elizabeth </a:t>
            </a:r>
            <a:r>
              <a:rPr lang="es-EC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es-EC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s-EC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</a:p>
          <a:p>
            <a:pPr algn="ctr"/>
            <a:endParaRPr lang="es-EC" alt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018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MX" alt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876975"/>
              </p:ext>
            </p:extLst>
          </p:nvPr>
        </p:nvGraphicFramePr>
        <p:xfrm>
          <a:off x="4288440" y="1325000"/>
          <a:ext cx="4788218" cy="4778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ángulo 3"/>
          <p:cNvSpPr/>
          <p:nvPr/>
        </p:nvSpPr>
        <p:spPr>
          <a:xfrm>
            <a:off x="457200" y="836712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ACTIVIDADES REALIZADAS EN FASE DE PROPAGACIÓN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5" b="24087"/>
          <a:stretch/>
        </p:blipFill>
        <p:spPr bwMode="auto">
          <a:xfrm>
            <a:off x="90488" y="1484784"/>
            <a:ext cx="2825328" cy="1711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6" y="1568578"/>
            <a:ext cx="2879725" cy="1828800"/>
          </a:xfrm>
          <a:prstGeom prst="rect">
            <a:avLst/>
          </a:prstGeom>
        </p:spPr>
      </p:pic>
      <p:pic>
        <p:nvPicPr>
          <p:cNvPr id="13" name="Imagen 12" descr="C:\Users\Pachacama Moreno\Desktop\MELISSA P\PLAN TESIS\FOTOS TESIS\WhatsApp Image 2018-06-05 at 22.01.32.jpe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2755953"/>
            <a:ext cx="2879725" cy="183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3" y="4223741"/>
            <a:ext cx="2879725" cy="1828800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 rotWithShape="1">
          <a:blip r:embed="rId13"/>
          <a:srcRect l="31750" t="15001" r="31870" b="4705"/>
          <a:stretch/>
        </p:blipFill>
        <p:spPr bwMode="auto">
          <a:xfrm>
            <a:off x="2486071" y="2755953"/>
            <a:ext cx="1800895" cy="19111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955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933381"/>
              </p:ext>
            </p:extLst>
          </p:nvPr>
        </p:nvGraphicFramePr>
        <p:xfrm>
          <a:off x="1309571" y="1501788"/>
          <a:ext cx="6451831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6"/>
          <p:cNvSpPr/>
          <p:nvPr/>
        </p:nvSpPr>
        <p:spPr>
          <a:xfrm>
            <a:off x="457200" y="836712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ACTIVIDADES REALIZADAS EN FASE DE CAMPO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9"/>
          <a:stretch/>
        </p:blipFill>
        <p:spPr bwMode="auto">
          <a:xfrm>
            <a:off x="90488" y="1575109"/>
            <a:ext cx="2520975" cy="2569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" y="1386054"/>
            <a:ext cx="2520975" cy="2868527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 r="15162"/>
          <a:stretch/>
        </p:blipFill>
        <p:spPr bwMode="auto">
          <a:xfrm>
            <a:off x="250824" y="4293096"/>
            <a:ext cx="1576070" cy="1799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4" y="4259618"/>
            <a:ext cx="1551610" cy="1833067"/>
          </a:xfrm>
          <a:prstGeom prst="rect">
            <a:avLst/>
          </a:prstGeom>
        </p:spPr>
      </p:pic>
      <p:pic>
        <p:nvPicPr>
          <p:cNvPr id="12290" name="Picture 2" descr="https://lh3.googleusercontent.com/n-2DHVEuco1GRQDiZBkBFAc9d6QWe9Jz7X46FFeT_DWoG38Iq9x3RqZ2AEqvhYnxlNHjWz0GW-0lGYn5EMRlq4yWHCjHJXahyPOL_KUzpgVCKszZ86xhFhzsIXZOH2V8TSPjCuWoy7P2fkVEHS79JfggjMLLtq9xqxezWPGTRpJ8z0FeHDdZYB9aycJk61maDvRu02MSj8iiJwhXYCK7kRTq0gkFbDvH_QFVqQ-k_7XBvlgnRFwYsnXjTKHbeNLhrdzO3z4xVthj9k6sesh7DgqumaZOPtnXv4J4Dmg7o7bZc9Lin0FsYe_-7RH6tLBzYDeZR0gfym0hCWORaJXFCPU-5mu-AhGt2DtOKt087r81H4aEfFWPXVTEV-q66ZEpocG4VD0Oc_njNq-kJHzpmZ9w3Veqs9Ry1bV4wEfEp2B4ikBvZoIQw6KXWeTfdsTzcaV3Dbv221lr-KlR4AJ7QIdokqgNIhyCd9Q094J7PG7qd_ZvTkYtsQD8FAw4rxmrnNTnGsljvKNF2wjE19oWgthFUpAKDJFKqgwiZy8DCVzgHPIRoTHDqLoPzUeVGzGVQN4MBHybJA2ObjUhw2XZ86637tv7iarS_9xqa6or3vt4Hr0EBlLXdO597A8yTzLRSI792RfRq4XMIXfVdlsej5Nd=w370-h657-no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8"/>
          <a:stretch/>
        </p:blipFill>
        <p:spPr bwMode="auto">
          <a:xfrm>
            <a:off x="7193033" y="1359359"/>
            <a:ext cx="149052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lh3.googleusercontent.com/-OgRzeWU_c2w5gKGkMtPMA7C26lucMtxrUYHOkT_QPiS5EHek6TStewiFwJ52sXVyTkZH8CTjFnoG4rXWokH40UZIhOOSVlT9J1TEo6Aa56VfTQ-tZGt-1Nv31md6lkTW_DqklY5dahe8gKUJZ35zPgtYd9r_xGkq-Cgc9h68RlFlkvT4WlN9z-bQic6NThjEQX9_CuuoipyhsA7WE0bmUpIZIvHWs2u2fv83D6wMvnvy6bkD9ZcWX1vPCfX3fgll6eApupCB8NyRMDt2Z81pcKP08xvZv4bVSf3aksUFZwqGewa6iCzxolOj5XB-LFj7NK1Vj0EO830XF8pY-FHfkRrnyUis-JEY0vPz-Mnt_KSHqeLyXJRZdIUd4XiFRc6dWYX3phgJdmb6PwD5vstSlAY09eroKoiL5oOSZsgnAQ-da3gou9eu7K6icSTezym9IB7yGTe9-ua7hr_Tflcrt2MhLX40Hy8Y4ea2nOr2DN_ACiSzJ9XSeOs-_mbH7De3EA0_VdgzYYvt5vUyWy3uVu2CSQ_VLOD5OyAnFCN5l6u29UeW9OwNt6Eq-c7ZundioxHS5L9DaP5a1uVAOk-UMWxsyRQ9kyrjwb7XqflsdQklikqjDNfm5tYkdiPkWuAGFpgZeeHmCcwKPa8zxlKVjgY=w370-h657-n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6" t="8275" b="12522"/>
          <a:stretch/>
        </p:blipFill>
        <p:spPr bwMode="auto">
          <a:xfrm rot="16200000">
            <a:off x="6798218" y="1415159"/>
            <a:ext cx="2164570" cy="22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lh3.googleusercontent.com/c2Nz5pQ_WWY95T2yBzyloEc_mdQddo1YF5va7v1dUuvmazu_FQxCkCKFtTf-gsYx5IA0geBI92Up3jLp7SVvOmac55acrli8phTBNSVlA9vdagPLjo5vMhq8OhwF7PPFUUN-sEPsMD_yjI9b16LtkEaG99aebfJHQbU8UJqiaxC00uGY_zRBEyAe5PLYAa4RAQ-dhf-uYnJ9GFHPrNxyAg-UUpb2eWTHauFRRybH0_UIqxXFYhT0IP6LEjoXVAnAgc112LC14fhepEHl9O6cPi_J0pkz09rKzda8y10yiIQhGZJKQz7wIatGPHy5RfmO-nSkMS7GZVKjTH_btX185ICgTLDlrxUd3XQu3uVHOzbGRIoq-EcwZxAHocA2Yg1eu_-b9zD8J252KfIBx_emfvoVgptq7ThtNWEN74W_KLEgC4Ve9URIaZ0C-FmZ1IsmnKqiFlq8xUYsK23xnrgzW-I03jOlsPuFdoITjmJuJX8bGdnbqgRJ_WMJ-HFd6LCU62zOAaEn3xn8ucBFgngzlwHLGqRi5S3X9tfB0mU7xZKKoElkD7IMD4XVzRZN1RucaXe-eAmkFBZ3I4oUE7BQQTVg794abQe_EYVQSEoQv_Tdh_IMilgHPhGpjdPwv6x5nMYeqV4uBxN1JC-606Xwl6eu=w876-h657-no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6"/>
          <a:stretch/>
        </p:blipFill>
        <p:spPr bwMode="auto">
          <a:xfrm>
            <a:off x="6689866" y="1472352"/>
            <a:ext cx="2372792" cy="217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lh3.googleusercontent.com/1cCQf5q-8hSAqFRYJcQzm-XYDFIro6nATHzh_zkk2py9fYpoYDIyZHluwYudeJk44H1_OBlRupTV4EgLgG3LCNKQYfWeNdYYgbasB_wqqVF9nJ4jIQ07Fk-04GWR-afP-hnvF6X0hVscZmWTucO1q_jcKfAxdTkidhD7J3JlTbTN0n6hRTV-SHKNXjbTjU9mdc5GEN-Rmh7Qm1VrrjvBPJVilEkeO7RHWomYffV4jNgIpxDad0Set7OhVjeQtarlaS4O2S3liS1GYQRTzsTTd337nISK7Uxp0WZQFc_AkBOB07NTDAzfV4iq_A5CmrZMrSgJlFXIZopiwzhss4_ZgKbvroaRvEd91qHUPW20ndzcTLgcbx1_CzAXo0hvWbKBCy31gSjeA7-eXdnE9-aEv8r9qK9nfJ5ZtB73rAAYZFGpYDqMkV43v50hVH0CzYctJNkpHtOdItFKHd1X10nGswmf_zOpqwgrTiBou1GuTYHe4avHZxRkvgrsVj2uWgrX9icpGFVo1e_54hpz8O6AD_FbAWytvtNapEK6BBXen8uybEjWPMvO2NqS-YxW0dy2E6XI5dyveIy-k2ksll84NKgv7M8NGyOM1ImnM63dFYtRX9Fi2L5bJZ6u9zdnNStX_8XvtrY6s3ffZ2o85dTM1naN=w493-h657-n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00" y="1436853"/>
            <a:ext cx="2391557" cy="30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lh3.googleusercontent.com/ncD88_PBimRlymUxHoYCbwiGUl6UGYl79zIl8icvOzr8ODDcDzA0XW6e8AoOYkD2hUdwOnzQRZIzzAbcPdqNJV5bN29U8_QNqRujCtbVFvY-phyQSL4_9gJiLUAuxlpANPy3tyVDZOFQTlL_IfOguw0hrf2y9H8L5K2JDBr0Hrk6Xkn2H9uSgZe_49bpO_mUU5Cd7jozIbhnTrcbD2GRJHdkhLrPooh4XcD5dfM57XqeI156HwO_tcVziJLXCYwhNVQC824Dv2wjbquuCMfstNxWNNDpeq9bx3kIp2qiBK9kAweJ4RH8yQq9iM2a8lB8AWRKpRrkwxUro6aY-iDZroLRXafnGhdMR98NSyrl1b8fLM94-FWBAczT5FadWUZCZamyVimDKu7ENVofWoEo0M44rbWwOP66W9fNUjI7r0doFgJzf4zXmCoeGTVKROQsvXWYRKpii9GdmaoIpfg-Q_wVKyBo24JefqXAyu7c3HFCihQPyEqZ7guEtZBqyNsVCsl9-pipgU5Hz5B9d3eX477AxvLY9om_nNJ99CCIsiA9OzgZY9-jPgV5rvC-lXJ1c1_YwbTlduiefdTfw1EijqlrPzfYgiFgRAequns_nlmnCTDydNuier9WQI_b2P6FrqxrABfFhbPEAr66ownp2aYs=w493-h657-no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"/>
          <a:stretch/>
        </p:blipFill>
        <p:spPr bwMode="auto">
          <a:xfrm>
            <a:off x="250823" y="4254581"/>
            <a:ext cx="1618633" cy="198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s://lh3.googleusercontent.com/E7NqPiz_HGx8-tZGXV6fp8dC6vjjLjsr3qUksuSH4y_R2V4qFU5KyHLCW4Sb2ZY1mIzoXUJ-YYkmmm0rYEvz7hhtbB1Lk37ViRj1ZOeYtq7CdGZY4PL7RxkMLe6F48MRGMufvXg8puHGB_WkVoUqDFJqHv8tGuOOguZbMt0pvuPg_H-xVTsYRaQlSIoQ6RUpBzOwxUbwPJdGa7XOP8CVG0d3PoYJneH8EltBbRetzjxIKLr77HPJQMQwOlxGPf_xHTtDfyoKuNM4HOAu0nSinBc-u956AlyP1C1XIzGXZ0aRTR8dTu21neKk1okfOPiggdojaUTeKNWaq2BxsstAj6cu0_P1Zp4oniBniXXrMN--oikybdInw0cg9itjg1yYAIoQsNC48rSLggxU1s4SRVfM60aktff3_ocrfyq36903tl95O_fEinrxjU1fjRNmQkUfUM42XENBUOkAgNxPaGMPEMJuCXSWjOhjv7dgoZPyqkd3eu0Z1XIuNsX5v4c3Xfq3UtVHOASA-PoF-SqOBvq8AwRDFvvw-ZLbcym0FHMH7ubbFYYuFih7DmY2lER97bwu9aAQH2aYzW-PyfyOvGxvHXS3Of5oAz1SsBj16W0vvq6Xmey9c3-KIJVz3nfAyo3EMmYLvVX7M3vLXvMZQ_jc=w493-h657-n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625" y="1437876"/>
            <a:ext cx="2425799" cy="31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s://lh3.googleusercontent.com/rZhmaOggijCQ8ujC1b4HhpS9qcDYlVzwYDaL8l5g4MYbL55_RqKxQjzqrPDa22uACn_imtszzPZtCUD_ePWZaFUj1d85PA_i1_4JVC_fwkdpjWLVla2ePkjk72COCqqh1YZOQhdlyxPh1aTkZshJXg-enrsF0NxWvYN8cQslY1W0t7nOHzAaVkvtB4w8eaF33UCb26hY5jN0q7oZV-1JzXAaGH_b-Ng89DfpmtRiiIjZ6HNkQjs0O76NpWxuIiXFAFGiUBylqf5zrzhPL9aeiyC7w9iJo3_tBJozDpG2H1mRtZCYti2qa-ic35D2Q_gfngoPfPHVJqkHqVEbNELToGP6eqDJl5P5jltgkNeA1dZTjwaLX0yGDIJjDBeLVg_stCaErP4Fr8eviJzMRkIzlvVYgYyiZAziBtsKoWwKQTf_d9ao6Uq5kjQcqr7tyc7k3nfZDKoDq4_ceKQBIC9eblzKkIa5MwVOnzRIJz2Wx452RKjCFLUPGymgAl6erEr83HbPqO8jXPBUNngFJfKsSpiyuhIyQn_9qBQ7eBvRt3XtlKLRw96du47kYWIchodp2pAwkybx9t8orVn_psY48m_esIzrMTUUnRHVdX69flR0UDnEz5UTiY2525Khjw3AGNnKg0ZfAala2QpP_Zdih5Hz=w493-h657-no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8" r="22618"/>
          <a:stretch/>
        </p:blipFill>
        <p:spPr bwMode="auto">
          <a:xfrm rot="5400000">
            <a:off x="7403573" y="3907713"/>
            <a:ext cx="982908" cy="237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s://lh3.googleusercontent.com/LLAkTET25l_UW69NVjf9K_mBivi8blR1aRP44C81jJSxCgCjouuNuv01ybKY-f5WnhMRXd2SIQRuBDVf63ileP0PdziGzxKu50pYfxsF02MydxHeb_rdrSkWdynwbIG-SGV6FcpKaK1RqIzbkoRxbvPnIbTEaOVLZKSCXgJBs072sho5FWfRaSHWj5gVJMz4hm7NEsm4CLwZ-5OqzgoLCxBysqFQ6YHHRw2r_WKYyjwE6n7_BoeflUZaBYE5jV-JU5dDS6NUuNur9XEVF75yUFCk1K2yaEcAe7gYcNtYGNT5LhjBUWhbhB1oKcSdzklf5XmHSkr7PBGgs3k6yp7Tri300Vw1hjzUAIfPj8ML1K5btYN6Opm66oQ7Lol9soinCEVthgtclqZZz6oSteb5yHWKprFpBezduvA7vzQeouTa0LgD8moTF6Boo4jvPydxeGCkSsKNFsoopBD4-nhz_TQFTL8vP-BbtIgO6AiuwAiZmQvpYTiVgbIQVIl2icVcJib78Oq5f0kOa120iQhLy9crFPBJvHGRwZu2xWJ2xbmG2T0s_4U8-WhRa6iNoO_kGXtn-VXvfjrwW9n12zmOFJfKLnl-Up2mlNoqfBEb22GCVaYlUg6E4w39MwD6pTce66wbX6cHflwFFtTh2kvU79EL=w493-h657-no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3"/>
          <a:stretch/>
        </p:blipFill>
        <p:spPr bwMode="auto">
          <a:xfrm>
            <a:off x="259693" y="4241050"/>
            <a:ext cx="1609763" cy="199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lh3.googleusercontent.com/UnWnOLNVbsE2uKfFRZ9Rj0MIwZbGvtMdgqsc-ib9Fw-0nQtO1Kd0I1xpRC-q-S0OkqSRrIKir0I2foguogCUxOkquxawa6OzFBYu3xxa_wf50GXAdWh86nC_3u5sFl_MYzdUelzjoOTowCV88a-K3sGcOc9yatchwSoCPZr6iehwUE_4qvxrXpfNur91sScZhYqM2vjErjI0DAY18PxyrvTfC_KLorMxRtF7BfjpUYjaLCw1esgq4imcZIMG3ZRskELn_yiUD7erS-ljZlA-inZEgfrZa0g_feAg-oP9niynXCta6sLYqi_pzsqUHxzvA4Vjx3bOmUVyHzZvOzqwxY2iOy9zxWWOnzlPhw1RTiwNqRx2vWDjock-a7R1iXkG9cfuqzT1Ewow-YLmHM_SWnYok9-jqzgK9_j3y1zYOJJdjHV2ifAm1wb_v0wQLJN_zvKh3wq_fz9c3iiPuagldirpwARWYFqn1mh_9ECwzoj88JOri4svuGrqNKXKBDH5FDG42HA1NVKv_Cl3zy20ct9jXcHADEQ3hjbsWYudFMZHVNl-7uEc-_d1awortw77SWTjDh4P4Awq4E5y79WsDdjjJJ2P-1jL1HL5OmyUi5L0OrMhwlceSpVv6_-xjjYtlrbgVfe0GuYURh-40rSrTTQG=w876-h657-no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4243567"/>
            <a:ext cx="2682239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54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57200" y="836712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EXPERIMENTAL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34094" y="1537521"/>
            <a:ext cx="3313063" cy="1099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DCA en arreglo multifactorial (2*2*2*3+1).</a:t>
            </a:r>
          </a:p>
          <a:p>
            <a:pPr algn="ctr"/>
            <a:r>
              <a:rPr lang="es-EC" sz="1400" dirty="0" smtClean="0"/>
              <a:t>3 repeticiones</a:t>
            </a:r>
          </a:p>
          <a:p>
            <a:pPr algn="ctr"/>
            <a:r>
              <a:rPr lang="es-EC" sz="1400" dirty="0" smtClean="0"/>
              <a:t>28 unidades experimentales</a:t>
            </a:r>
          </a:p>
          <a:p>
            <a:pPr algn="ctr"/>
            <a:r>
              <a:rPr lang="es-EC" sz="1400" dirty="0" smtClean="0"/>
              <a:t>840 plántulas</a:t>
            </a:r>
            <a:endParaRPr lang="es-EC" sz="1400" dirty="0"/>
          </a:p>
        </p:txBody>
      </p:sp>
      <p:sp>
        <p:nvSpPr>
          <p:cNvPr id="4" name="Rectángulo redondeado 3"/>
          <p:cNvSpPr/>
          <p:nvPr/>
        </p:nvSpPr>
        <p:spPr>
          <a:xfrm>
            <a:off x="4139952" y="1454262"/>
            <a:ext cx="4546848" cy="8640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dirty="0" smtClean="0"/>
              <a:t>Cada unidad experimental está formada por una bandeja de propagación (96, 77, 124 cavidades)</a:t>
            </a:r>
            <a:endParaRPr lang="es-EC" sz="1500" dirty="0"/>
          </a:p>
        </p:txBody>
      </p:sp>
      <p:cxnSp>
        <p:nvCxnSpPr>
          <p:cNvPr id="7" name="Conector recto de flecha 6"/>
          <p:cNvCxnSpPr>
            <a:endCxn id="4" idx="1"/>
          </p:cNvCxnSpPr>
          <p:nvPr/>
        </p:nvCxnSpPr>
        <p:spPr>
          <a:xfrm>
            <a:off x="3647157" y="1876674"/>
            <a:ext cx="492795" cy="96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Imagen 12"/>
          <p:cNvPicPr/>
          <p:nvPr/>
        </p:nvPicPr>
        <p:blipFill rotWithShape="1">
          <a:blip r:embed="rId4"/>
          <a:srcRect l="6350" t="20707" r="32443" b="24388"/>
          <a:stretch/>
        </p:blipFill>
        <p:spPr bwMode="auto">
          <a:xfrm>
            <a:off x="4695649" y="2355145"/>
            <a:ext cx="3568700" cy="1799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5940152" y="3645024"/>
            <a:ext cx="79243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458483"/>
              </p:ext>
            </p:extLst>
          </p:nvPr>
        </p:nvGraphicFramePr>
        <p:xfrm>
          <a:off x="268144" y="2762374"/>
          <a:ext cx="3493547" cy="17653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132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47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b="1" dirty="0">
                          <a:effectLst/>
                        </a:rPr>
                        <a:t>Código</a:t>
                      </a:r>
                      <a:endParaRPr lang="es-EC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50" b="1" dirty="0" smtClean="0">
                          <a:effectLst/>
                        </a:rPr>
                        <a:t>TIPOS DE LUZ LED</a:t>
                      </a:r>
                      <a:endParaRPr lang="es-EC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>
                          <a:effectLst/>
                        </a:rPr>
                        <a:t>L0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 dirty="0">
                          <a:effectLst/>
                        </a:rPr>
                        <a:t>Sin luz LED testigo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>
                          <a:effectLst/>
                        </a:rPr>
                        <a:t>L1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>
                          <a:effectLst/>
                        </a:rPr>
                        <a:t>Lámparas Chinas LED HSI (300-700 nm)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>
                          <a:effectLst/>
                        </a:rPr>
                        <a:t>L2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Luz LED Philips Far Red (680-720 nm)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000">
                          <a:effectLst/>
                        </a:rPr>
                        <a:t>L3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Luz LED Philips Deep Red White (640-680 nm)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163250"/>
              </p:ext>
            </p:extLst>
          </p:nvPr>
        </p:nvGraphicFramePr>
        <p:xfrm>
          <a:off x="250825" y="4567680"/>
          <a:ext cx="3919428" cy="14884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070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27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Código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Especie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Variedad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099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err="1">
                          <a:effectLst/>
                        </a:rPr>
                        <a:t>Gyp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err="1">
                          <a:effectLst/>
                        </a:rPr>
                        <a:t>Gypsophila</a:t>
                      </a:r>
                      <a:r>
                        <a:rPr lang="es-EC" sz="1000" dirty="0">
                          <a:effectLst/>
                        </a:rPr>
                        <a:t> </a:t>
                      </a:r>
                      <a:r>
                        <a:rPr lang="es-EC" sz="1000" dirty="0" err="1">
                          <a:effectLst/>
                        </a:rPr>
                        <a:t>paniculata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(G034) Fun Time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09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Over Time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273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Tra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Trachelium caeruleum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Jade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09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Blue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945864"/>
              </p:ext>
            </p:extLst>
          </p:nvPr>
        </p:nvGraphicFramePr>
        <p:xfrm>
          <a:off x="4771871" y="4360827"/>
          <a:ext cx="3416255" cy="6915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399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73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Código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 b="1" dirty="0" smtClean="0">
                          <a:effectLst/>
                        </a:rPr>
                        <a:t>HORARIO DE EXPOSICIÓN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H1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(18:00 – 06:00) 12 horas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16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H2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(18:00 – 24:00) 6 horas 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23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57200" y="675048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A MEDIR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478016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3" y="1345173"/>
            <a:ext cx="1889760" cy="2519680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25" y="1339850"/>
            <a:ext cx="1889760" cy="2519680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25" y="3875046"/>
            <a:ext cx="1889760" cy="2251117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0"/>
          <a:stretch/>
        </p:blipFill>
        <p:spPr>
          <a:xfrm>
            <a:off x="603954" y="3843017"/>
            <a:ext cx="1889760" cy="2283146"/>
          </a:xfrm>
          <a:prstGeom prst="rect">
            <a:avLst/>
          </a:prstGeom>
        </p:spPr>
      </p:pic>
      <p:pic>
        <p:nvPicPr>
          <p:cNvPr id="11" name="Picture 2" descr="https://lh3.googleusercontent.com/HMnaLUDs-O1SASSP6Ky81JJ8HsujZCU-7V3IrzozSaSgXWbQ_DSmh6Q1cIoc7yTcxMiN_2YPJjR1xCyqzzKWhU6MT6RqOD7xPWGXDaW6Jvs9dPqljp4qwcXX6y27X9jE7fL0KdlBhsQQATBEVKTd-iCk-a6XRxO3YoorP5g-DtGAPF653w7Ffd1mC27RsDRXGGaxzJ9h3Dn25cTFYnyI1SNJnjkZhgSSo1gJl8BOs2ZYeoOLpljudwqIp26HSrQ-QdqVOMSDkno_Zc6nxtLtsQdbtrDmDS0hsUMe1JBwmMh8ZJ5LJU_sFdVxhp5rLOrvN5F5_V6BBKyRPFktCjWABLflG5pnSQoJLSzgncl5h5ofCaH62yDiXJdqSuToD3prkGnET6QUyESPBiCZ83PknJNBXyVE11NX0tJTZSdhhnTXlOolb4rviWpefiQ21-4XOEmUXOcUv-nKFtCFFcxnEpJ7N736WHiLPT8mFiHN0mVWUPy98A2hr_td0akckYk_dPV1ifNxdx98ezr1GQdzrYUe7fRmFsEyQwfx958lHBg-aYhu_Jdo5k3nzqC6BF5EXP3T0RcRO2mSodfrsAJgxtrDU5TckCBJiB1r6AqmWxPRNQ4Sn67uqBjiGhXAWahMmn4urimqKVEKnhvssg_nDSEZ=w683-h513-n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1" y="1350876"/>
            <a:ext cx="2417782" cy="247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lh3.googleusercontent.com/2bVR0lueK_ZYKrjXW1jdSHCHQXWBwg8vEz9nTW_b3kzTAhA13Oh97Fcfqzjz9aw_J5bWiRZ0OxgUGHxTsdgFaLDAEW_NB906bYDU2ZuLO5vmUzm_JE_CnnnIPfohY3xOThFxl4Ft8lpyAeL2ztFXIx1fcawh-LaLUrY4bNOLXb5gmhF0hQFzP4pdszxE3mWuuaQI8OaxCwutixMlU7TLq7kurtckLMPfcs59v2sz4kCW-mUu0MIzMbXjzC3YjsXo8QOXljqFNBZJPfm8-zEfiFVDFtNFWrIuf6pWQrXtF6-n03BYJqZQL1SQhLs1tN69Tn2jBIwtU3lhEctOcp_764QblmNtTg3eJX6bonzs8clTwtGL4at8NJ5S32NWOwPB8bXGfQP1QWC57o0okDp7i1U73_85xBbXVtewSabJq-pw9bUjNkuS0dWTE3qbyiO43657l6Ym9nRsJaVDDQgwaaoGD35w9LqeCcju0cAz6wKRVU-zIxUmkr050NfqD0oxrCMPYK8LS_tj99S7UJRA0H5iCpbBjusSzOtRX6XfyKXSt3ayv5Fku83KzG3MisEuNjW8BtTsQ_dBx1ogVA3isiQX7FZXlC_0ZSuzcOf4a-1a03Ibh73sRTmMZa9qPtzWLPDOPIT2hVIW3b9yVVnaFNSo=w493-h657-n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86" y="1262063"/>
            <a:ext cx="205844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lh3.googleusercontent.com/eSFUQ-beyvd3Ci5Nm4z0wn_bI26rnBNdln_5c4TEA-8M81m2zwNBiS0DGXMjdti7lYP3jSUQNAx2hGtxzhbCCBW0MNWcN4a4s-1nY8_mIOTqTkpUI7MTQKCWrdxz_5jydt1eH9chuZu52LlaJeG_jNrYxT0za32KFEj8XjF9kE41mNUaG6MM6iUcA8WcvwANvqL_NtnOckkxQStogi7j-ijZdBPlwZ8QGfVx4nuEhpXhMBQA0qWHJIEl_TDSz61OGjB1_BF4Lo8eQMXPlL7AT44ovA1dqfgJD2Qd0S4mcYYJamIeH-bh6uyCkL-aOyL4RnJib-WMAZ8CxOpHeXR7ZxFFzpkxJZfuvehX7wkJ6MyGkYkiaoQt5DE0Nvqk4Mih4OEAm2zqgQOlxfNFPBWh4-R0Z1Lm1FAElX-W57PNiEzzkpc1gHdWuGxgSKbKOP2Fl9ORa-dFoI5nUo4h6FtbOZkYzYkw9lViSDFuUgTLPR9B378u3vwk3prTi2fB48uRuDcicVqqjDBG5-8KHsMf2ZIyaSjisI8o2b4JnXb-P0JcRbI06bUegz6XZOWs1OjhDTvXQD8JnMAeBnNXKJBKkllrERgNlikNMRVKXS5czsqGlOzpt36uLm1-pzoLLhdVjjSubqdI9w2lsGmEb1gncTdD=w493-h657-n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611" y="1272627"/>
            <a:ext cx="205844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s://lh3.googleusercontent.com/anB-xsX-W7Qf4JWVfIGFCDrdW-ann_baxZMkijDMGxY4ivuaXmd2oKoHoqOj3haqv1PF5h0mDHNw-d2KJ9vuaHwN3r9n_uKChldYqJFp12sbJt4Axy-CdJAFkANAcNw-JttGycpK23ePchbPVZskwwZS-6wpXON8sB6kiV_1rFtGd_2LajLMbgg_9g6c5JHCP4_P0Tc5umBfypclrPlJO3WDeIBbTDE1QhcvAuWTZ_nhWB0xvBs-2dHEKeUDyaQme5wjFBsvZNqDyhnWbrUtCMRvEcb1hg3aytfVIK-y-ztPX1p4RawWSCXxL10DXkPUoO0w_8rFAJO2oE7bd8XW74_jEaSJVnH0QThRZZq9PHbXyG2gXtY94WwsKrMb1BxpSJ5CMfKRGYEL8mihtJowIfgYPJqldmdUawaEI3v1BkCN4ay7fgyMX6lyufjO7xw0iqV557mmDCNJ4SbZ0XgecrITSSPTNIbhR8_pc3gFHI1wmbl_Lwj9Hvcrr1nc9HFDb80P68VagC2SRyO9ihjaQdmwE7qXY7fi0mDVmWBF0Kg3jW3auRjTkeFiVBBMFP5LmasqlH3D8PTW5EChDOX2_0pO4WGxThmBDpRJj5Qe_6CjiJI9oAsV58cRDNTc5aETHP8VO4oAPPFP8VdQpYg4ytpn=w876-h657-n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952082"/>
            <a:ext cx="2530815" cy="189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lh3.googleusercontent.com/Xz6k8YrxH9tyCVdztxn7MV_jwq9t6wucfB45ax2KFRT9KGjFrjTQVpjXNaJEHJyxNr728_Hys5dtvqRE4KD7oCN1ZElvz6mRBeqDXXoxC_2pbAtyMN-5VbiW62N9MU8AZ8ytnPnUU6yY3jSq0OktFNlnwK4Y1ovfc0ZUUpdSV6lp-Xxbw3TcCX0QfGK-1Xv0HldkNoxBkIA2PKA9wIwJOko9DF1Y4dON7icxyyhlJFeqY_ieqO6_KhQxrrY_Y6dma8WAc1vBnmncJasgxnLZITGFG1kw-GsNljnmhGAMdb3FWnIlGYjKFKfMcJag23vGxLMqt66n1uPwP1kYxwAlgvuoY4wI31DxJs3IvAIGA1c_J8kdJ1tjct1CebptL3-m7P1VIgXNVmtBEo_yMxt1uTgJgCWe3ViNHeP4ygCvt6kWS5dw8KI2Oq-8oYX3JvQhfUCPWJa4EqSyyLdjYf9AujI2_4nTx5priDV0tXuFQssmmyYc7OTrgq4Cz5btMj-eb6C1BAVKYqh-8MlhDFC1WVsq2wEY6ODGP9z00ksxQjv57K0kXuZevpODLRlIPmD_ymCXd8wt7-OUmOIxNioR-8Qc75AJp9aILkU79ePUtF5nPEZ35UTRP_C73ViMucWEL67IjSTvfYTXYU8x4nJ_UKVg=w493-h657-no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1"/>
          <a:stretch/>
        </p:blipFill>
        <p:spPr bwMode="auto">
          <a:xfrm>
            <a:off x="6530657" y="3940813"/>
            <a:ext cx="2516373" cy="190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lh3.googleusercontent.com/hS-U5s1wgJifPlK97ioUdQ_O1SSFuSwrzAIUa0WF3EpLgqR98QyPunnJR4C6cRhWcQl9gpWU4D_K9xBYy8YOrRExX3eTscNp9adi1mSxzqStucqagdyTLtisy4H4UrwgTJRfXl3h3u1dBUEltNH1D1OsKByqxlP3LINnBgShqlpEftvKIL3qCfm3z9EI_24pGL83lCphj6XlxJKeU8YM-V0ygBpKbxo6FbyDs9bVJDJ1oIkjFLrYEiQuROdEuao73UVTMscJ7IXsxJP7qjyY8VHc9nyAVZmtCuaKtix3xtUZkSYWfu0-Opne00Po8s5sXOBevrQ8eYS01HW4vdm8d9NtYDVT2EMdqI6gmz3S5JLAh1N9MsmkSzJdJZueUuYlO3DTFkBTWd3cew7pur4PXQsIiSXXSdhByHM2npS3ueTaJGk_o8EonkKLdXB6yn-3rQO0UneGmva9ioaP6K3guzpbHV-v0KQCIIxWA99YF44ES1ZWAEwbogtsdvIvV696xeJxUw9ToRqeLsRmVjpuZzJa_L9_hSArfrovy3DbsoiXjig0u8sRkdnBwdCxhiL4i_k24Jb2rMhIMnuVphtRYJnstl3sqAJS-pkJz5WFRWw_1zCQsdvnjYb3ykfG-bPZUUOBodJ2gNT8p8-Xjzyvsudc=w493-h657-no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9"/>
          <a:stretch/>
        </p:blipFill>
        <p:spPr bwMode="auto">
          <a:xfrm>
            <a:off x="250825" y="3811697"/>
            <a:ext cx="2444819" cy="231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57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2519126" y="730009"/>
            <a:ext cx="4032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ÍNDICE DE CONTENIDOS</a:t>
            </a: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3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1609522"/>
              </p:ext>
            </p:extLst>
          </p:nvPr>
        </p:nvGraphicFramePr>
        <p:xfrm>
          <a:off x="2015206" y="1361752"/>
          <a:ext cx="5040560" cy="4745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2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7337" y="116632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199" y="746016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58514" y="1253298"/>
            <a:ext cx="5626969" cy="2853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Número de hojas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Grá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971451"/>
              </p:ext>
            </p:extLst>
          </p:nvPr>
        </p:nvGraphicFramePr>
        <p:xfrm>
          <a:off x="90488" y="1617775"/>
          <a:ext cx="4409504" cy="2714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/>
          <a:srcRect r="44031"/>
          <a:stretch/>
        </p:blipFill>
        <p:spPr>
          <a:xfrm>
            <a:off x="631449" y="4797561"/>
            <a:ext cx="3327581" cy="1209799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631449" y="4332205"/>
            <a:ext cx="3580511" cy="3845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T1: </a:t>
            </a:r>
            <a:r>
              <a:rPr lang="es-EC" sz="1000" dirty="0" smtClean="0"/>
              <a:t>G034-12horas-LED Blanca; </a:t>
            </a:r>
            <a:r>
              <a:rPr lang="es-EC" sz="1000" b="1" dirty="0" smtClean="0"/>
              <a:t>T13: </a:t>
            </a:r>
            <a:r>
              <a:rPr lang="es-EC" sz="1000" dirty="0" smtClean="0"/>
              <a:t>G034-6horas-LED Blanca; </a:t>
            </a:r>
            <a:r>
              <a:rPr lang="es-EC" sz="1000" b="1" dirty="0" smtClean="0"/>
              <a:t>T6: </a:t>
            </a:r>
            <a:r>
              <a:rPr lang="es-EC" sz="1000" dirty="0" err="1" smtClean="0"/>
              <a:t>Over</a:t>
            </a:r>
            <a:r>
              <a:rPr lang="es-EC" sz="1000" dirty="0" smtClean="0"/>
              <a:t> Time-12horas-LED </a:t>
            </a:r>
            <a:r>
              <a:rPr lang="es-EC" sz="1000" dirty="0" err="1" smtClean="0"/>
              <a:t>Far</a:t>
            </a:r>
            <a:r>
              <a:rPr lang="es-EC" sz="1000" dirty="0" smtClean="0"/>
              <a:t> Red </a:t>
            </a:r>
            <a:endParaRPr lang="en-US" sz="1000" dirty="0"/>
          </a:p>
        </p:txBody>
      </p:sp>
      <p:sp>
        <p:nvSpPr>
          <p:cNvPr id="29" name="Rectángulo 28"/>
          <p:cNvSpPr/>
          <p:nvPr/>
        </p:nvSpPr>
        <p:spPr>
          <a:xfrm>
            <a:off x="5040953" y="4332205"/>
            <a:ext cx="4031039" cy="3845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T4: Blue</a:t>
            </a:r>
            <a:r>
              <a:rPr lang="es-EC" sz="1000" dirty="0" smtClean="0"/>
              <a:t>-12horas-LED Blanca; </a:t>
            </a:r>
            <a:r>
              <a:rPr lang="es-EC" sz="1000" b="1" dirty="0" smtClean="0"/>
              <a:t>T7</a:t>
            </a:r>
            <a:r>
              <a:rPr lang="es-EC" sz="1000" dirty="0" smtClean="0"/>
              <a:t>: Jade-12horas-LED </a:t>
            </a:r>
            <a:r>
              <a:rPr lang="es-EC" sz="1000" dirty="0" err="1" smtClean="0"/>
              <a:t>Far</a:t>
            </a:r>
            <a:r>
              <a:rPr lang="es-EC" sz="1000" dirty="0" smtClean="0"/>
              <a:t> Red; </a:t>
            </a:r>
            <a:r>
              <a:rPr lang="es-EC" sz="1000" b="1" dirty="0" smtClean="0"/>
              <a:t>T15: Jade</a:t>
            </a:r>
            <a:r>
              <a:rPr lang="es-EC" sz="1000" dirty="0" smtClean="0"/>
              <a:t>-6horas-LED Blanca </a:t>
            </a:r>
            <a:endParaRPr lang="en-US" sz="1000" dirty="0"/>
          </a:p>
        </p:txBody>
      </p:sp>
      <p:pic>
        <p:nvPicPr>
          <p:cNvPr id="32" name="Marcador de contenido 31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51913"/>
          <a:stretch/>
        </p:blipFill>
        <p:spPr>
          <a:xfrm>
            <a:off x="5446439" y="4797561"/>
            <a:ext cx="3240360" cy="1299583"/>
          </a:xfrm>
          <a:prstGeom prst="rect">
            <a:avLst/>
          </a:prstGeom>
        </p:spPr>
      </p:pic>
      <p:graphicFrame>
        <p:nvGraphicFramePr>
          <p:cNvPr id="33" name="Gráfico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7379369"/>
              </p:ext>
            </p:extLst>
          </p:nvPr>
        </p:nvGraphicFramePr>
        <p:xfrm>
          <a:off x="4669855" y="1695503"/>
          <a:ext cx="4402137" cy="2555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ángulo 1"/>
          <p:cNvSpPr/>
          <p:nvPr/>
        </p:nvSpPr>
        <p:spPr>
          <a:xfrm>
            <a:off x="3926150" y="4797561"/>
            <a:ext cx="1487409" cy="14397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 smtClean="0"/>
              <a:t>(</a:t>
            </a:r>
            <a:r>
              <a:rPr lang="es-EC" sz="1000" dirty="0"/>
              <a:t>Lazo &amp; Ascencio, 2010)</a:t>
            </a:r>
            <a:r>
              <a:rPr lang="es-ES" sz="1000" dirty="0"/>
              <a:t>, que reveló que, tanto el área foliar, como el número de hojas y la biomasa de las plántulas de </a:t>
            </a:r>
            <a:r>
              <a:rPr lang="es-ES" sz="1000" i="1" dirty="0" err="1"/>
              <a:t>Cyperus</a:t>
            </a:r>
            <a:r>
              <a:rPr lang="es-ES" sz="1000" i="1" dirty="0"/>
              <a:t> </a:t>
            </a:r>
            <a:r>
              <a:rPr lang="es-ES" sz="1000" i="1" dirty="0" err="1"/>
              <a:t>rotundus</a:t>
            </a:r>
            <a:r>
              <a:rPr lang="es-ES" sz="1000" dirty="0"/>
              <a:t>, fueron superiores bajo un filtro </a:t>
            </a:r>
            <a:r>
              <a:rPr lang="es-ES" sz="1000" dirty="0" smtClean="0"/>
              <a:t>rojo.</a:t>
            </a:r>
            <a:endParaRPr lang="es-EC" sz="1000" dirty="0"/>
          </a:p>
        </p:txBody>
      </p:sp>
      <p:sp>
        <p:nvSpPr>
          <p:cNvPr id="5" name="Rectángulo 4"/>
          <p:cNvSpPr/>
          <p:nvPr/>
        </p:nvSpPr>
        <p:spPr>
          <a:xfrm>
            <a:off x="795471" y="5881512"/>
            <a:ext cx="2632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(Moreno, Cornejo, &amp; Ortiz, 2017)</a:t>
            </a:r>
            <a:endParaRPr lang="en-US" sz="1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t="1" r="66029" b="10893"/>
          <a:stretch/>
        </p:blipFill>
        <p:spPr>
          <a:xfrm>
            <a:off x="1100469" y="2082908"/>
            <a:ext cx="2289173" cy="1640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/>
          <a:srcRect t="1" r="66029" b="10893"/>
          <a:stretch/>
        </p:blipFill>
        <p:spPr>
          <a:xfrm>
            <a:off x="6084168" y="2164945"/>
            <a:ext cx="2289173" cy="1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7337" y="116632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199" y="746016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58514" y="1253298"/>
            <a:ext cx="5626969" cy="2853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Altura de plántula 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932"/>
          <a:stretch/>
        </p:blipFill>
        <p:spPr>
          <a:xfrm>
            <a:off x="438162" y="5006792"/>
            <a:ext cx="3441301" cy="932839"/>
          </a:xfrm>
          <a:prstGeom prst="rect">
            <a:avLst/>
          </a:prstGeom>
        </p:spPr>
      </p:pic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7697722"/>
              </p:ext>
            </p:extLst>
          </p:nvPr>
        </p:nvGraphicFramePr>
        <p:xfrm>
          <a:off x="110812" y="1896163"/>
          <a:ext cx="4197527" cy="2684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image153.png"/>
          <p:cNvPicPr/>
          <p:nvPr/>
        </p:nvPicPr>
        <p:blipFill rotWithShape="1">
          <a:blip r:embed="rId4" cstate="print"/>
          <a:srcRect r="752"/>
          <a:stretch/>
        </p:blipFill>
        <p:spPr>
          <a:xfrm>
            <a:off x="4427984" y="1607628"/>
            <a:ext cx="4680520" cy="227564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8028384" y="2535133"/>
            <a:ext cx="936104" cy="5760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 err="1" smtClean="0"/>
              <a:t>Over</a:t>
            </a:r>
            <a:r>
              <a:rPr lang="es-EC" sz="1000" dirty="0" smtClean="0"/>
              <a:t> Time 6 y 12 horas LED </a:t>
            </a:r>
            <a:r>
              <a:rPr lang="es-EC" sz="1000" dirty="0" err="1" smtClean="0"/>
              <a:t>Far</a:t>
            </a:r>
            <a:r>
              <a:rPr lang="es-EC" sz="1000" dirty="0" smtClean="0"/>
              <a:t> Red</a:t>
            </a:r>
            <a:endParaRPr lang="en-US" sz="1000" dirty="0"/>
          </a:p>
        </p:txBody>
      </p:sp>
      <p:pic>
        <p:nvPicPr>
          <p:cNvPr id="19" name="image154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27984" y="3883274"/>
            <a:ext cx="4716016" cy="2178784"/>
          </a:xfrm>
          <a:prstGeom prst="rect">
            <a:avLst/>
          </a:prstGeom>
        </p:spPr>
      </p:pic>
      <p:sp>
        <p:nvSpPr>
          <p:cNvPr id="21" name="Elipse 20"/>
          <p:cNvSpPr/>
          <p:nvPr/>
        </p:nvSpPr>
        <p:spPr>
          <a:xfrm>
            <a:off x="8496436" y="1973274"/>
            <a:ext cx="190363" cy="204303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ipse 21"/>
          <p:cNvSpPr/>
          <p:nvPr/>
        </p:nvSpPr>
        <p:spPr>
          <a:xfrm>
            <a:off x="8496436" y="4249038"/>
            <a:ext cx="190363" cy="204303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8043011" y="4787907"/>
            <a:ext cx="936104" cy="5760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 smtClean="0"/>
              <a:t>G034 (</a:t>
            </a:r>
            <a:r>
              <a:rPr lang="es-EC" sz="1000" dirty="0" err="1" smtClean="0"/>
              <a:t>Fun</a:t>
            </a:r>
            <a:r>
              <a:rPr lang="es-EC" sz="1000" dirty="0" smtClean="0"/>
              <a:t> Time) 6 y 12 horas LED </a:t>
            </a:r>
            <a:r>
              <a:rPr lang="es-EC" sz="1000" dirty="0" err="1" smtClean="0"/>
              <a:t>Far</a:t>
            </a:r>
            <a:r>
              <a:rPr lang="es-EC" sz="1000" dirty="0" smtClean="0"/>
              <a:t> Red</a:t>
            </a:r>
            <a:endParaRPr lang="en-US" sz="1000" dirty="0"/>
          </a:p>
        </p:txBody>
      </p:sp>
      <p:sp>
        <p:nvSpPr>
          <p:cNvPr id="13" name="Elipse 12"/>
          <p:cNvSpPr/>
          <p:nvPr/>
        </p:nvSpPr>
        <p:spPr>
          <a:xfrm>
            <a:off x="8511063" y="1730974"/>
            <a:ext cx="190363" cy="165188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/>
          <p:cNvSpPr/>
          <p:nvPr/>
        </p:nvSpPr>
        <p:spPr>
          <a:xfrm>
            <a:off x="8486328" y="3952295"/>
            <a:ext cx="190363" cy="165188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300192" y="3439734"/>
            <a:ext cx="1368152" cy="171967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7668344" y="5805264"/>
            <a:ext cx="1440160" cy="134367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4932040" y="3479428"/>
            <a:ext cx="1248506" cy="132274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4905618" y="5672990"/>
            <a:ext cx="1248506" cy="132274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457199" y="4594724"/>
            <a:ext cx="3629782" cy="353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T17: </a:t>
            </a:r>
            <a:r>
              <a:rPr lang="es-EC" sz="1000" dirty="0" smtClean="0"/>
              <a:t>6horas-G034-LED </a:t>
            </a:r>
            <a:r>
              <a:rPr lang="es-EC" sz="1000" dirty="0" err="1" smtClean="0"/>
              <a:t>Far</a:t>
            </a:r>
            <a:r>
              <a:rPr lang="es-EC" sz="1000" dirty="0" smtClean="0"/>
              <a:t> Red; </a:t>
            </a:r>
            <a:r>
              <a:rPr lang="es-EC" sz="1000" b="1" dirty="0" smtClean="0"/>
              <a:t>T18: </a:t>
            </a:r>
            <a:r>
              <a:rPr lang="es-EC" sz="1000" dirty="0" smtClean="0"/>
              <a:t>6horas-Over Time-LED </a:t>
            </a:r>
            <a:r>
              <a:rPr lang="es-EC" sz="1000" dirty="0" err="1" smtClean="0"/>
              <a:t>Far</a:t>
            </a:r>
            <a:r>
              <a:rPr lang="es-EC" sz="1000" dirty="0" smtClean="0"/>
              <a:t> Red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814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4" grpId="0" animBg="1"/>
      <p:bldP spid="13" grpId="0" animBg="1"/>
      <p:bldP spid="25" grpId="0" animBg="1"/>
      <p:bldP spid="17" grpId="0" animBg="1"/>
      <p:bldP spid="18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7337" y="116632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199" y="746016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58514" y="1253298"/>
            <a:ext cx="5626969" cy="2853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Altura de plántula 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4274"/>
          <a:stretch/>
        </p:blipFill>
        <p:spPr>
          <a:xfrm>
            <a:off x="457199" y="4984739"/>
            <a:ext cx="3081261" cy="1291974"/>
          </a:xfrm>
          <a:prstGeom prst="rect">
            <a:avLst/>
          </a:prstGeom>
        </p:spPr>
      </p:pic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160776"/>
              </p:ext>
            </p:extLst>
          </p:nvPr>
        </p:nvGraphicFramePr>
        <p:xfrm>
          <a:off x="90488" y="1726194"/>
          <a:ext cx="3977456" cy="2664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ángulo 4"/>
          <p:cNvSpPr/>
          <p:nvPr/>
        </p:nvSpPr>
        <p:spPr>
          <a:xfrm>
            <a:off x="296924" y="4458896"/>
            <a:ext cx="3564583" cy="4320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T16: </a:t>
            </a:r>
            <a:r>
              <a:rPr lang="es-EC" sz="900" dirty="0" smtClean="0"/>
              <a:t>6horas-Blue-LED Blanca; </a:t>
            </a:r>
            <a:r>
              <a:rPr lang="es-EC" sz="900" b="1" dirty="0" smtClean="0"/>
              <a:t>T4: </a:t>
            </a:r>
            <a:r>
              <a:rPr lang="es-EC" sz="900" dirty="0" smtClean="0"/>
              <a:t>12horas-Blue-Led Blanca; </a:t>
            </a:r>
            <a:r>
              <a:rPr lang="es-EC" sz="900" b="1" dirty="0" smtClean="0"/>
              <a:t>T11: </a:t>
            </a:r>
            <a:r>
              <a:rPr lang="es-EC" sz="900" dirty="0" smtClean="0"/>
              <a:t>12horas-Jade-LED Red White; </a:t>
            </a:r>
            <a:r>
              <a:rPr lang="es-EC" sz="900" b="1" dirty="0" smtClean="0"/>
              <a:t>T7: </a:t>
            </a:r>
            <a:r>
              <a:rPr lang="es-EC" sz="900" dirty="0" smtClean="0"/>
              <a:t>12horas-Jade-LED </a:t>
            </a:r>
            <a:r>
              <a:rPr lang="es-EC" sz="900" dirty="0" err="1" smtClean="0"/>
              <a:t>Far</a:t>
            </a:r>
            <a:r>
              <a:rPr lang="es-EC" sz="900" dirty="0" smtClean="0"/>
              <a:t> Red </a:t>
            </a:r>
            <a:endParaRPr lang="en-US" sz="900" dirty="0"/>
          </a:p>
        </p:txBody>
      </p:sp>
      <p:pic>
        <p:nvPicPr>
          <p:cNvPr id="20" name="image155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9594" y="1574581"/>
            <a:ext cx="5054406" cy="2309984"/>
          </a:xfrm>
          <a:prstGeom prst="rect">
            <a:avLst/>
          </a:prstGeom>
        </p:spPr>
      </p:pic>
      <p:pic>
        <p:nvPicPr>
          <p:cNvPr id="23" name="image156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89594" y="3851578"/>
            <a:ext cx="5054406" cy="2169709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8766744" y="1639436"/>
            <a:ext cx="269751" cy="20538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/>
          <p:cNvSpPr/>
          <p:nvPr/>
        </p:nvSpPr>
        <p:spPr>
          <a:xfrm>
            <a:off x="8721786" y="3921469"/>
            <a:ext cx="269751" cy="20538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/>
        </p:nvSpPr>
        <p:spPr>
          <a:xfrm>
            <a:off x="4932040" y="1639436"/>
            <a:ext cx="1152128" cy="493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 smtClean="0"/>
              <a:t>Jade 12 Horas LED </a:t>
            </a:r>
            <a:r>
              <a:rPr lang="es-EC" sz="1000" dirty="0" err="1" smtClean="0"/>
              <a:t>Far</a:t>
            </a:r>
            <a:r>
              <a:rPr lang="es-EC" sz="1000" dirty="0" smtClean="0"/>
              <a:t> Red y Red White</a:t>
            </a:r>
            <a:endParaRPr lang="en-US" sz="1000" dirty="0"/>
          </a:p>
        </p:txBody>
      </p:sp>
      <p:sp>
        <p:nvSpPr>
          <p:cNvPr id="26" name="Rectángulo 25"/>
          <p:cNvSpPr/>
          <p:nvPr/>
        </p:nvSpPr>
        <p:spPr>
          <a:xfrm>
            <a:off x="4788024" y="4024163"/>
            <a:ext cx="1152128" cy="493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 smtClean="0"/>
              <a:t>Blue 6 y 12 Horas LED Blanca</a:t>
            </a:r>
            <a:endParaRPr lang="en-US" sz="1000" dirty="0"/>
          </a:p>
        </p:txBody>
      </p:sp>
      <p:sp>
        <p:nvSpPr>
          <p:cNvPr id="27" name="Elipse 26"/>
          <p:cNvSpPr/>
          <p:nvPr/>
        </p:nvSpPr>
        <p:spPr>
          <a:xfrm>
            <a:off x="8754773" y="2404998"/>
            <a:ext cx="269751" cy="20538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ipse 27"/>
          <p:cNvSpPr/>
          <p:nvPr/>
        </p:nvSpPr>
        <p:spPr>
          <a:xfrm>
            <a:off x="8742802" y="4572226"/>
            <a:ext cx="269751" cy="20538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986" y="1674912"/>
            <a:ext cx="3630131" cy="263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13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7337" y="116632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200" y="650291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57200" y="1202936"/>
            <a:ext cx="8229600" cy="3304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Número de brotes en plántulas de </a:t>
            </a:r>
            <a:r>
              <a:rPr lang="es-EC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endParaRPr lang="es-EC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158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199" y="1713481"/>
            <a:ext cx="8399464" cy="308662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00456" y="4929810"/>
            <a:ext cx="135486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600456" y="4929811"/>
            <a:ext cx="8256206" cy="587421"/>
          </a:xfrm>
          <a:prstGeom prst="rect">
            <a:avLst/>
          </a:prstGeom>
          <a:noFill/>
          <a:ln w="12700">
            <a:solidFill>
              <a:srgbClr val="A4A4A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31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T1: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12H-G034-Blanca; </a:t>
            </a: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T2: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12H-OverTime-Blanca; </a:t>
            </a: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T5: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12H-G034-FarRed </a:t>
            </a: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T6: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12H-Over Time- </a:t>
            </a:r>
            <a:r>
              <a:rPr kumimoji="0" lang="en-US" alt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FarRed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T9: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12H-G034-RedWhite; </a:t>
            </a: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T10: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12H-OverTime-RedWhite; </a:t>
            </a: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T13: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6H-G034-Blanca; </a:t>
            </a: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T14: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6H-OverTime-Blanca; </a:t>
            </a: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T17: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6H-G034-FarRed; </a:t>
            </a: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T18: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6H-OverTime-FarRed; </a:t>
            </a: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T21: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6H-G034- Red White; </a:t>
            </a: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T22: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6H-OverTime-RedWhite; </a:t>
            </a: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T25: </a:t>
            </a: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TestigoG034;</a:t>
            </a: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T26: </a:t>
            </a:r>
            <a:r>
              <a:rPr kumimoji="0" lang="en-US" altLang="en-US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TestigoOverTime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1442303" y="1713480"/>
            <a:ext cx="1944216" cy="70255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adroTexto 10"/>
          <p:cNvSpPr txBox="1"/>
          <p:nvPr/>
        </p:nvSpPr>
        <p:spPr>
          <a:xfrm>
            <a:off x="2582065" y="18711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>
            <a:off x="2018367" y="1603065"/>
            <a:ext cx="792088" cy="2535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smtClean="0"/>
              <a:t>7 brotes</a:t>
            </a:r>
            <a:endParaRPr lang="en-US" sz="1100" dirty="0"/>
          </a:p>
        </p:txBody>
      </p:sp>
      <p:sp>
        <p:nvSpPr>
          <p:cNvPr id="13" name="Elipse 12"/>
          <p:cNvSpPr/>
          <p:nvPr/>
        </p:nvSpPr>
        <p:spPr>
          <a:xfrm>
            <a:off x="6516216" y="4023716"/>
            <a:ext cx="421705" cy="36439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6331024" y="3770197"/>
            <a:ext cx="792088" cy="2535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/>
              <a:t>5</a:t>
            </a:r>
            <a:r>
              <a:rPr lang="es-EC" sz="1100" dirty="0" smtClean="0"/>
              <a:t> brotes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015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7337" y="116632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199" y="746016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58514" y="1253298"/>
            <a:ext cx="5626969" cy="2853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Longitud de brote 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8072"/>
          <a:stretch/>
        </p:blipFill>
        <p:spPr>
          <a:xfrm>
            <a:off x="287337" y="3323516"/>
            <a:ext cx="4082243" cy="2083267"/>
          </a:xfrm>
          <a:prstGeom prst="rect">
            <a:avLst/>
          </a:prstGeom>
        </p:spPr>
      </p:pic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5626511"/>
              </p:ext>
            </p:extLst>
          </p:nvPr>
        </p:nvGraphicFramePr>
        <p:xfrm>
          <a:off x="4398220" y="1936014"/>
          <a:ext cx="4638276" cy="300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ángulo 3"/>
          <p:cNvSpPr/>
          <p:nvPr/>
        </p:nvSpPr>
        <p:spPr>
          <a:xfrm>
            <a:off x="4571998" y="4941168"/>
            <a:ext cx="4284664" cy="685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50" b="1" dirty="0" smtClean="0"/>
              <a:t>T13: </a:t>
            </a:r>
            <a:r>
              <a:rPr lang="es-EC" sz="1050" dirty="0" smtClean="0"/>
              <a:t>6horas-G034-LED Blanca; </a:t>
            </a:r>
            <a:r>
              <a:rPr lang="es-EC" sz="1050" b="1" dirty="0" smtClean="0"/>
              <a:t>T25: </a:t>
            </a:r>
            <a:r>
              <a:rPr lang="es-EC" sz="1050" dirty="0" smtClean="0"/>
              <a:t>Testigo-G034; </a:t>
            </a:r>
            <a:r>
              <a:rPr lang="es-EC" sz="1050" b="1" dirty="0" smtClean="0"/>
              <a:t>T6: </a:t>
            </a:r>
            <a:r>
              <a:rPr lang="es-EC" sz="1050" dirty="0" smtClean="0"/>
              <a:t>12horas-Over Time-LED </a:t>
            </a:r>
            <a:r>
              <a:rPr lang="es-EC" sz="1050" dirty="0" err="1" smtClean="0"/>
              <a:t>Far</a:t>
            </a:r>
            <a:r>
              <a:rPr lang="es-EC" sz="1050" dirty="0" smtClean="0"/>
              <a:t> Red; </a:t>
            </a:r>
            <a:r>
              <a:rPr lang="es-EC" sz="1050" b="1" dirty="0" smtClean="0"/>
              <a:t>T18: </a:t>
            </a:r>
            <a:r>
              <a:rPr lang="es-EC" sz="1050" dirty="0" smtClean="0"/>
              <a:t>6horas-Over Time-LED </a:t>
            </a:r>
            <a:r>
              <a:rPr lang="es-EC" sz="1050" dirty="0" err="1" smtClean="0"/>
              <a:t>Far</a:t>
            </a:r>
            <a:r>
              <a:rPr lang="es-EC" sz="1050" dirty="0" smtClean="0"/>
              <a:t> Red; </a:t>
            </a:r>
            <a:r>
              <a:rPr lang="es-EC" sz="1050" b="1" dirty="0" smtClean="0"/>
              <a:t>T26: </a:t>
            </a:r>
            <a:r>
              <a:rPr lang="es-EC" sz="1050" dirty="0" smtClean="0"/>
              <a:t>Testigo-</a:t>
            </a:r>
            <a:r>
              <a:rPr lang="es-EC" sz="1050" dirty="0" err="1" smtClean="0"/>
              <a:t>Over</a:t>
            </a:r>
            <a:r>
              <a:rPr lang="es-EC" sz="1050" dirty="0" smtClean="0"/>
              <a:t> Time </a:t>
            </a:r>
            <a:endParaRPr lang="en-US" sz="1050" dirty="0"/>
          </a:p>
        </p:txBody>
      </p:sp>
      <p:sp>
        <p:nvSpPr>
          <p:cNvPr id="16" name="Rectángulo 15"/>
          <p:cNvSpPr/>
          <p:nvPr/>
        </p:nvSpPr>
        <p:spPr>
          <a:xfrm>
            <a:off x="2711571" y="2185056"/>
            <a:ext cx="1349896" cy="47286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 smtClean="0"/>
              <a:t>Testigo de ambas variedades </a:t>
            </a:r>
            <a:endParaRPr lang="en-US" sz="1000" dirty="0"/>
          </a:p>
        </p:txBody>
      </p:sp>
      <p:sp>
        <p:nvSpPr>
          <p:cNvPr id="17" name="Rectángulo 16"/>
          <p:cNvSpPr/>
          <p:nvPr/>
        </p:nvSpPr>
        <p:spPr>
          <a:xfrm>
            <a:off x="546295" y="1777437"/>
            <a:ext cx="1550486" cy="5798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 err="1" smtClean="0"/>
              <a:t>Over</a:t>
            </a:r>
            <a:r>
              <a:rPr lang="es-EC" sz="1000" dirty="0" smtClean="0"/>
              <a:t> Time (6 y 12 horas LED </a:t>
            </a:r>
            <a:r>
              <a:rPr lang="es-EC" sz="1000" dirty="0" err="1" smtClean="0"/>
              <a:t>Far</a:t>
            </a:r>
            <a:r>
              <a:rPr lang="es-EC" sz="1000" dirty="0" smtClean="0"/>
              <a:t> Red</a:t>
            </a:r>
            <a:endParaRPr lang="en-US" sz="1000" dirty="0"/>
          </a:p>
        </p:txBody>
      </p:sp>
      <p:sp>
        <p:nvSpPr>
          <p:cNvPr id="22" name="Rectángulo 21"/>
          <p:cNvSpPr/>
          <p:nvPr/>
        </p:nvSpPr>
        <p:spPr>
          <a:xfrm>
            <a:off x="546295" y="2501346"/>
            <a:ext cx="1550486" cy="5336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 smtClean="0"/>
              <a:t> </a:t>
            </a:r>
            <a:r>
              <a:rPr lang="es-EC" sz="1000" dirty="0"/>
              <a:t>G034 (12 horas LED Blanca)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3457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2519126" y="730009"/>
            <a:ext cx="4032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ÍNDICE DE CONTENIDOS</a:t>
            </a: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3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8751567"/>
              </p:ext>
            </p:extLst>
          </p:nvPr>
        </p:nvGraphicFramePr>
        <p:xfrm>
          <a:off x="2015206" y="1361752"/>
          <a:ext cx="5040560" cy="4745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7337" y="116632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199" y="746016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58514" y="1253298"/>
            <a:ext cx="5626969" cy="2853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Longitud de brote (12H luces LED)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160.pn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0127" y="2708920"/>
            <a:ext cx="7783741" cy="3305696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7222172" y="3401017"/>
            <a:ext cx="374164" cy="571948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314" name="Picture 2" descr="https://lh3.googleusercontent.com/ZGbiN32LwWTOuUAUAMplsmXsL7gUo2DK8Zoka_AQSVWA-7a7wIQ44Outte6nmM95ilpFEhAisBRUOOQqa9i98ljTdtlqw58BufuuDbX-NAtJT_p_K_F00ejK5XKWJ2hMq-RDClY3A0Z6LClBEDnR4HiKHw6K2zN_mAfqJD62jMdpNQc1E4nMe79Tj88EH95Xa9UMQbi05iBwPyegje_5uXcMzoPG9E17wmc_EX0vUSvoD226a9TP6ozlXgpxpuIQwFzpfRhPwbnI3I3nwuVEOL5sf6tVJiQR6lhYb0Wz0YCT8GBYsGDzKxwqDx0tC0cOV-NUkDWWnu3crP7RQunZrPSaWuCghG_FDGIC-wigFxriSrr1oNZuhiLCzxgNIVCv6gu6DrV2Ek62cJW_iqNhfpLTNuZhktLoSXdN1S_zq2ZvHRMj83_-CZvPtN4KtvOHZLonENY3IAl2GFrYqB4p-HRWwcj8rSdriLfSowdFDkF0XzcF5GXfhWe5yVppNICXs5ddwLximmVmXgXBqXeTUCY-ZpAW1Z3FJIJ4rxqSsPGx0HU6j9foAY6cKBiSa-oh3fe1pErRGVl5ALBvxkzRIpNAY53HSRJuXaBNAkIzjBMzKYJCoEJ0YTVKw-Q5woXhhLgtC-3tTXXBqIVwHgOITClA=w876-h657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 bwMode="auto">
          <a:xfrm>
            <a:off x="1385988" y="1789042"/>
            <a:ext cx="2565162" cy="169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880827" y="5395937"/>
            <a:ext cx="2088232" cy="252869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 3"/>
          <p:cNvSpPr/>
          <p:nvPr/>
        </p:nvSpPr>
        <p:spPr>
          <a:xfrm>
            <a:off x="1309856" y="2850880"/>
            <a:ext cx="818454" cy="3143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smtClean="0"/>
              <a:t>Testigo</a:t>
            </a:r>
            <a:endParaRPr lang="es-EC" sz="1100" dirty="0"/>
          </a:p>
        </p:txBody>
      </p:sp>
      <p:sp>
        <p:nvSpPr>
          <p:cNvPr id="13" name="Rectángulo 12"/>
          <p:cNvSpPr/>
          <p:nvPr/>
        </p:nvSpPr>
        <p:spPr>
          <a:xfrm>
            <a:off x="3463935" y="2787213"/>
            <a:ext cx="43722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smtClean="0"/>
              <a:t>T5</a:t>
            </a:r>
            <a:endParaRPr lang="es-EC" sz="1100" dirty="0"/>
          </a:p>
        </p:txBody>
      </p:sp>
      <p:sp>
        <p:nvSpPr>
          <p:cNvPr id="14" name="Rectángulo 13"/>
          <p:cNvSpPr/>
          <p:nvPr/>
        </p:nvSpPr>
        <p:spPr>
          <a:xfrm>
            <a:off x="5796136" y="5648806"/>
            <a:ext cx="2088232" cy="252869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318" name="Picture 6" descr="https://lh3.googleusercontent.com/s6I6_0Z-hZpezBUbpKtqCwG0lFfRmxFqLpfSUmTWnH8m9Zmqt32jcvDvaYdR6NY1XV8FV4fpX8sIQOZCFQqL5GYMDeFIGMSFUJguwFjJZ3wL6KdkpnnSB5qJCojJLptGFggrkAz7wuf9XbPABQEXAV8pDzYeWf6F01OoU42rghB_YiPvviNS3ATfg4Rb4KeWYF7_TOWQENoha5_LSG_MEmm9hSaSwHufaEBS2LZSkGUU27js044_5Y0nadM00mPeQCQdXwiyLWulMTL_E8XazGMXrGyXG_q86iSebtXafO_mD2qQqvSWYNp7tusLAblRvgeVIRBSmo-Yh47jnrc4SCJcYJf7hBkGcQ-rlekuZimryOOHBeHtyWyTykyvyqpV8JqUmqY3MKVrCguaCz12HK2RQ-sUQX1g-FfWMKi4DX7kPdVZvKq28i7hVhk8QkiQOyQkzg8EDQ_DyE8GoegaugwH5d_uwUYI4dYQg1oSl2zZ4nimYNnYN34lRs-EZCTffZjAB07YZKG3FUv55Iej-82TymUhkX0JaFnbNiePgu9WOfrsFXWc1-ZQeGO0YD4MuE_6JepdE5gi07e5GgU1ckw3TaFWxGPJwFCwj1PGaYSAWBhNbOK9rRYc_BHzk1pxW4ThQ3k-NUpn0diAIYObXk7b=w876-h657-n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"/>
          <a:stretch/>
        </p:blipFill>
        <p:spPr bwMode="auto">
          <a:xfrm>
            <a:off x="4107933" y="1789041"/>
            <a:ext cx="2370754" cy="169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3951150" y="2848509"/>
            <a:ext cx="648921" cy="316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/>
              <a:t>Testigo</a:t>
            </a:r>
            <a:endParaRPr lang="es-EC" sz="1050" dirty="0"/>
          </a:p>
        </p:txBody>
      </p:sp>
      <p:sp>
        <p:nvSpPr>
          <p:cNvPr id="19" name="Rectángulo 18"/>
          <p:cNvSpPr/>
          <p:nvPr/>
        </p:nvSpPr>
        <p:spPr>
          <a:xfrm>
            <a:off x="5810952" y="2791187"/>
            <a:ext cx="43722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smtClean="0"/>
              <a:t>T2</a:t>
            </a:r>
            <a:endParaRPr lang="es-EC" sz="1100" dirty="0"/>
          </a:p>
        </p:txBody>
      </p:sp>
      <p:sp>
        <p:nvSpPr>
          <p:cNvPr id="16" name="Elipse 15"/>
          <p:cNvSpPr/>
          <p:nvPr/>
        </p:nvSpPr>
        <p:spPr>
          <a:xfrm>
            <a:off x="7320285" y="2848509"/>
            <a:ext cx="274320" cy="274320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320" name="Picture 8" descr="https://lh3.googleusercontent.com/VlQC0Xvb5fnV6_SPHvpmX8alCLbf5AsH5r5rVb39jCSwFPQcON0athXhq4YOLmRqDY9Ld_N4m5opKxFkjd1V4j4BUNYiiknKwxLCJ7b_rfE7dz2Lvvm_M3pDSoM7DpXnt3Wjd0YBRQH8NS1PWJushMz5Ui6YWrK0bDg8KnvdkYERCFlENX52BQ-UcH4tif006ESuBXDIJh0RuD3IZOxhI_UJLF-wYma3-hR5-4y_jK9jjerq1P8wEqrAji-Ty1XZ5xrK-Ve3vKnQ3pIgemg2jitnhbPBd3TyqYnFkiGH9goyIhqP0lN99Gtsjm16FIhK7cqaTTKjTpD_28Rp_636UL9sjLswyn19bbKh6Ecl18M6F3cR00TFZfftsV9dGjnKHK8NxZB6e1WKJJ1mj7L10gXlzKXo5rUkD0PeUviltR6G5NJLP8jHrxvALD5RWQKaqe0YcRSYgvyzuetG58T2vgVL9GlWJWhRjgUhQnu8b3Eda1k6eWaoKZpqsgm2hYIkNcObJI1ZrK4yNnvS5-l5_sbgfJRnr5HAySVsD9XsfpmjcQrH8L5nHl28X22fuJz_9LOe5IARJIpFtCjlwUcsrcx9NuCF-989r_wqwTHqjQJuRAXYUEGZqgyFqRh8LuxOH0dIPObrZ1KtAnOmjWsp8OdX=w876-h657-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710" y="3479240"/>
            <a:ext cx="2470699" cy="18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redondeado 20"/>
          <p:cNvSpPr/>
          <p:nvPr/>
        </p:nvSpPr>
        <p:spPr>
          <a:xfrm>
            <a:off x="3070652" y="4259506"/>
            <a:ext cx="565244" cy="2885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smtClean="0"/>
              <a:t>G034</a:t>
            </a:r>
            <a:endParaRPr lang="es-EC" sz="1100" dirty="0"/>
          </a:p>
        </p:txBody>
      </p:sp>
      <p:sp>
        <p:nvSpPr>
          <p:cNvPr id="26" name="Rectángulo redondeado 25"/>
          <p:cNvSpPr/>
          <p:nvPr/>
        </p:nvSpPr>
        <p:spPr>
          <a:xfrm>
            <a:off x="3204496" y="3592669"/>
            <a:ext cx="654872" cy="4164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err="1" smtClean="0"/>
              <a:t>Over</a:t>
            </a:r>
            <a:r>
              <a:rPr lang="es-EC" sz="1100" dirty="0" smtClean="0"/>
              <a:t> Time</a:t>
            </a:r>
            <a:endParaRPr lang="es-EC" sz="1100" dirty="0"/>
          </a:p>
        </p:txBody>
      </p:sp>
      <p:sp>
        <p:nvSpPr>
          <p:cNvPr id="2" name="Rectángulo 1"/>
          <p:cNvSpPr/>
          <p:nvPr/>
        </p:nvSpPr>
        <p:spPr>
          <a:xfrm>
            <a:off x="3671672" y="5805264"/>
            <a:ext cx="1897737" cy="209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5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4" grpId="0" animBg="1"/>
      <p:bldP spid="13" grpId="0" animBg="1"/>
      <p:bldP spid="14" grpId="0" animBg="1"/>
      <p:bldP spid="12" grpId="0" animBg="1"/>
      <p:bldP spid="19" grpId="0" animBg="1"/>
      <p:bldP spid="16" grpId="0" animBg="1"/>
      <p:bldP spid="21" grpId="0" animBg="1"/>
      <p:bldP spid="26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7337" y="116632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199" y="746016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58514" y="1253298"/>
            <a:ext cx="5626969" cy="2853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Longitud de brote (6H luces LED)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Marcador de contenido 1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2708920"/>
            <a:ext cx="8229600" cy="3168352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385483" y="3421322"/>
            <a:ext cx="274320" cy="435863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338" name="Picture 2" descr="https://lh3.googleusercontent.com/oU6W-0I8vU274ujuZz31Nj1X7qT6TtrTi021zb14oqU3DVzdRNRddyZdqpjfrzEAoYlBVmFr7X2WEChTVnBMBntfRasqzbiTXVkWSOOc04P_qQVaj7oTBds8tf7H6SzF5fgWCN5z3UPPZX5u5v2AM0_J_ZC_e_InKHWnYFqotcLLnd3AtTxZdqnfs6Xtm9QN9LWaPa0diIOEVJNmr_E8A8UasIaQo6AEw2zy6I5CubmQ8wgsivqE9w9TOlQAEFTgSIr4XT1GoRVSmGcgCpKF-1lA8RkhG5n_8W4aMdrZ7R4gE8v_WcLDu2L_9YAXJJp4sl-jZWJyG24GZpT-BRPJGMuPGZrB1DwoE761BrYPKb-a6gQVcDxGImj9p4RuYDh3GtM_HG1u_gZ_dPrkymIfNHAelku4HUlejkupVE6BI6YYROKvknTIDQEJmXN7EMeJlPcg_Bfw3ohmRXSfoOlzxgN2UP7hNsTyXpqBj5KrTAWZPoZQxR9wxYa3qStPwggFrlYhSoNuN2RXmtKn54oPXXTdDMwpPtCoQqe1sq2z1RReKFF3jlKBBzcjHiNXQvG65UAt0vtCOt6uBmyNRCjM48qC8X7XcdlxTpbMT17Rqisxf0YjBtb24TMXVfcFtvE_Hwj-XpMUeRZTyPyvg4Xln8Bh=w876-h657-n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9"/>
          <a:stretch/>
        </p:blipFill>
        <p:spPr bwMode="auto">
          <a:xfrm>
            <a:off x="1259633" y="1582673"/>
            <a:ext cx="2736304" cy="16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403648" y="2708920"/>
            <a:ext cx="504056" cy="2885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50" dirty="0" smtClean="0"/>
              <a:t>T25</a:t>
            </a:r>
            <a:endParaRPr lang="es-EC" sz="1050" dirty="0"/>
          </a:p>
        </p:txBody>
      </p:sp>
      <p:sp>
        <p:nvSpPr>
          <p:cNvPr id="16" name="Rectángulo 15"/>
          <p:cNvSpPr/>
          <p:nvPr/>
        </p:nvSpPr>
        <p:spPr>
          <a:xfrm>
            <a:off x="3386519" y="2723295"/>
            <a:ext cx="504056" cy="2885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50" dirty="0" smtClean="0"/>
              <a:t>T13</a:t>
            </a:r>
            <a:endParaRPr lang="es-EC" sz="1050" dirty="0"/>
          </a:p>
        </p:txBody>
      </p:sp>
      <p:sp>
        <p:nvSpPr>
          <p:cNvPr id="15" name="Rectángulo 14"/>
          <p:cNvSpPr/>
          <p:nvPr/>
        </p:nvSpPr>
        <p:spPr>
          <a:xfrm>
            <a:off x="1283888" y="5295326"/>
            <a:ext cx="1800199" cy="22670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17"/>
          <p:cNvSpPr/>
          <p:nvPr/>
        </p:nvSpPr>
        <p:spPr>
          <a:xfrm>
            <a:off x="1252658" y="5517231"/>
            <a:ext cx="2239222" cy="144017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340" name="Picture 4" descr="https://lh3.googleusercontent.com/qqdrJ9JnG7T1Xog7efeVdHRNWpgx2G2TjT_OTKGZx_4ohCvS7UwBlv_Gqirpu_lE6B2yiL4tqnHh0UK9ogjA1qKf7n7Dc1k88sNo3uCrUsLVNBqfYnislGvGONt_1r6dCiY5FQf69jXbQLNYuzITcBKIzWYwUYgn9ogy1mqjxFfDye9DuI4mxJQ0L6SKH2VXeWr9EHPWcy87uaCEWNRixvMcQmvuH95ykoPZcHUBkueHYj6Jdao-r_vyUwtWAmWzxBuCjf-aRF37u3ctEFVwsgZuHGQT7DNAqAwnD6PmVO9rHFrqNMWf1CoiWMcbvObgUOJbE-BkjMHCVvvhFGXgd7IPs76D0a9pu_6ChzcPx4VOqwiaFG-WmzPcSdWgH-3ltTRUIY3Z8bWxZckVKBGD-P2m8SmIEfJ3o9tAbbwdY9uVyEWvOgUVCbU30eKqxBA8EpmnZsCng5H6x8t_2c8uvtqrJjNsdNXaptqdpBrvWCRRJ5tt1b7Rqn3hOw2Zo6VV6cGPbiQFmu_KAtFfHbyYhEUASME5caQLv9jwE3wLSNymMEA703NJmuhCJiexFnWgvBmEpwIclJ8c424bv2RvceHfH1XO7_655muHEu4-9l_8KiHYehClbIrl7jVlf5PjJZMr459GRb9oJ9hVTweHkrIC=w876-h657-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1" y="1582673"/>
            <a:ext cx="2342775" cy="16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/>
          <p:cNvSpPr/>
          <p:nvPr/>
        </p:nvSpPr>
        <p:spPr>
          <a:xfrm>
            <a:off x="4355976" y="2492896"/>
            <a:ext cx="432048" cy="2493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smtClean="0"/>
              <a:t>T26</a:t>
            </a:r>
            <a:endParaRPr lang="es-EC" sz="1100" dirty="0"/>
          </a:p>
        </p:txBody>
      </p:sp>
      <p:sp>
        <p:nvSpPr>
          <p:cNvPr id="21" name="Rectángulo 20"/>
          <p:cNvSpPr/>
          <p:nvPr/>
        </p:nvSpPr>
        <p:spPr>
          <a:xfrm>
            <a:off x="5801437" y="2492897"/>
            <a:ext cx="432048" cy="2493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smtClean="0"/>
              <a:t>T18</a:t>
            </a:r>
            <a:endParaRPr lang="es-EC" sz="1100" dirty="0"/>
          </a:p>
        </p:txBody>
      </p:sp>
      <p:sp>
        <p:nvSpPr>
          <p:cNvPr id="19" name="Elipse 18"/>
          <p:cNvSpPr/>
          <p:nvPr/>
        </p:nvSpPr>
        <p:spPr>
          <a:xfrm>
            <a:off x="7352578" y="2916130"/>
            <a:ext cx="274320" cy="274320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342" name="Picture 6" descr="https://lh3.googleusercontent.com/C2jGAOhMR6T3RhEPWznLo-jdfff6pQbzOEmNY_2Tt72-Nc4F-oW4a5ox9FKKqs1bGZbQOEPmAA5Sf5nHHo_uPvObctncq_DpaO8jGGJPRWdwRjc8h1KNtov4lZ1JkRjlYeFJvu3eXi0EfhxFwtjCaDs6RDWoWj3AwNNaJgl5uW28RM6SKQrY24ys53TLrU7qAzDwL2YohOPWz2isrJiisu4_HxQlsnmEt3Rj_id74EoZLNJWo9FEhhONHoXGVLtIvJBVI2D7MBvTHdrrRWKutM9aPPP4BjrERiRy6kq85ajJqSgstp3JG-0OsoYDqqgJpKWBWUTLokqEgevbb1-kLJYipHkGKrVyhrwMhKq3qjQxCViw_8ytlX3_u_XmZc8W1B-H1oEBopskC1Si6TvDfJp9ChiBVnmXzxx8B2NR5a3cdUHE1wV-E60_vWKWEYj2ZtFCU6E_8h0JaPKl1ppgvWh8-FlPVOp8cBsFLd1dKwPWTTBu4zn14ULRRQR-qmizZNpQEb9YJQTEV_0eM_q08mOE66njR_xUUnlx2fK8e6i8G0TWD2YDrgaGplf_mvD0Z7IcICRsLT30tKMYQMFahLAzui9DWkhrSQdpRd3gP9hETQK9L77HhTsvYn8v96Ui9xPUcGL9sBdIgmYt1hCudKKx=w876-h657-n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5"/>
          <a:stretch/>
        </p:blipFill>
        <p:spPr bwMode="auto">
          <a:xfrm>
            <a:off x="2954240" y="3258053"/>
            <a:ext cx="2625871" cy="162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ángulo redondeado 25"/>
          <p:cNvSpPr/>
          <p:nvPr/>
        </p:nvSpPr>
        <p:spPr>
          <a:xfrm>
            <a:off x="3164444" y="3328506"/>
            <a:ext cx="654872" cy="4164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err="1" smtClean="0"/>
              <a:t>Over</a:t>
            </a:r>
            <a:r>
              <a:rPr lang="es-EC" sz="1100" dirty="0" smtClean="0"/>
              <a:t> Time</a:t>
            </a:r>
            <a:endParaRPr lang="es-EC" sz="1100" dirty="0"/>
          </a:p>
        </p:txBody>
      </p:sp>
      <p:sp>
        <p:nvSpPr>
          <p:cNvPr id="27" name="Rectángulo redondeado 26"/>
          <p:cNvSpPr/>
          <p:nvPr/>
        </p:nvSpPr>
        <p:spPr>
          <a:xfrm>
            <a:off x="2954241" y="3993809"/>
            <a:ext cx="565244" cy="2885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smtClean="0"/>
              <a:t>G034</a:t>
            </a:r>
            <a:endParaRPr lang="es-EC" sz="1100" dirty="0"/>
          </a:p>
        </p:txBody>
      </p:sp>
      <p:sp>
        <p:nvSpPr>
          <p:cNvPr id="20" name="Rectángulo 19"/>
          <p:cNvSpPr/>
          <p:nvPr/>
        </p:nvSpPr>
        <p:spPr>
          <a:xfrm>
            <a:off x="7659804" y="1259921"/>
            <a:ext cx="1353676" cy="1448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50" dirty="0" smtClean="0"/>
              <a:t>(</a:t>
            </a:r>
            <a:r>
              <a:rPr lang="es-EC" sz="1050" dirty="0"/>
              <a:t>Marín, 2016)</a:t>
            </a:r>
            <a:r>
              <a:rPr lang="es-ES" sz="1050" dirty="0"/>
              <a:t> que muestra la mejora en la calidad de plántulas, las que fueron suplementadas con luz LED Blanca</a:t>
            </a:r>
            <a:r>
              <a:rPr lang="es-ES" sz="1050" dirty="0" smtClean="0"/>
              <a:t>.</a:t>
            </a:r>
            <a:endParaRPr lang="es-EC" sz="1050" dirty="0"/>
          </a:p>
        </p:txBody>
      </p:sp>
    </p:spTree>
    <p:extLst>
      <p:ext uri="{BB962C8B-B14F-4D97-AF65-F5344CB8AC3E}">
        <p14:creationId xmlns:p14="http://schemas.microsoft.com/office/powerpoint/2010/main" val="200871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  <p:bldP spid="15" grpId="0" animBg="1"/>
      <p:bldP spid="18" grpId="0" animBg="1"/>
      <p:bldP spid="17" grpId="0" animBg="1"/>
      <p:bldP spid="21" grpId="0" animBg="1"/>
      <p:bldP spid="19" grpId="0" animBg="1"/>
      <p:bldP spid="26" grpId="0" animBg="1"/>
      <p:bldP spid="27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7337" y="116632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199" y="746016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58514" y="1253298"/>
            <a:ext cx="5626969" cy="2853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Peso seco de raíz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2053627"/>
            <a:ext cx="4499920" cy="309694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535" y="2053627"/>
            <a:ext cx="4553446" cy="3096940"/>
          </a:xfrm>
          <a:prstGeom prst="rect">
            <a:avLst/>
          </a:prstGeom>
        </p:spPr>
      </p:pic>
      <p:sp>
        <p:nvSpPr>
          <p:cNvPr id="27" name="Elipse 26"/>
          <p:cNvSpPr/>
          <p:nvPr/>
        </p:nvSpPr>
        <p:spPr>
          <a:xfrm>
            <a:off x="899592" y="2348880"/>
            <a:ext cx="360040" cy="216024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Elipse 27"/>
          <p:cNvSpPr/>
          <p:nvPr/>
        </p:nvSpPr>
        <p:spPr>
          <a:xfrm>
            <a:off x="1988367" y="2320220"/>
            <a:ext cx="360040" cy="216024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Elipse 28"/>
          <p:cNvSpPr/>
          <p:nvPr/>
        </p:nvSpPr>
        <p:spPr>
          <a:xfrm>
            <a:off x="625371" y="2685847"/>
            <a:ext cx="360040" cy="216024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Elipse 29"/>
          <p:cNvSpPr/>
          <p:nvPr/>
        </p:nvSpPr>
        <p:spPr>
          <a:xfrm>
            <a:off x="7352309" y="2143570"/>
            <a:ext cx="282861" cy="265945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Elipse 30"/>
          <p:cNvSpPr/>
          <p:nvPr/>
        </p:nvSpPr>
        <p:spPr>
          <a:xfrm>
            <a:off x="6474218" y="2944407"/>
            <a:ext cx="360040" cy="192473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Elipse 31"/>
          <p:cNvSpPr/>
          <p:nvPr/>
        </p:nvSpPr>
        <p:spPr>
          <a:xfrm>
            <a:off x="2299616" y="3214137"/>
            <a:ext cx="360040" cy="216024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Elipse 32"/>
          <p:cNvSpPr/>
          <p:nvPr/>
        </p:nvSpPr>
        <p:spPr>
          <a:xfrm>
            <a:off x="8432512" y="3349036"/>
            <a:ext cx="396402" cy="240604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Rectángulo 33"/>
          <p:cNvSpPr/>
          <p:nvPr/>
        </p:nvSpPr>
        <p:spPr>
          <a:xfrm>
            <a:off x="287337" y="5211773"/>
            <a:ext cx="3996631" cy="9427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(</a:t>
            </a:r>
            <a:r>
              <a:rPr lang="es-EC" sz="1200" dirty="0" err="1" smtClean="0"/>
              <a:t>Nishimura</a:t>
            </a:r>
            <a:r>
              <a:rPr lang="es-EC" sz="1200" dirty="0" smtClean="0"/>
              <a:t>, </a:t>
            </a:r>
            <a:r>
              <a:rPr lang="es-EC" sz="1200" dirty="0" err="1" smtClean="0"/>
              <a:t>Ohyama</a:t>
            </a:r>
            <a:r>
              <a:rPr lang="es-EC" sz="1200" dirty="0" smtClean="0"/>
              <a:t>, </a:t>
            </a:r>
            <a:r>
              <a:rPr lang="es-EC" sz="1200" dirty="0" err="1" smtClean="0"/>
              <a:t>Goto</a:t>
            </a:r>
            <a:r>
              <a:rPr lang="es-EC" sz="1200" dirty="0" smtClean="0"/>
              <a:t>, &amp; </a:t>
            </a:r>
            <a:r>
              <a:rPr lang="es-EC" sz="1200" dirty="0" err="1" smtClean="0"/>
              <a:t>Inagaki</a:t>
            </a:r>
            <a:r>
              <a:rPr lang="es-EC" sz="1200" dirty="0" smtClean="0"/>
              <a:t>, 2009) que indican, que la iluminación del espectro rojo incrementa la tasa fotosintética en la planta, originando incremento en el peso seco de la raíz.</a:t>
            </a:r>
            <a:endParaRPr lang="es-EC" sz="1200" dirty="0"/>
          </a:p>
        </p:txBody>
      </p:sp>
      <p:sp>
        <p:nvSpPr>
          <p:cNvPr id="35" name="Rectángulo 34"/>
          <p:cNvSpPr/>
          <p:nvPr/>
        </p:nvSpPr>
        <p:spPr>
          <a:xfrm>
            <a:off x="4590408" y="5150567"/>
            <a:ext cx="4374080" cy="10039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50" dirty="0" smtClean="0"/>
              <a:t>Lo </a:t>
            </a:r>
            <a:r>
              <a:rPr lang="es-ES" sz="1050" dirty="0"/>
              <a:t>cual coincide con lo planteado por </a:t>
            </a:r>
            <a:r>
              <a:rPr lang="es-EC" sz="1050" dirty="0"/>
              <a:t>(Vera, Caballero, Fierros, &amp; </a:t>
            </a:r>
            <a:r>
              <a:rPr lang="es-EC" sz="1050" dirty="0" err="1"/>
              <a:t>Musalem</a:t>
            </a:r>
            <a:r>
              <a:rPr lang="es-EC" sz="1050" dirty="0"/>
              <a:t>, 1988) que encontraron que, al disminuir la intensidad de la luz, disminuye considerablemente el peso seco de la raíz, lo cual se debe a que la planta tiende a aumentar su crecimiento aéreo cuando se encuentra en intensidades bajas de luz permitiendo una mayor área de captación de luz</a:t>
            </a:r>
            <a:r>
              <a:rPr lang="es-EC" sz="1050" dirty="0" smtClean="0"/>
              <a:t>.</a:t>
            </a:r>
            <a:endParaRPr lang="es-EC" sz="1050" dirty="0"/>
          </a:p>
        </p:txBody>
      </p:sp>
      <p:sp>
        <p:nvSpPr>
          <p:cNvPr id="2" name="Rectángulo 1"/>
          <p:cNvSpPr/>
          <p:nvPr/>
        </p:nvSpPr>
        <p:spPr>
          <a:xfrm>
            <a:off x="1187624" y="1700808"/>
            <a:ext cx="2592288" cy="3528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i="1" dirty="0" err="1" smtClean="0"/>
              <a:t>Gypsophila</a:t>
            </a:r>
            <a:r>
              <a:rPr lang="es-EC" sz="1600" i="1" dirty="0" smtClean="0"/>
              <a:t> </a:t>
            </a:r>
            <a:r>
              <a:rPr lang="es-EC" sz="1600" i="1" dirty="0" err="1" smtClean="0"/>
              <a:t>paniculata</a:t>
            </a:r>
            <a:endParaRPr lang="en-US" sz="1600" i="1" dirty="0"/>
          </a:p>
        </p:txBody>
      </p:sp>
      <p:sp>
        <p:nvSpPr>
          <p:cNvPr id="18" name="Rectángulo 17"/>
          <p:cNvSpPr/>
          <p:nvPr/>
        </p:nvSpPr>
        <p:spPr>
          <a:xfrm>
            <a:off x="5692937" y="1709651"/>
            <a:ext cx="2592288" cy="3528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i="1" dirty="0" err="1" smtClean="0"/>
              <a:t>Trachelium</a:t>
            </a:r>
            <a:r>
              <a:rPr lang="es-EC" sz="1600" i="1" dirty="0" smtClean="0"/>
              <a:t> </a:t>
            </a:r>
            <a:r>
              <a:rPr lang="es-EC" sz="1600" i="1" dirty="0" err="1" smtClean="0"/>
              <a:t>caeruleum</a:t>
            </a:r>
            <a:endParaRPr lang="en-US" sz="1600" i="1" dirty="0"/>
          </a:p>
        </p:txBody>
      </p:sp>
      <p:sp>
        <p:nvSpPr>
          <p:cNvPr id="19" name="Elipse 18"/>
          <p:cNvSpPr/>
          <p:nvPr/>
        </p:nvSpPr>
        <p:spPr>
          <a:xfrm>
            <a:off x="1734272" y="2685847"/>
            <a:ext cx="360040" cy="216024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Elipse 19"/>
          <p:cNvSpPr/>
          <p:nvPr/>
        </p:nvSpPr>
        <p:spPr>
          <a:xfrm>
            <a:off x="3129277" y="2602481"/>
            <a:ext cx="360040" cy="216024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Elipse 20"/>
          <p:cNvSpPr/>
          <p:nvPr/>
        </p:nvSpPr>
        <p:spPr>
          <a:xfrm>
            <a:off x="8150445" y="3422262"/>
            <a:ext cx="396402" cy="292631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8790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7337" y="116632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199" y="484547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58514" y="988604"/>
            <a:ext cx="5626969" cy="5500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mortalidad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46533699"/>
              </p:ext>
            </p:extLst>
          </p:nvPr>
        </p:nvGraphicFramePr>
        <p:xfrm>
          <a:off x="59219" y="1600201"/>
          <a:ext cx="4296757" cy="2260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áfico 15"/>
          <p:cNvGraphicFramePr/>
          <p:nvPr>
            <p:extLst>
              <p:ext uri="{D42A27DB-BD31-4B8C-83A1-F6EECF244321}">
                <p14:modId xmlns:p14="http://schemas.microsoft.com/office/powerpoint/2010/main" val="4173304499"/>
              </p:ext>
            </p:extLst>
          </p:nvPr>
        </p:nvGraphicFramePr>
        <p:xfrm>
          <a:off x="-26885" y="3886678"/>
          <a:ext cx="4382861" cy="2253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1288080994"/>
              </p:ext>
            </p:extLst>
          </p:nvPr>
        </p:nvGraphicFramePr>
        <p:xfrm>
          <a:off x="4716016" y="1668815"/>
          <a:ext cx="4446179" cy="2192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7"/>
          <p:cNvGraphicFramePr/>
          <p:nvPr>
            <p:extLst>
              <p:ext uri="{D42A27DB-BD31-4B8C-83A1-F6EECF244321}">
                <p14:modId xmlns:p14="http://schemas.microsoft.com/office/powerpoint/2010/main" val="3927825670"/>
              </p:ext>
            </p:extLst>
          </p:nvPr>
        </p:nvGraphicFramePr>
        <p:xfrm>
          <a:off x="4716016" y="3861047"/>
          <a:ext cx="4427984" cy="2278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ángulo 1"/>
          <p:cNvSpPr/>
          <p:nvPr/>
        </p:nvSpPr>
        <p:spPr>
          <a:xfrm>
            <a:off x="3637028" y="3562095"/>
            <a:ext cx="2121585" cy="13836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/>
              <a:t>Resultados que coinciden lo expuesto por </a:t>
            </a:r>
            <a:r>
              <a:rPr lang="es-EC" sz="1200" dirty="0"/>
              <a:t>(</a:t>
            </a:r>
            <a:r>
              <a:rPr lang="es-EC" sz="1200" dirty="0" err="1"/>
              <a:t>Pinchao</a:t>
            </a:r>
            <a:r>
              <a:rPr lang="es-EC" sz="1200" dirty="0"/>
              <a:t>, 2018)</a:t>
            </a:r>
            <a:r>
              <a:rPr lang="es-ES" sz="1200" dirty="0"/>
              <a:t>, que dice que en etapa de propagación es aceptable máximo el 10% de </a:t>
            </a:r>
            <a:r>
              <a:rPr lang="es-ES" sz="1200" dirty="0" smtClean="0"/>
              <a:t>mortalidad</a:t>
            </a:r>
            <a:r>
              <a:rPr lang="es-ES" sz="1200" dirty="0"/>
              <a:t>.</a:t>
            </a:r>
            <a:endParaRPr lang="es-EC" sz="1200" dirty="0"/>
          </a:p>
        </p:txBody>
      </p:sp>
      <p:sp>
        <p:nvSpPr>
          <p:cNvPr id="5" name="Rectángulo 4"/>
          <p:cNvSpPr/>
          <p:nvPr/>
        </p:nvSpPr>
        <p:spPr>
          <a:xfrm>
            <a:off x="1690948" y="1653310"/>
            <a:ext cx="1033297" cy="24575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b="1" dirty="0" smtClean="0"/>
              <a:t>12Horas</a:t>
            </a:r>
            <a:endParaRPr lang="es-EC" sz="1200" b="1" dirty="0"/>
          </a:p>
        </p:txBody>
      </p:sp>
      <p:sp>
        <p:nvSpPr>
          <p:cNvPr id="14" name="Rectángulo 13"/>
          <p:cNvSpPr/>
          <p:nvPr/>
        </p:nvSpPr>
        <p:spPr>
          <a:xfrm>
            <a:off x="1463063" y="3914157"/>
            <a:ext cx="1033297" cy="24575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b="1" dirty="0" smtClean="0"/>
              <a:t>6Horas</a:t>
            </a:r>
            <a:endParaRPr lang="es-EC" sz="1200" b="1" dirty="0"/>
          </a:p>
        </p:txBody>
      </p:sp>
      <p:sp>
        <p:nvSpPr>
          <p:cNvPr id="19" name="Rectángulo 18"/>
          <p:cNvSpPr/>
          <p:nvPr/>
        </p:nvSpPr>
        <p:spPr>
          <a:xfrm>
            <a:off x="6837601" y="3791279"/>
            <a:ext cx="1033297" cy="24575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b="1" dirty="0" smtClean="0"/>
              <a:t>6Horas</a:t>
            </a:r>
            <a:endParaRPr lang="es-EC" sz="1200" b="1" dirty="0"/>
          </a:p>
        </p:txBody>
      </p:sp>
      <p:sp>
        <p:nvSpPr>
          <p:cNvPr id="20" name="Rectángulo 19"/>
          <p:cNvSpPr/>
          <p:nvPr/>
        </p:nvSpPr>
        <p:spPr>
          <a:xfrm>
            <a:off x="7205463" y="4464241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21"/>
          <p:cNvSpPr/>
          <p:nvPr/>
        </p:nvSpPr>
        <p:spPr>
          <a:xfrm>
            <a:off x="1932007" y="4733710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 22"/>
          <p:cNvSpPr/>
          <p:nvPr/>
        </p:nvSpPr>
        <p:spPr>
          <a:xfrm>
            <a:off x="5889036" y="4622305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 23"/>
          <p:cNvSpPr/>
          <p:nvPr/>
        </p:nvSpPr>
        <p:spPr>
          <a:xfrm>
            <a:off x="587026" y="4537963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603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7337" y="116632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199" y="746016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58514" y="1253298"/>
            <a:ext cx="5626969" cy="2853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Radiación PAR y TOTAL (</a:t>
            </a:r>
            <a:r>
              <a:rPr lang="es-EC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Marcador de contenido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88" y="1912185"/>
            <a:ext cx="4067288" cy="452596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1912185"/>
            <a:ext cx="4454859" cy="4449216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1187624" y="1700808"/>
            <a:ext cx="936508" cy="2113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smtClean="0"/>
              <a:t>G034</a:t>
            </a:r>
            <a:endParaRPr lang="es-EC" sz="1400" b="1" dirty="0"/>
          </a:p>
        </p:txBody>
      </p:sp>
      <p:sp>
        <p:nvSpPr>
          <p:cNvPr id="24" name="Rectángulo 23"/>
          <p:cNvSpPr/>
          <p:nvPr/>
        </p:nvSpPr>
        <p:spPr>
          <a:xfrm>
            <a:off x="5862918" y="1700807"/>
            <a:ext cx="1229361" cy="2113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err="1" smtClean="0"/>
              <a:t>Over</a:t>
            </a:r>
            <a:r>
              <a:rPr lang="es-EC" sz="1400" b="1" dirty="0" smtClean="0"/>
              <a:t> Time</a:t>
            </a:r>
            <a:endParaRPr lang="es-EC" sz="1400" b="1" dirty="0"/>
          </a:p>
        </p:txBody>
      </p:sp>
      <p:pic>
        <p:nvPicPr>
          <p:cNvPr id="25" name="Imagen 24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938337"/>
            <a:ext cx="4427984" cy="2066727"/>
          </a:xfrm>
          <a:prstGeom prst="rect">
            <a:avLst/>
          </a:prstGeom>
        </p:spPr>
      </p:pic>
      <p:pic>
        <p:nvPicPr>
          <p:cNvPr id="26" name="Imagen 25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05064"/>
            <a:ext cx="4427984" cy="2160240"/>
          </a:xfrm>
          <a:prstGeom prst="rect">
            <a:avLst/>
          </a:prstGeom>
        </p:spPr>
      </p:pic>
      <p:pic>
        <p:nvPicPr>
          <p:cNvPr id="27" name="Imagen 26"/>
          <p:cNvPicPr/>
          <p:nvPr/>
        </p:nvPicPr>
        <p:blipFill>
          <a:blip r:embed="rId7"/>
          <a:stretch>
            <a:fillRect/>
          </a:stretch>
        </p:blipFill>
        <p:spPr>
          <a:xfrm>
            <a:off x="4571998" y="1940560"/>
            <a:ext cx="4572002" cy="2064504"/>
          </a:xfrm>
          <a:prstGeom prst="rect">
            <a:avLst/>
          </a:prstGeom>
        </p:spPr>
      </p:pic>
      <p:pic>
        <p:nvPicPr>
          <p:cNvPr id="28" name="Imagen 27"/>
          <p:cNvPicPr/>
          <p:nvPr/>
        </p:nvPicPr>
        <p:blipFill>
          <a:blip r:embed="rId8"/>
          <a:stretch>
            <a:fillRect/>
          </a:stretch>
        </p:blipFill>
        <p:spPr>
          <a:xfrm>
            <a:off x="4590254" y="4011695"/>
            <a:ext cx="4572002" cy="22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9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7337" y="116632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199" y="746016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16832"/>
            <a:ext cx="4355976" cy="438144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758514" y="1253298"/>
            <a:ext cx="5626969" cy="2853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Radiación PAR y TOTAL (</a:t>
            </a:r>
            <a:r>
              <a:rPr lang="es-EC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1916832"/>
            <a:ext cx="4515863" cy="4326226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187624" y="1700808"/>
            <a:ext cx="990364" cy="216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Jade</a:t>
            </a:r>
            <a:endParaRPr lang="es-EC" sz="1600" dirty="0"/>
          </a:p>
        </p:txBody>
      </p:sp>
      <p:sp>
        <p:nvSpPr>
          <p:cNvPr id="16" name="Rectángulo 15"/>
          <p:cNvSpPr/>
          <p:nvPr/>
        </p:nvSpPr>
        <p:spPr>
          <a:xfrm>
            <a:off x="5888581" y="1699119"/>
            <a:ext cx="990364" cy="216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Blue</a:t>
            </a:r>
            <a:endParaRPr lang="es-EC" sz="1600" dirty="0"/>
          </a:p>
        </p:txBody>
      </p:sp>
      <p:pic>
        <p:nvPicPr>
          <p:cNvPr id="17" name="Imagen 16"/>
          <p:cNvPicPr/>
          <p:nvPr/>
        </p:nvPicPr>
        <p:blipFill>
          <a:blip r:embed="rId4"/>
          <a:stretch>
            <a:fillRect/>
          </a:stretch>
        </p:blipFill>
        <p:spPr>
          <a:xfrm>
            <a:off x="6059" y="1915143"/>
            <a:ext cx="4349917" cy="2089921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015927"/>
            <a:ext cx="4571998" cy="2227132"/>
          </a:xfrm>
          <a:prstGeom prst="rect">
            <a:avLst/>
          </a:prstGeom>
        </p:spPr>
      </p:pic>
      <p:pic>
        <p:nvPicPr>
          <p:cNvPr id="19" name="Imagen 18"/>
          <p:cNvPicPr/>
          <p:nvPr/>
        </p:nvPicPr>
        <p:blipFill>
          <a:blip r:embed="rId6"/>
          <a:stretch>
            <a:fillRect/>
          </a:stretch>
        </p:blipFill>
        <p:spPr>
          <a:xfrm>
            <a:off x="4571998" y="1940178"/>
            <a:ext cx="4515863" cy="2099095"/>
          </a:xfrm>
          <a:prstGeom prst="rect">
            <a:avLst/>
          </a:prstGeom>
        </p:spPr>
      </p:pic>
      <p:pic>
        <p:nvPicPr>
          <p:cNvPr id="20" name="Imagen 19"/>
          <p:cNvPicPr/>
          <p:nvPr/>
        </p:nvPicPr>
        <p:blipFill>
          <a:blip r:embed="rId7"/>
          <a:stretch>
            <a:fillRect/>
          </a:stretch>
        </p:blipFill>
        <p:spPr>
          <a:xfrm>
            <a:off x="4571998" y="4005064"/>
            <a:ext cx="4572002" cy="210826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491880" y="3024839"/>
            <a:ext cx="2736304" cy="1484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/>
              <a:t>Coincidiendo con lo reportado por (</a:t>
            </a:r>
            <a:r>
              <a:rPr lang="es-EC" sz="1100" dirty="0" err="1"/>
              <a:t>Poudel</a:t>
            </a:r>
            <a:r>
              <a:rPr lang="es-EC" sz="1100" dirty="0"/>
              <a:t>, </a:t>
            </a:r>
            <a:r>
              <a:rPr lang="es-EC" sz="1100" dirty="0" err="1"/>
              <a:t>Kataoka</a:t>
            </a:r>
            <a:r>
              <a:rPr lang="es-EC" sz="1100" dirty="0"/>
              <a:t>, &amp; </a:t>
            </a:r>
            <a:r>
              <a:rPr lang="es-EC" sz="1100" dirty="0" err="1"/>
              <a:t>Mochioka</a:t>
            </a:r>
            <a:r>
              <a:rPr lang="es-EC" sz="1100" dirty="0"/>
              <a:t>, 2007) en la propagación in vitro de uva, usando el PPF (flujo de fotones fotosintéticos) relativamente bajo de (50 μmol.m</a:t>
            </a:r>
            <a:r>
              <a:rPr lang="es-EC" sz="1100" baseline="30000" dirty="0"/>
              <a:t>2</a:t>
            </a:r>
            <a:r>
              <a:rPr lang="es-EC" sz="1100" dirty="0"/>
              <a:t>. s</a:t>
            </a:r>
            <a:r>
              <a:rPr lang="es-EC" sz="1100" baseline="30000" dirty="0"/>
              <a:t>-1</a:t>
            </a:r>
            <a:r>
              <a:rPr lang="es-EC" sz="1100" dirty="0"/>
              <a:t>), el cual mejoró el crecimiento y redujo el ciclo de </a:t>
            </a:r>
            <a:r>
              <a:rPr lang="es-EC" sz="1100" dirty="0" smtClean="0"/>
              <a:t>producción</a:t>
            </a:r>
            <a:r>
              <a:rPr lang="es-EC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432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7337" y="116632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199" y="746016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Marcador de contenido 7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2009172"/>
            <a:ext cx="8229600" cy="369849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619672" y="4437112"/>
            <a:ext cx="648072" cy="3600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5580112" y="4437112"/>
            <a:ext cx="1008112" cy="3600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 redondeado 3"/>
          <p:cNvSpPr/>
          <p:nvPr/>
        </p:nvSpPr>
        <p:spPr>
          <a:xfrm>
            <a:off x="1450471" y="1872857"/>
            <a:ext cx="576064" cy="26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b="1" dirty="0" smtClean="0"/>
              <a:t>33.78</a:t>
            </a:r>
            <a:endParaRPr lang="es-EC" sz="1100" b="1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1619672" y="3695389"/>
            <a:ext cx="576064" cy="26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b="1" dirty="0" smtClean="0"/>
              <a:t>11.20</a:t>
            </a:r>
            <a:endParaRPr lang="es-EC" sz="1100" b="1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1963643" y="4016795"/>
            <a:ext cx="576064" cy="26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b="1" dirty="0" smtClean="0"/>
              <a:t>10.39</a:t>
            </a:r>
            <a:endParaRPr lang="es-EC" sz="1100" b="1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5520511" y="2163857"/>
            <a:ext cx="576064" cy="26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b="1" dirty="0" smtClean="0"/>
              <a:t>30.39</a:t>
            </a:r>
            <a:endParaRPr lang="es-EC" sz="1100" b="1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5796136" y="3687283"/>
            <a:ext cx="576064" cy="26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b="1" dirty="0" smtClean="0"/>
              <a:t>8.67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6072584" y="3928347"/>
            <a:ext cx="576064" cy="26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b="1" dirty="0" smtClean="0"/>
              <a:t>9.23</a:t>
            </a:r>
            <a:endParaRPr lang="es-EC" sz="1100" b="1" dirty="0"/>
          </a:p>
        </p:txBody>
      </p:sp>
      <p:sp>
        <p:nvSpPr>
          <p:cNvPr id="5" name="Rectángulo 4"/>
          <p:cNvSpPr/>
          <p:nvPr/>
        </p:nvSpPr>
        <p:spPr>
          <a:xfrm>
            <a:off x="2650728" y="5749253"/>
            <a:ext cx="3744416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b="1" dirty="0" smtClean="0"/>
              <a:t>Plántulas expuestas a 12horas de luz LED</a:t>
            </a:r>
            <a:endParaRPr lang="es-EC" sz="1200" b="1" dirty="0"/>
          </a:p>
        </p:txBody>
      </p:sp>
      <p:sp>
        <p:nvSpPr>
          <p:cNvPr id="17" name="Rectángulo 16"/>
          <p:cNvSpPr/>
          <p:nvPr/>
        </p:nvSpPr>
        <p:spPr>
          <a:xfrm>
            <a:off x="1230626" y="1241734"/>
            <a:ext cx="6584620" cy="28530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 de Clorofila </a:t>
            </a:r>
            <a:r>
              <a:rPr lang="es-EC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endParaRPr lang="es-EC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298053" y="5874165"/>
            <a:ext cx="943289" cy="28803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s-EC" sz="1400" b="1" dirty="0" err="1" smtClean="0"/>
              <a:t>g</a:t>
            </a:r>
            <a:r>
              <a:rPr lang="es-EC" sz="1400" b="1" dirty="0" smtClean="0"/>
              <a:t>/ml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347737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Moreno, 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20687" y="692696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243177" y="1178664"/>
            <a:ext cx="6584620" cy="28530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 de Clorofila </a:t>
            </a:r>
            <a:r>
              <a:rPr lang="es-EC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endParaRPr lang="es-EC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927288" y="5683463"/>
            <a:ext cx="3744416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b="1" dirty="0" smtClean="0"/>
              <a:t>Plántulas expuestas a 6 horas de luz LED</a:t>
            </a:r>
            <a:endParaRPr lang="es-EC" sz="1200" b="1" dirty="0"/>
          </a:p>
        </p:txBody>
      </p:sp>
      <p:pic>
        <p:nvPicPr>
          <p:cNvPr id="11" name="Imagen 10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853" y="1929168"/>
            <a:ext cx="8004433" cy="371538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1760" y="4437112"/>
            <a:ext cx="974759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redondeado 4"/>
          <p:cNvSpPr/>
          <p:nvPr/>
        </p:nvSpPr>
        <p:spPr>
          <a:xfrm>
            <a:off x="2374168" y="2708920"/>
            <a:ext cx="553120" cy="2044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b="1" dirty="0" smtClean="0"/>
              <a:t>22.55</a:t>
            </a:r>
            <a:endParaRPr lang="es-EC" sz="1100" b="1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2622579" y="3753593"/>
            <a:ext cx="553120" cy="2044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b="1" dirty="0" smtClean="0"/>
              <a:t>5.06</a:t>
            </a:r>
            <a:endParaRPr lang="es-EC" sz="1100" b="1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2801587" y="4061249"/>
            <a:ext cx="553120" cy="2044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b="1" dirty="0" smtClean="0"/>
              <a:t>6.75</a:t>
            </a:r>
            <a:endParaRPr lang="es-EC" sz="1100" b="1" dirty="0"/>
          </a:p>
        </p:txBody>
      </p:sp>
      <p:sp>
        <p:nvSpPr>
          <p:cNvPr id="15" name="Rectángulo 14"/>
          <p:cNvSpPr/>
          <p:nvPr/>
        </p:nvSpPr>
        <p:spPr>
          <a:xfrm>
            <a:off x="5004048" y="4437112"/>
            <a:ext cx="69076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redondeado 15"/>
          <p:cNvSpPr/>
          <p:nvPr/>
        </p:nvSpPr>
        <p:spPr>
          <a:xfrm>
            <a:off x="4796312" y="2420888"/>
            <a:ext cx="553120" cy="2044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b="1" dirty="0" smtClean="0"/>
              <a:t>26.49</a:t>
            </a:r>
            <a:endParaRPr lang="es-EC" sz="1100" b="1" dirty="0"/>
          </a:p>
        </p:txBody>
      </p:sp>
      <p:sp>
        <p:nvSpPr>
          <p:cNvPr id="17" name="Rectángulo redondeado 16"/>
          <p:cNvSpPr/>
          <p:nvPr/>
        </p:nvSpPr>
        <p:spPr>
          <a:xfrm>
            <a:off x="5270368" y="3919312"/>
            <a:ext cx="553120" cy="2044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b="1" dirty="0" smtClean="0"/>
              <a:t>7.98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174208" y="5871894"/>
            <a:ext cx="943289" cy="28803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s-EC" sz="1400" b="1" dirty="0" err="1" smtClean="0"/>
              <a:t>g</a:t>
            </a:r>
            <a:r>
              <a:rPr lang="es-EC" sz="1400" b="1" dirty="0" smtClean="0"/>
              <a:t>/ml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283712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Moreno, 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0687" y="692696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243177" y="1178664"/>
            <a:ext cx="6584620" cy="28530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 de Clorofila </a:t>
            </a:r>
            <a:r>
              <a:rPr lang="es-EC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s-EC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endParaRPr lang="es-EC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>
          <a:blip r:embed="rId4"/>
          <a:stretch>
            <a:fillRect/>
          </a:stretch>
        </p:blipFill>
        <p:spPr>
          <a:xfrm>
            <a:off x="515366" y="1938848"/>
            <a:ext cx="8134921" cy="374388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986298" y="5683463"/>
            <a:ext cx="3744416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b="1" dirty="0" smtClean="0"/>
              <a:t>Plántulas expuestas a 12 horas de luz LED</a:t>
            </a:r>
            <a:endParaRPr lang="es-EC" sz="1200" b="1" dirty="0"/>
          </a:p>
        </p:txBody>
      </p:sp>
      <p:sp>
        <p:nvSpPr>
          <p:cNvPr id="2" name="Rectángulo 1"/>
          <p:cNvSpPr/>
          <p:nvPr/>
        </p:nvSpPr>
        <p:spPr>
          <a:xfrm>
            <a:off x="1691680" y="3356992"/>
            <a:ext cx="576064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b="1" dirty="0" smtClean="0"/>
              <a:t>17.46</a:t>
            </a:r>
            <a:endParaRPr lang="es-EC" sz="1100" b="1" dirty="0"/>
          </a:p>
        </p:txBody>
      </p:sp>
      <p:sp>
        <p:nvSpPr>
          <p:cNvPr id="10" name="Rectángulo 9"/>
          <p:cNvSpPr/>
          <p:nvPr/>
        </p:nvSpPr>
        <p:spPr>
          <a:xfrm>
            <a:off x="1923356" y="4207100"/>
            <a:ext cx="576064" cy="2160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b="1" dirty="0" smtClean="0"/>
              <a:t>6.56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499916" y="3990342"/>
            <a:ext cx="576064" cy="2160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b="1" dirty="0" smtClean="0"/>
              <a:t>8.08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174208" y="5871894"/>
            <a:ext cx="943289" cy="28803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s-EC" sz="1400" b="1" dirty="0" err="1" smtClean="0"/>
              <a:t>g</a:t>
            </a:r>
            <a:r>
              <a:rPr lang="es-EC" sz="1400" b="1" dirty="0" smtClean="0"/>
              <a:t>/ml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33578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Moreno, 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0687" y="692696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243177" y="1178664"/>
            <a:ext cx="6584620" cy="28530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 de Clorofila </a:t>
            </a:r>
            <a:r>
              <a:rPr lang="es-EC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s-EC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endParaRPr lang="es-EC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174208" y="5871894"/>
            <a:ext cx="943289" cy="28803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s-EC" sz="1400" b="1" dirty="0" err="1" smtClean="0"/>
              <a:t>g</a:t>
            </a:r>
            <a:r>
              <a:rPr lang="es-EC" sz="1400" b="1" dirty="0" smtClean="0"/>
              <a:t>/ml</a:t>
            </a:r>
            <a:endParaRPr lang="es-EC" sz="1400" b="1" dirty="0"/>
          </a:p>
        </p:txBody>
      </p:sp>
      <p:pic>
        <p:nvPicPr>
          <p:cNvPr id="8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645852" y="1768347"/>
            <a:ext cx="8174298" cy="3791911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986298" y="5683463"/>
            <a:ext cx="3744416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b="1" dirty="0" smtClean="0"/>
              <a:t>Plántulas expuestas a 6 horas de luz LED</a:t>
            </a:r>
            <a:endParaRPr lang="es-EC" sz="1200" b="1" dirty="0"/>
          </a:p>
        </p:txBody>
      </p:sp>
      <p:sp>
        <p:nvSpPr>
          <p:cNvPr id="2" name="Rectángulo 1"/>
          <p:cNvSpPr/>
          <p:nvPr/>
        </p:nvSpPr>
        <p:spPr>
          <a:xfrm>
            <a:off x="5769954" y="3717280"/>
            <a:ext cx="43204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8.28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298666" y="3861048"/>
            <a:ext cx="43204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6.76</a:t>
            </a:r>
          </a:p>
        </p:txBody>
      </p:sp>
    </p:spTree>
    <p:extLst>
      <p:ext uri="{BB962C8B-B14F-4D97-AF65-F5344CB8AC3E}">
        <p14:creationId xmlns:p14="http://schemas.microsoft.com/office/powerpoint/2010/main" val="70150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Resultado de imagen para luz artificial en invernader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83" y="3429000"/>
            <a:ext cx="4976717" cy="252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esultado de imagen para luz y fotosintesis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6" y="1148034"/>
            <a:ext cx="3578100" cy="314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redondeado 2"/>
          <p:cNvSpPr/>
          <p:nvPr/>
        </p:nvSpPr>
        <p:spPr>
          <a:xfrm>
            <a:off x="90488" y="4691262"/>
            <a:ext cx="1423896" cy="5131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Importancia de la luz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4343917" y="3059760"/>
            <a:ext cx="974432" cy="3524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Luz LED</a:t>
            </a:r>
            <a:endParaRPr lang="es-EC" sz="1400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5429492" y="2921206"/>
            <a:ext cx="1414239" cy="5077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Importancia económica</a:t>
            </a:r>
            <a:endParaRPr lang="es-EC" sz="1400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6966914" y="2921206"/>
            <a:ext cx="1686556" cy="5042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Espectros específicos de luz</a:t>
            </a:r>
            <a:endParaRPr lang="es-EC" sz="1400" dirty="0"/>
          </a:p>
        </p:txBody>
      </p:sp>
      <p:pic>
        <p:nvPicPr>
          <p:cNvPr id="13320" name="Picture 8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07" y="4401155"/>
            <a:ext cx="146172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66" y="4407366"/>
            <a:ext cx="11393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07361" y="527007"/>
            <a:ext cx="8712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Resultado de imagen para curva espectral absorcion de clorofil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86" y="955972"/>
            <a:ext cx="4081283" cy="19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970127" y="3122778"/>
            <a:ext cx="1014069" cy="2615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900" dirty="0" smtClean="0"/>
              <a:t>Espectro de luz</a:t>
            </a:r>
            <a:endParaRPr lang="es-EC" sz="900" dirty="0"/>
          </a:p>
        </p:txBody>
      </p:sp>
      <p:sp>
        <p:nvSpPr>
          <p:cNvPr id="16" name="Rectángulo 15"/>
          <p:cNvSpPr/>
          <p:nvPr/>
        </p:nvSpPr>
        <p:spPr>
          <a:xfrm>
            <a:off x="2757088" y="3809171"/>
            <a:ext cx="1014069" cy="2615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900" dirty="0" smtClean="0"/>
              <a:t>Calidad del espectro</a:t>
            </a:r>
            <a:endParaRPr lang="es-EC" sz="900" dirty="0"/>
          </a:p>
        </p:txBody>
      </p:sp>
    </p:spTree>
    <p:extLst>
      <p:ext uri="{BB962C8B-B14F-4D97-AF65-F5344CB8AC3E}">
        <p14:creationId xmlns:p14="http://schemas.microsoft.com/office/powerpoint/2010/main" val="24154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Moreno, 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r="13433"/>
          <a:stretch/>
        </p:blipFill>
        <p:spPr>
          <a:xfrm>
            <a:off x="3095488" y="689191"/>
            <a:ext cx="5833343" cy="27297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r="12479"/>
          <a:stretch/>
        </p:blipFill>
        <p:spPr>
          <a:xfrm>
            <a:off x="283098" y="3661235"/>
            <a:ext cx="5897714" cy="270388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231955" y="3933056"/>
            <a:ext cx="428577" cy="2304256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6038550" y="994696"/>
            <a:ext cx="428577" cy="2218280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296" y="1226115"/>
            <a:ext cx="1970413" cy="2286000"/>
          </a:xfrm>
          <a:prstGeom prst="rect">
            <a:avLst/>
          </a:prstGeom>
        </p:spPr>
      </p:pic>
      <p:sp>
        <p:nvSpPr>
          <p:cNvPr id="17" name="Rectángulo redondeado 16"/>
          <p:cNvSpPr/>
          <p:nvPr/>
        </p:nvSpPr>
        <p:spPr>
          <a:xfrm>
            <a:off x="6464853" y="3681390"/>
            <a:ext cx="2344157" cy="2002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300" dirty="0" smtClean="0"/>
              <a:t>El espectro de luz  </a:t>
            </a:r>
            <a:r>
              <a:rPr lang="es-EC" sz="1300" dirty="0"/>
              <a:t>a la larga resultó ser limitante en la asimilación de los otros nutrientes como lo menciona (</a:t>
            </a:r>
            <a:r>
              <a:rPr lang="es-EC" sz="1300" dirty="0" err="1"/>
              <a:t>Natr</a:t>
            </a:r>
            <a:r>
              <a:rPr lang="es-EC" sz="1300" dirty="0"/>
              <a:t>, 1975) al asegurar que el papel principal del Nitrógeno es controlar la capacidad fotosintética. 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67544" y="659114"/>
            <a:ext cx="2376264" cy="4656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/>
              <a:t>MACRONUTRIENTES</a:t>
            </a:r>
            <a:endParaRPr lang="es-EC" sz="1600" b="1" dirty="0"/>
          </a:p>
        </p:txBody>
      </p:sp>
    </p:spTree>
    <p:extLst>
      <p:ext uri="{BB962C8B-B14F-4D97-AF65-F5344CB8AC3E}">
        <p14:creationId xmlns:p14="http://schemas.microsoft.com/office/powerpoint/2010/main" val="177981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Moreno, 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0687" y="692696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243177" y="1178664"/>
            <a:ext cx="6584620" cy="28530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Productividad de tallos de </a:t>
            </a:r>
            <a:r>
              <a:rPr lang="es-EC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s-EC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endParaRPr lang="es-EC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4"/>
          <a:srcRect l="11821" t="37846" r="13392" b="14499"/>
          <a:stretch/>
        </p:blipFill>
        <p:spPr bwMode="auto">
          <a:xfrm>
            <a:off x="222495" y="1764294"/>
            <a:ext cx="5753345" cy="2037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837950" y="1554502"/>
            <a:ext cx="2592288" cy="2187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smtClean="0"/>
              <a:t>Variedad Blue</a:t>
            </a:r>
            <a:endParaRPr lang="es-EC" sz="1100" dirty="0"/>
          </a:p>
        </p:txBody>
      </p:sp>
      <p:sp>
        <p:nvSpPr>
          <p:cNvPr id="10" name="Rectángulo 9"/>
          <p:cNvSpPr/>
          <p:nvPr/>
        </p:nvSpPr>
        <p:spPr>
          <a:xfrm>
            <a:off x="1835696" y="3911177"/>
            <a:ext cx="2592288" cy="2187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 smtClean="0"/>
              <a:t>Variedad Jade</a:t>
            </a:r>
            <a:endParaRPr lang="es-EC" sz="1100" dirty="0"/>
          </a:p>
        </p:txBody>
      </p:sp>
      <p:pic>
        <p:nvPicPr>
          <p:cNvPr id="11" name="Imagen 10"/>
          <p:cNvPicPr/>
          <p:nvPr/>
        </p:nvPicPr>
        <p:blipFill rotWithShape="1">
          <a:blip r:embed="rId5"/>
          <a:srcRect l="11906" t="37183" r="7793" b="18529"/>
          <a:stretch/>
        </p:blipFill>
        <p:spPr bwMode="auto">
          <a:xfrm>
            <a:off x="222495" y="4144679"/>
            <a:ext cx="5781675" cy="2019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454708" y="2111507"/>
            <a:ext cx="2195579" cy="8134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Ciclo de cultivo 12 semanas con 2 semanas de cosecha.</a:t>
            </a:r>
            <a:endParaRPr lang="es-EC" sz="1600" dirty="0"/>
          </a:p>
        </p:txBody>
      </p:sp>
      <p:sp>
        <p:nvSpPr>
          <p:cNvPr id="13" name="Rectángulo 12"/>
          <p:cNvSpPr/>
          <p:nvPr/>
        </p:nvSpPr>
        <p:spPr>
          <a:xfrm>
            <a:off x="6454707" y="4164835"/>
            <a:ext cx="2509781" cy="15684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Ciclo de cultivo finca (16 semanas) con 2 semanas de cosecha.</a:t>
            </a:r>
          </a:p>
          <a:p>
            <a:pPr algn="ctr"/>
            <a:r>
              <a:rPr lang="es-EC" sz="1400" dirty="0" smtClean="0"/>
              <a:t>Ciclo de cultivo del ensayo (13 semanas), con tres semanas de cosecha.</a:t>
            </a:r>
            <a:endParaRPr lang="es-EC" sz="1400" dirty="0"/>
          </a:p>
        </p:txBody>
      </p:sp>
      <p:sp>
        <p:nvSpPr>
          <p:cNvPr id="7" name="Rectángulo 6"/>
          <p:cNvSpPr/>
          <p:nvPr/>
        </p:nvSpPr>
        <p:spPr>
          <a:xfrm>
            <a:off x="5508104" y="2783143"/>
            <a:ext cx="467736" cy="28581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941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Moreno, 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90550" y="925358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Tallos productivos: </a:t>
            </a:r>
            <a:r>
              <a:rPr lang="es-EC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endParaRPr lang="es-EC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90273"/>
            <a:ext cx="9144000" cy="227483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222444" y="1495645"/>
            <a:ext cx="4626085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Variedad G034 (</a:t>
            </a:r>
            <a:r>
              <a:rPr lang="es-EC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Time)</a:t>
            </a:r>
            <a:endParaRPr lang="es-EC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6856494"/>
              </p:ext>
            </p:extLst>
          </p:nvPr>
        </p:nvGraphicFramePr>
        <p:xfrm>
          <a:off x="0" y="4365104"/>
          <a:ext cx="3563888" cy="1774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386" name="Picture 2" descr="https://lh3.googleusercontent.com/pgMtFQ7RXuFbqCG6skuMQrYoe3DIjGbvkzWujOC6lbuJbR1NGygPC90a3iilDymhbymSt9i_bjfc-JHvX1tg9Qhf2pmwtCmUIhKlN7depiyF7-e5VBtUggM2wleg9NkIok1Jul7owY_5WCyjItLgwEfFtsmXjVT7KnQfptoEzO8ImKgKAvBS1xYnW6pWeUT9aG9IkNDRz2rEKciCjDXc6ndgCtmet6a8v2jQ9drErR_wMvw8cRJVgtcrXafkigawouNunkRypPekvVk2WQoZQwXIeI2UlYuO9RNGj0JtEQ7dAF8nnobjx4tSWzE-nJFGbpnznvJ4rZlpGPbK10u3kyYmrIUG9ccoqWUIleYrw3PQmaCgWxEMRMpNX_VVry8v5UXO7nGozNp0cxO6E3RQYpMG2pEzZbqa9VLsLd_iHV7VkA8WBZRDJfTuKdnzAoJjbpK6w_uybqAVU3ix5DkKtIThbp1EtRTZUoiOpuO5imB9cv-Y7o25PnvaFVZ2wiox2O_fHfjE5N0kBnkSeYt3nOq36A9w0USS0nPugX0t-rwH1HBYKnQRCsfb5wd4tukxKxTdrgoZRVUGshOb56SMF5ayLaOjuCKIbaFv6vMaZbSAnCsINbUJGZYdD7SOD_qmkICWkhJeKYhFeSruYePeNcvg=w493-h657-n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 b="36011"/>
          <a:stretch/>
        </p:blipFill>
        <p:spPr bwMode="auto">
          <a:xfrm>
            <a:off x="3571078" y="4458043"/>
            <a:ext cx="2501822" cy="172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lh3.googleusercontent.com/dDX1IdDoYJyYgYxW2hBw2SLwc5Ca8GfX2hwFUKS61IRsGuIxlY5zUcEvmpJo-pbRIiFjBmaY78BfGiCbApehM0eY0V63-8tfDKqJQGLDMkd2kE-tkwGubWnPbzV3Bg2CHwgNHmJ35KE2hxzvsF1uNRBU2ISWUBwOBaR4t13wiOtIaVfKhw4XJIp87plQ-0T8TpaaP3Zy2yA14rOgBpzxn7raD2oox5LQrzFm_4kLpe3k4qEEd0VUfIDxLi6WF42KuwO6OYOWAbP7d4kFHn7xQ9Wd2qwbQMmrRwxv7qyh1a61zZ7PiC0R16-FAsYFD8yvgV0RvhZNpBAqBEw6U9dmVpGEtBZfUvBxuhXA_5264nbpLkFU5l5Ohx9CuCMJ7hB34rOfFoRZ3xhmJk4NqXSfe-TV55mLHX76Jz_4yt0PTbN0DRmlbRGXC6fxxR4YPIk_G4bbivvJr29zcB7s237BYEr9BJXWUwwBdIgPiW70_3xvaI_bsa3y5zL4euTh4YdoKyC39zaZ4BpiqRmFmexEKl4jHO_ZvLUSghl376_g9R1r_OibuALcFkME4IKRZTCk0UepcvsE1xjFfPrA-tJ_0KhXZmH54ldwEFQ8sKOhdON5bupdR0hSUxoTeT_O7UubkfBRbn1l5A_6khdpGhhi9lCz=w493-h657-n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4" b="28303"/>
          <a:stretch/>
        </p:blipFill>
        <p:spPr bwMode="auto">
          <a:xfrm>
            <a:off x="6080090" y="4455676"/>
            <a:ext cx="2308334" cy="173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95536" y="4035182"/>
            <a:ext cx="1008112" cy="14638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/>
          <p:cNvSpPr/>
          <p:nvPr/>
        </p:nvSpPr>
        <p:spPr>
          <a:xfrm>
            <a:off x="395536" y="3762317"/>
            <a:ext cx="1008112" cy="149807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7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Moreno, 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0687" y="891235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Tallos productivos: </a:t>
            </a:r>
            <a:r>
              <a:rPr lang="es-EC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s-EC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53" y="1746313"/>
            <a:ext cx="8856027" cy="247477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411760" y="1405182"/>
            <a:ext cx="4690894" cy="3214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Variedad </a:t>
            </a:r>
            <a:r>
              <a:rPr lang="es-EC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Time</a:t>
            </a:r>
            <a:endParaRPr lang="es-EC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354801"/>
              </p:ext>
            </p:extLst>
          </p:nvPr>
        </p:nvGraphicFramePr>
        <p:xfrm>
          <a:off x="-29256" y="4221089"/>
          <a:ext cx="4139952" cy="1941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482" name="Picture 2" descr="https://lh3.googleusercontent.com/aKPQfqUGgOG3A9DQWh5GAGreuNegb3vLegoveUAkbttHifj5WFdyv1iDM2yd3jy9fCqyXL6ydT9dqBFMOncIUYcChbsdKieUTKDL1SP2IU2JEUrDlXAFiS1QwG54avC5f7yWcjyOj9ezNVoj-nUijulkX0YitloMDNyBFlXPKXrNYZVWymU45OBU3eG_od9Nykw9ZzRRnIzu0hO0DBNIbOA9rVtucNwDHC9ey11YClrRFAlVAiJsQPD7S8qw_686iLq0cieyF5tWyQhx-r7Jz2B9zNPFfzXHFsyQPh79cy8FTnrdpLp5MEHZemEb1KPSKDaIdvgkbKYJScunM9Wab_p9nrXGjJp5BXbZQpKmI69xJKGAY2kE_9hJdwBUTOGzFi6eCRtsq3K5yZlDvnvtUUn9Wperk-w-9i7_tJSbAhPvlP3DxJgIHLYQSkMWH2t4xkQliOgxiyyg6lMBIYXMT_UCUs5Yjj8SVLFTAsVALWAR0Y6N68OSEfwpAUWvnfOcrZLNUHq7alrnGH6Fila7ClsQY0YeyfDp2P0P1O9yM3R4SrMUnLs-0D3vKBBsRRQlBLXnBlarTXgs9t-zDGIWFchavrMX9gkuAzr1d0T8j97pGsZwNXyjB5FJx6SPxb7-87Fn6eiAPLLKncyk8BjX_fGQ=w493-h657-n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1" t="17945" r="9016" b="19928"/>
          <a:stretch/>
        </p:blipFill>
        <p:spPr bwMode="auto">
          <a:xfrm>
            <a:off x="4505332" y="4277450"/>
            <a:ext cx="1650844" cy="186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lh3.googleusercontent.com/z6s95B8WBknw_UchbAEjNeA94b_RQC2pyemp7c3iI_meKsynLIKdeAwFxEFpGk8jG_vEBkKFzIvzMFdHaMRByWoVd5b9XPOa9pZ8Q9iN_oe0yLDYccKAo0lRVG7pwzD64AnVotQKLyQTzZLGnLtKDLcwb2TJcM-wzaZxp_OVQyscANhjLCfospGGZI5j8zUYlpx1wR7sTFMfwi-IT4mXyFxe53BY6003IK6zAUSkoE1KchEBNcb9khUcyzDu_7HHNZf4ZD0bAuUJDVIM4MARmxgfrO5PeoU2BkgX_EbmIpNOsSUXYMzL6-gCTJd9EYJPM64NJPdBj0zOPv6bMn_WHUyV14ZX1ufQpBW1cHrN1PJnrq3eKfOqEtYZEnv8_kFDPm6gmeW9O8duMfoC9lGG0_eW3lKY0dnXn8OjFiPQOfJr2qQvGT58A3hvRmu7LVZ_0m_0A9AxK5PCG8pDnwXVwMTNrBnBDOLoHzftXW1rt42mbDCDxg1PBFxSOWBJfBSK3aP8MpuyfYRTZNOIYEky00vpwUd59s0lo36hGEIGeM48Uv-A9R63Y6uEbtZbbReUePJeDls1wEJWZ687jK2vJBMx_NtBbOZzOlDaBXZ6J5PMGL36qee_uNRDaHDYgkBRrMwZ66n-qFNybqgLL58oKOpY=w493-h657-n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0" r="7483"/>
          <a:stretch/>
        </p:blipFill>
        <p:spPr bwMode="auto">
          <a:xfrm>
            <a:off x="6418162" y="4260504"/>
            <a:ext cx="1406214" cy="187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81079" y="2957037"/>
            <a:ext cx="1030804" cy="15950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11"/>
          <p:cNvSpPr/>
          <p:nvPr/>
        </p:nvSpPr>
        <p:spPr>
          <a:xfrm>
            <a:off x="903771" y="3258725"/>
            <a:ext cx="1008112" cy="15303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5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2519126" y="730009"/>
            <a:ext cx="4032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ÍNDICE DE CONTENIDOS</a:t>
            </a: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3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917796"/>
              </p:ext>
            </p:extLst>
          </p:nvPr>
        </p:nvGraphicFramePr>
        <p:xfrm>
          <a:off x="2015206" y="1361752"/>
          <a:ext cx="5040560" cy="4745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38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Moreno, 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0687" y="692696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50824" y="1329516"/>
            <a:ext cx="8569325" cy="472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propagación</a:t>
            </a:r>
          </a:p>
          <a:p>
            <a:endParaRPr lang="es-EC" sz="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285750" algn="just">
              <a:lnSpc>
                <a:spcPts val="2160"/>
              </a:lnSpc>
              <a:buFont typeface="Wingdings" panose="05000000000000000000" pitchFamily="2" charset="2"/>
              <a:buChar char="q"/>
            </a:pP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 plántulas de la </a:t>
            </a:r>
            <a:r>
              <a:rPr lang="es-EC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G034 y </a:t>
            </a:r>
            <a:r>
              <a:rPr lang="es-EC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Time expuestas a 12 horas de luz LED Blanca (45,19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μmol.m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.s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y </a:t>
            </a:r>
            <a:r>
              <a:rPr lang="es-EC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Red (28,93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μmol.m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.s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mostraron el mayor número de hojas y menores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alturas de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tallo.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285750" algn="just">
              <a:lnSpc>
                <a:spcPts val="2160"/>
              </a:lnSpc>
              <a:buFont typeface="Wingdings" panose="05000000000000000000" pitchFamily="2" charset="2"/>
              <a:buChar char="q"/>
            </a:pP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plántulas de las variedades (G034 y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Time), expuestas a 12 horas de luz LED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Red (31,84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μmol.m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.s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obtuvieron el mayor número de brotes (7/plántula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así como las menores longitudes de tallo.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285750" algn="just">
              <a:lnSpc>
                <a:spcPts val="2160"/>
              </a:lnSpc>
              <a:buFont typeface="Wingdings" panose="05000000000000000000" pitchFamily="2" charset="2"/>
              <a:buChar char="q"/>
            </a:pP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plántulas de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ambas variedades: G034 y </a:t>
            </a:r>
            <a:r>
              <a:rPr lang="es-EC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Time,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expuestas a 12 horas de luz LED Blanca y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Red, mostraron los mayores pesos secos de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raíz. </a:t>
            </a:r>
          </a:p>
          <a:p>
            <a:pPr marL="365760" indent="-285750" algn="just">
              <a:lnSpc>
                <a:spcPts val="2160"/>
              </a:lnSpc>
              <a:buFont typeface="Wingdings" panose="05000000000000000000" pitchFamily="2" charset="2"/>
              <a:buChar char="q"/>
            </a:pP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suplementación nocturna de luz LED,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redujo el porcentaje de mortalidad en ambas variedades (G034 y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plántulas de ambas variedades: G034 y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Time, suplementadas con 12 horas de luz LED Blanca, reportaron los mayores contenidos de clorofila Total.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adición de luz LED, tuvo un efecto negativo sobre la asimilación de nutrientes en la etapa de propagación, ya que, las plántulas que fueron expuestas a los diferentes espectros de luz LED, mostraron bajo contenido de (N, P, Mg y K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5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Moreno, 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0686" y="821636"/>
            <a:ext cx="8229600" cy="462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50824" y="1322931"/>
            <a:ext cx="856932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s-EC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s-EC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propagación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plántulas las </a:t>
            </a:r>
            <a:r>
              <a:rPr lang="es-EC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Jade, expuestas a 6 horas de luz LED Blanca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reportaron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mayor número de hojas (15). Así mismo, las plántulas de la </a:t>
            </a:r>
            <a:r>
              <a:rPr lang="es-EC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Blue, expuestas a 12 horas de luz LED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Blanca, reportaron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mayor número de hojas (13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plántulas  de  la  variedad  Blue  expuestas  a  6  horas  de  luz  LED  Blanca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horas de luz LED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Blanca,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reportaron las mayores longitudes de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tallo. Así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mismo, las plántulas de la variedad Jade, expuestas a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y 12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horas de luz LED Red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White, reportaron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mayores longitudes de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tallo y pesos secos de raíz.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Así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mismo, las plántulas de la </a:t>
            </a:r>
            <a:r>
              <a:rPr lang="es-EC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Blue, expuestas a 12 horas de luz LED </a:t>
            </a:r>
            <a:r>
              <a:rPr lang="es-EC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Red, reportaron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mayores pesos secos de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raíz.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plántulas de la </a:t>
            </a:r>
            <a:r>
              <a:rPr lang="es-EC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Jade expuestas a 12 horas de luz LED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Blanca, reportaron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mayores contenidos de CL-B (17.46 </a:t>
            </a:r>
            <a:r>
              <a:rPr lang="es-EC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μg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/ml). Así mismo, las plántulas de la </a:t>
            </a:r>
            <a:r>
              <a:rPr lang="es-EC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Blue, expuestas a 6 horas de luz LED Red White (16,76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μmol.m</a:t>
            </a:r>
            <a:r>
              <a:rPr lang="en-US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.s</a:t>
            </a:r>
            <a:r>
              <a:rPr lang="en-US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CL-B (26.06 </a:t>
            </a:r>
            <a:r>
              <a:rPr lang="es-EC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μg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/ml).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plántulas de ambas variedades (Jade y Blue), expuestas a luz LED nocturna, mostraron un efecto positivo sobre la acumulación de fósforo (P) en etapas de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propagación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889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Moreno, 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0687" y="692696"/>
            <a:ext cx="822960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50824" y="1329516"/>
            <a:ext cx="8569325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 sz="7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s-EC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campo</a:t>
            </a:r>
          </a:p>
          <a:p>
            <a:pPr algn="just"/>
            <a:endParaRPr lang="es-EC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plántulas de la variedad G034 y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Time,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expuestas en etapas de propagación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12 horas de luz LED del espectro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Red (31,84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μmol.m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.s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6 horas de luz LED del espectro Blanco (46,41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μmol.m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.s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mostraron el mayor número de tallos por planta (4.49 y 3.81), respectivamente.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otro lado, las plántulas de la variedad G034 expuestas a 6 y 12 horas de luz LED Red White (10,18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μmol.m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.s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mostraron los mayores pesos de tallo (19.58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 y 18,76 gr), respectivamente.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Así mismo, las plántulas de la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Time,  expuestas a  6  y 12  horas de luz  LED 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Red, reportaron los mayores pesos en blanco (43.04 gr y 41.93 gr),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respectivamente.</a:t>
            </a:r>
          </a:p>
          <a:p>
            <a:pPr algn="just"/>
            <a:endParaRPr lang="es-EC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s-EC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s-EC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campo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plantas de la variedad Blue que fueron expuestas a 6 horas de luz LED Blanca (46,44 μmol.m2. s-1), reportaron 76.4 % tallos de calidad de exportación. Por otro lado, las plántulas de la variedad Jade que fueron expuestas a diferentes espectros de luz LED, no mostraron efectos positivos sobre la producción de tallos exportables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05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2519126" y="730009"/>
            <a:ext cx="4032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ÍNDICE DE CONTENIDOS</a:t>
            </a: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3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2136250"/>
              </p:ext>
            </p:extLst>
          </p:nvPr>
        </p:nvGraphicFramePr>
        <p:xfrm>
          <a:off x="2015206" y="1361752"/>
          <a:ext cx="5040560" cy="4745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98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627784" y="666011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0824" y="1172202"/>
            <a:ext cx="871366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Tomar en cuenta los resultados obtenidos en esta investigación para comprobar su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efectividad en otras especies de flores de verano.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recomienda colocar 6 horas suplementarias nocturnas de luz LED del espectro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Red (680-720 nm) Blanco (300-700) en la etapa de propagación de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para obtener mejores pesos de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raíz y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número de hojas en plántulas.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recomienda colocar 6 horas suplementarias de luz LED del espectro Red White en propagación, para tener mayores pesos de tallo en la variedad G034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recomienda colocar 6 horas de luz LED del espectro Blanco y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Red, en etapas tempranas de propagación, para obtener mayor número de tallos por planta a la cosecha.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Colocar las luces LED lo más cerca posible de las plántulas, para asegurar una buena cantidad y calidad de radiación sobre estas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Debido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que las luces LED del espectro rojo estimula la floración temprana, se podría colocar en cultivos como el </a:t>
            </a:r>
            <a:r>
              <a:rPr lang="es-EC">
                <a:latin typeface="Times New Roman" panose="02020603050405020304" pitchFamily="18" charset="0"/>
                <a:cs typeface="Times New Roman" panose="02020603050405020304" pitchFamily="18" charset="0"/>
              </a:rPr>
              <a:t>girasol</a:t>
            </a:r>
            <a:r>
              <a:rPr lang="es-EC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1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2519126" y="730009"/>
            <a:ext cx="4032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ÍNDICE DE CONTENIDOS</a:t>
            </a: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3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9836034"/>
              </p:ext>
            </p:extLst>
          </p:nvPr>
        </p:nvGraphicFramePr>
        <p:xfrm>
          <a:off x="2015206" y="1361752"/>
          <a:ext cx="5040560" cy="4745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62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1" b="28917"/>
          <a:stretch/>
        </p:blipFill>
        <p:spPr>
          <a:xfrm rot="16200000">
            <a:off x="1912153" y="-614028"/>
            <a:ext cx="5391701" cy="7704856"/>
          </a:xfrm>
          <a:prstGeom prst="rect">
            <a:avLst/>
          </a:prstGeom>
        </p:spPr>
      </p:pic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Moreno, 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295268" y="2949652"/>
            <a:ext cx="6767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GRACIAS POR SU ATENCIÓN ¡¡¡¡¡¡</a:t>
            </a:r>
            <a:endParaRPr lang="es-EC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6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8" name="Picture 10" descr="https://lh3.googleusercontent.com/A-cqmZ4ZPS7-Z6E2vPUb52A-2OJSGwvI4fd50aOkVljCX8e3Uxc7NnjspKU7ovN1XITWrTGR07w7YW6sHdT37jFItFy22UoE0VTRM8Dv3YfzN6h0P3zVHjpasHj_bMzs-Rvu0fSrZv05UXK4SiHqefZGzDtup85-IwhNrgF56i8DqfpmV5Ggaf5IYpp_yPsXUtGF3quQvPbtqbF4OYFk2Vo3qt6DvLNlaZvwtFxoHCs_AX7H2zzZ-pzMCfzmOmlWUJyRZQ-_fYmX4rXU2sAmc-MxE8ohdVSY6rO2WKgvhBBwTASXVaJuwhiSkaXp970xbfrsaPPxri5VCKsM5EcWguZLvDheHKZz5SXwStVJ6wwxtv6J4TuxCoMzZQ_TgkioogFzenc0rafy0GBeXnzMsOdGojZxe6NImO2OgSGfYQRTUTAYvAl1hcuqI4c7_eW3lPlcdpx-UyUDsh2YvbudSTM0ZnuhAGyKFH2n4eOAfwVEW9AfNa4DrfHhhctUPFqZpRC5gwsCBh49DIe4xZM1Kseazm6KvpctF-G16S3YnwJ0F66UzMEP5gOLoDSrGaeO5GmzHPVp-Q8jCX6oQPUP5Zj-xSHJAagtMgeOctqEo5BW8iQefUw6zi5EsWgos1dEqF9wKxJW2humpBFrWz_sYHDG=w876-h657-no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" b="15046"/>
          <a:stretch/>
        </p:blipFill>
        <p:spPr bwMode="auto">
          <a:xfrm>
            <a:off x="90488" y="811815"/>
            <a:ext cx="307888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lh3.googleusercontent.com/71ggJo8sYF94IY1nIJ3cG8Fek6cFbk3ERhUrgVKHqGOjWTvP3yuQ5bwErLh_3oQleyaZBRKyZ9svw-gBv5tdF9ugVjrKL5GzrLzYlFPwMc6TtJOZ2swF_ppq5naxCZR9ULBHrQW2wA-v6ZaFPYuyxNeKGowcAabEwFRbKTSBjrkAdIEhwv35iKSX8cORDJkSOkppWYc-V-8sOgKvzZzdc2w3k5E8OD76ruR88LiD_m-7nwtjAM9K1HNwQH5ChUDEG9GNv_0ZuRU3rB6SsbW_xJhEWDyijy28MPU6FbhcnSZAocyMuvB3hTWicDx2apL84iLLvpL-Cjpk8qJclLrSs2TQOc0fhmXIXpr74WcV43WnvwLRqHFmVHccPNhfXRfEt7R-RbFM_Cvw6k3Sg7Ild3lDEXmYJdTTMqjtJrYGXwOXS2AdN8IhK-S6Kf6uxSfVvzjlW302s4dD3Yk4gqUnv7H9r_JTW-xzsvq0PUjAaswO5HZj2gaipxs40GQfKOptLDNuZEbjtjLDI9A9PLmKDWJdUabIiz6xZR4TBu_ZO4idF-nDri5NikQqD2UemR4CA2AaZBLqKNbHRcC-NNYuSvcKnAIvzXhSuzipW1fFg9KVV-fDZvM5nyeMO0tO5hmefbTtLdOtcH3dL5RvXqUF3vpt=w876-h657-n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3" b="24790"/>
          <a:stretch/>
        </p:blipFill>
        <p:spPr bwMode="auto">
          <a:xfrm>
            <a:off x="120766" y="2924943"/>
            <a:ext cx="3048608" cy="15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redondeado 3"/>
          <p:cNvSpPr/>
          <p:nvPr/>
        </p:nvSpPr>
        <p:spPr>
          <a:xfrm>
            <a:off x="2161262" y="2637934"/>
            <a:ext cx="1008112" cy="2374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G034</a:t>
            </a:r>
            <a:endParaRPr lang="es-EC" dirty="0"/>
          </a:p>
        </p:txBody>
      </p:sp>
      <p:sp>
        <p:nvSpPr>
          <p:cNvPr id="16" name="Rectángulo redondeado 15"/>
          <p:cNvSpPr/>
          <p:nvPr/>
        </p:nvSpPr>
        <p:spPr>
          <a:xfrm>
            <a:off x="120766" y="2637934"/>
            <a:ext cx="1689137" cy="2374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OVER TIME</a:t>
            </a:r>
            <a:endParaRPr lang="es-EC" dirty="0"/>
          </a:p>
        </p:txBody>
      </p:sp>
      <p:sp>
        <p:nvSpPr>
          <p:cNvPr id="17" name="Rectángulo redondeado 16"/>
          <p:cNvSpPr/>
          <p:nvPr/>
        </p:nvSpPr>
        <p:spPr>
          <a:xfrm>
            <a:off x="340553" y="4481337"/>
            <a:ext cx="1249562" cy="2374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JADE</a:t>
            </a:r>
            <a:endParaRPr lang="es-EC" dirty="0"/>
          </a:p>
        </p:txBody>
      </p:sp>
      <p:sp>
        <p:nvSpPr>
          <p:cNvPr id="18" name="Rectángulo redondeado 17"/>
          <p:cNvSpPr/>
          <p:nvPr/>
        </p:nvSpPr>
        <p:spPr>
          <a:xfrm>
            <a:off x="2051720" y="4481337"/>
            <a:ext cx="1008112" cy="2374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BLUE</a:t>
            </a:r>
            <a:endParaRPr lang="es-EC" dirty="0"/>
          </a:p>
        </p:txBody>
      </p:sp>
      <p:pic>
        <p:nvPicPr>
          <p:cNvPr id="12302" name="Picture 14" descr="https://lh3.googleusercontent.com/y7KtLQmn9Q9AB-QHoBkOx9pc-OYC30JxjZsdQLZ_TeSeZxLb2iOpiIIszZ0SIw-IiAB48fQwa2p39hTvB7d557nd6IVEt9U0g8ZtsJGrE2iJDILAD8G23ZiYUpO6rQtlh_E9MYZqPc_zVdFeb4uTccM8y1YcS6s7ZleXJcGfyHk-Po6NGXjG8ZNIwcxVid1Og7O-wKZUGP2PES_zsH2q4ma5PT4CnEtO_mqOYJDICpZ9bORWzK7lAddYMwftDz_huvR6gpj52stuYCyeWygTRABJgoTHz7swbasc2xtrPe-gqhsG1mWEeItYiYj6ShI86aJi8R54rdkEz1xViF8iSBdCrDrJ_eKZbMK22fkdQRzsi5pzZGvAIuYhiFalkLiGhaRW56e0Xqoq-oM5-mKyy3UuAnik36vsfPD3_Cbt75n6WLbNSbEZ28Ztm0Lasr_lJD_sogEv0ndFmBJ8ID_MAF7YMRO0NH-wmyogyvWPDvqYFLlvQCjLRn6JoZ8n3rjiVSu_t0qawTnZgYo71rCnIcDJfnnzU6m4gfJjxbUprm5YzvMGZYaFRxYwSEh4Px-geRgGxfVDCuZT4cYPPAZnpOblZmtgXAyZ0yk5yZ2HN5zw9sBW7anWUA45YwPxf2SP3RczaQUhWhKzc1rCW4l1EQY5=w493-h657-n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15314" r="26351" b="35207"/>
          <a:stretch/>
        </p:blipFill>
        <p:spPr bwMode="auto">
          <a:xfrm>
            <a:off x="1906459" y="791563"/>
            <a:ext cx="1872208" cy="176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s://lh3.googleusercontent.com/DRXEMjcqTNDvr9i-Vj6bNXAEiUzxUFnWPu8ZsL0fWlfsCQBkkwHlDygWYP5e_Op_yQqodkpQvgbRK-dzht0vlgrMDsiPceXjSvc0YV0Qsw_fuTA3R3D9iCZZaylIdIteBMbk8ZuHqpd4JIKbuStD9TXTsOZDRhoAZkZef6thEzT2j_3E3tmK-52NEKnzNl3KeThXKl_yM3pOe6KMejYd4iMAS1Zqv61WDBp1CRtbQ8rwoTp46Fhc-pKSVhfJV2hIqyioCJrqlOgVZk16nHEcV560q8e5zha2-ULrJ7nou66oJLtx31WXpEQxk5EDoB6RVVaeFfGZiLWF_STFKIqfBwjEkhqTz8tX0Zr-yQHcvBj9xngWsx31eQlrRDnR--1Y07kmSsim1ZPOXnMfR008-qR9jzDT66y6DNSlumV-sJyBzX-6kZACgtK3N0We8IPaVS56WBZFmH-844Qii92LGWjfJmv6om66E5YglMtBdHxTPK7t09ReDYGdfm4-t-LWrpfpWjp_aOCpao1cQhVa_WRKnTQsAe0b24DTQkRvfgWMaZw-71Zfjw0i38EXbBkwd1QGwwUgeJy3kCTlIRy-3w8GVlP6oTJwc8pSANmAh6gxpseWNX04rY1Xzmz4QnjfGqQE7TMWZ5jH6V8ScxC6EOzD=w370-h657-n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1" r="11462" b="40960"/>
          <a:stretch/>
        </p:blipFill>
        <p:spPr bwMode="auto">
          <a:xfrm>
            <a:off x="43865" y="719093"/>
            <a:ext cx="184293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s://lh3.googleusercontent.com/dmECKe_jCoTP_U-HcobL7fQt6hwRCtj8j_kY8qeT9AT5dlYLHecde3mSeg8H0nXJBPhgOoMlarCAGcH48EXXu2_85Jn34Gkb2wfjwTHOqAh0zvAE2jbfrjeyT_VM4Hw9aCVwRhw9FVVfILCtJwCM1d1yuYlNLaZs7L0EPuLq58cmiZNUSbKS1QSZtSk7tfSVU80ewqePcQM8RjMX8uGf1SRYuiWiNXEY_pBJRpYI58Pq2LYouHVt62Pxonji7prmUlXiEzXrkN2gsI5Xa-MSpnN1LRNKEGK80Y_YGL-aGxurKdbzkD3mBEmMc_cjJv-UkR0aBG7LQQVNW3Ue3S9tFG4lJ4xYO11vTxqakLQ7Hl4-NWH01aOt6VuuyBY9TmqWXtOkHap-UvyPFLrawPQKc_Tn-r-Aci2BRctVhp0M6vWW71cz25c2zs7xNhatxSNkjexaCYhCBpFeS01xdEI-1fc42dECM_d7PRBWsxzEzBagUcwP2xKzXl29PvIjRMCDik1onALMzFTbrHgHnrtrrtp0hjqg623rIBsBC1qkiG6PcMvUlrQ4TovkhLgPFZGUrRNfobpYedQKupMRWYxthpiMiaAfvVM3rl77_fE8DhwBJVqbRHaKh7SuCjlZSyCUq9KvYJ8tavce36u4y82m81Wi=w493-h657-n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5" t="30273" r="12083" b="5289"/>
          <a:stretch/>
        </p:blipFill>
        <p:spPr bwMode="auto">
          <a:xfrm>
            <a:off x="1886803" y="2892610"/>
            <a:ext cx="1383645" cy="154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https://lh3.googleusercontent.com/Hi-cEQppCNPfLuxqNHP-RQwnmSdIUD5EDu5xj_eoMfQ8FyBB5yGDhkX_ZMvic62q44sPIiYWbkJ9Poh-UtfOi-8rZlIWN77_xTxO91OQNUegK5kb4mFzRrK50yriqKa61gXsdbpaleEj3kbPIAZRGM3rNMw7Gzhih5SrfoFpsGesF4rt2tnHUiRZWcgDaEq-9WZZWkgKPZiWMMnjOWi46KztQG1FX_yJPRdvYGeWCQByOqU2RioW2WJCu_xPZeOGNzzqYdWB6OYlDHQ3_yhxASJ9LAMpv4bRVJl1wtW47s-1Aci9ScFl2HQ1M-g9WseIad__z6C2Md-lt08he68IsKq5Ml3FpB8fie2kW5ymzwb6ZyfhnjyxQrzE1q0GVJ_cou0XQEIEcnvcBZMl6qVri_K6jWiZsyJN7-T8ZNK_2x01W2HbyP3ZfHR0xDsdMMjrPhiThwku_0_4I8-1hGYWo0yWUMbeEGoB5oHJNcWBK21383FRIOByJTPJW9spt1C5uxjjqxMO0LW7rd20qmJvYiynRNXRfAaXqqPBrn56OcTECN-dFThaMQD9QIloJ7MPpKADglS6BRTeqeV96xj5LpM03EYBxCrNVfETkB8iW5aufoeIix7hBUUD_DknPpZjPfHh4bVUlEjz6pjvheqt9I7k=w493-h657-no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6" t="9394" r="13055" b="52881"/>
          <a:stretch/>
        </p:blipFill>
        <p:spPr bwMode="auto">
          <a:xfrm>
            <a:off x="120766" y="2892610"/>
            <a:ext cx="1786938" cy="149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Resultado de imagen para focos led philips far red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0" b="19152"/>
          <a:stretch/>
        </p:blipFill>
        <p:spPr bwMode="auto">
          <a:xfrm>
            <a:off x="5424153" y="674571"/>
            <a:ext cx="274320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Resultado de imagen para espectro de luz visibl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43" y="2435410"/>
            <a:ext cx="446442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redondeado 10"/>
          <p:cNvSpPr/>
          <p:nvPr/>
        </p:nvSpPr>
        <p:spPr>
          <a:xfrm>
            <a:off x="4317371" y="3787994"/>
            <a:ext cx="1236079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BLANCO</a:t>
            </a:r>
            <a:endParaRPr lang="es-EC" dirty="0"/>
          </a:p>
        </p:txBody>
      </p:sp>
      <p:sp>
        <p:nvSpPr>
          <p:cNvPr id="30" name="Rectángulo redondeado 29"/>
          <p:cNvSpPr/>
          <p:nvPr/>
        </p:nvSpPr>
        <p:spPr>
          <a:xfrm>
            <a:off x="7775553" y="3774186"/>
            <a:ext cx="1236079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FAR RED</a:t>
            </a:r>
            <a:endParaRPr lang="es-EC" dirty="0"/>
          </a:p>
        </p:txBody>
      </p:sp>
      <p:sp>
        <p:nvSpPr>
          <p:cNvPr id="31" name="Rectángulo redondeado 30"/>
          <p:cNvSpPr/>
          <p:nvPr/>
        </p:nvSpPr>
        <p:spPr>
          <a:xfrm>
            <a:off x="5788256" y="3787994"/>
            <a:ext cx="1752490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RED WHITE</a:t>
            </a:r>
            <a:endParaRPr lang="es-EC" dirty="0"/>
          </a:p>
        </p:txBody>
      </p:sp>
      <p:sp>
        <p:nvSpPr>
          <p:cNvPr id="12" name="Cerrar llave 11"/>
          <p:cNvSpPr/>
          <p:nvPr/>
        </p:nvSpPr>
        <p:spPr>
          <a:xfrm rot="5400000">
            <a:off x="6616882" y="1329118"/>
            <a:ext cx="357742" cy="4464420"/>
          </a:xfrm>
          <a:prstGeom prst="rightBrace">
            <a:avLst>
              <a:gd name="adj1" fmla="val 8333"/>
              <a:gd name="adj2" fmla="val 89435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Cerrar llave 33"/>
          <p:cNvSpPr/>
          <p:nvPr/>
        </p:nvSpPr>
        <p:spPr>
          <a:xfrm rot="5400000">
            <a:off x="8403797" y="2680015"/>
            <a:ext cx="175203" cy="657501"/>
          </a:xfrm>
          <a:prstGeom prst="rightBrace">
            <a:avLst>
              <a:gd name="adj1" fmla="val 8333"/>
              <a:gd name="adj2" fmla="val 52671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Cerrar llave 36"/>
          <p:cNvSpPr/>
          <p:nvPr/>
        </p:nvSpPr>
        <p:spPr>
          <a:xfrm rot="5400000">
            <a:off x="7754552" y="2699846"/>
            <a:ext cx="151304" cy="641738"/>
          </a:xfrm>
          <a:prstGeom prst="rightBrace">
            <a:avLst>
              <a:gd name="adj1" fmla="val 8333"/>
              <a:gd name="adj2" fmla="val 52671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0" name="Conector recto de flecha 19"/>
          <p:cNvCxnSpPr>
            <a:stCxn id="34" idx="1"/>
          </p:cNvCxnSpPr>
          <p:nvPr/>
        </p:nvCxnSpPr>
        <p:spPr>
          <a:xfrm flipH="1">
            <a:off x="8393593" y="3096367"/>
            <a:ext cx="80244" cy="6438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>
            <a:endCxn id="31" idx="0"/>
          </p:cNvCxnSpPr>
          <p:nvPr/>
        </p:nvCxnSpPr>
        <p:spPr>
          <a:xfrm flipH="1">
            <a:off x="6664501" y="3096367"/>
            <a:ext cx="1159534" cy="6916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ángulo redondeado 22"/>
          <p:cNvSpPr/>
          <p:nvPr/>
        </p:nvSpPr>
        <p:spPr>
          <a:xfrm>
            <a:off x="3794998" y="5096861"/>
            <a:ext cx="5232965" cy="8052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/>
              <a:t>La luz y su calidad cumplen un papel importante en la morfogénesis y </a:t>
            </a:r>
            <a:r>
              <a:rPr lang="es-EC" sz="1400" dirty="0" smtClean="0"/>
              <a:t>fotosíntesis, </a:t>
            </a:r>
            <a:r>
              <a:rPr lang="es-EC" sz="1400" dirty="0"/>
              <a:t>principalmente para </a:t>
            </a:r>
            <a:r>
              <a:rPr lang="es-EC" sz="1400" dirty="0" smtClean="0"/>
              <a:t>conocer el </a:t>
            </a:r>
            <a:r>
              <a:rPr lang="es-EC" sz="1400" dirty="0"/>
              <a:t>tipo de luz que es absorbida por la clorofila. 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4317371" y="4349487"/>
            <a:ext cx="1297700" cy="30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(300-700)nm</a:t>
            </a:r>
            <a:endParaRPr lang="es-EC" sz="1400" dirty="0"/>
          </a:p>
        </p:txBody>
      </p:sp>
      <p:sp>
        <p:nvSpPr>
          <p:cNvPr id="45" name="CuadroTexto 44"/>
          <p:cNvSpPr txBox="1"/>
          <p:nvPr/>
        </p:nvSpPr>
        <p:spPr>
          <a:xfrm>
            <a:off x="6015593" y="4349487"/>
            <a:ext cx="1297700" cy="30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(640-680)nm</a:t>
            </a:r>
            <a:endParaRPr lang="es-EC" sz="1400" dirty="0"/>
          </a:p>
        </p:txBody>
      </p:sp>
      <p:sp>
        <p:nvSpPr>
          <p:cNvPr id="47" name="CuadroTexto 46"/>
          <p:cNvSpPr txBox="1"/>
          <p:nvPr/>
        </p:nvSpPr>
        <p:spPr>
          <a:xfrm>
            <a:off x="7844276" y="4353638"/>
            <a:ext cx="1299724" cy="305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(680-720)nm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82963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0" grpId="0" animBg="1"/>
      <p:bldP spid="31" grpId="0" animBg="1"/>
      <p:bldP spid="12" grpId="0" animBg="1"/>
      <p:bldP spid="34" grpId="0" animBg="1"/>
      <p:bldP spid="37" grpId="0" animBg="1"/>
      <p:bldP spid="24" grpId="0"/>
      <p:bldP spid="45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2519126" y="730009"/>
            <a:ext cx="4032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ÍNDICE DE CONTENIDOS</a:t>
            </a: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3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4922138"/>
              </p:ext>
            </p:extLst>
          </p:nvPr>
        </p:nvGraphicFramePr>
        <p:xfrm>
          <a:off x="2015206" y="1361752"/>
          <a:ext cx="5040560" cy="4745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21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</a:p>
          <a:p>
            <a:pPr marL="0" indent="0">
              <a:buNone/>
            </a:pP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Evaluar los efectos de las luces LED en la etapa de propagación de dos especies de flores de verano </a:t>
            </a:r>
            <a:r>
              <a:rPr lang="es-EC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C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y </a:t>
            </a:r>
            <a:r>
              <a:rPr lang="es-EC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C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</a:p>
          <a:p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Evaluar el efecto que tienen las luces LED del espectro rojo y blanco sobre el desarrollo radicular y el crecimiento de </a:t>
            </a:r>
            <a:r>
              <a:rPr lang="es-EC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s-EC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s-EC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s-EC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la etapa de propagación.</a:t>
            </a:r>
          </a:p>
          <a:p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Correlacionar la radiación total y la radiación PAR con el crecimiento de las plantas en los tratamientos.</a:t>
            </a:r>
          </a:p>
          <a:p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Determinar la cantidad de clorofila y la cantidad de macronutrientes en la última semana de permanencia de los esquejes en la etapa de propagación.</a:t>
            </a:r>
          </a:p>
          <a:p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Evaluar el efecto de las luces LED del espectro rojo y blanco, en la producción exportable de </a:t>
            </a:r>
            <a:r>
              <a:rPr lang="es-EC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Gypsophila</a:t>
            </a:r>
            <a:r>
              <a:rPr lang="es-EC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s-EC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s-EC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Difundir la Investigación en la Florícola</a:t>
            </a:r>
            <a:r>
              <a:rPr lang="es-EC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10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17 CuadroTexto"/>
          <p:cNvSpPr txBox="1"/>
          <p:nvPr/>
        </p:nvSpPr>
        <p:spPr>
          <a:xfrm>
            <a:off x="2519126" y="730009"/>
            <a:ext cx="4032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ÍNDICE DE CONTENIDOS</a:t>
            </a: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3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7869751"/>
              </p:ext>
            </p:extLst>
          </p:nvPr>
        </p:nvGraphicFramePr>
        <p:xfrm>
          <a:off x="2015206" y="1361752"/>
          <a:ext cx="5040560" cy="4745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2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ángulo 2"/>
          <p:cNvSpPr>
            <a:spLocks noChangeArrowheads="1"/>
          </p:cNvSpPr>
          <p:nvPr/>
        </p:nvSpPr>
        <p:spPr bwMode="auto">
          <a:xfrm>
            <a:off x="90488" y="6464300"/>
            <a:ext cx="3296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Doris Melissa Pachacama </a:t>
            </a:r>
            <a:r>
              <a:rPr lang="es-EC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Moreno, </a:t>
            </a:r>
            <a:r>
              <a:rPr lang="es-EC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1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4114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0825" y="129044"/>
            <a:ext cx="85693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DEL EFECTO DE LUCES LED EN LA PROPAGACIÓN DE DOS ESPECIES DE FLORES DE VERANO: GYPSOPHILA (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Gypsophila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paniculata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TRACHELIUM (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Trachelium</a:t>
            </a:r>
            <a:r>
              <a:rPr lang="en-US" alt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caeruleum</a:t>
            </a:r>
            <a:r>
              <a:rPr lang="en-US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363294"/>
              </p:ext>
            </p:extLst>
          </p:nvPr>
        </p:nvGraphicFramePr>
        <p:xfrm>
          <a:off x="457200" y="764704"/>
          <a:ext cx="8229600" cy="536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3669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17889</TotalTime>
  <Words>2604</Words>
  <Application>Microsoft Office PowerPoint</Application>
  <PresentationFormat>Presentación en pantalla (4:3)</PresentationFormat>
  <Paragraphs>448</Paragraphs>
  <Slides>40</Slides>
  <Notes>31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6" baseType="lpstr">
      <vt:lpstr>Arial</vt:lpstr>
      <vt:lpstr>Calibri</vt:lpstr>
      <vt:lpstr>Times New Roman</vt:lpstr>
      <vt:lpstr>Wingdings</vt:lpstr>
      <vt:lpstr>Diseño predeterminado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ESPE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Leonidas Pachacama</cp:lastModifiedBy>
  <cp:revision>565</cp:revision>
  <dcterms:created xsi:type="dcterms:W3CDTF">2008-02-13T16:07:44Z</dcterms:created>
  <dcterms:modified xsi:type="dcterms:W3CDTF">2019-01-02T05:01:55Z</dcterms:modified>
</cp:coreProperties>
</file>