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7"/>
  </p:notesMasterIdLst>
  <p:sldIdLst>
    <p:sldId id="289" r:id="rId2"/>
    <p:sldId id="260" r:id="rId3"/>
    <p:sldId id="290" r:id="rId4"/>
    <p:sldId id="304" r:id="rId5"/>
    <p:sldId id="291" r:id="rId6"/>
    <p:sldId id="292" r:id="rId7"/>
    <p:sldId id="303" r:id="rId8"/>
    <p:sldId id="313" r:id="rId9"/>
    <p:sldId id="305" r:id="rId10"/>
    <p:sldId id="314" r:id="rId11"/>
    <p:sldId id="315" r:id="rId12"/>
    <p:sldId id="316" r:id="rId13"/>
    <p:sldId id="317" r:id="rId14"/>
    <p:sldId id="320" r:id="rId15"/>
    <p:sldId id="288" r:id="rId1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BFD"/>
    <a:srgbClr val="9C5234"/>
    <a:srgbClr val="C24E0E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434" autoAdjust="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8809F-05BE-401C-8837-8306A4BC8F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113A69-41E3-4E14-84CE-FF6E78D272DF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Institución</a:t>
          </a:r>
          <a:endParaRPr lang="es-ES" sz="1800" dirty="0">
            <a:latin typeface="Helvetica" panose="020B0604020202030204" pitchFamily="34" charset="0"/>
          </a:endParaRPr>
        </a:p>
      </dgm:t>
    </dgm:pt>
    <dgm:pt modelId="{897BB12B-F47A-40A1-A7EC-56CD6DAC1DC4}" type="parTrans" cxnId="{DAE66816-B89F-4B44-87D0-454E65316D99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D119F352-5976-4AA6-B4F8-A50D7B72CD1F}" type="sibTrans" cxnId="{DAE66816-B89F-4B44-87D0-454E65316D99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59659F07-D716-42A2-95CF-5AF063EAC3D7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Norma Técnica</a:t>
          </a:r>
          <a:endParaRPr lang="es-ES" sz="1800" dirty="0">
            <a:latin typeface="Helvetica" panose="020B0604020202030204" pitchFamily="34" charset="0"/>
          </a:endParaRPr>
        </a:p>
      </dgm:t>
    </dgm:pt>
    <dgm:pt modelId="{2FFBEAC2-C4D0-4AA7-A550-521CC811047D}" type="parTrans" cxnId="{E8B76A5E-AB4E-47A6-810D-7E1577D98888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4FAF79A8-4404-4B81-8447-06EE36D989C6}" type="sibTrans" cxnId="{E8B76A5E-AB4E-47A6-810D-7E1577D98888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6EBB818A-58CD-47A2-8B7A-570EC3733C45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Problemática</a:t>
          </a:r>
          <a:endParaRPr lang="es-ES" sz="1800" dirty="0">
            <a:latin typeface="Helvetica" panose="020B0604020202030204" pitchFamily="34" charset="0"/>
          </a:endParaRPr>
        </a:p>
      </dgm:t>
    </dgm:pt>
    <dgm:pt modelId="{F0889D1F-49A5-4A93-9531-B13A944349FC}" type="parTrans" cxnId="{9B270709-B4E0-4F4B-A305-66A3DC2F71CC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4DE309D8-1CD3-4869-B6C1-8210DA0BBAD5}" type="sibTrans" cxnId="{9B270709-B4E0-4F4B-A305-66A3DC2F71CC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107B41D4-7883-4260-AF02-CD326AE75688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Objetivos</a:t>
          </a:r>
          <a:endParaRPr lang="es-ES" sz="1800" dirty="0">
            <a:latin typeface="Helvetica" panose="020B0604020202030204" pitchFamily="34" charset="0"/>
          </a:endParaRPr>
        </a:p>
      </dgm:t>
    </dgm:pt>
    <dgm:pt modelId="{540BBA4F-0997-4A39-99D9-D28E2883899F}" type="parTrans" cxnId="{9FE22882-D0AB-4E54-A563-048D6281D83C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DB0918FF-FC8C-4EC4-BD9A-27791B4DECB5}" type="sibTrans" cxnId="{9FE22882-D0AB-4E54-A563-048D6281D83C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2B932A3B-9678-4490-AF3F-3D1BE69D590C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Marco teórico</a:t>
          </a:r>
          <a:endParaRPr lang="es-ES" sz="1800" dirty="0">
            <a:latin typeface="Helvetica" panose="020B0604020202030204" pitchFamily="34" charset="0"/>
          </a:endParaRPr>
        </a:p>
      </dgm:t>
    </dgm:pt>
    <dgm:pt modelId="{1B5AEE6D-40DF-4FBD-BA42-A4B365E348E4}" type="parTrans" cxnId="{9021D995-A2E2-438B-8B60-854E66DA9177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E2B9632B-37F7-4D35-9D2C-1BC75BD0EFDC}" type="sibTrans" cxnId="{9021D995-A2E2-438B-8B60-854E66DA9177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5DAF28BE-0A2E-4829-A997-3F1D650D26D9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Etapas de desarrollo del proyecto</a:t>
          </a:r>
          <a:endParaRPr lang="es-ES" sz="1800" dirty="0">
            <a:latin typeface="Helvetica" panose="020B0604020202030204" pitchFamily="34" charset="0"/>
          </a:endParaRPr>
        </a:p>
      </dgm:t>
    </dgm:pt>
    <dgm:pt modelId="{2DC102B3-A9B7-428F-A42B-B3168BE28F4C}" type="parTrans" cxnId="{95CC8214-E285-4179-8DF0-C0A46915DBE1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1A8062DD-28FD-4911-8354-00CD29D45F69}" type="sibTrans" cxnId="{95CC8214-E285-4179-8DF0-C0A46915DBE1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5E83619E-26A1-4728-96C7-2369E34D9624}">
      <dgm:prSet phldrT="[Texto]" custT="1"/>
      <dgm:spPr/>
      <dgm:t>
        <a:bodyPr/>
        <a:lstStyle/>
        <a:p>
          <a:r>
            <a:rPr lang="es-EC" sz="1800" dirty="0" smtClean="0">
              <a:latin typeface="Helvetica" panose="020B0604020202030204" pitchFamily="34" charset="0"/>
            </a:rPr>
            <a:t>Conclusiones y Recomendaciones</a:t>
          </a:r>
          <a:endParaRPr lang="es-ES" sz="1800" dirty="0">
            <a:latin typeface="Helvetica" panose="020B0604020202030204" pitchFamily="34" charset="0"/>
          </a:endParaRPr>
        </a:p>
      </dgm:t>
    </dgm:pt>
    <dgm:pt modelId="{9DA0D7DA-B97F-4EFA-BFD4-9F59C3E71B63}" type="parTrans" cxnId="{105FE774-932D-4DD4-B5F4-70CA43B74D83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0CA29323-39D8-48FA-9B7E-B3BEBF4840C1}" type="sibTrans" cxnId="{105FE774-932D-4DD4-B5F4-70CA43B74D83}">
      <dgm:prSet/>
      <dgm:spPr/>
      <dgm:t>
        <a:bodyPr/>
        <a:lstStyle/>
        <a:p>
          <a:endParaRPr lang="es-ES" sz="1800" dirty="0">
            <a:latin typeface="Helvetica" panose="020B0604020202030204" pitchFamily="34" charset="0"/>
          </a:endParaRPr>
        </a:p>
      </dgm:t>
    </dgm:pt>
    <dgm:pt modelId="{2CF2ADE6-86C7-491D-B9C9-194AABCC583F}" type="pres">
      <dgm:prSet presAssocID="{7FE8809F-05BE-401C-8837-8306A4BC8F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901C911-CEFB-4E11-B662-A391140A5435}" type="pres">
      <dgm:prSet presAssocID="{7FE8809F-05BE-401C-8837-8306A4BC8F0D}" presName="Name1" presStyleCnt="0"/>
      <dgm:spPr/>
    </dgm:pt>
    <dgm:pt modelId="{E00CC3B2-9B5F-40B0-A1F2-106A1CADDB59}" type="pres">
      <dgm:prSet presAssocID="{7FE8809F-05BE-401C-8837-8306A4BC8F0D}" presName="cycle" presStyleCnt="0"/>
      <dgm:spPr/>
    </dgm:pt>
    <dgm:pt modelId="{03FB63C1-30A3-4206-AE1A-C995537ED330}" type="pres">
      <dgm:prSet presAssocID="{7FE8809F-05BE-401C-8837-8306A4BC8F0D}" presName="srcNode" presStyleLbl="node1" presStyleIdx="0" presStyleCnt="7"/>
      <dgm:spPr/>
    </dgm:pt>
    <dgm:pt modelId="{A8D093C8-B7A7-4167-A5E0-68D6FE809CA6}" type="pres">
      <dgm:prSet presAssocID="{7FE8809F-05BE-401C-8837-8306A4BC8F0D}" presName="conn" presStyleLbl="parChTrans1D2" presStyleIdx="0" presStyleCnt="1"/>
      <dgm:spPr/>
      <dgm:t>
        <a:bodyPr/>
        <a:lstStyle/>
        <a:p>
          <a:endParaRPr lang="es-ES"/>
        </a:p>
      </dgm:t>
    </dgm:pt>
    <dgm:pt modelId="{1A3ED838-9443-491B-967F-07EB52C3C8F4}" type="pres">
      <dgm:prSet presAssocID="{7FE8809F-05BE-401C-8837-8306A4BC8F0D}" presName="extraNode" presStyleLbl="node1" presStyleIdx="0" presStyleCnt="7"/>
      <dgm:spPr/>
    </dgm:pt>
    <dgm:pt modelId="{659C56C0-C9A2-404B-8E5D-3C7C86470177}" type="pres">
      <dgm:prSet presAssocID="{7FE8809F-05BE-401C-8837-8306A4BC8F0D}" presName="dstNode" presStyleLbl="node1" presStyleIdx="0" presStyleCnt="7"/>
      <dgm:spPr/>
    </dgm:pt>
    <dgm:pt modelId="{7A386776-223D-42B5-BE6F-08D05C5DB75B}" type="pres">
      <dgm:prSet presAssocID="{D2113A69-41E3-4E14-84CE-FF6E78D272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AA3C41-0965-4906-8133-A0C47643AB1E}" type="pres">
      <dgm:prSet presAssocID="{D2113A69-41E3-4E14-84CE-FF6E78D272DF}" presName="accent_1" presStyleCnt="0"/>
      <dgm:spPr/>
    </dgm:pt>
    <dgm:pt modelId="{244E3B01-8D51-4724-831B-91CB95D4B3B0}" type="pres">
      <dgm:prSet presAssocID="{D2113A69-41E3-4E14-84CE-FF6E78D272DF}" presName="accentRepeatNode" presStyleLbl="solidFgAcc1" presStyleIdx="0" presStyleCnt="7"/>
      <dgm:spPr/>
    </dgm:pt>
    <dgm:pt modelId="{23FCD43B-CAF6-4D39-A865-918FA0D1039F}" type="pres">
      <dgm:prSet presAssocID="{59659F07-D716-42A2-95CF-5AF063EAC3D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748A9-07EF-41F5-8E7F-E5554C269B7E}" type="pres">
      <dgm:prSet presAssocID="{59659F07-D716-42A2-95CF-5AF063EAC3D7}" presName="accent_2" presStyleCnt="0"/>
      <dgm:spPr/>
    </dgm:pt>
    <dgm:pt modelId="{A0CB3DF4-3410-4FC3-A005-0681FAB7F6A7}" type="pres">
      <dgm:prSet presAssocID="{59659F07-D716-42A2-95CF-5AF063EAC3D7}" presName="accentRepeatNode" presStyleLbl="solidFgAcc1" presStyleIdx="1" presStyleCnt="7"/>
      <dgm:spPr/>
    </dgm:pt>
    <dgm:pt modelId="{C8D3635E-A586-4110-9383-ADFCB99CC372}" type="pres">
      <dgm:prSet presAssocID="{6EBB818A-58CD-47A2-8B7A-570EC3733C4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E5AA9E-1E41-4FC4-97DE-D0B4345B39A5}" type="pres">
      <dgm:prSet presAssocID="{6EBB818A-58CD-47A2-8B7A-570EC3733C45}" presName="accent_3" presStyleCnt="0"/>
      <dgm:spPr/>
    </dgm:pt>
    <dgm:pt modelId="{65EFD867-0EDD-495D-8E41-F1BBA638EEF6}" type="pres">
      <dgm:prSet presAssocID="{6EBB818A-58CD-47A2-8B7A-570EC3733C45}" presName="accentRepeatNode" presStyleLbl="solidFgAcc1" presStyleIdx="2" presStyleCnt="7"/>
      <dgm:spPr/>
    </dgm:pt>
    <dgm:pt modelId="{C7BA3253-4F5C-449C-9C03-DD22C7D42967}" type="pres">
      <dgm:prSet presAssocID="{107B41D4-7883-4260-AF02-CD326AE7568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A5076-3C81-4814-9D2A-6D34A110C5A1}" type="pres">
      <dgm:prSet presAssocID="{107B41D4-7883-4260-AF02-CD326AE75688}" presName="accent_4" presStyleCnt="0"/>
      <dgm:spPr/>
    </dgm:pt>
    <dgm:pt modelId="{8E5675B1-A89C-4076-8C8C-DED183E40CA4}" type="pres">
      <dgm:prSet presAssocID="{107B41D4-7883-4260-AF02-CD326AE75688}" presName="accentRepeatNode" presStyleLbl="solidFgAcc1" presStyleIdx="3" presStyleCnt="7"/>
      <dgm:spPr/>
    </dgm:pt>
    <dgm:pt modelId="{E149927C-C050-4A46-A83E-2F6E9D87A0B1}" type="pres">
      <dgm:prSet presAssocID="{2B932A3B-9678-4490-AF3F-3D1BE69D590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3CF00-46DE-4986-9631-AF907FBF172A}" type="pres">
      <dgm:prSet presAssocID="{2B932A3B-9678-4490-AF3F-3D1BE69D590C}" presName="accent_5" presStyleCnt="0"/>
      <dgm:spPr/>
    </dgm:pt>
    <dgm:pt modelId="{084D2629-AB91-45BB-86D2-D8BFC48B3EBA}" type="pres">
      <dgm:prSet presAssocID="{2B932A3B-9678-4490-AF3F-3D1BE69D590C}" presName="accentRepeatNode" presStyleLbl="solidFgAcc1" presStyleIdx="4" presStyleCnt="7"/>
      <dgm:spPr/>
    </dgm:pt>
    <dgm:pt modelId="{2BF6FBB0-E126-4C2F-AF58-81E4BD7EBD8A}" type="pres">
      <dgm:prSet presAssocID="{5DAF28BE-0A2E-4829-A997-3F1D650D26D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7F7CC-D4F9-4F12-BEAF-BAD876F2FC89}" type="pres">
      <dgm:prSet presAssocID="{5DAF28BE-0A2E-4829-A997-3F1D650D26D9}" presName="accent_6" presStyleCnt="0"/>
      <dgm:spPr/>
    </dgm:pt>
    <dgm:pt modelId="{281F7D28-6664-44F8-B964-0BC0E4337659}" type="pres">
      <dgm:prSet presAssocID="{5DAF28BE-0A2E-4829-A997-3F1D650D26D9}" presName="accentRepeatNode" presStyleLbl="solidFgAcc1" presStyleIdx="5" presStyleCnt="7"/>
      <dgm:spPr/>
    </dgm:pt>
    <dgm:pt modelId="{96A0CD4E-CFB3-498A-BBFA-D86F5E7E7B0D}" type="pres">
      <dgm:prSet presAssocID="{5E83619E-26A1-4728-96C7-2369E34D962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01FDA6-40B1-40D4-A1E2-0EACD423ED41}" type="pres">
      <dgm:prSet presAssocID="{5E83619E-26A1-4728-96C7-2369E34D9624}" presName="accent_7" presStyleCnt="0"/>
      <dgm:spPr/>
    </dgm:pt>
    <dgm:pt modelId="{0531F33E-12F6-47E8-A6C0-0F43CF7EFBCC}" type="pres">
      <dgm:prSet presAssocID="{5E83619E-26A1-4728-96C7-2369E34D9624}" presName="accentRepeatNode" presStyleLbl="solidFgAcc1" presStyleIdx="6" presStyleCnt="7"/>
      <dgm:spPr/>
    </dgm:pt>
  </dgm:ptLst>
  <dgm:cxnLst>
    <dgm:cxn modelId="{F4BAB5A1-ACCB-43F7-9319-9FC106F5A8AA}" type="presOf" srcId="{7FE8809F-05BE-401C-8837-8306A4BC8F0D}" destId="{2CF2ADE6-86C7-491D-B9C9-194AABCC583F}" srcOrd="0" destOrd="0" presId="urn:microsoft.com/office/officeart/2008/layout/VerticalCurvedList"/>
    <dgm:cxn modelId="{156DE4E6-870B-490B-AF4C-B046582DC82B}" type="presOf" srcId="{2B932A3B-9678-4490-AF3F-3D1BE69D590C}" destId="{E149927C-C050-4A46-A83E-2F6E9D87A0B1}" srcOrd="0" destOrd="0" presId="urn:microsoft.com/office/officeart/2008/layout/VerticalCurvedList"/>
    <dgm:cxn modelId="{DAE66816-B89F-4B44-87D0-454E65316D99}" srcId="{7FE8809F-05BE-401C-8837-8306A4BC8F0D}" destId="{D2113A69-41E3-4E14-84CE-FF6E78D272DF}" srcOrd="0" destOrd="0" parTransId="{897BB12B-F47A-40A1-A7EC-56CD6DAC1DC4}" sibTransId="{D119F352-5976-4AA6-B4F8-A50D7B72CD1F}"/>
    <dgm:cxn modelId="{164E3F40-BFFA-4600-8422-375AB0E12C47}" type="presOf" srcId="{59659F07-D716-42A2-95CF-5AF063EAC3D7}" destId="{23FCD43B-CAF6-4D39-A865-918FA0D1039F}" srcOrd="0" destOrd="0" presId="urn:microsoft.com/office/officeart/2008/layout/VerticalCurvedList"/>
    <dgm:cxn modelId="{95CC8214-E285-4179-8DF0-C0A46915DBE1}" srcId="{7FE8809F-05BE-401C-8837-8306A4BC8F0D}" destId="{5DAF28BE-0A2E-4829-A997-3F1D650D26D9}" srcOrd="5" destOrd="0" parTransId="{2DC102B3-A9B7-428F-A42B-B3168BE28F4C}" sibTransId="{1A8062DD-28FD-4911-8354-00CD29D45F69}"/>
    <dgm:cxn modelId="{59376B26-3C75-4FB1-BA5D-1EAA2A2D4278}" type="presOf" srcId="{5DAF28BE-0A2E-4829-A997-3F1D650D26D9}" destId="{2BF6FBB0-E126-4C2F-AF58-81E4BD7EBD8A}" srcOrd="0" destOrd="0" presId="urn:microsoft.com/office/officeart/2008/layout/VerticalCurvedList"/>
    <dgm:cxn modelId="{9FE22882-D0AB-4E54-A563-048D6281D83C}" srcId="{7FE8809F-05BE-401C-8837-8306A4BC8F0D}" destId="{107B41D4-7883-4260-AF02-CD326AE75688}" srcOrd="3" destOrd="0" parTransId="{540BBA4F-0997-4A39-99D9-D28E2883899F}" sibTransId="{DB0918FF-FC8C-4EC4-BD9A-27791B4DECB5}"/>
    <dgm:cxn modelId="{A14D1CC5-1143-432F-8188-A65B4303A479}" type="presOf" srcId="{6EBB818A-58CD-47A2-8B7A-570EC3733C45}" destId="{C8D3635E-A586-4110-9383-ADFCB99CC372}" srcOrd="0" destOrd="0" presId="urn:microsoft.com/office/officeart/2008/layout/VerticalCurvedList"/>
    <dgm:cxn modelId="{9021D995-A2E2-438B-8B60-854E66DA9177}" srcId="{7FE8809F-05BE-401C-8837-8306A4BC8F0D}" destId="{2B932A3B-9678-4490-AF3F-3D1BE69D590C}" srcOrd="4" destOrd="0" parTransId="{1B5AEE6D-40DF-4FBD-BA42-A4B365E348E4}" sibTransId="{E2B9632B-37F7-4D35-9D2C-1BC75BD0EFDC}"/>
    <dgm:cxn modelId="{105FE774-932D-4DD4-B5F4-70CA43B74D83}" srcId="{7FE8809F-05BE-401C-8837-8306A4BC8F0D}" destId="{5E83619E-26A1-4728-96C7-2369E34D9624}" srcOrd="6" destOrd="0" parTransId="{9DA0D7DA-B97F-4EFA-BFD4-9F59C3E71B63}" sibTransId="{0CA29323-39D8-48FA-9B7E-B3BEBF4840C1}"/>
    <dgm:cxn modelId="{9B270709-B4E0-4F4B-A305-66A3DC2F71CC}" srcId="{7FE8809F-05BE-401C-8837-8306A4BC8F0D}" destId="{6EBB818A-58CD-47A2-8B7A-570EC3733C45}" srcOrd="2" destOrd="0" parTransId="{F0889D1F-49A5-4A93-9531-B13A944349FC}" sibTransId="{4DE309D8-1CD3-4869-B6C1-8210DA0BBAD5}"/>
    <dgm:cxn modelId="{4027CCE5-DCB4-4EAD-843F-E4F3C08294BA}" type="presOf" srcId="{D119F352-5976-4AA6-B4F8-A50D7B72CD1F}" destId="{A8D093C8-B7A7-4167-A5E0-68D6FE809CA6}" srcOrd="0" destOrd="0" presId="urn:microsoft.com/office/officeart/2008/layout/VerticalCurvedList"/>
    <dgm:cxn modelId="{E8B76A5E-AB4E-47A6-810D-7E1577D98888}" srcId="{7FE8809F-05BE-401C-8837-8306A4BC8F0D}" destId="{59659F07-D716-42A2-95CF-5AF063EAC3D7}" srcOrd="1" destOrd="0" parTransId="{2FFBEAC2-C4D0-4AA7-A550-521CC811047D}" sibTransId="{4FAF79A8-4404-4B81-8447-06EE36D989C6}"/>
    <dgm:cxn modelId="{1C0D2A8B-17FB-4F08-AB72-2D338999D12F}" type="presOf" srcId="{5E83619E-26A1-4728-96C7-2369E34D9624}" destId="{96A0CD4E-CFB3-498A-BBFA-D86F5E7E7B0D}" srcOrd="0" destOrd="0" presId="urn:microsoft.com/office/officeart/2008/layout/VerticalCurvedList"/>
    <dgm:cxn modelId="{7CA7970A-3C55-4883-9B99-3074BA9A8739}" type="presOf" srcId="{107B41D4-7883-4260-AF02-CD326AE75688}" destId="{C7BA3253-4F5C-449C-9C03-DD22C7D42967}" srcOrd="0" destOrd="0" presId="urn:microsoft.com/office/officeart/2008/layout/VerticalCurvedList"/>
    <dgm:cxn modelId="{8A70A87D-43AE-43EC-88DB-E666E164136B}" type="presOf" srcId="{D2113A69-41E3-4E14-84CE-FF6E78D272DF}" destId="{7A386776-223D-42B5-BE6F-08D05C5DB75B}" srcOrd="0" destOrd="0" presId="urn:microsoft.com/office/officeart/2008/layout/VerticalCurvedList"/>
    <dgm:cxn modelId="{C37E6F30-BD6A-4647-82F7-2A5A0310F272}" type="presParOf" srcId="{2CF2ADE6-86C7-491D-B9C9-194AABCC583F}" destId="{4901C911-CEFB-4E11-B662-A391140A5435}" srcOrd="0" destOrd="0" presId="urn:microsoft.com/office/officeart/2008/layout/VerticalCurvedList"/>
    <dgm:cxn modelId="{07AF6217-6247-4A32-B20B-48E0DD185938}" type="presParOf" srcId="{4901C911-CEFB-4E11-B662-A391140A5435}" destId="{E00CC3B2-9B5F-40B0-A1F2-106A1CADDB59}" srcOrd="0" destOrd="0" presId="urn:microsoft.com/office/officeart/2008/layout/VerticalCurvedList"/>
    <dgm:cxn modelId="{5CC87CC8-4879-41E7-9B0C-AB9721117C7F}" type="presParOf" srcId="{E00CC3B2-9B5F-40B0-A1F2-106A1CADDB59}" destId="{03FB63C1-30A3-4206-AE1A-C995537ED330}" srcOrd="0" destOrd="0" presId="urn:microsoft.com/office/officeart/2008/layout/VerticalCurvedList"/>
    <dgm:cxn modelId="{FE93A338-9724-4164-B1D5-89768A0EED07}" type="presParOf" srcId="{E00CC3B2-9B5F-40B0-A1F2-106A1CADDB59}" destId="{A8D093C8-B7A7-4167-A5E0-68D6FE809CA6}" srcOrd="1" destOrd="0" presId="urn:microsoft.com/office/officeart/2008/layout/VerticalCurvedList"/>
    <dgm:cxn modelId="{B3352548-84F5-4C2C-A966-29CDC01254C4}" type="presParOf" srcId="{E00CC3B2-9B5F-40B0-A1F2-106A1CADDB59}" destId="{1A3ED838-9443-491B-967F-07EB52C3C8F4}" srcOrd="2" destOrd="0" presId="urn:microsoft.com/office/officeart/2008/layout/VerticalCurvedList"/>
    <dgm:cxn modelId="{B56EB16D-C752-4B2B-B887-E40F2BC0750F}" type="presParOf" srcId="{E00CC3B2-9B5F-40B0-A1F2-106A1CADDB59}" destId="{659C56C0-C9A2-404B-8E5D-3C7C86470177}" srcOrd="3" destOrd="0" presId="urn:microsoft.com/office/officeart/2008/layout/VerticalCurvedList"/>
    <dgm:cxn modelId="{C3C694C0-B0EB-4B8D-8E74-35B8506D7848}" type="presParOf" srcId="{4901C911-CEFB-4E11-B662-A391140A5435}" destId="{7A386776-223D-42B5-BE6F-08D05C5DB75B}" srcOrd="1" destOrd="0" presId="urn:microsoft.com/office/officeart/2008/layout/VerticalCurvedList"/>
    <dgm:cxn modelId="{5853CC8E-6CF9-4475-BBA3-7885B4037DC1}" type="presParOf" srcId="{4901C911-CEFB-4E11-B662-A391140A5435}" destId="{DDAA3C41-0965-4906-8133-A0C47643AB1E}" srcOrd="2" destOrd="0" presId="urn:microsoft.com/office/officeart/2008/layout/VerticalCurvedList"/>
    <dgm:cxn modelId="{CDBCB1F6-366E-45EC-A776-8DDF820D69D5}" type="presParOf" srcId="{DDAA3C41-0965-4906-8133-A0C47643AB1E}" destId="{244E3B01-8D51-4724-831B-91CB95D4B3B0}" srcOrd="0" destOrd="0" presId="urn:microsoft.com/office/officeart/2008/layout/VerticalCurvedList"/>
    <dgm:cxn modelId="{6DA689AF-87BA-4806-B719-1CE2699DFCEB}" type="presParOf" srcId="{4901C911-CEFB-4E11-B662-A391140A5435}" destId="{23FCD43B-CAF6-4D39-A865-918FA0D1039F}" srcOrd="3" destOrd="0" presId="urn:microsoft.com/office/officeart/2008/layout/VerticalCurvedList"/>
    <dgm:cxn modelId="{37185C36-5717-40A8-910A-0753E7ACC15C}" type="presParOf" srcId="{4901C911-CEFB-4E11-B662-A391140A5435}" destId="{778748A9-07EF-41F5-8E7F-E5554C269B7E}" srcOrd="4" destOrd="0" presId="urn:microsoft.com/office/officeart/2008/layout/VerticalCurvedList"/>
    <dgm:cxn modelId="{B64FCBC6-1A6A-48C3-8C21-08E5CF9A4227}" type="presParOf" srcId="{778748A9-07EF-41F5-8E7F-E5554C269B7E}" destId="{A0CB3DF4-3410-4FC3-A005-0681FAB7F6A7}" srcOrd="0" destOrd="0" presId="urn:microsoft.com/office/officeart/2008/layout/VerticalCurvedList"/>
    <dgm:cxn modelId="{5CD5F9E4-42CD-4055-A982-CB1A4600D727}" type="presParOf" srcId="{4901C911-CEFB-4E11-B662-A391140A5435}" destId="{C8D3635E-A586-4110-9383-ADFCB99CC372}" srcOrd="5" destOrd="0" presId="urn:microsoft.com/office/officeart/2008/layout/VerticalCurvedList"/>
    <dgm:cxn modelId="{7384FB8F-5693-49ED-BFBB-0D5E3996D05C}" type="presParOf" srcId="{4901C911-CEFB-4E11-B662-A391140A5435}" destId="{2EE5AA9E-1E41-4FC4-97DE-D0B4345B39A5}" srcOrd="6" destOrd="0" presId="urn:microsoft.com/office/officeart/2008/layout/VerticalCurvedList"/>
    <dgm:cxn modelId="{677ADFA6-6ADD-4116-8DBE-43E59D8C455A}" type="presParOf" srcId="{2EE5AA9E-1E41-4FC4-97DE-D0B4345B39A5}" destId="{65EFD867-0EDD-495D-8E41-F1BBA638EEF6}" srcOrd="0" destOrd="0" presId="urn:microsoft.com/office/officeart/2008/layout/VerticalCurvedList"/>
    <dgm:cxn modelId="{00556546-4775-4010-A540-7CD826CCE781}" type="presParOf" srcId="{4901C911-CEFB-4E11-B662-A391140A5435}" destId="{C7BA3253-4F5C-449C-9C03-DD22C7D42967}" srcOrd="7" destOrd="0" presId="urn:microsoft.com/office/officeart/2008/layout/VerticalCurvedList"/>
    <dgm:cxn modelId="{E2CD908C-4122-44E5-8B00-B6A7AE758BDC}" type="presParOf" srcId="{4901C911-CEFB-4E11-B662-A391140A5435}" destId="{2C6A5076-3C81-4814-9D2A-6D34A110C5A1}" srcOrd="8" destOrd="0" presId="urn:microsoft.com/office/officeart/2008/layout/VerticalCurvedList"/>
    <dgm:cxn modelId="{0EB0A6BB-223F-4595-BF32-D483FB791037}" type="presParOf" srcId="{2C6A5076-3C81-4814-9D2A-6D34A110C5A1}" destId="{8E5675B1-A89C-4076-8C8C-DED183E40CA4}" srcOrd="0" destOrd="0" presId="urn:microsoft.com/office/officeart/2008/layout/VerticalCurvedList"/>
    <dgm:cxn modelId="{29FAE042-2679-4AAE-BF0D-D190272055DC}" type="presParOf" srcId="{4901C911-CEFB-4E11-B662-A391140A5435}" destId="{E149927C-C050-4A46-A83E-2F6E9D87A0B1}" srcOrd="9" destOrd="0" presId="urn:microsoft.com/office/officeart/2008/layout/VerticalCurvedList"/>
    <dgm:cxn modelId="{8AF114CA-75B1-4565-8CE6-FBC2AF496873}" type="presParOf" srcId="{4901C911-CEFB-4E11-B662-A391140A5435}" destId="{8473CF00-46DE-4986-9631-AF907FBF172A}" srcOrd="10" destOrd="0" presId="urn:microsoft.com/office/officeart/2008/layout/VerticalCurvedList"/>
    <dgm:cxn modelId="{8CC7F6CB-249C-436D-9C7E-7F1EE4CDE44C}" type="presParOf" srcId="{8473CF00-46DE-4986-9631-AF907FBF172A}" destId="{084D2629-AB91-45BB-86D2-D8BFC48B3EBA}" srcOrd="0" destOrd="0" presId="urn:microsoft.com/office/officeart/2008/layout/VerticalCurvedList"/>
    <dgm:cxn modelId="{734309DC-F918-4A1A-82A7-22FCC0A5319B}" type="presParOf" srcId="{4901C911-CEFB-4E11-B662-A391140A5435}" destId="{2BF6FBB0-E126-4C2F-AF58-81E4BD7EBD8A}" srcOrd="11" destOrd="0" presId="urn:microsoft.com/office/officeart/2008/layout/VerticalCurvedList"/>
    <dgm:cxn modelId="{8A58A8DD-1D67-449C-942A-D6944B2C9726}" type="presParOf" srcId="{4901C911-CEFB-4E11-B662-A391140A5435}" destId="{EE87F7CC-D4F9-4F12-BEAF-BAD876F2FC89}" srcOrd="12" destOrd="0" presId="urn:microsoft.com/office/officeart/2008/layout/VerticalCurvedList"/>
    <dgm:cxn modelId="{E41B83C3-B90F-4A3D-902D-D6882F9547E7}" type="presParOf" srcId="{EE87F7CC-D4F9-4F12-BEAF-BAD876F2FC89}" destId="{281F7D28-6664-44F8-B964-0BC0E4337659}" srcOrd="0" destOrd="0" presId="urn:microsoft.com/office/officeart/2008/layout/VerticalCurvedList"/>
    <dgm:cxn modelId="{8C0BF650-20F4-42E0-A1AA-F7DE364E9C54}" type="presParOf" srcId="{4901C911-CEFB-4E11-B662-A391140A5435}" destId="{96A0CD4E-CFB3-498A-BBFA-D86F5E7E7B0D}" srcOrd="13" destOrd="0" presId="urn:microsoft.com/office/officeart/2008/layout/VerticalCurvedList"/>
    <dgm:cxn modelId="{F7215B18-2A58-4A00-84F9-BB757A791CCE}" type="presParOf" srcId="{4901C911-CEFB-4E11-B662-A391140A5435}" destId="{DB01FDA6-40B1-40D4-A1E2-0EACD423ED41}" srcOrd="14" destOrd="0" presId="urn:microsoft.com/office/officeart/2008/layout/VerticalCurvedList"/>
    <dgm:cxn modelId="{B786C28F-BCD8-422E-9C1B-35489B70DC83}" type="presParOf" srcId="{DB01FDA6-40B1-40D4-A1E2-0EACD423ED41}" destId="{0531F33E-12F6-47E8-A6C0-0F43CF7EFB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6BE68-7A18-4710-81E0-392C0D62917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287449-4D9A-401D-A7A9-BD8DC8FB73CF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AGRICULTURA</a:t>
          </a:r>
          <a:endParaRPr lang="es-ES" dirty="0">
            <a:latin typeface="Helvetica" panose="020B0604020202030204" pitchFamily="34" charset="0"/>
          </a:endParaRPr>
        </a:p>
      </dgm:t>
    </dgm:pt>
    <dgm:pt modelId="{CFA62A99-9C49-41A6-B07A-7D8A2E463EE8}" type="parTrans" cxnId="{34EB77FE-0344-421F-A45D-C279460C6B91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9AE0EB9B-2E35-4A29-85D8-076E78840F30}" type="sibTrans" cxnId="{34EB77FE-0344-421F-A45D-C279460C6B91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6082802F-5361-4FAA-9778-DA2EA76BC46F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GANADERÍA</a:t>
          </a:r>
          <a:endParaRPr lang="es-ES" dirty="0">
            <a:latin typeface="Helvetica" panose="020B0604020202030204" pitchFamily="34" charset="0"/>
          </a:endParaRPr>
        </a:p>
      </dgm:t>
    </dgm:pt>
    <dgm:pt modelId="{849CA006-7B0E-4E35-84AF-38A131EBFCF8}" type="parTrans" cxnId="{A2393F28-3D3C-47C4-8E7D-C35516170236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E080F375-CB19-43A7-B5D9-D4460858566C}" type="sibTrans" cxnId="{A2393F28-3D3C-47C4-8E7D-C35516170236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1FC01B61-8363-4246-AA38-CE1F6DAC3B6E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ACUACULTURA</a:t>
          </a:r>
          <a:endParaRPr lang="es-ES" dirty="0">
            <a:latin typeface="Helvetica" panose="020B0604020202030204" pitchFamily="34" charset="0"/>
          </a:endParaRPr>
        </a:p>
      </dgm:t>
    </dgm:pt>
    <dgm:pt modelId="{27BA9560-B9CE-4FE5-80DD-76F46578A98B}" type="parTrans" cxnId="{6C693A68-17C8-4E9A-BC93-7620FF06AF67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EBC0D32B-8EF6-4DD0-B797-F9DB10085F54}" type="sibTrans" cxnId="{6C693A68-17C8-4E9A-BC93-7620FF06AF67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191027F1-76C4-4153-9A40-2BDEA803B333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PESCA</a:t>
          </a:r>
          <a:endParaRPr lang="es-ES" dirty="0">
            <a:latin typeface="Helvetica" panose="020B0604020202030204" pitchFamily="34" charset="0"/>
          </a:endParaRPr>
        </a:p>
      </dgm:t>
    </dgm:pt>
    <dgm:pt modelId="{43384A71-D5CE-4CF6-9AD3-334D2F8A4D32}" type="parTrans" cxnId="{C0171A1D-9463-454F-B704-CB022FC9CEAF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FAA0770C-9506-4CBE-A522-8661D1C308F8}" type="sibTrans" cxnId="{C0171A1D-9463-454F-B704-CB022FC9CEAF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133C44A9-5284-4D5B-900D-F89ABE5BF5EE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PRODUCCIÓN FORESTAL</a:t>
          </a:r>
          <a:endParaRPr lang="es-ES" dirty="0">
            <a:latin typeface="Helvetica" panose="020B0604020202030204" pitchFamily="34" charset="0"/>
          </a:endParaRPr>
        </a:p>
      </dgm:t>
    </dgm:pt>
    <dgm:pt modelId="{532B4C6D-AACC-48B6-8177-C87016E4B768}" type="parTrans" cxnId="{65315D84-AFB8-4EB2-AE46-3649B7DAD6A7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1028F185-677B-4AE6-A798-059AEB41075B}" type="sibTrans" cxnId="{65315D84-AFB8-4EB2-AE46-3649B7DAD6A7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2F3BCC23-8269-42D1-9071-F5BD0610863D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TIERRAS RURALES</a:t>
          </a:r>
          <a:endParaRPr lang="es-ES" dirty="0">
            <a:latin typeface="Helvetica" panose="020B0604020202030204" pitchFamily="34" charset="0"/>
          </a:endParaRPr>
        </a:p>
      </dgm:t>
    </dgm:pt>
    <dgm:pt modelId="{D0FAB0B7-3343-4649-B304-94A1ABB66E20}" type="parTrans" cxnId="{9643E8CF-0BA9-4286-82A7-4F2688CD247A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492ECAB1-90D4-4BBA-A8B9-F37CCC93CBC0}" type="sibTrans" cxnId="{9643E8CF-0BA9-4286-82A7-4F2688CD247A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AFFE96C7-1298-4076-AA38-6C82F734FF3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RIEGO Y DRENAJE</a:t>
          </a:r>
          <a:endParaRPr lang="es-ES" dirty="0">
            <a:latin typeface="Helvetica" panose="020B0604020202030204" pitchFamily="34" charset="0"/>
          </a:endParaRPr>
        </a:p>
      </dgm:t>
    </dgm:pt>
    <dgm:pt modelId="{9B55522A-B915-445B-81E2-5A35D00987E3}" type="parTrans" cxnId="{41846318-4BE9-488C-95EF-FD98AE862E07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C720FFC3-0D49-4344-B89A-C76FA9950D8D}" type="sibTrans" cxnId="{41846318-4BE9-488C-95EF-FD98AE862E07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C98E30E8-793D-40ED-BDA6-EB9DEDC26E2F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COMERCIALIZACIÓN</a:t>
          </a:r>
          <a:endParaRPr lang="es-ES" dirty="0">
            <a:latin typeface="Helvetica" panose="020B0604020202030204" pitchFamily="34" charset="0"/>
          </a:endParaRPr>
        </a:p>
      </dgm:t>
    </dgm:pt>
    <dgm:pt modelId="{C9EB41EC-B62D-4C29-9E1F-0CAE7AE8AE5F}" type="parTrans" cxnId="{78C18DC3-7C50-437D-AB4E-D21166385BF8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E6981CC8-D61E-4D8C-AE4A-E1F548B0CC30}" type="sibTrans" cxnId="{78C18DC3-7C50-437D-AB4E-D21166385BF8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76098719-6CBB-427A-B39A-D1CC3655C5DD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Helvetica" panose="020B0604020202030204" pitchFamily="34" charset="0"/>
            </a:rPr>
            <a:t>INNOVACIÓN</a:t>
          </a:r>
          <a:endParaRPr lang="es-ES" dirty="0">
            <a:latin typeface="Helvetica" panose="020B0604020202030204" pitchFamily="34" charset="0"/>
          </a:endParaRPr>
        </a:p>
      </dgm:t>
    </dgm:pt>
    <dgm:pt modelId="{2C2E830D-84DA-4219-B80C-8E729E7637F1}" type="parTrans" cxnId="{41B47BDC-7B24-4A84-834B-9CC920E1D304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375359C5-5488-45EF-934A-D79B1C9DCF64}" type="sibTrans" cxnId="{41B47BDC-7B24-4A84-834B-9CC920E1D304}">
      <dgm:prSet/>
      <dgm:spPr/>
      <dgm:t>
        <a:bodyPr/>
        <a:lstStyle/>
        <a:p>
          <a:endParaRPr lang="es-ES">
            <a:latin typeface="Helvetica" panose="020B0604020202030204" pitchFamily="34" charset="0"/>
          </a:endParaRPr>
        </a:p>
      </dgm:t>
    </dgm:pt>
    <dgm:pt modelId="{9C1E5181-AE49-4947-A151-8542FA12C95B}" type="pres">
      <dgm:prSet presAssocID="{7676BE68-7A18-4710-81E0-392C0D6291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5755DD-2BFF-46C0-B359-0961036DCE73}" type="pres">
      <dgm:prSet presAssocID="{72287449-4D9A-401D-A7A9-BD8DC8FB73C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8EF9C-2E40-409B-9D47-3574A30E2063}" type="pres">
      <dgm:prSet presAssocID="{9AE0EB9B-2E35-4A29-85D8-076E78840F30}" presName="sibTrans" presStyleCnt="0"/>
      <dgm:spPr/>
      <dgm:t>
        <a:bodyPr/>
        <a:lstStyle/>
        <a:p>
          <a:endParaRPr lang="es-ES"/>
        </a:p>
      </dgm:t>
    </dgm:pt>
    <dgm:pt modelId="{71DE29B4-CB16-40ED-8A41-E1BC0B541DD6}" type="pres">
      <dgm:prSet presAssocID="{6082802F-5361-4FAA-9778-DA2EA76BC46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E377C-543C-48A0-B258-B0062828FEEC}" type="pres">
      <dgm:prSet presAssocID="{E080F375-CB19-43A7-B5D9-D4460858566C}" presName="sibTrans" presStyleCnt="0"/>
      <dgm:spPr/>
      <dgm:t>
        <a:bodyPr/>
        <a:lstStyle/>
        <a:p>
          <a:endParaRPr lang="es-ES"/>
        </a:p>
      </dgm:t>
    </dgm:pt>
    <dgm:pt modelId="{48D03A57-34BB-464B-A071-DD5DDB6BED92}" type="pres">
      <dgm:prSet presAssocID="{1FC01B61-8363-4246-AA38-CE1F6DAC3B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2BAE5-7FD8-4417-8801-B155CDCEA1B8}" type="pres">
      <dgm:prSet presAssocID="{EBC0D32B-8EF6-4DD0-B797-F9DB10085F54}" presName="sibTrans" presStyleCnt="0"/>
      <dgm:spPr/>
      <dgm:t>
        <a:bodyPr/>
        <a:lstStyle/>
        <a:p>
          <a:endParaRPr lang="es-ES"/>
        </a:p>
      </dgm:t>
    </dgm:pt>
    <dgm:pt modelId="{C4B38D24-60C7-4F70-883D-05561C95F502}" type="pres">
      <dgm:prSet presAssocID="{191027F1-76C4-4153-9A40-2BDEA803B33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F46C73-B213-4AD4-99CA-539D404817BB}" type="pres">
      <dgm:prSet presAssocID="{FAA0770C-9506-4CBE-A522-8661D1C308F8}" presName="sibTrans" presStyleCnt="0"/>
      <dgm:spPr/>
      <dgm:t>
        <a:bodyPr/>
        <a:lstStyle/>
        <a:p>
          <a:endParaRPr lang="es-ES"/>
        </a:p>
      </dgm:t>
    </dgm:pt>
    <dgm:pt modelId="{1CFE46E1-616D-46C4-B9CD-0D98E47BBD9B}" type="pres">
      <dgm:prSet presAssocID="{133C44A9-5284-4D5B-900D-F89ABE5BF5E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CA7F0-067E-47D7-B65C-8DAA7782E949}" type="pres">
      <dgm:prSet presAssocID="{1028F185-677B-4AE6-A798-059AEB41075B}" presName="sibTrans" presStyleCnt="0"/>
      <dgm:spPr/>
      <dgm:t>
        <a:bodyPr/>
        <a:lstStyle/>
        <a:p>
          <a:endParaRPr lang="es-ES"/>
        </a:p>
      </dgm:t>
    </dgm:pt>
    <dgm:pt modelId="{638C93E5-C70D-497F-9256-E180256E54E3}" type="pres">
      <dgm:prSet presAssocID="{2F3BCC23-8269-42D1-9071-F5BD0610863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D0D8D-30B1-414A-9F83-C600863F90DB}" type="pres">
      <dgm:prSet presAssocID="{492ECAB1-90D4-4BBA-A8B9-F37CCC93CBC0}" presName="sibTrans" presStyleCnt="0"/>
      <dgm:spPr/>
      <dgm:t>
        <a:bodyPr/>
        <a:lstStyle/>
        <a:p>
          <a:endParaRPr lang="es-ES"/>
        </a:p>
      </dgm:t>
    </dgm:pt>
    <dgm:pt modelId="{0AD5A71C-E64A-476D-B3E3-8F42FD741F5C}" type="pres">
      <dgm:prSet presAssocID="{AFFE96C7-1298-4076-AA38-6C82F734FF3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8374B-8248-441C-8D8C-4C9C1F5C460D}" type="pres">
      <dgm:prSet presAssocID="{C720FFC3-0D49-4344-B89A-C76FA9950D8D}" presName="sibTrans" presStyleCnt="0"/>
      <dgm:spPr/>
      <dgm:t>
        <a:bodyPr/>
        <a:lstStyle/>
        <a:p>
          <a:endParaRPr lang="es-ES"/>
        </a:p>
      </dgm:t>
    </dgm:pt>
    <dgm:pt modelId="{0941254F-4E32-4091-A115-08AB18E64E86}" type="pres">
      <dgm:prSet presAssocID="{C98E30E8-793D-40ED-BDA6-EB9DEDC26E2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5848D-49EB-4F0F-B8AE-4DC9ED795773}" type="pres">
      <dgm:prSet presAssocID="{E6981CC8-D61E-4D8C-AE4A-E1F548B0CC30}" presName="sibTrans" presStyleCnt="0"/>
      <dgm:spPr/>
      <dgm:t>
        <a:bodyPr/>
        <a:lstStyle/>
        <a:p>
          <a:endParaRPr lang="es-ES"/>
        </a:p>
      </dgm:t>
    </dgm:pt>
    <dgm:pt modelId="{BD36FF96-B83B-4791-B3C6-439A3EE80C6E}" type="pres">
      <dgm:prSet presAssocID="{76098719-6CBB-427A-B39A-D1CC3655C5D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99AEBB-259C-4C63-8B1D-511BF0FEF6D3}" type="presOf" srcId="{2F3BCC23-8269-42D1-9071-F5BD0610863D}" destId="{638C93E5-C70D-497F-9256-E180256E54E3}" srcOrd="0" destOrd="0" presId="urn:microsoft.com/office/officeart/2005/8/layout/default"/>
    <dgm:cxn modelId="{5C761B5B-52F2-4C21-9FB3-DC5D34CA643D}" type="presOf" srcId="{191027F1-76C4-4153-9A40-2BDEA803B333}" destId="{C4B38D24-60C7-4F70-883D-05561C95F502}" srcOrd="0" destOrd="0" presId="urn:microsoft.com/office/officeart/2005/8/layout/default"/>
    <dgm:cxn modelId="{298414C1-115A-4DA4-AA1B-BEA29CEBB0F4}" type="presOf" srcId="{1FC01B61-8363-4246-AA38-CE1F6DAC3B6E}" destId="{48D03A57-34BB-464B-A071-DD5DDB6BED92}" srcOrd="0" destOrd="0" presId="urn:microsoft.com/office/officeart/2005/8/layout/default"/>
    <dgm:cxn modelId="{6C693A68-17C8-4E9A-BC93-7620FF06AF67}" srcId="{7676BE68-7A18-4710-81E0-392C0D629173}" destId="{1FC01B61-8363-4246-AA38-CE1F6DAC3B6E}" srcOrd="2" destOrd="0" parTransId="{27BA9560-B9CE-4FE5-80DD-76F46578A98B}" sibTransId="{EBC0D32B-8EF6-4DD0-B797-F9DB10085F54}"/>
    <dgm:cxn modelId="{860A4BF8-401E-4E49-8398-9723D728CB08}" type="presOf" srcId="{C98E30E8-793D-40ED-BDA6-EB9DEDC26E2F}" destId="{0941254F-4E32-4091-A115-08AB18E64E86}" srcOrd="0" destOrd="0" presId="urn:microsoft.com/office/officeart/2005/8/layout/default"/>
    <dgm:cxn modelId="{78C18DC3-7C50-437D-AB4E-D21166385BF8}" srcId="{7676BE68-7A18-4710-81E0-392C0D629173}" destId="{C98E30E8-793D-40ED-BDA6-EB9DEDC26E2F}" srcOrd="7" destOrd="0" parTransId="{C9EB41EC-B62D-4C29-9E1F-0CAE7AE8AE5F}" sibTransId="{E6981CC8-D61E-4D8C-AE4A-E1F548B0CC30}"/>
    <dgm:cxn modelId="{54579F56-A81E-4DF4-BFE3-7C767D334F25}" type="presOf" srcId="{6082802F-5361-4FAA-9778-DA2EA76BC46F}" destId="{71DE29B4-CB16-40ED-8A41-E1BC0B541DD6}" srcOrd="0" destOrd="0" presId="urn:microsoft.com/office/officeart/2005/8/layout/default"/>
    <dgm:cxn modelId="{41B47BDC-7B24-4A84-834B-9CC920E1D304}" srcId="{7676BE68-7A18-4710-81E0-392C0D629173}" destId="{76098719-6CBB-427A-B39A-D1CC3655C5DD}" srcOrd="8" destOrd="0" parTransId="{2C2E830D-84DA-4219-B80C-8E729E7637F1}" sibTransId="{375359C5-5488-45EF-934A-D79B1C9DCF64}"/>
    <dgm:cxn modelId="{41846318-4BE9-488C-95EF-FD98AE862E07}" srcId="{7676BE68-7A18-4710-81E0-392C0D629173}" destId="{AFFE96C7-1298-4076-AA38-6C82F734FF39}" srcOrd="6" destOrd="0" parTransId="{9B55522A-B915-445B-81E2-5A35D00987E3}" sibTransId="{C720FFC3-0D49-4344-B89A-C76FA9950D8D}"/>
    <dgm:cxn modelId="{65315D84-AFB8-4EB2-AE46-3649B7DAD6A7}" srcId="{7676BE68-7A18-4710-81E0-392C0D629173}" destId="{133C44A9-5284-4D5B-900D-F89ABE5BF5EE}" srcOrd="4" destOrd="0" parTransId="{532B4C6D-AACC-48B6-8177-C87016E4B768}" sibTransId="{1028F185-677B-4AE6-A798-059AEB41075B}"/>
    <dgm:cxn modelId="{C0171A1D-9463-454F-B704-CB022FC9CEAF}" srcId="{7676BE68-7A18-4710-81E0-392C0D629173}" destId="{191027F1-76C4-4153-9A40-2BDEA803B333}" srcOrd="3" destOrd="0" parTransId="{43384A71-D5CE-4CF6-9AD3-334D2F8A4D32}" sibTransId="{FAA0770C-9506-4CBE-A522-8661D1C308F8}"/>
    <dgm:cxn modelId="{42892A6A-9DE2-42D9-8C74-DC74400C0A6D}" type="presOf" srcId="{AFFE96C7-1298-4076-AA38-6C82F734FF39}" destId="{0AD5A71C-E64A-476D-B3E3-8F42FD741F5C}" srcOrd="0" destOrd="0" presId="urn:microsoft.com/office/officeart/2005/8/layout/default"/>
    <dgm:cxn modelId="{1B916AAB-1871-4572-A915-A1319346A281}" type="presOf" srcId="{72287449-4D9A-401D-A7A9-BD8DC8FB73CF}" destId="{185755DD-2BFF-46C0-B359-0961036DCE73}" srcOrd="0" destOrd="0" presId="urn:microsoft.com/office/officeart/2005/8/layout/default"/>
    <dgm:cxn modelId="{34EB77FE-0344-421F-A45D-C279460C6B91}" srcId="{7676BE68-7A18-4710-81E0-392C0D629173}" destId="{72287449-4D9A-401D-A7A9-BD8DC8FB73CF}" srcOrd="0" destOrd="0" parTransId="{CFA62A99-9C49-41A6-B07A-7D8A2E463EE8}" sibTransId="{9AE0EB9B-2E35-4A29-85D8-076E78840F30}"/>
    <dgm:cxn modelId="{94C2B909-D25D-4C0C-9678-80CF287DF9B8}" type="presOf" srcId="{133C44A9-5284-4D5B-900D-F89ABE5BF5EE}" destId="{1CFE46E1-616D-46C4-B9CD-0D98E47BBD9B}" srcOrd="0" destOrd="0" presId="urn:microsoft.com/office/officeart/2005/8/layout/default"/>
    <dgm:cxn modelId="{9643E8CF-0BA9-4286-82A7-4F2688CD247A}" srcId="{7676BE68-7A18-4710-81E0-392C0D629173}" destId="{2F3BCC23-8269-42D1-9071-F5BD0610863D}" srcOrd="5" destOrd="0" parTransId="{D0FAB0B7-3343-4649-B304-94A1ABB66E20}" sibTransId="{492ECAB1-90D4-4BBA-A8B9-F37CCC93CBC0}"/>
    <dgm:cxn modelId="{FEBFCEBC-3253-4190-A82F-287614DC2DDA}" type="presOf" srcId="{76098719-6CBB-427A-B39A-D1CC3655C5DD}" destId="{BD36FF96-B83B-4791-B3C6-439A3EE80C6E}" srcOrd="0" destOrd="0" presId="urn:microsoft.com/office/officeart/2005/8/layout/default"/>
    <dgm:cxn modelId="{CD066D98-6F75-4521-AEBD-20A679C7FD3B}" type="presOf" srcId="{7676BE68-7A18-4710-81E0-392C0D629173}" destId="{9C1E5181-AE49-4947-A151-8542FA12C95B}" srcOrd="0" destOrd="0" presId="urn:microsoft.com/office/officeart/2005/8/layout/default"/>
    <dgm:cxn modelId="{A2393F28-3D3C-47C4-8E7D-C35516170236}" srcId="{7676BE68-7A18-4710-81E0-392C0D629173}" destId="{6082802F-5361-4FAA-9778-DA2EA76BC46F}" srcOrd="1" destOrd="0" parTransId="{849CA006-7B0E-4E35-84AF-38A131EBFCF8}" sibTransId="{E080F375-CB19-43A7-B5D9-D4460858566C}"/>
    <dgm:cxn modelId="{7E8C4B1A-CFC1-4C37-9C53-76C70A8A2B46}" type="presParOf" srcId="{9C1E5181-AE49-4947-A151-8542FA12C95B}" destId="{185755DD-2BFF-46C0-B359-0961036DCE73}" srcOrd="0" destOrd="0" presId="urn:microsoft.com/office/officeart/2005/8/layout/default"/>
    <dgm:cxn modelId="{6158BDB3-507E-4278-BD57-3D46234F9950}" type="presParOf" srcId="{9C1E5181-AE49-4947-A151-8542FA12C95B}" destId="{E118EF9C-2E40-409B-9D47-3574A30E2063}" srcOrd="1" destOrd="0" presId="urn:microsoft.com/office/officeart/2005/8/layout/default"/>
    <dgm:cxn modelId="{A8757314-6D09-44B8-B1E5-E6B2CB46F2E4}" type="presParOf" srcId="{9C1E5181-AE49-4947-A151-8542FA12C95B}" destId="{71DE29B4-CB16-40ED-8A41-E1BC0B541DD6}" srcOrd="2" destOrd="0" presId="urn:microsoft.com/office/officeart/2005/8/layout/default"/>
    <dgm:cxn modelId="{AFC9E1FA-316C-4ACD-A220-9E0D5C08729A}" type="presParOf" srcId="{9C1E5181-AE49-4947-A151-8542FA12C95B}" destId="{14AE377C-543C-48A0-B258-B0062828FEEC}" srcOrd="3" destOrd="0" presId="urn:microsoft.com/office/officeart/2005/8/layout/default"/>
    <dgm:cxn modelId="{1DD2004D-9CFB-41DC-8871-DEDA5D00CA10}" type="presParOf" srcId="{9C1E5181-AE49-4947-A151-8542FA12C95B}" destId="{48D03A57-34BB-464B-A071-DD5DDB6BED92}" srcOrd="4" destOrd="0" presId="urn:microsoft.com/office/officeart/2005/8/layout/default"/>
    <dgm:cxn modelId="{209CDEAE-A329-49FD-8411-E9F0116E2ABE}" type="presParOf" srcId="{9C1E5181-AE49-4947-A151-8542FA12C95B}" destId="{A0C2BAE5-7FD8-4417-8801-B155CDCEA1B8}" srcOrd="5" destOrd="0" presId="urn:microsoft.com/office/officeart/2005/8/layout/default"/>
    <dgm:cxn modelId="{2CF4A1DA-C612-413C-9D00-AF42D9A20453}" type="presParOf" srcId="{9C1E5181-AE49-4947-A151-8542FA12C95B}" destId="{C4B38D24-60C7-4F70-883D-05561C95F502}" srcOrd="6" destOrd="0" presId="urn:microsoft.com/office/officeart/2005/8/layout/default"/>
    <dgm:cxn modelId="{BCBF305C-3486-4344-AC63-376A8BADF891}" type="presParOf" srcId="{9C1E5181-AE49-4947-A151-8542FA12C95B}" destId="{E9F46C73-B213-4AD4-99CA-539D404817BB}" srcOrd="7" destOrd="0" presId="urn:microsoft.com/office/officeart/2005/8/layout/default"/>
    <dgm:cxn modelId="{58B2D4B0-9DD1-44E8-86F5-146763EFBE4D}" type="presParOf" srcId="{9C1E5181-AE49-4947-A151-8542FA12C95B}" destId="{1CFE46E1-616D-46C4-B9CD-0D98E47BBD9B}" srcOrd="8" destOrd="0" presId="urn:microsoft.com/office/officeart/2005/8/layout/default"/>
    <dgm:cxn modelId="{991896EB-B961-42E9-A461-7F5F48ADBDAC}" type="presParOf" srcId="{9C1E5181-AE49-4947-A151-8542FA12C95B}" destId="{B58CA7F0-067E-47D7-B65C-8DAA7782E949}" srcOrd="9" destOrd="0" presId="urn:microsoft.com/office/officeart/2005/8/layout/default"/>
    <dgm:cxn modelId="{49231F62-5300-4758-A47C-AAFD8BD65DE8}" type="presParOf" srcId="{9C1E5181-AE49-4947-A151-8542FA12C95B}" destId="{638C93E5-C70D-497F-9256-E180256E54E3}" srcOrd="10" destOrd="0" presId="urn:microsoft.com/office/officeart/2005/8/layout/default"/>
    <dgm:cxn modelId="{7876BADF-41AC-48C0-AB05-83F0563B6E18}" type="presParOf" srcId="{9C1E5181-AE49-4947-A151-8542FA12C95B}" destId="{7ABD0D8D-30B1-414A-9F83-C600863F90DB}" srcOrd="11" destOrd="0" presId="urn:microsoft.com/office/officeart/2005/8/layout/default"/>
    <dgm:cxn modelId="{C4B55EC0-ADE9-457E-A757-8F6E06FDCCAA}" type="presParOf" srcId="{9C1E5181-AE49-4947-A151-8542FA12C95B}" destId="{0AD5A71C-E64A-476D-B3E3-8F42FD741F5C}" srcOrd="12" destOrd="0" presId="urn:microsoft.com/office/officeart/2005/8/layout/default"/>
    <dgm:cxn modelId="{2889AAB5-2430-4C1D-AFC6-721E7AEC4ECB}" type="presParOf" srcId="{9C1E5181-AE49-4947-A151-8542FA12C95B}" destId="{7F58374B-8248-441C-8D8C-4C9C1F5C460D}" srcOrd="13" destOrd="0" presId="urn:microsoft.com/office/officeart/2005/8/layout/default"/>
    <dgm:cxn modelId="{9162E659-57F6-4227-8793-CC08B278C1D7}" type="presParOf" srcId="{9C1E5181-AE49-4947-A151-8542FA12C95B}" destId="{0941254F-4E32-4091-A115-08AB18E64E86}" srcOrd="14" destOrd="0" presId="urn:microsoft.com/office/officeart/2005/8/layout/default"/>
    <dgm:cxn modelId="{C42DC81F-82BD-4737-952F-619AD2A0C8F9}" type="presParOf" srcId="{9C1E5181-AE49-4947-A151-8542FA12C95B}" destId="{F9D5848D-49EB-4F0F-B8AE-4DC9ED795773}" srcOrd="15" destOrd="0" presId="urn:microsoft.com/office/officeart/2005/8/layout/default"/>
    <dgm:cxn modelId="{2CD36B00-899A-4CAA-B77A-683953DC4B4C}" type="presParOf" srcId="{9C1E5181-AE49-4947-A151-8542FA12C95B}" destId="{BD36FF96-B83B-4791-B3C6-439A3EE80C6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B0CCF-9949-4838-BB37-68CF080E8DF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93C1B3E-A0D8-417E-AD42-E48522C1708C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a.	Identificar el cumplimiento de los lineamientos, directrices y parámetros de la Norma Técnica de prestación de servicios y administración por procesos desarrollados por la SNAP, en la institución;</a:t>
          </a:r>
          <a:endParaRPr lang="es-ES" sz="13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10DA9168-3C83-42D0-B435-F07D114B2816}" type="parTrans" cxnId="{12F4D7D7-6C81-45C0-96AB-8979814EEA9F}">
      <dgm:prSet/>
      <dgm:spPr/>
      <dgm:t>
        <a:bodyPr/>
        <a:lstStyle/>
        <a:p>
          <a:pPr algn="just"/>
          <a:endParaRPr lang="es-ES" sz="130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6073BA1E-DCAE-4606-975F-E0A4C144185F}" type="sibTrans" cxnId="{12F4D7D7-6C81-45C0-96AB-8979814EEA9F}">
      <dgm:prSet/>
      <dgm:spPr/>
      <dgm:t>
        <a:bodyPr/>
        <a:lstStyle/>
        <a:p>
          <a:pPr algn="just"/>
          <a:endParaRPr lang="es-ES" sz="130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65E780D2-3B7E-4199-B1B3-43ABEDE7FA6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b.	Definir indicadores para el seguimiento y evaluación de la implementación de los requisitos de la Norma Técnica de prestación de servicios y administración por </a:t>
          </a:r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procesos;</a:t>
          </a:r>
          <a:endParaRPr lang="es-ES" sz="13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51F39DD4-0B21-4662-B8EE-F71FE8489257}" type="sibTrans" cxnId="{463FE742-C578-4AFA-B082-1E9611C0F1D8}">
      <dgm:prSet/>
      <dgm:spPr/>
      <dgm:t>
        <a:bodyPr/>
        <a:lstStyle/>
        <a:p>
          <a:pPr algn="just"/>
          <a:endParaRPr lang="es-ES" sz="130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2F88F14B-4E2B-4F12-990E-2A83C5D6CCF1}" type="parTrans" cxnId="{463FE742-C578-4AFA-B082-1E9611C0F1D8}">
      <dgm:prSet/>
      <dgm:spPr/>
      <dgm:t>
        <a:bodyPr/>
        <a:lstStyle/>
        <a:p>
          <a:pPr algn="just"/>
          <a:endParaRPr lang="es-ES" sz="130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731346FF-E6B7-4025-AC66-E8B650AA4FCB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c.	Proponer estrategias de mejora de acuerdo a la realidad institucional para cada etapa establecida en la Norma Técnica de Prestación de Servicios y Administración </a:t>
          </a:r>
          <a:r>
            <a:rPr lang="es-ES" sz="130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por </a:t>
          </a:r>
          <a:r>
            <a:rPr lang="es-ES" sz="13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Procesos</a:t>
          </a:r>
          <a:endParaRPr lang="es-ES" sz="13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BE1E2976-3743-415D-800E-4AA27442D2E2}" type="sibTrans" cxnId="{5E87B149-0F50-49C7-8223-C534194448DC}">
      <dgm:prSet/>
      <dgm:spPr/>
      <dgm:t>
        <a:bodyPr/>
        <a:lstStyle/>
        <a:p>
          <a:pPr algn="just"/>
          <a:endParaRPr lang="es-ES" sz="130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19BD7964-EA04-4F42-AC14-1171AD01A072}" type="parTrans" cxnId="{5E87B149-0F50-49C7-8223-C534194448DC}">
      <dgm:prSet/>
      <dgm:spPr/>
      <dgm:t>
        <a:bodyPr/>
        <a:lstStyle/>
        <a:p>
          <a:pPr algn="just"/>
          <a:endParaRPr lang="es-ES" sz="130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25780DC3-4414-48BA-9F65-A996DB912548}" type="pres">
      <dgm:prSet presAssocID="{595B0CCF-9949-4838-BB37-68CF080E8D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3BF7DF-0C1E-46C4-8A2B-9DEDD8BBE733}" type="pres">
      <dgm:prSet presAssocID="{093C1B3E-A0D8-417E-AD42-E48522C1708C}" presName="node" presStyleLbl="node1" presStyleIdx="0" presStyleCnt="3" custScaleY="130107">
        <dgm:presLayoutVars>
          <dgm:bulletEnabled val="1"/>
        </dgm:presLayoutVars>
      </dgm:prSet>
      <dgm:spPr/>
    </dgm:pt>
    <dgm:pt modelId="{70390B46-B6ED-46E5-AED9-E060ADC5888D}" type="pres">
      <dgm:prSet presAssocID="{6073BA1E-DCAE-4606-975F-E0A4C144185F}" presName="sibTrans" presStyleCnt="0"/>
      <dgm:spPr/>
    </dgm:pt>
    <dgm:pt modelId="{4D1EA231-30CA-438E-A7F9-F5A70ECD0F91}" type="pres">
      <dgm:prSet presAssocID="{65E780D2-3B7E-4199-B1B3-43ABEDE7FA62}" presName="node" presStyleLbl="node1" presStyleIdx="1" presStyleCnt="3" custScaleY="130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EAF24-3263-4130-9B01-C44601D46C35}" type="pres">
      <dgm:prSet presAssocID="{51F39DD4-0B21-4662-B8EE-F71FE8489257}" presName="sibTrans" presStyleCnt="0"/>
      <dgm:spPr/>
    </dgm:pt>
    <dgm:pt modelId="{939D61B6-CAFB-4DC9-980C-B4CA52ED85DE}" type="pres">
      <dgm:prSet presAssocID="{731346FF-E6B7-4025-AC66-E8B650AA4FCB}" presName="node" presStyleLbl="node1" presStyleIdx="2" presStyleCnt="3" custScaleY="130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7B149-0F50-49C7-8223-C534194448DC}" srcId="{595B0CCF-9949-4838-BB37-68CF080E8DF4}" destId="{731346FF-E6B7-4025-AC66-E8B650AA4FCB}" srcOrd="2" destOrd="0" parTransId="{19BD7964-EA04-4F42-AC14-1171AD01A072}" sibTransId="{BE1E2976-3743-415D-800E-4AA27442D2E2}"/>
    <dgm:cxn modelId="{463FE742-C578-4AFA-B082-1E9611C0F1D8}" srcId="{595B0CCF-9949-4838-BB37-68CF080E8DF4}" destId="{65E780D2-3B7E-4199-B1B3-43ABEDE7FA62}" srcOrd="1" destOrd="0" parTransId="{2F88F14B-4E2B-4F12-990E-2A83C5D6CCF1}" sibTransId="{51F39DD4-0B21-4662-B8EE-F71FE8489257}"/>
    <dgm:cxn modelId="{66E36DD5-C99D-471E-A8B6-007C24B9B671}" type="presOf" srcId="{65E780D2-3B7E-4199-B1B3-43ABEDE7FA62}" destId="{4D1EA231-30CA-438E-A7F9-F5A70ECD0F91}" srcOrd="0" destOrd="0" presId="urn:microsoft.com/office/officeart/2005/8/layout/default"/>
    <dgm:cxn modelId="{CF2029A9-D581-4430-9F27-A040F141DEDE}" type="presOf" srcId="{093C1B3E-A0D8-417E-AD42-E48522C1708C}" destId="{B13BF7DF-0C1E-46C4-8A2B-9DEDD8BBE733}" srcOrd="0" destOrd="0" presId="urn:microsoft.com/office/officeart/2005/8/layout/default"/>
    <dgm:cxn modelId="{836B68F4-E9C6-40BB-A66C-2F962DF6EFD1}" type="presOf" srcId="{731346FF-E6B7-4025-AC66-E8B650AA4FCB}" destId="{939D61B6-CAFB-4DC9-980C-B4CA52ED85DE}" srcOrd="0" destOrd="0" presId="urn:microsoft.com/office/officeart/2005/8/layout/default"/>
    <dgm:cxn modelId="{12F4D7D7-6C81-45C0-96AB-8979814EEA9F}" srcId="{595B0CCF-9949-4838-BB37-68CF080E8DF4}" destId="{093C1B3E-A0D8-417E-AD42-E48522C1708C}" srcOrd="0" destOrd="0" parTransId="{10DA9168-3C83-42D0-B435-F07D114B2816}" sibTransId="{6073BA1E-DCAE-4606-975F-E0A4C144185F}"/>
    <dgm:cxn modelId="{7FB89A0A-DB6D-4406-B3B8-F81E4EA7F298}" type="presOf" srcId="{595B0CCF-9949-4838-BB37-68CF080E8DF4}" destId="{25780DC3-4414-48BA-9F65-A996DB912548}" srcOrd="0" destOrd="0" presId="urn:microsoft.com/office/officeart/2005/8/layout/default"/>
    <dgm:cxn modelId="{97E079BE-F21D-4CD7-8300-CF5E91FB8C0D}" type="presParOf" srcId="{25780DC3-4414-48BA-9F65-A996DB912548}" destId="{B13BF7DF-0C1E-46C4-8A2B-9DEDD8BBE733}" srcOrd="0" destOrd="0" presId="urn:microsoft.com/office/officeart/2005/8/layout/default"/>
    <dgm:cxn modelId="{D4E3A848-51F6-4926-A5B0-68DD9259BCC8}" type="presParOf" srcId="{25780DC3-4414-48BA-9F65-A996DB912548}" destId="{70390B46-B6ED-46E5-AED9-E060ADC5888D}" srcOrd="1" destOrd="0" presId="urn:microsoft.com/office/officeart/2005/8/layout/default"/>
    <dgm:cxn modelId="{0D8FB21A-E00B-4058-A53F-9EF578BCC8B6}" type="presParOf" srcId="{25780DC3-4414-48BA-9F65-A996DB912548}" destId="{4D1EA231-30CA-438E-A7F9-F5A70ECD0F91}" srcOrd="2" destOrd="0" presId="urn:microsoft.com/office/officeart/2005/8/layout/default"/>
    <dgm:cxn modelId="{D5E88DB9-39A0-4546-BDE4-4D2CA7757635}" type="presParOf" srcId="{25780DC3-4414-48BA-9F65-A996DB912548}" destId="{4F0EAF24-3263-4130-9B01-C44601D46C35}" srcOrd="3" destOrd="0" presId="urn:microsoft.com/office/officeart/2005/8/layout/default"/>
    <dgm:cxn modelId="{B45B9BDA-052A-4EA5-B19D-9D52487EC9AA}" type="presParOf" srcId="{25780DC3-4414-48BA-9F65-A996DB912548}" destId="{939D61B6-CAFB-4DC9-980C-B4CA52ED85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9A067-C7D1-46B0-AFAC-73A4AFC5402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35E536-537C-4DC1-99B2-04FA6702B407}">
      <dgm:prSet phldrT="[Texto]" custT="1"/>
      <dgm:spPr/>
      <dgm:t>
        <a:bodyPr/>
        <a:lstStyle/>
        <a:p>
          <a:r>
            <a:rPr lang="es-ES" sz="1300" dirty="0" smtClean="0">
              <a:latin typeface="Helvetica" panose="020B0604020202030204" pitchFamily="34" charset="0"/>
            </a:rPr>
            <a:t>Etapa I: </a:t>
          </a:r>
        </a:p>
        <a:p>
          <a:r>
            <a:rPr lang="es-ES" sz="1300" dirty="0" smtClean="0">
              <a:latin typeface="Helvetica" panose="020B0604020202030204" pitchFamily="34" charset="0"/>
            </a:rPr>
            <a:t>Establecimiento del entorno;</a:t>
          </a:r>
          <a:endParaRPr lang="es-ES" sz="1300" dirty="0">
            <a:latin typeface="Helvetica" panose="020B0604020202030204" pitchFamily="34" charset="0"/>
          </a:endParaRPr>
        </a:p>
      </dgm:t>
    </dgm:pt>
    <dgm:pt modelId="{BA01DD39-A0AD-41F6-AFB7-1638C27BBD98}" type="parTrans" cxnId="{8E39EE5A-82B2-427C-88FC-FBC2270E47BC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ECDE21A7-0072-41F6-8EB2-88BD5B3CD1AF}" type="sibTrans" cxnId="{8E39EE5A-82B2-427C-88FC-FBC2270E47BC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B913F001-796D-4250-A04C-566154BEBCBA}">
      <dgm:prSet custT="1"/>
      <dgm:spPr/>
      <dgm:t>
        <a:bodyPr/>
        <a:lstStyle/>
        <a:p>
          <a:r>
            <a:rPr lang="es-ES" sz="1300" dirty="0" smtClean="0">
              <a:latin typeface="Helvetica" panose="020B0604020202030204" pitchFamily="34" charset="0"/>
            </a:rPr>
            <a:t>Etapa II: </a:t>
          </a:r>
        </a:p>
        <a:p>
          <a:r>
            <a:rPr lang="es-ES" sz="1300" dirty="0" smtClean="0">
              <a:latin typeface="Helvetica" panose="020B0604020202030204" pitchFamily="34" charset="0"/>
            </a:rPr>
            <a:t>Planificación para la implementación;</a:t>
          </a:r>
          <a:endParaRPr lang="es-ES" sz="1300" dirty="0" smtClean="0">
            <a:latin typeface="Helvetica" panose="020B0604020202030204" pitchFamily="34" charset="0"/>
          </a:endParaRPr>
        </a:p>
      </dgm:t>
    </dgm:pt>
    <dgm:pt modelId="{F88E1E90-B2A5-4F80-97DA-3C0412B16DDF}" type="parTrans" cxnId="{9A85F193-0B63-4AC9-B7DB-211450925D04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43D4E609-DA95-4325-8688-460E8CF5B7B8}" type="sibTrans" cxnId="{9A85F193-0B63-4AC9-B7DB-211450925D04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B62DE467-C372-4271-AEDB-744FCEE755C2}">
      <dgm:prSet custT="1"/>
      <dgm:spPr/>
      <dgm:t>
        <a:bodyPr/>
        <a:lstStyle/>
        <a:p>
          <a:r>
            <a:rPr lang="es-ES" sz="1300" dirty="0" smtClean="0">
              <a:latin typeface="Helvetica" panose="020B0604020202030204" pitchFamily="34" charset="0"/>
            </a:rPr>
            <a:t>Etapa III: </a:t>
          </a:r>
        </a:p>
        <a:p>
          <a:r>
            <a:rPr lang="es-ES" sz="1300" dirty="0" smtClean="0">
              <a:latin typeface="Helvetica" panose="020B0604020202030204" pitchFamily="34" charset="0"/>
            </a:rPr>
            <a:t>Definición de servicios y arquitectura de procesos; y,</a:t>
          </a:r>
          <a:endParaRPr lang="es-ES" sz="1300" dirty="0" smtClean="0">
            <a:latin typeface="Helvetica" panose="020B0604020202030204" pitchFamily="34" charset="0"/>
          </a:endParaRPr>
        </a:p>
      </dgm:t>
    </dgm:pt>
    <dgm:pt modelId="{626073D4-9331-441B-A896-9797433A5522}" type="parTrans" cxnId="{D65F7FE8-DD73-4BC5-A31D-EC554F242FD4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83BEF8B2-54E8-428E-BBDC-01655112B3B3}" type="sibTrans" cxnId="{D65F7FE8-DD73-4BC5-A31D-EC554F242FD4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E3ECE458-289B-460D-B0C9-4ADFEFB81478}">
      <dgm:prSet custT="1"/>
      <dgm:spPr/>
      <dgm:t>
        <a:bodyPr/>
        <a:lstStyle/>
        <a:p>
          <a:r>
            <a:rPr lang="es-ES" sz="1300" dirty="0" smtClean="0">
              <a:latin typeface="Helvetica" panose="020B0604020202030204" pitchFamily="34" charset="0"/>
            </a:rPr>
            <a:t>Etapa IV: </a:t>
          </a:r>
        </a:p>
        <a:p>
          <a:r>
            <a:rPr lang="es-ES" sz="1300" dirty="0" smtClean="0">
              <a:latin typeface="Helvetica" panose="020B0604020202030204" pitchFamily="34" charset="0"/>
            </a:rPr>
            <a:t>Optimización en la prestación de servicios y administración por procesos.</a:t>
          </a:r>
          <a:endParaRPr lang="es-ES" sz="1300" dirty="0" smtClean="0">
            <a:latin typeface="Helvetica" panose="020B0604020202030204" pitchFamily="34" charset="0"/>
          </a:endParaRPr>
        </a:p>
      </dgm:t>
    </dgm:pt>
    <dgm:pt modelId="{8FA8AA8E-F5FE-4260-886F-C33DF571995E}" type="parTrans" cxnId="{FC510C51-D440-43A3-9525-A8C883A03C89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4DBFD31A-3744-44B7-A9DC-016C21A1690C}" type="sibTrans" cxnId="{FC510C51-D440-43A3-9525-A8C883A03C89}">
      <dgm:prSet/>
      <dgm:spPr/>
      <dgm:t>
        <a:bodyPr/>
        <a:lstStyle/>
        <a:p>
          <a:endParaRPr lang="es-ES" sz="1300">
            <a:latin typeface="Helvetica" panose="020B0604020202030204" pitchFamily="34" charset="0"/>
          </a:endParaRPr>
        </a:p>
      </dgm:t>
    </dgm:pt>
    <dgm:pt modelId="{2D80610F-4B11-408D-BAB2-A55CDB3B8BBE}" type="pres">
      <dgm:prSet presAssocID="{2459A067-C7D1-46B0-AFAC-73A4AFC54025}" presName="diagram" presStyleCnt="0">
        <dgm:presLayoutVars>
          <dgm:dir/>
          <dgm:resizeHandles val="exact"/>
        </dgm:presLayoutVars>
      </dgm:prSet>
      <dgm:spPr/>
    </dgm:pt>
    <dgm:pt modelId="{1434ECBE-58F5-4062-9C16-33DF5C19432E}" type="pres">
      <dgm:prSet presAssocID="{E935E536-537C-4DC1-99B2-04FA6702B4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9ABA51-5C9F-4903-A600-B741D1FA5231}" type="pres">
      <dgm:prSet presAssocID="{ECDE21A7-0072-41F6-8EB2-88BD5B3CD1AF}" presName="sibTrans" presStyleCnt="0"/>
      <dgm:spPr/>
    </dgm:pt>
    <dgm:pt modelId="{65D53AED-9FC5-4900-9F3B-3F63B835F60E}" type="pres">
      <dgm:prSet presAssocID="{B913F001-796D-4250-A04C-566154BEBCBA}" presName="node" presStyleLbl="node1" presStyleIdx="1" presStyleCnt="4">
        <dgm:presLayoutVars>
          <dgm:bulletEnabled val="1"/>
        </dgm:presLayoutVars>
      </dgm:prSet>
      <dgm:spPr/>
    </dgm:pt>
    <dgm:pt modelId="{CD84F4F0-6392-409B-9853-4A137483112C}" type="pres">
      <dgm:prSet presAssocID="{43D4E609-DA95-4325-8688-460E8CF5B7B8}" presName="sibTrans" presStyleCnt="0"/>
      <dgm:spPr/>
    </dgm:pt>
    <dgm:pt modelId="{AA55660C-8B80-428A-A82A-1C76FA9C0592}" type="pres">
      <dgm:prSet presAssocID="{B62DE467-C372-4271-AEDB-744FCEE755C2}" presName="node" presStyleLbl="node1" presStyleIdx="2" presStyleCnt="4">
        <dgm:presLayoutVars>
          <dgm:bulletEnabled val="1"/>
        </dgm:presLayoutVars>
      </dgm:prSet>
      <dgm:spPr/>
    </dgm:pt>
    <dgm:pt modelId="{1A327952-1D96-480D-B71C-CE87C3852F58}" type="pres">
      <dgm:prSet presAssocID="{83BEF8B2-54E8-428E-BBDC-01655112B3B3}" presName="sibTrans" presStyleCnt="0"/>
      <dgm:spPr/>
    </dgm:pt>
    <dgm:pt modelId="{42F0A323-2038-48EB-B7B8-246CFAD64FF7}" type="pres">
      <dgm:prSet presAssocID="{E3ECE458-289B-460D-B0C9-4ADFEFB81478}" presName="node" presStyleLbl="node1" presStyleIdx="3" presStyleCnt="4">
        <dgm:presLayoutVars>
          <dgm:bulletEnabled val="1"/>
        </dgm:presLayoutVars>
      </dgm:prSet>
      <dgm:spPr/>
    </dgm:pt>
  </dgm:ptLst>
  <dgm:cxnLst>
    <dgm:cxn modelId="{D65F7FE8-DD73-4BC5-A31D-EC554F242FD4}" srcId="{2459A067-C7D1-46B0-AFAC-73A4AFC54025}" destId="{B62DE467-C372-4271-AEDB-744FCEE755C2}" srcOrd="2" destOrd="0" parTransId="{626073D4-9331-441B-A896-9797433A5522}" sibTransId="{83BEF8B2-54E8-428E-BBDC-01655112B3B3}"/>
    <dgm:cxn modelId="{E1B9B4E7-45E0-4345-BFC7-0D50114AB139}" type="presOf" srcId="{B913F001-796D-4250-A04C-566154BEBCBA}" destId="{65D53AED-9FC5-4900-9F3B-3F63B835F60E}" srcOrd="0" destOrd="0" presId="urn:microsoft.com/office/officeart/2005/8/layout/default"/>
    <dgm:cxn modelId="{95EF44B2-5323-401E-9B56-03541811BE98}" type="presOf" srcId="{B62DE467-C372-4271-AEDB-744FCEE755C2}" destId="{AA55660C-8B80-428A-A82A-1C76FA9C0592}" srcOrd="0" destOrd="0" presId="urn:microsoft.com/office/officeart/2005/8/layout/default"/>
    <dgm:cxn modelId="{79A84B0C-16E2-4FA6-9E10-376392FED454}" type="presOf" srcId="{E935E536-537C-4DC1-99B2-04FA6702B407}" destId="{1434ECBE-58F5-4062-9C16-33DF5C19432E}" srcOrd="0" destOrd="0" presId="urn:microsoft.com/office/officeart/2005/8/layout/default"/>
    <dgm:cxn modelId="{C88CCBD3-A636-4F1D-B80A-DF862EB05536}" type="presOf" srcId="{E3ECE458-289B-460D-B0C9-4ADFEFB81478}" destId="{42F0A323-2038-48EB-B7B8-246CFAD64FF7}" srcOrd="0" destOrd="0" presId="urn:microsoft.com/office/officeart/2005/8/layout/default"/>
    <dgm:cxn modelId="{B89409A4-0B2F-468A-8924-007F587E0D83}" type="presOf" srcId="{2459A067-C7D1-46B0-AFAC-73A4AFC54025}" destId="{2D80610F-4B11-408D-BAB2-A55CDB3B8BBE}" srcOrd="0" destOrd="0" presId="urn:microsoft.com/office/officeart/2005/8/layout/default"/>
    <dgm:cxn modelId="{FC510C51-D440-43A3-9525-A8C883A03C89}" srcId="{2459A067-C7D1-46B0-AFAC-73A4AFC54025}" destId="{E3ECE458-289B-460D-B0C9-4ADFEFB81478}" srcOrd="3" destOrd="0" parTransId="{8FA8AA8E-F5FE-4260-886F-C33DF571995E}" sibTransId="{4DBFD31A-3744-44B7-A9DC-016C21A1690C}"/>
    <dgm:cxn modelId="{9A85F193-0B63-4AC9-B7DB-211450925D04}" srcId="{2459A067-C7D1-46B0-AFAC-73A4AFC54025}" destId="{B913F001-796D-4250-A04C-566154BEBCBA}" srcOrd="1" destOrd="0" parTransId="{F88E1E90-B2A5-4F80-97DA-3C0412B16DDF}" sibTransId="{43D4E609-DA95-4325-8688-460E8CF5B7B8}"/>
    <dgm:cxn modelId="{8E39EE5A-82B2-427C-88FC-FBC2270E47BC}" srcId="{2459A067-C7D1-46B0-AFAC-73A4AFC54025}" destId="{E935E536-537C-4DC1-99B2-04FA6702B407}" srcOrd="0" destOrd="0" parTransId="{BA01DD39-A0AD-41F6-AFB7-1638C27BBD98}" sibTransId="{ECDE21A7-0072-41F6-8EB2-88BD5B3CD1AF}"/>
    <dgm:cxn modelId="{C6A15E12-F059-4898-8684-D2A938D1E1BE}" type="presParOf" srcId="{2D80610F-4B11-408D-BAB2-A55CDB3B8BBE}" destId="{1434ECBE-58F5-4062-9C16-33DF5C19432E}" srcOrd="0" destOrd="0" presId="urn:microsoft.com/office/officeart/2005/8/layout/default"/>
    <dgm:cxn modelId="{36583222-B12E-4130-B268-FA478EE6BCEB}" type="presParOf" srcId="{2D80610F-4B11-408D-BAB2-A55CDB3B8BBE}" destId="{A79ABA51-5C9F-4903-A600-B741D1FA5231}" srcOrd="1" destOrd="0" presId="urn:microsoft.com/office/officeart/2005/8/layout/default"/>
    <dgm:cxn modelId="{A5008AD6-B379-4EB7-92FD-AB092327521E}" type="presParOf" srcId="{2D80610F-4B11-408D-BAB2-A55CDB3B8BBE}" destId="{65D53AED-9FC5-4900-9F3B-3F63B835F60E}" srcOrd="2" destOrd="0" presId="urn:microsoft.com/office/officeart/2005/8/layout/default"/>
    <dgm:cxn modelId="{B16A80BB-92A8-48B4-BFD3-F3D1A67B6A7E}" type="presParOf" srcId="{2D80610F-4B11-408D-BAB2-A55CDB3B8BBE}" destId="{CD84F4F0-6392-409B-9853-4A137483112C}" srcOrd="3" destOrd="0" presId="urn:microsoft.com/office/officeart/2005/8/layout/default"/>
    <dgm:cxn modelId="{EE84959D-97C2-4711-A2A3-63736472687A}" type="presParOf" srcId="{2D80610F-4B11-408D-BAB2-A55CDB3B8BBE}" destId="{AA55660C-8B80-428A-A82A-1C76FA9C0592}" srcOrd="4" destOrd="0" presId="urn:microsoft.com/office/officeart/2005/8/layout/default"/>
    <dgm:cxn modelId="{BD1EB244-7855-4A1F-9162-B906BF1B58C6}" type="presParOf" srcId="{2D80610F-4B11-408D-BAB2-A55CDB3B8BBE}" destId="{1A327952-1D96-480D-B71C-CE87C3852F58}" srcOrd="5" destOrd="0" presId="urn:microsoft.com/office/officeart/2005/8/layout/default"/>
    <dgm:cxn modelId="{97452491-1866-4D56-8BCD-8774880BCE2C}" type="presParOf" srcId="{2D80610F-4B11-408D-BAB2-A55CDB3B8BBE}" destId="{42F0A323-2038-48EB-B7B8-246CFAD64FF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E107C-9A70-4E70-85A7-C9B8C9F64D6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5476547-7D27-4A9A-8A58-F8267E4A1D37}">
      <dgm:prSet phldrT="[Texto]" custT="1"/>
      <dgm:spPr/>
      <dgm:t>
        <a:bodyPr/>
        <a:lstStyle/>
        <a:p>
          <a:pPr algn="l"/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¿</a:t>
          </a:r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QUÉ? </a:t>
          </a:r>
          <a:endParaRPr lang="es-ES" sz="1600" b="1" kern="1200" dirty="0">
            <a:effectLst/>
            <a:latin typeface="Helvetica" panose="020B0604020202030204" pitchFamily="34" charset="0"/>
            <a:ea typeface="+mn-ea"/>
            <a:cs typeface="+mn-cs"/>
          </a:endParaRPr>
        </a:p>
      </dgm:t>
    </dgm:pt>
    <dgm:pt modelId="{C5E4FADF-8549-4033-A9EE-28D23F8A3E9A}" type="parTrans" cxnId="{36823EF8-DF48-43D9-84FA-CEDA11D4154E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CE0B2D9A-B108-48B3-98A6-8FF878D131D1}" type="sibTrans" cxnId="{36823EF8-DF48-43D9-84FA-CEDA11D4154E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4E55FAF2-F28D-492B-89B7-B9D8FCDFCA61}">
      <dgm:prSet phldrT="[Texto]" custT="1"/>
      <dgm:spPr/>
      <dgm:t>
        <a:bodyPr/>
        <a:lstStyle/>
        <a:p>
          <a:r>
            <a:rPr lang="es-ES_tradn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Implementar los procesos institucionales del Ministerio con base a los instrumentos de reforma institucional.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D82A1DB7-90A2-4187-9245-0034E468B23B}" type="parTrans" cxnId="{B59A32D4-16EA-49C7-9B5F-1CCDA8C6719A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D6A8ACC5-CA95-4841-A1F3-67547BCD5AA3}" type="sibTrans" cxnId="{B59A32D4-16EA-49C7-9B5F-1CCDA8C6719A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C33EFA2C-FE88-4540-AEC0-7BA38C1B625F}">
      <dgm:prSet phldrT="[Texto]" custT="1"/>
      <dgm:spPr/>
      <dgm:t>
        <a:bodyPr/>
        <a:lstStyle/>
        <a:p>
          <a:pPr algn="l"/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¿POR QUÉ? </a:t>
          </a:r>
          <a:endParaRPr lang="es-ES" sz="1600" b="1" kern="1200" dirty="0">
            <a:effectLst/>
            <a:latin typeface="Helvetica" panose="020B0604020202030204" pitchFamily="34" charset="0"/>
            <a:ea typeface="+mn-ea"/>
            <a:cs typeface="+mn-cs"/>
          </a:endParaRPr>
        </a:p>
      </dgm:t>
    </dgm:pt>
    <dgm:pt modelId="{02EF1E4C-3A82-4372-B9D9-7D6D16025507}" type="parTrans" cxnId="{D13138D8-D0B5-4078-8756-28872A8FDA33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9EB91354-3DFB-417E-9071-68640921A683}" type="sibTrans" cxnId="{D13138D8-D0B5-4078-8756-28872A8FDA33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262A21F8-81B5-4914-9573-8D5DBAA271B0}">
      <dgm:prSet phldrT="[Texto]" custT="1"/>
      <dgm:spPr/>
      <dgm:t>
        <a:bodyPr/>
        <a:lstStyle/>
        <a:p>
          <a:r>
            <a:rPr lang="es-ES_tradn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Permitirá contar con una línea base para la implementación de propuestas de mejora de ser vicios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292ECB80-8F20-4FB5-BE9D-0BB6484A7125}" type="parTrans" cxnId="{B0CB36C4-F5B3-4CFE-9B14-C5EABC151AB9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0A539407-A147-4568-A6BE-0F41168FB9DE}" type="sibTrans" cxnId="{B0CB36C4-F5B3-4CFE-9B14-C5EABC151AB9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E68D30DE-1E26-44BF-BA30-98C0EE835639}">
      <dgm:prSet phldrT="[Texto]" custT="1"/>
      <dgm:spPr/>
      <dgm:t>
        <a:bodyPr/>
        <a:lstStyle/>
        <a:p>
          <a:pPr algn="l"/>
          <a:r>
            <a:rPr lang="es-ES_tradnl" sz="1600" b="1" kern="1200" cap="none" spc="0" smtClean="0">
              <a:ln w="0"/>
              <a:effectLst/>
              <a:latin typeface="Helvetica" panose="020B0604020202030204" pitchFamily="34" charset="0"/>
            </a:rPr>
            <a:t>¿</a:t>
          </a:r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PARA QUÉ? </a:t>
          </a:r>
          <a:endParaRPr lang="es-ES" sz="1600" b="1" kern="1200" dirty="0">
            <a:effectLst/>
            <a:latin typeface="Helvetica" panose="020B0604020202030204" pitchFamily="34" charset="0"/>
            <a:ea typeface="+mn-ea"/>
            <a:cs typeface="+mn-cs"/>
          </a:endParaRPr>
        </a:p>
      </dgm:t>
    </dgm:pt>
    <dgm:pt modelId="{68090BAE-5A46-4762-98C6-DC090292D6FA}" type="parTrans" cxnId="{6CFAAF5F-2C70-43BD-99FC-E8B91E38E78B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3931456C-ED23-4299-99CE-634D86C288C0}" type="sibTrans" cxnId="{6CFAAF5F-2C70-43BD-99FC-E8B91E38E78B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E17263E6-E671-489F-AB2D-1FDA6929EB86}">
      <dgm:prSet phldrT="[Texto]" custT="1"/>
      <dgm:spPr/>
      <dgm:t>
        <a:bodyPr/>
        <a:lstStyle/>
        <a:p>
          <a:r>
            <a:rPr lang="es-ES_tradn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Para contar con documentación de procesos (cadena de valor, mapa de procesos, catálogo de procesos) actualizada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762AD3C7-D99B-44FC-8E98-79D643B6BE0D}" type="parTrans" cxnId="{B07D1C86-6796-4E66-84F5-3B1BCDE1B3BB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A26878E9-9F5D-41C9-A19B-C75829EA8F12}" type="sibTrans" cxnId="{B07D1C86-6796-4E66-84F5-3B1BCDE1B3BB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B59D58EE-920E-493C-88FD-88F594B2DB57}">
      <dgm:prSet phldrT="[Texto]" custT="1"/>
      <dgm:spPr/>
      <dgm:t>
        <a:bodyPr/>
        <a:lstStyle/>
        <a:p>
          <a:pPr algn="l"/>
          <a:r>
            <a:rPr lang="es-ES_tradnl" sz="1600" b="1" cap="none" spc="0" smtClean="0">
              <a:ln w="0"/>
              <a:effectLst/>
              <a:latin typeface="Helvetica" panose="020B0604020202030204" pitchFamily="34" charset="0"/>
            </a:rPr>
            <a:t>¿QUIÉN? </a:t>
          </a:r>
          <a:endParaRPr lang="es-ES" sz="1600" b="1" cap="none" spc="0" dirty="0">
            <a:ln w="0"/>
            <a:effectLst/>
            <a:latin typeface="Helvetica" panose="020B0604020202030204" pitchFamily="34" charset="0"/>
          </a:endParaRPr>
        </a:p>
      </dgm:t>
    </dgm:pt>
    <dgm:pt modelId="{692C1FF1-E083-47EE-9FE5-1FAC4D180E67}" type="parTrans" cxnId="{C1C8375E-ABE1-4188-A3C0-25FD44602B00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850EFC86-C035-4130-A27E-F0AF6F0DEDAB}" type="sibTrans" cxnId="{C1C8375E-ABE1-4188-A3C0-25FD44602B00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DB046753-54D2-4B60-B280-30DFD81EC238}">
      <dgm:prSet phldrT="[Texto]" custT="1"/>
      <dgm:spPr/>
      <dgm:t>
        <a:bodyPr/>
        <a:lstStyle/>
        <a:p>
          <a:r>
            <a:rPr lang="es-ES_tradnl" sz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Dirección de Metodologías y Administración de procesos  - MAG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4AB46229-ABF9-495D-990A-D5ABD1867E15}" type="parTrans" cxnId="{94FA7E4B-E191-420E-9B02-EC60AB6DCDE5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2A5AEB2B-3516-47C7-BF40-3EB0A697986F}" type="sibTrans" cxnId="{94FA7E4B-E191-420E-9B02-EC60AB6DCDE5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824E23F7-607A-400F-820F-0047A140FF15}">
      <dgm:prSet phldrT="[Texto]" custT="1"/>
      <dgm:spPr/>
      <dgm:t>
        <a:bodyPr/>
        <a:lstStyle/>
        <a:p>
          <a:pPr algn="l"/>
          <a:r>
            <a:rPr lang="es-ES_tradnl" sz="1600" b="1" cap="none" spc="0" smtClean="0">
              <a:ln w="0"/>
              <a:effectLst/>
              <a:latin typeface="Helvetica" panose="020B0604020202030204" pitchFamily="34" charset="0"/>
            </a:rPr>
            <a:t>¿CUÁNDO? </a:t>
          </a:r>
          <a:endParaRPr lang="es-ES" sz="1600" b="1" cap="none" spc="0" dirty="0">
            <a:ln w="0"/>
            <a:effectLst/>
            <a:latin typeface="Helvetica" panose="020B0604020202030204" pitchFamily="34" charset="0"/>
          </a:endParaRPr>
        </a:p>
      </dgm:t>
    </dgm:pt>
    <dgm:pt modelId="{FB755D11-7074-4232-85D4-CFC14E990E10}" type="parTrans" cxnId="{B7480407-B44D-4179-AEBD-7E545B666C03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048F0A73-B677-4F98-A2E5-B8D0F0C00B19}" type="sibTrans" cxnId="{B7480407-B44D-4179-AEBD-7E545B666C03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0F0005DA-A264-4B36-A937-94A047526663}">
      <dgm:prSet phldrT="[Texto]" custT="1"/>
      <dgm:spPr/>
      <dgm:t>
        <a:bodyPr/>
        <a:lstStyle/>
        <a:p>
          <a:r>
            <a:rPr lang="es-ES_tradnl" sz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Una vez aprobados los instrumentos de reforma institucional con las autoridades e instituciones competentes.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0A03132C-5BA8-40BF-8C2E-87F9E9761FD0}" type="parTrans" cxnId="{68777055-0B10-49AE-A0AA-804695712104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EC7A196B-C6D2-45A1-8A8D-0A3C6415FAD9}" type="sibTrans" cxnId="{68777055-0B10-49AE-A0AA-804695712104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23F764C1-1539-4BC2-A2D4-CE1C16B33563}">
      <dgm:prSet phldrT="[Texto]" custT="1"/>
      <dgm:spPr/>
      <dgm:t>
        <a:bodyPr/>
        <a:lstStyle/>
        <a:p>
          <a:pPr algn="l"/>
          <a:r>
            <a:rPr lang="es-ES_tradnl" sz="1600" b="1" cap="none" spc="0" smtClean="0">
              <a:ln w="0"/>
              <a:effectLst/>
              <a:latin typeface="Helvetica" panose="020B0604020202030204" pitchFamily="34" charset="0"/>
            </a:rPr>
            <a:t>¿DÓNDE? </a:t>
          </a:r>
          <a:endParaRPr lang="es-ES" sz="1600" b="1" cap="none" spc="0" dirty="0">
            <a:ln w="0"/>
            <a:effectLst/>
            <a:latin typeface="Helvetica" panose="020B0604020202030204" pitchFamily="34" charset="0"/>
          </a:endParaRPr>
        </a:p>
      </dgm:t>
    </dgm:pt>
    <dgm:pt modelId="{334FA53C-A285-421D-9D79-C6AEDB0A210C}" type="parTrans" cxnId="{01366D89-3E4E-4517-BA1A-BACFE4B463B4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A9C4C40B-9F6E-4742-8CAC-01451AB2CEDF}" type="sibTrans" cxnId="{01366D89-3E4E-4517-BA1A-BACFE4B463B4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674FACE3-65F7-410B-9287-3D1E3AB49011}">
      <dgm:prSet phldrT="[Texto]" custT="1"/>
      <dgm:spPr/>
      <dgm:t>
        <a:bodyPr/>
        <a:lstStyle/>
        <a:p>
          <a:r>
            <a:rPr lang="es-ES_tradnl" sz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Salas de reuniones de las Subsecretaria de coordinaciones Generales del Ministerio de Agricultura y Ganadería en las ciudades de Quito y Guayaquil.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D0FE548C-B6B4-4F8A-9E87-1B8AFF5EBCB6}" type="parTrans" cxnId="{B68C4F07-8714-4E0E-A29E-AD33A10FC354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75384942-81CB-49BD-B15D-0FA6D26093D5}" type="sibTrans" cxnId="{B68C4F07-8714-4E0E-A29E-AD33A10FC354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B0C287C6-0C86-4C52-923A-8CEADBD572F3}">
      <dgm:prSet phldrT="[Texto]" custT="1"/>
      <dgm:spPr/>
      <dgm:t>
        <a:bodyPr/>
        <a:lstStyle/>
        <a:p>
          <a:pPr algn="l"/>
          <a:r>
            <a:rPr lang="es-ES_tradnl" sz="1600" b="1" cap="none" spc="0" smtClean="0">
              <a:ln w="0"/>
              <a:effectLst/>
              <a:latin typeface="Helvetica" panose="020B0604020202030204" pitchFamily="34" charset="0"/>
            </a:rPr>
            <a:t>¿CÓMO? </a:t>
          </a:r>
          <a:endParaRPr lang="es-ES" sz="1600" b="1" cap="none" spc="0" dirty="0">
            <a:ln w="0"/>
            <a:effectLst/>
            <a:latin typeface="Helvetica" panose="020B0604020202030204" pitchFamily="34" charset="0"/>
          </a:endParaRPr>
        </a:p>
      </dgm:t>
    </dgm:pt>
    <dgm:pt modelId="{FB71778A-0C8C-46F9-B0B5-42DFB6BE3A76}" type="parTrans" cxnId="{AB80052F-4B16-44CA-B8B4-281E8CC0440D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2D48DCEA-EDC6-43C3-9E19-7AD5BDFCDCAB}" type="sibTrans" cxnId="{AB80052F-4B16-44CA-B8B4-281E8CC0440D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B82994C0-EBE8-4BA9-9C4D-285CD74697E9}">
      <dgm:prSet phldrT="[Texto]" custT="1"/>
      <dgm:spPr/>
      <dgm:t>
        <a:bodyPr/>
        <a:lstStyle/>
        <a:p>
          <a:r>
            <a:rPr lang="es-ES_tradnl" sz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Implementando las metodologías descritas en la Norma Técnica de Prestación de Servicios y Administración por procesos</a:t>
          </a:r>
          <a:endParaRPr lang="es-ES" sz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gm:t>
    </dgm:pt>
    <dgm:pt modelId="{40C511CD-9C18-4012-8292-61DF7CBEE7AB}" type="parTrans" cxnId="{9DFBC493-B32B-4157-A25C-3EA5176AA451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FD7A16C7-CACB-4385-BD84-01CE1039CDB9}" type="sibTrans" cxnId="{9DFBC493-B32B-4157-A25C-3EA5176AA451}">
      <dgm:prSet/>
      <dgm:spPr/>
      <dgm:t>
        <a:bodyPr/>
        <a:lstStyle/>
        <a:p>
          <a:endParaRPr lang="es-ES" sz="1200">
            <a:latin typeface="Helvetica" panose="020B0604020202030204" pitchFamily="34" charset="0"/>
          </a:endParaRPr>
        </a:p>
      </dgm:t>
    </dgm:pt>
    <dgm:pt modelId="{EA93F239-4F6D-4818-A9F5-A17081078532}" type="pres">
      <dgm:prSet presAssocID="{0B9E107C-9A70-4E70-85A7-C9B8C9F64D65}" presName="Name0" presStyleCnt="0">
        <dgm:presLayoutVars>
          <dgm:dir/>
          <dgm:animLvl val="lvl"/>
          <dgm:resizeHandles val="exact"/>
        </dgm:presLayoutVars>
      </dgm:prSet>
      <dgm:spPr/>
    </dgm:pt>
    <dgm:pt modelId="{9CC809DC-164E-4520-B93B-ED1A32EF138D}" type="pres">
      <dgm:prSet presAssocID="{55476547-7D27-4A9A-8A58-F8267E4A1D37}" presName="linNode" presStyleCnt="0"/>
      <dgm:spPr/>
    </dgm:pt>
    <dgm:pt modelId="{B4CF4472-46B1-4A47-836F-B348DF481123}" type="pres">
      <dgm:prSet presAssocID="{55476547-7D27-4A9A-8A58-F8267E4A1D37}" presName="parentText" presStyleLbl="node1" presStyleIdx="0" presStyleCnt="7" custScaleX="642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4420D-E37D-4EC3-8053-87FE76B8CCC7}" type="pres">
      <dgm:prSet presAssocID="{55476547-7D27-4A9A-8A58-F8267E4A1D37}" presName="descendantText" presStyleLbl="alignAccFollowNode1" presStyleIdx="0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757DF-611C-4AB2-B718-EA041BCB79B5}" type="pres">
      <dgm:prSet presAssocID="{CE0B2D9A-B108-48B3-98A6-8FF878D131D1}" presName="sp" presStyleCnt="0"/>
      <dgm:spPr/>
    </dgm:pt>
    <dgm:pt modelId="{F4216231-DB48-4FFD-BC55-8638A5E6D904}" type="pres">
      <dgm:prSet presAssocID="{C33EFA2C-FE88-4540-AEC0-7BA38C1B625F}" presName="linNode" presStyleCnt="0"/>
      <dgm:spPr/>
    </dgm:pt>
    <dgm:pt modelId="{884CFFE0-1D51-4E1B-9335-7393E6D3C246}" type="pres">
      <dgm:prSet presAssocID="{C33EFA2C-FE88-4540-AEC0-7BA38C1B625F}" presName="parentText" presStyleLbl="node1" presStyleIdx="1" presStyleCnt="7" custScaleX="642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9C213E-84D7-4DDC-9C38-B9EC693334CA}" type="pres">
      <dgm:prSet presAssocID="{C33EFA2C-FE88-4540-AEC0-7BA38C1B625F}" presName="descendantText" presStyleLbl="alignAccFollowNode1" presStyleIdx="1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3A3A1-F1C4-40B9-803D-CAC16696C1FB}" type="pres">
      <dgm:prSet presAssocID="{9EB91354-3DFB-417E-9071-68640921A683}" presName="sp" presStyleCnt="0"/>
      <dgm:spPr/>
    </dgm:pt>
    <dgm:pt modelId="{0C2371EF-5451-45C7-BEEA-3F0BA24745BA}" type="pres">
      <dgm:prSet presAssocID="{E68D30DE-1E26-44BF-BA30-98C0EE835639}" presName="linNode" presStyleCnt="0"/>
      <dgm:spPr/>
    </dgm:pt>
    <dgm:pt modelId="{0505EC10-9FEC-422F-8D90-2FBE5CD9E5E1}" type="pres">
      <dgm:prSet presAssocID="{E68D30DE-1E26-44BF-BA30-98C0EE835639}" presName="parentText" presStyleLbl="node1" presStyleIdx="2" presStyleCnt="7" custScaleX="642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E46EDE-9143-4BD3-8DD7-7FDEC6DA1734}" type="pres">
      <dgm:prSet presAssocID="{E68D30DE-1E26-44BF-BA30-98C0EE835639}" presName="descendantText" presStyleLbl="alignAccFollowNode1" presStyleIdx="2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08594-E24F-478F-B005-2D9973A86AFA}" type="pres">
      <dgm:prSet presAssocID="{3931456C-ED23-4299-99CE-634D86C288C0}" presName="sp" presStyleCnt="0"/>
      <dgm:spPr/>
    </dgm:pt>
    <dgm:pt modelId="{7DAD6FAB-C294-4143-83F5-C32A798752CA}" type="pres">
      <dgm:prSet presAssocID="{B59D58EE-920E-493C-88FD-88F594B2DB57}" presName="linNode" presStyleCnt="0"/>
      <dgm:spPr/>
    </dgm:pt>
    <dgm:pt modelId="{3F14E23E-843A-4A86-B51A-B9EC6EA2A4CB}" type="pres">
      <dgm:prSet presAssocID="{B59D58EE-920E-493C-88FD-88F594B2DB57}" presName="parentText" presStyleLbl="node1" presStyleIdx="3" presStyleCnt="7" custScaleX="64251">
        <dgm:presLayoutVars>
          <dgm:chMax val="1"/>
          <dgm:bulletEnabled val="1"/>
        </dgm:presLayoutVars>
      </dgm:prSet>
      <dgm:spPr/>
    </dgm:pt>
    <dgm:pt modelId="{388D2AEE-8B15-43BA-A28D-739F8C05E2FC}" type="pres">
      <dgm:prSet presAssocID="{B59D58EE-920E-493C-88FD-88F594B2DB57}" presName="descendantText" presStyleLbl="alignAccFollowNode1" presStyleIdx="3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546C9-D5C8-43B6-80D9-C5D452EA7F87}" type="pres">
      <dgm:prSet presAssocID="{850EFC86-C035-4130-A27E-F0AF6F0DEDAB}" presName="sp" presStyleCnt="0"/>
      <dgm:spPr/>
    </dgm:pt>
    <dgm:pt modelId="{0B709336-9E37-449E-994D-DAABBA4AA3EC}" type="pres">
      <dgm:prSet presAssocID="{824E23F7-607A-400F-820F-0047A140FF15}" presName="linNode" presStyleCnt="0"/>
      <dgm:spPr/>
    </dgm:pt>
    <dgm:pt modelId="{7A4BBF46-A76F-42E0-914D-5D70C7C03A05}" type="pres">
      <dgm:prSet presAssocID="{824E23F7-607A-400F-820F-0047A140FF15}" presName="parentText" presStyleLbl="node1" presStyleIdx="4" presStyleCnt="7" custScaleX="64251">
        <dgm:presLayoutVars>
          <dgm:chMax val="1"/>
          <dgm:bulletEnabled val="1"/>
        </dgm:presLayoutVars>
      </dgm:prSet>
      <dgm:spPr/>
    </dgm:pt>
    <dgm:pt modelId="{FAA6A701-30CC-452A-AA2F-81258C810234}" type="pres">
      <dgm:prSet presAssocID="{824E23F7-607A-400F-820F-0047A140FF15}" presName="descendantText" presStyleLbl="alignAccFollowNode1" presStyleIdx="4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411D81-58A6-4FBB-877A-BBC964255270}" type="pres">
      <dgm:prSet presAssocID="{048F0A73-B677-4F98-A2E5-B8D0F0C00B19}" presName="sp" presStyleCnt="0"/>
      <dgm:spPr/>
    </dgm:pt>
    <dgm:pt modelId="{F005D437-3D67-49C0-B9AF-296A799AA222}" type="pres">
      <dgm:prSet presAssocID="{23F764C1-1539-4BC2-A2D4-CE1C16B33563}" presName="linNode" presStyleCnt="0"/>
      <dgm:spPr/>
    </dgm:pt>
    <dgm:pt modelId="{821DF5D3-7190-49B5-9C90-9554E9A1A868}" type="pres">
      <dgm:prSet presAssocID="{23F764C1-1539-4BC2-A2D4-CE1C16B33563}" presName="parentText" presStyleLbl="node1" presStyleIdx="5" presStyleCnt="7" custScaleX="64251">
        <dgm:presLayoutVars>
          <dgm:chMax val="1"/>
          <dgm:bulletEnabled val="1"/>
        </dgm:presLayoutVars>
      </dgm:prSet>
      <dgm:spPr/>
    </dgm:pt>
    <dgm:pt modelId="{13BFAFAE-C146-4BF7-A41A-70C5DDDF0B06}" type="pres">
      <dgm:prSet presAssocID="{23F764C1-1539-4BC2-A2D4-CE1C16B33563}" presName="descendantText" presStyleLbl="alignAccFollowNode1" presStyleIdx="5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E23ECC-95F4-448E-8225-AE060606D09D}" type="pres">
      <dgm:prSet presAssocID="{A9C4C40B-9F6E-4742-8CAC-01451AB2CEDF}" presName="sp" presStyleCnt="0"/>
      <dgm:spPr/>
    </dgm:pt>
    <dgm:pt modelId="{3DB2C9F6-B7CB-4D38-89D6-AA1FD34CD515}" type="pres">
      <dgm:prSet presAssocID="{B0C287C6-0C86-4C52-923A-8CEADBD572F3}" presName="linNode" presStyleCnt="0"/>
      <dgm:spPr/>
    </dgm:pt>
    <dgm:pt modelId="{6A9A2876-AB8D-4546-829D-2E6364CF5EF4}" type="pres">
      <dgm:prSet presAssocID="{B0C287C6-0C86-4C52-923A-8CEADBD572F3}" presName="parentText" presStyleLbl="node1" presStyleIdx="6" presStyleCnt="7" custScaleX="64251">
        <dgm:presLayoutVars>
          <dgm:chMax val="1"/>
          <dgm:bulletEnabled val="1"/>
        </dgm:presLayoutVars>
      </dgm:prSet>
      <dgm:spPr/>
    </dgm:pt>
    <dgm:pt modelId="{06CF9317-501D-4585-B551-1FF738C50D42}" type="pres">
      <dgm:prSet presAssocID="{B0C287C6-0C86-4C52-923A-8CEADBD572F3}" presName="descendantText" presStyleLbl="alignAccFollowNode1" presStyleIdx="6" presStyleCnt="7" custLinFactNeighborY="0">
        <dgm:presLayoutVars>
          <dgm:bulletEnabled val="1"/>
        </dgm:presLayoutVars>
      </dgm:prSet>
      <dgm:spPr/>
    </dgm:pt>
  </dgm:ptLst>
  <dgm:cxnLst>
    <dgm:cxn modelId="{B59A32D4-16EA-49C7-9B5F-1CCDA8C6719A}" srcId="{55476547-7D27-4A9A-8A58-F8267E4A1D37}" destId="{4E55FAF2-F28D-492B-89B7-B9D8FCDFCA61}" srcOrd="0" destOrd="0" parTransId="{D82A1DB7-90A2-4187-9245-0034E468B23B}" sibTransId="{D6A8ACC5-CA95-4841-A1F3-67547BCD5AA3}"/>
    <dgm:cxn modelId="{D522F2C1-AF39-4124-821B-BACBD25ADAC8}" type="presOf" srcId="{0F0005DA-A264-4B36-A937-94A047526663}" destId="{FAA6A701-30CC-452A-AA2F-81258C810234}" srcOrd="0" destOrd="0" presId="urn:microsoft.com/office/officeart/2005/8/layout/vList5"/>
    <dgm:cxn modelId="{D13138D8-D0B5-4078-8756-28872A8FDA33}" srcId="{0B9E107C-9A70-4E70-85A7-C9B8C9F64D65}" destId="{C33EFA2C-FE88-4540-AEC0-7BA38C1B625F}" srcOrd="1" destOrd="0" parTransId="{02EF1E4C-3A82-4372-B9D9-7D6D16025507}" sibTransId="{9EB91354-3DFB-417E-9071-68640921A683}"/>
    <dgm:cxn modelId="{26716E8D-6AA1-4391-B053-C0B032999F3E}" type="presOf" srcId="{262A21F8-81B5-4914-9573-8D5DBAA271B0}" destId="{F89C213E-84D7-4DDC-9C38-B9EC693334CA}" srcOrd="0" destOrd="0" presId="urn:microsoft.com/office/officeart/2005/8/layout/vList5"/>
    <dgm:cxn modelId="{5893448B-8972-4589-BCBE-966396881566}" type="presOf" srcId="{C33EFA2C-FE88-4540-AEC0-7BA38C1B625F}" destId="{884CFFE0-1D51-4E1B-9335-7393E6D3C246}" srcOrd="0" destOrd="0" presId="urn:microsoft.com/office/officeart/2005/8/layout/vList5"/>
    <dgm:cxn modelId="{811FA446-A98D-44E9-97D5-323271597C25}" type="presOf" srcId="{674FACE3-65F7-410B-9287-3D1E3AB49011}" destId="{13BFAFAE-C146-4BF7-A41A-70C5DDDF0B06}" srcOrd="0" destOrd="0" presId="urn:microsoft.com/office/officeart/2005/8/layout/vList5"/>
    <dgm:cxn modelId="{36823EF8-DF48-43D9-84FA-CEDA11D4154E}" srcId="{0B9E107C-9A70-4E70-85A7-C9B8C9F64D65}" destId="{55476547-7D27-4A9A-8A58-F8267E4A1D37}" srcOrd="0" destOrd="0" parTransId="{C5E4FADF-8549-4033-A9EE-28D23F8A3E9A}" sibTransId="{CE0B2D9A-B108-48B3-98A6-8FF878D131D1}"/>
    <dgm:cxn modelId="{B0CB36C4-F5B3-4CFE-9B14-C5EABC151AB9}" srcId="{C33EFA2C-FE88-4540-AEC0-7BA38C1B625F}" destId="{262A21F8-81B5-4914-9573-8D5DBAA271B0}" srcOrd="0" destOrd="0" parTransId="{292ECB80-8F20-4FB5-BE9D-0BB6484A7125}" sibTransId="{0A539407-A147-4568-A6BE-0F41168FB9DE}"/>
    <dgm:cxn modelId="{9DFBC493-B32B-4157-A25C-3EA5176AA451}" srcId="{B0C287C6-0C86-4C52-923A-8CEADBD572F3}" destId="{B82994C0-EBE8-4BA9-9C4D-285CD74697E9}" srcOrd="0" destOrd="0" parTransId="{40C511CD-9C18-4012-8292-61DF7CBEE7AB}" sibTransId="{FD7A16C7-CACB-4385-BD84-01CE1039CDB9}"/>
    <dgm:cxn modelId="{13A11DAC-7685-4B59-BDA0-190CFB594816}" type="presOf" srcId="{824E23F7-607A-400F-820F-0047A140FF15}" destId="{7A4BBF46-A76F-42E0-914D-5D70C7C03A05}" srcOrd="0" destOrd="0" presId="urn:microsoft.com/office/officeart/2005/8/layout/vList5"/>
    <dgm:cxn modelId="{B7480407-B44D-4179-AEBD-7E545B666C03}" srcId="{0B9E107C-9A70-4E70-85A7-C9B8C9F64D65}" destId="{824E23F7-607A-400F-820F-0047A140FF15}" srcOrd="4" destOrd="0" parTransId="{FB755D11-7074-4232-85D4-CFC14E990E10}" sibTransId="{048F0A73-B677-4F98-A2E5-B8D0F0C00B19}"/>
    <dgm:cxn modelId="{7F6899FC-83FE-4891-949B-F1FB260F5C31}" type="presOf" srcId="{55476547-7D27-4A9A-8A58-F8267E4A1D37}" destId="{B4CF4472-46B1-4A47-836F-B348DF481123}" srcOrd="0" destOrd="0" presId="urn:microsoft.com/office/officeart/2005/8/layout/vList5"/>
    <dgm:cxn modelId="{8170C2EA-12AE-418A-8844-DD8379A38E06}" type="presOf" srcId="{B0C287C6-0C86-4C52-923A-8CEADBD572F3}" destId="{6A9A2876-AB8D-4546-829D-2E6364CF5EF4}" srcOrd="0" destOrd="0" presId="urn:microsoft.com/office/officeart/2005/8/layout/vList5"/>
    <dgm:cxn modelId="{7538C2E1-1812-469E-A958-B9C3403EBF3C}" type="presOf" srcId="{4E55FAF2-F28D-492B-89B7-B9D8FCDFCA61}" destId="{8054420D-E37D-4EC3-8053-87FE76B8CCC7}" srcOrd="0" destOrd="0" presId="urn:microsoft.com/office/officeart/2005/8/layout/vList5"/>
    <dgm:cxn modelId="{B07D1C86-6796-4E66-84F5-3B1BCDE1B3BB}" srcId="{E68D30DE-1E26-44BF-BA30-98C0EE835639}" destId="{E17263E6-E671-489F-AB2D-1FDA6929EB86}" srcOrd="0" destOrd="0" parTransId="{762AD3C7-D99B-44FC-8E98-79D643B6BE0D}" sibTransId="{A26878E9-9F5D-41C9-A19B-C75829EA8F12}"/>
    <dgm:cxn modelId="{B854BA79-237A-40C5-AB46-4748A988AD3A}" type="presOf" srcId="{B82994C0-EBE8-4BA9-9C4D-285CD74697E9}" destId="{06CF9317-501D-4585-B551-1FF738C50D42}" srcOrd="0" destOrd="0" presId="urn:microsoft.com/office/officeart/2005/8/layout/vList5"/>
    <dgm:cxn modelId="{48EED4C4-976E-4523-94D2-1B65D5FD1EE6}" type="presOf" srcId="{DB046753-54D2-4B60-B280-30DFD81EC238}" destId="{388D2AEE-8B15-43BA-A28D-739F8C05E2FC}" srcOrd="0" destOrd="0" presId="urn:microsoft.com/office/officeart/2005/8/layout/vList5"/>
    <dgm:cxn modelId="{798D1222-4F01-4118-A11C-1ADB6674DFA0}" type="presOf" srcId="{E68D30DE-1E26-44BF-BA30-98C0EE835639}" destId="{0505EC10-9FEC-422F-8D90-2FBE5CD9E5E1}" srcOrd="0" destOrd="0" presId="urn:microsoft.com/office/officeart/2005/8/layout/vList5"/>
    <dgm:cxn modelId="{AB80052F-4B16-44CA-B8B4-281E8CC0440D}" srcId="{0B9E107C-9A70-4E70-85A7-C9B8C9F64D65}" destId="{B0C287C6-0C86-4C52-923A-8CEADBD572F3}" srcOrd="6" destOrd="0" parTransId="{FB71778A-0C8C-46F9-B0B5-42DFB6BE3A76}" sibTransId="{2D48DCEA-EDC6-43C3-9E19-7AD5BDFCDCAB}"/>
    <dgm:cxn modelId="{0AA41539-AF28-4FD4-80FF-5083AE75EF50}" type="presOf" srcId="{23F764C1-1539-4BC2-A2D4-CE1C16B33563}" destId="{821DF5D3-7190-49B5-9C90-9554E9A1A868}" srcOrd="0" destOrd="0" presId="urn:microsoft.com/office/officeart/2005/8/layout/vList5"/>
    <dgm:cxn modelId="{F3F2D3AC-4935-488B-81AB-0487D571E503}" type="presOf" srcId="{0B9E107C-9A70-4E70-85A7-C9B8C9F64D65}" destId="{EA93F239-4F6D-4818-A9F5-A17081078532}" srcOrd="0" destOrd="0" presId="urn:microsoft.com/office/officeart/2005/8/layout/vList5"/>
    <dgm:cxn modelId="{68777055-0B10-49AE-A0AA-804695712104}" srcId="{824E23F7-607A-400F-820F-0047A140FF15}" destId="{0F0005DA-A264-4B36-A937-94A047526663}" srcOrd="0" destOrd="0" parTransId="{0A03132C-5BA8-40BF-8C2E-87F9E9761FD0}" sibTransId="{EC7A196B-C6D2-45A1-8A8D-0A3C6415FAD9}"/>
    <dgm:cxn modelId="{C1C8375E-ABE1-4188-A3C0-25FD44602B00}" srcId="{0B9E107C-9A70-4E70-85A7-C9B8C9F64D65}" destId="{B59D58EE-920E-493C-88FD-88F594B2DB57}" srcOrd="3" destOrd="0" parTransId="{692C1FF1-E083-47EE-9FE5-1FAC4D180E67}" sibTransId="{850EFC86-C035-4130-A27E-F0AF6F0DEDAB}"/>
    <dgm:cxn modelId="{01366D89-3E4E-4517-BA1A-BACFE4B463B4}" srcId="{0B9E107C-9A70-4E70-85A7-C9B8C9F64D65}" destId="{23F764C1-1539-4BC2-A2D4-CE1C16B33563}" srcOrd="5" destOrd="0" parTransId="{334FA53C-A285-421D-9D79-C6AEDB0A210C}" sibTransId="{A9C4C40B-9F6E-4742-8CAC-01451AB2CEDF}"/>
    <dgm:cxn modelId="{94FA7E4B-E191-420E-9B02-EC60AB6DCDE5}" srcId="{B59D58EE-920E-493C-88FD-88F594B2DB57}" destId="{DB046753-54D2-4B60-B280-30DFD81EC238}" srcOrd="0" destOrd="0" parTransId="{4AB46229-ABF9-495D-990A-D5ABD1867E15}" sibTransId="{2A5AEB2B-3516-47C7-BF40-3EB0A697986F}"/>
    <dgm:cxn modelId="{78B8296E-C6ED-4153-BE75-C864BD6A88C3}" type="presOf" srcId="{E17263E6-E671-489F-AB2D-1FDA6929EB86}" destId="{DBE46EDE-9143-4BD3-8DD7-7FDEC6DA1734}" srcOrd="0" destOrd="0" presId="urn:microsoft.com/office/officeart/2005/8/layout/vList5"/>
    <dgm:cxn modelId="{B68C4F07-8714-4E0E-A29E-AD33A10FC354}" srcId="{23F764C1-1539-4BC2-A2D4-CE1C16B33563}" destId="{674FACE3-65F7-410B-9287-3D1E3AB49011}" srcOrd="0" destOrd="0" parTransId="{D0FE548C-B6B4-4F8A-9E87-1B8AFF5EBCB6}" sibTransId="{75384942-81CB-49BD-B15D-0FA6D26093D5}"/>
    <dgm:cxn modelId="{6CFAAF5F-2C70-43BD-99FC-E8B91E38E78B}" srcId="{0B9E107C-9A70-4E70-85A7-C9B8C9F64D65}" destId="{E68D30DE-1E26-44BF-BA30-98C0EE835639}" srcOrd="2" destOrd="0" parTransId="{68090BAE-5A46-4762-98C6-DC090292D6FA}" sibTransId="{3931456C-ED23-4299-99CE-634D86C288C0}"/>
    <dgm:cxn modelId="{147E0BC5-BB62-4F30-8942-3C300C2D04D6}" type="presOf" srcId="{B59D58EE-920E-493C-88FD-88F594B2DB57}" destId="{3F14E23E-843A-4A86-B51A-B9EC6EA2A4CB}" srcOrd="0" destOrd="0" presId="urn:microsoft.com/office/officeart/2005/8/layout/vList5"/>
    <dgm:cxn modelId="{C8B3E030-49CC-4F77-BFA1-C750856ADC7C}" type="presParOf" srcId="{EA93F239-4F6D-4818-A9F5-A17081078532}" destId="{9CC809DC-164E-4520-B93B-ED1A32EF138D}" srcOrd="0" destOrd="0" presId="urn:microsoft.com/office/officeart/2005/8/layout/vList5"/>
    <dgm:cxn modelId="{5BC042E5-4203-47E0-9F1A-3A744C879BAD}" type="presParOf" srcId="{9CC809DC-164E-4520-B93B-ED1A32EF138D}" destId="{B4CF4472-46B1-4A47-836F-B348DF481123}" srcOrd="0" destOrd="0" presId="urn:microsoft.com/office/officeart/2005/8/layout/vList5"/>
    <dgm:cxn modelId="{7133E366-1000-48EE-AB9B-168396BFCF74}" type="presParOf" srcId="{9CC809DC-164E-4520-B93B-ED1A32EF138D}" destId="{8054420D-E37D-4EC3-8053-87FE76B8CCC7}" srcOrd="1" destOrd="0" presId="urn:microsoft.com/office/officeart/2005/8/layout/vList5"/>
    <dgm:cxn modelId="{92E2828E-09F6-4AE5-9B72-A16EAA880BEF}" type="presParOf" srcId="{EA93F239-4F6D-4818-A9F5-A17081078532}" destId="{F00757DF-611C-4AB2-B718-EA041BCB79B5}" srcOrd="1" destOrd="0" presId="urn:microsoft.com/office/officeart/2005/8/layout/vList5"/>
    <dgm:cxn modelId="{D2F279AC-B407-4994-9D2A-3DBE40C8E2EC}" type="presParOf" srcId="{EA93F239-4F6D-4818-A9F5-A17081078532}" destId="{F4216231-DB48-4FFD-BC55-8638A5E6D904}" srcOrd="2" destOrd="0" presId="urn:microsoft.com/office/officeart/2005/8/layout/vList5"/>
    <dgm:cxn modelId="{69667DED-7413-4743-A9C5-ECD954552863}" type="presParOf" srcId="{F4216231-DB48-4FFD-BC55-8638A5E6D904}" destId="{884CFFE0-1D51-4E1B-9335-7393E6D3C246}" srcOrd="0" destOrd="0" presId="urn:microsoft.com/office/officeart/2005/8/layout/vList5"/>
    <dgm:cxn modelId="{1CAFF9C3-5AB0-40AA-AA35-E2E92A36D9F2}" type="presParOf" srcId="{F4216231-DB48-4FFD-BC55-8638A5E6D904}" destId="{F89C213E-84D7-4DDC-9C38-B9EC693334CA}" srcOrd="1" destOrd="0" presId="urn:microsoft.com/office/officeart/2005/8/layout/vList5"/>
    <dgm:cxn modelId="{68B9ABBF-2406-4BD9-BE35-6655E54D48D4}" type="presParOf" srcId="{EA93F239-4F6D-4818-A9F5-A17081078532}" destId="{DFA3A3A1-F1C4-40B9-803D-CAC16696C1FB}" srcOrd="3" destOrd="0" presId="urn:microsoft.com/office/officeart/2005/8/layout/vList5"/>
    <dgm:cxn modelId="{65E756C0-9791-411D-A48D-3A08C215E4DD}" type="presParOf" srcId="{EA93F239-4F6D-4818-A9F5-A17081078532}" destId="{0C2371EF-5451-45C7-BEEA-3F0BA24745BA}" srcOrd="4" destOrd="0" presId="urn:microsoft.com/office/officeart/2005/8/layout/vList5"/>
    <dgm:cxn modelId="{63E25DAA-29AC-42CE-A644-031E9E5FF29B}" type="presParOf" srcId="{0C2371EF-5451-45C7-BEEA-3F0BA24745BA}" destId="{0505EC10-9FEC-422F-8D90-2FBE5CD9E5E1}" srcOrd="0" destOrd="0" presId="urn:microsoft.com/office/officeart/2005/8/layout/vList5"/>
    <dgm:cxn modelId="{A2B03EAB-B746-4592-AD83-8F215256453F}" type="presParOf" srcId="{0C2371EF-5451-45C7-BEEA-3F0BA24745BA}" destId="{DBE46EDE-9143-4BD3-8DD7-7FDEC6DA1734}" srcOrd="1" destOrd="0" presId="urn:microsoft.com/office/officeart/2005/8/layout/vList5"/>
    <dgm:cxn modelId="{A25C034F-0AA2-4330-954E-3945F709E46F}" type="presParOf" srcId="{EA93F239-4F6D-4818-A9F5-A17081078532}" destId="{81008594-E24F-478F-B005-2D9973A86AFA}" srcOrd="5" destOrd="0" presId="urn:microsoft.com/office/officeart/2005/8/layout/vList5"/>
    <dgm:cxn modelId="{2E5150B8-8974-4790-BD74-197F48E27B7E}" type="presParOf" srcId="{EA93F239-4F6D-4818-A9F5-A17081078532}" destId="{7DAD6FAB-C294-4143-83F5-C32A798752CA}" srcOrd="6" destOrd="0" presId="urn:microsoft.com/office/officeart/2005/8/layout/vList5"/>
    <dgm:cxn modelId="{E8F0C704-DAD3-4EBD-8AFF-12943C79BED5}" type="presParOf" srcId="{7DAD6FAB-C294-4143-83F5-C32A798752CA}" destId="{3F14E23E-843A-4A86-B51A-B9EC6EA2A4CB}" srcOrd="0" destOrd="0" presId="urn:microsoft.com/office/officeart/2005/8/layout/vList5"/>
    <dgm:cxn modelId="{CAAAAF29-E70C-42DF-B786-CE46EB8F21DD}" type="presParOf" srcId="{7DAD6FAB-C294-4143-83F5-C32A798752CA}" destId="{388D2AEE-8B15-43BA-A28D-739F8C05E2FC}" srcOrd="1" destOrd="0" presId="urn:microsoft.com/office/officeart/2005/8/layout/vList5"/>
    <dgm:cxn modelId="{B4039317-49C9-4FEF-B3C5-47CB4351B5F1}" type="presParOf" srcId="{EA93F239-4F6D-4818-A9F5-A17081078532}" destId="{3C2546C9-D5C8-43B6-80D9-C5D452EA7F87}" srcOrd="7" destOrd="0" presId="urn:microsoft.com/office/officeart/2005/8/layout/vList5"/>
    <dgm:cxn modelId="{0C9DE394-9EED-435F-AC5D-9F50BB23F721}" type="presParOf" srcId="{EA93F239-4F6D-4818-A9F5-A17081078532}" destId="{0B709336-9E37-449E-994D-DAABBA4AA3EC}" srcOrd="8" destOrd="0" presId="urn:microsoft.com/office/officeart/2005/8/layout/vList5"/>
    <dgm:cxn modelId="{FD84ACD3-58F9-4F12-8CA8-D14E44294CC8}" type="presParOf" srcId="{0B709336-9E37-449E-994D-DAABBA4AA3EC}" destId="{7A4BBF46-A76F-42E0-914D-5D70C7C03A05}" srcOrd="0" destOrd="0" presId="urn:microsoft.com/office/officeart/2005/8/layout/vList5"/>
    <dgm:cxn modelId="{C443DA0E-8D89-4B00-A7F4-E3E7CFF8F73A}" type="presParOf" srcId="{0B709336-9E37-449E-994D-DAABBA4AA3EC}" destId="{FAA6A701-30CC-452A-AA2F-81258C810234}" srcOrd="1" destOrd="0" presId="urn:microsoft.com/office/officeart/2005/8/layout/vList5"/>
    <dgm:cxn modelId="{79EEDE8D-E3B8-45FC-934E-E36AA47D3A33}" type="presParOf" srcId="{EA93F239-4F6D-4818-A9F5-A17081078532}" destId="{C1411D81-58A6-4FBB-877A-BBC964255270}" srcOrd="9" destOrd="0" presId="urn:microsoft.com/office/officeart/2005/8/layout/vList5"/>
    <dgm:cxn modelId="{B96D1032-CE36-4418-A426-4123966E9189}" type="presParOf" srcId="{EA93F239-4F6D-4818-A9F5-A17081078532}" destId="{F005D437-3D67-49C0-B9AF-296A799AA222}" srcOrd="10" destOrd="0" presId="urn:microsoft.com/office/officeart/2005/8/layout/vList5"/>
    <dgm:cxn modelId="{E1220E6E-9A15-4FE6-BAB9-8A14684D2008}" type="presParOf" srcId="{F005D437-3D67-49C0-B9AF-296A799AA222}" destId="{821DF5D3-7190-49B5-9C90-9554E9A1A868}" srcOrd="0" destOrd="0" presId="urn:microsoft.com/office/officeart/2005/8/layout/vList5"/>
    <dgm:cxn modelId="{969C050F-977F-485D-89BC-18482DCC705B}" type="presParOf" srcId="{F005D437-3D67-49C0-B9AF-296A799AA222}" destId="{13BFAFAE-C146-4BF7-A41A-70C5DDDF0B06}" srcOrd="1" destOrd="0" presId="urn:microsoft.com/office/officeart/2005/8/layout/vList5"/>
    <dgm:cxn modelId="{3816199C-1715-4703-AE32-7AC56C1294B4}" type="presParOf" srcId="{EA93F239-4F6D-4818-A9F5-A17081078532}" destId="{2FE23ECC-95F4-448E-8225-AE060606D09D}" srcOrd="11" destOrd="0" presId="urn:microsoft.com/office/officeart/2005/8/layout/vList5"/>
    <dgm:cxn modelId="{D97DA1EE-466C-479C-A32D-DC463FA2D67F}" type="presParOf" srcId="{EA93F239-4F6D-4818-A9F5-A17081078532}" destId="{3DB2C9F6-B7CB-4D38-89D6-AA1FD34CD515}" srcOrd="12" destOrd="0" presId="urn:microsoft.com/office/officeart/2005/8/layout/vList5"/>
    <dgm:cxn modelId="{BDEBBBEF-476D-4D6B-AA82-A62D3987ACBC}" type="presParOf" srcId="{3DB2C9F6-B7CB-4D38-89D6-AA1FD34CD515}" destId="{6A9A2876-AB8D-4546-829D-2E6364CF5EF4}" srcOrd="0" destOrd="0" presId="urn:microsoft.com/office/officeart/2005/8/layout/vList5"/>
    <dgm:cxn modelId="{CD2788F4-B6D9-4049-B559-673F71AB8FD3}" type="presParOf" srcId="{3DB2C9F6-B7CB-4D38-89D6-AA1FD34CD515}" destId="{06CF9317-501D-4585-B551-1FF738C50D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093C8-B7A7-4167-A5E0-68D6FE809CA6}">
      <dsp:nvSpPr>
        <dsp:cNvPr id="0" name=""/>
        <dsp:cNvSpPr/>
      </dsp:nvSpPr>
      <dsp:spPr>
        <a:xfrm>
          <a:off x="-5322586" y="-815503"/>
          <a:ext cx="6340908" cy="6340908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86776-223D-42B5-BE6F-08D05C5DB75B}">
      <dsp:nvSpPr>
        <dsp:cNvPr id="0" name=""/>
        <dsp:cNvSpPr/>
      </dsp:nvSpPr>
      <dsp:spPr>
        <a:xfrm>
          <a:off x="330399" y="214112"/>
          <a:ext cx="4359251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Institución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330399" y="214112"/>
        <a:ext cx="4359251" cy="428035"/>
      </dsp:txXfrm>
    </dsp:sp>
    <dsp:sp modelId="{244E3B01-8D51-4724-831B-91CB95D4B3B0}">
      <dsp:nvSpPr>
        <dsp:cNvPr id="0" name=""/>
        <dsp:cNvSpPr/>
      </dsp:nvSpPr>
      <dsp:spPr>
        <a:xfrm>
          <a:off x="62877" y="160607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CD43B-CAF6-4D39-A865-918FA0D1039F}">
      <dsp:nvSpPr>
        <dsp:cNvPr id="0" name=""/>
        <dsp:cNvSpPr/>
      </dsp:nvSpPr>
      <dsp:spPr>
        <a:xfrm>
          <a:off x="718024" y="856542"/>
          <a:ext cx="3971626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Norma Técnica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718024" y="856542"/>
        <a:ext cx="3971626" cy="428035"/>
      </dsp:txXfrm>
    </dsp:sp>
    <dsp:sp modelId="{A0CB3DF4-3410-4FC3-A005-0681FAB7F6A7}">
      <dsp:nvSpPr>
        <dsp:cNvPr id="0" name=""/>
        <dsp:cNvSpPr/>
      </dsp:nvSpPr>
      <dsp:spPr>
        <a:xfrm>
          <a:off x="450502" y="803038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3635E-A586-4110-9383-ADFCB99CC372}">
      <dsp:nvSpPr>
        <dsp:cNvPr id="0" name=""/>
        <dsp:cNvSpPr/>
      </dsp:nvSpPr>
      <dsp:spPr>
        <a:xfrm>
          <a:off x="930441" y="1498502"/>
          <a:ext cx="3759209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Problemática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930441" y="1498502"/>
        <a:ext cx="3759209" cy="428035"/>
      </dsp:txXfrm>
    </dsp:sp>
    <dsp:sp modelId="{65EFD867-0EDD-495D-8E41-F1BBA638EEF6}">
      <dsp:nvSpPr>
        <dsp:cNvPr id="0" name=""/>
        <dsp:cNvSpPr/>
      </dsp:nvSpPr>
      <dsp:spPr>
        <a:xfrm>
          <a:off x="662918" y="1444997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A3253-4F5C-449C-9C03-DD22C7D42967}">
      <dsp:nvSpPr>
        <dsp:cNvPr id="0" name=""/>
        <dsp:cNvSpPr/>
      </dsp:nvSpPr>
      <dsp:spPr>
        <a:xfrm>
          <a:off x="998263" y="2140933"/>
          <a:ext cx="3691387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Objetivos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998263" y="2140933"/>
        <a:ext cx="3691387" cy="428035"/>
      </dsp:txXfrm>
    </dsp:sp>
    <dsp:sp modelId="{8E5675B1-A89C-4076-8C8C-DED183E40CA4}">
      <dsp:nvSpPr>
        <dsp:cNvPr id="0" name=""/>
        <dsp:cNvSpPr/>
      </dsp:nvSpPr>
      <dsp:spPr>
        <a:xfrm>
          <a:off x="730741" y="2087428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9927C-C050-4A46-A83E-2F6E9D87A0B1}">
      <dsp:nvSpPr>
        <dsp:cNvPr id="0" name=""/>
        <dsp:cNvSpPr/>
      </dsp:nvSpPr>
      <dsp:spPr>
        <a:xfrm>
          <a:off x="930441" y="2783363"/>
          <a:ext cx="3759209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Marco teórico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930441" y="2783363"/>
        <a:ext cx="3759209" cy="428035"/>
      </dsp:txXfrm>
    </dsp:sp>
    <dsp:sp modelId="{084D2629-AB91-45BB-86D2-D8BFC48B3EBA}">
      <dsp:nvSpPr>
        <dsp:cNvPr id="0" name=""/>
        <dsp:cNvSpPr/>
      </dsp:nvSpPr>
      <dsp:spPr>
        <a:xfrm>
          <a:off x="662918" y="2729859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6FBB0-E126-4C2F-AF58-81E4BD7EBD8A}">
      <dsp:nvSpPr>
        <dsp:cNvPr id="0" name=""/>
        <dsp:cNvSpPr/>
      </dsp:nvSpPr>
      <dsp:spPr>
        <a:xfrm>
          <a:off x="718024" y="3425323"/>
          <a:ext cx="3971626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Etapas de desarrollo del proyecto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718024" y="3425323"/>
        <a:ext cx="3971626" cy="428035"/>
      </dsp:txXfrm>
    </dsp:sp>
    <dsp:sp modelId="{281F7D28-6664-44F8-B964-0BC0E4337659}">
      <dsp:nvSpPr>
        <dsp:cNvPr id="0" name=""/>
        <dsp:cNvSpPr/>
      </dsp:nvSpPr>
      <dsp:spPr>
        <a:xfrm>
          <a:off x="450502" y="3371818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0CD4E-CFB3-498A-BBFA-D86F5E7E7B0D}">
      <dsp:nvSpPr>
        <dsp:cNvPr id="0" name=""/>
        <dsp:cNvSpPr/>
      </dsp:nvSpPr>
      <dsp:spPr>
        <a:xfrm>
          <a:off x="330399" y="4067753"/>
          <a:ext cx="4359251" cy="428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Helvetica" panose="020B0604020202030204" pitchFamily="34" charset="0"/>
            </a:rPr>
            <a:t>Conclusiones y Recomendaciones</a:t>
          </a:r>
          <a:endParaRPr lang="es-ES" sz="1800" kern="1200" dirty="0">
            <a:latin typeface="Helvetica" panose="020B0604020202030204" pitchFamily="34" charset="0"/>
          </a:endParaRPr>
        </a:p>
      </dsp:txBody>
      <dsp:txXfrm>
        <a:off x="330399" y="4067753"/>
        <a:ext cx="4359251" cy="428035"/>
      </dsp:txXfrm>
    </dsp:sp>
    <dsp:sp modelId="{0531F33E-12F6-47E8-A6C0-0F43CF7EFBCC}">
      <dsp:nvSpPr>
        <dsp:cNvPr id="0" name=""/>
        <dsp:cNvSpPr/>
      </dsp:nvSpPr>
      <dsp:spPr>
        <a:xfrm>
          <a:off x="62877" y="4014249"/>
          <a:ext cx="535044" cy="535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755DD-2BFF-46C0-B359-0961036DCE73}">
      <dsp:nvSpPr>
        <dsp:cNvPr id="0" name=""/>
        <dsp:cNvSpPr/>
      </dsp:nvSpPr>
      <dsp:spPr>
        <a:xfrm>
          <a:off x="129673" y="782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AGRICULTURA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129673" y="782"/>
        <a:ext cx="1272783" cy="763670"/>
      </dsp:txXfrm>
    </dsp:sp>
    <dsp:sp modelId="{71DE29B4-CB16-40ED-8A41-E1BC0B541DD6}">
      <dsp:nvSpPr>
        <dsp:cNvPr id="0" name=""/>
        <dsp:cNvSpPr/>
      </dsp:nvSpPr>
      <dsp:spPr>
        <a:xfrm>
          <a:off x="1529735" y="782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GANADERÍA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1529735" y="782"/>
        <a:ext cx="1272783" cy="763670"/>
      </dsp:txXfrm>
    </dsp:sp>
    <dsp:sp modelId="{48D03A57-34BB-464B-A071-DD5DDB6BED92}">
      <dsp:nvSpPr>
        <dsp:cNvPr id="0" name=""/>
        <dsp:cNvSpPr/>
      </dsp:nvSpPr>
      <dsp:spPr>
        <a:xfrm>
          <a:off x="2929797" y="782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ACUACULTURA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2929797" y="782"/>
        <a:ext cx="1272783" cy="763670"/>
      </dsp:txXfrm>
    </dsp:sp>
    <dsp:sp modelId="{C4B38D24-60C7-4F70-883D-05561C95F502}">
      <dsp:nvSpPr>
        <dsp:cNvPr id="0" name=""/>
        <dsp:cNvSpPr/>
      </dsp:nvSpPr>
      <dsp:spPr>
        <a:xfrm>
          <a:off x="4329859" y="782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PESCA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4329859" y="782"/>
        <a:ext cx="1272783" cy="763670"/>
      </dsp:txXfrm>
    </dsp:sp>
    <dsp:sp modelId="{1CFE46E1-616D-46C4-B9CD-0D98E47BBD9B}">
      <dsp:nvSpPr>
        <dsp:cNvPr id="0" name=""/>
        <dsp:cNvSpPr/>
      </dsp:nvSpPr>
      <dsp:spPr>
        <a:xfrm>
          <a:off x="5729920" y="782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PRODUCCIÓN FORESTAL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5729920" y="782"/>
        <a:ext cx="1272783" cy="763670"/>
      </dsp:txXfrm>
    </dsp:sp>
    <dsp:sp modelId="{638C93E5-C70D-497F-9256-E180256E54E3}">
      <dsp:nvSpPr>
        <dsp:cNvPr id="0" name=""/>
        <dsp:cNvSpPr/>
      </dsp:nvSpPr>
      <dsp:spPr>
        <a:xfrm>
          <a:off x="7129982" y="782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TIERRAS RURALES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7129982" y="782"/>
        <a:ext cx="1272783" cy="763670"/>
      </dsp:txXfrm>
    </dsp:sp>
    <dsp:sp modelId="{0AD5A71C-E64A-476D-B3E3-8F42FD741F5C}">
      <dsp:nvSpPr>
        <dsp:cNvPr id="0" name=""/>
        <dsp:cNvSpPr/>
      </dsp:nvSpPr>
      <dsp:spPr>
        <a:xfrm>
          <a:off x="2229766" y="891731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RIEGO Y DRENAJE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2229766" y="891731"/>
        <a:ext cx="1272783" cy="763670"/>
      </dsp:txXfrm>
    </dsp:sp>
    <dsp:sp modelId="{0941254F-4E32-4091-A115-08AB18E64E86}">
      <dsp:nvSpPr>
        <dsp:cNvPr id="0" name=""/>
        <dsp:cNvSpPr/>
      </dsp:nvSpPr>
      <dsp:spPr>
        <a:xfrm>
          <a:off x="3629828" y="891731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COMERCIALIZACIÓN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3629828" y="891731"/>
        <a:ext cx="1272783" cy="763670"/>
      </dsp:txXfrm>
    </dsp:sp>
    <dsp:sp modelId="{BD36FF96-B83B-4791-B3C6-439A3EE80C6E}">
      <dsp:nvSpPr>
        <dsp:cNvPr id="0" name=""/>
        <dsp:cNvSpPr/>
      </dsp:nvSpPr>
      <dsp:spPr>
        <a:xfrm>
          <a:off x="5029890" y="891731"/>
          <a:ext cx="1272783" cy="76367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Helvetica" panose="020B0604020202030204" pitchFamily="34" charset="0"/>
            </a:rPr>
            <a:t>INNOVACIÓN</a:t>
          </a:r>
          <a:endParaRPr lang="es-ES" sz="900" kern="1200" dirty="0">
            <a:latin typeface="Helvetica" panose="020B0604020202030204" pitchFamily="34" charset="0"/>
          </a:endParaRPr>
        </a:p>
      </dsp:txBody>
      <dsp:txXfrm>
        <a:off x="5029890" y="891731"/>
        <a:ext cx="1272783" cy="763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F7DF-0C1E-46C4-8A2B-9DEDD8BBE733}">
      <dsp:nvSpPr>
        <dsp:cNvPr id="0" name=""/>
        <dsp:cNvSpPr/>
      </dsp:nvSpPr>
      <dsp:spPr>
        <a:xfrm>
          <a:off x="0" y="321640"/>
          <a:ext cx="2610289" cy="2037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a.	Identificar el cumplimiento de los lineamientos, directrices y parámetros de la Norma Técnica de prestación de servicios y administración por procesos desarrollados por la SNAP, en la institución;</a:t>
          </a:r>
          <a:endParaRPr lang="es-ES" sz="13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>
        <a:off x="0" y="321640"/>
        <a:ext cx="2610289" cy="2037701"/>
      </dsp:txXfrm>
    </dsp:sp>
    <dsp:sp modelId="{4D1EA231-30CA-438E-A7F9-F5A70ECD0F91}">
      <dsp:nvSpPr>
        <dsp:cNvPr id="0" name=""/>
        <dsp:cNvSpPr/>
      </dsp:nvSpPr>
      <dsp:spPr>
        <a:xfrm>
          <a:off x="2871318" y="321640"/>
          <a:ext cx="2610289" cy="2037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b.	Definir indicadores para el seguimiento y evaluación de la implementación de los requisitos de la Norma Técnica de prestación de servicios y administración por </a:t>
          </a:r>
          <a:r>
            <a:rPr lang="es-ES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procesos;</a:t>
          </a:r>
          <a:endParaRPr lang="es-ES" sz="13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>
        <a:off x="2871318" y="321640"/>
        <a:ext cx="2610289" cy="2037701"/>
      </dsp:txXfrm>
    </dsp:sp>
    <dsp:sp modelId="{939D61B6-CAFB-4DC9-980C-B4CA52ED85DE}">
      <dsp:nvSpPr>
        <dsp:cNvPr id="0" name=""/>
        <dsp:cNvSpPr/>
      </dsp:nvSpPr>
      <dsp:spPr>
        <a:xfrm>
          <a:off x="5742637" y="321640"/>
          <a:ext cx="2610289" cy="2037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c.	Proponer estrategias de mejora de acuerdo a la realidad institucional para cada etapa establecida en la Norma Técnica de Prestación de Servicios y Administración </a:t>
          </a:r>
          <a:r>
            <a:rPr lang="es-ES" sz="1300" kern="120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por </a:t>
          </a:r>
          <a:r>
            <a:rPr lang="es-ES" sz="1300" kern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Procesos</a:t>
          </a:r>
          <a:endParaRPr lang="es-ES" sz="13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>
        <a:off x="5742637" y="321640"/>
        <a:ext cx="2610289" cy="2037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4ECBE-58F5-4062-9C16-33DF5C19432E}">
      <dsp:nvSpPr>
        <dsp:cNvPr id="0" name=""/>
        <dsp:cNvSpPr/>
      </dsp:nvSpPr>
      <dsp:spPr>
        <a:xfrm>
          <a:off x="2473" y="203433"/>
          <a:ext cx="1962180" cy="1177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Etapa I: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Establecimiento del entorno;</a:t>
          </a:r>
          <a:endParaRPr lang="es-ES" sz="1300" kern="1200" dirty="0">
            <a:latin typeface="Helvetica" panose="020B0604020202030204" pitchFamily="34" charset="0"/>
          </a:endParaRPr>
        </a:p>
      </dsp:txBody>
      <dsp:txXfrm>
        <a:off x="2473" y="203433"/>
        <a:ext cx="1962180" cy="1177308"/>
      </dsp:txXfrm>
    </dsp:sp>
    <dsp:sp modelId="{65D53AED-9FC5-4900-9F3B-3F63B835F60E}">
      <dsp:nvSpPr>
        <dsp:cNvPr id="0" name=""/>
        <dsp:cNvSpPr/>
      </dsp:nvSpPr>
      <dsp:spPr>
        <a:xfrm>
          <a:off x="2160871" y="203433"/>
          <a:ext cx="1962180" cy="1177308"/>
        </a:xfrm>
        <a:prstGeom prst="rect">
          <a:avLst/>
        </a:prstGeom>
        <a:solidFill>
          <a:schemeClr val="accent3">
            <a:hueOff val="142856"/>
            <a:satOff val="-1603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Etapa II: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Planificación para la implementación;</a:t>
          </a:r>
          <a:endParaRPr lang="es-ES" sz="1300" kern="1200" dirty="0" smtClean="0">
            <a:latin typeface="Helvetica" panose="020B0604020202030204" pitchFamily="34" charset="0"/>
          </a:endParaRPr>
        </a:p>
      </dsp:txBody>
      <dsp:txXfrm>
        <a:off x="2160871" y="203433"/>
        <a:ext cx="1962180" cy="1177308"/>
      </dsp:txXfrm>
    </dsp:sp>
    <dsp:sp modelId="{AA55660C-8B80-428A-A82A-1C76FA9C0592}">
      <dsp:nvSpPr>
        <dsp:cNvPr id="0" name=""/>
        <dsp:cNvSpPr/>
      </dsp:nvSpPr>
      <dsp:spPr>
        <a:xfrm>
          <a:off x="4319270" y="203433"/>
          <a:ext cx="1962180" cy="1177308"/>
        </a:xfrm>
        <a:prstGeom prst="rect">
          <a:avLst/>
        </a:prstGeom>
        <a:solidFill>
          <a:schemeClr val="accent3">
            <a:hueOff val="285712"/>
            <a:satOff val="-32061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Etapa III: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Definición de servicios y arquitectura de procesos; y,</a:t>
          </a:r>
          <a:endParaRPr lang="es-ES" sz="1300" kern="1200" dirty="0" smtClean="0">
            <a:latin typeface="Helvetica" panose="020B0604020202030204" pitchFamily="34" charset="0"/>
          </a:endParaRPr>
        </a:p>
      </dsp:txBody>
      <dsp:txXfrm>
        <a:off x="4319270" y="203433"/>
        <a:ext cx="1962180" cy="1177308"/>
      </dsp:txXfrm>
    </dsp:sp>
    <dsp:sp modelId="{42F0A323-2038-48EB-B7B8-246CFAD64FF7}">
      <dsp:nvSpPr>
        <dsp:cNvPr id="0" name=""/>
        <dsp:cNvSpPr/>
      </dsp:nvSpPr>
      <dsp:spPr>
        <a:xfrm>
          <a:off x="6477669" y="203433"/>
          <a:ext cx="1962180" cy="1177308"/>
        </a:xfrm>
        <a:prstGeom prst="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Etapa IV: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Helvetica" panose="020B0604020202030204" pitchFamily="34" charset="0"/>
            </a:rPr>
            <a:t>Optimización en la prestación de servicios y administración por procesos.</a:t>
          </a:r>
          <a:endParaRPr lang="es-ES" sz="1300" kern="1200" dirty="0" smtClean="0">
            <a:latin typeface="Helvetica" panose="020B0604020202030204" pitchFamily="34" charset="0"/>
          </a:endParaRPr>
        </a:p>
      </dsp:txBody>
      <dsp:txXfrm>
        <a:off x="6477669" y="203433"/>
        <a:ext cx="1962180" cy="1177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4420D-E37D-4EC3-8053-87FE76B8CCC7}">
      <dsp:nvSpPr>
        <dsp:cNvPr id="0" name=""/>
        <dsp:cNvSpPr/>
      </dsp:nvSpPr>
      <dsp:spPr>
        <a:xfrm rot="5400000">
          <a:off x="4810180" y="-2289466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Implementar los procesos institucionales del Ministerio con base a los instrumentos de reforma institucional.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100561"/>
        <a:ext cx="5271672" cy="519733"/>
      </dsp:txXfrm>
    </dsp:sp>
    <dsp:sp modelId="{B4CF4472-46B1-4A47-836F-B348DF481123}">
      <dsp:nvSpPr>
        <dsp:cNvPr id="0" name=""/>
        <dsp:cNvSpPr/>
      </dsp:nvSpPr>
      <dsp:spPr>
        <a:xfrm>
          <a:off x="532862" y="449"/>
          <a:ext cx="1915406" cy="7199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¿</a:t>
          </a:r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QUÉ? </a:t>
          </a:r>
          <a:endParaRPr lang="es-ES" sz="1600" b="1" kern="1200" dirty="0">
            <a:effectLst/>
            <a:latin typeface="Helvetica" panose="020B0604020202030204" pitchFamily="34" charset="0"/>
            <a:ea typeface="+mn-ea"/>
            <a:cs typeface="+mn-cs"/>
          </a:endParaRPr>
        </a:p>
      </dsp:txBody>
      <dsp:txXfrm>
        <a:off x="568007" y="35594"/>
        <a:ext cx="1845116" cy="649666"/>
      </dsp:txXfrm>
    </dsp:sp>
    <dsp:sp modelId="{F89C213E-84D7-4DDC-9C38-B9EC693334CA}">
      <dsp:nvSpPr>
        <dsp:cNvPr id="0" name=""/>
        <dsp:cNvSpPr/>
      </dsp:nvSpPr>
      <dsp:spPr>
        <a:xfrm rot="5400000">
          <a:off x="4810180" y="-1533511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-281894"/>
            <a:satOff val="1578"/>
            <a:lumOff val="-15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81894"/>
              <a:satOff val="1578"/>
              <a:lumOff val="-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Permitirá contar con una línea base para la implementación de propuestas de mejora de ser vicios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856516"/>
        <a:ext cx="5271672" cy="519733"/>
      </dsp:txXfrm>
    </dsp:sp>
    <dsp:sp modelId="{884CFFE0-1D51-4E1B-9335-7393E6D3C246}">
      <dsp:nvSpPr>
        <dsp:cNvPr id="0" name=""/>
        <dsp:cNvSpPr/>
      </dsp:nvSpPr>
      <dsp:spPr>
        <a:xfrm>
          <a:off x="532862" y="756403"/>
          <a:ext cx="1915406" cy="719956"/>
        </a:xfrm>
        <a:prstGeom prst="roundRect">
          <a:avLst/>
        </a:prstGeom>
        <a:solidFill>
          <a:schemeClr val="accent4">
            <a:hueOff val="-285711"/>
            <a:satOff val="2420"/>
            <a:lumOff val="-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¿POR QUÉ? </a:t>
          </a:r>
          <a:endParaRPr lang="es-ES" sz="1600" b="1" kern="1200" dirty="0">
            <a:effectLst/>
            <a:latin typeface="Helvetica" panose="020B0604020202030204" pitchFamily="34" charset="0"/>
            <a:ea typeface="+mn-ea"/>
            <a:cs typeface="+mn-cs"/>
          </a:endParaRPr>
        </a:p>
      </dsp:txBody>
      <dsp:txXfrm>
        <a:off x="568007" y="791548"/>
        <a:ext cx="1845116" cy="649666"/>
      </dsp:txXfrm>
    </dsp:sp>
    <dsp:sp modelId="{DBE46EDE-9143-4BD3-8DD7-7FDEC6DA1734}">
      <dsp:nvSpPr>
        <dsp:cNvPr id="0" name=""/>
        <dsp:cNvSpPr/>
      </dsp:nvSpPr>
      <dsp:spPr>
        <a:xfrm rot="5400000">
          <a:off x="4810180" y="-777557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-563787"/>
            <a:satOff val="3156"/>
            <a:lumOff val="-31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63787"/>
              <a:satOff val="3156"/>
              <a:lumOff val="-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Para contar con documentación de procesos (cadena de valor, mapa de procesos, catálogo de procesos) actualizada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1612470"/>
        <a:ext cx="5271672" cy="519733"/>
      </dsp:txXfrm>
    </dsp:sp>
    <dsp:sp modelId="{0505EC10-9FEC-422F-8D90-2FBE5CD9E5E1}">
      <dsp:nvSpPr>
        <dsp:cNvPr id="0" name=""/>
        <dsp:cNvSpPr/>
      </dsp:nvSpPr>
      <dsp:spPr>
        <a:xfrm>
          <a:off x="532862" y="1512358"/>
          <a:ext cx="1915406" cy="719956"/>
        </a:xfrm>
        <a:prstGeom prst="roundRect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cap="none" spc="0" smtClean="0">
              <a:ln w="0"/>
              <a:effectLst/>
              <a:latin typeface="Helvetica" panose="020B0604020202030204" pitchFamily="34" charset="0"/>
            </a:rPr>
            <a:t>¿</a:t>
          </a:r>
          <a:r>
            <a:rPr lang="es-ES_tradnl" sz="1600" b="1" kern="1200" smtClean="0">
              <a:effectLst/>
              <a:latin typeface="Helvetica" panose="020B0604020202030204" pitchFamily="34" charset="0"/>
              <a:ea typeface="+mn-ea"/>
              <a:cs typeface="+mn-cs"/>
            </a:rPr>
            <a:t>PARA QUÉ? </a:t>
          </a:r>
          <a:endParaRPr lang="es-ES" sz="1600" b="1" kern="1200" dirty="0">
            <a:effectLst/>
            <a:latin typeface="Helvetica" panose="020B0604020202030204" pitchFamily="34" charset="0"/>
            <a:ea typeface="+mn-ea"/>
            <a:cs typeface="+mn-cs"/>
          </a:endParaRPr>
        </a:p>
      </dsp:txBody>
      <dsp:txXfrm>
        <a:off x="568007" y="1547503"/>
        <a:ext cx="1845116" cy="649666"/>
      </dsp:txXfrm>
    </dsp:sp>
    <dsp:sp modelId="{388D2AEE-8B15-43BA-A28D-739F8C05E2FC}">
      <dsp:nvSpPr>
        <dsp:cNvPr id="0" name=""/>
        <dsp:cNvSpPr/>
      </dsp:nvSpPr>
      <dsp:spPr>
        <a:xfrm rot="5400000">
          <a:off x="4810180" y="-21602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-845681"/>
            <a:satOff val="4734"/>
            <a:lumOff val="-47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45681"/>
              <a:satOff val="4734"/>
              <a:lumOff val="-4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Dirección de Metodologías y Administración de procesos  - MAG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2368425"/>
        <a:ext cx="5271672" cy="519733"/>
      </dsp:txXfrm>
    </dsp:sp>
    <dsp:sp modelId="{3F14E23E-843A-4A86-B51A-B9EC6EA2A4CB}">
      <dsp:nvSpPr>
        <dsp:cNvPr id="0" name=""/>
        <dsp:cNvSpPr/>
      </dsp:nvSpPr>
      <dsp:spPr>
        <a:xfrm>
          <a:off x="532862" y="2268313"/>
          <a:ext cx="1915406" cy="719956"/>
        </a:xfrm>
        <a:prstGeom prst="roundRect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cap="none" spc="0" smtClean="0">
              <a:ln w="0"/>
              <a:effectLst/>
              <a:latin typeface="Helvetica" panose="020B0604020202030204" pitchFamily="34" charset="0"/>
            </a:rPr>
            <a:t>¿QUIÉN? </a:t>
          </a:r>
          <a:endParaRPr lang="es-ES" sz="1600" b="1" kern="1200" cap="none" spc="0" dirty="0">
            <a:ln w="0"/>
            <a:effectLst/>
            <a:latin typeface="Helvetica" panose="020B0604020202030204" pitchFamily="34" charset="0"/>
          </a:endParaRPr>
        </a:p>
      </dsp:txBody>
      <dsp:txXfrm>
        <a:off x="568007" y="2303458"/>
        <a:ext cx="1845116" cy="649666"/>
      </dsp:txXfrm>
    </dsp:sp>
    <dsp:sp modelId="{FAA6A701-30CC-452A-AA2F-81258C810234}">
      <dsp:nvSpPr>
        <dsp:cNvPr id="0" name=""/>
        <dsp:cNvSpPr/>
      </dsp:nvSpPr>
      <dsp:spPr>
        <a:xfrm rot="5400000">
          <a:off x="4810180" y="734352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-1127574"/>
            <a:satOff val="6313"/>
            <a:lumOff val="-63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127574"/>
              <a:satOff val="6313"/>
              <a:lumOff val="-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Una vez aprobados los instrumentos de reforma institucional con las autoridades e instituciones competentes.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3124379"/>
        <a:ext cx="5271672" cy="519733"/>
      </dsp:txXfrm>
    </dsp:sp>
    <dsp:sp modelId="{7A4BBF46-A76F-42E0-914D-5D70C7C03A05}">
      <dsp:nvSpPr>
        <dsp:cNvPr id="0" name=""/>
        <dsp:cNvSpPr/>
      </dsp:nvSpPr>
      <dsp:spPr>
        <a:xfrm>
          <a:off x="532862" y="3024268"/>
          <a:ext cx="1915406" cy="719956"/>
        </a:xfrm>
        <a:prstGeom prst="roundRect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cap="none" spc="0" smtClean="0">
              <a:ln w="0"/>
              <a:effectLst/>
              <a:latin typeface="Helvetica" panose="020B0604020202030204" pitchFamily="34" charset="0"/>
            </a:rPr>
            <a:t>¿CUÁNDO? </a:t>
          </a:r>
          <a:endParaRPr lang="es-ES" sz="1600" b="1" kern="1200" cap="none" spc="0" dirty="0">
            <a:ln w="0"/>
            <a:effectLst/>
            <a:latin typeface="Helvetica" panose="020B0604020202030204" pitchFamily="34" charset="0"/>
          </a:endParaRPr>
        </a:p>
      </dsp:txBody>
      <dsp:txXfrm>
        <a:off x="568007" y="3059413"/>
        <a:ext cx="1845116" cy="649666"/>
      </dsp:txXfrm>
    </dsp:sp>
    <dsp:sp modelId="{13BFAFAE-C146-4BF7-A41A-70C5DDDF0B06}">
      <dsp:nvSpPr>
        <dsp:cNvPr id="0" name=""/>
        <dsp:cNvSpPr/>
      </dsp:nvSpPr>
      <dsp:spPr>
        <a:xfrm rot="5400000">
          <a:off x="4810180" y="1490307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-1409468"/>
            <a:satOff val="7891"/>
            <a:lumOff val="-79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409468"/>
              <a:satOff val="7891"/>
              <a:lumOff val="-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Salas de reuniones de las Subsecretaria de coordinaciones Generales del Ministerio de Agricultura y Ganadería en las ciudades de Quito y Guayaquil.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3880334"/>
        <a:ext cx="5271672" cy="519733"/>
      </dsp:txXfrm>
    </dsp:sp>
    <dsp:sp modelId="{821DF5D3-7190-49B5-9C90-9554E9A1A868}">
      <dsp:nvSpPr>
        <dsp:cNvPr id="0" name=""/>
        <dsp:cNvSpPr/>
      </dsp:nvSpPr>
      <dsp:spPr>
        <a:xfrm>
          <a:off x="532862" y="3780223"/>
          <a:ext cx="1915406" cy="719956"/>
        </a:xfrm>
        <a:prstGeom prst="roundRect">
          <a:avLst/>
        </a:prstGeom>
        <a:solidFill>
          <a:schemeClr val="accent4">
            <a:hueOff val="-1428555"/>
            <a:satOff val="12100"/>
            <a:lumOff val="-52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cap="none" spc="0" smtClean="0">
              <a:ln w="0"/>
              <a:effectLst/>
              <a:latin typeface="Helvetica" panose="020B0604020202030204" pitchFamily="34" charset="0"/>
            </a:rPr>
            <a:t>¿DÓNDE? </a:t>
          </a:r>
          <a:endParaRPr lang="es-ES" sz="1600" b="1" kern="1200" cap="none" spc="0" dirty="0">
            <a:ln w="0"/>
            <a:effectLst/>
            <a:latin typeface="Helvetica" panose="020B0604020202030204" pitchFamily="34" charset="0"/>
          </a:endParaRPr>
        </a:p>
      </dsp:txBody>
      <dsp:txXfrm>
        <a:off x="568007" y="3815368"/>
        <a:ext cx="1845116" cy="649666"/>
      </dsp:txXfrm>
    </dsp:sp>
    <dsp:sp modelId="{06CF9317-501D-4585-B551-1FF738C50D42}">
      <dsp:nvSpPr>
        <dsp:cNvPr id="0" name=""/>
        <dsp:cNvSpPr/>
      </dsp:nvSpPr>
      <dsp:spPr>
        <a:xfrm rot="5400000">
          <a:off x="4810180" y="2246261"/>
          <a:ext cx="575965" cy="5299788"/>
        </a:xfrm>
        <a:prstGeom prst="round2SameRect">
          <a:avLst/>
        </a:prstGeom>
        <a:solidFill>
          <a:schemeClr val="accent4">
            <a:tint val="40000"/>
            <a:alpha val="90000"/>
            <a:hueOff val="-1691362"/>
            <a:satOff val="9469"/>
            <a:lumOff val="-95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91362"/>
              <a:satOff val="9469"/>
              <a:lumOff val="-9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rPr>
            <a:t>Implementando las metodologías descritas en la Norma Técnica de Prestación de Servicios y Administración por procesos</a:t>
          </a:r>
          <a:endParaRPr lang="es-ES" sz="1200" kern="1200" dirty="0">
            <a:solidFill>
              <a:schemeClr val="tx1">
                <a:lumMod val="65000"/>
                <a:lumOff val="35000"/>
              </a:schemeClr>
            </a:solidFill>
            <a:latin typeface="Helvetica" panose="020B0604020202030204" pitchFamily="34" charset="0"/>
          </a:endParaRPr>
        </a:p>
      </dsp:txBody>
      <dsp:txXfrm rot="-5400000">
        <a:off x="2448269" y="4636288"/>
        <a:ext cx="5271672" cy="519733"/>
      </dsp:txXfrm>
    </dsp:sp>
    <dsp:sp modelId="{6A9A2876-AB8D-4546-829D-2E6364CF5EF4}">
      <dsp:nvSpPr>
        <dsp:cNvPr id="0" name=""/>
        <dsp:cNvSpPr/>
      </dsp:nvSpPr>
      <dsp:spPr>
        <a:xfrm>
          <a:off x="532862" y="4536177"/>
          <a:ext cx="1915406" cy="719956"/>
        </a:xfrm>
        <a:prstGeom prst="roundRect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cap="none" spc="0" smtClean="0">
              <a:ln w="0"/>
              <a:effectLst/>
              <a:latin typeface="Helvetica" panose="020B0604020202030204" pitchFamily="34" charset="0"/>
            </a:rPr>
            <a:t>¿CÓMO? </a:t>
          </a:r>
          <a:endParaRPr lang="es-ES" sz="1600" b="1" kern="1200" cap="none" spc="0" dirty="0">
            <a:ln w="0"/>
            <a:effectLst/>
            <a:latin typeface="Helvetica" panose="020B0604020202030204" pitchFamily="34" charset="0"/>
          </a:endParaRPr>
        </a:p>
      </dsp:txBody>
      <dsp:txXfrm>
        <a:off x="568007" y="4571322"/>
        <a:ext cx="1845116" cy="64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771DB-89AA-48CF-A223-4FEB9F486BD5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41E0-A96E-475C-AC1C-EC00CBB7D8E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019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54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335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79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44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6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767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62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57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125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148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43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04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447-A4F1-4A13-9CDD-4CC78FAE7F18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8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26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337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32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8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0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68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91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52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186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0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445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0959-D547-4968-BC80-EC3FAD87260C}" type="datetimeFigureOut">
              <a:rPr lang="es-ES" smtClean="0"/>
              <a:t>02/05/2018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154D-8E5B-43C4-BBA2-5332B49BF01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5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32656"/>
            <a:ext cx="67687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95536" y="23488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UNIDAD DE GESTIÓN DE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POSGRADOS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MAESTRÍA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EN GESTIÓN DE LA CALIDAD Y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PRODUCTIVIDAD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63688" y="5215116"/>
            <a:ext cx="565212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AUTOR: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BALSECA LOZADA, ALBA NATHALI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DIRECTOR: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CADENA ECHEVERRÍA, JAIME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LUIS</a:t>
            </a:r>
          </a:p>
          <a:p>
            <a:pPr algn="ctr">
              <a:lnSpc>
                <a:spcPct val="150000"/>
              </a:lnSpc>
            </a:pPr>
            <a:endParaRPr lang="es-ES" sz="5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SANGOLQUÍ</a:t>
            </a:r>
          </a:p>
        </p:txBody>
      </p:sp>
      <p:sp>
        <p:nvSpPr>
          <p:cNvPr id="11" name="16 CuadroTexto"/>
          <p:cNvSpPr txBox="1"/>
          <p:nvPr/>
        </p:nvSpPr>
        <p:spPr>
          <a:xfrm>
            <a:off x="714211" y="3645024"/>
            <a:ext cx="777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ANALISIS DE LA IMPLEMENTACION DE LA NORMA TÉCNICA DE PRESTACIÓN DE SERVICIOS Y ADMINISTRACIÓN POR PROCESOS EN UNA INSTITUCIÓN PÚBLICA. CASO DE APLICACIÓN: MINISTERIO DE AGRICULTURA, GANADERÍA ACUACULTURA Y PESCA MAGAP</a:t>
            </a:r>
          </a:p>
        </p:txBody>
      </p:sp>
    </p:spTree>
    <p:extLst>
      <p:ext uri="{BB962C8B-B14F-4D97-AF65-F5344CB8AC3E}">
        <p14:creationId xmlns:p14="http://schemas.microsoft.com/office/powerpoint/2010/main" val="603037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9"/>
            <a:ext cx="9144000" cy="35596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0" y="855120"/>
            <a:ext cx="91439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B. DEFINICIÓN DE INDICADORES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39952" y="1642724"/>
            <a:ext cx="4644008" cy="481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ETAPA 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</a:t>
            </a: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reuniones realizadas al año del Comité de Gestión de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500" dirty="0"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ETAPA 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</a:t>
            </a: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planes de mejora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presentados.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500" dirty="0" smtClean="0"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ETAPA 3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Levantamiento </a:t>
            </a: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documentación de procesos internos y a nivel de servicios (planos AS-IS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ES" sz="500" dirty="0"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ETAPA 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Mejoramiento </a:t>
            </a: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trámites institucionales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de servicio.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agen 51" descr="Empleo 2-6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68"/>
          <a:stretch/>
        </p:blipFill>
        <p:spPr>
          <a:xfrm>
            <a:off x="438738" y="3158355"/>
            <a:ext cx="2849758" cy="1368151"/>
          </a:xfrm>
          <a:prstGeom prst="rect">
            <a:avLst/>
          </a:prstGeom>
        </p:spPr>
      </p:pic>
      <p:pic>
        <p:nvPicPr>
          <p:cNvPr id="53" name="Imagen 52" descr="Empleo 2-6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1"/>
          <a:stretch/>
        </p:blipFill>
        <p:spPr>
          <a:xfrm>
            <a:off x="608372" y="1511880"/>
            <a:ext cx="2658445" cy="1282220"/>
          </a:xfrm>
          <a:prstGeom prst="rect">
            <a:avLst/>
          </a:prstGeom>
        </p:spPr>
      </p:pic>
      <p:pic>
        <p:nvPicPr>
          <p:cNvPr id="54" name="Imagen 53" descr="Empleo 2-6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3"/>
          <a:stretch/>
        </p:blipFill>
        <p:spPr>
          <a:xfrm>
            <a:off x="919708" y="5008212"/>
            <a:ext cx="2035771" cy="1301108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>
          <a:xfrm>
            <a:off x="3491880" y="1511880"/>
            <a:ext cx="0" cy="494145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755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9"/>
            <a:ext cx="9144000" cy="35596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0" y="855120"/>
            <a:ext cx="91439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C. DEFINICIÓN DE ESTRATEGIAS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11960" y="1772816"/>
            <a:ext cx="4680520" cy="446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estrategias de mejora por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Priorización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estrategias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Impacto potencial en los usuarios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Facilidad de implementación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Grado de compromiso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Base para la implementación de otras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Propuesta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implementación de estrategias (6W1H)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anose="020B06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 descr="Empleo 2-6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5760" r="24878" b="38479"/>
          <a:stretch/>
        </p:blipFill>
        <p:spPr>
          <a:xfrm>
            <a:off x="971600" y="1772816"/>
            <a:ext cx="1570617" cy="1189922"/>
          </a:xfrm>
          <a:prstGeom prst="rect">
            <a:avLst/>
          </a:prstGeom>
        </p:spPr>
      </p:pic>
      <p:pic>
        <p:nvPicPr>
          <p:cNvPr id="18" name="Imagen 17" descr="Empleo 2-6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8441" r="12779" b="39239"/>
          <a:stretch/>
        </p:blipFill>
        <p:spPr>
          <a:xfrm>
            <a:off x="971600" y="5301208"/>
            <a:ext cx="1932187" cy="1085053"/>
          </a:xfrm>
          <a:prstGeom prst="rect">
            <a:avLst/>
          </a:prstGeom>
        </p:spPr>
      </p:pic>
      <p:pic>
        <p:nvPicPr>
          <p:cNvPr id="19" name="Imagen 18" descr="Empleo 2-5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34085" r="62734" b="36648"/>
          <a:stretch/>
        </p:blipFill>
        <p:spPr>
          <a:xfrm>
            <a:off x="971600" y="3391406"/>
            <a:ext cx="1552067" cy="1481134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3491880" y="1511880"/>
            <a:ext cx="0" cy="494145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88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9"/>
            <a:ext cx="9144000" cy="35596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0" y="855120"/>
            <a:ext cx="91439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D. IMPLEMENTACIÓN METODOLOGÍA 6W1H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2780594"/>
              </p:ext>
            </p:extLst>
          </p:nvPr>
        </p:nvGraphicFramePr>
        <p:xfrm>
          <a:off x="467544" y="1412776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2053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CONCLUSIONES</a:t>
            </a: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7806" y="1629955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La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evaluación de la implementación de la Norma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Técnica,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permitió identificar evidencia documental de 25 metodologías aplicadas de las 29 establecidas por la SNAP en la lista de cumplimiento obligatorio.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Se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observa que las metodologías implementadas por la institución se encuentran desactualizadas,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con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base al Estatuto Orgánico de Gestión Organizacional por Procesos vigente al 24 de mayo de 2017, que no corresponde a la realidad de la institución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Se realiza la propuesta de la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implementación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estrategias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de mejora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(priorizadas)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para cada una de las etapas, de acuerdo al impacto potencial en los usuarios, facilidad de implementación, grado de compromiso institucional y base para la implementación de otras metodologías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00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RECOMENDACIONES</a:t>
            </a: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519039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Considerar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para la toma de decisiones la evaluación de la implementación de la Norma Técnica de prestación de servicios y administración por procesos, desarrollada en el presente proyecto; así como, realizar evaluaciones periódicas sobre el impacto que representa la implementación de nuevas metodologías en la institución al usuario final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Implementar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las estrategias de mejora priorizadas en el proyecto actual; así como, proponer estrategias de mejora de acuerdo a la realidad institucional para cada etapa establecida en la Norma Técnica de Prestación de Servicios y Administración por Procesos, normas que implementen la instituciones rectoras en fortalecimiento institucional y las que considere el Ministerio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Realizar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el seguimiento y evaluación continua de los procesos, metodologías y acciones implementadas en la institución a través de indicadores que permitan identificar el compromiso, análisis actual y mejoramiento en la prestación del servicio.</a:t>
            </a:r>
          </a:p>
        </p:txBody>
      </p:sp>
    </p:spTree>
    <p:extLst>
      <p:ext uri="{BB962C8B-B14F-4D97-AF65-F5344CB8AC3E}">
        <p14:creationId xmlns:p14="http://schemas.microsoft.com/office/powerpoint/2010/main" val="3861849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0" y="4450792"/>
            <a:ext cx="9144000" cy="1714512"/>
          </a:xfrm>
          <a:prstGeom prst="rect">
            <a:avLst/>
          </a:prstGeom>
          <a:solidFill>
            <a:schemeClr val="tx1">
              <a:lumMod val="75000"/>
              <a:lumOff val="25000"/>
              <a:alpha val="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19672" y="488193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Helvetica" panose="020B0604020202030204" pitchFamily="34" charset="0"/>
              </a:rPr>
              <a:t>“La calidad empieza con la educación y termina con la educación”</a:t>
            </a:r>
          </a:p>
          <a:p>
            <a:pPr algn="r"/>
            <a:r>
              <a:rPr lang="es-EC" b="1" i="1" dirty="0" smtClean="0">
                <a:latin typeface="Helvetica" panose="020B0604020202030204" pitchFamily="34" charset="0"/>
              </a:rPr>
              <a:t>Kaoru Ishikawa</a:t>
            </a:r>
            <a:endParaRPr lang="es-ES" b="1" i="1" dirty="0">
              <a:latin typeface="Helvetica" panose="020B0604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9552" y="1782976"/>
            <a:ext cx="7920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500" dirty="0" smtClean="0">
                <a:latin typeface="Coronet" panose="03030502040406070605" pitchFamily="66" charset="0"/>
              </a:rPr>
              <a:t>Muchas gracias…</a:t>
            </a:r>
            <a:endParaRPr lang="es-ES" sz="11500" dirty="0">
              <a:latin typeface="Coronet" panose="0303050204040607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26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CONTENIDO DEL PROYECTO</a:t>
            </a: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3436007"/>
              </p:ext>
            </p:extLst>
          </p:nvPr>
        </p:nvGraphicFramePr>
        <p:xfrm>
          <a:off x="3702966" y="1671426"/>
          <a:ext cx="4752528" cy="47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Empleo 2-4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29" y="2276872"/>
            <a:ext cx="474381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8828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3037"/>
            <a:ext cx="9144000" cy="79572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882205" y="548680"/>
            <a:ext cx="743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MINISTERIO DE AGRICULTURA, GANADERÍA, ACUACULTURA Y PESCA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8947" y="1912764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El Ministerio de Agricultura, Ganadería, Acuacultura y Pesca es la 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institución rectora del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multisector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,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para 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regular, normar, facilitar, controlar, y evaluar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la gestión de la producción agrícola, ganadera, acuícola y pesquera del país; promoviendo acciones que permitan el desarrollo rural y propicien el crecimiento sostenible de la producción y productividad del sector impulsando al desarrollo de productores, en particular representados por la agricultura familiar campesina, manteniendo el incentivo a las actividades productivas en general.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6110530"/>
              </p:ext>
            </p:extLst>
          </p:nvPr>
        </p:nvGraphicFramePr>
        <p:xfrm>
          <a:off x="323528" y="4869160"/>
          <a:ext cx="853244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611560" y="140348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MISIÓN:</a:t>
            </a:r>
          </a:p>
        </p:txBody>
      </p:sp>
    </p:spTree>
    <p:extLst>
      <p:ext uri="{BB962C8B-B14F-4D97-AF65-F5344CB8AC3E}">
        <p14:creationId xmlns:p14="http://schemas.microsoft.com/office/powerpoint/2010/main" val="910383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3" y="2806461"/>
            <a:ext cx="4382447" cy="3286835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>
            <a:off x="4572000" y="1790521"/>
            <a:ext cx="42484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Fomentar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el ordenamiento, la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eficacia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y la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eficiencia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en las instituciones públicas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Asegurar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la provisión de servicios y productos de calidad orientados a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satisfacer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los derechos,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necesidades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, requerimientos y expectativas de los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usuarios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, facilitando además el cumplimiento de sus obligaciones.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21937" y="4030597"/>
            <a:ext cx="2310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Helvetica" panose="020B0604020202030204" pitchFamily="34" charset="0"/>
                <a:cs typeface="Aharoni" panose="02010803020104030203" pitchFamily="2" charset="-79"/>
              </a:rPr>
              <a:t>NORMA TÉCNICA DE PRESTACIÓN DE SERVICIOS Y ADMINISTRACIÓN POR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30204" pitchFamily="34" charset="0"/>
                <a:cs typeface="Aharoni" panose="02010803020104030203" pitchFamily="2" charset="-79"/>
              </a:rPr>
              <a:t>PROCESOS</a:t>
            </a:r>
            <a:endParaRPr lang="es-ES" sz="1600" dirty="0">
              <a:solidFill>
                <a:schemeClr val="accent6">
                  <a:lumMod val="75000"/>
                </a:schemeClr>
              </a:solidFill>
              <a:latin typeface="Helvetica" panose="020B0604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0" y="473037"/>
            <a:ext cx="9144000" cy="79572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NORMA TÉCNICA DE PRESTACIÓN DE SERVICIOS Y ADMINISTRACIÓN POR PROCESOS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1493" y="1403484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OBJETIVOS: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38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PROBLEMÁTICA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0" y="2276872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chemeClr val="accent3">
                  <a:lumMod val="50000"/>
                </a:schemeClr>
              </a:buClr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Implementación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obligatoria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de la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Norma Técnica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de Prestación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de Servicios y Administración por Procesos a las instituciones de la función ejecutiva sin contemplar la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particularidad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 de la gestión de cada entidad.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4408939" y="2008747"/>
            <a:ext cx="0" cy="379651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" y="2027028"/>
            <a:ext cx="3824292" cy="38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9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OBJETIVOS DEL PROYECTO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84482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Evaluar la implementación de la Norma Técnica de prestación de servicios y administración por procesos en el Ministerio de Agricultura, Ganadería, Acuacultura y Pesca – MAGAP, para determinar la situación actual de la institución y proponer estrategias de mejora mediante investigación descriptiva y verificación documental.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40486178"/>
              </p:ext>
            </p:extLst>
          </p:nvPr>
        </p:nvGraphicFramePr>
        <p:xfrm>
          <a:off x="251520" y="3988376"/>
          <a:ext cx="8352927" cy="268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232796" y="1556792"/>
            <a:ext cx="2279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/>
            <a:r>
              <a:rPr lang="es-MX" sz="1600" b="1" dirty="0" smtClean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OBJETIVO GENERAL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2736" y="3819100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/>
            <a:r>
              <a:rPr lang="es-MX" sz="1600" b="1" dirty="0" smtClean="0">
                <a:solidFill>
                  <a:schemeClr val="accent3">
                    <a:lumMod val="75000"/>
                  </a:schemeClr>
                </a:solidFill>
                <a:latin typeface="Helvetica" panose="020B0604020202030204" pitchFamily="34" charset="0"/>
              </a:rPr>
              <a:t>OBJETIVOS ESPECÍFICOS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367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MARCO TEÓRICO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6096566"/>
              </p:ext>
            </p:extLst>
          </p:nvPr>
        </p:nvGraphicFramePr>
        <p:xfrm>
          <a:off x="323528" y="5013176"/>
          <a:ext cx="844232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0776" y="1628800"/>
            <a:ext cx="4382447" cy="3286835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3513160" y="2852936"/>
            <a:ext cx="2310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Helvetica" panose="020B0604020202030204" pitchFamily="34" charset="0"/>
                <a:cs typeface="Aharoni" panose="02010803020104030203" pitchFamily="2" charset="-79"/>
              </a:rPr>
              <a:t>NORMA TÉCNICA DE PRESTACIÓN DE SERVICIOS Y ADMINISTRACIÓN POR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30204" pitchFamily="34" charset="0"/>
                <a:cs typeface="Aharoni" panose="02010803020104030203" pitchFamily="2" charset="-79"/>
              </a:rPr>
              <a:t>PROCESOS</a:t>
            </a:r>
            <a:endParaRPr lang="es-ES" sz="1600" dirty="0">
              <a:solidFill>
                <a:schemeClr val="accent6">
                  <a:lumMod val="75000"/>
                </a:schemeClr>
              </a:solidFill>
              <a:latin typeface="Helvetica" panose="020B0604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2578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43014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840043"/>
            <a:ext cx="743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ETAPAS DEL PROYECTO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03588" y="1844912"/>
            <a:ext cx="1680040" cy="1008024"/>
            <a:chOff x="948383" y="697"/>
            <a:chExt cx="1680040" cy="1008024"/>
          </a:xfrm>
          <a:solidFill>
            <a:schemeClr val="accent5">
              <a:lumMod val="50000"/>
            </a:schemeClr>
          </a:solidFill>
        </p:grpSpPr>
        <p:sp>
          <p:nvSpPr>
            <p:cNvPr id="9" name="Rectángulo redondeado 8"/>
            <p:cNvSpPr/>
            <p:nvPr/>
          </p:nvSpPr>
          <p:spPr>
            <a:xfrm>
              <a:off x="948383" y="697"/>
              <a:ext cx="1680040" cy="10080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977907" y="30221"/>
              <a:ext cx="1620992" cy="948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es-ES_tradnl" sz="1100" dirty="0" smtClean="0">
                  <a:latin typeface="Helvetica" panose="020B0604020202030204" pitchFamily="34" charset="0"/>
                </a:rPr>
                <a:t>A. ANÁLISIS </a:t>
              </a:r>
              <a:r>
                <a:rPr lang="es-ES_tradnl" sz="1100" dirty="0">
                  <a:latin typeface="Helvetica" panose="020B0604020202030204" pitchFamily="34" charset="0"/>
                </a:rPr>
                <a:t>DE LA NORMA </a:t>
              </a:r>
              <a:r>
                <a:rPr lang="es-ES_tradnl" sz="1100" dirty="0" smtClean="0">
                  <a:latin typeface="Helvetica" panose="020B0604020202030204" pitchFamily="34" charset="0"/>
                </a:rPr>
                <a:t>TÉCNICA</a:t>
              </a:r>
              <a:endParaRPr lang="es-ES" sz="1100" dirty="0">
                <a:latin typeface="Helvetica" panose="020B0604020202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031472" y="2140599"/>
            <a:ext cx="356168" cy="416649"/>
            <a:chOff x="2776267" y="296384"/>
            <a:chExt cx="356168" cy="416649"/>
          </a:xfrm>
        </p:grpSpPr>
        <p:sp>
          <p:nvSpPr>
            <p:cNvPr id="12" name="Flecha derecha 11"/>
            <p:cNvSpPr/>
            <p:nvPr/>
          </p:nvSpPr>
          <p:spPr>
            <a:xfrm>
              <a:off x="2776267" y="296384"/>
              <a:ext cx="356168" cy="4166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6"/>
            <p:cNvSpPr/>
            <p:nvPr/>
          </p:nvSpPr>
          <p:spPr>
            <a:xfrm>
              <a:off x="2776267" y="379714"/>
              <a:ext cx="249318" cy="24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>
                <a:latin typeface="Helvetica" panose="020B0604020202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555644" y="1844912"/>
            <a:ext cx="1680040" cy="1008024"/>
            <a:chOff x="3300439" y="697"/>
            <a:chExt cx="1680040" cy="1008024"/>
          </a:xfrm>
          <a:solidFill>
            <a:schemeClr val="accent5">
              <a:lumMod val="75000"/>
            </a:schemeClr>
          </a:solidFill>
        </p:grpSpPr>
        <p:sp>
          <p:nvSpPr>
            <p:cNvPr id="16" name="Rectángulo redondeado 15"/>
            <p:cNvSpPr/>
            <p:nvPr/>
          </p:nvSpPr>
          <p:spPr>
            <a:xfrm>
              <a:off x="3300439" y="697"/>
              <a:ext cx="1680040" cy="10080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80316"/>
                <a:satOff val="1558"/>
                <a:lumOff val="7431"/>
                <a:alphaOff val="0"/>
              </a:schemeClr>
            </a:fillRef>
            <a:effectRef idx="0">
              <a:schemeClr val="accent2">
                <a:shade val="80000"/>
                <a:hueOff val="80316"/>
                <a:satOff val="1558"/>
                <a:lumOff val="74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3329963" y="30221"/>
              <a:ext cx="1620992" cy="948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es-ES_tradnl" sz="1100" dirty="0" smtClean="0">
                  <a:latin typeface="Helvetica" panose="020B0604020202030204" pitchFamily="34" charset="0"/>
                </a:rPr>
                <a:t>B. DEFINICIÓN </a:t>
              </a:r>
              <a:r>
                <a:rPr lang="es-ES_tradnl" sz="1100" dirty="0">
                  <a:latin typeface="Helvetica" panose="020B0604020202030204" pitchFamily="34" charset="0"/>
                </a:rPr>
                <a:t>DE INDICADORES</a:t>
              </a:r>
              <a:endParaRPr lang="es-ES" sz="1100" dirty="0">
                <a:latin typeface="Helvetica" panose="020B060402020203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907700" y="1836864"/>
            <a:ext cx="1680040" cy="1008024"/>
            <a:chOff x="5652496" y="697"/>
            <a:chExt cx="1680040" cy="1008024"/>
          </a:xfrm>
          <a:solidFill>
            <a:schemeClr val="accent4">
              <a:lumMod val="75000"/>
            </a:schemeClr>
          </a:solidFill>
        </p:grpSpPr>
        <p:sp>
          <p:nvSpPr>
            <p:cNvPr id="19" name="Rectángulo redondeado 18"/>
            <p:cNvSpPr/>
            <p:nvPr/>
          </p:nvSpPr>
          <p:spPr>
            <a:xfrm>
              <a:off x="5652496" y="697"/>
              <a:ext cx="1680040" cy="10080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60633"/>
                <a:satOff val="3115"/>
                <a:lumOff val="14861"/>
                <a:alphaOff val="0"/>
              </a:schemeClr>
            </a:fillRef>
            <a:effectRef idx="0">
              <a:schemeClr val="accent2">
                <a:shade val="80000"/>
                <a:hueOff val="160633"/>
                <a:satOff val="3115"/>
                <a:lumOff val="148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5682020" y="30221"/>
              <a:ext cx="1620992" cy="948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es-ES_tradnl" sz="1100" dirty="0" smtClean="0">
                  <a:latin typeface="Helvetica" panose="020B0604020202030204" pitchFamily="34" charset="0"/>
                </a:rPr>
                <a:t>C. DEFINICIÓN </a:t>
              </a:r>
              <a:r>
                <a:rPr lang="es-ES_tradnl" sz="1100" dirty="0">
                  <a:latin typeface="Helvetica" panose="020B0604020202030204" pitchFamily="34" charset="0"/>
                </a:rPr>
                <a:t>DE ESTRATEGIAS</a:t>
              </a:r>
              <a:endParaRPr lang="es-ES" sz="1100" dirty="0">
                <a:latin typeface="Helvetica" panose="020B0604020202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259756" y="1807340"/>
            <a:ext cx="1680040" cy="1008024"/>
            <a:chOff x="5652496" y="1680738"/>
            <a:chExt cx="1680040" cy="1008024"/>
          </a:xfrm>
          <a:solidFill>
            <a:schemeClr val="accent4">
              <a:lumMod val="50000"/>
            </a:schemeClr>
          </a:solidFill>
        </p:grpSpPr>
        <p:sp>
          <p:nvSpPr>
            <p:cNvPr id="22" name="Rectángulo redondeado 21"/>
            <p:cNvSpPr/>
            <p:nvPr/>
          </p:nvSpPr>
          <p:spPr>
            <a:xfrm>
              <a:off x="5652496" y="1680738"/>
              <a:ext cx="1680040" cy="10080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40949"/>
                <a:satOff val="4673"/>
                <a:lumOff val="22292"/>
                <a:alphaOff val="0"/>
              </a:schemeClr>
            </a:fillRef>
            <a:effectRef idx="0">
              <a:schemeClr val="accent2">
                <a:shade val="80000"/>
                <a:hueOff val="240949"/>
                <a:satOff val="4673"/>
                <a:lumOff val="22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5682020" y="1710262"/>
              <a:ext cx="1620992" cy="948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es-ES_tradnl" sz="1100" dirty="0" smtClean="0">
                  <a:latin typeface="Helvetica" panose="020B0604020202030204" pitchFamily="34" charset="0"/>
                </a:rPr>
                <a:t>D. IMPLEMENTACIÓN </a:t>
              </a:r>
              <a:r>
                <a:rPr lang="es-ES_tradnl" sz="1100" dirty="0">
                  <a:latin typeface="Helvetica" panose="020B0604020202030204" pitchFamily="34" charset="0"/>
                </a:rPr>
                <a:t>METODOLOGÍA 6W1H</a:t>
              </a:r>
              <a:endParaRPr lang="es-ES" sz="1100" dirty="0">
                <a:latin typeface="Helvetica" panose="020B0604020202030204" pitchFamily="34" charset="0"/>
              </a:endParaRPr>
            </a:p>
          </p:txBody>
        </p:sp>
      </p:grpSp>
      <p:pic>
        <p:nvPicPr>
          <p:cNvPr id="32" name="Imagen 31" descr="Empleo 2-7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79879"/>
            <a:ext cx="9180359" cy="4078121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4416402" y="2132551"/>
            <a:ext cx="356168" cy="416649"/>
            <a:chOff x="2776267" y="296384"/>
            <a:chExt cx="356168" cy="416649"/>
          </a:xfrm>
        </p:grpSpPr>
        <p:sp>
          <p:nvSpPr>
            <p:cNvPr id="34" name="Flecha derecha 33"/>
            <p:cNvSpPr/>
            <p:nvPr/>
          </p:nvSpPr>
          <p:spPr>
            <a:xfrm>
              <a:off x="2776267" y="296384"/>
              <a:ext cx="356168" cy="4166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lecha derecha 6"/>
            <p:cNvSpPr/>
            <p:nvPr/>
          </p:nvSpPr>
          <p:spPr>
            <a:xfrm>
              <a:off x="2776267" y="379714"/>
              <a:ext cx="249318" cy="24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>
                <a:latin typeface="Helvetica" panose="020B060402020203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808120" y="2103027"/>
            <a:ext cx="356168" cy="416649"/>
            <a:chOff x="2776267" y="296384"/>
            <a:chExt cx="356168" cy="416649"/>
          </a:xfrm>
        </p:grpSpPr>
        <p:sp>
          <p:nvSpPr>
            <p:cNvPr id="37" name="Flecha derecha 36"/>
            <p:cNvSpPr/>
            <p:nvPr/>
          </p:nvSpPr>
          <p:spPr>
            <a:xfrm>
              <a:off x="2776267" y="296384"/>
              <a:ext cx="356168" cy="4166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echa derecha 6"/>
            <p:cNvSpPr/>
            <p:nvPr/>
          </p:nvSpPr>
          <p:spPr>
            <a:xfrm>
              <a:off x="2776267" y="379714"/>
              <a:ext cx="249318" cy="24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>
                <a:latin typeface="Helvetica" panose="020B0604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74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40788"/>
            <a:ext cx="9144000" cy="605263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0" y="855120"/>
            <a:ext cx="91439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A. ANÁLISIS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DE LA NORMA TÉCNICA DE PRESTACIÓN DE SERVICIOS Y ADMINISTRACIÓN POR PROCESOS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05051" y="3714317"/>
            <a:ext cx="1806985" cy="1586891"/>
            <a:chOff x="3005" y="761330"/>
            <a:chExt cx="1806985" cy="722794"/>
          </a:xfrm>
          <a:solidFill>
            <a:schemeClr val="accent2">
              <a:lumMod val="50000"/>
            </a:schemeClr>
          </a:solidFill>
        </p:grpSpPr>
        <p:sp>
          <p:nvSpPr>
            <p:cNvPr id="35" name="Rectángulo 34"/>
            <p:cNvSpPr/>
            <p:nvPr/>
          </p:nvSpPr>
          <p:spPr>
            <a:xfrm>
              <a:off x="3005" y="761330"/>
              <a:ext cx="1806985" cy="722794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3005" y="761330"/>
              <a:ext cx="1806985" cy="722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>
                  <a:solidFill>
                    <a:schemeClr val="bg1"/>
                  </a:solidFill>
                  <a:latin typeface="Helvetica" panose="020B0604020202030204" pitchFamily="34" charset="0"/>
                </a:rPr>
                <a:t>Etapa I: Establecimiento del entorno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5051" y="5303923"/>
            <a:ext cx="1806985" cy="1005397"/>
            <a:chOff x="3005" y="1484125"/>
            <a:chExt cx="1806985" cy="2810880"/>
          </a:xfrm>
        </p:grpSpPr>
        <p:sp>
          <p:nvSpPr>
            <p:cNvPr id="33" name="Rectángulo 32"/>
            <p:cNvSpPr/>
            <p:nvPr/>
          </p:nvSpPr>
          <p:spPr>
            <a:xfrm>
              <a:off x="3005" y="1484125"/>
              <a:ext cx="1806985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3005" y="1484125"/>
              <a:ext cx="1806985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Compromiso Institucional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765015" y="3714317"/>
            <a:ext cx="1806985" cy="1586891"/>
            <a:chOff x="2062969" y="761330"/>
            <a:chExt cx="1806985" cy="722794"/>
          </a:xfrm>
          <a:solidFill>
            <a:schemeClr val="accent2">
              <a:lumMod val="50000"/>
            </a:schemeClr>
          </a:solidFill>
        </p:grpSpPr>
        <p:sp>
          <p:nvSpPr>
            <p:cNvPr id="31" name="Rectángulo 30"/>
            <p:cNvSpPr/>
            <p:nvPr/>
          </p:nvSpPr>
          <p:spPr>
            <a:xfrm>
              <a:off x="2062969" y="761330"/>
              <a:ext cx="1806985" cy="722794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2062969" y="761330"/>
              <a:ext cx="1806985" cy="722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>
                  <a:solidFill>
                    <a:schemeClr val="bg1"/>
                  </a:solidFill>
                  <a:latin typeface="Helvetica" panose="020B0604020202030204" pitchFamily="34" charset="0"/>
                </a:rPr>
                <a:t>Etapa II: Planificación para la implementación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765015" y="5303923"/>
            <a:ext cx="1806985" cy="1005397"/>
            <a:chOff x="2062969" y="1484125"/>
            <a:chExt cx="1806985" cy="2810880"/>
          </a:xfrm>
        </p:grpSpPr>
        <p:sp>
          <p:nvSpPr>
            <p:cNvPr id="29" name="Rectángulo 28"/>
            <p:cNvSpPr/>
            <p:nvPr/>
          </p:nvSpPr>
          <p:spPr>
            <a:xfrm>
              <a:off x="2062969" y="1484125"/>
              <a:ext cx="1806985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2062969" y="1484125"/>
              <a:ext cx="1806985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PROEXCE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Planes de mejora institucional</a:t>
              </a:r>
              <a:endParaRPr lang="es-EC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824979" y="3714317"/>
            <a:ext cx="1806985" cy="1586891"/>
            <a:chOff x="4122933" y="761330"/>
            <a:chExt cx="1806985" cy="722794"/>
          </a:xfrm>
          <a:solidFill>
            <a:schemeClr val="accent2">
              <a:lumMod val="50000"/>
            </a:schemeClr>
          </a:solidFill>
        </p:grpSpPr>
        <p:sp>
          <p:nvSpPr>
            <p:cNvPr id="27" name="Rectángulo 26"/>
            <p:cNvSpPr/>
            <p:nvPr/>
          </p:nvSpPr>
          <p:spPr>
            <a:xfrm>
              <a:off x="4122933" y="761330"/>
              <a:ext cx="1806985" cy="722794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4122933" y="761330"/>
              <a:ext cx="1806985" cy="722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>
                  <a:solidFill>
                    <a:schemeClr val="bg1"/>
                  </a:solidFill>
                  <a:latin typeface="Helvetica" panose="020B0604020202030204" pitchFamily="34" charset="0"/>
                </a:rPr>
                <a:t>Etapa III: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>
                  <a:solidFill>
                    <a:schemeClr val="bg1"/>
                  </a:solidFill>
                  <a:latin typeface="Helvetica" panose="020B0604020202030204" pitchFamily="34" charset="0"/>
                </a:rPr>
                <a:t>Definición de servicios y arquitectura de procesos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824979" y="5303923"/>
            <a:ext cx="1806985" cy="1005397"/>
            <a:chOff x="4122933" y="1484125"/>
            <a:chExt cx="1806985" cy="2810880"/>
          </a:xfrm>
        </p:grpSpPr>
        <p:sp>
          <p:nvSpPr>
            <p:cNvPr id="25" name="Rectángulo 24"/>
            <p:cNvSpPr/>
            <p:nvPr/>
          </p:nvSpPr>
          <p:spPr>
            <a:xfrm>
              <a:off x="4122933" y="1484125"/>
              <a:ext cx="1806985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4122933" y="1484125"/>
              <a:ext cx="1806985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Portafolio de servicios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Arquitectura de procesos</a:t>
              </a:r>
              <a:endParaRPr lang="es-ES" sz="1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84942" y="3714317"/>
            <a:ext cx="1806985" cy="1586891"/>
            <a:chOff x="6182896" y="761330"/>
            <a:chExt cx="1806985" cy="722794"/>
          </a:xfrm>
          <a:solidFill>
            <a:schemeClr val="accent2">
              <a:lumMod val="50000"/>
            </a:schemeClr>
          </a:solidFill>
        </p:grpSpPr>
        <p:sp>
          <p:nvSpPr>
            <p:cNvPr id="23" name="Rectángulo 22"/>
            <p:cNvSpPr/>
            <p:nvPr/>
          </p:nvSpPr>
          <p:spPr>
            <a:xfrm>
              <a:off x="6182896" y="761330"/>
              <a:ext cx="1806985" cy="722794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6182896" y="761330"/>
              <a:ext cx="1806985" cy="722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 smtClean="0">
                  <a:solidFill>
                    <a:schemeClr val="bg1"/>
                  </a:solidFill>
                  <a:latin typeface="Helvetica" panose="020B0604020202030204" pitchFamily="34" charset="0"/>
                </a:rPr>
                <a:t>Etapa IV: Optimización en la prestación de servicios y administración por procesos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884942" y="5303923"/>
            <a:ext cx="1806985" cy="1005397"/>
            <a:chOff x="6182896" y="1484125"/>
            <a:chExt cx="1806985" cy="2810880"/>
          </a:xfrm>
        </p:grpSpPr>
        <p:sp>
          <p:nvSpPr>
            <p:cNvPr id="21" name="Rectángulo 20"/>
            <p:cNvSpPr/>
            <p:nvPr/>
          </p:nvSpPr>
          <p:spPr>
            <a:xfrm>
              <a:off x="6182896" y="1484125"/>
              <a:ext cx="1806985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6182896" y="1484125"/>
              <a:ext cx="1806985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Plan Nacional de Simplificación de Trámites </a:t>
              </a:r>
              <a:endParaRPr lang="es-ES" sz="1300" kern="1200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3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30204" pitchFamily="34" charset="0"/>
                </a:rPr>
                <a:t>Carta de servicios.</a:t>
              </a:r>
              <a:endParaRPr lang="es-ES" sz="1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endParaRPr>
            </a:p>
          </p:txBody>
        </p:sp>
      </p:grpSp>
      <p:pic>
        <p:nvPicPr>
          <p:cNvPr id="52" name="Imagen 51" descr="graficos_empleoai-5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8"/>
          <a:stretch/>
        </p:blipFill>
        <p:spPr>
          <a:xfrm>
            <a:off x="791192" y="1944342"/>
            <a:ext cx="1634701" cy="1414101"/>
          </a:xfrm>
          <a:prstGeom prst="rect">
            <a:avLst/>
          </a:prstGeom>
        </p:spPr>
      </p:pic>
      <p:pic>
        <p:nvPicPr>
          <p:cNvPr id="53" name="Imagen 52" descr="Empleo 2-5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34085" r="62734" b="36648"/>
          <a:stretch/>
        </p:blipFill>
        <p:spPr>
          <a:xfrm>
            <a:off x="7012400" y="1910825"/>
            <a:ext cx="1552067" cy="1481134"/>
          </a:xfrm>
          <a:prstGeom prst="rect">
            <a:avLst/>
          </a:prstGeom>
        </p:spPr>
      </p:pic>
      <p:pic>
        <p:nvPicPr>
          <p:cNvPr id="54" name="Imagen 53" descr="Empleo 2-5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49715" r="72531" b="14536"/>
          <a:stretch/>
        </p:blipFill>
        <p:spPr>
          <a:xfrm>
            <a:off x="4969942" y="1769406"/>
            <a:ext cx="1511683" cy="1708947"/>
          </a:xfrm>
          <a:prstGeom prst="rect">
            <a:avLst/>
          </a:prstGeom>
        </p:spPr>
      </p:pic>
      <p:pic>
        <p:nvPicPr>
          <p:cNvPr id="55" name="Imagen 54" descr="Empleo 2-64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r="21023" b="36897"/>
          <a:stretch/>
        </p:blipFill>
        <p:spPr>
          <a:xfrm>
            <a:off x="3029150" y="2038296"/>
            <a:ext cx="1278714" cy="11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7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7633</TotalTime>
  <Words>1024</Words>
  <Application>Microsoft Office PowerPoint</Application>
  <PresentationFormat>Presentación en pantalla (4:3)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Coronet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Trujillo</dc:creator>
  <cp:lastModifiedBy>Nathali</cp:lastModifiedBy>
  <cp:revision>156</cp:revision>
  <cp:lastPrinted>2018-03-02T17:00:41Z</cp:lastPrinted>
  <dcterms:created xsi:type="dcterms:W3CDTF">2017-06-19T23:03:07Z</dcterms:created>
  <dcterms:modified xsi:type="dcterms:W3CDTF">2018-05-03T23:27:09Z</dcterms:modified>
</cp:coreProperties>
</file>