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4471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052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0400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7417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998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712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703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5431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48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5581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32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382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636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2070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051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3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148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266E1-2B29-4D9C-87F3-09FEBF1A8092}" type="datetimeFigureOut">
              <a:rPr lang="es-ES" smtClean="0"/>
              <a:t>26/02/2019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B821A-5BBA-4790-A91C-BFC179662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17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7D33FEF-83E9-4D3B-96B9-094DAE8178FF}"/>
              </a:ext>
            </a:extLst>
          </p:cNvPr>
          <p:cNvSpPr txBox="1"/>
          <p:nvPr/>
        </p:nvSpPr>
        <p:spPr>
          <a:xfrm>
            <a:off x="0" y="335689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Andalus" panose="02020603050405020304" pitchFamily="18" charset="-78"/>
                <a:cs typeface="Andalus" panose="02020603050405020304" pitchFamily="18" charset="-78"/>
              </a:rPr>
              <a:t>TRABAJO DE TITULACIÓN PREVIO A LA OBTENCÌÓN  DEL TÍTULO DE INGENIERÍA EN MERCADOTECNIA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A2FEB0-673C-425D-AB2F-4F9332AA9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081" y="258493"/>
            <a:ext cx="5085293" cy="140354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400ED85-1E66-403A-A3B1-626223BF3938}"/>
              </a:ext>
            </a:extLst>
          </p:cNvPr>
          <p:cNvSpPr txBox="1"/>
          <p:nvPr/>
        </p:nvSpPr>
        <p:spPr>
          <a:xfrm>
            <a:off x="225287" y="4044123"/>
            <a:ext cx="11741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Tema: “Comunicación como sistema de</a:t>
            </a:r>
          </a:p>
          <a:p>
            <a:pPr algn="ctr"/>
            <a:r>
              <a:rPr lang="es-ES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 posicionamiento del turismo en el Ecuador”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E7C918E-E02C-45D5-AA89-4F0EDD5FC6CB}"/>
              </a:ext>
            </a:extLst>
          </p:cNvPr>
          <p:cNvSpPr txBox="1"/>
          <p:nvPr/>
        </p:nvSpPr>
        <p:spPr>
          <a:xfrm>
            <a:off x="9138259" y="4996926"/>
            <a:ext cx="2440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>
                <a:latin typeface="Pristina" panose="03060402040406080204" pitchFamily="66" charset="0"/>
              </a:rPr>
              <a:t>Sr. </a:t>
            </a:r>
            <a:r>
              <a:rPr lang="es-ES" sz="2800" b="1" dirty="0" err="1">
                <a:latin typeface="Pristina" panose="03060402040406080204" pitchFamily="66" charset="0"/>
              </a:rPr>
              <a:t>Angel</a:t>
            </a:r>
            <a:r>
              <a:rPr lang="es-ES" sz="2800" b="1" dirty="0">
                <a:latin typeface="Pristina" panose="03060402040406080204" pitchFamily="66" charset="0"/>
              </a:rPr>
              <a:t> Fajardo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CCB0FB-972E-44E0-BE33-8FFA5D0243BE}"/>
              </a:ext>
            </a:extLst>
          </p:cNvPr>
          <p:cNvSpPr txBox="1"/>
          <p:nvPr/>
        </p:nvSpPr>
        <p:spPr>
          <a:xfrm>
            <a:off x="7521493" y="5617767"/>
            <a:ext cx="4202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b="1" dirty="0">
                <a:latin typeface="Pristina" panose="03060402040406080204" pitchFamily="66" charset="0"/>
              </a:rPr>
              <a:t>Srta. Doménica Viracocha 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292AAD4-2C61-4C19-9C96-0C39D4045327}"/>
              </a:ext>
            </a:extLst>
          </p:cNvPr>
          <p:cNvSpPr txBox="1"/>
          <p:nvPr/>
        </p:nvSpPr>
        <p:spPr>
          <a:xfrm>
            <a:off x="0" y="178243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atin typeface="Andalus" panose="02020603050405020304" pitchFamily="18" charset="-78"/>
                <a:cs typeface="Andalus" panose="02020603050405020304" pitchFamily="18" charset="-78"/>
              </a:rPr>
              <a:t>DEPARTAMENTO DE CIENCIAS ECONOMICAS ADMINISTRATIVAS Y DE COMERCIO </a:t>
            </a:r>
          </a:p>
        </p:txBody>
      </p:sp>
    </p:spTree>
    <p:extLst>
      <p:ext uri="{BB962C8B-B14F-4D97-AF65-F5344CB8AC3E}">
        <p14:creationId xmlns:p14="http://schemas.microsoft.com/office/powerpoint/2010/main" val="2759779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963" t="19732" r="5691" b="6339"/>
          <a:stretch/>
        </p:blipFill>
        <p:spPr>
          <a:xfrm>
            <a:off x="-10885" y="365125"/>
            <a:ext cx="12202885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96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360" t="26696" r="8302" b="6340"/>
          <a:stretch/>
        </p:blipFill>
        <p:spPr>
          <a:xfrm>
            <a:off x="0" y="365125"/>
            <a:ext cx="121920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02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9553" r="3819" b="65625"/>
          <a:stretch/>
        </p:blipFill>
        <p:spPr>
          <a:xfrm>
            <a:off x="1" y="365125"/>
            <a:ext cx="12192000" cy="10842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445" t="29554" r="1575" b="8125"/>
          <a:stretch/>
        </p:blipFill>
        <p:spPr>
          <a:xfrm>
            <a:off x="1" y="1449341"/>
            <a:ext cx="12192000" cy="47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31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16" t="21161" r="2780" b="8304"/>
          <a:stretch/>
        </p:blipFill>
        <p:spPr>
          <a:xfrm>
            <a:off x="0" y="365125"/>
            <a:ext cx="121920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41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746" t="19196" r="4185" b="5625"/>
          <a:stretch/>
        </p:blipFill>
        <p:spPr>
          <a:xfrm>
            <a:off x="0" y="365125"/>
            <a:ext cx="121920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79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151" t="19018" r="3483" b="5983"/>
          <a:stretch/>
        </p:blipFill>
        <p:spPr>
          <a:xfrm>
            <a:off x="0" y="365125"/>
            <a:ext cx="121920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03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649" t="18839" r="2981" b="5447"/>
          <a:stretch/>
        </p:blipFill>
        <p:spPr>
          <a:xfrm>
            <a:off x="0" y="365125"/>
            <a:ext cx="121920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56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746" t="20268" r="1977" b="62946"/>
          <a:stretch/>
        </p:blipFill>
        <p:spPr>
          <a:xfrm>
            <a:off x="-8708" y="361065"/>
            <a:ext cx="12200708" cy="122790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7029" t="20268" r="1842" b="8124"/>
          <a:stretch/>
        </p:blipFill>
        <p:spPr>
          <a:xfrm>
            <a:off x="0" y="1588974"/>
            <a:ext cx="12192000" cy="523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30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6C3C851-74D7-41C2-B9AE-B7D84C9E9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530" r="2558" b="5964"/>
          <a:stretch/>
        </p:blipFill>
        <p:spPr>
          <a:xfrm>
            <a:off x="1" y="526774"/>
            <a:ext cx="12192000" cy="58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76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5D1D121-720A-4F5D-9B7D-4AA69ED6E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5" y="309127"/>
            <a:ext cx="10747513" cy="62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0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9911" r="1274" b="5803"/>
          <a:stretch/>
        </p:blipFill>
        <p:spPr>
          <a:xfrm>
            <a:off x="0" y="365125"/>
            <a:ext cx="121920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43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EB4D6C-2E21-46A1-88A3-D8A18F0E1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83" y="480601"/>
            <a:ext cx="9774899" cy="58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0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B5F30C4-D7D0-48E2-AC36-AC3632EC9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" y="880707"/>
            <a:ext cx="10278909" cy="50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19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3FE9A0F-6AA4-4049-B8D4-061FDFF35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06"/>
            <a:ext cx="12192000" cy="58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15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C58FE70-29F6-4105-B103-B057D991A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864"/>
            <a:ext cx="12192000" cy="570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02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6B08724-75D7-4ECE-A90A-BE5131FD5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92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9911" r="1474" b="5625"/>
          <a:stretch/>
        </p:blipFill>
        <p:spPr>
          <a:xfrm>
            <a:off x="1" y="365125"/>
            <a:ext cx="121920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58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0090" r="1274" b="6518"/>
          <a:stretch/>
        </p:blipFill>
        <p:spPr>
          <a:xfrm>
            <a:off x="1" y="365125"/>
            <a:ext cx="121920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96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650" t="19734" r="1474" b="5446"/>
          <a:stretch/>
        </p:blipFill>
        <p:spPr>
          <a:xfrm>
            <a:off x="0" y="365125"/>
            <a:ext cx="121920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50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43" t="19911" r="2277" b="5803"/>
          <a:stretch/>
        </p:blipFill>
        <p:spPr>
          <a:xfrm>
            <a:off x="0" y="365125"/>
            <a:ext cx="121920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99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9911" r="1575" b="35981"/>
          <a:stretch/>
        </p:blipFill>
        <p:spPr>
          <a:xfrm>
            <a:off x="0" y="365125"/>
            <a:ext cx="12192000" cy="33447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55982" r="1274" b="13125"/>
          <a:stretch/>
        </p:blipFill>
        <p:spPr>
          <a:xfrm>
            <a:off x="1" y="3709851"/>
            <a:ext cx="12192000" cy="24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63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567" t="20446" r="1375" b="5625"/>
          <a:stretch/>
        </p:blipFill>
        <p:spPr>
          <a:xfrm>
            <a:off x="-1" y="1"/>
            <a:ext cx="12192000" cy="41670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039" t="35446" r="1675" b="17590"/>
          <a:stretch/>
        </p:blipFill>
        <p:spPr>
          <a:xfrm>
            <a:off x="-1" y="4167051"/>
            <a:ext cx="12191999" cy="26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15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852" t="19018" r="10711" b="8482"/>
          <a:stretch/>
        </p:blipFill>
        <p:spPr>
          <a:xfrm>
            <a:off x="0" y="365125"/>
            <a:ext cx="121920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41596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72</TotalTime>
  <Words>44</Words>
  <Application>Microsoft Office PowerPoint</Application>
  <PresentationFormat>Panorámica</PresentationFormat>
  <Paragraphs>6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Andalus</vt:lpstr>
      <vt:lpstr>Arial</vt:lpstr>
      <vt:lpstr>Century Gothic</vt:lpstr>
      <vt:lpstr>Pristina</vt:lpstr>
      <vt:lpstr>Estela de condensación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Angel Fajardo</dc:creator>
  <cp:lastModifiedBy>DOCENTEE</cp:lastModifiedBy>
  <cp:revision>11</cp:revision>
  <dcterms:created xsi:type="dcterms:W3CDTF">2019-02-26T14:22:30Z</dcterms:created>
  <dcterms:modified xsi:type="dcterms:W3CDTF">2019-02-26T20:21:20Z</dcterms:modified>
</cp:coreProperties>
</file>