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Override2.xml" ContentType="application/vnd.openxmlformats-officedocument.themeOverride+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7" r:id="rId2"/>
    <p:sldId id="257" r:id="rId3"/>
    <p:sldId id="268" r:id="rId4"/>
    <p:sldId id="258" r:id="rId5"/>
    <p:sldId id="270" r:id="rId6"/>
    <p:sldId id="259" r:id="rId7"/>
    <p:sldId id="269" r:id="rId8"/>
    <p:sldId id="261" r:id="rId9"/>
    <p:sldId id="272" r:id="rId10"/>
    <p:sldId id="273" r:id="rId11"/>
    <p:sldId id="274" r:id="rId12"/>
    <p:sldId id="275" r:id="rId13"/>
    <p:sldId id="276" r:id="rId14"/>
    <p:sldId id="278" r:id="rId15"/>
    <p:sldId id="279" r:id="rId16"/>
    <p:sldId id="262" r:id="rId17"/>
    <p:sldId id="280" r:id="rId18"/>
    <p:sldId id="263"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64" r:id="rId35"/>
    <p:sldId id="296" r:id="rId36"/>
    <p:sldId id="297" r:id="rId37"/>
    <p:sldId id="298" r:id="rId3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91" d="100"/>
          <a:sy n="91" d="100"/>
        </p:scale>
        <p:origin x="43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INTEL\Dropbox\TESIS\TABULACION\tabulacion%20p.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INTEL\Dropbox\TESIS\TABULACION\tabulacion%20p.xlsx"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Hoja_de_c_lculo_de_Microsoft_Excel.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oleObject" Target="file:///C:\Users\INTEL\Dropbox\TESIS\TABULACION\tabulacion%20p.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INTEL\Dropbox\TESIS\TABULACION\tabulacion%20p.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INTEL\Dropbox\TESIS\TABULACION\tabulacion%20p.xlsx" TargetMode="External"/></Relationships>
</file>

<file path=ppt/charts/_rels/chart7.xml.rels><?xml version="1.0" encoding="UTF-8" standalone="yes"?>
<Relationships xmlns="http://schemas.openxmlformats.org/package/2006/relationships"><Relationship Id="rId2" Type="http://schemas.openxmlformats.org/officeDocument/2006/relationships/package" Target="../embeddings/Hoja_de_c_lculo_de_Microsoft_Excel1.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1" Type="http://schemas.openxmlformats.org/officeDocument/2006/relationships/oleObject" Target="file:///C:\Users\INTEL\Dropbox\TESIS\TABULACION\tabulacion%20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bg1"/>
                </a:solidFill>
                <a:latin typeface="Times New Roman" panose="02020603050405020304" pitchFamily="18" charset="0"/>
                <a:ea typeface="+mn-ea"/>
                <a:cs typeface="Times New Roman" panose="02020603050405020304" pitchFamily="18" charset="0"/>
              </a:defRPr>
            </a:pPr>
            <a:r>
              <a:rPr lang="en-US">
                <a:solidFill>
                  <a:schemeClr val="bg1"/>
                </a:solidFill>
                <a:latin typeface="Times New Roman" panose="02020603050405020304" pitchFamily="18" charset="0"/>
                <a:cs typeface="Times New Roman" panose="02020603050405020304" pitchFamily="18" charset="0"/>
              </a:rPr>
              <a:t>Niveles de Gestión en el Sector Hotelero de Imbabura</a:t>
            </a:r>
          </a:p>
        </c:rich>
      </c:tx>
      <c:overlay val="0"/>
      <c:spPr>
        <a:noFill/>
        <a:ln>
          <a:noFill/>
        </a:ln>
        <a:effectLst/>
      </c:sp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0144125093903898E-2"/>
          <c:y val="0.37592255066477337"/>
          <c:w val="0.85976164640197361"/>
          <c:h val="0.5466253603545459"/>
        </c:manualLayout>
      </c:layout>
      <c:pie3DChart>
        <c:varyColors val="1"/>
        <c:ser>
          <c:idx val="0"/>
          <c:order val="0"/>
          <c:tx>
            <c:strRef>
              <c:f>pastelitos!$B$2</c:f>
              <c:strCache>
                <c:ptCount val="1"/>
                <c:pt idx="0">
                  <c:v>Colaboradores</c:v>
                </c:pt>
              </c:strCache>
            </c:strRef>
          </c:tx>
          <c:dPt>
            <c:idx val="0"/>
            <c:bubble3D val="0"/>
            <c:spPr>
              <a:solidFill>
                <a:srgbClr val="7030A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BCC9-43D9-B57F-67A6EA907775}"/>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BCC9-43D9-B57F-67A6EA907775}"/>
              </c:ext>
            </c:extLst>
          </c:dPt>
          <c:dPt>
            <c:idx val="2"/>
            <c:bubble3D val="0"/>
            <c:spPr>
              <a:solidFill>
                <a:srgbClr val="FFC00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BCC9-43D9-B57F-67A6EA90777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pastelitos!$A$3:$A$5</c:f>
              <c:strCache>
                <c:ptCount val="3"/>
                <c:pt idx="0">
                  <c:v>Nivel Directivo</c:v>
                </c:pt>
                <c:pt idx="1">
                  <c:v>Nivel Medio </c:v>
                </c:pt>
                <c:pt idx="2">
                  <c:v>Nivel Operativo</c:v>
                </c:pt>
              </c:strCache>
            </c:strRef>
          </c:cat>
          <c:val>
            <c:numRef>
              <c:f>pastelitos!$B$3:$B$5</c:f>
              <c:numCache>
                <c:formatCode>General</c:formatCode>
                <c:ptCount val="3"/>
                <c:pt idx="0">
                  <c:v>12</c:v>
                </c:pt>
                <c:pt idx="1">
                  <c:v>39</c:v>
                </c:pt>
                <c:pt idx="2">
                  <c:v>340</c:v>
                </c:pt>
              </c:numCache>
            </c:numRef>
          </c:val>
          <c:extLst>
            <c:ext xmlns:c16="http://schemas.microsoft.com/office/drawing/2014/chart" uri="{C3380CC4-5D6E-409C-BE32-E72D297353CC}">
              <c16:uniqueId val="{00000006-BCC9-43D9-B57F-67A6EA907775}"/>
            </c:ext>
          </c:extLst>
        </c:ser>
        <c:dLbls>
          <c:showLegendKey val="0"/>
          <c:showVal val="0"/>
          <c:showCatName val="0"/>
          <c:showSerName val="0"/>
          <c:showPercent val="1"/>
          <c:showBubbleSize val="0"/>
          <c:showLeaderLines val="1"/>
        </c:dLbls>
      </c:pie3DChart>
      <c:spPr>
        <a:noFill/>
        <a:ln>
          <a:noFill/>
        </a:ln>
        <a:effectLst/>
      </c:spPr>
    </c:plotArea>
    <c:legend>
      <c:legendPos val="t"/>
      <c:overlay val="0"/>
      <c:spPr>
        <a:solidFill>
          <a:schemeClr val="lt1">
            <a:lumMod val="95000"/>
            <a:alpha val="39000"/>
          </a:schemeClr>
        </a:solidFill>
        <a:ln>
          <a:noFill/>
        </a:ln>
        <a:effectLst/>
      </c:spPr>
      <c:txPr>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es-EC"/>
        </a:p>
      </c:txPr>
    </c:legend>
    <c:plotVisOnly val="1"/>
    <c:dispBlanksAs val="gap"/>
    <c:showDLblsOverMax val="0"/>
  </c:chart>
  <c:spPr>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3500000" scaled="1"/>
      <a:tileRect/>
    </a:gradFill>
    <a:ln w="9525" cap="flat" cmpd="sng" algn="ctr">
      <a:solidFill>
        <a:schemeClr val="dk1">
          <a:lumMod val="25000"/>
          <a:lumOff val="75000"/>
        </a:schemeClr>
      </a:solidFill>
      <a:round/>
    </a:ln>
    <a:effectLst/>
  </c:spPr>
  <c:txPr>
    <a:bodyPr/>
    <a:lstStyle/>
    <a:p>
      <a:pPr>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bg1"/>
                </a:solidFill>
                <a:latin typeface="Times New Roman" panose="02020603050405020304" pitchFamily="18" charset="0"/>
                <a:ea typeface="+mn-ea"/>
                <a:cs typeface="Times New Roman" panose="02020603050405020304" pitchFamily="18" charset="0"/>
              </a:defRPr>
            </a:pPr>
            <a:r>
              <a:rPr lang="en-US">
                <a:solidFill>
                  <a:schemeClr val="bg1"/>
                </a:solidFill>
              </a:rPr>
              <a:t>Género de los colaboradores del Sector Hotelero de la Provincia de Imbabura</a:t>
            </a:r>
          </a:p>
        </c:rich>
      </c:tx>
      <c:overlay val="0"/>
      <c:spPr>
        <a:noFill/>
        <a:ln>
          <a:noFill/>
        </a:ln>
        <a:effectLst/>
      </c:sp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0844850687370373E-2"/>
          <c:y val="0.33862217717834775"/>
          <c:w val="0.91185911201659231"/>
          <c:h val="0.57034796393025133"/>
        </c:manualLayout>
      </c:layout>
      <c:pie3DChart>
        <c:varyColors val="1"/>
        <c:ser>
          <c:idx val="0"/>
          <c:order val="0"/>
          <c:tx>
            <c:strRef>
              <c:f>pastelitos!$B$25</c:f>
              <c:strCache>
                <c:ptCount val="1"/>
                <c:pt idx="0">
                  <c:v>Colaboradores</c:v>
                </c:pt>
              </c:strCache>
            </c:strRef>
          </c:tx>
          <c:dPt>
            <c:idx val="0"/>
            <c:bubble3D val="0"/>
            <c:spPr>
              <a:solidFill>
                <a:srgbClr val="FFC00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EE0F-403B-B47E-0FA9E854CAE3}"/>
              </c:ext>
            </c:extLst>
          </c:dPt>
          <c:dPt>
            <c:idx val="1"/>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EE0F-403B-B47E-0FA9E854CAE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000" b="1"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s-EC"/>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pastelitos!$A$26:$A$27</c:f>
              <c:strCache>
                <c:ptCount val="2"/>
                <c:pt idx="0">
                  <c:v>Femenino</c:v>
                </c:pt>
                <c:pt idx="1">
                  <c:v>Masculino</c:v>
                </c:pt>
              </c:strCache>
            </c:strRef>
          </c:cat>
          <c:val>
            <c:numRef>
              <c:f>pastelitos!$B$26:$B$27</c:f>
              <c:numCache>
                <c:formatCode>General</c:formatCode>
                <c:ptCount val="2"/>
                <c:pt idx="0">
                  <c:v>163</c:v>
                </c:pt>
                <c:pt idx="1">
                  <c:v>228</c:v>
                </c:pt>
              </c:numCache>
            </c:numRef>
          </c:val>
          <c:extLst>
            <c:ext xmlns:c16="http://schemas.microsoft.com/office/drawing/2014/chart" uri="{C3380CC4-5D6E-409C-BE32-E72D297353CC}">
              <c16:uniqueId val="{00000004-EE0F-403B-B47E-0FA9E854CAE3}"/>
            </c:ext>
          </c:extLst>
        </c:ser>
        <c:dLbls>
          <c:showLegendKey val="0"/>
          <c:showVal val="0"/>
          <c:showCatName val="0"/>
          <c:showSerName val="0"/>
          <c:showPercent val="1"/>
          <c:showBubbleSize val="0"/>
          <c:showLeaderLines val="1"/>
        </c:dLbls>
      </c:pie3DChart>
      <c:spPr>
        <a:noFill/>
        <a:ln>
          <a:noFill/>
        </a:ln>
        <a:effectLst/>
      </c:spPr>
    </c:plotArea>
    <c:legend>
      <c:legendPos val="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3500000" scaled="1"/>
      <a:tileRect/>
    </a:gradFill>
    <a:ln w="9525" cap="flat" cmpd="sng" algn="ctr">
      <a:solidFill>
        <a:schemeClr val="dk1">
          <a:lumMod val="25000"/>
          <a:lumOff val="7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r>
              <a:rPr lang="en-US" sz="1400"/>
              <a:t>Nivel educativo de los colaboradores del Sector Hotelero de Imbabura</a:t>
            </a:r>
          </a:p>
          <a:p>
            <a:pPr>
              <a:defRPr sz="1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sz="1400"/>
          </a:p>
        </c:rich>
      </c:tx>
      <c:layout>
        <c:manualLayout>
          <c:xMode val="edge"/>
          <c:yMode val="edge"/>
          <c:x val="8.5292513391421104E-2"/>
          <c:y val="1.7486239073030829E-2"/>
        </c:manualLayout>
      </c:layout>
      <c:overlay val="0"/>
      <c:spPr>
        <a:noFill/>
        <a:ln>
          <a:noFill/>
        </a:ln>
        <a:effectLst/>
      </c:sp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9285168402094428E-2"/>
          <c:y val="0.33217262596273822"/>
          <c:w val="0.95410748001466827"/>
          <c:h val="0.6320488791360096"/>
        </c:manualLayout>
      </c:layout>
      <c:pie3DChart>
        <c:varyColors val="1"/>
        <c:ser>
          <c:idx val="0"/>
          <c:order val="0"/>
          <c:tx>
            <c:strRef>
              <c:f>pastelitos!$B$45</c:f>
              <c:strCache>
                <c:ptCount val="1"/>
                <c:pt idx="0">
                  <c:v>Colaboradores</c:v>
                </c:pt>
              </c:strCache>
            </c:strRef>
          </c:tx>
          <c:dPt>
            <c:idx val="0"/>
            <c:bubble3D val="0"/>
            <c:spPr>
              <a:solidFill>
                <a:srgbClr val="00B0F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5FA0-4BBC-A56A-DFB93B74704C}"/>
              </c:ext>
            </c:extLst>
          </c:dPt>
          <c:dPt>
            <c:idx val="1"/>
            <c:bubble3D val="0"/>
            <c:spPr>
              <a:solidFill>
                <a:srgbClr val="CC990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5FA0-4BBC-A56A-DFB93B74704C}"/>
              </c:ext>
            </c:extLst>
          </c:dPt>
          <c:dPt>
            <c:idx val="2"/>
            <c:bubble3D val="0"/>
            <c:spPr>
              <a:solidFill>
                <a:srgbClr val="FF7C8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5FA0-4BBC-A56A-DFB93B74704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0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EC"/>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pastelitos!$A$46:$A$48</c:f>
              <c:strCache>
                <c:ptCount val="3"/>
                <c:pt idx="0">
                  <c:v>Primaria</c:v>
                </c:pt>
                <c:pt idx="1">
                  <c:v>Secundaria</c:v>
                </c:pt>
                <c:pt idx="2">
                  <c:v>Superior</c:v>
                </c:pt>
              </c:strCache>
            </c:strRef>
          </c:cat>
          <c:val>
            <c:numRef>
              <c:f>pastelitos!$B$46:$B$48</c:f>
              <c:numCache>
                <c:formatCode>General</c:formatCode>
                <c:ptCount val="3"/>
                <c:pt idx="0">
                  <c:v>73</c:v>
                </c:pt>
                <c:pt idx="1">
                  <c:v>242</c:v>
                </c:pt>
                <c:pt idx="2">
                  <c:v>76</c:v>
                </c:pt>
              </c:numCache>
            </c:numRef>
          </c:val>
          <c:extLst>
            <c:ext xmlns:c16="http://schemas.microsoft.com/office/drawing/2014/chart" uri="{C3380CC4-5D6E-409C-BE32-E72D297353CC}">
              <c16:uniqueId val="{00000006-5FA0-4BBC-A56A-DFB93B74704C}"/>
            </c:ext>
          </c:extLst>
        </c:ser>
        <c:dLbls>
          <c:showLegendKey val="0"/>
          <c:showVal val="0"/>
          <c:showCatName val="0"/>
          <c:showSerName val="0"/>
          <c:showPercent val="1"/>
          <c:showBubbleSize val="0"/>
          <c:showLeaderLines val="1"/>
        </c:dLbls>
      </c:pie3DChart>
      <c:spPr>
        <a:noFill/>
        <a:ln>
          <a:noFill/>
        </a:ln>
        <a:effectLst/>
      </c:spPr>
    </c:plotArea>
    <c:legend>
      <c:legendPos val="t"/>
      <c:layout>
        <c:manualLayout>
          <c:xMode val="edge"/>
          <c:yMode val="edge"/>
          <c:x val="0.31903208095719621"/>
          <c:y val="0.24010946172712014"/>
          <c:w val="0.36686424246658594"/>
          <c:h val="6.9356740243535137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3500000" scaled="1"/>
      <a:tileRect/>
    </a:gradFill>
    <a:ln w="9525" cap="flat" cmpd="sng" algn="ctr">
      <a:solidFill>
        <a:schemeClr val="dk1">
          <a:lumMod val="25000"/>
          <a:lumOff val="75000"/>
        </a:schemeClr>
      </a:solidFill>
      <a:round/>
    </a:ln>
    <a:effectLst/>
  </c:spPr>
  <c:txPr>
    <a:bodyPr/>
    <a:lstStyle/>
    <a:p>
      <a:pPr>
        <a:defRPr>
          <a:solidFill>
            <a:schemeClr val="bg1"/>
          </a:solidFill>
          <a:latin typeface="Times New Roman" panose="02020603050405020304" pitchFamily="18" charset="0"/>
          <a:cs typeface="Times New Roman" panose="02020603050405020304" pitchFamily="18" charset="0"/>
        </a:defRPr>
      </a:pPr>
      <a:endParaRPr lang="es-EC"/>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spc="20" baseline="0">
                <a:solidFill>
                  <a:schemeClr val="bg1"/>
                </a:solidFill>
                <a:latin typeface="Times New Roman" panose="02020603050405020304" pitchFamily="18" charset="0"/>
                <a:ea typeface="+mn-ea"/>
                <a:cs typeface="Times New Roman" panose="02020603050405020304" pitchFamily="18" charset="0"/>
              </a:defRPr>
            </a:pPr>
            <a:r>
              <a:rPr lang="en-US" b="1"/>
              <a:t>Nivel de gestión según genero en el Sector Hotelero de Imbabura (Participación)</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pastelitos!$M$25</c:f>
              <c:strCache>
                <c:ptCount val="1"/>
                <c:pt idx="0">
                  <c:v>F</c:v>
                </c:pt>
              </c:strCache>
            </c:strRef>
          </c:tx>
          <c:spPr>
            <a:solidFill>
              <a:srgbClr val="FFCCCC"/>
            </a:solidFill>
            <a:ln w="9525" cap="flat" cmpd="sng" algn="ctr">
              <a:solidFill>
                <a:srgbClr val="FFCCCC"/>
              </a:solidFill>
              <a:round/>
            </a:ln>
            <a:effectLst/>
            <a:sp3d contourW="9525">
              <a:contourClr>
                <a:srgbClr val="FFCCCC"/>
              </a:contourClr>
            </a:sp3d>
          </c:spPr>
          <c:invertIfNegative val="0"/>
          <c:cat>
            <c:strRef>
              <c:f>pastelitos!$L$26:$L$28</c:f>
              <c:strCache>
                <c:ptCount val="3"/>
                <c:pt idx="0">
                  <c:v>Nivel Directivo</c:v>
                </c:pt>
                <c:pt idx="1">
                  <c:v>Nivel Medio</c:v>
                </c:pt>
                <c:pt idx="2">
                  <c:v>Nivel Operativo</c:v>
                </c:pt>
              </c:strCache>
            </c:strRef>
          </c:cat>
          <c:val>
            <c:numRef>
              <c:f>pastelitos!$M$26:$M$28</c:f>
              <c:numCache>
                <c:formatCode>0.00%</c:formatCode>
                <c:ptCount val="3"/>
                <c:pt idx="0">
                  <c:v>0.16666666666666666</c:v>
                </c:pt>
                <c:pt idx="1">
                  <c:v>0.46153846153846156</c:v>
                </c:pt>
                <c:pt idx="2">
                  <c:v>0.42058823529411765</c:v>
                </c:pt>
              </c:numCache>
            </c:numRef>
          </c:val>
          <c:extLst>
            <c:ext xmlns:c16="http://schemas.microsoft.com/office/drawing/2014/chart" uri="{C3380CC4-5D6E-409C-BE32-E72D297353CC}">
              <c16:uniqueId val="{00000000-4FA0-43A0-8561-E482A113BFF8}"/>
            </c:ext>
          </c:extLst>
        </c:ser>
        <c:ser>
          <c:idx val="1"/>
          <c:order val="1"/>
          <c:tx>
            <c:strRef>
              <c:f>pastelitos!$N$25</c:f>
              <c:strCache>
                <c:ptCount val="1"/>
                <c:pt idx="0">
                  <c:v>M</c:v>
                </c:pt>
              </c:strCache>
            </c:strRef>
          </c:tx>
          <c:spPr>
            <a:solidFill>
              <a:srgbClr val="FF7C80"/>
            </a:solidFill>
            <a:ln w="9525" cap="flat" cmpd="sng" algn="ctr">
              <a:solidFill>
                <a:schemeClr val="accent2">
                  <a:shade val="95000"/>
                </a:schemeClr>
              </a:solidFill>
              <a:round/>
            </a:ln>
            <a:effectLst/>
            <a:sp3d contourW="9525">
              <a:contourClr>
                <a:schemeClr val="accent2">
                  <a:shade val="95000"/>
                </a:schemeClr>
              </a:contourClr>
            </a:sp3d>
          </c:spPr>
          <c:invertIfNegative val="0"/>
          <c:cat>
            <c:strRef>
              <c:f>pastelitos!$L$26:$L$28</c:f>
              <c:strCache>
                <c:ptCount val="3"/>
                <c:pt idx="0">
                  <c:v>Nivel Directivo</c:v>
                </c:pt>
                <c:pt idx="1">
                  <c:v>Nivel Medio</c:v>
                </c:pt>
                <c:pt idx="2">
                  <c:v>Nivel Operativo</c:v>
                </c:pt>
              </c:strCache>
            </c:strRef>
          </c:cat>
          <c:val>
            <c:numRef>
              <c:f>pastelitos!$N$26:$N$28</c:f>
              <c:numCache>
                <c:formatCode>0.00%</c:formatCode>
                <c:ptCount val="3"/>
                <c:pt idx="0">
                  <c:v>0.83333333333333337</c:v>
                </c:pt>
                <c:pt idx="1">
                  <c:v>0.53846153846153844</c:v>
                </c:pt>
                <c:pt idx="2">
                  <c:v>0.5794117647058824</c:v>
                </c:pt>
              </c:numCache>
            </c:numRef>
          </c:val>
          <c:extLst>
            <c:ext xmlns:c16="http://schemas.microsoft.com/office/drawing/2014/chart" uri="{C3380CC4-5D6E-409C-BE32-E72D297353CC}">
              <c16:uniqueId val="{00000001-4FA0-43A0-8561-E482A113BFF8}"/>
            </c:ext>
          </c:extLst>
        </c:ser>
        <c:dLbls>
          <c:showLegendKey val="0"/>
          <c:showVal val="0"/>
          <c:showCatName val="0"/>
          <c:showSerName val="0"/>
          <c:showPercent val="0"/>
          <c:showBubbleSize val="0"/>
        </c:dLbls>
        <c:gapWidth val="150"/>
        <c:shape val="box"/>
        <c:axId val="387662976"/>
        <c:axId val="387664512"/>
        <c:axId val="365286720"/>
      </c:bar3DChart>
      <c:catAx>
        <c:axId val="3876629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EC"/>
          </a:p>
        </c:txPr>
        <c:crossAx val="387664512"/>
        <c:crosses val="autoZero"/>
        <c:auto val="1"/>
        <c:lblAlgn val="ctr"/>
        <c:lblOffset val="100"/>
        <c:noMultiLvlLbl val="0"/>
      </c:catAx>
      <c:valAx>
        <c:axId val="3876645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EC"/>
          </a:p>
        </c:txPr>
        <c:crossAx val="387662976"/>
        <c:crosses val="autoZero"/>
        <c:crossBetween val="between"/>
      </c:valAx>
      <c:serAx>
        <c:axId val="365286720"/>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EC"/>
          </a:p>
        </c:txPr>
        <c:crossAx val="387664512"/>
        <c:crosses val="autoZero"/>
      </c:ser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EC"/>
          </a:p>
        </c:txPr>
      </c:dTable>
      <c:spPr>
        <a:noFill/>
        <a:ln>
          <a:noFill/>
        </a:ln>
        <a:effectLst/>
      </c:spPr>
    </c:plotArea>
    <c:plotVisOnly val="1"/>
    <c:dispBlanksAs val="gap"/>
    <c:showDLblsOverMax val="0"/>
  </c:chart>
  <c:spPr>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3500000" scaled="1"/>
      <a:tileRect/>
    </a:gradFill>
    <a:ln w="9525" cap="flat" cmpd="sng" algn="ctr">
      <a:solidFill>
        <a:schemeClr val="tx1">
          <a:lumMod val="15000"/>
          <a:lumOff val="85000"/>
        </a:schemeClr>
      </a:solidFill>
      <a:round/>
    </a:ln>
    <a:effectLst/>
  </c:spPr>
  <c:txPr>
    <a:bodyPr/>
    <a:lstStyle/>
    <a:p>
      <a:pPr>
        <a:defRPr>
          <a:solidFill>
            <a:schemeClr val="bg1"/>
          </a:solidFill>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bg1"/>
                </a:solidFill>
                <a:latin typeface="Times New Roman" panose="02020603050405020304" pitchFamily="18" charset="0"/>
                <a:ea typeface="+mn-ea"/>
                <a:cs typeface="Times New Roman" panose="02020603050405020304" pitchFamily="18" charset="0"/>
              </a:defRPr>
            </a:pPr>
            <a:r>
              <a:rPr lang="en-US" b="1"/>
              <a:t>Nivel de educación según genero en Sector Hotelero de Imbabura (Participación)</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pastelitos!$P$47</c:f>
              <c:strCache>
                <c:ptCount val="1"/>
                <c:pt idx="0">
                  <c:v>F</c:v>
                </c:pt>
              </c:strCache>
            </c:strRef>
          </c:tx>
          <c:spPr>
            <a:solidFill>
              <a:srgbClr val="996633"/>
            </a:solidFill>
            <a:ln>
              <a:noFill/>
            </a:ln>
            <a:effectLst/>
            <a:sp3d/>
          </c:spPr>
          <c:invertIfNegative val="0"/>
          <c:cat>
            <c:strRef>
              <c:f>pastelitos!$O$48:$O$50</c:f>
              <c:strCache>
                <c:ptCount val="3"/>
                <c:pt idx="0">
                  <c:v>Primaria</c:v>
                </c:pt>
                <c:pt idx="1">
                  <c:v>Secundaria</c:v>
                </c:pt>
                <c:pt idx="2">
                  <c:v>Superior</c:v>
                </c:pt>
              </c:strCache>
            </c:strRef>
          </c:cat>
          <c:val>
            <c:numRef>
              <c:f>pastelitos!$P$48:$P$50</c:f>
              <c:numCache>
                <c:formatCode>0.00%</c:formatCode>
                <c:ptCount val="3"/>
                <c:pt idx="0">
                  <c:v>0.34375</c:v>
                </c:pt>
                <c:pt idx="1">
                  <c:v>0.38248847926267282</c:v>
                </c:pt>
                <c:pt idx="2">
                  <c:v>0.52727272727272723</c:v>
                </c:pt>
              </c:numCache>
            </c:numRef>
          </c:val>
          <c:extLst>
            <c:ext xmlns:c16="http://schemas.microsoft.com/office/drawing/2014/chart" uri="{C3380CC4-5D6E-409C-BE32-E72D297353CC}">
              <c16:uniqueId val="{00000000-8150-4EF5-984D-9E8C9D16FC34}"/>
            </c:ext>
          </c:extLst>
        </c:ser>
        <c:ser>
          <c:idx val="1"/>
          <c:order val="1"/>
          <c:tx>
            <c:strRef>
              <c:f>pastelitos!$Q$47</c:f>
              <c:strCache>
                <c:ptCount val="1"/>
                <c:pt idx="0">
                  <c:v>M</c:v>
                </c:pt>
              </c:strCache>
            </c:strRef>
          </c:tx>
          <c:spPr>
            <a:solidFill>
              <a:srgbClr val="92D050"/>
            </a:solidFill>
            <a:ln>
              <a:noFill/>
            </a:ln>
            <a:effectLst/>
            <a:sp3d/>
          </c:spPr>
          <c:invertIfNegative val="0"/>
          <c:cat>
            <c:strRef>
              <c:f>pastelitos!$O$48:$O$50</c:f>
              <c:strCache>
                <c:ptCount val="3"/>
                <c:pt idx="0">
                  <c:v>Primaria</c:v>
                </c:pt>
                <c:pt idx="1">
                  <c:v>Secundaria</c:v>
                </c:pt>
                <c:pt idx="2">
                  <c:v>Superior</c:v>
                </c:pt>
              </c:strCache>
            </c:strRef>
          </c:cat>
          <c:val>
            <c:numRef>
              <c:f>pastelitos!$Q$48:$Q$50</c:f>
              <c:numCache>
                <c:formatCode>0.00%</c:formatCode>
                <c:ptCount val="3"/>
                <c:pt idx="0">
                  <c:v>0.65625</c:v>
                </c:pt>
                <c:pt idx="1">
                  <c:v>0.61751152073732718</c:v>
                </c:pt>
                <c:pt idx="2">
                  <c:v>0.47272727272727272</c:v>
                </c:pt>
              </c:numCache>
            </c:numRef>
          </c:val>
          <c:extLst>
            <c:ext xmlns:c16="http://schemas.microsoft.com/office/drawing/2014/chart" uri="{C3380CC4-5D6E-409C-BE32-E72D297353CC}">
              <c16:uniqueId val="{00000001-8150-4EF5-984D-9E8C9D16FC34}"/>
            </c:ext>
          </c:extLst>
        </c:ser>
        <c:dLbls>
          <c:showLegendKey val="0"/>
          <c:showVal val="0"/>
          <c:showCatName val="0"/>
          <c:showSerName val="0"/>
          <c:showPercent val="0"/>
          <c:showBubbleSize val="0"/>
        </c:dLbls>
        <c:gapWidth val="150"/>
        <c:shape val="box"/>
        <c:axId val="414913280"/>
        <c:axId val="414914816"/>
        <c:axId val="414920704"/>
      </c:bar3DChart>
      <c:catAx>
        <c:axId val="4149132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EC"/>
          </a:p>
        </c:txPr>
        <c:crossAx val="414914816"/>
        <c:crosses val="autoZero"/>
        <c:auto val="1"/>
        <c:lblAlgn val="ctr"/>
        <c:lblOffset val="100"/>
        <c:noMultiLvlLbl val="0"/>
      </c:catAx>
      <c:valAx>
        <c:axId val="4149148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EC"/>
          </a:p>
        </c:txPr>
        <c:crossAx val="414913280"/>
        <c:crosses val="autoZero"/>
        <c:crossBetween val="between"/>
      </c:valAx>
      <c:serAx>
        <c:axId val="414920704"/>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EC"/>
          </a:p>
        </c:txPr>
        <c:crossAx val="414914816"/>
        <c:crosses val="autoZero"/>
      </c:ser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EC"/>
          </a:p>
        </c:txPr>
      </c:dTable>
      <c:spPr>
        <a:noFill/>
        <a:ln>
          <a:noFill/>
        </a:ln>
        <a:effectLst/>
      </c:spPr>
    </c:plotArea>
    <c:plotVisOnly val="1"/>
    <c:dispBlanksAs val="gap"/>
    <c:showDLblsOverMax val="0"/>
  </c:chart>
  <c:spPr>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3500000" scaled="1"/>
      <a:tileRect/>
    </a:gradFill>
    <a:ln w="9525" cap="flat" cmpd="sng" algn="ctr">
      <a:solidFill>
        <a:schemeClr val="tx1">
          <a:lumMod val="15000"/>
          <a:lumOff val="85000"/>
        </a:schemeClr>
      </a:solidFill>
      <a:round/>
    </a:ln>
    <a:effectLst/>
  </c:spPr>
  <c:txPr>
    <a:bodyPr/>
    <a:lstStyle/>
    <a:p>
      <a:pPr>
        <a:defRPr>
          <a:solidFill>
            <a:schemeClr val="bg1"/>
          </a:solidFill>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50" baseline="0">
                <a:solidFill>
                  <a:schemeClr val="bg1"/>
                </a:solidFill>
                <a:latin typeface="Times New Roman" panose="02020603050405020304" pitchFamily="18" charset="0"/>
                <a:ea typeface="+mn-ea"/>
                <a:cs typeface="Times New Roman" panose="02020603050405020304" pitchFamily="18" charset="0"/>
              </a:defRPr>
            </a:pPr>
            <a:r>
              <a:rPr lang="en-US" b="1"/>
              <a:t>Edad del personal que integra el Sector Hotelero de Imbabura</a:t>
            </a:r>
          </a:p>
        </c:rich>
      </c:tx>
      <c:overlay val="0"/>
      <c:spPr>
        <a:noFill/>
        <a:ln>
          <a:noFill/>
        </a:ln>
        <a:effectLst/>
      </c:spPr>
    </c:title>
    <c:autoTitleDeleted val="0"/>
    <c:view3D>
      <c:rotX val="15"/>
      <c:rotY val="20"/>
      <c:depthPercent val="100"/>
      <c:rAngAx val="1"/>
    </c:view3D>
    <c:floor>
      <c:thickness val="0"/>
      <c:spPr>
        <a:solidFill>
          <a:schemeClr val="lt1">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Hoja1!$H$15</c:f>
              <c:strCache>
                <c:ptCount val="1"/>
                <c:pt idx="0">
                  <c:v>colaboradores</c:v>
                </c:pt>
              </c:strCache>
            </c:strRef>
          </c:tx>
          <c:spPr>
            <a:solidFill>
              <a:srgbClr val="FF66CC"/>
            </a:solidFill>
            <a:ln>
              <a:solidFill>
                <a:schemeClr val="accent1">
                  <a:lumMod val="75000"/>
                </a:schemeClr>
              </a:solidFill>
            </a:ln>
            <a:effectLst/>
            <a:scene3d>
              <a:camera prst="orthographicFront"/>
              <a:lightRig rig="threePt" dir="t"/>
            </a:scene3d>
            <a:sp3d prstMaterial="translucentPowder">
              <a:contourClr>
                <a:schemeClr val="accent1">
                  <a:lumMod val="75000"/>
                </a:schemeClr>
              </a:contourClr>
            </a:sp3d>
          </c:spPr>
          <c:invertIfNegative val="0"/>
          <c:cat>
            <c:strRef>
              <c:f>Hoja1!$G$16:$G$21</c:f>
              <c:strCache>
                <c:ptCount val="6"/>
                <c:pt idx="0">
                  <c:v>[19-25)</c:v>
                </c:pt>
                <c:pt idx="1">
                  <c:v>[25-31)</c:v>
                </c:pt>
                <c:pt idx="2">
                  <c:v>[31-37)</c:v>
                </c:pt>
                <c:pt idx="3">
                  <c:v>[37-43)</c:v>
                </c:pt>
                <c:pt idx="4">
                  <c:v>[43-49)</c:v>
                </c:pt>
                <c:pt idx="5">
                  <c:v>[49-55]</c:v>
                </c:pt>
              </c:strCache>
            </c:strRef>
          </c:cat>
          <c:val>
            <c:numRef>
              <c:f>Hoja1!$H$16:$H$21</c:f>
              <c:numCache>
                <c:formatCode>0%</c:formatCode>
                <c:ptCount val="6"/>
                <c:pt idx="0">
                  <c:v>0.18414322250639387</c:v>
                </c:pt>
                <c:pt idx="1">
                  <c:v>0.23529411764705882</c:v>
                </c:pt>
                <c:pt idx="2">
                  <c:v>0.26598465473145783</c:v>
                </c:pt>
                <c:pt idx="3">
                  <c:v>0.15601023017902813</c:v>
                </c:pt>
                <c:pt idx="4">
                  <c:v>0.12531969309462915</c:v>
                </c:pt>
                <c:pt idx="5">
                  <c:v>3.3248081841432228E-2</c:v>
                </c:pt>
              </c:numCache>
            </c:numRef>
          </c:val>
          <c:extLst>
            <c:ext xmlns:c16="http://schemas.microsoft.com/office/drawing/2014/chart" uri="{C3380CC4-5D6E-409C-BE32-E72D297353CC}">
              <c16:uniqueId val="{00000000-2D82-4705-9E3B-1594F1E94D5C}"/>
            </c:ext>
          </c:extLst>
        </c:ser>
        <c:dLbls>
          <c:showLegendKey val="0"/>
          <c:showVal val="0"/>
          <c:showCatName val="0"/>
          <c:showSerName val="0"/>
          <c:showPercent val="0"/>
          <c:showBubbleSize val="0"/>
        </c:dLbls>
        <c:gapWidth val="150"/>
        <c:shape val="box"/>
        <c:axId val="365276160"/>
        <c:axId val="414970624"/>
        <c:axId val="0"/>
      </c:bar3DChart>
      <c:catAx>
        <c:axId val="3652761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EC"/>
          </a:p>
        </c:txPr>
        <c:crossAx val="414970624"/>
        <c:crosses val="autoZero"/>
        <c:auto val="1"/>
        <c:lblAlgn val="ctr"/>
        <c:lblOffset val="100"/>
        <c:noMultiLvlLbl val="0"/>
      </c:catAx>
      <c:valAx>
        <c:axId val="414970624"/>
        <c:scaling>
          <c:orientation val="minMax"/>
        </c:scaling>
        <c:delete val="0"/>
        <c:axPos val="l"/>
        <c:majorGridlines>
          <c:spPr>
            <a:ln w="9525" cap="flat" cmpd="sng" algn="ctr">
              <a:solidFill>
                <a:schemeClr val="tx1">
                  <a:lumMod val="5000"/>
                  <a:lumOff val="9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1"/>
                    </a:solidFill>
                    <a:latin typeface="Times New Roman" panose="02020603050405020304" pitchFamily="18" charset="0"/>
                    <a:ea typeface="+mn-ea"/>
                    <a:cs typeface="Times New Roman" panose="02020603050405020304" pitchFamily="18" charset="0"/>
                  </a:defRPr>
                </a:pPr>
                <a:r>
                  <a:rPr lang="en-US"/>
                  <a:t>Colaboradores</a:t>
                </a:r>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EC"/>
          </a:p>
        </c:txPr>
        <c:crossAx val="365276160"/>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EC"/>
          </a:p>
        </c:txPr>
      </c:dTable>
      <c:spPr>
        <a:noFill/>
        <a:ln>
          <a:noFill/>
        </a:ln>
        <a:effectLst/>
      </c:spPr>
    </c:plotArea>
    <c:plotVisOnly val="1"/>
    <c:dispBlanksAs val="gap"/>
    <c:showDLblsOverMax val="0"/>
  </c:chart>
  <c:spPr>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3500000" scaled="1"/>
      <a:tileRect/>
    </a:gradFill>
    <a:ln w="9525" cap="flat" cmpd="sng" algn="ctr">
      <a:solidFill>
        <a:schemeClr val="tx1">
          <a:lumMod val="15000"/>
          <a:lumOff val="85000"/>
        </a:schemeClr>
      </a:solidFill>
      <a:round/>
    </a:ln>
    <a:effectLst/>
  </c:spPr>
  <c:txPr>
    <a:bodyPr/>
    <a:lstStyle/>
    <a:p>
      <a:pPr>
        <a:defRPr>
          <a:solidFill>
            <a:schemeClr val="bg1"/>
          </a:solidFill>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bg1"/>
                </a:solidFill>
                <a:latin typeface="Times New Roman" panose="02020603050405020304" pitchFamily="18" charset="0"/>
                <a:ea typeface="+mn-ea"/>
                <a:cs typeface="Times New Roman" panose="02020603050405020304" pitchFamily="18" charset="0"/>
              </a:defRPr>
            </a:pPr>
            <a:r>
              <a:rPr lang="en-US" sz="1600"/>
              <a:t>Antigüedad del personal que integran el Sector Hotelero de Imbabura</a:t>
            </a:r>
          </a:p>
        </c:rich>
      </c:tx>
      <c:overlay val="0"/>
      <c:spPr>
        <a:noFill/>
        <a:ln>
          <a:noFill/>
        </a:ln>
        <a:effectLst/>
      </c:sp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7763294685855199E-2"/>
          <c:y val="0.39005223356981367"/>
          <c:w val="0.91144925711994706"/>
          <c:h val="0.58365946830903559"/>
        </c:manualLayout>
      </c:layout>
      <c:pie3DChart>
        <c:varyColors val="1"/>
        <c:ser>
          <c:idx val="0"/>
          <c:order val="0"/>
          <c:tx>
            <c:strRef>
              <c:f>pastelitos!$B$68</c:f>
              <c:strCache>
                <c:ptCount val="1"/>
                <c:pt idx="0">
                  <c:v>Colaboradores</c:v>
                </c:pt>
              </c:strCache>
            </c:strRef>
          </c:tx>
          <c:dPt>
            <c:idx val="0"/>
            <c:bubble3D val="0"/>
            <c:spPr>
              <a:solidFill>
                <a:srgbClr val="9933FF"/>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DD50-4964-8CC0-5AD52ECA6550}"/>
              </c:ext>
            </c:extLst>
          </c:dPt>
          <c:dPt>
            <c:idx val="1"/>
            <c:bubble3D val="0"/>
            <c:spPr>
              <a:solidFill>
                <a:srgbClr val="FFCCCC"/>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DD50-4964-8CC0-5AD52ECA6550}"/>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DD50-4964-8CC0-5AD52ECA6550}"/>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0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EC"/>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pastelitos!$A$69:$A$71</c:f>
              <c:strCache>
                <c:ptCount val="3"/>
                <c:pt idx="0">
                  <c:v>Menos de 10 años</c:v>
                </c:pt>
                <c:pt idx="1">
                  <c:v>10-20 años</c:v>
                </c:pt>
                <c:pt idx="2">
                  <c:v>Más de 20 años</c:v>
                </c:pt>
              </c:strCache>
            </c:strRef>
          </c:cat>
          <c:val>
            <c:numRef>
              <c:f>pastelitos!$B$69:$B$71</c:f>
              <c:numCache>
                <c:formatCode>General</c:formatCode>
                <c:ptCount val="3"/>
                <c:pt idx="0">
                  <c:v>302</c:v>
                </c:pt>
                <c:pt idx="1">
                  <c:v>89</c:v>
                </c:pt>
                <c:pt idx="2">
                  <c:v>0</c:v>
                </c:pt>
              </c:numCache>
            </c:numRef>
          </c:val>
          <c:extLst>
            <c:ext xmlns:c16="http://schemas.microsoft.com/office/drawing/2014/chart" uri="{C3380CC4-5D6E-409C-BE32-E72D297353CC}">
              <c16:uniqueId val="{00000006-DD50-4964-8CC0-5AD52ECA6550}"/>
            </c:ext>
          </c:extLst>
        </c:ser>
        <c:dLbls>
          <c:showLegendKey val="0"/>
          <c:showVal val="0"/>
          <c:showCatName val="0"/>
          <c:showSerName val="0"/>
          <c:showPercent val="1"/>
          <c:showBubbleSize val="0"/>
          <c:showLeaderLines val="1"/>
        </c:dLbls>
      </c:pie3DChart>
      <c:spPr>
        <a:noFill/>
        <a:ln>
          <a:noFill/>
        </a:ln>
        <a:effectLst/>
      </c:spPr>
    </c:plotArea>
    <c:legend>
      <c:legendPos val="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solidFill>
      <a:schemeClr val="accent5">
        <a:lumMod val="50000"/>
      </a:schemeClr>
    </a:solidFill>
    <a:ln w="9525" cap="flat" cmpd="sng" algn="ctr">
      <a:solidFill>
        <a:schemeClr val="dk1">
          <a:lumMod val="25000"/>
          <a:lumOff val="75000"/>
        </a:schemeClr>
      </a:solidFill>
      <a:round/>
    </a:ln>
    <a:effectLst/>
  </c:spPr>
  <c:txPr>
    <a:bodyPr/>
    <a:lstStyle/>
    <a:p>
      <a:pPr>
        <a:defRPr>
          <a:solidFill>
            <a:schemeClr val="bg1"/>
          </a:solidFill>
          <a:latin typeface="Times New Roman" panose="02020603050405020304" pitchFamily="18" charset="0"/>
          <a:cs typeface="Times New Roman" panose="02020603050405020304" pitchFamily="18" charset="0"/>
        </a:defRPr>
      </a:pPr>
      <a:endParaRPr lang="es-EC"/>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Utilidades (2012-2016) Sector Hotelero de Imbabura</a:t>
            </a:r>
          </a:p>
        </c:rich>
      </c:tx>
      <c:overlay val="0"/>
      <c:spPr>
        <a:noFill/>
        <a:ln>
          <a:noFill/>
        </a:ln>
        <a:effectLst/>
      </c:spPr>
    </c:title>
    <c:autoTitleDeleted val="0"/>
    <c:plotArea>
      <c:layout/>
      <c:lineChart>
        <c:grouping val="standard"/>
        <c:varyColors val="0"/>
        <c:ser>
          <c:idx val="0"/>
          <c:order val="0"/>
          <c:spPr>
            <a:ln w="22225" cap="rnd">
              <a:solidFill>
                <a:srgbClr val="CC3399"/>
              </a:solidFill>
              <a:round/>
            </a:ln>
            <a:effectLst>
              <a:glow rad="63500">
                <a:schemeClr val="accent2">
                  <a:satMod val="175000"/>
                  <a:alpha val="40000"/>
                </a:schemeClr>
              </a:glow>
            </a:effectLst>
          </c:spPr>
          <c:marker>
            <c:symbol val="diamond"/>
            <c:size val="6"/>
            <c:spPr>
              <a:solidFill>
                <a:schemeClr val="accent1"/>
              </a:solidFill>
              <a:ln w="9525">
                <a:solidFill>
                  <a:srgbClr val="CC3399"/>
                </a:solidFill>
                <a:round/>
              </a:ln>
              <a:effectLst>
                <a:glow rad="63500">
                  <a:schemeClr val="accent2">
                    <a:satMod val="175000"/>
                    <a:alpha val="40000"/>
                  </a:schemeClr>
                </a:glow>
              </a:effectLst>
            </c:spPr>
          </c:marker>
          <c:cat>
            <c:strRef>
              <c:f>'ingresos utilidades'!$B$97:$F$97</c:f>
              <c:strCache>
                <c:ptCount val="5"/>
                <c:pt idx="0">
                  <c:v>AÑO 2012</c:v>
                </c:pt>
                <c:pt idx="1">
                  <c:v>AÑO 2013</c:v>
                </c:pt>
                <c:pt idx="2">
                  <c:v>AÑO 2014</c:v>
                </c:pt>
                <c:pt idx="3">
                  <c:v>AÑO 2015</c:v>
                </c:pt>
                <c:pt idx="4">
                  <c:v>AÑO 2016</c:v>
                </c:pt>
              </c:strCache>
            </c:strRef>
          </c:cat>
          <c:val>
            <c:numRef>
              <c:f>'ingresos utilidades'!$B$98:$F$98</c:f>
              <c:numCache>
                <c:formatCode>_("$"* #,##0.00_);_("$"* \(#,##0.00\);_("$"* "-"??_);_(@_)</c:formatCode>
                <c:ptCount val="5"/>
                <c:pt idx="0">
                  <c:v>243685.25</c:v>
                </c:pt>
                <c:pt idx="1">
                  <c:v>223154.52000000002</c:v>
                </c:pt>
                <c:pt idx="2">
                  <c:v>284817.15999999997</c:v>
                </c:pt>
                <c:pt idx="3">
                  <c:v>248413.03000000003</c:v>
                </c:pt>
                <c:pt idx="4">
                  <c:v>-46275.260000000009</c:v>
                </c:pt>
              </c:numCache>
            </c:numRef>
          </c:val>
          <c:smooth val="0"/>
          <c:extLst>
            <c:ext xmlns:c16="http://schemas.microsoft.com/office/drawing/2014/chart" uri="{C3380CC4-5D6E-409C-BE32-E72D297353CC}">
              <c16:uniqueId val="{00000000-508C-407A-B70F-87B1AF6839BC}"/>
            </c:ext>
          </c:extLst>
        </c:ser>
        <c:dLbls>
          <c:showLegendKey val="0"/>
          <c:showVal val="0"/>
          <c:showCatName val="0"/>
          <c:showSerName val="0"/>
          <c:showPercent val="0"/>
          <c:showBubbleSize val="0"/>
        </c:dLbls>
        <c:marker val="1"/>
        <c:smooth val="0"/>
        <c:axId val="424576896"/>
        <c:axId val="424587264"/>
      </c:lineChart>
      <c:catAx>
        <c:axId val="4245768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C"/>
          </a:p>
        </c:txPr>
        <c:crossAx val="424587264"/>
        <c:crosses val="autoZero"/>
        <c:auto val="1"/>
        <c:lblAlgn val="ctr"/>
        <c:lblOffset val="100"/>
        <c:noMultiLvlLbl val="0"/>
      </c:catAx>
      <c:valAx>
        <c:axId val="424587264"/>
        <c:scaling>
          <c:orientation val="minMax"/>
        </c:scaling>
        <c:delete val="0"/>
        <c:axPos val="l"/>
        <c:numFmt formatCode="_(&quot;$&quot;* #,##0.00_);_(&quot;$&quot;* \(#,##0.00\);_(&quot;$&quot;* &quot;-&quot;??_);_(@_)" sourceLinked="1"/>
        <c:majorTickMark val="none"/>
        <c:minorTickMark val="none"/>
        <c:tickLblPos val="nextTo"/>
        <c:spPr>
          <a:noFill/>
          <a:ln w="9525" cap="flat" cmpd="sng" algn="ctr">
            <a:solidFill>
              <a:schemeClr val="dk1">
                <a:lumMod val="15000"/>
                <a:lumOff val="85000"/>
              </a:schemeClr>
            </a:solidFill>
            <a:round/>
          </a:ln>
          <a:effectLst/>
        </c:spPr>
        <c:txPr>
          <a:bodyPr rot="-60000000" vert="horz"/>
          <a:lstStyle/>
          <a:p>
            <a:pPr>
              <a:defRPr/>
            </a:pPr>
            <a:endParaRPr lang="es-EC"/>
          </a:p>
        </c:txPr>
        <c:crossAx val="424576896"/>
        <c:crosses val="autoZero"/>
        <c:crossBetween val="between"/>
      </c:valAx>
      <c:dTable>
        <c:showHorzBorder val="1"/>
        <c:showVertBorder val="1"/>
        <c:showOutline val="1"/>
        <c:showKeys val="1"/>
        <c:spPr>
          <a:noFill/>
          <a:ln w="9525">
            <a:solidFill>
              <a:schemeClr val="tx1">
                <a:lumMod val="15000"/>
                <a:lumOff val="85000"/>
              </a:schemeClr>
            </a:solidFill>
          </a:ln>
          <a:effectLst/>
        </c:spPr>
      </c:dTable>
      <c:spPr>
        <a:noFill/>
        <a:ln>
          <a:noFill/>
        </a:ln>
        <a:effectLst/>
      </c:spPr>
    </c:plotArea>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diagrams/_rels/data3.xml.rels><?xml version="1.0" encoding="UTF-8" standalone="yes"?>
<Relationships xmlns="http://schemas.openxmlformats.org/package/2006/relationships"><Relationship Id="rId1" Type="http://schemas.openxmlformats.org/officeDocument/2006/relationships/image" Target="../media/image5.jpg"/></Relationships>
</file>

<file path=ppt/diagrams/_rels/data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g"/><Relationship Id="rId5" Type="http://schemas.openxmlformats.org/officeDocument/2006/relationships/image" Target="../media/image10.jpeg"/><Relationship Id="rId4" Type="http://schemas.openxmlformats.org/officeDocument/2006/relationships/image" Target="../media/image9.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5.jpg"/></Relationships>
</file>

<file path=ppt/diagrams/_rels/drawing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g"/><Relationship Id="rId5" Type="http://schemas.openxmlformats.org/officeDocument/2006/relationships/image" Target="../media/image10.jpeg"/><Relationship Id="rId4"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C62418-413B-471C-AADD-F3FF992B8EF1}" type="doc">
      <dgm:prSet loTypeId="urn:microsoft.com/office/officeart/2008/layout/VerticalCurvedList" loCatId="list" qsTypeId="urn:microsoft.com/office/officeart/2005/8/quickstyle/simple1" qsCatId="simple" csTypeId="urn:microsoft.com/office/officeart/2005/8/colors/accent5_1" csCatId="accent5" phldr="1"/>
      <dgm:spPr/>
      <dgm:t>
        <a:bodyPr/>
        <a:lstStyle/>
        <a:p>
          <a:endParaRPr lang="es-ES"/>
        </a:p>
      </dgm:t>
    </dgm:pt>
    <dgm:pt modelId="{77728528-5D96-4DB3-89A5-B49D246B77D8}">
      <dgm:prSet phldrT="[Texto]" custT="1"/>
      <dgm:spPr/>
      <dgm:t>
        <a:bodyPr/>
        <a:lstStyle/>
        <a:p>
          <a:pPr algn="just"/>
          <a:r>
            <a:rPr lang="es-EC" sz="2000" dirty="0" smtClean="0">
              <a:solidFill>
                <a:schemeClr val="bg2">
                  <a:lumMod val="10000"/>
                </a:schemeClr>
              </a:solidFill>
              <a:latin typeface="Times New Roman" panose="02020603050405020304" pitchFamily="18" charset="0"/>
              <a:cs typeface="Times New Roman" panose="02020603050405020304" pitchFamily="18" charset="0"/>
            </a:rPr>
            <a:t>En Ecuador, los estudios acerca de la cultura organizacional e innovación  se han enfocado mayormente a otros sectores de interés diferentes que al sector de servicios, específicamente el sector hotelero, el cual no ha sido evaluado detenidamente con respecto a esta temática, lo cual puede ser causante del desempeño ineficiente dentro de la empresa, que es lo que se busca determinar en el presente estudio.</a:t>
          </a:r>
          <a:endParaRPr lang="es-ES" sz="2000" dirty="0">
            <a:solidFill>
              <a:schemeClr val="bg2">
                <a:lumMod val="10000"/>
              </a:schemeClr>
            </a:solidFill>
            <a:latin typeface="Times New Roman" panose="02020603050405020304" pitchFamily="18" charset="0"/>
            <a:cs typeface="Times New Roman" panose="02020603050405020304" pitchFamily="18" charset="0"/>
          </a:endParaRPr>
        </a:p>
      </dgm:t>
    </dgm:pt>
    <dgm:pt modelId="{E07821C5-000C-4BCC-9EB3-AD7DF529F78E}" type="parTrans" cxnId="{092B6EA6-F033-471C-AF62-4E59D2E3085A}">
      <dgm:prSet/>
      <dgm:spPr/>
      <dgm:t>
        <a:bodyPr/>
        <a:lstStyle/>
        <a:p>
          <a:pPr algn="just"/>
          <a:endParaRPr lang="es-ES" sz="2000">
            <a:latin typeface="Times New Roman" panose="02020603050405020304" pitchFamily="18" charset="0"/>
            <a:cs typeface="Times New Roman" panose="02020603050405020304" pitchFamily="18" charset="0"/>
          </a:endParaRPr>
        </a:p>
      </dgm:t>
    </dgm:pt>
    <dgm:pt modelId="{7DA6F1C8-2447-4BB7-934D-EC170D8C46DA}" type="sibTrans" cxnId="{092B6EA6-F033-471C-AF62-4E59D2E3085A}">
      <dgm:prSet/>
      <dgm:spPr/>
      <dgm:t>
        <a:bodyPr/>
        <a:lstStyle/>
        <a:p>
          <a:pPr algn="just"/>
          <a:endParaRPr lang="es-ES" sz="2000">
            <a:latin typeface="Times New Roman" panose="02020603050405020304" pitchFamily="18" charset="0"/>
            <a:cs typeface="Times New Roman" panose="02020603050405020304" pitchFamily="18" charset="0"/>
          </a:endParaRPr>
        </a:p>
      </dgm:t>
    </dgm:pt>
    <dgm:pt modelId="{87ACC76C-A221-4818-9922-C18398576B91}" type="pres">
      <dgm:prSet presAssocID="{2AC62418-413B-471C-AADD-F3FF992B8EF1}" presName="Name0" presStyleCnt="0">
        <dgm:presLayoutVars>
          <dgm:chMax val="7"/>
          <dgm:chPref val="7"/>
          <dgm:dir/>
        </dgm:presLayoutVars>
      </dgm:prSet>
      <dgm:spPr/>
      <dgm:t>
        <a:bodyPr/>
        <a:lstStyle/>
        <a:p>
          <a:endParaRPr lang="es-ES"/>
        </a:p>
      </dgm:t>
    </dgm:pt>
    <dgm:pt modelId="{810A08E2-9D69-4617-BEB2-7992BC7A155B}" type="pres">
      <dgm:prSet presAssocID="{2AC62418-413B-471C-AADD-F3FF992B8EF1}" presName="Name1" presStyleCnt="0"/>
      <dgm:spPr/>
    </dgm:pt>
    <dgm:pt modelId="{382C2A52-9E77-4E31-87CA-6BEC93E20FD9}" type="pres">
      <dgm:prSet presAssocID="{2AC62418-413B-471C-AADD-F3FF992B8EF1}" presName="cycle" presStyleCnt="0"/>
      <dgm:spPr/>
    </dgm:pt>
    <dgm:pt modelId="{8F8FFA2B-9749-46E7-9C79-22C33D3D979D}" type="pres">
      <dgm:prSet presAssocID="{2AC62418-413B-471C-AADD-F3FF992B8EF1}" presName="srcNode" presStyleLbl="node1" presStyleIdx="0" presStyleCnt="1"/>
      <dgm:spPr/>
    </dgm:pt>
    <dgm:pt modelId="{9615790C-4E42-4581-9014-05CBA2D0E81D}" type="pres">
      <dgm:prSet presAssocID="{2AC62418-413B-471C-AADD-F3FF992B8EF1}" presName="conn" presStyleLbl="parChTrans1D2" presStyleIdx="0" presStyleCnt="1"/>
      <dgm:spPr/>
      <dgm:t>
        <a:bodyPr/>
        <a:lstStyle/>
        <a:p>
          <a:endParaRPr lang="es-ES"/>
        </a:p>
      </dgm:t>
    </dgm:pt>
    <dgm:pt modelId="{01A3BB26-D415-4C96-A7BB-43C3B433A53C}" type="pres">
      <dgm:prSet presAssocID="{2AC62418-413B-471C-AADD-F3FF992B8EF1}" presName="extraNode" presStyleLbl="node1" presStyleIdx="0" presStyleCnt="1"/>
      <dgm:spPr/>
    </dgm:pt>
    <dgm:pt modelId="{CFAF8E3A-94DC-4340-B6C4-BF9A2693C976}" type="pres">
      <dgm:prSet presAssocID="{2AC62418-413B-471C-AADD-F3FF992B8EF1}" presName="dstNode" presStyleLbl="node1" presStyleIdx="0" presStyleCnt="1"/>
      <dgm:spPr/>
    </dgm:pt>
    <dgm:pt modelId="{371A8188-718D-42DA-99A9-697CC3C17AB7}" type="pres">
      <dgm:prSet presAssocID="{77728528-5D96-4DB3-89A5-B49D246B77D8}" presName="text_1" presStyleLbl="node1" presStyleIdx="0" presStyleCnt="1" custScaleY="130512" custLinFactNeighborX="0" custLinFactNeighborY="-10963">
        <dgm:presLayoutVars>
          <dgm:bulletEnabled val="1"/>
        </dgm:presLayoutVars>
      </dgm:prSet>
      <dgm:spPr/>
      <dgm:t>
        <a:bodyPr/>
        <a:lstStyle/>
        <a:p>
          <a:endParaRPr lang="es-ES"/>
        </a:p>
      </dgm:t>
    </dgm:pt>
    <dgm:pt modelId="{D6356089-9207-4D65-9AC8-9A9DFBC64F15}" type="pres">
      <dgm:prSet presAssocID="{77728528-5D96-4DB3-89A5-B49D246B77D8}" presName="accent_1" presStyleCnt="0"/>
      <dgm:spPr/>
    </dgm:pt>
    <dgm:pt modelId="{1B0F4B40-43AB-477F-B081-AF9AB2F3FE40}" type="pres">
      <dgm:prSet presAssocID="{77728528-5D96-4DB3-89A5-B49D246B77D8}" presName="accentRepeatNode" presStyleLbl="solidFgAcc1" presStyleIdx="0" presStyleCnt="1"/>
      <dgm:spPr/>
    </dgm:pt>
  </dgm:ptLst>
  <dgm:cxnLst>
    <dgm:cxn modelId="{092B6EA6-F033-471C-AF62-4E59D2E3085A}" srcId="{2AC62418-413B-471C-AADD-F3FF992B8EF1}" destId="{77728528-5D96-4DB3-89A5-B49D246B77D8}" srcOrd="0" destOrd="0" parTransId="{E07821C5-000C-4BCC-9EB3-AD7DF529F78E}" sibTransId="{7DA6F1C8-2447-4BB7-934D-EC170D8C46DA}"/>
    <dgm:cxn modelId="{D0E3E323-F099-4356-85D2-9FA0A43558DC}" type="presOf" srcId="{7DA6F1C8-2447-4BB7-934D-EC170D8C46DA}" destId="{9615790C-4E42-4581-9014-05CBA2D0E81D}" srcOrd="0" destOrd="0" presId="urn:microsoft.com/office/officeart/2008/layout/VerticalCurvedList"/>
    <dgm:cxn modelId="{3C55911F-CD07-4ECC-82A7-98F28367788C}" type="presOf" srcId="{2AC62418-413B-471C-AADD-F3FF992B8EF1}" destId="{87ACC76C-A221-4818-9922-C18398576B91}" srcOrd="0" destOrd="0" presId="urn:microsoft.com/office/officeart/2008/layout/VerticalCurvedList"/>
    <dgm:cxn modelId="{FE7F994B-6C8C-42E4-A14E-1EF72527C054}" type="presOf" srcId="{77728528-5D96-4DB3-89A5-B49D246B77D8}" destId="{371A8188-718D-42DA-99A9-697CC3C17AB7}" srcOrd="0" destOrd="0" presId="urn:microsoft.com/office/officeart/2008/layout/VerticalCurvedList"/>
    <dgm:cxn modelId="{14B8FDA7-E039-4A61-A934-9911FEEBEF7E}" type="presParOf" srcId="{87ACC76C-A221-4818-9922-C18398576B91}" destId="{810A08E2-9D69-4617-BEB2-7992BC7A155B}" srcOrd="0" destOrd="0" presId="urn:microsoft.com/office/officeart/2008/layout/VerticalCurvedList"/>
    <dgm:cxn modelId="{47749E4B-2708-4608-91A8-2464F8CCE437}" type="presParOf" srcId="{810A08E2-9D69-4617-BEB2-7992BC7A155B}" destId="{382C2A52-9E77-4E31-87CA-6BEC93E20FD9}" srcOrd="0" destOrd="0" presId="urn:microsoft.com/office/officeart/2008/layout/VerticalCurvedList"/>
    <dgm:cxn modelId="{3E1F92CB-A6E8-4889-B201-D0BA32FE3B5F}" type="presParOf" srcId="{382C2A52-9E77-4E31-87CA-6BEC93E20FD9}" destId="{8F8FFA2B-9749-46E7-9C79-22C33D3D979D}" srcOrd="0" destOrd="0" presId="urn:microsoft.com/office/officeart/2008/layout/VerticalCurvedList"/>
    <dgm:cxn modelId="{C77DCBDC-27A1-4BC5-9DD8-0CC5F551F670}" type="presParOf" srcId="{382C2A52-9E77-4E31-87CA-6BEC93E20FD9}" destId="{9615790C-4E42-4581-9014-05CBA2D0E81D}" srcOrd="1" destOrd="0" presId="urn:microsoft.com/office/officeart/2008/layout/VerticalCurvedList"/>
    <dgm:cxn modelId="{1B4320B7-DDF4-4F23-820E-1ABF405A8704}" type="presParOf" srcId="{382C2A52-9E77-4E31-87CA-6BEC93E20FD9}" destId="{01A3BB26-D415-4C96-A7BB-43C3B433A53C}" srcOrd="2" destOrd="0" presId="urn:microsoft.com/office/officeart/2008/layout/VerticalCurvedList"/>
    <dgm:cxn modelId="{5CAEBA42-D98B-4E3E-9C25-D13D795FC148}" type="presParOf" srcId="{382C2A52-9E77-4E31-87CA-6BEC93E20FD9}" destId="{CFAF8E3A-94DC-4340-B6C4-BF9A2693C976}" srcOrd="3" destOrd="0" presId="urn:microsoft.com/office/officeart/2008/layout/VerticalCurvedList"/>
    <dgm:cxn modelId="{59EE785A-C92F-4A5B-B842-1401D471B6F9}" type="presParOf" srcId="{810A08E2-9D69-4617-BEB2-7992BC7A155B}" destId="{371A8188-718D-42DA-99A9-697CC3C17AB7}" srcOrd="1" destOrd="0" presId="urn:microsoft.com/office/officeart/2008/layout/VerticalCurvedList"/>
    <dgm:cxn modelId="{FB1EFF02-65B6-40CF-A32E-42182D51CEC6}" type="presParOf" srcId="{810A08E2-9D69-4617-BEB2-7992BC7A155B}" destId="{D6356089-9207-4D65-9AC8-9A9DFBC64F15}" srcOrd="2" destOrd="0" presId="urn:microsoft.com/office/officeart/2008/layout/VerticalCurvedList"/>
    <dgm:cxn modelId="{3FF74B90-0DCC-4DCB-BBD4-1985137A0437}" type="presParOf" srcId="{D6356089-9207-4D65-9AC8-9A9DFBC64F15}" destId="{1B0F4B40-43AB-477F-B081-AF9AB2F3FE4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88FC849-F191-4FE8-AFBE-332040051D6C}" type="doc">
      <dgm:prSet loTypeId="urn:microsoft.com/office/officeart/2005/8/layout/hierarchy2" loCatId="hierarchy" qsTypeId="urn:microsoft.com/office/officeart/2005/8/quickstyle/simple1" qsCatId="simple" csTypeId="urn:microsoft.com/office/officeart/2005/8/colors/accent5_1" csCatId="accent5" phldr="1"/>
      <dgm:spPr/>
      <dgm:t>
        <a:bodyPr/>
        <a:lstStyle/>
        <a:p>
          <a:endParaRPr lang="es-ES"/>
        </a:p>
      </dgm:t>
    </dgm:pt>
    <dgm:pt modelId="{789EC8E1-0325-4D47-95A9-A8B366420EAD}">
      <dgm:prSet phldrT="[Texto]" custT="1"/>
      <dgm:spPr/>
      <dgm:t>
        <a:bodyPr/>
        <a:lstStyle/>
        <a:p>
          <a:r>
            <a:rPr lang="es-ES" sz="2000" b="1" dirty="0" smtClean="0">
              <a:solidFill>
                <a:schemeClr val="tx2"/>
              </a:solidFill>
              <a:latin typeface="Times New Roman" panose="02020603050405020304" pitchFamily="18" charset="0"/>
              <a:cs typeface="Times New Roman" panose="02020603050405020304" pitchFamily="18" charset="0"/>
            </a:rPr>
            <a:t>Tipos de innovación</a:t>
          </a:r>
          <a:endParaRPr lang="es-ES" sz="2000" b="1" dirty="0">
            <a:solidFill>
              <a:schemeClr val="tx2"/>
            </a:solidFill>
            <a:latin typeface="Times New Roman" panose="02020603050405020304" pitchFamily="18" charset="0"/>
            <a:cs typeface="Times New Roman" panose="02020603050405020304" pitchFamily="18" charset="0"/>
          </a:endParaRPr>
        </a:p>
      </dgm:t>
    </dgm:pt>
    <dgm:pt modelId="{041543A2-CEEB-457B-850D-C3AFCD857EBD}" type="parTrans" cxnId="{07402879-0099-42FE-B5DD-B7D0E47361F4}">
      <dgm:prSet/>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6F9FBF85-8E83-455B-9A23-B7F7BAE27069}" type="sibTrans" cxnId="{07402879-0099-42FE-B5DD-B7D0E47361F4}">
      <dgm:prSet/>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A87237E4-85AF-4981-9810-62E9B23D4954}">
      <dgm:prSet phldrT="[Texto]" custT="1"/>
      <dgm:spPr/>
      <dgm:t>
        <a:bodyPr/>
        <a:lstStyle/>
        <a:p>
          <a:r>
            <a:rPr lang="es-EC" sz="2000" b="1" dirty="0" smtClean="0">
              <a:solidFill>
                <a:schemeClr val="tx2"/>
              </a:solidFill>
              <a:latin typeface="Times New Roman" panose="02020603050405020304" pitchFamily="18" charset="0"/>
              <a:cs typeface="Times New Roman" panose="02020603050405020304" pitchFamily="18" charset="0"/>
            </a:rPr>
            <a:t>Innovación de producto:</a:t>
          </a:r>
          <a:r>
            <a:rPr lang="es-EC" sz="2000" dirty="0" smtClean="0">
              <a:solidFill>
                <a:schemeClr val="tx2"/>
              </a:solidFill>
              <a:latin typeface="Times New Roman" panose="02020603050405020304" pitchFamily="18" charset="0"/>
              <a:cs typeface="Times New Roman" panose="02020603050405020304" pitchFamily="18" charset="0"/>
            </a:rPr>
            <a:t> Se refiere al ingreso de un producto (bien o servicio) nuevo o con mejoras relevantes en sus rasgos o formas de uso.</a:t>
          </a:r>
          <a:endParaRPr lang="es-ES" sz="2000" dirty="0">
            <a:solidFill>
              <a:schemeClr val="tx2"/>
            </a:solidFill>
            <a:latin typeface="Times New Roman" panose="02020603050405020304" pitchFamily="18" charset="0"/>
            <a:cs typeface="Times New Roman" panose="02020603050405020304" pitchFamily="18" charset="0"/>
          </a:endParaRPr>
        </a:p>
      </dgm:t>
    </dgm:pt>
    <dgm:pt modelId="{A0AE231C-E5C5-4EE7-9859-4C2F287EF70B}" type="parTrans" cxnId="{3FC541E3-4256-4237-9CDB-6F73B828A95D}">
      <dgm:prSet custT="1"/>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805FB017-5DBE-4705-8345-CA5979B1531B}" type="sibTrans" cxnId="{3FC541E3-4256-4237-9CDB-6F73B828A95D}">
      <dgm:prSet/>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26F6CF26-5546-4D4B-9B45-F722CE9189DC}">
      <dgm:prSet phldrT="[Texto]" custT="1"/>
      <dgm:spPr/>
      <dgm:t>
        <a:bodyPr/>
        <a:lstStyle/>
        <a:p>
          <a:r>
            <a:rPr lang="es-EC" sz="2000" b="1" dirty="0" smtClean="0">
              <a:solidFill>
                <a:schemeClr val="tx2"/>
              </a:solidFill>
              <a:latin typeface="Times New Roman" panose="02020603050405020304" pitchFamily="18" charset="0"/>
              <a:cs typeface="Times New Roman" panose="02020603050405020304" pitchFamily="18" charset="0"/>
            </a:rPr>
            <a:t>Innovación de proceso</a:t>
          </a:r>
          <a:r>
            <a:rPr lang="es-EC" sz="2000" dirty="0" smtClean="0">
              <a:solidFill>
                <a:schemeClr val="tx2"/>
              </a:solidFill>
              <a:latin typeface="Times New Roman" panose="02020603050405020304" pitchFamily="18" charset="0"/>
              <a:cs typeface="Times New Roman" panose="02020603050405020304" pitchFamily="18" charset="0"/>
            </a:rPr>
            <a:t>: Se refiere a la implementación de procedimientos relacionados a la producción o comercialización que pueden ser nuevo o con mejoras significativas.</a:t>
          </a:r>
          <a:endParaRPr lang="es-ES" sz="2000" dirty="0">
            <a:solidFill>
              <a:schemeClr val="tx2"/>
            </a:solidFill>
            <a:latin typeface="Times New Roman" panose="02020603050405020304" pitchFamily="18" charset="0"/>
            <a:cs typeface="Times New Roman" panose="02020603050405020304" pitchFamily="18" charset="0"/>
          </a:endParaRPr>
        </a:p>
      </dgm:t>
    </dgm:pt>
    <dgm:pt modelId="{4F4CBF76-8428-43C8-8CEF-FC4C0C6C5CE1}" type="parTrans" cxnId="{DC13CE04-1769-4171-9E3C-2A942A014DC5}">
      <dgm:prSet custT="1"/>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74A97D22-663B-46C4-8950-B45ABCF9BDF8}" type="sibTrans" cxnId="{DC13CE04-1769-4171-9E3C-2A942A014DC5}">
      <dgm:prSet/>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C0C5100E-A307-43C9-8241-AC71D917C758}">
      <dgm:prSet custT="1"/>
      <dgm:spPr/>
      <dgm:t>
        <a:bodyPr/>
        <a:lstStyle/>
        <a:p>
          <a:r>
            <a:rPr lang="es-EC" sz="2000" b="1" dirty="0" smtClean="0">
              <a:solidFill>
                <a:schemeClr val="tx2"/>
              </a:solidFill>
              <a:latin typeface="Times New Roman" panose="02020603050405020304" pitchFamily="18" charset="0"/>
              <a:cs typeface="Times New Roman" panose="02020603050405020304" pitchFamily="18" charset="0"/>
            </a:rPr>
            <a:t>Innovación de marketing:</a:t>
          </a:r>
          <a:r>
            <a:rPr lang="es-EC" sz="2000" dirty="0" smtClean="0">
              <a:solidFill>
                <a:schemeClr val="tx2"/>
              </a:solidFill>
              <a:latin typeface="Times New Roman" panose="02020603050405020304" pitchFamily="18" charset="0"/>
              <a:cs typeface="Times New Roman" panose="02020603050405020304" pitchFamily="18" charset="0"/>
            </a:rPr>
            <a:t> Se refiere al uso de técnicas nuevas de marketing que signifique transformaciones importantes en el diseño del bien, su colocación, ofertas o precio.</a:t>
          </a:r>
          <a:endParaRPr lang="es-ES" sz="2000" dirty="0">
            <a:solidFill>
              <a:schemeClr val="tx2"/>
            </a:solidFill>
            <a:latin typeface="Times New Roman" panose="02020603050405020304" pitchFamily="18" charset="0"/>
            <a:cs typeface="Times New Roman" panose="02020603050405020304" pitchFamily="18" charset="0"/>
          </a:endParaRPr>
        </a:p>
      </dgm:t>
    </dgm:pt>
    <dgm:pt modelId="{0CB62303-5D58-46E5-AC31-7F17F9A7CED4}" type="parTrans" cxnId="{A99D4571-00DA-47B3-BD38-55E1D649E361}">
      <dgm:prSet custT="1"/>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B59A3FAB-7615-4B34-AE65-7AD2E84E4A1B}" type="sibTrans" cxnId="{A99D4571-00DA-47B3-BD38-55E1D649E361}">
      <dgm:prSet/>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5F7F636D-5C00-4186-B0D7-5C3F52C63627}">
      <dgm:prSet custT="1"/>
      <dgm:spPr/>
      <dgm:t>
        <a:bodyPr/>
        <a:lstStyle/>
        <a:p>
          <a:r>
            <a:rPr lang="es-EC" sz="2000" b="1" dirty="0" smtClean="0">
              <a:solidFill>
                <a:schemeClr val="tx2"/>
              </a:solidFill>
              <a:latin typeface="Times New Roman" panose="02020603050405020304" pitchFamily="18" charset="0"/>
              <a:cs typeface="Times New Roman" panose="02020603050405020304" pitchFamily="18" charset="0"/>
            </a:rPr>
            <a:t>Innovación organizativa:</a:t>
          </a:r>
          <a:r>
            <a:rPr lang="es-EC" sz="2000" dirty="0" smtClean="0">
              <a:solidFill>
                <a:schemeClr val="tx2"/>
              </a:solidFill>
              <a:latin typeface="Times New Roman" panose="02020603050405020304" pitchFamily="18" charset="0"/>
              <a:cs typeface="Times New Roman" panose="02020603050405020304" pitchFamily="18" charset="0"/>
            </a:rPr>
            <a:t> Se refiere a la implementación de métodos nuevos en las prácticas de negocio, organización del área de trabajo, relaciones externas</a:t>
          </a:r>
          <a:endParaRPr lang="es-ES" sz="2000" dirty="0">
            <a:solidFill>
              <a:schemeClr val="tx2"/>
            </a:solidFill>
            <a:latin typeface="Times New Roman" panose="02020603050405020304" pitchFamily="18" charset="0"/>
            <a:cs typeface="Times New Roman" panose="02020603050405020304" pitchFamily="18" charset="0"/>
          </a:endParaRPr>
        </a:p>
      </dgm:t>
    </dgm:pt>
    <dgm:pt modelId="{EE751862-691E-44B1-9166-F1E247F43B56}" type="parTrans" cxnId="{223740F1-4AC2-4567-84AA-6919458040EC}">
      <dgm:prSet custT="1"/>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EC13946C-BDD6-4952-8224-B012CA06A0B3}" type="sibTrans" cxnId="{223740F1-4AC2-4567-84AA-6919458040EC}">
      <dgm:prSet/>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2D89BF91-EDEE-4EE1-9E7D-E618733E4ED1}" type="pres">
      <dgm:prSet presAssocID="{088FC849-F191-4FE8-AFBE-332040051D6C}" presName="diagram" presStyleCnt="0">
        <dgm:presLayoutVars>
          <dgm:chPref val="1"/>
          <dgm:dir/>
          <dgm:animOne val="branch"/>
          <dgm:animLvl val="lvl"/>
          <dgm:resizeHandles val="exact"/>
        </dgm:presLayoutVars>
      </dgm:prSet>
      <dgm:spPr/>
      <dgm:t>
        <a:bodyPr/>
        <a:lstStyle/>
        <a:p>
          <a:endParaRPr lang="es-ES"/>
        </a:p>
      </dgm:t>
    </dgm:pt>
    <dgm:pt modelId="{22EF58E0-7F4D-40AD-B965-92E5C741352F}" type="pres">
      <dgm:prSet presAssocID="{789EC8E1-0325-4D47-95A9-A8B366420EAD}" presName="root1" presStyleCnt="0"/>
      <dgm:spPr/>
    </dgm:pt>
    <dgm:pt modelId="{BE6D80C5-41DA-4DC5-B806-10CA2A1103AF}" type="pres">
      <dgm:prSet presAssocID="{789EC8E1-0325-4D47-95A9-A8B366420EAD}" presName="LevelOneTextNode" presStyleLbl="node0" presStyleIdx="0" presStyleCnt="1">
        <dgm:presLayoutVars>
          <dgm:chPref val="3"/>
        </dgm:presLayoutVars>
      </dgm:prSet>
      <dgm:spPr/>
      <dgm:t>
        <a:bodyPr/>
        <a:lstStyle/>
        <a:p>
          <a:endParaRPr lang="es-ES"/>
        </a:p>
      </dgm:t>
    </dgm:pt>
    <dgm:pt modelId="{AED19699-B790-424D-AAB5-BA26BEBC3D0D}" type="pres">
      <dgm:prSet presAssocID="{789EC8E1-0325-4D47-95A9-A8B366420EAD}" presName="level2hierChild" presStyleCnt="0"/>
      <dgm:spPr/>
    </dgm:pt>
    <dgm:pt modelId="{CD2C9FFD-75B4-465B-878E-45587158405B}" type="pres">
      <dgm:prSet presAssocID="{A0AE231C-E5C5-4EE7-9859-4C2F287EF70B}" presName="conn2-1" presStyleLbl="parChTrans1D2" presStyleIdx="0" presStyleCnt="4"/>
      <dgm:spPr/>
      <dgm:t>
        <a:bodyPr/>
        <a:lstStyle/>
        <a:p>
          <a:endParaRPr lang="es-ES"/>
        </a:p>
      </dgm:t>
    </dgm:pt>
    <dgm:pt modelId="{C892214C-F1AD-4D75-BAE4-BB12B6BD1503}" type="pres">
      <dgm:prSet presAssocID="{A0AE231C-E5C5-4EE7-9859-4C2F287EF70B}" presName="connTx" presStyleLbl="parChTrans1D2" presStyleIdx="0" presStyleCnt="4"/>
      <dgm:spPr/>
      <dgm:t>
        <a:bodyPr/>
        <a:lstStyle/>
        <a:p>
          <a:endParaRPr lang="es-ES"/>
        </a:p>
      </dgm:t>
    </dgm:pt>
    <dgm:pt modelId="{8D02A3CC-E06E-4090-A357-AF7EBDD58D4C}" type="pres">
      <dgm:prSet presAssocID="{A87237E4-85AF-4981-9810-62E9B23D4954}" presName="root2" presStyleCnt="0"/>
      <dgm:spPr/>
    </dgm:pt>
    <dgm:pt modelId="{2365E59A-8425-4596-8531-434741627C2C}" type="pres">
      <dgm:prSet presAssocID="{A87237E4-85AF-4981-9810-62E9B23D4954}" presName="LevelTwoTextNode" presStyleLbl="node2" presStyleIdx="0" presStyleCnt="4" custScaleX="332774">
        <dgm:presLayoutVars>
          <dgm:chPref val="3"/>
        </dgm:presLayoutVars>
      </dgm:prSet>
      <dgm:spPr/>
      <dgm:t>
        <a:bodyPr/>
        <a:lstStyle/>
        <a:p>
          <a:endParaRPr lang="es-ES"/>
        </a:p>
      </dgm:t>
    </dgm:pt>
    <dgm:pt modelId="{0779E3B3-087F-4EA0-AFF7-DDDCEB687D53}" type="pres">
      <dgm:prSet presAssocID="{A87237E4-85AF-4981-9810-62E9B23D4954}" presName="level3hierChild" presStyleCnt="0"/>
      <dgm:spPr/>
    </dgm:pt>
    <dgm:pt modelId="{187B3976-8100-46F2-882E-0563F2518584}" type="pres">
      <dgm:prSet presAssocID="{4F4CBF76-8428-43C8-8CEF-FC4C0C6C5CE1}" presName="conn2-1" presStyleLbl="parChTrans1D2" presStyleIdx="1" presStyleCnt="4"/>
      <dgm:spPr/>
      <dgm:t>
        <a:bodyPr/>
        <a:lstStyle/>
        <a:p>
          <a:endParaRPr lang="es-ES"/>
        </a:p>
      </dgm:t>
    </dgm:pt>
    <dgm:pt modelId="{C2AF18C4-1F1B-45F0-8DEA-E305D0A848EB}" type="pres">
      <dgm:prSet presAssocID="{4F4CBF76-8428-43C8-8CEF-FC4C0C6C5CE1}" presName="connTx" presStyleLbl="parChTrans1D2" presStyleIdx="1" presStyleCnt="4"/>
      <dgm:spPr/>
      <dgm:t>
        <a:bodyPr/>
        <a:lstStyle/>
        <a:p>
          <a:endParaRPr lang="es-ES"/>
        </a:p>
      </dgm:t>
    </dgm:pt>
    <dgm:pt modelId="{FC3F50A0-0F39-4E3C-A6F3-C5D6518C190A}" type="pres">
      <dgm:prSet presAssocID="{26F6CF26-5546-4D4B-9B45-F722CE9189DC}" presName="root2" presStyleCnt="0"/>
      <dgm:spPr/>
    </dgm:pt>
    <dgm:pt modelId="{02AC8654-00A7-45AA-9162-7AA3090A9807}" type="pres">
      <dgm:prSet presAssocID="{26F6CF26-5546-4D4B-9B45-F722CE9189DC}" presName="LevelTwoTextNode" presStyleLbl="node2" presStyleIdx="1" presStyleCnt="4" custScaleX="332774">
        <dgm:presLayoutVars>
          <dgm:chPref val="3"/>
        </dgm:presLayoutVars>
      </dgm:prSet>
      <dgm:spPr/>
      <dgm:t>
        <a:bodyPr/>
        <a:lstStyle/>
        <a:p>
          <a:endParaRPr lang="es-ES"/>
        </a:p>
      </dgm:t>
    </dgm:pt>
    <dgm:pt modelId="{394BF219-F8B5-4262-8C2F-A6E8D6392CE7}" type="pres">
      <dgm:prSet presAssocID="{26F6CF26-5546-4D4B-9B45-F722CE9189DC}" presName="level3hierChild" presStyleCnt="0"/>
      <dgm:spPr/>
    </dgm:pt>
    <dgm:pt modelId="{866A32CF-8F0A-4896-83D7-F57A42A585E7}" type="pres">
      <dgm:prSet presAssocID="{0CB62303-5D58-46E5-AC31-7F17F9A7CED4}" presName="conn2-1" presStyleLbl="parChTrans1D2" presStyleIdx="2" presStyleCnt="4"/>
      <dgm:spPr/>
      <dgm:t>
        <a:bodyPr/>
        <a:lstStyle/>
        <a:p>
          <a:endParaRPr lang="es-ES"/>
        </a:p>
      </dgm:t>
    </dgm:pt>
    <dgm:pt modelId="{79078D98-D506-4D47-9249-A2E9AE79F636}" type="pres">
      <dgm:prSet presAssocID="{0CB62303-5D58-46E5-AC31-7F17F9A7CED4}" presName="connTx" presStyleLbl="parChTrans1D2" presStyleIdx="2" presStyleCnt="4"/>
      <dgm:spPr/>
      <dgm:t>
        <a:bodyPr/>
        <a:lstStyle/>
        <a:p>
          <a:endParaRPr lang="es-ES"/>
        </a:p>
      </dgm:t>
    </dgm:pt>
    <dgm:pt modelId="{797ACD4C-00E2-4122-AEF5-B31F973CCA5F}" type="pres">
      <dgm:prSet presAssocID="{C0C5100E-A307-43C9-8241-AC71D917C758}" presName="root2" presStyleCnt="0"/>
      <dgm:spPr/>
    </dgm:pt>
    <dgm:pt modelId="{E8B9C672-8D8A-436C-9520-33EA114FE0C8}" type="pres">
      <dgm:prSet presAssocID="{C0C5100E-A307-43C9-8241-AC71D917C758}" presName="LevelTwoTextNode" presStyleLbl="node2" presStyleIdx="2" presStyleCnt="4" custScaleX="332774">
        <dgm:presLayoutVars>
          <dgm:chPref val="3"/>
        </dgm:presLayoutVars>
      </dgm:prSet>
      <dgm:spPr/>
      <dgm:t>
        <a:bodyPr/>
        <a:lstStyle/>
        <a:p>
          <a:endParaRPr lang="es-ES"/>
        </a:p>
      </dgm:t>
    </dgm:pt>
    <dgm:pt modelId="{679A67A9-20CC-4D0D-A508-F4B57036D3A8}" type="pres">
      <dgm:prSet presAssocID="{C0C5100E-A307-43C9-8241-AC71D917C758}" presName="level3hierChild" presStyleCnt="0"/>
      <dgm:spPr/>
    </dgm:pt>
    <dgm:pt modelId="{723CB7F1-7515-42D1-BF4C-41D88C5CFC9B}" type="pres">
      <dgm:prSet presAssocID="{EE751862-691E-44B1-9166-F1E247F43B56}" presName="conn2-1" presStyleLbl="parChTrans1D2" presStyleIdx="3" presStyleCnt="4"/>
      <dgm:spPr/>
      <dgm:t>
        <a:bodyPr/>
        <a:lstStyle/>
        <a:p>
          <a:endParaRPr lang="es-ES"/>
        </a:p>
      </dgm:t>
    </dgm:pt>
    <dgm:pt modelId="{4E82DD46-171B-42A0-93D9-124A54E0E05B}" type="pres">
      <dgm:prSet presAssocID="{EE751862-691E-44B1-9166-F1E247F43B56}" presName="connTx" presStyleLbl="parChTrans1D2" presStyleIdx="3" presStyleCnt="4"/>
      <dgm:spPr/>
      <dgm:t>
        <a:bodyPr/>
        <a:lstStyle/>
        <a:p>
          <a:endParaRPr lang="es-ES"/>
        </a:p>
      </dgm:t>
    </dgm:pt>
    <dgm:pt modelId="{FE73738C-DA65-4ED3-8B4E-5DD776646F53}" type="pres">
      <dgm:prSet presAssocID="{5F7F636D-5C00-4186-B0D7-5C3F52C63627}" presName="root2" presStyleCnt="0"/>
      <dgm:spPr/>
    </dgm:pt>
    <dgm:pt modelId="{8042CE96-8EB4-4546-8351-CDC568E83196}" type="pres">
      <dgm:prSet presAssocID="{5F7F636D-5C00-4186-B0D7-5C3F52C63627}" presName="LevelTwoTextNode" presStyleLbl="node2" presStyleIdx="3" presStyleCnt="4" custScaleX="332774">
        <dgm:presLayoutVars>
          <dgm:chPref val="3"/>
        </dgm:presLayoutVars>
      </dgm:prSet>
      <dgm:spPr/>
      <dgm:t>
        <a:bodyPr/>
        <a:lstStyle/>
        <a:p>
          <a:endParaRPr lang="es-ES"/>
        </a:p>
      </dgm:t>
    </dgm:pt>
    <dgm:pt modelId="{E774A188-0910-4F53-8D55-E812CE2900E1}" type="pres">
      <dgm:prSet presAssocID="{5F7F636D-5C00-4186-B0D7-5C3F52C63627}" presName="level3hierChild" presStyleCnt="0"/>
      <dgm:spPr/>
    </dgm:pt>
  </dgm:ptLst>
  <dgm:cxnLst>
    <dgm:cxn modelId="{9466CB1F-A3C6-4A6E-B404-A8CDBC75A4C0}" type="presOf" srcId="{0CB62303-5D58-46E5-AC31-7F17F9A7CED4}" destId="{866A32CF-8F0A-4896-83D7-F57A42A585E7}" srcOrd="0" destOrd="0" presId="urn:microsoft.com/office/officeart/2005/8/layout/hierarchy2"/>
    <dgm:cxn modelId="{AF76171D-0661-4952-8658-95B13442646C}" type="presOf" srcId="{5F7F636D-5C00-4186-B0D7-5C3F52C63627}" destId="{8042CE96-8EB4-4546-8351-CDC568E83196}" srcOrd="0" destOrd="0" presId="urn:microsoft.com/office/officeart/2005/8/layout/hierarchy2"/>
    <dgm:cxn modelId="{60785B47-EBEB-41C4-ACDD-438F6032B351}" type="presOf" srcId="{088FC849-F191-4FE8-AFBE-332040051D6C}" destId="{2D89BF91-EDEE-4EE1-9E7D-E618733E4ED1}" srcOrd="0" destOrd="0" presId="urn:microsoft.com/office/officeart/2005/8/layout/hierarchy2"/>
    <dgm:cxn modelId="{A198DB25-DBD0-409E-B304-49AC1969A655}" type="presOf" srcId="{C0C5100E-A307-43C9-8241-AC71D917C758}" destId="{E8B9C672-8D8A-436C-9520-33EA114FE0C8}" srcOrd="0" destOrd="0" presId="urn:microsoft.com/office/officeart/2005/8/layout/hierarchy2"/>
    <dgm:cxn modelId="{892ABBCC-DF81-4508-B438-8A8AC3A43C45}" type="presOf" srcId="{4F4CBF76-8428-43C8-8CEF-FC4C0C6C5CE1}" destId="{187B3976-8100-46F2-882E-0563F2518584}" srcOrd="0" destOrd="0" presId="urn:microsoft.com/office/officeart/2005/8/layout/hierarchy2"/>
    <dgm:cxn modelId="{CB1BA910-B173-4031-BBF3-094571C53D0E}" type="presOf" srcId="{0CB62303-5D58-46E5-AC31-7F17F9A7CED4}" destId="{79078D98-D506-4D47-9249-A2E9AE79F636}" srcOrd="1" destOrd="0" presId="urn:microsoft.com/office/officeart/2005/8/layout/hierarchy2"/>
    <dgm:cxn modelId="{07402879-0099-42FE-B5DD-B7D0E47361F4}" srcId="{088FC849-F191-4FE8-AFBE-332040051D6C}" destId="{789EC8E1-0325-4D47-95A9-A8B366420EAD}" srcOrd="0" destOrd="0" parTransId="{041543A2-CEEB-457B-850D-C3AFCD857EBD}" sibTransId="{6F9FBF85-8E83-455B-9A23-B7F7BAE27069}"/>
    <dgm:cxn modelId="{3E14FDF7-3203-44B4-A605-F9160E78D332}" type="presOf" srcId="{A0AE231C-E5C5-4EE7-9859-4C2F287EF70B}" destId="{CD2C9FFD-75B4-465B-878E-45587158405B}" srcOrd="0" destOrd="0" presId="urn:microsoft.com/office/officeart/2005/8/layout/hierarchy2"/>
    <dgm:cxn modelId="{DC13CE04-1769-4171-9E3C-2A942A014DC5}" srcId="{789EC8E1-0325-4D47-95A9-A8B366420EAD}" destId="{26F6CF26-5546-4D4B-9B45-F722CE9189DC}" srcOrd="1" destOrd="0" parTransId="{4F4CBF76-8428-43C8-8CEF-FC4C0C6C5CE1}" sibTransId="{74A97D22-663B-46C4-8950-B45ABCF9BDF8}"/>
    <dgm:cxn modelId="{38E2783C-3DCD-4244-A108-2379925A0D30}" type="presOf" srcId="{A0AE231C-E5C5-4EE7-9859-4C2F287EF70B}" destId="{C892214C-F1AD-4D75-BAE4-BB12B6BD1503}" srcOrd="1" destOrd="0" presId="urn:microsoft.com/office/officeart/2005/8/layout/hierarchy2"/>
    <dgm:cxn modelId="{A99D4571-00DA-47B3-BD38-55E1D649E361}" srcId="{789EC8E1-0325-4D47-95A9-A8B366420EAD}" destId="{C0C5100E-A307-43C9-8241-AC71D917C758}" srcOrd="2" destOrd="0" parTransId="{0CB62303-5D58-46E5-AC31-7F17F9A7CED4}" sibTransId="{B59A3FAB-7615-4B34-AE65-7AD2E84E4A1B}"/>
    <dgm:cxn modelId="{60B4295B-59DF-42B8-927D-4EFF6D85F319}" type="presOf" srcId="{A87237E4-85AF-4981-9810-62E9B23D4954}" destId="{2365E59A-8425-4596-8531-434741627C2C}" srcOrd="0" destOrd="0" presId="urn:microsoft.com/office/officeart/2005/8/layout/hierarchy2"/>
    <dgm:cxn modelId="{3FC541E3-4256-4237-9CDB-6F73B828A95D}" srcId="{789EC8E1-0325-4D47-95A9-A8B366420EAD}" destId="{A87237E4-85AF-4981-9810-62E9B23D4954}" srcOrd="0" destOrd="0" parTransId="{A0AE231C-E5C5-4EE7-9859-4C2F287EF70B}" sibTransId="{805FB017-5DBE-4705-8345-CA5979B1531B}"/>
    <dgm:cxn modelId="{05C31FE9-5837-45E3-AB33-EE1AF8BE1C95}" type="presOf" srcId="{26F6CF26-5546-4D4B-9B45-F722CE9189DC}" destId="{02AC8654-00A7-45AA-9162-7AA3090A9807}" srcOrd="0" destOrd="0" presId="urn:microsoft.com/office/officeart/2005/8/layout/hierarchy2"/>
    <dgm:cxn modelId="{223740F1-4AC2-4567-84AA-6919458040EC}" srcId="{789EC8E1-0325-4D47-95A9-A8B366420EAD}" destId="{5F7F636D-5C00-4186-B0D7-5C3F52C63627}" srcOrd="3" destOrd="0" parTransId="{EE751862-691E-44B1-9166-F1E247F43B56}" sibTransId="{EC13946C-BDD6-4952-8224-B012CA06A0B3}"/>
    <dgm:cxn modelId="{51EE5CC5-D2C9-4B25-AAB3-B67F4FC456F6}" type="presOf" srcId="{4F4CBF76-8428-43C8-8CEF-FC4C0C6C5CE1}" destId="{C2AF18C4-1F1B-45F0-8DEA-E305D0A848EB}" srcOrd="1" destOrd="0" presId="urn:microsoft.com/office/officeart/2005/8/layout/hierarchy2"/>
    <dgm:cxn modelId="{A0E74E94-CD34-45F9-917B-448E5CAA3E7C}" type="presOf" srcId="{789EC8E1-0325-4D47-95A9-A8B366420EAD}" destId="{BE6D80C5-41DA-4DC5-B806-10CA2A1103AF}" srcOrd="0" destOrd="0" presId="urn:microsoft.com/office/officeart/2005/8/layout/hierarchy2"/>
    <dgm:cxn modelId="{E0055DBD-0CA0-43DC-8AE3-90C921C49F38}" type="presOf" srcId="{EE751862-691E-44B1-9166-F1E247F43B56}" destId="{4E82DD46-171B-42A0-93D9-124A54E0E05B}" srcOrd="1" destOrd="0" presId="urn:microsoft.com/office/officeart/2005/8/layout/hierarchy2"/>
    <dgm:cxn modelId="{FAF259ED-20FD-4D77-AF6D-5AE19D1759CF}" type="presOf" srcId="{EE751862-691E-44B1-9166-F1E247F43B56}" destId="{723CB7F1-7515-42D1-BF4C-41D88C5CFC9B}" srcOrd="0" destOrd="0" presId="urn:microsoft.com/office/officeart/2005/8/layout/hierarchy2"/>
    <dgm:cxn modelId="{23EA5682-5144-4421-860B-F78673961FA3}" type="presParOf" srcId="{2D89BF91-EDEE-4EE1-9E7D-E618733E4ED1}" destId="{22EF58E0-7F4D-40AD-B965-92E5C741352F}" srcOrd="0" destOrd="0" presId="urn:microsoft.com/office/officeart/2005/8/layout/hierarchy2"/>
    <dgm:cxn modelId="{9D4577A2-A93C-4184-B67D-F3E52D8FE5C0}" type="presParOf" srcId="{22EF58E0-7F4D-40AD-B965-92E5C741352F}" destId="{BE6D80C5-41DA-4DC5-B806-10CA2A1103AF}" srcOrd="0" destOrd="0" presId="urn:microsoft.com/office/officeart/2005/8/layout/hierarchy2"/>
    <dgm:cxn modelId="{C88B7E82-1631-45A1-9DF1-AE1DA5CDE161}" type="presParOf" srcId="{22EF58E0-7F4D-40AD-B965-92E5C741352F}" destId="{AED19699-B790-424D-AAB5-BA26BEBC3D0D}" srcOrd="1" destOrd="0" presId="urn:microsoft.com/office/officeart/2005/8/layout/hierarchy2"/>
    <dgm:cxn modelId="{915F84C5-B4A5-4812-8AA8-F762149F28CC}" type="presParOf" srcId="{AED19699-B790-424D-AAB5-BA26BEBC3D0D}" destId="{CD2C9FFD-75B4-465B-878E-45587158405B}" srcOrd="0" destOrd="0" presId="urn:microsoft.com/office/officeart/2005/8/layout/hierarchy2"/>
    <dgm:cxn modelId="{DC4A80DD-C0D4-415D-B5DA-73D97C4B2274}" type="presParOf" srcId="{CD2C9FFD-75B4-465B-878E-45587158405B}" destId="{C892214C-F1AD-4D75-BAE4-BB12B6BD1503}" srcOrd="0" destOrd="0" presId="urn:microsoft.com/office/officeart/2005/8/layout/hierarchy2"/>
    <dgm:cxn modelId="{F8407F91-1503-4506-B661-C8022B99E343}" type="presParOf" srcId="{AED19699-B790-424D-AAB5-BA26BEBC3D0D}" destId="{8D02A3CC-E06E-4090-A357-AF7EBDD58D4C}" srcOrd="1" destOrd="0" presId="urn:microsoft.com/office/officeart/2005/8/layout/hierarchy2"/>
    <dgm:cxn modelId="{51527664-DFE7-41F5-87D1-BE2ED6954D4B}" type="presParOf" srcId="{8D02A3CC-E06E-4090-A357-AF7EBDD58D4C}" destId="{2365E59A-8425-4596-8531-434741627C2C}" srcOrd="0" destOrd="0" presId="urn:microsoft.com/office/officeart/2005/8/layout/hierarchy2"/>
    <dgm:cxn modelId="{7A045B67-30D9-41A0-B3FD-95E9A3394535}" type="presParOf" srcId="{8D02A3CC-E06E-4090-A357-AF7EBDD58D4C}" destId="{0779E3B3-087F-4EA0-AFF7-DDDCEB687D53}" srcOrd="1" destOrd="0" presId="urn:microsoft.com/office/officeart/2005/8/layout/hierarchy2"/>
    <dgm:cxn modelId="{019683B5-F6CE-4CDB-8DB2-FF17EEF7D482}" type="presParOf" srcId="{AED19699-B790-424D-AAB5-BA26BEBC3D0D}" destId="{187B3976-8100-46F2-882E-0563F2518584}" srcOrd="2" destOrd="0" presId="urn:microsoft.com/office/officeart/2005/8/layout/hierarchy2"/>
    <dgm:cxn modelId="{FAE59DF3-63A9-4BD0-9D0F-CCD08B9783F7}" type="presParOf" srcId="{187B3976-8100-46F2-882E-0563F2518584}" destId="{C2AF18C4-1F1B-45F0-8DEA-E305D0A848EB}" srcOrd="0" destOrd="0" presId="urn:microsoft.com/office/officeart/2005/8/layout/hierarchy2"/>
    <dgm:cxn modelId="{E29B7488-005B-4CCB-BAAC-6437DC0701B7}" type="presParOf" srcId="{AED19699-B790-424D-AAB5-BA26BEBC3D0D}" destId="{FC3F50A0-0F39-4E3C-A6F3-C5D6518C190A}" srcOrd="3" destOrd="0" presId="urn:microsoft.com/office/officeart/2005/8/layout/hierarchy2"/>
    <dgm:cxn modelId="{660866ED-5664-4BD2-A119-9E84E46FF59E}" type="presParOf" srcId="{FC3F50A0-0F39-4E3C-A6F3-C5D6518C190A}" destId="{02AC8654-00A7-45AA-9162-7AA3090A9807}" srcOrd="0" destOrd="0" presId="urn:microsoft.com/office/officeart/2005/8/layout/hierarchy2"/>
    <dgm:cxn modelId="{9CE1FB33-3F9A-4E9B-BBA5-938C527763FE}" type="presParOf" srcId="{FC3F50A0-0F39-4E3C-A6F3-C5D6518C190A}" destId="{394BF219-F8B5-4262-8C2F-A6E8D6392CE7}" srcOrd="1" destOrd="0" presId="urn:microsoft.com/office/officeart/2005/8/layout/hierarchy2"/>
    <dgm:cxn modelId="{9CEA830A-162F-40F4-9086-298A308734A5}" type="presParOf" srcId="{AED19699-B790-424D-AAB5-BA26BEBC3D0D}" destId="{866A32CF-8F0A-4896-83D7-F57A42A585E7}" srcOrd="4" destOrd="0" presId="urn:microsoft.com/office/officeart/2005/8/layout/hierarchy2"/>
    <dgm:cxn modelId="{E07BD68B-48B4-419D-A7CC-78B0B71DA586}" type="presParOf" srcId="{866A32CF-8F0A-4896-83D7-F57A42A585E7}" destId="{79078D98-D506-4D47-9249-A2E9AE79F636}" srcOrd="0" destOrd="0" presId="urn:microsoft.com/office/officeart/2005/8/layout/hierarchy2"/>
    <dgm:cxn modelId="{51A54CF9-39B1-47AF-983B-EF1D5BF76E6A}" type="presParOf" srcId="{AED19699-B790-424D-AAB5-BA26BEBC3D0D}" destId="{797ACD4C-00E2-4122-AEF5-B31F973CCA5F}" srcOrd="5" destOrd="0" presId="urn:microsoft.com/office/officeart/2005/8/layout/hierarchy2"/>
    <dgm:cxn modelId="{246D3F6F-7186-4FB6-A969-D22CAF195968}" type="presParOf" srcId="{797ACD4C-00E2-4122-AEF5-B31F973CCA5F}" destId="{E8B9C672-8D8A-436C-9520-33EA114FE0C8}" srcOrd="0" destOrd="0" presId="urn:microsoft.com/office/officeart/2005/8/layout/hierarchy2"/>
    <dgm:cxn modelId="{CC928D47-93B7-4069-8F06-08A595DBC62B}" type="presParOf" srcId="{797ACD4C-00E2-4122-AEF5-B31F973CCA5F}" destId="{679A67A9-20CC-4D0D-A508-F4B57036D3A8}" srcOrd="1" destOrd="0" presId="urn:microsoft.com/office/officeart/2005/8/layout/hierarchy2"/>
    <dgm:cxn modelId="{56CB7B36-6362-4808-9798-804617925A86}" type="presParOf" srcId="{AED19699-B790-424D-AAB5-BA26BEBC3D0D}" destId="{723CB7F1-7515-42D1-BF4C-41D88C5CFC9B}" srcOrd="6" destOrd="0" presId="urn:microsoft.com/office/officeart/2005/8/layout/hierarchy2"/>
    <dgm:cxn modelId="{2CD76529-BFD9-447D-916F-24C64A3670EC}" type="presParOf" srcId="{723CB7F1-7515-42D1-BF4C-41D88C5CFC9B}" destId="{4E82DD46-171B-42A0-93D9-124A54E0E05B}" srcOrd="0" destOrd="0" presId="urn:microsoft.com/office/officeart/2005/8/layout/hierarchy2"/>
    <dgm:cxn modelId="{0D503438-9D2F-49A7-9256-CDB09203460A}" type="presParOf" srcId="{AED19699-B790-424D-AAB5-BA26BEBC3D0D}" destId="{FE73738C-DA65-4ED3-8B4E-5DD776646F53}" srcOrd="7" destOrd="0" presId="urn:microsoft.com/office/officeart/2005/8/layout/hierarchy2"/>
    <dgm:cxn modelId="{AF7831F2-5482-48E7-9393-0CFEB797BAB8}" type="presParOf" srcId="{FE73738C-DA65-4ED3-8B4E-5DD776646F53}" destId="{8042CE96-8EB4-4546-8351-CDC568E83196}" srcOrd="0" destOrd="0" presId="urn:microsoft.com/office/officeart/2005/8/layout/hierarchy2"/>
    <dgm:cxn modelId="{3E571650-5975-4338-8D93-D9ACAE785614}" type="presParOf" srcId="{FE73738C-DA65-4ED3-8B4E-5DD776646F53}" destId="{E774A188-0910-4F53-8D55-E812CE2900E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EFF1A3E-ADE8-4F26-B29C-62D92AE37ED0}" type="doc">
      <dgm:prSet loTypeId="urn:microsoft.com/office/officeart/2005/8/layout/default" loCatId="list" qsTypeId="urn:microsoft.com/office/officeart/2005/8/quickstyle/simple1" qsCatId="simple" csTypeId="urn:microsoft.com/office/officeart/2005/8/colors/accent5_1" csCatId="accent5" phldr="1"/>
      <dgm:spPr/>
      <dgm:t>
        <a:bodyPr/>
        <a:lstStyle/>
        <a:p>
          <a:endParaRPr lang="es-ES"/>
        </a:p>
      </dgm:t>
    </dgm:pt>
    <dgm:pt modelId="{D79137B5-1A6F-4FB8-BC52-1BB81A4334EB}">
      <dgm:prSet phldrT="[Texto]" custT="1"/>
      <dgm:spPr/>
      <dgm:t>
        <a:bodyPr/>
        <a:lstStyle/>
        <a:p>
          <a:pPr algn="just"/>
          <a:r>
            <a:rPr lang="es-ES" sz="2000" b="1" dirty="0" smtClean="0">
              <a:solidFill>
                <a:schemeClr val="tx2"/>
              </a:solidFill>
              <a:latin typeface="Times New Roman" panose="02020603050405020304" pitchFamily="18" charset="0"/>
              <a:cs typeface="Times New Roman" panose="02020603050405020304" pitchFamily="18" charset="0"/>
            </a:rPr>
            <a:t>Utilidad: </a:t>
          </a:r>
          <a:r>
            <a:rPr lang="es-EC" sz="2000" dirty="0" smtClean="0">
              <a:solidFill>
                <a:schemeClr val="tx2"/>
              </a:solidFill>
              <a:latin typeface="Times New Roman" panose="02020603050405020304" pitchFamily="18" charset="0"/>
              <a:cs typeface="Times New Roman" panose="02020603050405020304" pitchFamily="18" charset="0"/>
            </a:rPr>
            <a:t>ganancia obtenida por haber aceptado riesgos, y que resulta después de haber cubierto los gastos incurridos en el período</a:t>
          </a:r>
          <a:endParaRPr lang="es-ES" sz="2000" dirty="0">
            <a:solidFill>
              <a:schemeClr val="tx2"/>
            </a:solidFill>
            <a:latin typeface="Times New Roman" panose="02020603050405020304" pitchFamily="18" charset="0"/>
            <a:cs typeface="Times New Roman" panose="02020603050405020304" pitchFamily="18" charset="0"/>
          </a:endParaRPr>
        </a:p>
      </dgm:t>
    </dgm:pt>
    <dgm:pt modelId="{A4E98C12-EF3D-4D33-A64B-B41D95EBAE04}" type="parTrans" cxnId="{BFFE025E-36D0-4DA3-9077-FB2AA9C83833}">
      <dgm:prSet/>
      <dgm:spPr/>
      <dgm:t>
        <a:bodyPr/>
        <a:lstStyle/>
        <a:p>
          <a:pPr algn="just"/>
          <a:endParaRPr lang="es-ES" sz="2000">
            <a:solidFill>
              <a:schemeClr val="tx2"/>
            </a:solidFill>
            <a:latin typeface="Times New Roman" panose="02020603050405020304" pitchFamily="18" charset="0"/>
            <a:cs typeface="Times New Roman" panose="02020603050405020304" pitchFamily="18" charset="0"/>
          </a:endParaRPr>
        </a:p>
      </dgm:t>
    </dgm:pt>
    <dgm:pt modelId="{8E8D2CE1-89D3-488B-912D-7D60B9E8C6A1}" type="sibTrans" cxnId="{BFFE025E-36D0-4DA3-9077-FB2AA9C83833}">
      <dgm:prSet/>
      <dgm:spPr/>
      <dgm:t>
        <a:bodyPr/>
        <a:lstStyle/>
        <a:p>
          <a:pPr algn="just"/>
          <a:endParaRPr lang="es-ES" sz="2000">
            <a:solidFill>
              <a:schemeClr val="tx2"/>
            </a:solidFill>
            <a:latin typeface="Times New Roman" panose="02020603050405020304" pitchFamily="18" charset="0"/>
            <a:cs typeface="Times New Roman" panose="02020603050405020304" pitchFamily="18" charset="0"/>
          </a:endParaRPr>
        </a:p>
      </dgm:t>
    </dgm:pt>
    <dgm:pt modelId="{ECA57ABC-7C79-4BAE-9FBE-0F91CC4603C2}">
      <dgm:prSet phldrT="[Texto]" custT="1"/>
      <dgm:spPr/>
      <dgm:t>
        <a:bodyPr/>
        <a:lstStyle/>
        <a:p>
          <a:pPr algn="just"/>
          <a:r>
            <a:rPr lang="es-ES" sz="2000" b="1" dirty="0" smtClean="0">
              <a:solidFill>
                <a:schemeClr val="tx2"/>
              </a:solidFill>
              <a:latin typeface="Times New Roman" panose="02020603050405020304" pitchFamily="18" charset="0"/>
              <a:cs typeface="Times New Roman" panose="02020603050405020304" pitchFamily="18" charset="0"/>
            </a:rPr>
            <a:t>Ingresos: </a:t>
          </a:r>
          <a:r>
            <a:rPr lang="es-EC" sz="2000" dirty="0" smtClean="0">
              <a:solidFill>
                <a:schemeClr val="tx2"/>
              </a:solidFill>
              <a:latin typeface="Times New Roman" panose="02020603050405020304" pitchFamily="18" charset="0"/>
              <a:cs typeface="Times New Roman" panose="02020603050405020304" pitchFamily="18" charset="0"/>
            </a:rPr>
            <a:t>Son los “incrementos en los beneficios económicos, en forma de entradas o incrementos de valor de los activos, o bien como disminuciones de los pasivos, que dan como resultado aumentos del patrimonio</a:t>
          </a:r>
          <a:endParaRPr lang="es-ES" sz="2000" dirty="0">
            <a:solidFill>
              <a:schemeClr val="tx2"/>
            </a:solidFill>
            <a:latin typeface="Times New Roman" panose="02020603050405020304" pitchFamily="18" charset="0"/>
            <a:cs typeface="Times New Roman" panose="02020603050405020304" pitchFamily="18" charset="0"/>
          </a:endParaRPr>
        </a:p>
      </dgm:t>
    </dgm:pt>
    <dgm:pt modelId="{2CF5D4AC-395E-41C2-9323-02ABCE577A82}" type="parTrans" cxnId="{84876183-42FC-45D3-BA12-324B73D341DD}">
      <dgm:prSet/>
      <dgm:spPr/>
      <dgm:t>
        <a:bodyPr/>
        <a:lstStyle/>
        <a:p>
          <a:pPr algn="just"/>
          <a:endParaRPr lang="es-ES" sz="2000">
            <a:solidFill>
              <a:schemeClr val="tx2"/>
            </a:solidFill>
            <a:latin typeface="Times New Roman" panose="02020603050405020304" pitchFamily="18" charset="0"/>
            <a:cs typeface="Times New Roman" panose="02020603050405020304" pitchFamily="18" charset="0"/>
          </a:endParaRPr>
        </a:p>
      </dgm:t>
    </dgm:pt>
    <dgm:pt modelId="{6954BA6B-E00C-4659-B166-295DC52D83BA}" type="sibTrans" cxnId="{84876183-42FC-45D3-BA12-324B73D341DD}">
      <dgm:prSet/>
      <dgm:spPr/>
      <dgm:t>
        <a:bodyPr/>
        <a:lstStyle/>
        <a:p>
          <a:pPr algn="just"/>
          <a:endParaRPr lang="es-ES" sz="2000">
            <a:solidFill>
              <a:schemeClr val="tx2"/>
            </a:solidFill>
            <a:latin typeface="Times New Roman" panose="02020603050405020304" pitchFamily="18" charset="0"/>
            <a:cs typeface="Times New Roman" panose="02020603050405020304" pitchFamily="18" charset="0"/>
          </a:endParaRPr>
        </a:p>
      </dgm:t>
    </dgm:pt>
    <dgm:pt modelId="{FA99FA89-0E08-4160-97E1-ACDFD086BEAE}" type="pres">
      <dgm:prSet presAssocID="{0EFF1A3E-ADE8-4F26-B29C-62D92AE37ED0}" presName="diagram" presStyleCnt="0">
        <dgm:presLayoutVars>
          <dgm:dir/>
          <dgm:resizeHandles val="exact"/>
        </dgm:presLayoutVars>
      </dgm:prSet>
      <dgm:spPr/>
      <dgm:t>
        <a:bodyPr/>
        <a:lstStyle/>
        <a:p>
          <a:endParaRPr lang="es-ES"/>
        </a:p>
      </dgm:t>
    </dgm:pt>
    <dgm:pt modelId="{88FAD070-1A3C-45CF-BB3C-3D71731D4A55}" type="pres">
      <dgm:prSet presAssocID="{D79137B5-1A6F-4FB8-BC52-1BB81A4334EB}" presName="node" presStyleLbl="node1" presStyleIdx="0" presStyleCnt="2">
        <dgm:presLayoutVars>
          <dgm:bulletEnabled val="1"/>
        </dgm:presLayoutVars>
      </dgm:prSet>
      <dgm:spPr/>
      <dgm:t>
        <a:bodyPr/>
        <a:lstStyle/>
        <a:p>
          <a:endParaRPr lang="es-ES"/>
        </a:p>
      </dgm:t>
    </dgm:pt>
    <dgm:pt modelId="{D82F3D13-16D2-4A15-B3A6-EB221B5EF103}" type="pres">
      <dgm:prSet presAssocID="{8E8D2CE1-89D3-488B-912D-7D60B9E8C6A1}" presName="sibTrans" presStyleCnt="0"/>
      <dgm:spPr/>
    </dgm:pt>
    <dgm:pt modelId="{E03979B7-F6BF-4FC9-9EA0-BE8B17308AD7}" type="pres">
      <dgm:prSet presAssocID="{ECA57ABC-7C79-4BAE-9FBE-0F91CC4603C2}" presName="node" presStyleLbl="node1" presStyleIdx="1" presStyleCnt="2" custScaleX="122272">
        <dgm:presLayoutVars>
          <dgm:bulletEnabled val="1"/>
        </dgm:presLayoutVars>
      </dgm:prSet>
      <dgm:spPr/>
      <dgm:t>
        <a:bodyPr/>
        <a:lstStyle/>
        <a:p>
          <a:endParaRPr lang="es-ES"/>
        </a:p>
      </dgm:t>
    </dgm:pt>
  </dgm:ptLst>
  <dgm:cxnLst>
    <dgm:cxn modelId="{55813479-5ACE-42B6-9FEA-3A86810481CE}" type="presOf" srcId="{ECA57ABC-7C79-4BAE-9FBE-0F91CC4603C2}" destId="{E03979B7-F6BF-4FC9-9EA0-BE8B17308AD7}" srcOrd="0" destOrd="0" presId="urn:microsoft.com/office/officeart/2005/8/layout/default"/>
    <dgm:cxn modelId="{BFFE025E-36D0-4DA3-9077-FB2AA9C83833}" srcId="{0EFF1A3E-ADE8-4F26-B29C-62D92AE37ED0}" destId="{D79137B5-1A6F-4FB8-BC52-1BB81A4334EB}" srcOrd="0" destOrd="0" parTransId="{A4E98C12-EF3D-4D33-A64B-B41D95EBAE04}" sibTransId="{8E8D2CE1-89D3-488B-912D-7D60B9E8C6A1}"/>
    <dgm:cxn modelId="{51CBAC05-6CD3-4AB6-8FAE-92A8EE7E01BD}" type="presOf" srcId="{D79137B5-1A6F-4FB8-BC52-1BB81A4334EB}" destId="{88FAD070-1A3C-45CF-BB3C-3D71731D4A55}" srcOrd="0" destOrd="0" presId="urn:microsoft.com/office/officeart/2005/8/layout/default"/>
    <dgm:cxn modelId="{84876183-42FC-45D3-BA12-324B73D341DD}" srcId="{0EFF1A3E-ADE8-4F26-B29C-62D92AE37ED0}" destId="{ECA57ABC-7C79-4BAE-9FBE-0F91CC4603C2}" srcOrd="1" destOrd="0" parTransId="{2CF5D4AC-395E-41C2-9323-02ABCE577A82}" sibTransId="{6954BA6B-E00C-4659-B166-295DC52D83BA}"/>
    <dgm:cxn modelId="{1F8FB96F-88EE-45DA-8EC1-617FF9BE163F}" type="presOf" srcId="{0EFF1A3E-ADE8-4F26-B29C-62D92AE37ED0}" destId="{FA99FA89-0E08-4160-97E1-ACDFD086BEAE}" srcOrd="0" destOrd="0" presId="urn:microsoft.com/office/officeart/2005/8/layout/default"/>
    <dgm:cxn modelId="{51983709-8609-4E8D-9C42-55699AE0005C}" type="presParOf" srcId="{FA99FA89-0E08-4160-97E1-ACDFD086BEAE}" destId="{88FAD070-1A3C-45CF-BB3C-3D71731D4A55}" srcOrd="0" destOrd="0" presId="urn:microsoft.com/office/officeart/2005/8/layout/default"/>
    <dgm:cxn modelId="{12C93D23-166C-498B-A96D-EA18E35FB0E8}" type="presParOf" srcId="{FA99FA89-0E08-4160-97E1-ACDFD086BEAE}" destId="{D82F3D13-16D2-4A15-B3A6-EB221B5EF103}" srcOrd="1" destOrd="0" presId="urn:microsoft.com/office/officeart/2005/8/layout/default"/>
    <dgm:cxn modelId="{CCAAB364-93CD-4D42-B9CE-F9D1E0FDDBB9}" type="presParOf" srcId="{FA99FA89-0E08-4160-97E1-ACDFD086BEAE}" destId="{E03979B7-F6BF-4FC9-9EA0-BE8B17308AD7}"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39DD189-AF4C-49AE-ADCC-562328BD5711}" type="doc">
      <dgm:prSet loTypeId="urn:microsoft.com/office/officeart/2005/8/layout/process1" loCatId="process" qsTypeId="urn:microsoft.com/office/officeart/2005/8/quickstyle/simple1" qsCatId="simple" csTypeId="urn:microsoft.com/office/officeart/2005/8/colors/accent5_1" csCatId="accent5" phldr="1"/>
      <dgm:spPr/>
      <dgm:t>
        <a:bodyPr/>
        <a:lstStyle/>
        <a:p>
          <a:endParaRPr lang="es-ES"/>
        </a:p>
      </dgm:t>
    </dgm:pt>
    <dgm:pt modelId="{8F0245F6-2BD0-4760-A364-40C48EEB4654}">
      <dgm:prSet phldrT="[Texto]" custT="1"/>
      <dgm:spPr/>
      <dgm:t>
        <a:bodyPr/>
        <a:lstStyle/>
        <a:p>
          <a:r>
            <a:rPr lang="es-EC" sz="2000" b="1" dirty="0" smtClean="0">
              <a:latin typeface="Times New Roman" panose="02020603050405020304" pitchFamily="18" charset="0"/>
              <a:cs typeface="Times New Roman" panose="02020603050405020304" pitchFamily="18" charset="0"/>
            </a:rPr>
            <a:t>Alojamiento</a:t>
          </a:r>
          <a:endParaRPr lang="es-ES" sz="2000" dirty="0">
            <a:latin typeface="Times New Roman" panose="02020603050405020304" pitchFamily="18" charset="0"/>
            <a:cs typeface="Times New Roman" panose="02020603050405020304" pitchFamily="18" charset="0"/>
          </a:endParaRPr>
        </a:p>
      </dgm:t>
    </dgm:pt>
    <dgm:pt modelId="{567C8C9B-43AF-4DBD-B8F2-176E34F9342B}" type="parTrans" cxnId="{8FF36F1E-9F96-461A-A22D-09DC56ACC14A}">
      <dgm:prSet/>
      <dgm:spPr/>
      <dgm:t>
        <a:bodyPr/>
        <a:lstStyle/>
        <a:p>
          <a:endParaRPr lang="es-ES" sz="2000">
            <a:latin typeface="Times New Roman" panose="02020603050405020304" pitchFamily="18" charset="0"/>
            <a:cs typeface="Times New Roman" panose="02020603050405020304" pitchFamily="18" charset="0"/>
          </a:endParaRPr>
        </a:p>
      </dgm:t>
    </dgm:pt>
    <dgm:pt modelId="{651B8701-A1C6-45E8-9BE7-704DB277A0E3}" type="sibTrans" cxnId="{8FF36F1E-9F96-461A-A22D-09DC56ACC14A}">
      <dgm:prSet custT="1"/>
      <dgm:spPr/>
      <dgm:t>
        <a:bodyPr/>
        <a:lstStyle/>
        <a:p>
          <a:endParaRPr lang="es-ES" sz="2000">
            <a:latin typeface="Times New Roman" panose="02020603050405020304" pitchFamily="18" charset="0"/>
            <a:cs typeface="Times New Roman" panose="02020603050405020304" pitchFamily="18" charset="0"/>
          </a:endParaRPr>
        </a:p>
      </dgm:t>
    </dgm:pt>
    <dgm:pt modelId="{43E62DDC-2D58-46E5-97B4-972EE14EA5A5}">
      <dgm:prSet phldrT="[Texto]" custT="1"/>
      <dgm:spPr/>
      <dgm:t>
        <a:bodyPr/>
        <a:lstStyle/>
        <a:p>
          <a:r>
            <a:rPr lang="es-EC" sz="2000" b="1" dirty="0" smtClean="0">
              <a:latin typeface="Times New Roman" panose="02020603050405020304" pitchFamily="18" charset="0"/>
              <a:cs typeface="Times New Roman" panose="02020603050405020304" pitchFamily="18" charset="0"/>
            </a:rPr>
            <a:t>Restaurante y cafetería</a:t>
          </a:r>
          <a:endParaRPr lang="es-ES" sz="2000" dirty="0">
            <a:latin typeface="Times New Roman" panose="02020603050405020304" pitchFamily="18" charset="0"/>
            <a:cs typeface="Times New Roman" panose="02020603050405020304" pitchFamily="18" charset="0"/>
          </a:endParaRPr>
        </a:p>
      </dgm:t>
    </dgm:pt>
    <dgm:pt modelId="{C2F18119-69E4-46AD-830C-592666E94D0D}" type="parTrans" cxnId="{28C96E4D-5CA7-4D36-B5E2-26BEA63C158A}">
      <dgm:prSet/>
      <dgm:spPr/>
      <dgm:t>
        <a:bodyPr/>
        <a:lstStyle/>
        <a:p>
          <a:endParaRPr lang="es-ES" sz="2000">
            <a:latin typeface="Times New Roman" panose="02020603050405020304" pitchFamily="18" charset="0"/>
            <a:cs typeface="Times New Roman" panose="02020603050405020304" pitchFamily="18" charset="0"/>
          </a:endParaRPr>
        </a:p>
      </dgm:t>
    </dgm:pt>
    <dgm:pt modelId="{E3C03C4E-DEA1-4049-A82B-8B59B1849059}" type="sibTrans" cxnId="{28C96E4D-5CA7-4D36-B5E2-26BEA63C158A}">
      <dgm:prSet custT="1"/>
      <dgm:spPr/>
      <dgm:t>
        <a:bodyPr/>
        <a:lstStyle/>
        <a:p>
          <a:endParaRPr lang="es-ES" sz="2000">
            <a:latin typeface="Times New Roman" panose="02020603050405020304" pitchFamily="18" charset="0"/>
            <a:cs typeface="Times New Roman" panose="02020603050405020304" pitchFamily="18" charset="0"/>
          </a:endParaRPr>
        </a:p>
      </dgm:t>
    </dgm:pt>
    <dgm:pt modelId="{332428FE-F852-4C99-9C47-F8BE9DAAB1CE}">
      <dgm:prSet phldrT="[Texto]" custT="1"/>
      <dgm:spPr/>
      <dgm:t>
        <a:bodyPr/>
        <a:lstStyle/>
        <a:p>
          <a:r>
            <a:rPr lang="es-EC" sz="2000" b="1" dirty="0" smtClean="0">
              <a:latin typeface="Times New Roman" panose="02020603050405020304" pitchFamily="18" charset="0"/>
              <a:cs typeface="Times New Roman" panose="02020603050405020304" pitchFamily="18" charset="0"/>
            </a:rPr>
            <a:t>Salón de negocios o eventos</a:t>
          </a:r>
          <a:endParaRPr lang="es-ES" sz="2000" dirty="0">
            <a:latin typeface="Times New Roman" panose="02020603050405020304" pitchFamily="18" charset="0"/>
            <a:cs typeface="Times New Roman" panose="02020603050405020304" pitchFamily="18" charset="0"/>
          </a:endParaRPr>
        </a:p>
      </dgm:t>
    </dgm:pt>
    <dgm:pt modelId="{F77F0120-F8C4-4887-9394-1567CBCDC789}" type="parTrans" cxnId="{8855FF57-9D83-4115-8B3C-445E4E3BB24E}">
      <dgm:prSet/>
      <dgm:spPr/>
      <dgm:t>
        <a:bodyPr/>
        <a:lstStyle/>
        <a:p>
          <a:endParaRPr lang="es-ES" sz="2000">
            <a:latin typeface="Times New Roman" panose="02020603050405020304" pitchFamily="18" charset="0"/>
            <a:cs typeface="Times New Roman" panose="02020603050405020304" pitchFamily="18" charset="0"/>
          </a:endParaRPr>
        </a:p>
      </dgm:t>
    </dgm:pt>
    <dgm:pt modelId="{7DC683A1-010E-4719-8135-963B7CC52101}" type="sibTrans" cxnId="{8855FF57-9D83-4115-8B3C-445E4E3BB24E}">
      <dgm:prSet custT="1"/>
      <dgm:spPr/>
      <dgm:t>
        <a:bodyPr/>
        <a:lstStyle/>
        <a:p>
          <a:endParaRPr lang="es-ES" sz="2000">
            <a:latin typeface="Times New Roman" panose="02020603050405020304" pitchFamily="18" charset="0"/>
            <a:cs typeface="Times New Roman" panose="02020603050405020304" pitchFamily="18" charset="0"/>
          </a:endParaRPr>
        </a:p>
      </dgm:t>
    </dgm:pt>
    <dgm:pt modelId="{0DB546FA-052B-4D11-B8A4-F4D24F4195B4}">
      <dgm:prSet custT="1"/>
      <dgm:spPr/>
      <dgm:t>
        <a:bodyPr/>
        <a:lstStyle/>
        <a:p>
          <a:r>
            <a:rPr lang="es-EC" sz="2000" b="1" dirty="0" smtClean="0">
              <a:latin typeface="Times New Roman" panose="02020603050405020304" pitchFamily="18" charset="0"/>
              <a:cs typeface="Times New Roman" panose="02020603050405020304" pitchFamily="18" charset="0"/>
            </a:rPr>
            <a:t>Actividades recreacionales</a:t>
          </a:r>
          <a:endParaRPr lang="es-ES" sz="2000" dirty="0">
            <a:latin typeface="Times New Roman" panose="02020603050405020304" pitchFamily="18" charset="0"/>
            <a:cs typeface="Times New Roman" panose="02020603050405020304" pitchFamily="18" charset="0"/>
          </a:endParaRPr>
        </a:p>
      </dgm:t>
    </dgm:pt>
    <dgm:pt modelId="{8EEC1DD0-67DB-4A74-8579-61FF8B0D856C}" type="parTrans" cxnId="{F7E81925-C6F8-4F4A-BC35-DB95010DE5E4}">
      <dgm:prSet/>
      <dgm:spPr/>
      <dgm:t>
        <a:bodyPr/>
        <a:lstStyle/>
        <a:p>
          <a:endParaRPr lang="es-ES" sz="2000">
            <a:latin typeface="Times New Roman" panose="02020603050405020304" pitchFamily="18" charset="0"/>
            <a:cs typeface="Times New Roman" panose="02020603050405020304" pitchFamily="18" charset="0"/>
          </a:endParaRPr>
        </a:p>
      </dgm:t>
    </dgm:pt>
    <dgm:pt modelId="{616D593B-13A1-49A2-AD2A-B387883D4378}" type="sibTrans" cxnId="{F7E81925-C6F8-4F4A-BC35-DB95010DE5E4}">
      <dgm:prSet custT="1"/>
      <dgm:spPr/>
      <dgm:t>
        <a:bodyPr/>
        <a:lstStyle/>
        <a:p>
          <a:endParaRPr lang="es-ES" sz="2000">
            <a:latin typeface="Times New Roman" panose="02020603050405020304" pitchFamily="18" charset="0"/>
            <a:cs typeface="Times New Roman" panose="02020603050405020304" pitchFamily="18" charset="0"/>
          </a:endParaRPr>
        </a:p>
      </dgm:t>
    </dgm:pt>
    <dgm:pt modelId="{A1F40D34-3D5B-4CA7-9714-8B81940088F3}">
      <dgm:prSet custT="1"/>
      <dgm:spPr/>
      <dgm:t>
        <a:bodyPr/>
        <a:lstStyle/>
        <a:p>
          <a:r>
            <a:rPr lang="es-EC" sz="2000" dirty="0" smtClean="0">
              <a:latin typeface="Times New Roman" panose="02020603050405020304" pitchFamily="18" charset="0"/>
              <a:cs typeface="Times New Roman" panose="02020603050405020304" pitchFamily="18" charset="0"/>
            </a:rPr>
            <a:t>Otras</a:t>
          </a:r>
          <a:endParaRPr lang="es-ES" sz="2000" dirty="0">
            <a:latin typeface="Times New Roman" panose="02020603050405020304" pitchFamily="18" charset="0"/>
            <a:cs typeface="Times New Roman" panose="02020603050405020304" pitchFamily="18" charset="0"/>
          </a:endParaRPr>
        </a:p>
      </dgm:t>
    </dgm:pt>
    <dgm:pt modelId="{A0B11432-D737-4FF8-BE8A-4A57ACC301C2}" type="parTrans" cxnId="{1214A337-3706-4A32-A915-8BE65B670539}">
      <dgm:prSet/>
      <dgm:spPr/>
      <dgm:t>
        <a:bodyPr/>
        <a:lstStyle/>
        <a:p>
          <a:endParaRPr lang="es-ES" sz="2000">
            <a:latin typeface="Times New Roman" panose="02020603050405020304" pitchFamily="18" charset="0"/>
            <a:cs typeface="Times New Roman" panose="02020603050405020304" pitchFamily="18" charset="0"/>
          </a:endParaRPr>
        </a:p>
      </dgm:t>
    </dgm:pt>
    <dgm:pt modelId="{B25BB55E-CE04-4B11-94DF-C2FB1C40CD35}" type="sibTrans" cxnId="{1214A337-3706-4A32-A915-8BE65B670539}">
      <dgm:prSet/>
      <dgm:spPr/>
      <dgm:t>
        <a:bodyPr/>
        <a:lstStyle/>
        <a:p>
          <a:endParaRPr lang="es-ES" sz="2000">
            <a:latin typeface="Times New Roman" panose="02020603050405020304" pitchFamily="18" charset="0"/>
            <a:cs typeface="Times New Roman" panose="02020603050405020304" pitchFamily="18" charset="0"/>
          </a:endParaRPr>
        </a:p>
      </dgm:t>
    </dgm:pt>
    <dgm:pt modelId="{A0D17E56-C89F-4A57-AA82-C20288C3F3FD}" type="pres">
      <dgm:prSet presAssocID="{039DD189-AF4C-49AE-ADCC-562328BD5711}" presName="Name0" presStyleCnt="0">
        <dgm:presLayoutVars>
          <dgm:dir/>
          <dgm:resizeHandles val="exact"/>
        </dgm:presLayoutVars>
      </dgm:prSet>
      <dgm:spPr/>
      <dgm:t>
        <a:bodyPr/>
        <a:lstStyle/>
        <a:p>
          <a:endParaRPr lang="es-ES"/>
        </a:p>
      </dgm:t>
    </dgm:pt>
    <dgm:pt modelId="{E458A54D-F8AF-48C6-8376-635BDC25AF43}" type="pres">
      <dgm:prSet presAssocID="{8F0245F6-2BD0-4760-A364-40C48EEB4654}" presName="node" presStyleLbl="node1" presStyleIdx="0" presStyleCnt="5">
        <dgm:presLayoutVars>
          <dgm:bulletEnabled val="1"/>
        </dgm:presLayoutVars>
      </dgm:prSet>
      <dgm:spPr/>
      <dgm:t>
        <a:bodyPr/>
        <a:lstStyle/>
        <a:p>
          <a:endParaRPr lang="es-ES"/>
        </a:p>
      </dgm:t>
    </dgm:pt>
    <dgm:pt modelId="{9C9FE99E-5CB0-4035-90B5-63D45C4259F3}" type="pres">
      <dgm:prSet presAssocID="{651B8701-A1C6-45E8-9BE7-704DB277A0E3}" presName="sibTrans" presStyleLbl="sibTrans2D1" presStyleIdx="0" presStyleCnt="4"/>
      <dgm:spPr/>
      <dgm:t>
        <a:bodyPr/>
        <a:lstStyle/>
        <a:p>
          <a:endParaRPr lang="es-ES"/>
        </a:p>
      </dgm:t>
    </dgm:pt>
    <dgm:pt modelId="{3D31F054-7221-4629-BA6A-1902EBB34291}" type="pres">
      <dgm:prSet presAssocID="{651B8701-A1C6-45E8-9BE7-704DB277A0E3}" presName="connectorText" presStyleLbl="sibTrans2D1" presStyleIdx="0" presStyleCnt="4"/>
      <dgm:spPr/>
      <dgm:t>
        <a:bodyPr/>
        <a:lstStyle/>
        <a:p>
          <a:endParaRPr lang="es-ES"/>
        </a:p>
      </dgm:t>
    </dgm:pt>
    <dgm:pt modelId="{1509D1AA-61E5-452D-BD7F-0079AB259804}" type="pres">
      <dgm:prSet presAssocID="{43E62DDC-2D58-46E5-97B4-972EE14EA5A5}" presName="node" presStyleLbl="node1" presStyleIdx="1" presStyleCnt="5">
        <dgm:presLayoutVars>
          <dgm:bulletEnabled val="1"/>
        </dgm:presLayoutVars>
      </dgm:prSet>
      <dgm:spPr/>
      <dgm:t>
        <a:bodyPr/>
        <a:lstStyle/>
        <a:p>
          <a:endParaRPr lang="es-ES"/>
        </a:p>
      </dgm:t>
    </dgm:pt>
    <dgm:pt modelId="{271E7D95-5F53-4C8B-BC5E-3DFE914F8F61}" type="pres">
      <dgm:prSet presAssocID="{E3C03C4E-DEA1-4049-A82B-8B59B1849059}" presName="sibTrans" presStyleLbl="sibTrans2D1" presStyleIdx="1" presStyleCnt="4"/>
      <dgm:spPr/>
      <dgm:t>
        <a:bodyPr/>
        <a:lstStyle/>
        <a:p>
          <a:endParaRPr lang="es-ES"/>
        </a:p>
      </dgm:t>
    </dgm:pt>
    <dgm:pt modelId="{7BD54A70-030F-4121-80C2-B701827C82A5}" type="pres">
      <dgm:prSet presAssocID="{E3C03C4E-DEA1-4049-A82B-8B59B1849059}" presName="connectorText" presStyleLbl="sibTrans2D1" presStyleIdx="1" presStyleCnt="4"/>
      <dgm:spPr/>
      <dgm:t>
        <a:bodyPr/>
        <a:lstStyle/>
        <a:p>
          <a:endParaRPr lang="es-ES"/>
        </a:p>
      </dgm:t>
    </dgm:pt>
    <dgm:pt modelId="{E3F5A09E-FE3B-474A-BD33-B3603604194A}" type="pres">
      <dgm:prSet presAssocID="{332428FE-F852-4C99-9C47-F8BE9DAAB1CE}" presName="node" presStyleLbl="node1" presStyleIdx="2" presStyleCnt="5">
        <dgm:presLayoutVars>
          <dgm:bulletEnabled val="1"/>
        </dgm:presLayoutVars>
      </dgm:prSet>
      <dgm:spPr/>
      <dgm:t>
        <a:bodyPr/>
        <a:lstStyle/>
        <a:p>
          <a:endParaRPr lang="es-ES"/>
        </a:p>
      </dgm:t>
    </dgm:pt>
    <dgm:pt modelId="{30526ADF-8442-470E-A04A-93E24DD48F74}" type="pres">
      <dgm:prSet presAssocID="{7DC683A1-010E-4719-8135-963B7CC52101}" presName="sibTrans" presStyleLbl="sibTrans2D1" presStyleIdx="2" presStyleCnt="4"/>
      <dgm:spPr/>
      <dgm:t>
        <a:bodyPr/>
        <a:lstStyle/>
        <a:p>
          <a:endParaRPr lang="es-ES"/>
        </a:p>
      </dgm:t>
    </dgm:pt>
    <dgm:pt modelId="{3B4F8C94-E181-48B8-B531-91881203C687}" type="pres">
      <dgm:prSet presAssocID="{7DC683A1-010E-4719-8135-963B7CC52101}" presName="connectorText" presStyleLbl="sibTrans2D1" presStyleIdx="2" presStyleCnt="4"/>
      <dgm:spPr/>
      <dgm:t>
        <a:bodyPr/>
        <a:lstStyle/>
        <a:p>
          <a:endParaRPr lang="es-ES"/>
        </a:p>
      </dgm:t>
    </dgm:pt>
    <dgm:pt modelId="{2BB08194-A3E0-4F49-9F86-8CF05C1A8E57}" type="pres">
      <dgm:prSet presAssocID="{0DB546FA-052B-4D11-B8A4-F4D24F4195B4}" presName="node" presStyleLbl="node1" presStyleIdx="3" presStyleCnt="5" custScaleX="133054">
        <dgm:presLayoutVars>
          <dgm:bulletEnabled val="1"/>
        </dgm:presLayoutVars>
      </dgm:prSet>
      <dgm:spPr/>
      <dgm:t>
        <a:bodyPr/>
        <a:lstStyle/>
        <a:p>
          <a:endParaRPr lang="es-ES"/>
        </a:p>
      </dgm:t>
    </dgm:pt>
    <dgm:pt modelId="{AC70624E-7DFD-4340-9349-2C5C236298BD}" type="pres">
      <dgm:prSet presAssocID="{616D593B-13A1-49A2-AD2A-B387883D4378}" presName="sibTrans" presStyleLbl="sibTrans2D1" presStyleIdx="3" presStyleCnt="4"/>
      <dgm:spPr/>
      <dgm:t>
        <a:bodyPr/>
        <a:lstStyle/>
        <a:p>
          <a:endParaRPr lang="es-ES"/>
        </a:p>
      </dgm:t>
    </dgm:pt>
    <dgm:pt modelId="{9AD8BB92-72C4-43AC-913A-09410F7FB3EC}" type="pres">
      <dgm:prSet presAssocID="{616D593B-13A1-49A2-AD2A-B387883D4378}" presName="connectorText" presStyleLbl="sibTrans2D1" presStyleIdx="3" presStyleCnt="4"/>
      <dgm:spPr/>
      <dgm:t>
        <a:bodyPr/>
        <a:lstStyle/>
        <a:p>
          <a:endParaRPr lang="es-ES"/>
        </a:p>
      </dgm:t>
    </dgm:pt>
    <dgm:pt modelId="{3103E615-37F2-4B66-BF6B-B4B4EC87F789}" type="pres">
      <dgm:prSet presAssocID="{A1F40D34-3D5B-4CA7-9714-8B81940088F3}" presName="node" presStyleLbl="node1" presStyleIdx="4" presStyleCnt="5">
        <dgm:presLayoutVars>
          <dgm:bulletEnabled val="1"/>
        </dgm:presLayoutVars>
      </dgm:prSet>
      <dgm:spPr/>
      <dgm:t>
        <a:bodyPr/>
        <a:lstStyle/>
        <a:p>
          <a:endParaRPr lang="es-ES"/>
        </a:p>
      </dgm:t>
    </dgm:pt>
  </dgm:ptLst>
  <dgm:cxnLst>
    <dgm:cxn modelId="{76E54B89-87E0-4CFC-8DF7-5F6D27F0AD79}" type="presOf" srcId="{E3C03C4E-DEA1-4049-A82B-8B59B1849059}" destId="{271E7D95-5F53-4C8B-BC5E-3DFE914F8F61}" srcOrd="0" destOrd="0" presId="urn:microsoft.com/office/officeart/2005/8/layout/process1"/>
    <dgm:cxn modelId="{3DA4C28A-AABF-4325-98F9-2A4CC2FA4151}" type="presOf" srcId="{039DD189-AF4C-49AE-ADCC-562328BD5711}" destId="{A0D17E56-C89F-4A57-AA82-C20288C3F3FD}" srcOrd="0" destOrd="0" presId="urn:microsoft.com/office/officeart/2005/8/layout/process1"/>
    <dgm:cxn modelId="{938E9DEE-9287-49B8-8855-EDF982BDC93A}" type="presOf" srcId="{43E62DDC-2D58-46E5-97B4-972EE14EA5A5}" destId="{1509D1AA-61E5-452D-BD7F-0079AB259804}" srcOrd="0" destOrd="0" presId="urn:microsoft.com/office/officeart/2005/8/layout/process1"/>
    <dgm:cxn modelId="{3A173AC3-AEBA-417A-9422-17DE5B3568D3}" type="presOf" srcId="{332428FE-F852-4C99-9C47-F8BE9DAAB1CE}" destId="{E3F5A09E-FE3B-474A-BD33-B3603604194A}" srcOrd="0" destOrd="0" presId="urn:microsoft.com/office/officeart/2005/8/layout/process1"/>
    <dgm:cxn modelId="{D7968FA7-3A53-4B31-B7BA-DC6758F3F68E}" type="presOf" srcId="{651B8701-A1C6-45E8-9BE7-704DB277A0E3}" destId="{3D31F054-7221-4629-BA6A-1902EBB34291}" srcOrd="1" destOrd="0" presId="urn:microsoft.com/office/officeart/2005/8/layout/process1"/>
    <dgm:cxn modelId="{1214A337-3706-4A32-A915-8BE65B670539}" srcId="{039DD189-AF4C-49AE-ADCC-562328BD5711}" destId="{A1F40D34-3D5B-4CA7-9714-8B81940088F3}" srcOrd="4" destOrd="0" parTransId="{A0B11432-D737-4FF8-BE8A-4A57ACC301C2}" sibTransId="{B25BB55E-CE04-4B11-94DF-C2FB1C40CD35}"/>
    <dgm:cxn modelId="{F7E81925-C6F8-4F4A-BC35-DB95010DE5E4}" srcId="{039DD189-AF4C-49AE-ADCC-562328BD5711}" destId="{0DB546FA-052B-4D11-B8A4-F4D24F4195B4}" srcOrd="3" destOrd="0" parTransId="{8EEC1DD0-67DB-4A74-8579-61FF8B0D856C}" sibTransId="{616D593B-13A1-49A2-AD2A-B387883D4378}"/>
    <dgm:cxn modelId="{1A8E8DC2-42E0-4BBF-A529-28DFBD101EE0}" type="presOf" srcId="{A1F40D34-3D5B-4CA7-9714-8B81940088F3}" destId="{3103E615-37F2-4B66-BF6B-B4B4EC87F789}" srcOrd="0" destOrd="0" presId="urn:microsoft.com/office/officeart/2005/8/layout/process1"/>
    <dgm:cxn modelId="{E53E7066-300A-4F39-8B90-2C0C0AF0A464}" type="presOf" srcId="{0DB546FA-052B-4D11-B8A4-F4D24F4195B4}" destId="{2BB08194-A3E0-4F49-9F86-8CF05C1A8E57}" srcOrd="0" destOrd="0" presId="urn:microsoft.com/office/officeart/2005/8/layout/process1"/>
    <dgm:cxn modelId="{BE4D7BB6-9AAB-40F0-87F4-B49965D85E29}" type="presOf" srcId="{E3C03C4E-DEA1-4049-A82B-8B59B1849059}" destId="{7BD54A70-030F-4121-80C2-B701827C82A5}" srcOrd="1" destOrd="0" presId="urn:microsoft.com/office/officeart/2005/8/layout/process1"/>
    <dgm:cxn modelId="{4EC14051-27BB-43E1-8363-9A2A9B6291E4}" type="presOf" srcId="{616D593B-13A1-49A2-AD2A-B387883D4378}" destId="{9AD8BB92-72C4-43AC-913A-09410F7FB3EC}" srcOrd="1" destOrd="0" presId="urn:microsoft.com/office/officeart/2005/8/layout/process1"/>
    <dgm:cxn modelId="{EAB10197-2006-473B-9BD9-9F2B1C5E7060}" type="presOf" srcId="{651B8701-A1C6-45E8-9BE7-704DB277A0E3}" destId="{9C9FE99E-5CB0-4035-90B5-63D45C4259F3}" srcOrd="0" destOrd="0" presId="urn:microsoft.com/office/officeart/2005/8/layout/process1"/>
    <dgm:cxn modelId="{3FEB40B8-6C17-40F3-8FDE-B806CD915631}" type="presOf" srcId="{7DC683A1-010E-4719-8135-963B7CC52101}" destId="{3B4F8C94-E181-48B8-B531-91881203C687}" srcOrd="1" destOrd="0" presId="urn:microsoft.com/office/officeart/2005/8/layout/process1"/>
    <dgm:cxn modelId="{A8BEB7EF-CE20-487E-8C00-95836C9B982C}" type="presOf" srcId="{7DC683A1-010E-4719-8135-963B7CC52101}" destId="{30526ADF-8442-470E-A04A-93E24DD48F74}" srcOrd="0" destOrd="0" presId="urn:microsoft.com/office/officeart/2005/8/layout/process1"/>
    <dgm:cxn modelId="{8FF36F1E-9F96-461A-A22D-09DC56ACC14A}" srcId="{039DD189-AF4C-49AE-ADCC-562328BD5711}" destId="{8F0245F6-2BD0-4760-A364-40C48EEB4654}" srcOrd="0" destOrd="0" parTransId="{567C8C9B-43AF-4DBD-B8F2-176E34F9342B}" sibTransId="{651B8701-A1C6-45E8-9BE7-704DB277A0E3}"/>
    <dgm:cxn modelId="{C5C57745-099E-4F69-87F3-EF5CF3001F7B}" type="presOf" srcId="{616D593B-13A1-49A2-AD2A-B387883D4378}" destId="{AC70624E-7DFD-4340-9349-2C5C236298BD}" srcOrd="0" destOrd="0" presId="urn:microsoft.com/office/officeart/2005/8/layout/process1"/>
    <dgm:cxn modelId="{8855FF57-9D83-4115-8B3C-445E4E3BB24E}" srcId="{039DD189-AF4C-49AE-ADCC-562328BD5711}" destId="{332428FE-F852-4C99-9C47-F8BE9DAAB1CE}" srcOrd="2" destOrd="0" parTransId="{F77F0120-F8C4-4887-9394-1567CBCDC789}" sibTransId="{7DC683A1-010E-4719-8135-963B7CC52101}"/>
    <dgm:cxn modelId="{579887B2-68C8-449B-9622-BEE2100C3578}" type="presOf" srcId="{8F0245F6-2BD0-4760-A364-40C48EEB4654}" destId="{E458A54D-F8AF-48C6-8376-635BDC25AF43}" srcOrd="0" destOrd="0" presId="urn:microsoft.com/office/officeart/2005/8/layout/process1"/>
    <dgm:cxn modelId="{28C96E4D-5CA7-4D36-B5E2-26BEA63C158A}" srcId="{039DD189-AF4C-49AE-ADCC-562328BD5711}" destId="{43E62DDC-2D58-46E5-97B4-972EE14EA5A5}" srcOrd="1" destOrd="0" parTransId="{C2F18119-69E4-46AD-830C-592666E94D0D}" sibTransId="{E3C03C4E-DEA1-4049-A82B-8B59B1849059}"/>
    <dgm:cxn modelId="{F5298992-C878-4104-A274-672EA12E2C79}" type="presParOf" srcId="{A0D17E56-C89F-4A57-AA82-C20288C3F3FD}" destId="{E458A54D-F8AF-48C6-8376-635BDC25AF43}" srcOrd="0" destOrd="0" presId="urn:microsoft.com/office/officeart/2005/8/layout/process1"/>
    <dgm:cxn modelId="{59DC8D1A-ABEB-4EF9-A624-122F8BA78BF0}" type="presParOf" srcId="{A0D17E56-C89F-4A57-AA82-C20288C3F3FD}" destId="{9C9FE99E-5CB0-4035-90B5-63D45C4259F3}" srcOrd="1" destOrd="0" presId="urn:microsoft.com/office/officeart/2005/8/layout/process1"/>
    <dgm:cxn modelId="{CAD4D76E-4647-4D9C-A616-05302EB904B2}" type="presParOf" srcId="{9C9FE99E-5CB0-4035-90B5-63D45C4259F3}" destId="{3D31F054-7221-4629-BA6A-1902EBB34291}" srcOrd="0" destOrd="0" presId="urn:microsoft.com/office/officeart/2005/8/layout/process1"/>
    <dgm:cxn modelId="{6FE34CFF-006C-4B9B-9DB2-AD4FD74AC203}" type="presParOf" srcId="{A0D17E56-C89F-4A57-AA82-C20288C3F3FD}" destId="{1509D1AA-61E5-452D-BD7F-0079AB259804}" srcOrd="2" destOrd="0" presId="urn:microsoft.com/office/officeart/2005/8/layout/process1"/>
    <dgm:cxn modelId="{79F08055-A398-4D24-B3D6-8148774B6D98}" type="presParOf" srcId="{A0D17E56-C89F-4A57-AA82-C20288C3F3FD}" destId="{271E7D95-5F53-4C8B-BC5E-3DFE914F8F61}" srcOrd="3" destOrd="0" presId="urn:microsoft.com/office/officeart/2005/8/layout/process1"/>
    <dgm:cxn modelId="{F3FDDEEC-0F0B-4414-8F61-93904F302449}" type="presParOf" srcId="{271E7D95-5F53-4C8B-BC5E-3DFE914F8F61}" destId="{7BD54A70-030F-4121-80C2-B701827C82A5}" srcOrd="0" destOrd="0" presId="urn:microsoft.com/office/officeart/2005/8/layout/process1"/>
    <dgm:cxn modelId="{87F4015F-5C04-40D7-B8DB-DDE51CD157F6}" type="presParOf" srcId="{A0D17E56-C89F-4A57-AA82-C20288C3F3FD}" destId="{E3F5A09E-FE3B-474A-BD33-B3603604194A}" srcOrd="4" destOrd="0" presId="urn:microsoft.com/office/officeart/2005/8/layout/process1"/>
    <dgm:cxn modelId="{E32508AE-7567-488A-B818-E702317C225F}" type="presParOf" srcId="{A0D17E56-C89F-4A57-AA82-C20288C3F3FD}" destId="{30526ADF-8442-470E-A04A-93E24DD48F74}" srcOrd="5" destOrd="0" presId="urn:microsoft.com/office/officeart/2005/8/layout/process1"/>
    <dgm:cxn modelId="{1D4EA5C2-521E-4F76-8F37-D7331B3DEC02}" type="presParOf" srcId="{30526ADF-8442-470E-A04A-93E24DD48F74}" destId="{3B4F8C94-E181-48B8-B531-91881203C687}" srcOrd="0" destOrd="0" presId="urn:microsoft.com/office/officeart/2005/8/layout/process1"/>
    <dgm:cxn modelId="{0EDE5240-DE45-46F0-B63C-F702B3A068FE}" type="presParOf" srcId="{A0D17E56-C89F-4A57-AA82-C20288C3F3FD}" destId="{2BB08194-A3E0-4F49-9F86-8CF05C1A8E57}" srcOrd="6" destOrd="0" presId="urn:microsoft.com/office/officeart/2005/8/layout/process1"/>
    <dgm:cxn modelId="{BEC68A1C-B1AE-4729-8D52-1808078004F5}" type="presParOf" srcId="{A0D17E56-C89F-4A57-AA82-C20288C3F3FD}" destId="{AC70624E-7DFD-4340-9349-2C5C236298BD}" srcOrd="7" destOrd="0" presId="urn:microsoft.com/office/officeart/2005/8/layout/process1"/>
    <dgm:cxn modelId="{20525391-645B-4A28-8194-5868BA77E941}" type="presParOf" srcId="{AC70624E-7DFD-4340-9349-2C5C236298BD}" destId="{9AD8BB92-72C4-43AC-913A-09410F7FB3EC}" srcOrd="0" destOrd="0" presId="urn:microsoft.com/office/officeart/2005/8/layout/process1"/>
    <dgm:cxn modelId="{45BF8A92-283F-4F54-B0CC-03FB9AB3B81A}" type="presParOf" srcId="{A0D17E56-C89F-4A57-AA82-C20288C3F3FD}" destId="{3103E615-37F2-4B66-BF6B-B4B4EC87F789}"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6355B71-6209-4B23-A539-58AB2C5C8F46}" type="doc">
      <dgm:prSet loTypeId="urn:microsoft.com/office/officeart/2005/8/layout/lProcess3" loCatId="process" qsTypeId="urn:microsoft.com/office/officeart/2005/8/quickstyle/simple1" qsCatId="simple" csTypeId="urn:microsoft.com/office/officeart/2005/8/colors/accent5_2" csCatId="accent5" phldr="1"/>
      <dgm:spPr/>
      <dgm:t>
        <a:bodyPr/>
        <a:lstStyle/>
        <a:p>
          <a:endParaRPr lang="es-ES"/>
        </a:p>
      </dgm:t>
    </dgm:pt>
    <dgm:pt modelId="{231152D0-9660-4197-AC6A-14B2754D46F6}">
      <dgm:prSet phldrT="[Texto]"/>
      <dgm:spPr/>
      <dgm:t>
        <a:bodyPr/>
        <a:lstStyle/>
        <a:p>
          <a:r>
            <a:rPr lang="es-ES" smtClean="0">
              <a:solidFill>
                <a:schemeClr val="tx2"/>
              </a:solidFill>
              <a:latin typeface="Times New Roman" panose="02020603050405020304" pitchFamily="18" charset="0"/>
              <a:cs typeface="Times New Roman" panose="02020603050405020304" pitchFamily="18" charset="0"/>
            </a:rPr>
            <a:t>Diseño Metodológico</a:t>
          </a:r>
          <a:endParaRPr lang="es-ES" dirty="0">
            <a:solidFill>
              <a:schemeClr val="tx2"/>
            </a:solidFill>
            <a:latin typeface="Times New Roman" panose="02020603050405020304" pitchFamily="18" charset="0"/>
            <a:cs typeface="Times New Roman" panose="02020603050405020304" pitchFamily="18" charset="0"/>
          </a:endParaRPr>
        </a:p>
      </dgm:t>
    </dgm:pt>
    <dgm:pt modelId="{4008D714-6B22-4D85-B187-BA3175211350}" type="parTrans" cxnId="{56B30BAB-57CD-4E4E-9671-7A885CB45DDE}">
      <dgm:prSet/>
      <dgm:spPr/>
      <dgm:t>
        <a:bodyPr/>
        <a:lstStyle/>
        <a:p>
          <a:endParaRPr lang="es-ES">
            <a:solidFill>
              <a:schemeClr val="tx2"/>
            </a:solidFill>
            <a:latin typeface="Times New Roman" panose="02020603050405020304" pitchFamily="18" charset="0"/>
            <a:cs typeface="Times New Roman" panose="02020603050405020304" pitchFamily="18" charset="0"/>
          </a:endParaRPr>
        </a:p>
      </dgm:t>
    </dgm:pt>
    <dgm:pt modelId="{A5AFBD9C-8392-4091-A9EF-0E09A9A1D892}" type="sibTrans" cxnId="{56B30BAB-57CD-4E4E-9671-7A885CB45DDE}">
      <dgm:prSet/>
      <dgm:spPr/>
      <dgm:t>
        <a:bodyPr/>
        <a:lstStyle/>
        <a:p>
          <a:endParaRPr lang="es-ES">
            <a:solidFill>
              <a:schemeClr val="tx2"/>
            </a:solidFill>
            <a:latin typeface="Times New Roman" panose="02020603050405020304" pitchFamily="18" charset="0"/>
            <a:cs typeface="Times New Roman" panose="02020603050405020304" pitchFamily="18" charset="0"/>
          </a:endParaRPr>
        </a:p>
      </dgm:t>
    </dgm:pt>
    <dgm:pt modelId="{EC8C0FBC-5DD4-4634-A1E7-AEA8BBBCC0F3}">
      <dgm:prSet phldrT="[Texto]"/>
      <dgm:spPr/>
      <dgm:t>
        <a:bodyPr/>
        <a:lstStyle/>
        <a:p>
          <a:r>
            <a:rPr lang="es-ES" smtClean="0">
              <a:solidFill>
                <a:schemeClr val="tx2"/>
              </a:solidFill>
              <a:latin typeface="Times New Roman" panose="02020603050405020304" pitchFamily="18" charset="0"/>
              <a:cs typeface="Times New Roman" panose="02020603050405020304" pitchFamily="18" charset="0"/>
            </a:rPr>
            <a:t>Enfoque cuantitativo</a:t>
          </a:r>
          <a:endParaRPr lang="es-ES" dirty="0">
            <a:solidFill>
              <a:schemeClr val="tx2"/>
            </a:solidFill>
            <a:latin typeface="Times New Roman" panose="02020603050405020304" pitchFamily="18" charset="0"/>
            <a:cs typeface="Times New Roman" panose="02020603050405020304" pitchFamily="18" charset="0"/>
          </a:endParaRPr>
        </a:p>
      </dgm:t>
    </dgm:pt>
    <dgm:pt modelId="{AFA02D90-8131-4597-BC8A-FB9A31F53172}" type="parTrans" cxnId="{56CD3824-B865-4585-9265-BB5D6EDAA4C9}">
      <dgm:prSet/>
      <dgm:spPr/>
      <dgm:t>
        <a:bodyPr/>
        <a:lstStyle/>
        <a:p>
          <a:endParaRPr lang="es-ES">
            <a:solidFill>
              <a:schemeClr val="tx2"/>
            </a:solidFill>
            <a:latin typeface="Times New Roman" panose="02020603050405020304" pitchFamily="18" charset="0"/>
            <a:cs typeface="Times New Roman" panose="02020603050405020304" pitchFamily="18" charset="0"/>
          </a:endParaRPr>
        </a:p>
      </dgm:t>
    </dgm:pt>
    <dgm:pt modelId="{88A01163-428D-481C-BCB9-0ACF35632C95}" type="sibTrans" cxnId="{56CD3824-B865-4585-9265-BB5D6EDAA4C9}">
      <dgm:prSet/>
      <dgm:spPr/>
      <dgm:t>
        <a:bodyPr/>
        <a:lstStyle/>
        <a:p>
          <a:endParaRPr lang="es-ES">
            <a:solidFill>
              <a:schemeClr val="tx2"/>
            </a:solidFill>
            <a:latin typeface="Times New Roman" panose="02020603050405020304" pitchFamily="18" charset="0"/>
            <a:cs typeface="Times New Roman" panose="02020603050405020304" pitchFamily="18" charset="0"/>
          </a:endParaRPr>
        </a:p>
      </dgm:t>
    </dgm:pt>
    <dgm:pt modelId="{28AF20D9-B51C-4834-808A-C8FCA178B9BE}">
      <dgm:prSet phldrT="[Texto]"/>
      <dgm:spPr/>
      <dgm:t>
        <a:bodyPr/>
        <a:lstStyle/>
        <a:p>
          <a:r>
            <a:rPr lang="es-ES" smtClean="0">
              <a:solidFill>
                <a:schemeClr val="tx2"/>
              </a:solidFill>
              <a:latin typeface="Times New Roman" panose="02020603050405020304" pitchFamily="18" charset="0"/>
              <a:cs typeface="Times New Roman" panose="02020603050405020304" pitchFamily="18" charset="0"/>
            </a:rPr>
            <a:t>Población</a:t>
          </a:r>
          <a:endParaRPr lang="es-ES" dirty="0">
            <a:solidFill>
              <a:schemeClr val="tx2"/>
            </a:solidFill>
            <a:latin typeface="Times New Roman" panose="02020603050405020304" pitchFamily="18" charset="0"/>
            <a:cs typeface="Times New Roman" panose="02020603050405020304" pitchFamily="18" charset="0"/>
          </a:endParaRPr>
        </a:p>
      </dgm:t>
    </dgm:pt>
    <dgm:pt modelId="{05902014-F763-45AE-8E25-7F46FE3DA969}" type="parTrans" cxnId="{C4955052-6CB5-4F0A-A434-B061B92E5545}">
      <dgm:prSet/>
      <dgm:spPr/>
      <dgm:t>
        <a:bodyPr/>
        <a:lstStyle/>
        <a:p>
          <a:endParaRPr lang="es-ES">
            <a:solidFill>
              <a:schemeClr val="tx2"/>
            </a:solidFill>
            <a:latin typeface="Times New Roman" panose="02020603050405020304" pitchFamily="18" charset="0"/>
            <a:cs typeface="Times New Roman" panose="02020603050405020304" pitchFamily="18" charset="0"/>
          </a:endParaRPr>
        </a:p>
      </dgm:t>
    </dgm:pt>
    <dgm:pt modelId="{090E7509-76AC-43A4-B750-F55A559A668D}" type="sibTrans" cxnId="{C4955052-6CB5-4F0A-A434-B061B92E5545}">
      <dgm:prSet/>
      <dgm:spPr/>
      <dgm:t>
        <a:bodyPr/>
        <a:lstStyle/>
        <a:p>
          <a:endParaRPr lang="es-ES">
            <a:solidFill>
              <a:schemeClr val="tx2"/>
            </a:solidFill>
            <a:latin typeface="Times New Roman" panose="02020603050405020304" pitchFamily="18" charset="0"/>
            <a:cs typeface="Times New Roman" panose="02020603050405020304" pitchFamily="18" charset="0"/>
          </a:endParaRPr>
        </a:p>
      </dgm:t>
    </dgm:pt>
    <dgm:pt modelId="{16A54607-DB1E-4940-BC48-652E44EA08DC}">
      <dgm:prSet phldrT="[Texto]"/>
      <dgm:spPr/>
      <dgm:t>
        <a:bodyPr/>
        <a:lstStyle/>
        <a:p>
          <a:r>
            <a:rPr lang="es-ES" smtClean="0">
              <a:solidFill>
                <a:schemeClr val="tx2"/>
              </a:solidFill>
              <a:latin typeface="Times New Roman" panose="02020603050405020304" pitchFamily="18" charset="0"/>
              <a:cs typeface="Times New Roman" panose="02020603050405020304" pitchFamily="18" charset="0"/>
            </a:rPr>
            <a:t>Censo</a:t>
          </a:r>
          <a:endParaRPr lang="es-ES" dirty="0">
            <a:solidFill>
              <a:schemeClr val="tx2"/>
            </a:solidFill>
            <a:latin typeface="Times New Roman" panose="02020603050405020304" pitchFamily="18" charset="0"/>
            <a:cs typeface="Times New Roman" panose="02020603050405020304" pitchFamily="18" charset="0"/>
          </a:endParaRPr>
        </a:p>
      </dgm:t>
    </dgm:pt>
    <dgm:pt modelId="{713F57CA-7463-42DD-AC43-0DFC54AFE96E}" type="parTrans" cxnId="{80618D00-5291-4B22-AC95-9EADAC4B60A0}">
      <dgm:prSet/>
      <dgm:spPr/>
      <dgm:t>
        <a:bodyPr/>
        <a:lstStyle/>
        <a:p>
          <a:endParaRPr lang="es-ES">
            <a:solidFill>
              <a:schemeClr val="tx2"/>
            </a:solidFill>
            <a:latin typeface="Times New Roman" panose="02020603050405020304" pitchFamily="18" charset="0"/>
            <a:cs typeface="Times New Roman" panose="02020603050405020304" pitchFamily="18" charset="0"/>
          </a:endParaRPr>
        </a:p>
      </dgm:t>
    </dgm:pt>
    <dgm:pt modelId="{E4A0D678-85BC-4AE3-BD95-8B3380094057}" type="sibTrans" cxnId="{80618D00-5291-4B22-AC95-9EADAC4B60A0}">
      <dgm:prSet/>
      <dgm:spPr/>
      <dgm:t>
        <a:bodyPr/>
        <a:lstStyle/>
        <a:p>
          <a:endParaRPr lang="es-ES">
            <a:solidFill>
              <a:schemeClr val="tx2"/>
            </a:solidFill>
            <a:latin typeface="Times New Roman" panose="02020603050405020304" pitchFamily="18" charset="0"/>
            <a:cs typeface="Times New Roman" panose="02020603050405020304" pitchFamily="18" charset="0"/>
          </a:endParaRPr>
        </a:p>
      </dgm:t>
    </dgm:pt>
    <dgm:pt modelId="{93532FE2-AD96-407E-BEF5-A8E191948B5D}">
      <dgm:prSet phldrT="[Texto]"/>
      <dgm:spPr/>
      <dgm:t>
        <a:bodyPr/>
        <a:lstStyle/>
        <a:p>
          <a:r>
            <a:rPr lang="es-ES" smtClean="0">
              <a:solidFill>
                <a:schemeClr val="tx2"/>
              </a:solidFill>
              <a:latin typeface="Times New Roman" panose="02020603050405020304" pitchFamily="18" charset="0"/>
              <a:cs typeface="Times New Roman" panose="02020603050405020304" pitchFamily="18" charset="0"/>
            </a:rPr>
            <a:t>Estudio no probabilístico intencional</a:t>
          </a:r>
          <a:endParaRPr lang="es-ES" dirty="0">
            <a:solidFill>
              <a:schemeClr val="tx2"/>
            </a:solidFill>
            <a:latin typeface="Times New Roman" panose="02020603050405020304" pitchFamily="18" charset="0"/>
            <a:cs typeface="Times New Roman" panose="02020603050405020304" pitchFamily="18" charset="0"/>
          </a:endParaRPr>
        </a:p>
      </dgm:t>
    </dgm:pt>
    <dgm:pt modelId="{593C9E50-572F-496C-BDAE-6EFEEF3968BB}" type="parTrans" cxnId="{4260FFB5-4F1B-4CE3-B723-FB9ECAA7F77E}">
      <dgm:prSet/>
      <dgm:spPr/>
      <dgm:t>
        <a:bodyPr/>
        <a:lstStyle/>
        <a:p>
          <a:endParaRPr lang="es-ES">
            <a:solidFill>
              <a:schemeClr val="tx2"/>
            </a:solidFill>
            <a:latin typeface="Times New Roman" panose="02020603050405020304" pitchFamily="18" charset="0"/>
            <a:cs typeface="Times New Roman" panose="02020603050405020304" pitchFamily="18" charset="0"/>
          </a:endParaRPr>
        </a:p>
      </dgm:t>
    </dgm:pt>
    <dgm:pt modelId="{C1DE3E67-CFCE-4935-87C0-9F044F6E800A}" type="sibTrans" cxnId="{4260FFB5-4F1B-4CE3-B723-FB9ECAA7F77E}">
      <dgm:prSet/>
      <dgm:spPr/>
      <dgm:t>
        <a:bodyPr/>
        <a:lstStyle/>
        <a:p>
          <a:endParaRPr lang="es-ES">
            <a:solidFill>
              <a:schemeClr val="tx2"/>
            </a:solidFill>
            <a:latin typeface="Times New Roman" panose="02020603050405020304" pitchFamily="18" charset="0"/>
            <a:cs typeface="Times New Roman" panose="02020603050405020304" pitchFamily="18" charset="0"/>
          </a:endParaRPr>
        </a:p>
      </dgm:t>
    </dgm:pt>
    <dgm:pt modelId="{56F895E3-873D-462D-984E-A8B436157330}">
      <dgm:prSet phldrT="[Texto]"/>
      <dgm:spPr/>
      <dgm:t>
        <a:bodyPr/>
        <a:lstStyle/>
        <a:p>
          <a:r>
            <a:rPr lang="es-ES" smtClean="0">
              <a:solidFill>
                <a:schemeClr val="tx2"/>
              </a:solidFill>
              <a:latin typeface="Times New Roman" panose="02020603050405020304" pitchFamily="18" charset="0"/>
              <a:cs typeface="Times New Roman" panose="02020603050405020304" pitchFamily="18" charset="0"/>
            </a:rPr>
            <a:t>Fuentes de información</a:t>
          </a:r>
          <a:endParaRPr lang="es-ES" dirty="0">
            <a:solidFill>
              <a:schemeClr val="tx2"/>
            </a:solidFill>
            <a:latin typeface="Times New Roman" panose="02020603050405020304" pitchFamily="18" charset="0"/>
            <a:cs typeface="Times New Roman" panose="02020603050405020304" pitchFamily="18" charset="0"/>
          </a:endParaRPr>
        </a:p>
      </dgm:t>
    </dgm:pt>
    <dgm:pt modelId="{D8166C6D-7B2D-4D9B-81AE-D78E95A79405}" type="parTrans" cxnId="{5C7FE74C-B6CE-4223-9D2C-49AEA09F1814}">
      <dgm:prSet/>
      <dgm:spPr/>
      <dgm:t>
        <a:bodyPr/>
        <a:lstStyle/>
        <a:p>
          <a:endParaRPr lang="es-ES">
            <a:solidFill>
              <a:schemeClr val="tx2"/>
            </a:solidFill>
            <a:latin typeface="Times New Roman" panose="02020603050405020304" pitchFamily="18" charset="0"/>
            <a:cs typeface="Times New Roman" panose="02020603050405020304" pitchFamily="18" charset="0"/>
          </a:endParaRPr>
        </a:p>
      </dgm:t>
    </dgm:pt>
    <dgm:pt modelId="{7AA66C79-75EB-4882-8698-5B426B46E4DF}" type="sibTrans" cxnId="{5C7FE74C-B6CE-4223-9D2C-49AEA09F1814}">
      <dgm:prSet/>
      <dgm:spPr/>
      <dgm:t>
        <a:bodyPr/>
        <a:lstStyle/>
        <a:p>
          <a:endParaRPr lang="es-ES">
            <a:solidFill>
              <a:schemeClr val="tx2"/>
            </a:solidFill>
            <a:latin typeface="Times New Roman" panose="02020603050405020304" pitchFamily="18" charset="0"/>
            <a:cs typeface="Times New Roman" panose="02020603050405020304" pitchFamily="18" charset="0"/>
          </a:endParaRPr>
        </a:p>
      </dgm:t>
    </dgm:pt>
    <dgm:pt modelId="{C44F9EE0-01E3-4BFB-AF13-42DFB5520DB6}">
      <dgm:prSet phldrT="[Texto]"/>
      <dgm:spPr/>
      <dgm:t>
        <a:bodyPr/>
        <a:lstStyle/>
        <a:p>
          <a:r>
            <a:rPr lang="es-ES" smtClean="0">
              <a:solidFill>
                <a:schemeClr val="tx2"/>
              </a:solidFill>
              <a:latin typeface="Times New Roman" panose="02020603050405020304" pitchFamily="18" charset="0"/>
              <a:cs typeface="Times New Roman" panose="02020603050405020304" pitchFamily="18" charset="0"/>
            </a:rPr>
            <a:t>Técnica Documental</a:t>
          </a:r>
          <a:endParaRPr lang="es-ES" dirty="0">
            <a:solidFill>
              <a:schemeClr val="tx2"/>
            </a:solidFill>
            <a:latin typeface="Times New Roman" panose="02020603050405020304" pitchFamily="18" charset="0"/>
            <a:cs typeface="Times New Roman" panose="02020603050405020304" pitchFamily="18" charset="0"/>
          </a:endParaRPr>
        </a:p>
      </dgm:t>
    </dgm:pt>
    <dgm:pt modelId="{16E093AB-F4A9-4CCA-BB00-37F4D28662C9}" type="parTrans" cxnId="{90B6147A-75EE-40C3-A8EC-EAE15C76B2A5}">
      <dgm:prSet/>
      <dgm:spPr/>
      <dgm:t>
        <a:bodyPr/>
        <a:lstStyle/>
        <a:p>
          <a:endParaRPr lang="es-ES">
            <a:solidFill>
              <a:schemeClr val="tx2"/>
            </a:solidFill>
            <a:latin typeface="Times New Roman" panose="02020603050405020304" pitchFamily="18" charset="0"/>
            <a:cs typeface="Times New Roman" panose="02020603050405020304" pitchFamily="18" charset="0"/>
          </a:endParaRPr>
        </a:p>
      </dgm:t>
    </dgm:pt>
    <dgm:pt modelId="{FC9A0126-EA9F-470A-96F3-4F5544E763F6}" type="sibTrans" cxnId="{90B6147A-75EE-40C3-A8EC-EAE15C76B2A5}">
      <dgm:prSet/>
      <dgm:spPr/>
      <dgm:t>
        <a:bodyPr/>
        <a:lstStyle/>
        <a:p>
          <a:endParaRPr lang="es-ES">
            <a:solidFill>
              <a:schemeClr val="tx2"/>
            </a:solidFill>
            <a:latin typeface="Times New Roman" panose="02020603050405020304" pitchFamily="18" charset="0"/>
            <a:cs typeface="Times New Roman" panose="02020603050405020304" pitchFamily="18" charset="0"/>
          </a:endParaRPr>
        </a:p>
      </dgm:t>
    </dgm:pt>
    <dgm:pt modelId="{06AD025E-9206-4832-98B4-2C542EDAC12E}">
      <dgm:prSet phldrT="[Texto]"/>
      <dgm:spPr/>
      <dgm:t>
        <a:bodyPr/>
        <a:lstStyle/>
        <a:p>
          <a:r>
            <a:rPr lang="es-ES" dirty="0" smtClean="0">
              <a:solidFill>
                <a:schemeClr val="tx2"/>
              </a:solidFill>
              <a:latin typeface="Times New Roman" panose="02020603050405020304" pitchFamily="18" charset="0"/>
              <a:cs typeface="Times New Roman" panose="02020603050405020304" pitchFamily="18" charset="0"/>
            </a:rPr>
            <a:t>Técnica de Campo</a:t>
          </a:r>
          <a:endParaRPr lang="es-ES" dirty="0">
            <a:solidFill>
              <a:schemeClr val="tx2"/>
            </a:solidFill>
            <a:latin typeface="Times New Roman" panose="02020603050405020304" pitchFamily="18" charset="0"/>
            <a:cs typeface="Times New Roman" panose="02020603050405020304" pitchFamily="18" charset="0"/>
          </a:endParaRPr>
        </a:p>
      </dgm:t>
    </dgm:pt>
    <dgm:pt modelId="{E9E618E4-68BA-41DB-82CB-DE3077547230}" type="parTrans" cxnId="{40EE2B56-54E3-4301-8DF3-DA3BDA128182}">
      <dgm:prSet/>
      <dgm:spPr/>
      <dgm:t>
        <a:bodyPr/>
        <a:lstStyle/>
        <a:p>
          <a:endParaRPr lang="es-ES">
            <a:solidFill>
              <a:schemeClr val="tx2"/>
            </a:solidFill>
            <a:latin typeface="Times New Roman" panose="02020603050405020304" pitchFamily="18" charset="0"/>
            <a:cs typeface="Times New Roman" panose="02020603050405020304" pitchFamily="18" charset="0"/>
          </a:endParaRPr>
        </a:p>
      </dgm:t>
    </dgm:pt>
    <dgm:pt modelId="{30A48502-B97B-47C3-BF6D-3CC22B372689}" type="sibTrans" cxnId="{40EE2B56-54E3-4301-8DF3-DA3BDA128182}">
      <dgm:prSet/>
      <dgm:spPr/>
      <dgm:t>
        <a:bodyPr/>
        <a:lstStyle/>
        <a:p>
          <a:endParaRPr lang="es-ES">
            <a:solidFill>
              <a:schemeClr val="tx2"/>
            </a:solidFill>
            <a:latin typeface="Times New Roman" panose="02020603050405020304" pitchFamily="18" charset="0"/>
            <a:cs typeface="Times New Roman" panose="02020603050405020304" pitchFamily="18" charset="0"/>
          </a:endParaRPr>
        </a:p>
      </dgm:t>
    </dgm:pt>
    <dgm:pt modelId="{36F38742-29E2-48DA-8B94-EE6F4DDED0E4}">
      <dgm:prSet phldrT="[Texto]"/>
      <dgm:spPr/>
      <dgm:t>
        <a:bodyPr/>
        <a:lstStyle/>
        <a:p>
          <a:r>
            <a:rPr lang="es-ES" smtClean="0">
              <a:solidFill>
                <a:schemeClr val="tx2"/>
              </a:solidFill>
              <a:latin typeface="Times New Roman" panose="02020603050405020304" pitchFamily="18" charset="0"/>
              <a:cs typeface="Times New Roman" panose="02020603050405020304" pitchFamily="18" charset="0"/>
            </a:rPr>
            <a:t>No experimental</a:t>
          </a:r>
          <a:endParaRPr lang="es-ES" dirty="0">
            <a:solidFill>
              <a:schemeClr val="tx2"/>
            </a:solidFill>
            <a:latin typeface="Times New Roman" panose="02020603050405020304" pitchFamily="18" charset="0"/>
            <a:cs typeface="Times New Roman" panose="02020603050405020304" pitchFamily="18" charset="0"/>
          </a:endParaRPr>
        </a:p>
      </dgm:t>
    </dgm:pt>
    <dgm:pt modelId="{3A2EF931-8D47-40ED-B50D-1A8DE54A1DD2}" type="sibTrans" cxnId="{647E1CFE-9FD7-4DC3-B199-082DD8A10389}">
      <dgm:prSet/>
      <dgm:spPr/>
      <dgm:t>
        <a:bodyPr/>
        <a:lstStyle/>
        <a:p>
          <a:endParaRPr lang="es-ES">
            <a:solidFill>
              <a:schemeClr val="tx2"/>
            </a:solidFill>
            <a:latin typeface="Times New Roman" panose="02020603050405020304" pitchFamily="18" charset="0"/>
            <a:cs typeface="Times New Roman" panose="02020603050405020304" pitchFamily="18" charset="0"/>
          </a:endParaRPr>
        </a:p>
      </dgm:t>
    </dgm:pt>
    <dgm:pt modelId="{B24CB450-F44A-4866-913E-CD994970735A}" type="parTrans" cxnId="{647E1CFE-9FD7-4DC3-B199-082DD8A10389}">
      <dgm:prSet/>
      <dgm:spPr/>
      <dgm:t>
        <a:bodyPr/>
        <a:lstStyle/>
        <a:p>
          <a:endParaRPr lang="es-ES">
            <a:solidFill>
              <a:schemeClr val="tx2"/>
            </a:solidFill>
            <a:latin typeface="Times New Roman" panose="02020603050405020304" pitchFamily="18" charset="0"/>
            <a:cs typeface="Times New Roman" panose="02020603050405020304" pitchFamily="18" charset="0"/>
          </a:endParaRPr>
        </a:p>
      </dgm:t>
    </dgm:pt>
    <dgm:pt modelId="{60FC9C43-DB22-474E-99D8-D22C9E3CDE54}">
      <dgm:prSet/>
      <dgm:spPr/>
      <dgm:t>
        <a:bodyPr/>
        <a:lstStyle/>
        <a:p>
          <a:r>
            <a:rPr lang="es-ES" smtClean="0">
              <a:solidFill>
                <a:schemeClr val="tx2"/>
              </a:solidFill>
              <a:latin typeface="Times New Roman" panose="02020603050405020304" pitchFamily="18" charset="0"/>
              <a:cs typeface="Times New Roman" panose="02020603050405020304" pitchFamily="18" charset="0"/>
            </a:rPr>
            <a:t>Descriptivo-Correlacional</a:t>
          </a:r>
          <a:endParaRPr lang="es-ES" dirty="0">
            <a:solidFill>
              <a:schemeClr val="tx2"/>
            </a:solidFill>
            <a:latin typeface="Times New Roman" panose="02020603050405020304" pitchFamily="18" charset="0"/>
            <a:cs typeface="Times New Roman" panose="02020603050405020304" pitchFamily="18" charset="0"/>
          </a:endParaRPr>
        </a:p>
      </dgm:t>
    </dgm:pt>
    <dgm:pt modelId="{A298001E-1990-465A-A49E-563E4DC34890}" type="parTrans" cxnId="{C2D44423-6B3F-4739-B54C-A56E38F7422D}">
      <dgm:prSet/>
      <dgm:spPr/>
      <dgm:t>
        <a:bodyPr/>
        <a:lstStyle/>
        <a:p>
          <a:endParaRPr lang="es-ES">
            <a:solidFill>
              <a:schemeClr val="tx2"/>
            </a:solidFill>
            <a:latin typeface="Times New Roman" panose="02020603050405020304" pitchFamily="18" charset="0"/>
            <a:cs typeface="Times New Roman" panose="02020603050405020304" pitchFamily="18" charset="0"/>
          </a:endParaRPr>
        </a:p>
      </dgm:t>
    </dgm:pt>
    <dgm:pt modelId="{ADBD8371-A9F8-458B-BF1B-B3DE5511468C}" type="sibTrans" cxnId="{C2D44423-6B3F-4739-B54C-A56E38F7422D}">
      <dgm:prSet/>
      <dgm:spPr/>
      <dgm:t>
        <a:bodyPr/>
        <a:lstStyle/>
        <a:p>
          <a:endParaRPr lang="es-ES">
            <a:solidFill>
              <a:schemeClr val="tx2"/>
            </a:solidFill>
            <a:latin typeface="Times New Roman" panose="02020603050405020304" pitchFamily="18" charset="0"/>
            <a:cs typeface="Times New Roman" panose="02020603050405020304" pitchFamily="18" charset="0"/>
          </a:endParaRPr>
        </a:p>
      </dgm:t>
    </dgm:pt>
    <dgm:pt modelId="{CAA39AAA-783E-456D-91E8-05C4E21BDBC5}" type="pres">
      <dgm:prSet presAssocID="{76355B71-6209-4B23-A539-58AB2C5C8F46}" presName="Name0" presStyleCnt="0">
        <dgm:presLayoutVars>
          <dgm:chPref val="3"/>
          <dgm:dir/>
          <dgm:animLvl val="lvl"/>
          <dgm:resizeHandles/>
        </dgm:presLayoutVars>
      </dgm:prSet>
      <dgm:spPr/>
      <dgm:t>
        <a:bodyPr/>
        <a:lstStyle/>
        <a:p>
          <a:endParaRPr lang="es-ES"/>
        </a:p>
      </dgm:t>
    </dgm:pt>
    <dgm:pt modelId="{418D1581-B1B2-44C1-B532-E9D47A4E16C3}" type="pres">
      <dgm:prSet presAssocID="{231152D0-9660-4197-AC6A-14B2754D46F6}" presName="horFlow" presStyleCnt="0"/>
      <dgm:spPr/>
    </dgm:pt>
    <dgm:pt modelId="{2E280E80-C9C6-4FD2-BF3D-9829F3DF6085}" type="pres">
      <dgm:prSet presAssocID="{231152D0-9660-4197-AC6A-14B2754D46F6}" presName="bigChev" presStyleLbl="node1" presStyleIdx="0" presStyleCnt="3"/>
      <dgm:spPr/>
      <dgm:t>
        <a:bodyPr/>
        <a:lstStyle/>
        <a:p>
          <a:endParaRPr lang="es-ES"/>
        </a:p>
      </dgm:t>
    </dgm:pt>
    <dgm:pt modelId="{1A94397A-91E3-440B-9F16-AD668682972B}" type="pres">
      <dgm:prSet presAssocID="{AFA02D90-8131-4597-BC8A-FB9A31F53172}" presName="parTrans" presStyleCnt="0"/>
      <dgm:spPr/>
    </dgm:pt>
    <dgm:pt modelId="{CC4D7AAC-D500-49B0-85B9-C8AB4B4F3184}" type="pres">
      <dgm:prSet presAssocID="{EC8C0FBC-5DD4-4634-A1E7-AEA8BBBCC0F3}" presName="node" presStyleLbl="alignAccFollowNode1" presStyleIdx="0" presStyleCnt="7">
        <dgm:presLayoutVars>
          <dgm:bulletEnabled val="1"/>
        </dgm:presLayoutVars>
      </dgm:prSet>
      <dgm:spPr/>
      <dgm:t>
        <a:bodyPr/>
        <a:lstStyle/>
        <a:p>
          <a:endParaRPr lang="es-ES"/>
        </a:p>
      </dgm:t>
    </dgm:pt>
    <dgm:pt modelId="{30ACDDA6-3A0C-4434-8AFA-75EA063E3175}" type="pres">
      <dgm:prSet presAssocID="{88A01163-428D-481C-BCB9-0ACF35632C95}" presName="sibTrans" presStyleCnt="0"/>
      <dgm:spPr/>
    </dgm:pt>
    <dgm:pt modelId="{FD15ECAF-FBF9-405C-80AF-20EC15ED6389}" type="pres">
      <dgm:prSet presAssocID="{36F38742-29E2-48DA-8B94-EE6F4DDED0E4}" presName="node" presStyleLbl="alignAccFollowNode1" presStyleIdx="1" presStyleCnt="7">
        <dgm:presLayoutVars>
          <dgm:bulletEnabled val="1"/>
        </dgm:presLayoutVars>
      </dgm:prSet>
      <dgm:spPr/>
      <dgm:t>
        <a:bodyPr/>
        <a:lstStyle/>
        <a:p>
          <a:endParaRPr lang="es-ES"/>
        </a:p>
      </dgm:t>
    </dgm:pt>
    <dgm:pt modelId="{37522B74-BF26-4EA1-A946-3171C2D3F9FF}" type="pres">
      <dgm:prSet presAssocID="{3A2EF931-8D47-40ED-B50D-1A8DE54A1DD2}" presName="sibTrans" presStyleCnt="0"/>
      <dgm:spPr/>
    </dgm:pt>
    <dgm:pt modelId="{BD1FBC3C-48C5-4382-A4FA-EF483A7B2BA8}" type="pres">
      <dgm:prSet presAssocID="{60FC9C43-DB22-474E-99D8-D22C9E3CDE54}" presName="node" presStyleLbl="alignAccFollowNode1" presStyleIdx="2" presStyleCnt="7">
        <dgm:presLayoutVars>
          <dgm:bulletEnabled val="1"/>
        </dgm:presLayoutVars>
      </dgm:prSet>
      <dgm:spPr/>
      <dgm:t>
        <a:bodyPr/>
        <a:lstStyle/>
        <a:p>
          <a:endParaRPr lang="es-ES"/>
        </a:p>
      </dgm:t>
    </dgm:pt>
    <dgm:pt modelId="{61BB7A59-F87D-45F8-95B5-62C16065A1E4}" type="pres">
      <dgm:prSet presAssocID="{231152D0-9660-4197-AC6A-14B2754D46F6}" presName="vSp" presStyleCnt="0"/>
      <dgm:spPr/>
    </dgm:pt>
    <dgm:pt modelId="{022CAE23-8565-4B6D-BF4C-6E4B6B031D37}" type="pres">
      <dgm:prSet presAssocID="{28AF20D9-B51C-4834-808A-C8FCA178B9BE}" presName="horFlow" presStyleCnt="0"/>
      <dgm:spPr/>
    </dgm:pt>
    <dgm:pt modelId="{4DE2B355-7348-4AD1-8E26-8DA67151D3CA}" type="pres">
      <dgm:prSet presAssocID="{28AF20D9-B51C-4834-808A-C8FCA178B9BE}" presName="bigChev" presStyleLbl="node1" presStyleIdx="1" presStyleCnt="3"/>
      <dgm:spPr/>
      <dgm:t>
        <a:bodyPr/>
        <a:lstStyle/>
        <a:p>
          <a:endParaRPr lang="es-ES"/>
        </a:p>
      </dgm:t>
    </dgm:pt>
    <dgm:pt modelId="{A53F8CF1-9B9D-4198-9299-5BA1253377C6}" type="pres">
      <dgm:prSet presAssocID="{713F57CA-7463-42DD-AC43-0DFC54AFE96E}" presName="parTrans" presStyleCnt="0"/>
      <dgm:spPr/>
    </dgm:pt>
    <dgm:pt modelId="{EB052ED4-0B11-4AF5-9DC0-C708347C97AF}" type="pres">
      <dgm:prSet presAssocID="{16A54607-DB1E-4940-BC48-652E44EA08DC}" presName="node" presStyleLbl="alignAccFollowNode1" presStyleIdx="3" presStyleCnt="7">
        <dgm:presLayoutVars>
          <dgm:bulletEnabled val="1"/>
        </dgm:presLayoutVars>
      </dgm:prSet>
      <dgm:spPr/>
      <dgm:t>
        <a:bodyPr/>
        <a:lstStyle/>
        <a:p>
          <a:endParaRPr lang="es-ES"/>
        </a:p>
      </dgm:t>
    </dgm:pt>
    <dgm:pt modelId="{AB01C2BC-2612-42BC-AB10-1A140EF83679}" type="pres">
      <dgm:prSet presAssocID="{E4A0D678-85BC-4AE3-BD95-8B3380094057}" presName="sibTrans" presStyleCnt="0"/>
      <dgm:spPr/>
    </dgm:pt>
    <dgm:pt modelId="{1090C33E-0C5D-4B0C-AF1F-E06CE168313F}" type="pres">
      <dgm:prSet presAssocID="{93532FE2-AD96-407E-BEF5-A8E191948B5D}" presName="node" presStyleLbl="alignAccFollowNode1" presStyleIdx="4" presStyleCnt="7">
        <dgm:presLayoutVars>
          <dgm:bulletEnabled val="1"/>
        </dgm:presLayoutVars>
      </dgm:prSet>
      <dgm:spPr/>
      <dgm:t>
        <a:bodyPr/>
        <a:lstStyle/>
        <a:p>
          <a:endParaRPr lang="es-ES"/>
        </a:p>
      </dgm:t>
    </dgm:pt>
    <dgm:pt modelId="{B0EFCFD4-6325-409D-BD16-7641F0523F90}" type="pres">
      <dgm:prSet presAssocID="{28AF20D9-B51C-4834-808A-C8FCA178B9BE}" presName="vSp" presStyleCnt="0"/>
      <dgm:spPr/>
    </dgm:pt>
    <dgm:pt modelId="{C52A353E-478D-428D-8651-776E80F871A4}" type="pres">
      <dgm:prSet presAssocID="{56F895E3-873D-462D-984E-A8B436157330}" presName="horFlow" presStyleCnt="0"/>
      <dgm:spPr/>
    </dgm:pt>
    <dgm:pt modelId="{51004EC3-F5CF-487A-BE3B-D89EC12EAA59}" type="pres">
      <dgm:prSet presAssocID="{56F895E3-873D-462D-984E-A8B436157330}" presName="bigChev" presStyleLbl="node1" presStyleIdx="2" presStyleCnt="3"/>
      <dgm:spPr/>
      <dgm:t>
        <a:bodyPr/>
        <a:lstStyle/>
        <a:p>
          <a:endParaRPr lang="es-ES"/>
        </a:p>
      </dgm:t>
    </dgm:pt>
    <dgm:pt modelId="{5D47FFD7-2994-4847-9FE5-BE5FCFE4D2E1}" type="pres">
      <dgm:prSet presAssocID="{16E093AB-F4A9-4CCA-BB00-37F4D28662C9}" presName="parTrans" presStyleCnt="0"/>
      <dgm:spPr/>
    </dgm:pt>
    <dgm:pt modelId="{8B821178-58FC-4189-B0FE-37424AD0F034}" type="pres">
      <dgm:prSet presAssocID="{C44F9EE0-01E3-4BFB-AF13-42DFB5520DB6}" presName="node" presStyleLbl="alignAccFollowNode1" presStyleIdx="5" presStyleCnt="7">
        <dgm:presLayoutVars>
          <dgm:bulletEnabled val="1"/>
        </dgm:presLayoutVars>
      </dgm:prSet>
      <dgm:spPr/>
      <dgm:t>
        <a:bodyPr/>
        <a:lstStyle/>
        <a:p>
          <a:endParaRPr lang="es-ES"/>
        </a:p>
      </dgm:t>
    </dgm:pt>
    <dgm:pt modelId="{880BF671-3794-490A-8268-C2F05E05D755}" type="pres">
      <dgm:prSet presAssocID="{FC9A0126-EA9F-470A-96F3-4F5544E763F6}" presName="sibTrans" presStyleCnt="0"/>
      <dgm:spPr/>
    </dgm:pt>
    <dgm:pt modelId="{44D07DC8-F09A-4900-A5E2-E69C5D873A92}" type="pres">
      <dgm:prSet presAssocID="{06AD025E-9206-4832-98B4-2C542EDAC12E}" presName="node" presStyleLbl="alignAccFollowNode1" presStyleIdx="6" presStyleCnt="7">
        <dgm:presLayoutVars>
          <dgm:bulletEnabled val="1"/>
        </dgm:presLayoutVars>
      </dgm:prSet>
      <dgm:spPr/>
      <dgm:t>
        <a:bodyPr/>
        <a:lstStyle/>
        <a:p>
          <a:endParaRPr lang="es-ES"/>
        </a:p>
      </dgm:t>
    </dgm:pt>
  </dgm:ptLst>
  <dgm:cxnLst>
    <dgm:cxn modelId="{C4955052-6CB5-4F0A-A434-B061B92E5545}" srcId="{76355B71-6209-4B23-A539-58AB2C5C8F46}" destId="{28AF20D9-B51C-4834-808A-C8FCA178B9BE}" srcOrd="1" destOrd="0" parTransId="{05902014-F763-45AE-8E25-7F46FE3DA969}" sibTransId="{090E7509-76AC-43A4-B750-F55A559A668D}"/>
    <dgm:cxn modelId="{80618D00-5291-4B22-AC95-9EADAC4B60A0}" srcId="{28AF20D9-B51C-4834-808A-C8FCA178B9BE}" destId="{16A54607-DB1E-4940-BC48-652E44EA08DC}" srcOrd="0" destOrd="0" parTransId="{713F57CA-7463-42DD-AC43-0DFC54AFE96E}" sibTransId="{E4A0D678-85BC-4AE3-BD95-8B3380094057}"/>
    <dgm:cxn modelId="{C2D44423-6B3F-4739-B54C-A56E38F7422D}" srcId="{231152D0-9660-4197-AC6A-14B2754D46F6}" destId="{60FC9C43-DB22-474E-99D8-D22C9E3CDE54}" srcOrd="2" destOrd="0" parTransId="{A298001E-1990-465A-A49E-563E4DC34890}" sibTransId="{ADBD8371-A9F8-458B-BF1B-B3DE5511468C}"/>
    <dgm:cxn modelId="{90B6147A-75EE-40C3-A8EC-EAE15C76B2A5}" srcId="{56F895E3-873D-462D-984E-A8B436157330}" destId="{C44F9EE0-01E3-4BFB-AF13-42DFB5520DB6}" srcOrd="0" destOrd="0" parTransId="{16E093AB-F4A9-4CCA-BB00-37F4D28662C9}" sibTransId="{FC9A0126-EA9F-470A-96F3-4F5544E763F6}"/>
    <dgm:cxn modelId="{F42DBC93-38D9-4A48-826F-32B793241699}" type="presOf" srcId="{93532FE2-AD96-407E-BEF5-A8E191948B5D}" destId="{1090C33E-0C5D-4B0C-AF1F-E06CE168313F}" srcOrd="0" destOrd="0" presId="urn:microsoft.com/office/officeart/2005/8/layout/lProcess3"/>
    <dgm:cxn modelId="{5D837582-15E7-4CA0-A546-ACBB1F9639B4}" type="presOf" srcId="{28AF20D9-B51C-4834-808A-C8FCA178B9BE}" destId="{4DE2B355-7348-4AD1-8E26-8DA67151D3CA}" srcOrd="0" destOrd="0" presId="urn:microsoft.com/office/officeart/2005/8/layout/lProcess3"/>
    <dgm:cxn modelId="{426173FE-21E6-4EF0-992E-776A39B50457}" type="presOf" srcId="{16A54607-DB1E-4940-BC48-652E44EA08DC}" destId="{EB052ED4-0B11-4AF5-9DC0-C708347C97AF}" srcOrd="0" destOrd="0" presId="urn:microsoft.com/office/officeart/2005/8/layout/lProcess3"/>
    <dgm:cxn modelId="{074722D0-2B08-4678-9560-8A38B80158F5}" type="presOf" srcId="{76355B71-6209-4B23-A539-58AB2C5C8F46}" destId="{CAA39AAA-783E-456D-91E8-05C4E21BDBC5}" srcOrd="0" destOrd="0" presId="urn:microsoft.com/office/officeart/2005/8/layout/lProcess3"/>
    <dgm:cxn modelId="{CBBA10CD-E715-4800-9C3E-8C461FEA8701}" type="presOf" srcId="{06AD025E-9206-4832-98B4-2C542EDAC12E}" destId="{44D07DC8-F09A-4900-A5E2-E69C5D873A92}" srcOrd="0" destOrd="0" presId="urn:microsoft.com/office/officeart/2005/8/layout/lProcess3"/>
    <dgm:cxn modelId="{56CD3824-B865-4585-9265-BB5D6EDAA4C9}" srcId="{231152D0-9660-4197-AC6A-14B2754D46F6}" destId="{EC8C0FBC-5DD4-4634-A1E7-AEA8BBBCC0F3}" srcOrd="0" destOrd="0" parTransId="{AFA02D90-8131-4597-BC8A-FB9A31F53172}" sibTransId="{88A01163-428D-481C-BCB9-0ACF35632C95}"/>
    <dgm:cxn modelId="{B7B823D4-3D4C-4AA1-86F3-D75FF400F1B9}" type="presOf" srcId="{EC8C0FBC-5DD4-4634-A1E7-AEA8BBBCC0F3}" destId="{CC4D7AAC-D500-49B0-85B9-C8AB4B4F3184}" srcOrd="0" destOrd="0" presId="urn:microsoft.com/office/officeart/2005/8/layout/lProcess3"/>
    <dgm:cxn modelId="{C7A6C148-FA3E-409C-8776-CEEF673AA946}" type="presOf" srcId="{36F38742-29E2-48DA-8B94-EE6F4DDED0E4}" destId="{FD15ECAF-FBF9-405C-80AF-20EC15ED6389}" srcOrd="0" destOrd="0" presId="urn:microsoft.com/office/officeart/2005/8/layout/lProcess3"/>
    <dgm:cxn modelId="{86BB5D80-DE64-4B18-8A1C-6F13D4385BC7}" type="presOf" srcId="{60FC9C43-DB22-474E-99D8-D22C9E3CDE54}" destId="{BD1FBC3C-48C5-4382-A4FA-EF483A7B2BA8}" srcOrd="0" destOrd="0" presId="urn:microsoft.com/office/officeart/2005/8/layout/lProcess3"/>
    <dgm:cxn modelId="{5C7FE74C-B6CE-4223-9D2C-49AEA09F1814}" srcId="{76355B71-6209-4B23-A539-58AB2C5C8F46}" destId="{56F895E3-873D-462D-984E-A8B436157330}" srcOrd="2" destOrd="0" parTransId="{D8166C6D-7B2D-4D9B-81AE-D78E95A79405}" sibTransId="{7AA66C79-75EB-4882-8698-5B426B46E4DF}"/>
    <dgm:cxn modelId="{647E1CFE-9FD7-4DC3-B199-082DD8A10389}" srcId="{231152D0-9660-4197-AC6A-14B2754D46F6}" destId="{36F38742-29E2-48DA-8B94-EE6F4DDED0E4}" srcOrd="1" destOrd="0" parTransId="{B24CB450-F44A-4866-913E-CD994970735A}" sibTransId="{3A2EF931-8D47-40ED-B50D-1A8DE54A1DD2}"/>
    <dgm:cxn modelId="{40EE2B56-54E3-4301-8DF3-DA3BDA128182}" srcId="{56F895E3-873D-462D-984E-A8B436157330}" destId="{06AD025E-9206-4832-98B4-2C542EDAC12E}" srcOrd="1" destOrd="0" parTransId="{E9E618E4-68BA-41DB-82CB-DE3077547230}" sibTransId="{30A48502-B97B-47C3-BF6D-3CC22B372689}"/>
    <dgm:cxn modelId="{D92F017B-0FCD-4548-9D45-E98EC66EF725}" type="presOf" srcId="{C44F9EE0-01E3-4BFB-AF13-42DFB5520DB6}" destId="{8B821178-58FC-4189-B0FE-37424AD0F034}" srcOrd="0" destOrd="0" presId="urn:microsoft.com/office/officeart/2005/8/layout/lProcess3"/>
    <dgm:cxn modelId="{76D92C65-F201-4F43-A41E-9CD0AFB23DA6}" type="presOf" srcId="{231152D0-9660-4197-AC6A-14B2754D46F6}" destId="{2E280E80-C9C6-4FD2-BF3D-9829F3DF6085}" srcOrd="0" destOrd="0" presId="urn:microsoft.com/office/officeart/2005/8/layout/lProcess3"/>
    <dgm:cxn modelId="{56B30BAB-57CD-4E4E-9671-7A885CB45DDE}" srcId="{76355B71-6209-4B23-A539-58AB2C5C8F46}" destId="{231152D0-9660-4197-AC6A-14B2754D46F6}" srcOrd="0" destOrd="0" parTransId="{4008D714-6B22-4D85-B187-BA3175211350}" sibTransId="{A5AFBD9C-8392-4091-A9EF-0E09A9A1D892}"/>
    <dgm:cxn modelId="{F2814B61-8A4C-4517-9C23-0CFF34358F89}" type="presOf" srcId="{56F895E3-873D-462D-984E-A8B436157330}" destId="{51004EC3-F5CF-487A-BE3B-D89EC12EAA59}" srcOrd="0" destOrd="0" presId="urn:microsoft.com/office/officeart/2005/8/layout/lProcess3"/>
    <dgm:cxn modelId="{4260FFB5-4F1B-4CE3-B723-FB9ECAA7F77E}" srcId="{28AF20D9-B51C-4834-808A-C8FCA178B9BE}" destId="{93532FE2-AD96-407E-BEF5-A8E191948B5D}" srcOrd="1" destOrd="0" parTransId="{593C9E50-572F-496C-BDAE-6EFEEF3968BB}" sibTransId="{C1DE3E67-CFCE-4935-87C0-9F044F6E800A}"/>
    <dgm:cxn modelId="{16EEC774-78CD-4E00-B380-A7E36D786036}" type="presParOf" srcId="{CAA39AAA-783E-456D-91E8-05C4E21BDBC5}" destId="{418D1581-B1B2-44C1-B532-E9D47A4E16C3}" srcOrd="0" destOrd="0" presId="urn:microsoft.com/office/officeart/2005/8/layout/lProcess3"/>
    <dgm:cxn modelId="{B7A75296-8FF7-489A-9F1E-68E8CEA6B18C}" type="presParOf" srcId="{418D1581-B1B2-44C1-B532-E9D47A4E16C3}" destId="{2E280E80-C9C6-4FD2-BF3D-9829F3DF6085}" srcOrd="0" destOrd="0" presId="urn:microsoft.com/office/officeart/2005/8/layout/lProcess3"/>
    <dgm:cxn modelId="{AA34A99A-F148-458D-9DD6-8B45D4BE650C}" type="presParOf" srcId="{418D1581-B1B2-44C1-B532-E9D47A4E16C3}" destId="{1A94397A-91E3-440B-9F16-AD668682972B}" srcOrd="1" destOrd="0" presId="urn:microsoft.com/office/officeart/2005/8/layout/lProcess3"/>
    <dgm:cxn modelId="{AD521D4C-A90A-4AC9-BB56-87AA12C801CB}" type="presParOf" srcId="{418D1581-B1B2-44C1-B532-E9D47A4E16C3}" destId="{CC4D7AAC-D500-49B0-85B9-C8AB4B4F3184}" srcOrd="2" destOrd="0" presId="urn:microsoft.com/office/officeart/2005/8/layout/lProcess3"/>
    <dgm:cxn modelId="{DD648F05-32D9-4A1D-8175-577AE45568CF}" type="presParOf" srcId="{418D1581-B1B2-44C1-B532-E9D47A4E16C3}" destId="{30ACDDA6-3A0C-4434-8AFA-75EA063E3175}" srcOrd="3" destOrd="0" presId="urn:microsoft.com/office/officeart/2005/8/layout/lProcess3"/>
    <dgm:cxn modelId="{C7077DAE-1438-4299-BCE9-E9780673C453}" type="presParOf" srcId="{418D1581-B1B2-44C1-B532-E9D47A4E16C3}" destId="{FD15ECAF-FBF9-405C-80AF-20EC15ED6389}" srcOrd="4" destOrd="0" presId="urn:microsoft.com/office/officeart/2005/8/layout/lProcess3"/>
    <dgm:cxn modelId="{63EFF4BC-1047-422F-A297-41DDB82E8F88}" type="presParOf" srcId="{418D1581-B1B2-44C1-B532-E9D47A4E16C3}" destId="{37522B74-BF26-4EA1-A946-3171C2D3F9FF}" srcOrd="5" destOrd="0" presId="urn:microsoft.com/office/officeart/2005/8/layout/lProcess3"/>
    <dgm:cxn modelId="{9F3F5DF3-1907-49E0-8576-549BFD46EA14}" type="presParOf" srcId="{418D1581-B1B2-44C1-B532-E9D47A4E16C3}" destId="{BD1FBC3C-48C5-4382-A4FA-EF483A7B2BA8}" srcOrd="6" destOrd="0" presId="urn:microsoft.com/office/officeart/2005/8/layout/lProcess3"/>
    <dgm:cxn modelId="{065D4EDD-7D21-4F66-AB74-16AEC0AEC7CE}" type="presParOf" srcId="{CAA39AAA-783E-456D-91E8-05C4E21BDBC5}" destId="{61BB7A59-F87D-45F8-95B5-62C16065A1E4}" srcOrd="1" destOrd="0" presId="urn:microsoft.com/office/officeart/2005/8/layout/lProcess3"/>
    <dgm:cxn modelId="{88C965D0-B899-45CB-B1F9-8BAA086EB433}" type="presParOf" srcId="{CAA39AAA-783E-456D-91E8-05C4E21BDBC5}" destId="{022CAE23-8565-4B6D-BF4C-6E4B6B031D37}" srcOrd="2" destOrd="0" presId="urn:microsoft.com/office/officeart/2005/8/layout/lProcess3"/>
    <dgm:cxn modelId="{DEA47BBA-F70F-49E5-BE7F-B71429DA6A82}" type="presParOf" srcId="{022CAE23-8565-4B6D-BF4C-6E4B6B031D37}" destId="{4DE2B355-7348-4AD1-8E26-8DA67151D3CA}" srcOrd="0" destOrd="0" presId="urn:microsoft.com/office/officeart/2005/8/layout/lProcess3"/>
    <dgm:cxn modelId="{DD068782-F74F-4715-BD45-CEFB94FA7B7A}" type="presParOf" srcId="{022CAE23-8565-4B6D-BF4C-6E4B6B031D37}" destId="{A53F8CF1-9B9D-4198-9299-5BA1253377C6}" srcOrd="1" destOrd="0" presId="urn:microsoft.com/office/officeart/2005/8/layout/lProcess3"/>
    <dgm:cxn modelId="{C014D66D-D29E-42A0-A75A-3890D1AA75CF}" type="presParOf" srcId="{022CAE23-8565-4B6D-BF4C-6E4B6B031D37}" destId="{EB052ED4-0B11-4AF5-9DC0-C708347C97AF}" srcOrd="2" destOrd="0" presId="urn:microsoft.com/office/officeart/2005/8/layout/lProcess3"/>
    <dgm:cxn modelId="{C879E647-FE0F-46A0-9EEA-BB82C8D6A006}" type="presParOf" srcId="{022CAE23-8565-4B6D-BF4C-6E4B6B031D37}" destId="{AB01C2BC-2612-42BC-AB10-1A140EF83679}" srcOrd="3" destOrd="0" presId="urn:microsoft.com/office/officeart/2005/8/layout/lProcess3"/>
    <dgm:cxn modelId="{4D346C52-9CA8-4381-AF44-215EBEE37438}" type="presParOf" srcId="{022CAE23-8565-4B6D-BF4C-6E4B6B031D37}" destId="{1090C33E-0C5D-4B0C-AF1F-E06CE168313F}" srcOrd="4" destOrd="0" presId="urn:microsoft.com/office/officeart/2005/8/layout/lProcess3"/>
    <dgm:cxn modelId="{8EF31DEA-2B3C-47CF-98C9-C32A4D434649}" type="presParOf" srcId="{CAA39AAA-783E-456D-91E8-05C4E21BDBC5}" destId="{B0EFCFD4-6325-409D-BD16-7641F0523F90}" srcOrd="3" destOrd="0" presId="urn:microsoft.com/office/officeart/2005/8/layout/lProcess3"/>
    <dgm:cxn modelId="{68F18A29-4EFD-4178-B2E5-ED38FBAE1D1F}" type="presParOf" srcId="{CAA39AAA-783E-456D-91E8-05C4E21BDBC5}" destId="{C52A353E-478D-428D-8651-776E80F871A4}" srcOrd="4" destOrd="0" presId="urn:microsoft.com/office/officeart/2005/8/layout/lProcess3"/>
    <dgm:cxn modelId="{65063FE9-CDC6-4747-881A-FAE8BA3BE643}" type="presParOf" srcId="{C52A353E-478D-428D-8651-776E80F871A4}" destId="{51004EC3-F5CF-487A-BE3B-D89EC12EAA59}" srcOrd="0" destOrd="0" presId="urn:microsoft.com/office/officeart/2005/8/layout/lProcess3"/>
    <dgm:cxn modelId="{195F79E0-1407-4004-9480-C4488EBC1030}" type="presParOf" srcId="{C52A353E-478D-428D-8651-776E80F871A4}" destId="{5D47FFD7-2994-4847-9FE5-BE5FCFE4D2E1}" srcOrd="1" destOrd="0" presId="urn:microsoft.com/office/officeart/2005/8/layout/lProcess3"/>
    <dgm:cxn modelId="{610B6537-E02E-4BCF-A515-FDDF193E1C40}" type="presParOf" srcId="{C52A353E-478D-428D-8651-776E80F871A4}" destId="{8B821178-58FC-4189-B0FE-37424AD0F034}" srcOrd="2" destOrd="0" presId="urn:microsoft.com/office/officeart/2005/8/layout/lProcess3"/>
    <dgm:cxn modelId="{101DD8CC-4D67-4CEA-9D4B-B4B99F511150}" type="presParOf" srcId="{C52A353E-478D-428D-8651-776E80F871A4}" destId="{880BF671-3794-490A-8268-C2F05E05D755}" srcOrd="3" destOrd="0" presId="urn:microsoft.com/office/officeart/2005/8/layout/lProcess3"/>
    <dgm:cxn modelId="{2C6A1CC9-443A-40BF-AF16-8E0A0BFE7C2B}" type="presParOf" srcId="{C52A353E-478D-428D-8651-776E80F871A4}" destId="{44D07DC8-F09A-4900-A5E2-E69C5D873A92}"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9A68B53-A81C-4ADD-A5E7-B43BCD321D30}" type="doc">
      <dgm:prSet loTypeId="urn:microsoft.com/office/officeart/2005/8/layout/lProcess3" loCatId="process" qsTypeId="urn:microsoft.com/office/officeart/2005/8/quickstyle/simple1" qsCatId="simple" csTypeId="urn:microsoft.com/office/officeart/2005/8/colors/accent5_2" csCatId="accent5" phldr="1"/>
      <dgm:spPr/>
      <dgm:t>
        <a:bodyPr/>
        <a:lstStyle/>
        <a:p>
          <a:endParaRPr lang="es-ES"/>
        </a:p>
      </dgm:t>
    </dgm:pt>
    <dgm:pt modelId="{30E672C9-ACFD-4A5A-8C30-ABF31D0B152C}">
      <dgm:prSet phldrT="[Texto]" custT="1"/>
      <dgm:spPr/>
      <dgm:t>
        <a:bodyPr/>
        <a:lstStyle/>
        <a:p>
          <a:r>
            <a:rPr lang="es-ES" sz="2000" b="1" dirty="0" smtClean="0">
              <a:solidFill>
                <a:schemeClr val="tx2"/>
              </a:solidFill>
              <a:latin typeface="Times New Roman" panose="02020603050405020304" pitchFamily="18" charset="0"/>
              <a:cs typeface="Times New Roman" panose="02020603050405020304" pitchFamily="18" charset="0"/>
            </a:rPr>
            <a:t>Instrumento de Recolección de Datos</a:t>
          </a:r>
          <a:endParaRPr lang="es-ES" sz="2000" b="1" dirty="0">
            <a:solidFill>
              <a:schemeClr val="tx2"/>
            </a:solidFill>
            <a:latin typeface="Times New Roman" panose="02020603050405020304" pitchFamily="18" charset="0"/>
            <a:cs typeface="Times New Roman" panose="02020603050405020304" pitchFamily="18" charset="0"/>
          </a:endParaRPr>
        </a:p>
      </dgm:t>
    </dgm:pt>
    <dgm:pt modelId="{F0E02A54-2643-4987-AE48-4C5D40910745}" type="parTrans" cxnId="{37E64F5B-B86A-4BBA-9D78-F7B66F9AFB78}">
      <dgm:prSet/>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9BEE7516-4723-460E-BF55-FE85950AC2A8}" type="sibTrans" cxnId="{37E64F5B-B86A-4BBA-9D78-F7B66F9AFB78}">
      <dgm:prSet/>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7038284D-D1B9-491E-A4B2-78042A9B294D}">
      <dgm:prSet phldrT="[Texto]" custT="1"/>
      <dgm:spPr/>
      <dgm:t>
        <a:bodyPr/>
        <a:lstStyle/>
        <a:p>
          <a:r>
            <a:rPr lang="es-EC" sz="2000" dirty="0" smtClean="0">
              <a:solidFill>
                <a:schemeClr val="tx2"/>
              </a:solidFill>
              <a:latin typeface="Times New Roman" panose="02020603050405020304" pitchFamily="18" charset="0"/>
              <a:cs typeface="Times New Roman" panose="02020603050405020304" pitchFamily="18" charset="0"/>
            </a:rPr>
            <a:t>OCAI </a:t>
          </a:r>
          <a:r>
            <a:rPr lang="es-EC" sz="2000" i="1" dirty="0" err="1" smtClean="0">
              <a:solidFill>
                <a:schemeClr val="tx2"/>
              </a:solidFill>
              <a:latin typeface="Times New Roman" panose="02020603050405020304" pitchFamily="18" charset="0"/>
              <a:cs typeface="Times New Roman" panose="02020603050405020304" pitchFamily="18" charset="0"/>
            </a:rPr>
            <a:t>Organizational</a:t>
          </a:r>
          <a:r>
            <a:rPr lang="es-EC" sz="2000" i="1" dirty="0" smtClean="0">
              <a:solidFill>
                <a:schemeClr val="tx2"/>
              </a:solidFill>
              <a:latin typeface="Times New Roman" panose="02020603050405020304" pitchFamily="18" charset="0"/>
              <a:cs typeface="Times New Roman" panose="02020603050405020304" pitchFamily="18" charset="0"/>
            </a:rPr>
            <a:t> Cultural </a:t>
          </a:r>
          <a:r>
            <a:rPr lang="es-EC" sz="2000" i="1" dirty="0" err="1" smtClean="0">
              <a:solidFill>
                <a:schemeClr val="tx2"/>
              </a:solidFill>
              <a:latin typeface="Times New Roman" panose="02020603050405020304" pitchFamily="18" charset="0"/>
              <a:cs typeface="Times New Roman" panose="02020603050405020304" pitchFamily="18" charset="0"/>
            </a:rPr>
            <a:t>Assessment</a:t>
          </a:r>
          <a:r>
            <a:rPr lang="es-EC" sz="2000" i="1" dirty="0" smtClean="0">
              <a:solidFill>
                <a:schemeClr val="tx2"/>
              </a:solidFill>
              <a:latin typeface="Times New Roman" panose="02020603050405020304" pitchFamily="18" charset="0"/>
              <a:cs typeface="Times New Roman" panose="02020603050405020304" pitchFamily="18" charset="0"/>
            </a:rPr>
            <a:t> </a:t>
          </a:r>
          <a:r>
            <a:rPr lang="es-EC" sz="2000" i="1" dirty="0" err="1" smtClean="0">
              <a:solidFill>
                <a:schemeClr val="tx2"/>
              </a:solidFill>
              <a:latin typeface="Times New Roman" panose="02020603050405020304" pitchFamily="18" charset="0"/>
              <a:cs typeface="Times New Roman" panose="02020603050405020304" pitchFamily="18" charset="0"/>
            </a:rPr>
            <a:t>Instrument</a:t>
          </a:r>
          <a:endParaRPr lang="es-ES" sz="2000" dirty="0">
            <a:solidFill>
              <a:schemeClr val="tx2"/>
            </a:solidFill>
            <a:latin typeface="Times New Roman" panose="02020603050405020304" pitchFamily="18" charset="0"/>
            <a:cs typeface="Times New Roman" panose="02020603050405020304" pitchFamily="18" charset="0"/>
          </a:endParaRPr>
        </a:p>
      </dgm:t>
    </dgm:pt>
    <dgm:pt modelId="{C73319FD-3099-4DB5-ABAE-DD2B7A6A0CE5}" type="parTrans" cxnId="{6C1FDC68-4C6D-4D3B-8871-7E83070ADCDC}">
      <dgm:prSet/>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6DC485D8-D075-4B32-958A-B7BAD3B365E2}" type="sibTrans" cxnId="{6C1FDC68-4C6D-4D3B-8871-7E83070ADCDC}">
      <dgm:prSet/>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76D5AABA-98E8-4C0E-B8FC-EC1CDC1358CC}">
      <dgm:prSet phldrT="[Texto]" custT="1"/>
      <dgm:spPr/>
      <dgm:t>
        <a:bodyPr/>
        <a:lstStyle/>
        <a:p>
          <a:r>
            <a:rPr lang="es-EC" sz="2000" dirty="0" smtClean="0">
              <a:solidFill>
                <a:schemeClr val="tx2"/>
              </a:solidFill>
              <a:latin typeface="Times New Roman" panose="02020603050405020304" pitchFamily="18" charset="0"/>
              <a:cs typeface="Times New Roman" panose="02020603050405020304" pitchFamily="18" charset="0"/>
            </a:rPr>
            <a:t>Adaptación de la Encuesta Nacional de Innovación realizada en 2015</a:t>
          </a:r>
          <a:endParaRPr lang="es-ES" sz="2000" dirty="0">
            <a:solidFill>
              <a:schemeClr val="tx2"/>
            </a:solidFill>
            <a:latin typeface="Times New Roman" panose="02020603050405020304" pitchFamily="18" charset="0"/>
            <a:cs typeface="Times New Roman" panose="02020603050405020304" pitchFamily="18" charset="0"/>
          </a:endParaRPr>
        </a:p>
      </dgm:t>
    </dgm:pt>
    <dgm:pt modelId="{629819DC-4A4E-4741-90A9-1E6569CA2B12}" type="parTrans" cxnId="{39CFE60D-5F1C-4330-9230-907869869DAD}">
      <dgm:prSet/>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1100EFE3-34E9-43E6-91C2-637DD6780E6E}" type="sibTrans" cxnId="{39CFE60D-5F1C-4330-9230-907869869DAD}">
      <dgm:prSet/>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430E126D-E8F9-4CDA-9BBB-C24BEFB50157}">
      <dgm:prSet phldrT="[Texto]" custT="1"/>
      <dgm:spPr/>
      <dgm:t>
        <a:bodyPr/>
        <a:lstStyle/>
        <a:p>
          <a:r>
            <a:rPr lang="es-EC" sz="2000" b="1" dirty="0" smtClean="0">
              <a:solidFill>
                <a:schemeClr val="tx2"/>
              </a:solidFill>
              <a:latin typeface="Times New Roman" panose="02020603050405020304" pitchFamily="18" charset="0"/>
              <a:cs typeface="Times New Roman" panose="02020603050405020304" pitchFamily="18" charset="0"/>
            </a:rPr>
            <a:t>Plan de análisis e interpretación de los datos</a:t>
          </a:r>
          <a:endParaRPr lang="es-ES" sz="2000" dirty="0">
            <a:solidFill>
              <a:schemeClr val="tx2"/>
            </a:solidFill>
            <a:latin typeface="Times New Roman" panose="02020603050405020304" pitchFamily="18" charset="0"/>
            <a:cs typeface="Times New Roman" panose="02020603050405020304" pitchFamily="18" charset="0"/>
          </a:endParaRPr>
        </a:p>
      </dgm:t>
    </dgm:pt>
    <dgm:pt modelId="{E0E90276-EEC8-41FA-BD10-2D5AD0521A01}" type="parTrans" cxnId="{A246E03C-3E4D-4E75-BAA5-DFF2069417BE}">
      <dgm:prSet/>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DF4C2934-9553-41A8-A858-76B38EDB33AB}" type="sibTrans" cxnId="{A246E03C-3E4D-4E75-BAA5-DFF2069417BE}">
      <dgm:prSet/>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0FE1A3B9-0665-4C9B-858F-86CFDD4DE2AF}">
      <dgm:prSet phldrT="[Texto]" custT="1"/>
      <dgm:spPr/>
      <dgm:t>
        <a:bodyPr/>
        <a:lstStyle/>
        <a:p>
          <a:r>
            <a:rPr lang="es-ES" sz="2000" dirty="0" smtClean="0">
              <a:solidFill>
                <a:schemeClr val="tx2"/>
              </a:solidFill>
              <a:latin typeface="Times New Roman" panose="02020603050405020304" pitchFamily="18" charset="0"/>
              <a:cs typeface="Times New Roman" panose="02020603050405020304" pitchFamily="18" charset="0"/>
            </a:rPr>
            <a:t>Tabulación Excel</a:t>
          </a:r>
          <a:endParaRPr lang="es-ES" sz="2000" dirty="0">
            <a:solidFill>
              <a:schemeClr val="tx2"/>
            </a:solidFill>
            <a:latin typeface="Times New Roman" panose="02020603050405020304" pitchFamily="18" charset="0"/>
            <a:cs typeface="Times New Roman" panose="02020603050405020304" pitchFamily="18" charset="0"/>
          </a:endParaRPr>
        </a:p>
      </dgm:t>
    </dgm:pt>
    <dgm:pt modelId="{61351D56-B158-4CE4-87E3-8C6E2CF8489E}" type="parTrans" cxnId="{F229F792-3814-461D-8C96-33A0A817AD80}">
      <dgm:prSet/>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A35375BA-9DBC-4BBB-A67F-6F7085D98830}" type="sibTrans" cxnId="{F229F792-3814-461D-8C96-33A0A817AD80}">
      <dgm:prSet/>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E5E0300E-AD8C-4B3B-99AF-56586474C595}">
      <dgm:prSet phldrT="[Texto]" custT="1"/>
      <dgm:spPr/>
      <dgm:t>
        <a:bodyPr/>
        <a:lstStyle/>
        <a:p>
          <a:r>
            <a:rPr lang="es-ES" sz="2000" dirty="0" smtClean="0">
              <a:solidFill>
                <a:schemeClr val="tx2"/>
              </a:solidFill>
              <a:latin typeface="Times New Roman" panose="02020603050405020304" pitchFamily="18" charset="0"/>
              <a:cs typeface="Times New Roman" panose="02020603050405020304" pitchFamily="18" charset="0"/>
            </a:rPr>
            <a:t>Correlación SPSS</a:t>
          </a:r>
          <a:endParaRPr lang="es-ES" sz="2000" dirty="0">
            <a:solidFill>
              <a:schemeClr val="tx2"/>
            </a:solidFill>
            <a:latin typeface="Times New Roman" panose="02020603050405020304" pitchFamily="18" charset="0"/>
            <a:cs typeface="Times New Roman" panose="02020603050405020304" pitchFamily="18" charset="0"/>
          </a:endParaRPr>
        </a:p>
      </dgm:t>
    </dgm:pt>
    <dgm:pt modelId="{6327AEDE-9DBE-486E-BBB9-D22EBE94937B}" type="sibTrans" cxnId="{9FD54070-874D-41B1-AD6C-86D4D3393DC5}">
      <dgm:prSet/>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39607AEF-F2D2-4E31-9831-CDDEC46268A6}" type="parTrans" cxnId="{9FD54070-874D-41B1-AD6C-86D4D3393DC5}">
      <dgm:prSet/>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0E0D7EED-5F35-4599-BF63-8DFD5C3C6E7A}" type="pres">
      <dgm:prSet presAssocID="{09A68B53-A81C-4ADD-A5E7-B43BCD321D30}" presName="Name0" presStyleCnt="0">
        <dgm:presLayoutVars>
          <dgm:chPref val="3"/>
          <dgm:dir/>
          <dgm:animLvl val="lvl"/>
          <dgm:resizeHandles/>
        </dgm:presLayoutVars>
      </dgm:prSet>
      <dgm:spPr/>
      <dgm:t>
        <a:bodyPr/>
        <a:lstStyle/>
        <a:p>
          <a:endParaRPr lang="es-ES"/>
        </a:p>
      </dgm:t>
    </dgm:pt>
    <dgm:pt modelId="{90D9F680-EE7B-446E-89BE-2D86B820763F}" type="pres">
      <dgm:prSet presAssocID="{30E672C9-ACFD-4A5A-8C30-ABF31D0B152C}" presName="horFlow" presStyleCnt="0"/>
      <dgm:spPr/>
    </dgm:pt>
    <dgm:pt modelId="{870A6BBF-ADDA-4BA8-81A1-BAD68DBE9EFB}" type="pres">
      <dgm:prSet presAssocID="{30E672C9-ACFD-4A5A-8C30-ABF31D0B152C}" presName="bigChev" presStyleLbl="node1" presStyleIdx="0" presStyleCnt="2"/>
      <dgm:spPr/>
      <dgm:t>
        <a:bodyPr/>
        <a:lstStyle/>
        <a:p>
          <a:endParaRPr lang="es-ES"/>
        </a:p>
      </dgm:t>
    </dgm:pt>
    <dgm:pt modelId="{562435D9-543D-4A15-BB11-EBE085F969C2}" type="pres">
      <dgm:prSet presAssocID="{C73319FD-3099-4DB5-ABAE-DD2B7A6A0CE5}" presName="parTrans" presStyleCnt="0"/>
      <dgm:spPr/>
    </dgm:pt>
    <dgm:pt modelId="{B3F39F9E-BBBB-480B-97E8-62DBEA19677B}" type="pres">
      <dgm:prSet presAssocID="{7038284D-D1B9-491E-A4B2-78042A9B294D}" presName="node" presStyleLbl="alignAccFollowNode1" presStyleIdx="0" presStyleCnt="4" custScaleX="136545">
        <dgm:presLayoutVars>
          <dgm:bulletEnabled val="1"/>
        </dgm:presLayoutVars>
      </dgm:prSet>
      <dgm:spPr/>
      <dgm:t>
        <a:bodyPr/>
        <a:lstStyle/>
        <a:p>
          <a:endParaRPr lang="es-ES"/>
        </a:p>
      </dgm:t>
    </dgm:pt>
    <dgm:pt modelId="{836184C0-E8A6-4F7C-8582-05FF6CA8B576}" type="pres">
      <dgm:prSet presAssocID="{6DC485D8-D075-4B32-958A-B7BAD3B365E2}" presName="sibTrans" presStyleCnt="0"/>
      <dgm:spPr/>
    </dgm:pt>
    <dgm:pt modelId="{29C472F8-61F1-48BC-8A7A-EB429F37A434}" type="pres">
      <dgm:prSet presAssocID="{76D5AABA-98E8-4C0E-B8FC-EC1CDC1358CC}" presName="node" presStyleLbl="alignAccFollowNode1" presStyleIdx="1" presStyleCnt="4" custScaleX="118859">
        <dgm:presLayoutVars>
          <dgm:bulletEnabled val="1"/>
        </dgm:presLayoutVars>
      </dgm:prSet>
      <dgm:spPr/>
      <dgm:t>
        <a:bodyPr/>
        <a:lstStyle/>
        <a:p>
          <a:endParaRPr lang="es-ES"/>
        </a:p>
      </dgm:t>
    </dgm:pt>
    <dgm:pt modelId="{420E8AA0-6CBD-4186-B84F-5DC05618E147}" type="pres">
      <dgm:prSet presAssocID="{30E672C9-ACFD-4A5A-8C30-ABF31D0B152C}" presName="vSp" presStyleCnt="0"/>
      <dgm:spPr/>
    </dgm:pt>
    <dgm:pt modelId="{BF04CB56-F638-427C-8310-C143BBF26C0A}" type="pres">
      <dgm:prSet presAssocID="{430E126D-E8F9-4CDA-9BBB-C24BEFB50157}" presName="horFlow" presStyleCnt="0"/>
      <dgm:spPr/>
    </dgm:pt>
    <dgm:pt modelId="{4D86BB35-5A98-4C03-AE04-34CBD907B7C6}" type="pres">
      <dgm:prSet presAssocID="{430E126D-E8F9-4CDA-9BBB-C24BEFB50157}" presName="bigChev" presStyleLbl="node1" presStyleIdx="1" presStyleCnt="2"/>
      <dgm:spPr/>
      <dgm:t>
        <a:bodyPr/>
        <a:lstStyle/>
        <a:p>
          <a:endParaRPr lang="es-ES"/>
        </a:p>
      </dgm:t>
    </dgm:pt>
    <dgm:pt modelId="{2E43D69C-4F70-4453-991D-505DE86BA18F}" type="pres">
      <dgm:prSet presAssocID="{61351D56-B158-4CE4-87E3-8C6E2CF8489E}" presName="parTrans" presStyleCnt="0"/>
      <dgm:spPr/>
    </dgm:pt>
    <dgm:pt modelId="{5655EA5B-D0A9-40EB-A22E-31FE705177EE}" type="pres">
      <dgm:prSet presAssocID="{0FE1A3B9-0665-4C9B-858F-86CFDD4DE2AF}" presName="node" presStyleLbl="alignAccFollowNode1" presStyleIdx="2" presStyleCnt="4">
        <dgm:presLayoutVars>
          <dgm:bulletEnabled val="1"/>
        </dgm:presLayoutVars>
      </dgm:prSet>
      <dgm:spPr/>
      <dgm:t>
        <a:bodyPr/>
        <a:lstStyle/>
        <a:p>
          <a:endParaRPr lang="es-ES"/>
        </a:p>
      </dgm:t>
    </dgm:pt>
    <dgm:pt modelId="{2F0CACCC-3331-41DC-BD46-61ECE8742A0A}" type="pres">
      <dgm:prSet presAssocID="{A35375BA-9DBC-4BBB-A67F-6F7085D98830}" presName="sibTrans" presStyleCnt="0"/>
      <dgm:spPr/>
    </dgm:pt>
    <dgm:pt modelId="{594796C5-12F3-439D-9128-E5894358B7FB}" type="pres">
      <dgm:prSet presAssocID="{E5E0300E-AD8C-4B3B-99AF-56586474C595}" presName="node" presStyleLbl="alignAccFollowNode1" presStyleIdx="3" presStyleCnt="4">
        <dgm:presLayoutVars>
          <dgm:bulletEnabled val="1"/>
        </dgm:presLayoutVars>
      </dgm:prSet>
      <dgm:spPr/>
      <dgm:t>
        <a:bodyPr/>
        <a:lstStyle/>
        <a:p>
          <a:endParaRPr lang="es-ES"/>
        </a:p>
      </dgm:t>
    </dgm:pt>
  </dgm:ptLst>
  <dgm:cxnLst>
    <dgm:cxn modelId="{107C59F4-A607-4A74-8947-26F4597BBA09}" type="presOf" srcId="{76D5AABA-98E8-4C0E-B8FC-EC1CDC1358CC}" destId="{29C472F8-61F1-48BC-8A7A-EB429F37A434}" srcOrd="0" destOrd="0" presId="urn:microsoft.com/office/officeart/2005/8/layout/lProcess3"/>
    <dgm:cxn modelId="{39CFE60D-5F1C-4330-9230-907869869DAD}" srcId="{30E672C9-ACFD-4A5A-8C30-ABF31D0B152C}" destId="{76D5AABA-98E8-4C0E-B8FC-EC1CDC1358CC}" srcOrd="1" destOrd="0" parTransId="{629819DC-4A4E-4741-90A9-1E6569CA2B12}" sibTransId="{1100EFE3-34E9-43E6-91C2-637DD6780E6E}"/>
    <dgm:cxn modelId="{A246E03C-3E4D-4E75-BAA5-DFF2069417BE}" srcId="{09A68B53-A81C-4ADD-A5E7-B43BCD321D30}" destId="{430E126D-E8F9-4CDA-9BBB-C24BEFB50157}" srcOrd="1" destOrd="0" parTransId="{E0E90276-EEC8-41FA-BD10-2D5AD0521A01}" sibTransId="{DF4C2934-9553-41A8-A858-76B38EDB33AB}"/>
    <dgm:cxn modelId="{DAD8B12E-267D-4FDE-871E-9087428A374A}" type="presOf" srcId="{09A68B53-A81C-4ADD-A5E7-B43BCD321D30}" destId="{0E0D7EED-5F35-4599-BF63-8DFD5C3C6E7A}" srcOrd="0" destOrd="0" presId="urn:microsoft.com/office/officeart/2005/8/layout/lProcess3"/>
    <dgm:cxn modelId="{4C1CE49B-627C-4B53-9780-A66803B68252}" type="presOf" srcId="{0FE1A3B9-0665-4C9B-858F-86CFDD4DE2AF}" destId="{5655EA5B-D0A9-40EB-A22E-31FE705177EE}" srcOrd="0" destOrd="0" presId="urn:microsoft.com/office/officeart/2005/8/layout/lProcess3"/>
    <dgm:cxn modelId="{37E64F5B-B86A-4BBA-9D78-F7B66F9AFB78}" srcId="{09A68B53-A81C-4ADD-A5E7-B43BCD321D30}" destId="{30E672C9-ACFD-4A5A-8C30-ABF31D0B152C}" srcOrd="0" destOrd="0" parTransId="{F0E02A54-2643-4987-AE48-4C5D40910745}" sibTransId="{9BEE7516-4723-460E-BF55-FE85950AC2A8}"/>
    <dgm:cxn modelId="{572D8800-4C93-4A4A-A445-F83A562D7799}" type="presOf" srcId="{430E126D-E8F9-4CDA-9BBB-C24BEFB50157}" destId="{4D86BB35-5A98-4C03-AE04-34CBD907B7C6}" srcOrd="0" destOrd="0" presId="urn:microsoft.com/office/officeart/2005/8/layout/lProcess3"/>
    <dgm:cxn modelId="{F229F792-3814-461D-8C96-33A0A817AD80}" srcId="{430E126D-E8F9-4CDA-9BBB-C24BEFB50157}" destId="{0FE1A3B9-0665-4C9B-858F-86CFDD4DE2AF}" srcOrd="0" destOrd="0" parTransId="{61351D56-B158-4CE4-87E3-8C6E2CF8489E}" sibTransId="{A35375BA-9DBC-4BBB-A67F-6F7085D98830}"/>
    <dgm:cxn modelId="{3B1E32B9-46CF-418C-9E23-558EE0117675}" type="presOf" srcId="{7038284D-D1B9-491E-A4B2-78042A9B294D}" destId="{B3F39F9E-BBBB-480B-97E8-62DBEA19677B}" srcOrd="0" destOrd="0" presId="urn:microsoft.com/office/officeart/2005/8/layout/lProcess3"/>
    <dgm:cxn modelId="{9FD54070-874D-41B1-AD6C-86D4D3393DC5}" srcId="{430E126D-E8F9-4CDA-9BBB-C24BEFB50157}" destId="{E5E0300E-AD8C-4B3B-99AF-56586474C595}" srcOrd="1" destOrd="0" parTransId="{39607AEF-F2D2-4E31-9831-CDDEC46268A6}" sibTransId="{6327AEDE-9DBE-486E-BBB9-D22EBE94937B}"/>
    <dgm:cxn modelId="{87D93611-74BB-4D7A-8B98-E82C46BAD6E4}" type="presOf" srcId="{E5E0300E-AD8C-4B3B-99AF-56586474C595}" destId="{594796C5-12F3-439D-9128-E5894358B7FB}" srcOrd="0" destOrd="0" presId="urn:microsoft.com/office/officeart/2005/8/layout/lProcess3"/>
    <dgm:cxn modelId="{C10EF6AC-BCE6-42D1-BA89-8F4EEC6D2305}" type="presOf" srcId="{30E672C9-ACFD-4A5A-8C30-ABF31D0B152C}" destId="{870A6BBF-ADDA-4BA8-81A1-BAD68DBE9EFB}" srcOrd="0" destOrd="0" presId="urn:microsoft.com/office/officeart/2005/8/layout/lProcess3"/>
    <dgm:cxn modelId="{6C1FDC68-4C6D-4D3B-8871-7E83070ADCDC}" srcId="{30E672C9-ACFD-4A5A-8C30-ABF31D0B152C}" destId="{7038284D-D1B9-491E-A4B2-78042A9B294D}" srcOrd="0" destOrd="0" parTransId="{C73319FD-3099-4DB5-ABAE-DD2B7A6A0CE5}" sibTransId="{6DC485D8-D075-4B32-958A-B7BAD3B365E2}"/>
    <dgm:cxn modelId="{8D47A46F-321E-40E7-A906-224C0D32C171}" type="presParOf" srcId="{0E0D7EED-5F35-4599-BF63-8DFD5C3C6E7A}" destId="{90D9F680-EE7B-446E-89BE-2D86B820763F}" srcOrd="0" destOrd="0" presId="urn:microsoft.com/office/officeart/2005/8/layout/lProcess3"/>
    <dgm:cxn modelId="{1EDCEECE-55CA-416D-A730-BE0C1B34996A}" type="presParOf" srcId="{90D9F680-EE7B-446E-89BE-2D86B820763F}" destId="{870A6BBF-ADDA-4BA8-81A1-BAD68DBE9EFB}" srcOrd="0" destOrd="0" presId="urn:microsoft.com/office/officeart/2005/8/layout/lProcess3"/>
    <dgm:cxn modelId="{24E75178-3D55-4D00-AFE7-54D33C128FCB}" type="presParOf" srcId="{90D9F680-EE7B-446E-89BE-2D86B820763F}" destId="{562435D9-543D-4A15-BB11-EBE085F969C2}" srcOrd="1" destOrd="0" presId="urn:microsoft.com/office/officeart/2005/8/layout/lProcess3"/>
    <dgm:cxn modelId="{30CC46FA-CFC2-4303-84C4-245E3009E7D5}" type="presParOf" srcId="{90D9F680-EE7B-446E-89BE-2D86B820763F}" destId="{B3F39F9E-BBBB-480B-97E8-62DBEA19677B}" srcOrd="2" destOrd="0" presId="urn:microsoft.com/office/officeart/2005/8/layout/lProcess3"/>
    <dgm:cxn modelId="{F67B407C-3133-4ECC-ABC8-13DAD5211227}" type="presParOf" srcId="{90D9F680-EE7B-446E-89BE-2D86B820763F}" destId="{836184C0-E8A6-4F7C-8582-05FF6CA8B576}" srcOrd="3" destOrd="0" presId="urn:microsoft.com/office/officeart/2005/8/layout/lProcess3"/>
    <dgm:cxn modelId="{CFB7FF0C-8C0F-4E56-B3BF-113164B1162E}" type="presParOf" srcId="{90D9F680-EE7B-446E-89BE-2D86B820763F}" destId="{29C472F8-61F1-48BC-8A7A-EB429F37A434}" srcOrd="4" destOrd="0" presId="urn:microsoft.com/office/officeart/2005/8/layout/lProcess3"/>
    <dgm:cxn modelId="{D58A70D8-6EC6-4BE0-9871-23213E1BB126}" type="presParOf" srcId="{0E0D7EED-5F35-4599-BF63-8DFD5C3C6E7A}" destId="{420E8AA0-6CBD-4186-B84F-5DC05618E147}" srcOrd="1" destOrd="0" presId="urn:microsoft.com/office/officeart/2005/8/layout/lProcess3"/>
    <dgm:cxn modelId="{C9B03E97-E98D-407B-96F7-1509710D204B}" type="presParOf" srcId="{0E0D7EED-5F35-4599-BF63-8DFD5C3C6E7A}" destId="{BF04CB56-F638-427C-8310-C143BBF26C0A}" srcOrd="2" destOrd="0" presId="urn:microsoft.com/office/officeart/2005/8/layout/lProcess3"/>
    <dgm:cxn modelId="{0EB27C7F-409D-4974-A91F-355D0792D1D0}" type="presParOf" srcId="{BF04CB56-F638-427C-8310-C143BBF26C0A}" destId="{4D86BB35-5A98-4C03-AE04-34CBD907B7C6}" srcOrd="0" destOrd="0" presId="urn:microsoft.com/office/officeart/2005/8/layout/lProcess3"/>
    <dgm:cxn modelId="{F3334070-CCEF-40FE-95F1-B6D044AC12DE}" type="presParOf" srcId="{BF04CB56-F638-427C-8310-C143BBF26C0A}" destId="{2E43D69C-4F70-4453-991D-505DE86BA18F}" srcOrd="1" destOrd="0" presId="urn:microsoft.com/office/officeart/2005/8/layout/lProcess3"/>
    <dgm:cxn modelId="{A1578B19-D298-464E-B07A-6A06F6C94C46}" type="presParOf" srcId="{BF04CB56-F638-427C-8310-C143BBF26C0A}" destId="{5655EA5B-D0A9-40EB-A22E-31FE705177EE}" srcOrd="2" destOrd="0" presId="urn:microsoft.com/office/officeart/2005/8/layout/lProcess3"/>
    <dgm:cxn modelId="{EAEEBA44-42E2-43BD-B010-9BBE1A13F69B}" type="presParOf" srcId="{BF04CB56-F638-427C-8310-C143BBF26C0A}" destId="{2F0CACCC-3331-41DC-BD46-61ECE8742A0A}" srcOrd="3" destOrd="0" presId="urn:microsoft.com/office/officeart/2005/8/layout/lProcess3"/>
    <dgm:cxn modelId="{B4B9BFC4-0060-4EEA-969F-43D6406F8514}" type="presParOf" srcId="{BF04CB56-F638-427C-8310-C143BBF26C0A}" destId="{594796C5-12F3-439D-9128-E5894358B7FB}"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27C834-C09E-4E32-9BF7-558D911BC9E9}" type="doc">
      <dgm:prSet loTypeId="urn:microsoft.com/office/officeart/2008/layout/VerticalCurvedList" loCatId="list" qsTypeId="urn:microsoft.com/office/officeart/2005/8/quickstyle/simple1" qsCatId="simple" csTypeId="urn:microsoft.com/office/officeart/2005/8/colors/accent5_1" csCatId="accent5" phldr="1"/>
      <dgm:spPr/>
      <dgm:t>
        <a:bodyPr/>
        <a:lstStyle/>
        <a:p>
          <a:endParaRPr lang="es-ES"/>
        </a:p>
      </dgm:t>
    </dgm:pt>
    <dgm:pt modelId="{F624EF51-8554-4C6A-9D74-A3174717AE9C}">
      <dgm:prSet phldrT="[Texto]" custT="1"/>
      <dgm:spPr/>
      <dgm:t>
        <a:bodyPr/>
        <a:lstStyle/>
        <a:p>
          <a:pPr algn="just"/>
          <a:r>
            <a:rPr lang="es-EC" sz="2200" dirty="0" smtClean="0">
              <a:solidFill>
                <a:schemeClr val="bg2">
                  <a:lumMod val="10000"/>
                </a:schemeClr>
              </a:solidFill>
              <a:latin typeface="Times New Roman" panose="02020603050405020304" pitchFamily="18" charset="0"/>
              <a:cs typeface="Times New Roman" panose="02020603050405020304" pitchFamily="18" charset="0"/>
            </a:rPr>
            <a:t>Medir la cultura organizacional permite conocer el impacto que esta tiene sobre los resultados de la empresa (Carrillo, 2016, pág. 62).  Esta medición constituye como una herramienta fundamental para los encargados de tomar decisiones y de promover los cambios necesarios para mejorar el desempeño y el logro de los objetivos (Sepúlveda Laurence, 2004). </a:t>
          </a:r>
          <a:endParaRPr lang="es-ES" sz="2200" dirty="0">
            <a:solidFill>
              <a:schemeClr val="bg2">
                <a:lumMod val="10000"/>
              </a:schemeClr>
            </a:solidFill>
            <a:latin typeface="Times New Roman" panose="02020603050405020304" pitchFamily="18" charset="0"/>
            <a:cs typeface="Times New Roman" panose="02020603050405020304" pitchFamily="18" charset="0"/>
          </a:endParaRPr>
        </a:p>
      </dgm:t>
    </dgm:pt>
    <dgm:pt modelId="{A64536C1-BC05-47FA-863D-DDBFC60F9D1A}" type="parTrans" cxnId="{47B5249F-CDFB-48F0-8D1D-3A69078E38F1}">
      <dgm:prSet/>
      <dgm:spPr/>
      <dgm:t>
        <a:bodyPr/>
        <a:lstStyle/>
        <a:p>
          <a:pPr algn="just"/>
          <a:endParaRPr lang="es-ES" sz="2200">
            <a:solidFill>
              <a:schemeClr val="bg2">
                <a:lumMod val="10000"/>
              </a:schemeClr>
            </a:solidFill>
            <a:latin typeface="Times New Roman" panose="02020603050405020304" pitchFamily="18" charset="0"/>
            <a:cs typeface="Times New Roman" panose="02020603050405020304" pitchFamily="18" charset="0"/>
          </a:endParaRPr>
        </a:p>
      </dgm:t>
    </dgm:pt>
    <dgm:pt modelId="{BEEA49ED-9DD4-4446-B7A8-7D8A52853F5C}" type="sibTrans" cxnId="{47B5249F-CDFB-48F0-8D1D-3A69078E38F1}">
      <dgm:prSet/>
      <dgm:spPr/>
      <dgm:t>
        <a:bodyPr/>
        <a:lstStyle/>
        <a:p>
          <a:pPr algn="just"/>
          <a:endParaRPr lang="es-ES" sz="2200">
            <a:solidFill>
              <a:schemeClr val="bg2">
                <a:lumMod val="10000"/>
              </a:schemeClr>
            </a:solidFill>
            <a:latin typeface="Times New Roman" panose="02020603050405020304" pitchFamily="18" charset="0"/>
            <a:cs typeface="Times New Roman" panose="02020603050405020304" pitchFamily="18" charset="0"/>
          </a:endParaRPr>
        </a:p>
      </dgm:t>
    </dgm:pt>
    <dgm:pt modelId="{7B392A30-2CB4-4C99-B2B0-7E17D39DE64A}">
      <dgm:prSet phldrT="[Texto]" custT="1"/>
      <dgm:spPr/>
      <dgm:t>
        <a:bodyPr/>
        <a:lstStyle/>
        <a:p>
          <a:pPr algn="just"/>
          <a:r>
            <a:rPr lang="es-EC" sz="2200" dirty="0" smtClean="0">
              <a:solidFill>
                <a:schemeClr val="bg2">
                  <a:lumMod val="10000"/>
                </a:schemeClr>
              </a:solidFill>
              <a:latin typeface="Times New Roman" panose="02020603050405020304" pitchFamily="18" charset="0"/>
              <a:cs typeface="Times New Roman" panose="02020603050405020304" pitchFamily="18" charset="0"/>
            </a:rPr>
            <a:t>La innovación es imprescindible para las empresas que de igual manera buscan subsistir en el tiempo, por lo que su diagnóstico se vuelve necesario. Además, la creciente competencia entre empresas hoteleras, obligan a las mismas a innovarse ya que están dentro de un mercado tiene exceso de oferta y que posee clientes cada vez exigentes. (COTECT, 2007).</a:t>
          </a:r>
          <a:endParaRPr lang="es-ES" sz="2200" dirty="0">
            <a:solidFill>
              <a:schemeClr val="bg2">
                <a:lumMod val="10000"/>
              </a:schemeClr>
            </a:solidFill>
            <a:latin typeface="Times New Roman" panose="02020603050405020304" pitchFamily="18" charset="0"/>
            <a:cs typeface="Times New Roman" panose="02020603050405020304" pitchFamily="18" charset="0"/>
          </a:endParaRPr>
        </a:p>
      </dgm:t>
    </dgm:pt>
    <dgm:pt modelId="{91CE07D9-248A-4389-8ECE-3D258BA2EFBD}" type="parTrans" cxnId="{9FCA21BA-C68A-46E4-80A5-4ADA449F4559}">
      <dgm:prSet/>
      <dgm:spPr/>
      <dgm:t>
        <a:bodyPr/>
        <a:lstStyle/>
        <a:p>
          <a:pPr algn="just"/>
          <a:endParaRPr lang="es-ES" sz="2200">
            <a:solidFill>
              <a:schemeClr val="bg2">
                <a:lumMod val="10000"/>
              </a:schemeClr>
            </a:solidFill>
            <a:latin typeface="Times New Roman" panose="02020603050405020304" pitchFamily="18" charset="0"/>
            <a:cs typeface="Times New Roman" panose="02020603050405020304" pitchFamily="18" charset="0"/>
          </a:endParaRPr>
        </a:p>
      </dgm:t>
    </dgm:pt>
    <dgm:pt modelId="{6A611F5E-7DAF-48ED-BFA2-115A8261B225}" type="sibTrans" cxnId="{9FCA21BA-C68A-46E4-80A5-4ADA449F4559}">
      <dgm:prSet/>
      <dgm:spPr/>
      <dgm:t>
        <a:bodyPr/>
        <a:lstStyle/>
        <a:p>
          <a:pPr algn="just"/>
          <a:endParaRPr lang="es-ES" sz="2200">
            <a:solidFill>
              <a:schemeClr val="bg2">
                <a:lumMod val="10000"/>
              </a:schemeClr>
            </a:solidFill>
            <a:latin typeface="Times New Roman" panose="02020603050405020304" pitchFamily="18" charset="0"/>
            <a:cs typeface="Times New Roman" panose="02020603050405020304" pitchFamily="18" charset="0"/>
          </a:endParaRPr>
        </a:p>
      </dgm:t>
    </dgm:pt>
    <dgm:pt modelId="{C6FD137F-2707-4A8A-A649-A4A5AB6F9EF4}" type="pres">
      <dgm:prSet presAssocID="{2727C834-C09E-4E32-9BF7-558D911BC9E9}" presName="Name0" presStyleCnt="0">
        <dgm:presLayoutVars>
          <dgm:chMax val="7"/>
          <dgm:chPref val="7"/>
          <dgm:dir/>
        </dgm:presLayoutVars>
      </dgm:prSet>
      <dgm:spPr/>
      <dgm:t>
        <a:bodyPr/>
        <a:lstStyle/>
        <a:p>
          <a:endParaRPr lang="es-ES"/>
        </a:p>
      </dgm:t>
    </dgm:pt>
    <dgm:pt modelId="{6D708372-F72F-4E70-AAB3-CE0246F866C5}" type="pres">
      <dgm:prSet presAssocID="{2727C834-C09E-4E32-9BF7-558D911BC9E9}" presName="Name1" presStyleCnt="0"/>
      <dgm:spPr/>
    </dgm:pt>
    <dgm:pt modelId="{B93270EB-6C00-46D0-94CD-1CF9787EE375}" type="pres">
      <dgm:prSet presAssocID="{2727C834-C09E-4E32-9BF7-558D911BC9E9}" presName="cycle" presStyleCnt="0"/>
      <dgm:spPr/>
    </dgm:pt>
    <dgm:pt modelId="{4047E92C-0167-439B-8ABA-FF1A69A8C588}" type="pres">
      <dgm:prSet presAssocID="{2727C834-C09E-4E32-9BF7-558D911BC9E9}" presName="srcNode" presStyleLbl="node1" presStyleIdx="0" presStyleCnt="2"/>
      <dgm:spPr/>
    </dgm:pt>
    <dgm:pt modelId="{9C66D357-0224-4A97-B729-418F4E78A76C}" type="pres">
      <dgm:prSet presAssocID="{2727C834-C09E-4E32-9BF7-558D911BC9E9}" presName="conn" presStyleLbl="parChTrans1D2" presStyleIdx="0" presStyleCnt="1"/>
      <dgm:spPr/>
      <dgm:t>
        <a:bodyPr/>
        <a:lstStyle/>
        <a:p>
          <a:endParaRPr lang="es-ES"/>
        </a:p>
      </dgm:t>
    </dgm:pt>
    <dgm:pt modelId="{DDE64FC0-A55C-4A15-BE48-ED30A4B27BEA}" type="pres">
      <dgm:prSet presAssocID="{2727C834-C09E-4E32-9BF7-558D911BC9E9}" presName="extraNode" presStyleLbl="node1" presStyleIdx="0" presStyleCnt="2"/>
      <dgm:spPr/>
    </dgm:pt>
    <dgm:pt modelId="{7C5EA153-9E46-45D0-94C6-0BC2DD5396DE}" type="pres">
      <dgm:prSet presAssocID="{2727C834-C09E-4E32-9BF7-558D911BC9E9}" presName="dstNode" presStyleLbl="node1" presStyleIdx="0" presStyleCnt="2"/>
      <dgm:spPr/>
    </dgm:pt>
    <dgm:pt modelId="{5F0BBD73-E41D-4ED6-B610-3D6F377948B0}" type="pres">
      <dgm:prSet presAssocID="{F624EF51-8554-4C6A-9D74-A3174717AE9C}" presName="text_1" presStyleLbl="node1" presStyleIdx="0" presStyleCnt="2" custScaleY="134450">
        <dgm:presLayoutVars>
          <dgm:bulletEnabled val="1"/>
        </dgm:presLayoutVars>
      </dgm:prSet>
      <dgm:spPr/>
      <dgm:t>
        <a:bodyPr/>
        <a:lstStyle/>
        <a:p>
          <a:endParaRPr lang="es-ES"/>
        </a:p>
      </dgm:t>
    </dgm:pt>
    <dgm:pt modelId="{01B9A814-FF41-401F-8A9C-838A99CB12D2}" type="pres">
      <dgm:prSet presAssocID="{F624EF51-8554-4C6A-9D74-A3174717AE9C}" presName="accent_1" presStyleCnt="0"/>
      <dgm:spPr/>
    </dgm:pt>
    <dgm:pt modelId="{5AA1DBCC-DAEA-483C-A83B-16C72B3E3E46}" type="pres">
      <dgm:prSet presAssocID="{F624EF51-8554-4C6A-9D74-A3174717AE9C}" presName="accentRepeatNode" presStyleLbl="solidFgAcc1" presStyleIdx="0" presStyleCnt="2"/>
      <dgm:spPr/>
    </dgm:pt>
    <dgm:pt modelId="{62D6A630-5C11-4D6C-B177-034558F02AE4}" type="pres">
      <dgm:prSet presAssocID="{7B392A30-2CB4-4C99-B2B0-7E17D39DE64A}" presName="text_2" presStyleLbl="node1" presStyleIdx="1" presStyleCnt="2" custScaleY="131418">
        <dgm:presLayoutVars>
          <dgm:bulletEnabled val="1"/>
        </dgm:presLayoutVars>
      </dgm:prSet>
      <dgm:spPr/>
      <dgm:t>
        <a:bodyPr/>
        <a:lstStyle/>
        <a:p>
          <a:endParaRPr lang="es-ES"/>
        </a:p>
      </dgm:t>
    </dgm:pt>
    <dgm:pt modelId="{E4C8A6E0-8A51-4ED5-8961-1A01114B37B1}" type="pres">
      <dgm:prSet presAssocID="{7B392A30-2CB4-4C99-B2B0-7E17D39DE64A}" presName="accent_2" presStyleCnt="0"/>
      <dgm:spPr/>
    </dgm:pt>
    <dgm:pt modelId="{47833C16-E210-48E2-B8E1-21E42406BEFC}" type="pres">
      <dgm:prSet presAssocID="{7B392A30-2CB4-4C99-B2B0-7E17D39DE64A}" presName="accentRepeatNode" presStyleLbl="solidFgAcc1" presStyleIdx="1" presStyleCnt="2"/>
      <dgm:spPr/>
    </dgm:pt>
  </dgm:ptLst>
  <dgm:cxnLst>
    <dgm:cxn modelId="{3C5E4CC7-A1A6-4CF0-B849-C20A6D6E3A72}" type="presOf" srcId="{2727C834-C09E-4E32-9BF7-558D911BC9E9}" destId="{C6FD137F-2707-4A8A-A649-A4A5AB6F9EF4}" srcOrd="0" destOrd="0" presId="urn:microsoft.com/office/officeart/2008/layout/VerticalCurvedList"/>
    <dgm:cxn modelId="{47B5249F-CDFB-48F0-8D1D-3A69078E38F1}" srcId="{2727C834-C09E-4E32-9BF7-558D911BC9E9}" destId="{F624EF51-8554-4C6A-9D74-A3174717AE9C}" srcOrd="0" destOrd="0" parTransId="{A64536C1-BC05-47FA-863D-DDBFC60F9D1A}" sibTransId="{BEEA49ED-9DD4-4446-B7A8-7D8A52853F5C}"/>
    <dgm:cxn modelId="{7A5CF210-0FB9-4784-BCC0-FD7966546DF2}" type="presOf" srcId="{BEEA49ED-9DD4-4446-B7A8-7D8A52853F5C}" destId="{9C66D357-0224-4A97-B729-418F4E78A76C}" srcOrd="0" destOrd="0" presId="urn:microsoft.com/office/officeart/2008/layout/VerticalCurvedList"/>
    <dgm:cxn modelId="{9FCA21BA-C68A-46E4-80A5-4ADA449F4559}" srcId="{2727C834-C09E-4E32-9BF7-558D911BC9E9}" destId="{7B392A30-2CB4-4C99-B2B0-7E17D39DE64A}" srcOrd="1" destOrd="0" parTransId="{91CE07D9-248A-4389-8ECE-3D258BA2EFBD}" sibTransId="{6A611F5E-7DAF-48ED-BFA2-115A8261B225}"/>
    <dgm:cxn modelId="{C707F6E1-F330-4501-B9C9-9E9F93CF0B36}" type="presOf" srcId="{F624EF51-8554-4C6A-9D74-A3174717AE9C}" destId="{5F0BBD73-E41D-4ED6-B610-3D6F377948B0}" srcOrd="0" destOrd="0" presId="urn:microsoft.com/office/officeart/2008/layout/VerticalCurvedList"/>
    <dgm:cxn modelId="{3C8101B9-4C74-4FCC-9B14-4BC7A91BB174}" type="presOf" srcId="{7B392A30-2CB4-4C99-B2B0-7E17D39DE64A}" destId="{62D6A630-5C11-4D6C-B177-034558F02AE4}" srcOrd="0" destOrd="0" presId="urn:microsoft.com/office/officeart/2008/layout/VerticalCurvedList"/>
    <dgm:cxn modelId="{52F84FB1-7356-414F-A735-D2E2E4A9DED5}" type="presParOf" srcId="{C6FD137F-2707-4A8A-A649-A4A5AB6F9EF4}" destId="{6D708372-F72F-4E70-AAB3-CE0246F866C5}" srcOrd="0" destOrd="0" presId="urn:microsoft.com/office/officeart/2008/layout/VerticalCurvedList"/>
    <dgm:cxn modelId="{8D58598C-138E-4260-ADC2-CF4BB05AD5E9}" type="presParOf" srcId="{6D708372-F72F-4E70-AAB3-CE0246F866C5}" destId="{B93270EB-6C00-46D0-94CD-1CF9787EE375}" srcOrd="0" destOrd="0" presId="urn:microsoft.com/office/officeart/2008/layout/VerticalCurvedList"/>
    <dgm:cxn modelId="{2748C3D8-44AE-4D2E-86CC-66A12BC028CC}" type="presParOf" srcId="{B93270EB-6C00-46D0-94CD-1CF9787EE375}" destId="{4047E92C-0167-439B-8ABA-FF1A69A8C588}" srcOrd="0" destOrd="0" presId="urn:microsoft.com/office/officeart/2008/layout/VerticalCurvedList"/>
    <dgm:cxn modelId="{D196ED5E-F923-48B1-8FB0-4115865E2AF0}" type="presParOf" srcId="{B93270EB-6C00-46D0-94CD-1CF9787EE375}" destId="{9C66D357-0224-4A97-B729-418F4E78A76C}" srcOrd="1" destOrd="0" presId="urn:microsoft.com/office/officeart/2008/layout/VerticalCurvedList"/>
    <dgm:cxn modelId="{3DD6F926-7CE9-4183-BA79-5C0E33B8AF82}" type="presParOf" srcId="{B93270EB-6C00-46D0-94CD-1CF9787EE375}" destId="{DDE64FC0-A55C-4A15-BE48-ED30A4B27BEA}" srcOrd="2" destOrd="0" presId="urn:microsoft.com/office/officeart/2008/layout/VerticalCurvedList"/>
    <dgm:cxn modelId="{B0241686-C933-4A3A-B4D6-B77B445578DE}" type="presParOf" srcId="{B93270EB-6C00-46D0-94CD-1CF9787EE375}" destId="{7C5EA153-9E46-45D0-94C6-0BC2DD5396DE}" srcOrd="3" destOrd="0" presId="urn:microsoft.com/office/officeart/2008/layout/VerticalCurvedList"/>
    <dgm:cxn modelId="{EC2D541A-D103-40BD-81F0-9298A75D5FD2}" type="presParOf" srcId="{6D708372-F72F-4E70-AAB3-CE0246F866C5}" destId="{5F0BBD73-E41D-4ED6-B610-3D6F377948B0}" srcOrd="1" destOrd="0" presId="urn:microsoft.com/office/officeart/2008/layout/VerticalCurvedList"/>
    <dgm:cxn modelId="{175756F6-5086-4A3F-8DDF-5A4004FF26E7}" type="presParOf" srcId="{6D708372-F72F-4E70-AAB3-CE0246F866C5}" destId="{01B9A814-FF41-401F-8A9C-838A99CB12D2}" srcOrd="2" destOrd="0" presId="urn:microsoft.com/office/officeart/2008/layout/VerticalCurvedList"/>
    <dgm:cxn modelId="{1401DFFA-403B-41D7-8235-A36137CFD065}" type="presParOf" srcId="{01B9A814-FF41-401F-8A9C-838A99CB12D2}" destId="{5AA1DBCC-DAEA-483C-A83B-16C72B3E3E46}" srcOrd="0" destOrd="0" presId="urn:microsoft.com/office/officeart/2008/layout/VerticalCurvedList"/>
    <dgm:cxn modelId="{B993978B-6F1E-4867-B7B9-4A124A7DDBE8}" type="presParOf" srcId="{6D708372-F72F-4E70-AAB3-CE0246F866C5}" destId="{62D6A630-5C11-4D6C-B177-034558F02AE4}" srcOrd="3" destOrd="0" presId="urn:microsoft.com/office/officeart/2008/layout/VerticalCurvedList"/>
    <dgm:cxn modelId="{441A07D6-161F-4945-8C37-142D67604C93}" type="presParOf" srcId="{6D708372-F72F-4E70-AAB3-CE0246F866C5}" destId="{E4C8A6E0-8A51-4ED5-8961-1A01114B37B1}" srcOrd="4" destOrd="0" presId="urn:microsoft.com/office/officeart/2008/layout/VerticalCurvedList"/>
    <dgm:cxn modelId="{D103631E-CF61-4179-8116-5528DCC3FCDB}" type="presParOf" srcId="{E4C8A6E0-8A51-4ED5-8961-1A01114B37B1}" destId="{47833C16-E210-48E2-B8E1-21E42406BEF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DDA44E-687F-484E-9595-74F7C1BE34DC}" type="doc">
      <dgm:prSet loTypeId="urn:microsoft.com/office/officeart/2008/layout/AscendingPictureAccentProcess" loCatId="process" qsTypeId="urn:microsoft.com/office/officeart/2005/8/quickstyle/simple1" qsCatId="simple" csTypeId="urn:microsoft.com/office/officeart/2005/8/colors/accent5_1" csCatId="accent5" phldr="1"/>
      <dgm:spPr/>
      <dgm:t>
        <a:bodyPr/>
        <a:lstStyle/>
        <a:p>
          <a:endParaRPr lang="es-ES"/>
        </a:p>
      </dgm:t>
    </dgm:pt>
    <dgm:pt modelId="{22FAEFFA-57BB-4428-98C5-A4E3C319F81B}">
      <dgm:prSet phldrT="[Texto]" custT="1"/>
      <dgm:spPr/>
      <dgm:t>
        <a:bodyPr/>
        <a:lstStyle/>
        <a:p>
          <a:pPr algn="just"/>
          <a:r>
            <a:rPr lang="es-EC" sz="2400" dirty="0" smtClean="0">
              <a:solidFill>
                <a:schemeClr val="tx2"/>
              </a:solidFill>
              <a:latin typeface="Times New Roman" panose="02020603050405020304" pitchFamily="18" charset="0"/>
              <a:cs typeface="Times New Roman" panose="02020603050405020304" pitchFamily="18" charset="0"/>
            </a:rPr>
            <a:t>Determinar la relación existente entre la cultura organizacional e innovación, con las diferentes líneas de ingreso y utilidad del sector hotelero de la provincia de Imbabura.</a:t>
          </a:r>
          <a:endParaRPr lang="es-ES" sz="2400" dirty="0">
            <a:solidFill>
              <a:schemeClr val="tx2"/>
            </a:solidFill>
            <a:latin typeface="Times New Roman" panose="02020603050405020304" pitchFamily="18" charset="0"/>
            <a:cs typeface="Times New Roman" panose="02020603050405020304" pitchFamily="18" charset="0"/>
          </a:endParaRPr>
        </a:p>
      </dgm:t>
    </dgm:pt>
    <dgm:pt modelId="{58252068-BDA6-45C8-8E7C-7DC5EFD00B01}" type="parTrans" cxnId="{181BB7B1-84D9-4C51-B2EC-3E6AE6C53D66}">
      <dgm:prSet/>
      <dgm:spPr/>
      <dgm:t>
        <a:bodyPr/>
        <a:lstStyle/>
        <a:p>
          <a:endParaRPr lang="es-ES" sz="2400">
            <a:latin typeface="Times New Roman" panose="02020603050405020304" pitchFamily="18" charset="0"/>
            <a:cs typeface="Times New Roman" panose="02020603050405020304" pitchFamily="18" charset="0"/>
          </a:endParaRPr>
        </a:p>
      </dgm:t>
    </dgm:pt>
    <dgm:pt modelId="{45B3A54F-91A8-40C6-9549-A71E0D1FFBEA}" type="sibTrans" cxnId="{181BB7B1-84D9-4C51-B2EC-3E6AE6C53D66}">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t>
        <a:bodyPr/>
        <a:lstStyle/>
        <a:p>
          <a:endParaRPr lang="es-ES" sz="2400">
            <a:latin typeface="Times New Roman" panose="02020603050405020304" pitchFamily="18" charset="0"/>
            <a:cs typeface="Times New Roman" panose="02020603050405020304" pitchFamily="18" charset="0"/>
          </a:endParaRPr>
        </a:p>
      </dgm:t>
    </dgm:pt>
    <dgm:pt modelId="{5869659E-90C7-4CB8-A83F-6DB223731298}" type="pres">
      <dgm:prSet presAssocID="{DBDDA44E-687F-484E-9595-74F7C1BE34DC}" presName="Name0" presStyleCnt="0">
        <dgm:presLayoutVars>
          <dgm:chMax val="7"/>
          <dgm:chPref val="7"/>
          <dgm:dir/>
        </dgm:presLayoutVars>
      </dgm:prSet>
      <dgm:spPr/>
      <dgm:t>
        <a:bodyPr/>
        <a:lstStyle/>
        <a:p>
          <a:endParaRPr lang="es-ES"/>
        </a:p>
      </dgm:t>
    </dgm:pt>
    <dgm:pt modelId="{AF183560-B938-4FE0-9E03-F2320CF783E1}" type="pres">
      <dgm:prSet presAssocID="{22FAEFFA-57BB-4428-98C5-A4E3C319F81B}" presName="parTx1" presStyleLbl="node1" presStyleIdx="0" presStyleCnt="1" custScaleY="185795"/>
      <dgm:spPr/>
      <dgm:t>
        <a:bodyPr/>
        <a:lstStyle/>
        <a:p>
          <a:endParaRPr lang="es-ES"/>
        </a:p>
      </dgm:t>
    </dgm:pt>
    <dgm:pt modelId="{C8C2E868-5294-459A-A080-AE9458AAC65D}" type="pres">
      <dgm:prSet presAssocID="{45B3A54F-91A8-40C6-9549-A71E0D1FFBEA}" presName="picture1" presStyleCnt="0"/>
      <dgm:spPr/>
    </dgm:pt>
    <dgm:pt modelId="{F341DAAE-A21A-43E6-9564-10C95AF14DE9}" type="pres">
      <dgm:prSet presAssocID="{45B3A54F-91A8-40C6-9549-A71E0D1FFBEA}" presName="imageRepeatNode" presStyleLbl="fgImgPlace1" presStyleIdx="0" presStyleCnt="1" custScaleX="116981" custScaleY="107632" custLinFactNeighborX="-3608" custLinFactNeighborY="865"/>
      <dgm:spPr/>
      <dgm:t>
        <a:bodyPr/>
        <a:lstStyle/>
        <a:p>
          <a:endParaRPr lang="es-ES"/>
        </a:p>
      </dgm:t>
    </dgm:pt>
  </dgm:ptLst>
  <dgm:cxnLst>
    <dgm:cxn modelId="{181BB7B1-84D9-4C51-B2EC-3E6AE6C53D66}" srcId="{DBDDA44E-687F-484E-9595-74F7C1BE34DC}" destId="{22FAEFFA-57BB-4428-98C5-A4E3C319F81B}" srcOrd="0" destOrd="0" parTransId="{58252068-BDA6-45C8-8E7C-7DC5EFD00B01}" sibTransId="{45B3A54F-91A8-40C6-9549-A71E0D1FFBEA}"/>
    <dgm:cxn modelId="{724E8634-8619-4825-AEA0-97218EB63289}" type="presOf" srcId="{DBDDA44E-687F-484E-9595-74F7C1BE34DC}" destId="{5869659E-90C7-4CB8-A83F-6DB223731298}" srcOrd="0" destOrd="0" presId="urn:microsoft.com/office/officeart/2008/layout/AscendingPictureAccentProcess"/>
    <dgm:cxn modelId="{E6059381-90EB-41BC-BDED-52BDFAD4E55B}" type="presOf" srcId="{45B3A54F-91A8-40C6-9549-A71E0D1FFBEA}" destId="{F341DAAE-A21A-43E6-9564-10C95AF14DE9}" srcOrd="0" destOrd="0" presId="urn:microsoft.com/office/officeart/2008/layout/AscendingPictureAccentProcess"/>
    <dgm:cxn modelId="{A9E2932A-1D4E-4930-A437-4B3FA0A71CB4}" type="presOf" srcId="{22FAEFFA-57BB-4428-98C5-A4E3C319F81B}" destId="{AF183560-B938-4FE0-9E03-F2320CF783E1}" srcOrd="0" destOrd="0" presId="urn:microsoft.com/office/officeart/2008/layout/AscendingPictureAccentProcess"/>
    <dgm:cxn modelId="{C55A9D4C-E936-424B-ADB5-E1CA0D4E1A6F}" type="presParOf" srcId="{5869659E-90C7-4CB8-A83F-6DB223731298}" destId="{AF183560-B938-4FE0-9E03-F2320CF783E1}" srcOrd="0" destOrd="0" presId="urn:microsoft.com/office/officeart/2008/layout/AscendingPictureAccentProcess"/>
    <dgm:cxn modelId="{5004F335-93BE-4902-AFC0-AFACBE4AA7A2}" type="presParOf" srcId="{5869659E-90C7-4CB8-A83F-6DB223731298}" destId="{C8C2E868-5294-459A-A080-AE9458AAC65D}" srcOrd="1" destOrd="0" presId="urn:microsoft.com/office/officeart/2008/layout/AscendingPictureAccentProcess"/>
    <dgm:cxn modelId="{6BDFD6A0-9712-42BB-92B4-6BB78F18DF2F}" type="presParOf" srcId="{C8C2E868-5294-459A-A080-AE9458AAC65D}" destId="{F341DAAE-A21A-43E6-9564-10C95AF14DE9}"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B6B667-0847-4C96-9D65-14209331DA39}" type="doc">
      <dgm:prSet loTypeId="urn:microsoft.com/office/officeart/2008/layout/AscendingPictureAccentProcess" loCatId="process" qsTypeId="urn:microsoft.com/office/officeart/2005/8/quickstyle/simple1" qsCatId="simple" csTypeId="urn:microsoft.com/office/officeart/2005/8/colors/accent5_1" csCatId="accent5" phldr="1"/>
      <dgm:spPr/>
      <dgm:t>
        <a:bodyPr/>
        <a:lstStyle/>
        <a:p>
          <a:endParaRPr lang="es-ES"/>
        </a:p>
      </dgm:t>
    </dgm:pt>
    <dgm:pt modelId="{3B8FF87F-22C7-4C8A-8C44-02F84C149777}">
      <dgm:prSet phldrT="[Texto]" custT="1"/>
      <dgm:spPr/>
      <dgm:t>
        <a:bodyPr/>
        <a:lstStyle/>
        <a:p>
          <a:pPr algn="just"/>
          <a:r>
            <a:rPr lang="es-EC" sz="1500" dirty="0" smtClean="0">
              <a:solidFill>
                <a:schemeClr val="tx2"/>
              </a:solidFill>
              <a:latin typeface="Times New Roman" panose="02020603050405020304" pitchFamily="18" charset="0"/>
              <a:cs typeface="Times New Roman" panose="02020603050405020304" pitchFamily="18" charset="0"/>
            </a:rPr>
            <a:t>Determinar la correlación entre los tipos de cultura organizacional e innovación.</a:t>
          </a:r>
          <a:endParaRPr lang="es-ES" sz="1500" dirty="0">
            <a:solidFill>
              <a:schemeClr val="tx2"/>
            </a:solidFill>
            <a:latin typeface="Times New Roman" panose="02020603050405020304" pitchFamily="18" charset="0"/>
            <a:cs typeface="Times New Roman" panose="02020603050405020304" pitchFamily="18" charset="0"/>
          </a:endParaRPr>
        </a:p>
      </dgm:t>
    </dgm:pt>
    <dgm:pt modelId="{01F4F190-2CE3-4E12-9B31-7EE44D06C997}" type="parTrans" cxnId="{94EAECA7-61EF-4E60-9B7D-1F7D7AE84A33}">
      <dgm:prSet/>
      <dgm:spPr/>
      <dgm:t>
        <a:bodyPr/>
        <a:lstStyle/>
        <a:p>
          <a:pPr algn="just"/>
          <a:endParaRPr lang="es-ES" sz="1500">
            <a:solidFill>
              <a:schemeClr val="tx2"/>
            </a:solidFill>
            <a:latin typeface="Times New Roman" panose="02020603050405020304" pitchFamily="18" charset="0"/>
            <a:cs typeface="Times New Roman" panose="02020603050405020304" pitchFamily="18" charset="0"/>
          </a:endParaRPr>
        </a:p>
      </dgm:t>
    </dgm:pt>
    <dgm:pt modelId="{418917E2-195C-486A-A05D-52DE946E73D5}" type="sibTrans" cxnId="{94EAECA7-61EF-4E60-9B7D-1F7D7AE84A33}">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7000" r="-37000"/>
          </a:stretch>
        </a:blipFill>
      </dgm:spPr>
      <dgm:t>
        <a:bodyPr/>
        <a:lstStyle/>
        <a:p>
          <a:pPr algn="just"/>
          <a:endParaRPr lang="es-ES" sz="1500">
            <a:solidFill>
              <a:schemeClr val="tx2"/>
            </a:solidFill>
            <a:latin typeface="Times New Roman" panose="02020603050405020304" pitchFamily="18" charset="0"/>
            <a:cs typeface="Times New Roman" panose="02020603050405020304" pitchFamily="18" charset="0"/>
          </a:endParaRPr>
        </a:p>
      </dgm:t>
    </dgm:pt>
    <dgm:pt modelId="{D0CFC17E-A987-4F44-82AD-345CE97C481B}">
      <dgm:prSet phldrT="[Texto]" custT="1"/>
      <dgm:spPr/>
      <dgm:t>
        <a:bodyPr/>
        <a:lstStyle/>
        <a:p>
          <a:pPr algn="just"/>
          <a:r>
            <a:rPr lang="es-EC" sz="1500" dirty="0" smtClean="0">
              <a:solidFill>
                <a:schemeClr val="tx2"/>
              </a:solidFill>
              <a:latin typeface="Times New Roman" panose="02020603050405020304" pitchFamily="18" charset="0"/>
              <a:cs typeface="Times New Roman" panose="02020603050405020304" pitchFamily="18" charset="0"/>
            </a:rPr>
            <a:t>Determinar la correlación entre los resultados de innovación, el ingreso, cada línea del mismo y además la utilidad.</a:t>
          </a:r>
          <a:endParaRPr lang="es-ES" sz="1500" dirty="0">
            <a:solidFill>
              <a:schemeClr val="tx2"/>
            </a:solidFill>
            <a:latin typeface="Times New Roman" panose="02020603050405020304" pitchFamily="18" charset="0"/>
            <a:cs typeface="Times New Roman" panose="02020603050405020304" pitchFamily="18" charset="0"/>
          </a:endParaRPr>
        </a:p>
      </dgm:t>
    </dgm:pt>
    <dgm:pt modelId="{F87D2D0B-4AEB-4366-8882-741320FB9FF1}" type="parTrans" cxnId="{99F89BF6-5A19-4583-9E9F-8755925DE340}">
      <dgm:prSet/>
      <dgm:spPr/>
      <dgm:t>
        <a:bodyPr/>
        <a:lstStyle/>
        <a:p>
          <a:pPr algn="just"/>
          <a:endParaRPr lang="es-ES" sz="1500">
            <a:solidFill>
              <a:schemeClr val="tx2"/>
            </a:solidFill>
            <a:latin typeface="Times New Roman" panose="02020603050405020304" pitchFamily="18" charset="0"/>
            <a:cs typeface="Times New Roman" panose="02020603050405020304" pitchFamily="18" charset="0"/>
          </a:endParaRPr>
        </a:p>
      </dgm:t>
    </dgm:pt>
    <dgm:pt modelId="{CBDFCF22-6B38-4EEB-811C-C9DB5E328755}" type="sibTrans" cxnId="{99F89BF6-5A19-4583-9E9F-8755925DE340}">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dgm:spPr>
      <dgm:t>
        <a:bodyPr/>
        <a:lstStyle/>
        <a:p>
          <a:pPr algn="just"/>
          <a:endParaRPr lang="es-ES" sz="1500">
            <a:solidFill>
              <a:schemeClr val="tx2"/>
            </a:solidFill>
            <a:latin typeface="Times New Roman" panose="02020603050405020304" pitchFamily="18" charset="0"/>
            <a:cs typeface="Times New Roman" panose="02020603050405020304" pitchFamily="18" charset="0"/>
          </a:endParaRPr>
        </a:p>
      </dgm:t>
    </dgm:pt>
    <dgm:pt modelId="{E48C0A39-C9EE-46FE-A117-6F6E7117A284}">
      <dgm:prSet phldrT="[Texto]" custT="1"/>
      <dgm:spPr/>
      <dgm:t>
        <a:bodyPr/>
        <a:lstStyle/>
        <a:p>
          <a:pPr algn="just"/>
          <a:r>
            <a:rPr lang="es-EC" sz="1500" dirty="0" smtClean="0">
              <a:solidFill>
                <a:schemeClr val="tx2"/>
              </a:solidFill>
              <a:latin typeface="Times New Roman" panose="02020603050405020304" pitchFamily="18" charset="0"/>
              <a:cs typeface="Times New Roman" panose="02020603050405020304" pitchFamily="18" charset="0"/>
            </a:rPr>
            <a:t>Determinar la correlación entre los tipos de cultura organizacional, con el ingreso, cada línea del mismo y además la utilidad.</a:t>
          </a:r>
          <a:endParaRPr lang="es-ES" sz="1500" dirty="0">
            <a:solidFill>
              <a:schemeClr val="tx2"/>
            </a:solidFill>
            <a:latin typeface="Times New Roman" panose="02020603050405020304" pitchFamily="18" charset="0"/>
            <a:cs typeface="Times New Roman" panose="02020603050405020304" pitchFamily="18" charset="0"/>
          </a:endParaRPr>
        </a:p>
      </dgm:t>
    </dgm:pt>
    <dgm:pt modelId="{8BC46B28-9BF0-468A-A190-7B17276606F6}" type="parTrans" cxnId="{7E9F4EA4-2D49-4E74-A43D-6124C22A4B57}">
      <dgm:prSet/>
      <dgm:spPr/>
      <dgm:t>
        <a:bodyPr/>
        <a:lstStyle/>
        <a:p>
          <a:pPr algn="just"/>
          <a:endParaRPr lang="es-ES" sz="1500">
            <a:solidFill>
              <a:schemeClr val="tx2"/>
            </a:solidFill>
            <a:latin typeface="Times New Roman" panose="02020603050405020304" pitchFamily="18" charset="0"/>
            <a:cs typeface="Times New Roman" panose="02020603050405020304" pitchFamily="18" charset="0"/>
          </a:endParaRPr>
        </a:p>
      </dgm:t>
    </dgm:pt>
    <dgm:pt modelId="{996343AF-386C-4052-A43F-AB1A3C726E0B}" type="sibTrans" cxnId="{7E9F4EA4-2D49-4E74-A43D-6124C22A4B57}">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pPr algn="just"/>
          <a:endParaRPr lang="es-ES" sz="1500">
            <a:solidFill>
              <a:schemeClr val="tx2"/>
            </a:solidFill>
            <a:latin typeface="Times New Roman" panose="02020603050405020304" pitchFamily="18" charset="0"/>
            <a:cs typeface="Times New Roman" panose="02020603050405020304" pitchFamily="18" charset="0"/>
          </a:endParaRPr>
        </a:p>
      </dgm:t>
    </dgm:pt>
    <dgm:pt modelId="{BE7D1A21-A927-4B86-A54C-3D0E36264627}">
      <dgm:prSet phldrT="[Texto]" custT="1"/>
      <dgm:spPr/>
      <dgm:t>
        <a:bodyPr/>
        <a:lstStyle/>
        <a:p>
          <a:pPr algn="just"/>
          <a:r>
            <a:rPr lang="es-EC" sz="1500" dirty="0" smtClean="0">
              <a:solidFill>
                <a:schemeClr val="tx2"/>
              </a:solidFill>
              <a:latin typeface="Times New Roman" panose="02020603050405020304" pitchFamily="18" charset="0"/>
              <a:cs typeface="Times New Roman" panose="02020603050405020304" pitchFamily="18" charset="0"/>
            </a:rPr>
            <a:t>Establecer la situación actual de la innovación en las empresas del sector de estudio.</a:t>
          </a:r>
          <a:endParaRPr lang="es-ES" sz="1500" dirty="0">
            <a:solidFill>
              <a:schemeClr val="tx2"/>
            </a:solidFill>
            <a:latin typeface="Times New Roman" panose="02020603050405020304" pitchFamily="18" charset="0"/>
            <a:cs typeface="Times New Roman" panose="02020603050405020304" pitchFamily="18" charset="0"/>
          </a:endParaRPr>
        </a:p>
      </dgm:t>
    </dgm:pt>
    <dgm:pt modelId="{D8CC3500-09B9-46A4-995C-14962865917F}" type="parTrans" cxnId="{5E376EE5-FD9A-48D9-ADEA-B214417F6FD1}">
      <dgm:prSet/>
      <dgm:spPr/>
      <dgm:t>
        <a:bodyPr/>
        <a:lstStyle/>
        <a:p>
          <a:pPr algn="just"/>
          <a:endParaRPr lang="es-ES" sz="1500">
            <a:solidFill>
              <a:schemeClr val="tx2"/>
            </a:solidFill>
            <a:latin typeface="Times New Roman" panose="02020603050405020304" pitchFamily="18" charset="0"/>
            <a:cs typeface="Times New Roman" panose="02020603050405020304" pitchFamily="18" charset="0"/>
          </a:endParaRPr>
        </a:p>
      </dgm:t>
    </dgm:pt>
    <dgm:pt modelId="{674641FE-3BF5-45FD-9160-D1B3EC0F7D96}" type="sibTrans" cxnId="{5E376EE5-FD9A-48D9-ADEA-B214417F6FD1}">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t>
        <a:bodyPr/>
        <a:lstStyle/>
        <a:p>
          <a:pPr algn="just"/>
          <a:endParaRPr lang="es-ES" sz="1500">
            <a:solidFill>
              <a:schemeClr val="tx2"/>
            </a:solidFill>
            <a:latin typeface="Times New Roman" panose="02020603050405020304" pitchFamily="18" charset="0"/>
            <a:cs typeface="Times New Roman" panose="02020603050405020304" pitchFamily="18" charset="0"/>
          </a:endParaRPr>
        </a:p>
      </dgm:t>
    </dgm:pt>
    <dgm:pt modelId="{11266907-E89E-4F51-8773-F5896B293880}">
      <dgm:prSet custT="1"/>
      <dgm:spPr/>
      <dgm:t>
        <a:bodyPr/>
        <a:lstStyle/>
        <a:p>
          <a:pPr algn="just"/>
          <a:r>
            <a:rPr lang="es-EC" sz="1500" dirty="0" smtClean="0">
              <a:solidFill>
                <a:schemeClr val="tx2"/>
              </a:solidFill>
              <a:latin typeface="Times New Roman" panose="02020603050405020304" pitchFamily="18" charset="0"/>
              <a:cs typeface="Times New Roman" panose="02020603050405020304" pitchFamily="18" charset="0"/>
            </a:rPr>
            <a:t>Determinar la cultura organizacional actual y deseada del sector de estudio</a:t>
          </a:r>
          <a:endParaRPr lang="es-ES" sz="1500" dirty="0">
            <a:solidFill>
              <a:schemeClr val="tx2"/>
            </a:solidFill>
            <a:latin typeface="Times New Roman" panose="02020603050405020304" pitchFamily="18" charset="0"/>
            <a:cs typeface="Times New Roman" panose="02020603050405020304" pitchFamily="18" charset="0"/>
          </a:endParaRPr>
        </a:p>
      </dgm:t>
    </dgm:pt>
    <dgm:pt modelId="{EEE1A160-4879-40A4-A509-54CF4E18CA93}" type="parTrans" cxnId="{75885A5B-7226-471E-849C-C0CC06770422}">
      <dgm:prSet/>
      <dgm:spPr/>
      <dgm:t>
        <a:bodyPr/>
        <a:lstStyle/>
        <a:p>
          <a:pPr algn="just"/>
          <a:endParaRPr lang="es-ES" sz="1500">
            <a:solidFill>
              <a:schemeClr val="tx2"/>
            </a:solidFill>
            <a:latin typeface="Times New Roman" panose="02020603050405020304" pitchFamily="18" charset="0"/>
            <a:cs typeface="Times New Roman" panose="02020603050405020304" pitchFamily="18" charset="0"/>
          </a:endParaRPr>
        </a:p>
      </dgm:t>
    </dgm:pt>
    <dgm:pt modelId="{FCDF727D-B023-4856-A321-4DC7D621962C}" type="sibTrans" cxnId="{75885A5B-7226-471E-849C-C0CC06770422}">
      <dgm:prSet/>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40000" r="-40000"/>
          </a:stretch>
        </a:blipFill>
      </dgm:spPr>
      <dgm:t>
        <a:bodyPr/>
        <a:lstStyle/>
        <a:p>
          <a:pPr algn="just"/>
          <a:endParaRPr lang="es-ES" sz="1500">
            <a:solidFill>
              <a:schemeClr val="tx2"/>
            </a:solidFill>
            <a:latin typeface="Times New Roman" panose="02020603050405020304" pitchFamily="18" charset="0"/>
            <a:cs typeface="Times New Roman" panose="02020603050405020304" pitchFamily="18" charset="0"/>
          </a:endParaRPr>
        </a:p>
      </dgm:t>
    </dgm:pt>
    <dgm:pt modelId="{C953467C-9D2A-4A71-9FA3-A100C85BFDD4}" type="pres">
      <dgm:prSet presAssocID="{32B6B667-0847-4C96-9D65-14209331DA39}" presName="Name0" presStyleCnt="0">
        <dgm:presLayoutVars>
          <dgm:chMax val="7"/>
          <dgm:chPref val="7"/>
          <dgm:dir/>
        </dgm:presLayoutVars>
      </dgm:prSet>
      <dgm:spPr/>
      <dgm:t>
        <a:bodyPr/>
        <a:lstStyle/>
        <a:p>
          <a:endParaRPr lang="es-ES"/>
        </a:p>
      </dgm:t>
    </dgm:pt>
    <dgm:pt modelId="{93F6CAA9-5B3B-444D-B77A-588501A982BD}" type="pres">
      <dgm:prSet presAssocID="{32B6B667-0847-4C96-9D65-14209331DA39}" presName="dot1" presStyleLbl="alignNode1" presStyleIdx="0" presStyleCnt="15"/>
      <dgm:spPr/>
    </dgm:pt>
    <dgm:pt modelId="{374D4C99-D63D-4D2D-9A7A-B46FCEA4E944}" type="pres">
      <dgm:prSet presAssocID="{32B6B667-0847-4C96-9D65-14209331DA39}" presName="dot2" presStyleLbl="alignNode1" presStyleIdx="1" presStyleCnt="15"/>
      <dgm:spPr/>
    </dgm:pt>
    <dgm:pt modelId="{2A9DD815-6708-48C3-8669-197F9C8BFCFE}" type="pres">
      <dgm:prSet presAssocID="{32B6B667-0847-4C96-9D65-14209331DA39}" presName="dot3" presStyleLbl="alignNode1" presStyleIdx="2" presStyleCnt="15"/>
      <dgm:spPr/>
    </dgm:pt>
    <dgm:pt modelId="{660E7500-7B1D-4FA6-A887-BEF3A12F18D6}" type="pres">
      <dgm:prSet presAssocID="{32B6B667-0847-4C96-9D65-14209331DA39}" presName="dot4" presStyleLbl="alignNode1" presStyleIdx="3" presStyleCnt="15"/>
      <dgm:spPr/>
    </dgm:pt>
    <dgm:pt modelId="{6DFE0575-4DAE-4879-9B3E-28E51882ABAE}" type="pres">
      <dgm:prSet presAssocID="{32B6B667-0847-4C96-9D65-14209331DA39}" presName="dot5" presStyleLbl="alignNode1" presStyleIdx="4" presStyleCnt="15"/>
      <dgm:spPr/>
    </dgm:pt>
    <dgm:pt modelId="{574E06DC-8A33-47C5-9B3C-AB440F0651F9}" type="pres">
      <dgm:prSet presAssocID="{32B6B667-0847-4C96-9D65-14209331DA39}" presName="dot6" presStyleLbl="alignNode1" presStyleIdx="5" presStyleCnt="15"/>
      <dgm:spPr/>
    </dgm:pt>
    <dgm:pt modelId="{B0BA89CD-D98F-4648-AB1F-7DEEAC4A051E}" type="pres">
      <dgm:prSet presAssocID="{32B6B667-0847-4C96-9D65-14209331DA39}" presName="dot7" presStyleLbl="alignNode1" presStyleIdx="6" presStyleCnt="15"/>
      <dgm:spPr/>
    </dgm:pt>
    <dgm:pt modelId="{3A313A62-2306-4044-98B0-C41F04558785}" type="pres">
      <dgm:prSet presAssocID="{32B6B667-0847-4C96-9D65-14209331DA39}" presName="dot8" presStyleLbl="alignNode1" presStyleIdx="7" presStyleCnt="15"/>
      <dgm:spPr/>
    </dgm:pt>
    <dgm:pt modelId="{AB8C1261-F220-4AD7-A785-30A10DEF1169}" type="pres">
      <dgm:prSet presAssocID="{32B6B667-0847-4C96-9D65-14209331DA39}" presName="dotArrow1" presStyleLbl="alignNode1" presStyleIdx="8" presStyleCnt="15"/>
      <dgm:spPr/>
    </dgm:pt>
    <dgm:pt modelId="{02918B66-89FA-4272-B9AF-9A43E818377B}" type="pres">
      <dgm:prSet presAssocID="{32B6B667-0847-4C96-9D65-14209331DA39}" presName="dotArrow2" presStyleLbl="alignNode1" presStyleIdx="9" presStyleCnt="15"/>
      <dgm:spPr/>
      <dgm:t>
        <a:bodyPr/>
        <a:lstStyle/>
        <a:p>
          <a:endParaRPr lang="es-ES"/>
        </a:p>
      </dgm:t>
    </dgm:pt>
    <dgm:pt modelId="{A4C1345C-A451-4845-A24A-F2F7C18A620F}" type="pres">
      <dgm:prSet presAssocID="{32B6B667-0847-4C96-9D65-14209331DA39}" presName="dotArrow3" presStyleLbl="alignNode1" presStyleIdx="10" presStyleCnt="15"/>
      <dgm:spPr/>
    </dgm:pt>
    <dgm:pt modelId="{52522949-3606-448C-B965-72F62EB356E1}" type="pres">
      <dgm:prSet presAssocID="{32B6B667-0847-4C96-9D65-14209331DA39}" presName="dotArrow4" presStyleLbl="alignNode1" presStyleIdx="11" presStyleCnt="15"/>
      <dgm:spPr/>
    </dgm:pt>
    <dgm:pt modelId="{F9AB7D7A-A19D-4FFF-935F-4D25B9A75D9F}" type="pres">
      <dgm:prSet presAssocID="{32B6B667-0847-4C96-9D65-14209331DA39}" presName="dotArrow5" presStyleLbl="alignNode1" presStyleIdx="12" presStyleCnt="15"/>
      <dgm:spPr/>
    </dgm:pt>
    <dgm:pt modelId="{D20B382E-697E-4843-A252-5CEA95D9B833}" type="pres">
      <dgm:prSet presAssocID="{32B6B667-0847-4C96-9D65-14209331DA39}" presName="dotArrow6" presStyleLbl="alignNode1" presStyleIdx="13" presStyleCnt="15"/>
      <dgm:spPr/>
      <dgm:t>
        <a:bodyPr/>
        <a:lstStyle/>
        <a:p>
          <a:endParaRPr lang="es-ES"/>
        </a:p>
      </dgm:t>
    </dgm:pt>
    <dgm:pt modelId="{D10D2459-6A18-4E33-B3BB-EB7366FABDD8}" type="pres">
      <dgm:prSet presAssocID="{32B6B667-0847-4C96-9D65-14209331DA39}" presName="dotArrow7" presStyleLbl="alignNode1" presStyleIdx="14" presStyleCnt="15"/>
      <dgm:spPr/>
    </dgm:pt>
    <dgm:pt modelId="{57E21C71-490D-4666-B484-7A3985C3EE9D}" type="pres">
      <dgm:prSet presAssocID="{3B8FF87F-22C7-4C8A-8C44-02F84C149777}" presName="parTx1" presStyleLbl="node1" presStyleIdx="0" presStyleCnt="5" custScaleX="658958" custScaleY="139016" custLinFactX="100000" custLinFactNeighborX="166937" custLinFactNeighborY="38328"/>
      <dgm:spPr/>
      <dgm:t>
        <a:bodyPr/>
        <a:lstStyle/>
        <a:p>
          <a:endParaRPr lang="es-ES"/>
        </a:p>
      </dgm:t>
    </dgm:pt>
    <dgm:pt modelId="{455652C3-BD6B-4CF5-B662-4691D5D6A111}" type="pres">
      <dgm:prSet presAssocID="{418917E2-195C-486A-A05D-52DE946E73D5}" presName="picture1" presStyleCnt="0"/>
      <dgm:spPr/>
    </dgm:pt>
    <dgm:pt modelId="{5B109E60-2EC0-4D8C-B714-22E15464CE97}" type="pres">
      <dgm:prSet presAssocID="{418917E2-195C-486A-A05D-52DE946E73D5}" presName="imageRepeatNode" presStyleLbl="fgImgPlace1" presStyleIdx="0" presStyleCnt="5" custLinFactNeighborX="-61387"/>
      <dgm:spPr/>
      <dgm:t>
        <a:bodyPr/>
        <a:lstStyle/>
        <a:p>
          <a:endParaRPr lang="es-ES"/>
        </a:p>
      </dgm:t>
    </dgm:pt>
    <dgm:pt modelId="{61D42F3E-7D1A-48F8-80D0-5490D2652620}" type="pres">
      <dgm:prSet presAssocID="{D0CFC17E-A987-4F44-82AD-345CE97C481B}" presName="parTx2" presStyleLbl="node1" presStyleIdx="1" presStyleCnt="5" custScaleX="600077" custScaleY="163057" custLinFactX="100000" custLinFactNeighborX="140842" custLinFactNeighborY="-13563"/>
      <dgm:spPr/>
      <dgm:t>
        <a:bodyPr/>
        <a:lstStyle/>
        <a:p>
          <a:endParaRPr lang="es-ES"/>
        </a:p>
      </dgm:t>
    </dgm:pt>
    <dgm:pt modelId="{7D768A9C-752B-44B7-8B99-99C065B8751D}" type="pres">
      <dgm:prSet presAssocID="{CBDFCF22-6B38-4EEB-811C-C9DB5E328755}" presName="picture2" presStyleCnt="0"/>
      <dgm:spPr/>
    </dgm:pt>
    <dgm:pt modelId="{9ABC8B64-107E-4E67-84BE-1B9D823A1A5A}" type="pres">
      <dgm:prSet presAssocID="{CBDFCF22-6B38-4EEB-811C-C9DB5E328755}" presName="imageRepeatNode" presStyleLbl="fgImgPlace1" presStyleIdx="1" presStyleCnt="5" custLinFactNeighborX="-61387"/>
      <dgm:spPr/>
      <dgm:t>
        <a:bodyPr/>
        <a:lstStyle/>
        <a:p>
          <a:endParaRPr lang="es-ES"/>
        </a:p>
      </dgm:t>
    </dgm:pt>
    <dgm:pt modelId="{1E5CADA3-67AC-4B92-964D-5A3CBFF2AEB3}" type="pres">
      <dgm:prSet presAssocID="{E48C0A39-C9EE-46FE-A117-6F6E7117A284}" presName="parTx3" presStyleLbl="node1" presStyleIdx="2" presStyleCnt="5" custScaleX="585319" custScaleY="178504" custLinFactX="100000" custLinFactNeighborX="131766" custLinFactNeighborY="-38948"/>
      <dgm:spPr/>
      <dgm:t>
        <a:bodyPr/>
        <a:lstStyle/>
        <a:p>
          <a:endParaRPr lang="es-ES"/>
        </a:p>
      </dgm:t>
    </dgm:pt>
    <dgm:pt modelId="{4B464D1B-46FD-426C-AF99-0B8FDF721628}" type="pres">
      <dgm:prSet presAssocID="{996343AF-386C-4052-A43F-AB1A3C726E0B}" presName="picture3" presStyleCnt="0"/>
      <dgm:spPr/>
    </dgm:pt>
    <dgm:pt modelId="{28A0AD2C-1CAF-4CE9-9787-30C78EA7FABD}" type="pres">
      <dgm:prSet presAssocID="{996343AF-386C-4052-A43F-AB1A3C726E0B}" presName="imageRepeatNode" presStyleLbl="fgImgPlace1" presStyleIdx="2" presStyleCnt="5" custLinFactNeighborX="-61387" custLinFactNeighborY="5082"/>
      <dgm:spPr/>
      <dgm:t>
        <a:bodyPr/>
        <a:lstStyle/>
        <a:p>
          <a:endParaRPr lang="es-ES"/>
        </a:p>
      </dgm:t>
    </dgm:pt>
    <dgm:pt modelId="{1F3FEE3C-0B4E-4FB6-9F0B-56A28DCDD169}" type="pres">
      <dgm:prSet presAssocID="{BE7D1A21-A927-4B86-A54C-3D0E36264627}" presName="parTx4" presStyleLbl="node1" presStyleIdx="3" presStyleCnt="5" custScaleX="579456" custScaleY="154509" custLinFactX="100000" custLinFactNeighborX="130300" custLinFactNeighborY="-21153"/>
      <dgm:spPr/>
      <dgm:t>
        <a:bodyPr/>
        <a:lstStyle/>
        <a:p>
          <a:endParaRPr lang="es-ES"/>
        </a:p>
      </dgm:t>
    </dgm:pt>
    <dgm:pt modelId="{1191C175-B8D2-4C6B-AF4A-284618B5B72A}" type="pres">
      <dgm:prSet presAssocID="{674641FE-3BF5-45FD-9160-D1B3EC0F7D96}" presName="picture4" presStyleCnt="0"/>
      <dgm:spPr/>
    </dgm:pt>
    <dgm:pt modelId="{EC7CC634-C5C6-469B-8C60-B1C045235C08}" type="pres">
      <dgm:prSet presAssocID="{674641FE-3BF5-45FD-9160-D1B3EC0F7D96}" presName="imageRepeatNode" presStyleLbl="fgImgPlace1" presStyleIdx="3" presStyleCnt="5" custLinFactNeighborX="-61387" custLinFactNeighborY="25412"/>
      <dgm:spPr/>
      <dgm:t>
        <a:bodyPr/>
        <a:lstStyle/>
        <a:p>
          <a:endParaRPr lang="es-ES"/>
        </a:p>
      </dgm:t>
    </dgm:pt>
    <dgm:pt modelId="{D8D21A32-9A40-402D-9F7A-AA3D9A924953}" type="pres">
      <dgm:prSet presAssocID="{11266907-E89E-4F51-8773-F5896B293880}" presName="parTx5" presStyleLbl="node1" presStyleIdx="4" presStyleCnt="5" custScaleX="619680" custScaleY="154509" custLinFactX="100000" custLinFactNeighborX="142779" custLinFactNeighborY="4231"/>
      <dgm:spPr/>
      <dgm:t>
        <a:bodyPr/>
        <a:lstStyle/>
        <a:p>
          <a:endParaRPr lang="es-ES"/>
        </a:p>
      </dgm:t>
    </dgm:pt>
    <dgm:pt modelId="{741F3139-7905-4182-8F22-3920BA077E18}" type="pres">
      <dgm:prSet presAssocID="{FCDF727D-B023-4856-A321-4DC7D621962C}" presName="picture5" presStyleCnt="0"/>
      <dgm:spPr/>
    </dgm:pt>
    <dgm:pt modelId="{A4B6976C-B2CB-45BF-96A1-AD1FF6F13AE1}" type="pres">
      <dgm:prSet presAssocID="{FCDF727D-B023-4856-A321-4DC7D621962C}" presName="imageRepeatNode" presStyleLbl="fgImgPlace1" presStyleIdx="4" presStyleCnt="5" custLinFactNeighborX="-61387" custLinFactNeighborY="25412"/>
      <dgm:spPr/>
      <dgm:t>
        <a:bodyPr/>
        <a:lstStyle/>
        <a:p>
          <a:endParaRPr lang="es-ES"/>
        </a:p>
      </dgm:t>
    </dgm:pt>
  </dgm:ptLst>
  <dgm:cxnLst>
    <dgm:cxn modelId="{6EF63BFB-CB53-4428-9D59-2381B8E9620C}" type="presOf" srcId="{CBDFCF22-6B38-4EEB-811C-C9DB5E328755}" destId="{9ABC8B64-107E-4E67-84BE-1B9D823A1A5A}" srcOrd="0" destOrd="0" presId="urn:microsoft.com/office/officeart/2008/layout/AscendingPictureAccentProcess"/>
    <dgm:cxn modelId="{5E376EE5-FD9A-48D9-ADEA-B214417F6FD1}" srcId="{32B6B667-0847-4C96-9D65-14209331DA39}" destId="{BE7D1A21-A927-4B86-A54C-3D0E36264627}" srcOrd="3" destOrd="0" parTransId="{D8CC3500-09B9-46A4-995C-14962865917F}" sibTransId="{674641FE-3BF5-45FD-9160-D1B3EC0F7D96}"/>
    <dgm:cxn modelId="{7E9F4EA4-2D49-4E74-A43D-6124C22A4B57}" srcId="{32B6B667-0847-4C96-9D65-14209331DA39}" destId="{E48C0A39-C9EE-46FE-A117-6F6E7117A284}" srcOrd="2" destOrd="0" parTransId="{8BC46B28-9BF0-468A-A190-7B17276606F6}" sibTransId="{996343AF-386C-4052-A43F-AB1A3C726E0B}"/>
    <dgm:cxn modelId="{E2AF8623-7B92-4A12-AB13-737DCFEB841B}" type="presOf" srcId="{3B8FF87F-22C7-4C8A-8C44-02F84C149777}" destId="{57E21C71-490D-4666-B484-7A3985C3EE9D}" srcOrd="0" destOrd="0" presId="urn:microsoft.com/office/officeart/2008/layout/AscendingPictureAccentProcess"/>
    <dgm:cxn modelId="{D6400FAE-68C1-4831-AA76-59174625DF1D}" type="presOf" srcId="{D0CFC17E-A987-4F44-82AD-345CE97C481B}" destId="{61D42F3E-7D1A-48F8-80D0-5490D2652620}" srcOrd="0" destOrd="0" presId="urn:microsoft.com/office/officeart/2008/layout/AscendingPictureAccentProcess"/>
    <dgm:cxn modelId="{853E2F20-49D8-4EF2-83F5-89260066504C}" type="presOf" srcId="{674641FE-3BF5-45FD-9160-D1B3EC0F7D96}" destId="{EC7CC634-C5C6-469B-8C60-B1C045235C08}" srcOrd="0" destOrd="0" presId="urn:microsoft.com/office/officeart/2008/layout/AscendingPictureAccentProcess"/>
    <dgm:cxn modelId="{995374C3-1725-4E30-ADD5-1CE33DA130C2}" type="presOf" srcId="{418917E2-195C-486A-A05D-52DE946E73D5}" destId="{5B109E60-2EC0-4D8C-B714-22E15464CE97}" srcOrd="0" destOrd="0" presId="urn:microsoft.com/office/officeart/2008/layout/AscendingPictureAccentProcess"/>
    <dgm:cxn modelId="{75885A5B-7226-471E-849C-C0CC06770422}" srcId="{32B6B667-0847-4C96-9D65-14209331DA39}" destId="{11266907-E89E-4F51-8773-F5896B293880}" srcOrd="4" destOrd="0" parTransId="{EEE1A160-4879-40A4-A509-54CF4E18CA93}" sibTransId="{FCDF727D-B023-4856-A321-4DC7D621962C}"/>
    <dgm:cxn modelId="{99F89BF6-5A19-4583-9E9F-8755925DE340}" srcId="{32B6B667-0847-4C96-9D65-14209331DA39}" destId="{D0CFC17E-A987-4F44-82AD-345CE97C481B}" srcOrd="1" destOrd="0" parTransId="{F87D2D0B-4AEB-4366-8882-741320FB9FF1}" sibTransId="{CBDFCF22-6B38-4EEB-811C-C9DB5E328755}"/>
    <dgm:cxn modelId="{AB0928AA-CEEF-4D09-A036-CFECA7C9C0F5}" type="presOf" srcId="{996343AF-386C-4052-A43F-AB1A3C726E0B}" destId="{28A0AD2C-1CAF-4CE9-9787-30C78EA7FABD}" srcOrd="0" destOrd="0" presId="urn:microsoft.com/office/officeart/2008/layout/AscendingPictureAccentProcess"/>
    <dgm:cxn modelId="{EB728EB5-D614-4782-B967-EE79C47A328C}" type="presOf" srcId="{BE7D1A21-A927-4B86-A54C-3D0E36264627}" destId="{1F3FEE3C-0B4E-4FB6-9F0B-56A28DCDD169}" srcOrd="0" destOrd="0" presId="urn:microsoft.com/office/officeart/2008/layout/AscendingPictureAccentProcess"/>
    <dgm:cxn modelId="{F3BE1C45-0234-4D8B-AC2E-719A05D08BF7}" type="presOf" srcId="{FCDF727D-B023-4856-A321-4DC7D621962C}" destId="{A4B6976C-B2CB-45BF-96A1-AD1FF6F13AE1}" srcOrd="0" destOrd="0" presId="urn:microsoft.com/office/officeart/2008/layout/AscendingPictureAccentProcess"/>
    <dgm:cxn modelId="{94EAECA7-61EF-4E60-9B7D-1F7D7AE84A33}" srcId="{32B6B667-0847-4C96-9D65-14209331DA39}" destId="{3B8FF87F-22C7-4C8A-8C44-02F84C149777}" srcOrd="0" destOrd="0" parTransId="{01F4F190-2CE3-4E12-9B31-7EE44D06C997}" sibTransId="{418917E2-195C-486A-A05D-52DE946E73D5}"/>
    <dgm:cxn modelId="{42419A2D-076E-423D-98B7-DB311C096CC9}" type="presOf" srcId="{E48C0A39-C9EE-46FE-A117-6F6E7117A284}" destId="{1E5CADA3-67AC-4B92-964D-5A3CBFF2AEB3}" srcOrd="0" destOrd="0" presId="urn:microsoft.com/office/officeart/2008/layout/AscendingPictureAccentProcess"/>
    <dgm:cxn modelId="{BC14E3B4-1393-49D3-8051-2086A2297734}" type="presOf" srcId="{11266907-E89E-4F51-8773-F5896B293880}" destId="{D8D21A32-9A40-402D-9F7A-AA3D9A924953}" srcOrd="0" destOrd="0" presId="urn:microsoft.com/office/officeart/2008/layout/AscendingPictureAccentProcess"/>
    <dgm:cxn modelId="{41486873-EC68-471E-8FA4-6CBD7F4CB38D}" type="presOf" srcId="{32B6B667-0847-4C96-9D65-14209331DA39}" destId="{C953467C-9D2A-4A71-9FA3-A100C85BFDD4}" srcOrd="0" destOrd="0" presId="urn:microsoft.com/office/officeart/2008/layout/AscendingPictureAccentProcess"/>
    <dgm:cxn modelId="{32E65C99-296B-44D5-A3A9-2BD1C0125DF3}" type="presParOf" srcId="{C953467C-9D2A-4A71-9FA3-A100C85BFDD4}" destId="{93F6CAA9-5B3B-444D-B77A-588501A982BD}" srcOrd="0" destOrd="0" presId="urn:microsoft.com/office/officeart/2008/layout/AscendingPictureAccentProcess"/>
    <dgm:cxn modelId="{CE4DCD5F-6A6E-43A0-B567-4BA3F12D22FA}" type="presParOf" srcId="{C953467C-9D2A-4A71-9FA3-A100C85BFDD4}" destId="{374D4C99-D63D-4D2D-9A7A-B46FCEA4E944}" srcOrd="1" destOrd="0" presId="urn:microsoft.com/office/officeart/2008/layout/AscendingPictureAccentProcess"/>
    <dgm:cxn modelId="{417DDC91-4370-41CC-8299-ED5C49E5A58F}" type="presParOf" srcId="{C953467C-9D2A-4A71-9FA3-A100C85BFDD4}" destId="{2A9DD815-6708-48C3-8669-197F9C8BFCFE}" srcOrd="2" destOrd="0" presId="urn:microsoft.com/office/officeart/2008/layout/AscendingPictureAccentProcess"/>
    <dgm:cxn modelId="{EB196903-5F13-4329-B02D-9212F7CDAD99}" type="presParOf" srcId="{C953467C-9D2A-4A71-9FA3-A100C85BFDD4}" destId="{660E7500-7B1D-4FA6-A887-BEF3A12F18D6}" srcOrd="3" destOrd="0" presId="urn:microsoft.com/office/officeart/2008/layout/AscendingPictureAccentProcess"/>
    <dgm:cxn modelId="{2A4BC332-56A0-4B27-A6F6-EE93591CD052}" type="presParOf" srcId="{C953467C-9D2A-4A71-9FA3-A100C85BFDD4}" destId="{6DFE0575-4DAE-4879-9B3E-28E51882ABAE}" srcOrd="4" destOrd="0" presId="urn:microsoft.com/office/officeart/2008/layout/AscendingPictureAccentProcess"/>
    <dgm:cxn modelId="{655B7B0C-11A7-408B-A366-ADCFA362C689}" type="presParOf" srcId="{C953467C-9D2A-4A71-9FA3-A100C85BFDD4}" destId="{574E06DC-8A33-47C5-9B3C-AB440F0651F9}" srcOrd="5" destOrd="0" presId="urn:microsoft.com/office/officeart/2008/layout/AscendingPictureAccentProcess"/>
    <dgm:cxn modelId="{F32E43CD-F90A-48A0-8481-4B7542240671}" type="presParOf" srcId="{C953467C-9D2A-4A71-9FA3-A100C85BFDD4}" destId="{B0BA89CD-D98F-4648-AB1F-7DEEAC4A051E}" srcOrd="6" destOrd="0" presId="urn:microsoft.com/office/officeart/2008/layout/AscendingPictureAccentProcess"/>
    <dgm:cxn modelId="{B478DE6F-4F9B-407E-BA2F-52E9D86DBF1C}" type="presParOf" srcId="{C953467C-9D2A-4A71-9FA3-A100C85BFDD4}" destId="{3A313A62-2306-4044-98B0-C41F04558785}" srcOrd="7" destOrd="0" presId="urn:microsoft.com/office/officeart/2008/layout/AscendingPictureAccentProcess"/>
    <dgm:cxn modelId="{52CF230F-8CAB-4799-9AC8-58553930D47F}" type="presParOf" srcId="{C953467C-9D2A-4A71-9FA3-A100C85BFDD4}" destId="{AB8C1261-F220-4AD7-A785-30A10DEF1169}" srcOrd="8" destOrd="0" presId="urn:microsoft.com/office/officeart/2008/layout/AscendingPictureAccentProcess"/>
    <dgm:cxn modelId="{C94AF494-B265-400E-8002-042F344B926A}" type="presParOf" srcId="{C953467C-9D2A-4A71-9FA3-A100C85BFDD4}" destId="{02918B66-89FA-4272-B9AF-9A43E818377B}" srcOrd="9" destOrd="0" presId="urn:microsoft.com/office/officeart/2008/layout/AscendingPictureAccentProcess"/>
    <dgm:cxn modelId="{525EBDAC-5C81-4D37-8146-2247254E17A8}" type="presParOf" srcId="{C953467C-9D2A-4A71-9FA3-A100C85BFDD4}" destId="{A4C1345C-A451-4845-A24A-F2F7C18A620F}" srcOrd="10" destOrd="0" presId="urn:microsoft.com/office/officeart/2008/layout/AscendingPictureAccentProcess"/>
    <dgm:cxn modelId="{617FB318-85AA-4614-9DFF-DE8373D2477B}" type="presParOf" srcId="{C953467C-9D2A-4A71-9FA3-A100C85BFDD4}" destId="{52522949-3606-448C-B965-72F62EB356E1}" srcOrd="11" destOrd="0" presId="urn:microsoft.com/office/officeart/2008/layout/AscendingPictureAccentProcess"/>
    <dgm:cxn modelId="{824D0344-8074-4B9D-97B2-29ECF539A519}" type="presParOf" srcId="{C953467C-9D2A-4A71-9FA3-A100C85BFDD4}" destId="{F9AB7D7A-A19D-4FFF-935F-4D25B9A75D9F}" srcOrd="12" destOrd="0" presId="urn:microsoft.com/office/officeart/2008/layout/AscendingPictureAccentProcess"/>
    <dgm:cxn modelId="{4B55FD64-E367-4B2C-BAFD-A91160B2EBCC}" type="presParOf" srcId="{C953467C-9D2A-4A71-9FA3-A100C85BFDD4}" destId="{D20B382E-697E-4843-A252-5CEA95D9B833}" srcOrd="13" destOrd="0" presId="urn:microsoft.com/office/officeart/2008/layout/AscendingPictureAccentProcess"/>
    <dgm:cxn modelId="{1386AEEF-9543-491C-A03D-E3FB1C5F2937}" type="presParOf" srcId="{C953467C-9D2A-4A71-9FA3-A100C85BFDD4}" destId="{D10D2459-6A18-4E33-B3BB-EB7366FABDD8}" srcOrd="14" destOrd="0" presId="urn:microsoft.com/office/officeart/2008/layout/AscendingPictureAccentProcess"/>
    <dgm:cxn modelId="{F6665AAA-747D-4931-A3FA-51CCABFE97AC}" type="presParOf" srcId="{C953467C-9D2A-4A71-9FA3-A100C85BFDD4}" destId="{57E21C71-490D-4666-B484-7A3985C3EE9D}" srcOrd="15" destOrd="0" presId="urn:microsoft.com/office/officeart/2008/layout/AscendingPictureAccentProcess"/>
    <dgm:cxn modelId="{24A4EE96-9683-4F19-9A4D-31973719EEA8}" type="presParOf" srcId="{C953467C-9D2A-4A71-9FA3-A100C85BFDD4}" destId="{455652C3-BD6B-4CF5-B662-4691D5D6A111}" srcOrd="16" destOrd="0" presId="urn:microsoft.com/office/officeart/2008/layout/AscendingPictureAccentProcess"/>
    <dgm:cxn modelId="{64CC1F65-FDAA-41B4-9271-D6CC915ACA9B}" type="presParOf" srcId="{455652C3-BD6B-4CF5-B662-4691D5D6A111}" destId="{5B109E60-2EC0-4D8C-B714-22E15464CE97}" srcOrd="0" destOrd="0" presId="urn:microsoft.com/office/officeart/2008/layout/AscendingPictureAccentProcess"/>
    <dgm:cxn modelId="{58170C8E-1D15-4C0F-95E7-C3ACB5775014}" type="presParOf" srcId="{C953467C-9D2A-4A71-9FA3-A100C85BFDD4}" destId="{61D42F3E-7D1A-48F8-80D0-5490D2652620}" srcOrd="17" destOrd="0" presId="urn:microsoft.com/office/officeart/2008/layout/AscendingPictureAccentProcess"/>
    <dgm:cxn modelId="{97D3DD94-A57D-4003-9EA1-FC422395F197}" type="presParOf" srcId="{C953467C-9D2A-4A71-9FA3-A100C85BFDD4}" destId="{7D768A9C-752B-44B7-8B99-99C065B8751D}" srcOrd="18" destOrd="0" presId="urn:microsoft.com/office/officeart/2008/layout/AscendingPictureAccentProcess"/>
    <dgm:cxn modelId="{196DA817-E31A-49FE-8989-2F9B380060FF}" type="presParOf" srcId="{7D768A9C-752B-44B7-8B99-99C065B8751D}" destId="{9ABC8B64-107E-4E67-84BE-1B9D823A1A5A}" srcOrd="0" destOrd="0" presId="urn:microsoft.com/office/officeart/2008/layout/AscendingPictureAccentProcess"/>
    <dgm:cxn modelId="{8FB5CFD4-B551-4249-8106-9D3EA2513D42}" type="presParOf" srcId="{C953467C-9D2A-4A71-9FA3-A100C85BFDD4}" destId="{1E5CADA3-67AC-4B92-964D-5A3CBFF2AEB3}" srcOrd="19" destOrd="0" presId="urn:microsoft.com/office/officeart/2008/layout/AscendingPictureAccentProcess"/>
    <dgm:cxn modelId="{2D0E5F43-FECD-4A84-AC78-10E278AE78E6}" type="presParOf" srcId="{C953467C-9D2A-4A71-9FA3-A100C85BFDD4}" destId="{4B464D1B-46FD-426C-AF99-0B8FDF721628}" srcOrd="20" destOrd="0" presId="urn:microsoft.com/office/officeart/2008/layout/AscendingPictureAccentProcess"/>
    <dgm:cxn modelId="{381672CA-FDB9-4CCD-AA21-8923BFB0D97A}" type="presParOf" srcId="{4B464D1B-46FD-426C-AF99-0B8FDF721628}" destId="{28A0AD2C-1CAF-4CE9-9787-30C78EA7FABD}" srcOrd="0" destOrd="0" presId="urn:microsoft.com/office/officeart/2008/layout/AscendingPictureAccentProcess"/>
    <dgm:cxn modelId="{7AED92D3-6A1D-4BAA-B64A-E05D6844ABFD}" type="presParOf" srcId="{C953467C-9D2A-4A71-9FA3-A100C85BFDD4}" destId="{1F3FEE3C-0B4E-4FB6-9F0B-56A28DCDD169}" srcOrd="21" destOrd="0" presId="urn:microsoft.com/office/officeart/2008/layout/AscendingPictureAccentProcess"/>
    <dgm:cxn modelId="{10E134EA-69F9-4CE0-9AA3-D6C87491E972}" type="presParOf" srcId="{C953467C-9D2A-4A71-9FA3-A100C85BFDD4}" destId="{1191C175-B8D2-4C6B-AF4A-284618B5B72A}" srcOrd="22" destOrd="0" presId="urn:microsoft.com/office/officeart/2008/layout/AscendingPictureAccentProcess"/>
    <dgm:cxn modelId="{DFCCEC80-9FF1-4F75-977F-102311AE852D}" type="presParOf" srcId="{1191C175-B8D2-4C6B-AF4A-284618B5B72A}" destId="{EC7CC634-C5C6-469B-8C60-B1C045235C08}" srcOrd="0" destOrd="0" presId="urn:microsoft.com/office/officeart/2008/layout/AscendingPictureAccentProcess"/>
    <dgm:cxn modelId="{FD7B77ED-C7A2-4E00-A6CD-55CBB94041D0}" type="presParOf" srcId="{C953467C-9D2A-4A71-9FA3-A100C85BFDD4}" destId="{D8D21A32-9A40-402D-9F7A-AA3D9A924953}" srcOrd="23" destOrd="0" presId="urn:microsoft.com/office/officeart/2008/layout/AscendingPictureAccentProcess"/>
    <dgm:cxn modelId="{96D12CD3-91C5-4580-9807-93815BA25338}" type="presParOf" srcId="{C953467C-9D2A-4A71-9FA3-A100C85BFDD4}" destId="{741F3139-7905-4182-8F22-3920BA077E18}" srcOrd="24" destOrd="0" presId="urn:microsoft.com/office/officeart/2008/layout/AscendingPictureAccentProcess"/>
    <dgm:cxn modelId="{DCBD4399-0098-4663-BCA6-D282CEEB7E1A}" type="presParOf" srcId="{741F3139-7905-4182-8F22-3920BA077E18}" destId="{A4B6976C-B2CB-45BF-96A1-AD1FF6F13AE1}"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0BEC35-6976-43EE-934C-97C2C65552D5}" type="doc">
      <dgm:prSet loTypeId="urn:microsoft.com/office/officeart/2005/8/layout/hierarchy1" loCatId="hierarchy" qsTypeId="urn:microsoft.com/office/officeart/2005/8/quickstyle/simple1" qsCatId="simple" csTypeId="urn:microsoft.com/office/officeart/2005/8/colors/accent5_5" csCatId="accent5" phldr="1"/>
      <dgm:spPr/>
      <dgm:t>
        <a:bodyPr/>
        <a:lstStyle/>
        <a:p>
          <a:endParaRPr lang="es-ES"/>
        </a:p>
      </dgm:t>
    </dgm:pt>
    <dgm:pt modelId="{42046F69-D6AB-4DD1-8A8F-A3D3F095C9D0}">
      <dgm:prSet phldrT="[Texto]" custT="1"/>
      <dgm:spPr/>
      <dgm:t>
        <a:bodyPr/>
        <a:lstStyle/>
        <a:p>
          <a:r>
            <a:rPr lang="es-ES" sz="2000" b="1" smtClean="0">
              <a:solidFill>
                <a:schemeClr val="tx2"/>
              </a:solidFill>
              <a:latin typeface="Times New Roman" panose="02020603050405020304" pitchFamily="18" charset="0"/>
              <a:cs typeface="Times New Roman" panose="02020603050405020304" pitchFamily="18" charset="0"/>
            </a:rPr>
            <a:t>Teorías de Soporte</a:t>
          </a:r>
          <a:endParaRPr lang="es-ES" sz="2000" b="1" dirty="0">
            <a:solidFill>
              <a:schemeClr val="tx2"/>
            </a:solidFill>
            <a:latin typeface="Times New Roman" panose="02020603050405020304" pitchFamily="18" charset="0"/>
            <a:cs typeface="Times New Roman" panose="02020603050405020304" pitchFamily="18" charset="0"/>
          </a:endParaRPr>
        </a:p>
      </dgm:t>
    </dgm:pt>
    <dgm:pt modelId="{D3BB8041-1501-4639-AB11-4E904784B690}" type="parTrans" cxnId="{053CB212-0F10-4659-989A-0FE0B7B854D1}">
      <dgm:prSet/>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4863E063-AF8A-479E-A174-7796D528895C}" type="sibTrans" cxnId="{053CB212-0F10-4659-989A-0FE0B7B854D1}">
      <dgm:prSet/>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6D1F4B1B-43C2-419C-910F-A10B8461F9DE}">
      <dgm:prSet phldrT="[Texto]" custT="1"/>
      <dgm:spPr/>
      <dgm:t>
        <a:bodyPr/>
        <a:lstStyle/>
        <a:p>
          <a:r>
            <a:rPr lang="es-ES" sz="2000" b="1" dirty="0" smtClean="0">
              <a:solidFill>
                <a:schemeClr val="tx2"/>
              </a:solidFill>
              <a:latin typeface="Times New Roman" panose="02020603050405020304" pitchFamily="18" charset="0"/>
              <a:cs typeface="Times New Roman" panose="02020603050405020304" pitchFamily="18" charset="0"/>
            </a:rPr>
            <a:t>Teoría del Comportamiento</a:t>
          </a:r>
          <a:endParaRPr lang="es-ES" sz="2000" b="1" dirty="0">
            <a:solidFill>
              <a:schemeClr val="tx2"/>
            </a:solidFill>
            <a:latin typeface="Times New Roman" panose="02020603050405020304" pitchFamily="18" charset="0"/>
            <a:cs typeface="Times New Roman" panose="02020603050405020304" pitchFamily="18" charset="0"/>
          </a:endParaRPr>
        </a:p>
      </dgm:t>
    </dgm:pt>
    <dgm:pt modelId="{8471A512-11BA-4401-B21A-2742C199C816}" type="parTrans" cxnId="{AB291B70-AC83-4FA0-82D9-4A96B7B93AC2}">
      <dgm:prSet/>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365E0E2B-C8F4-4266-BB1C-CB4252E6B039}" type="sibTrans" cxnId="{AB291B70-AC83-4FA0-82D9-4A96B7B93AC2}">
      <dgm:prSet/>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534B6294-B581-4623-9D5B-F400E6965FF2}">
      <dgm:prSet phldrT="[Texto]" custT="1"/>
      <dgm:spPr/>
      <dgm:t>
        <a:bodyPr/>
        <a:lstStyle/>
        <a:p>
          <a:r>
            <a:rPr lang="es-ES" sz="2000" dirty="0" smtClean="0">
              <a:solidFill>
                <a:schemeClr val="tx2"/>
              </a:solidFill>
              <a:latin typeface="Times New Roman" panose="02020603050405020304" pitchFamily="18" charset="0"/>
              <a:cs typeface="Times New Roman" panose="02020603050405020304" pitchFamily="18" charset="0"/>
            </a:rPr>
            <a:t>Herbert A. </a:t>
          </a:r>
          <a:r>
            <a:rPr lang="es-ES" sz="2000" dirty="0" err="1" smtClean="0">
              <a:solidFill>
                <a:schemeClr val="tx2"/>
              </a:solidFill>
              <a:latin typeface="Times New Roman" panose="02020603050405020304" pitchFamily="18" charset="0"/>
              <a:cs typeface="Times New Roman" panose="02020603050405020304" pitchFamily="18" charset="0"/>
            </a:rPr>
            <a:t>Simon</a:t>
          </a:r>
          <a:endParaRPr lang="es-ES" sz="2000" dirty="0" smtClean="0">
            <a:solidFill>
              <a:schemeClr val="tx2"/>
            </a:solidFill>
            <a:latin typeface="Times New Roman" panose="02020603050405020304" pitchFamily="18" charset="0"/>
            <a:cs typeface="Times New Roman" panose="02020603050405020304" pitchFamily="18" charset="0"/>
          </a:endParaRPr>
        </a:p>
        <a:p>
          <a:r>
            <a:rPr lang="es-ES" sz="2000" dirty="0" smtClean="0">
              <a:solidFill>
                <a:schemeClr val="tx2"/>
              </a:solidFill>
              <a:latin typeface="Times New Roman" panose="02020603050405020304" pitchFamily="18" charset="0"/>
              <a:cs typeface="Times New Roman" panose="02020603050405020304" pitchFamily="18" charset="0"/>
            </a:rPr>
            <a:t>Chester </a:t>
          </a:r>
          <a:r>
            <a:rPr lang="es-ES" sz="2000" dirty="0" err="1" smtClean="0">
              <a:solidFill>
                <a:schemeClr val="tx2"/>
              </a:solidFill>
              <a:latin typeface="Times New Roman" panose="02020603050405020304" pitchFamily="18" charset="0"/>
              <a:cs typeface="Times New Roman" panose="02020603050405020304" pitchFamily="18" charset="0"/>
            </a:rPr>
            <a:t>Barnard</a:t>
          </a:r>
          <a:endParaRPr lang="es-ES" sz="2000" dirty="0" smtClean="0">
            <a:solidFill>
              <a:schemeClr val="tx2"/>
            </a:solidFill>
            <a:latin typeface="Times New Roman" panose="02020603050405020304" pitchFamily="18" charset="0"/>
            <a:cs typeface="Times New Roman" panose="02020603050405020304" pitchFamily="18" charset="0"/>
          </a:endParaRPr>
        </a:p>
        <a:p>
          <a:r>
            <a:rPr lang="es-ES" sz="2000" dirty="0" err="1" smtClean="0">
              <a:solidFill>
                <a:schemeClr val="tx2"/>
              </a:solidFill>
              <a:latin typeface="Times New Roman" panose="02020603050405020304" pitchFamily="18" charset="0"/>
              <a:cs typeface="Times New Roman" panose="02020603050405020304" pitchFamily="18" charset="0"/>
            </a:rPr>
            <a:t>Rensis</a:t>
          </a:r>
          <a:r>
            <a:rPr lang="es-ES" sz="2000" dirty="0" smtClean="0">
              <a:solidFill>
                <a:schemeClr val="tx2"/>
              </a:solidFill>
              <a:latin typeface="Times New Roman" panose="02020603050405020304" pitchFamily="18" charset="0"/>
              <a:cs typeface="Times New Roman" panose="02020603050405020304" pitchFamily="18" charset="0"/>
            </a:rPr>
            <a:t> Likert</a:t>
          </a:r>
          <a:endParaRPr lang="es-ES" sz="2000" dirty="0">
            <a:solidFill>
              <a:schemeClr val="tx2"/>
            </a:solidFill>
            <a:latin typeface="Times New Roman" panose="02020603050405020304" pitchFamily="18" charset="0"/>
            <a:cs typeface="Times New Roman" panose="02020603050405020304" pitchFamily="18" charset="0"/>
          </a:endParaRPr>
        </a:p>
      </dgm:t>
    </dgm:pt>
    <dgm:pt modelId="{58F1BE41-DACB-46B5-86AA-1B5F329CA2D8}" type="parTrans" cxnId="{18161473-A30A-48C1-AE20-6F74E9EFA981}">
      <dgm:prSet/>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C3C022DF-2F32-478C-952C-CC0A4B6EADFC}" type="sibTrans" cxnId="{18161473-A30A-48C1-AE20-6F74E9EFA981}">
      <dgm:prSet/>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FE489B5E-8371-492B-AB34-C4846B806135}">
      <dgm:prSet phldrT="[Texto]" custT="1"/>
      <dgm:spPr/>
      <dgm:t>
        <a:bodyPr/>
        <a:lstStyle/>
        <a:p>
          <a:r>
            <a:rPr lang="es-ES" sz="2000" b="1" dirty="0" smtClean="0">
              <a:solidFill>
                <a:schemeClr val="tx2"/>
              </a:solidFill>
              <a:latin typeface="Times New Roman" panose="02020603050405020304" pitchFamily="18" charset="0"/>
              <a:cs typeface="Times New Roman" panose="02020603050405020304" pitchFamily="18" charset="0"/>
            </a:rPr>
            <a:t>Teoría de los dos factores de Herzberg</a:t>
          </a:r>
        </a:p>
        <a:p>
          <a:r>
            <a:rPr lang="es-ES" sz="2000" b="1" dirty="0" smtClean="0">
              <a:solidFill>
                <a:schemeClr val="tx2"/>
              </a:solidFill>
              <a:latin typeface="Times New Roman" panose="02020603050405020304" pitchFamily="18" charset="0"/>
              <a:cs typeface="Times New Roman" panose="02020603050405020304" pitchFamily="18" charset="0"/>
            </a:rPr>
            <a:t>1966</a:t>
          </a:r>
          <a:endParaRPr lang="es-ES" sz="2000" b="1" dirty="0">
            <a:solidFill>
              <a:schemeClr val="tx2"/>
            </a:solidFill>
            <a:latin typeface="Times New Roman" panose="02020603050405020304" pitchFamily="18" charset="0"/>
            <a:cs typeface="Times New Roman" panose="02020603050405020304" pitchFamily="18" charset="0"/>
          </a:endParaRPr>
        </a:p>
      </dgm:t>
    </dgm:pt>
    <dgm:pt modelId="{AFDD92FF-5642-4A67-9C69-A438360AB072}" type="parTrans" cxnId="{7E3D142C-1B39-492B-B73E-37F049C95B87}">
      <dgm:prSet/>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43C342D6-1DB4-4EE4-AA80-5B6DA37F6073}" type="sibTrans" cxnId="{7E3D142C-1B39-492B-B73E-37F049C95B87}">
      <dgm:prSet/>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EC6C6210-F297-486F-B2D8-1BA5566BE290}">
      <dgm:prSet phldrT="[Texto]" custT="1"/>
      <dgm:spPr/>
      <dgm:t>
        <a:bodyPr/>
        <a:lstStyle/>
        <a:p>
          <a:r>
            <a:rPr lang="es-ES" sz="2000" dirty="0" smtClean="0">
              <a:solidFill>
                <a:schemeClr val="tx2"/>
              </a:solidFill>
              <a:latin typeface="Times New Roman" panose="02020603050405020304" pitchFamily="18" charset="0"/>
              <a:cs typeface="Times New Roman" panose="02020603050405020304" pitchFamily="18" charset="0"/>
            </a:rPr>
            <a:t>Factores Higiénicos y Motivacionales</a:t>
          </a:r>
          <a:endParaRPr lang="es-ES" sz="2000" dirty="0">
            <a:solidFill>
              <a:schemeClr val="tx2"/>
            </a:solidFill>
            <a:latin typeface="Times New Roman" panose="02020603050405020304" pitchFamily="18" charset="0"/>
            <a:cs typeface="Times New Roman" panose="02020603050405020304" pitchFamily="18" charset="0"/>
          </a:endParaRPr>
        </a:p>
      </dgm:t>
    </dgm:pt>
    <dgm:pt modelId="{6B7F541A-3344-413D-9D9D-75AE36A8A943}" type="parTrans" cxnId="{6331AC8F-07AD-486E-BDD3-589A1BD55FD7}">
      <dgm:prSet/>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1E8B0D89-31B9-4C80-99DA-D84DC45BCAA6}" type="sibTrans" cxnId="{6331AC8F-07AD-486E-BDD3-589A1BD55FD7}">
      <dgm:prSet/>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44FBA709-9281-4EB1-BE73-F59AAB964AC1}">
      <dgm:prSet custT="1"/>
      <dgm:spPr/>
      <dgm:t>
        <a:bodyPr/>
        <a:lstStyle/>
        <a:p>
          <a:r>
            <a:rPr lang="es-ES" sz="2000" b="1" dirty="0" smtClean="0">
              <a:solidFill>
                <a:schemeClr val="tx2"/>
              </a:solidFill>
              <a:latin typeface="Times New Roman" panose="02020603050405020304" pitchFamily="18" charset="0"/>
              <a:cs typeface="Times New Roman" panose="02020603050405020304" pitchFamily="18" charset="0"/>
            </a:rPr>
            <a:t>Teoría X y </a:t>
          </a:r>
          <a:r>
            <a:rPr lang="es-ES" sz="2000" b="1" dirty="0" err="1" smtClean="0">
              <a:solidFill>
                <a:schemeClr val="tx2"/>
              </a:solidFill>
              <a:latin typeface="Times New Roman" panose="02020603050405020304" pitchFamily="18" charset="0"/>
              <a:cs typeface="Times New Roman" panose="02020603050405020304" pitchFamily="18" charset="0"/>
            </a:rPr>
            <a:t>Y</a:t>
          </a:r>
          <a:endParaRPr lang="es-ES" sz="2000" b="1" dirty="0" smtClean="0">
            <a:solidFill>
              <a:schemeClr val="tx2"/>
            </a:solidFill>
            <a:latin typeface="Times New Roman" panose="02020603050405020304" pitchFamily="18" charset="0"/>
            <a:cs typeface="Times New Roman" panose="02020603050405020304" pitchFamily="18" charset="0"/>
          </a:endParaRPr>
        </a:p>
        <a:p>
          <a:r>
            <a:rPr lang="es-ES" sz="2000" b="1" dirty="0" smtClean="0">
              <a:solidFill>
                <a:schemeClr val="tx2"/>
              </a:solidFill>
              <a:latin typeface="Times New Roman" panose="02020603050405020304" pitchFamily="18" charset="0"/>
              <a:cs typeface="Times New Roman" panose="02020603050405020304" pitchFamily="18" charset="0"/>
            </a:rPr>
            <a:t>1971</a:t>
          </a:r>
          <a:endParaRPr lang="es-ES" sz="2000" b="1" dirty="0">
            <a:solidFill>
              <a:schemeClr val="tx2"/>
            </a:solidFill>
            <a:latin typeface="Times New Roman" panose="02020603050405020304" pitchFamily="18" charset="0"/>
            <a:cs typeface="Times New Roman" panose="02020603050405020304" pitchFamily="18" charset="0"/>
          </a:endParaRPr>
        </a:p>
      </dgm:t>
    </dgm:pt>
    <dgm:pt modelId="{B03C8EF5-54C4-43CF-8F6C-0DB262034394}" type="parTrans" cxnId="{2D544E0C-B2D1-44BA-A63E-3BC91EEEA2F2}">
      <dgm:prSet/>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BBF90A0C-1F3E-472B-8D51-4FD0E82FF222}" type="sibTrans" cxnId="{2D544E0C-B2D1-44BA-A63E-3BC91EEEA2F2}">
      <dgm:prSet/>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7998EB20-EF52-45EC-8C21-69A0EA56605E}">
      <dgm:prSet custT="1"/>
      <dgm:spPr/>
      <dgm:t>
        <a:bodyPr/>
        <a:lstStyle/>
        <a:p>
          <a:r>
            <a:rPr lang="es-ES" sz="2000" dirty="0" smtClean="0">
              <a:solidFill>
                <a:schemeClr val="tx2"/>
              </a:solidFill>
              <a:latin typeface="Times New Roman" panose="02020603050405020304" pitchFamily="18" charset="0"/>
              <a:cs typeface="Times New Roman" panose="02020603050405020304" pitchFamily="18" charset="0"/>
            </a:rPr>
            <a:t>Douglas Mc </a:t>
          </a:r>
          <a:r>
            <a:rPr lang="es-ES" sz="2000" dirty="0" err="1" smtClean="0">
              <a:solidFill>
                <a:schemeClr val="tx2"/>
              </a:solidFill>
              <a:latin typeface="Times New Roman" panose="02020603050405020304" pitchFamily="18" charset="0"/>
              <a:cs typeface="Times New Roman" panose="02020603050405020304" pitchFamily="18" charset="0"/>
            </a:rPr>
            <a:t>Gregor</a:t>
          </a:r>
          <a:endParaRPr lang="es-ES" sz="2000" dirty="0">
            <a:solidFill>
              <a:schemeClr val="tx2"/>
            </a:solidFill>
            <a:latin typeface="Times New Roman" panose="02020603050405020304" pitchFamily="18" charset="0"/>
            <a:cs typeface="Times New Roman" panose="02020603050405020304" pitchFamily="18" charset="0"/>
          </a:endParaRPr>
        </a:p>
      </dgm:t>
    </dgm:pt>
    <dgm:pt modelId="{CEC3F6CC-7C9C-430E-AC34-0F8D2727E4FA}" type="parTrans" cxnId="{98A0D095-D7C8-4BBF-9668-70A28E98F236}">
      <dgm:prSet/>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1A5CAF6E-EF78-4545-8AFB-51A275B43417}" type="sibTrans" cxnId="{98A0D095-D7C8-4BBF-9668-70A28E98F236}">
      <dgm:prSet/>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D1FBE457-5212-4B0D-88D8-EA6FDAFCE4F5}">
      <dgm:prSet custT="1"/>
      <dgm:spPr/>
      <dgm:t>
        <a:bodyPr/>
        <a:lstStyle/>
        <a:p>
          <a:r>
            <a:rPr lang="es-ES" sz="2000" b="1" dirty="0" smtClean="0">
              <a:solidFill>
                <a:schemeClr val="tx2"/>
              </a:solidFill>
              <a:latin typeface="Times New Roman" panose="02020603050405020304" pitchFamily="18" charset="0"/>
              <a:cs typeface="Times New Roman" panose="02020603050405020304" pitchFamily="18" charset="0"/>
            </a:rPr>
            <a:t>Teoría de la Utilidad</a:t>
          </a:r>
        </a:p>
        <a:p>
          <a:r>
            <a:rPr lang="es-ES" sz="2000" b="1" dirty="0" smtClean="0">
              <a:solidFill>
                <a:schemeClr val="tx2"/>
              </a:solidFill>
              <a:latin typeface="Times New Roman" panose="02020603050405020304" pitchFamily="18" charset="0"/>
              <a:cs typeface="Times New Roman" panose="02020603050405020304" pitchFamily="18" charset="0"/>
            </a:rPr>
            <a:t>1871</a:t>
          </a:r>
          <a:endParaRPr lang="es-ES" sz="2000" b="1" dirty="0">
            <a:solidFill>
              <a:schemeClr val="tx2"/>
            </a:solidFill>
            <a:latin typeface="Times New Roman" panose="02020603050405020304" pitchFamily="18" charset="0"/>
            <a:cs typeface="Times New Roman" panose="02020603050405020304" pitchFamily="18" charset="0"/>
          </a:endParaRPr>
        </a:p>
      </dgm:t>
    </dgm:pt>
    <dgm:pt modelId="{E88F4BFC-972B-40E3-9057-E31AA20AEF5D}" type="parTrans" cxnId="{D1C8077B-8725-4A51-910F-11E7DC7D500B}">
      <dgm:prSet/>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F3E85942-FF6D-4560-82ED-4EFF674B7947}" type="sibTrans" cxnId="{D1C8077B-8725-4A51-910F-11E7DC7D500B}">
      <dgm:prSet/>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2B685908-CC33-4F4A-BE0A-2827288E79CD}">
      <dgm:prSet custT="1"/>
      <dgm:spPr/>
      <dgm:t>
        <a:bodyPr/>
        <a:lstStyle/>
        <a:p>
          <a:r>
            <a:rPr lang="es-ES" sz="2000" dirty="0" smtClean="0">
              <a:solidFill>
                <a:schemeClr val="tx2"/>
              </a:solidFill>
              <a:latin typeface="Times New Roman" panose="02020603050405020304" pitchFamily="18" charset="0"/>
              <a:cs typeface="Times New Roman" panose="02020603050405020304" pitchFamily="18" charset="0"/>
            </a:rPr>
            <a:t>Bentham Jeremy</a:t>
          </a:r>
        </a:p>
        <a:p>
          <a:r>
            <a:rPr lang="es-ES" sz="2000" dirty="0" smtClean="0">
              <a:solidFill>
                <a:schemeClr val="tx2"/>
              </a:solidFill>
              <a:latin typeface="Times New Roman" panose="02020603050405020304" pitchFamily="18" charset="0"/>
              <a:cs typeface="Times New Roman" panose="02020603050405020304" pitchFamily="18" charset="0"/>
            </a:rPr>
            <a:t>John </a:t>
          </a:r>
          <a:r>
            <a:rPr lang="es-ES" sz="2000" dirty="0" err="1" smtClean="0">
              <a:solidFill>
                <a:schemeClr val="tx2"/>
              </a:solidFill>
              <a:latin typeface="Times New Roman" panose="02020603050405020304" pitchFamily="18" charset="0"/>
              <a:cs typeface="Times New Roman" panose="02020603050405020304" pitchFamily="18" charset="0"/>
            </a:rPr>
            <a:t>Mill</a:t>
          </a:r>
          <a:endParaRPr lang="es-ES" sz="2000" dirty="0">
            <a:solidFill>
              <a:schemeClr val="tx2"/>
            </a:solidFill>
            <a:latin typeface="Times New Roman" panose="02020603050405020304" pitchFamily="18" charset="0"/>
            <a:cs typeface="Times New Roman" panose="02020603050405020304" pitchFamily="18" charset="0"/>
          </a:endParaRPr>
        </a:p>
      </dgm:t>
    </dgm:pt>
    <dgm:pt modelId="{6A8F0788-BD8D-4ACD-846F-522F6CDCED81}" type="parTrans" cxnId="{CBC8F071-733C-431F-8F50-9C12BA25D95E}">
      <dgm:prSet/>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FA279696-5371-43A9-9F3F-6DBBCC913F15}" type="sibTrans" cxnId="{CBC8F071-733C-431F-8F50-9C12BA25D95E}">
      <dgm:prSet/>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AE4B29A0-F96B-40AD-9525-AE937B59F778}">
      <dgm:prSet custT="1"/>
      <dgm:spPr/>
      <dgm:t>
        <a:bodyPr/>
        <a:lstStyle/>
        <a:p>
          <a:r>
            <a:rPr lang="es-ES" sz="2000" b="1" dirty="0" smtClean="0">
              <a:solidFill>
                <a:schemeClr val="tx2"/>
              </a:solidFill>
              <a:latin typeface="Times New Roman" panose="02020603050405020304" pitchFamily="18" charset="0"/>
              <a:cs typeface="Times New Roman" panose="02020603050405020304" pitchFamily="18" charset="0"/>
            </a:rPr>
            <a:t>Teoría de Innovación Abierta</a:t>
          </a:r>
        </a:p>
        <a:p>
          <a:r>
            <a:rPr lang="es-ES" sz="2000" b="1" dirty="0" smtClean="0">
              <a:solidFill>
                <a:schemeClr val="tx2"/>
              </a:solidFill>
              <a:latin typeface="Times New Roman" panose="02020603050405020304" pitchFamily="18" charset="0"/>
              <a:cs typeface="Times New Roman" panose="02020603050405020304" pitchFamily="18" charset="0"/>
            </a:rPr>
            <a:t>2003</a:t>
          </a:r>
          <a:endParaRPr lang="es-ES" sz="2000" b="1" dirty="0">
            <a:solidFill>
              <a:schemeClr val="tx2"/>
            </a:solidFill>
            <a:latin typeface="Times New Roman" panose="02020603050405020304" pitchFamily="18" charset="0"/>
            <a:cs typeface="Times New Roman" panose="02020603050405020304" pitchFamily="18" charset="0"/>
          </a:endParaRPr>
        </a:p>
      </dgm:t>
    </dgm:pt>
    <dgm:pt modelId="{C27D7B9C-5BD9-4484-BC84-48BDF26DDB0D}" type="parTrans" cxnId="{2CA288DB-2684-4014-8C8F-00EB9CD8DEA5}">
      <dgm:prSet/>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86DD0B2D-C764-40C6-9385-35B2B010326D}" type="sibTrans" cxnId="{2CA288DB-2684-4014-8C8F-00EB9CD8DEA5}">
      <dgm:prSet/>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321983DE-9635-4675-89C7-31AF493967ED}">
      <dgm:prSet custT="1"/>
      <dgm:spPr/>
      <dgm:t>
        <a:bodyPr/>
        <a:lstStyle/>
        <a:p>
          <a:r>
            <a:rPr lang="es-ES" sz="2000" dirty="0" smtClean="0">
              <a:solidFill>
                <a:schemeClr val="tx2"/>
              </a:solidFill>
              <a:latin typeface="Times New Roman" panose="02020603050405020304" pitchFamily="18" charset="0"/>
              <a:cs typeface="Times New Roman" panose="02020603050405020304" pitchFamily="18" charset="0"/>
            </a:rPr>
            <a:t>Henry </a:t>
          </a:r>
          <a:r>
            <a:rPr lang="es-ES" sz="2000" dirty="0" err="1" smtClean="0">
              <a:solidFill>
                <a:schemeClr val="tx2"/>
              </a:solidFill>
              <a:latin typeface="Times New Roman" panose="02020603050405020304" pitchFamily="18" charset="0"/>
              <a:cs typeface="Times New Roman" panose="02020603050405020304" pitchFamily="18" charset="0"/>
            </a:rPr>
            <a:t>Chesbrough</a:t>
          </a:r>
          <a:endParaRPr lang="es-ES" sz="2000" dirty="0">
            <a:solidFill>
              <a:schemeClr val="tx2"/>
            </a:solidFill>
            <a:latin typeface="Times New Roman" panose="02020603050405020304" pitchFamily="18" charset="0"/>
            <a:cs typeface="Times New Roman" panose="02020603050405020304" pitchFamily="18" charset="0"/>
          </a:endParaRPr>
        </a:p>
      </dgm:t>
    </dgm:pt>
    <dgm:pt modelId="{FA087C35-EA2D-483F-BE78-54DFF211EE2B}" type="parTrans" cxnId="{0FB879B9-09C8-4654-A35E-9369B2547F50}">
      <dgm:prSet/>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03BB24AD-2FE2-4C34-B551-0C21079734F4}" type="sibTrans" cxnId="{0FB879B9-09C8-4654-A35E-9369B2547F50}">
      <dgm:prSet/>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4288247D-9F65-47BB-A1EF-D1CF7090DE43}" type="pres">
      <dgm:prSet presAssocID="{FA0BEC35-6976-43EE-934C-97C2C65552D5}" presName="hierChild1" presStyleCnt="0">
        <dgm:presLayoutVars>
          <dgm:chPref val="1"/>
          <dgm:dir/>
          <dgm:animOne val="branch"/>
          <dgm:animLvl val="lvl"/>
          <dgm:resizeHandles/>
        </dgm:presLayoutVars>
      </dgm:prSet>
      <dgm:spPr/>
      <dgm:t>
        <a:bodyPr/>
        <a:lstStyle/>
        <a:p>
          <a:endParaRPr lang="es-ES"/>
        </a:p>
      </dgm:t>
    </dgm:pt>
    <dgm:pt modelId="{9E46A11E-4D29-4EE4-AB0B-151E4C6ACCA8}" type="pres">
      <dgm:prSet presAssocID="{42046F69-D6AB-4DD1-8A8F-A3D3F095C9D0}" presName="hierRoot1" presStyleCnt="0"/>
      <dgm:spPr/>
    </dgm:pt>
    <dgm:pt modelId="{61120473-7FB5-4897-B87E-E9C59F9697A5}" type="pres">
      <dgm:prSet presAssocID="{42046F69-D6AB-4DD1-8A8F-A3D3F095C9D0}" presName="composite" presStyleCnt="0"/>
      <dgm:spPr/>
    </dgm:pt>
    <dgm:pt modelId="{DEAEF824-8C81-4798-81CA-EF4CD731F553}" type="pres">
      <dgm:prSet presAssocID="{42046F69-D6AB-4DD1-8A8F-A3D3F095C9D0}" presName="background" presStyleLbl="node0" presStyleIdx="0" presStyleCnt="1"/>
      <dgm:spPr/>
    </dgm:pt>
    <dgm:pt modelId="{C94C64AB-5AE3-41C8-A043-9079271B7A88}" type="pres">
      <dgm:prSet presAssocID="{42046F69-D6AB-4DD1-8A8F-A3D3F095C9D0}" presName="text" presStyleLbl="fgAcc0" presStyleIdx="0" presStyleCnt="1">
        <dgm:presLayoutVars>
          <dgm:chPref val="3"/>
        </dgm:presLayoutVars>
      </dgm:prSet>
      <dgm:spPr/>
      <dgm:t>
        <a:bodyPr/>
        <a:lstStyle/>
        <a:p>
          <a:endParaRPr lang="es-ES"/>
        </a:p>
      </dgm:t>
    </dgm:pt>
    <dgm:pt modelId="{D69C4015-5B9A-473F-B77E-02BD9AECABD9}" type="pres">
      <dgm:prSet presAssocID="{42046F69-D6AB-4DD1-8A8F-A3D3F095C9D0}" presName="hierChild2" presStyleCnt="0"/>
      <dgm:spPr/>
    </dgm:pt>
    <dgm:pt modelId="{52ECD410-5FF6-4CC0-8D9A-2E3B5282F078}" type="pres">
      <dgm:prSet presAssocID="{8471A512-11BA-4401-B21A-2742C199C816}" presName="Name10" presStyleLbl="parChTrans1D2" presStyleIdx="0" presStyleCnt="5"/>
      <dgm:spPr/>
      <dgm:t>
        <a:bodyPr/>
        <a:lstStyle/>
        <a:p>
          <a:endParaRPr lang="es-ES"/>
        </a:p>
      </dgm:t>
    </dgm:pt>
    <dgm:pt modelId="{13AB9069-DF13-406F-80F4-9D912C13F291}" type="pres">
      <dgm:prSet presAssocID="{6D1F4B1B-43C2-419C-910F-A10B8461F9DE}" presName="hierRoot2" presStyleCnt="0"/>
      <dgm:spPr/>
    </dgm:pt>
    <dgm:pt modelId="{71110A87-1D23-4324-B4B7-ED92D8624B70}" type="pres">
      <dgm:prSet presAssocID="{6D1F4B1B-43C2-419C-910F-A10B8461F9DE}" presName="composite2" presStyleCnt="0"/>
      <dgm:spPr/>
    </dgm:pt>
    <dgm:pt modelId="{A9B46FDD-FBFE-4387-B733-760FAFCE093A}" type="pres">
      <dgm:prSet presAssocID="{6D1F4B1B-43C2-419C-910F-A10B8461F9DE}" presName="background2" presStyleLbl="node2" presStyleIdx="0" presStyleCnt="5"/>
      <dgm:spPr/>
    </dgm:pt>
    <dgm:pt modelId="{06B7FC1F-6091-4735-930C-FF841B395451}" type="pres">
      <dgm:prSet presAssocID="{6D1F4B1B-43C2-419C-910F-A10B8461F9DE}" presName="text2" presStyleLbl="fgAcc2" presStyleIdx="0" presStyleCnt="5" custScaleX="130894" custLinFactNeighborX="-4931">
        <dgm:presLayoutVars>
          <dgm:chPref val="3"/>
        </dgm:presLayoutVars>
      </dgm:prSet>
      <dgm:spPr/>
      <dgm:t>
        <a:bodyPr/>
        <a:lstStyle/>
        <a:p>
          <a:endParaRPr lang="es-ES"/>
        </a:p>
      </dgm:t>
    </dgm:pt>
    <dgm:pt modelId="{ACD7ED23-36DA-4D7F-BA28-E4400F84B370}" type="pres">
      <dgm:prSet presAssocID="{6D1F4B1B-43C2-419C-910F-A10B8461F9DE}" presName="hierChild3" presStyleCnt="0"/>
      <dgm:spPr/>
    </dgm:pt>
    <dgm:pt modelId="{559F28B1-1390-4602-A003-71F472E5E6F6}" type="pres">
      <dgm:prSet presAssocID="{58F1BE41-DACB-46B5-86AA-1B5F329CA2D8}" presName="Name17" presStyleLbl="parChTrans1D3" presStyleIdx="0" presStyleCnt="5"/>
      <dgm:spPr/>
      <dgm:t>
        <a:bodyPr/>
        <a:lstStyle/>
        <a:p>
          <a:endParaRPr lang="es-ES"/>
        </a:p>
      </dgm:t>
    </dgm:pt>
    <dgm:pt modelId="{8ECD190C-C1DD-4699-BBA8-DDF0E401F9FF}" type="pres">
      <dgm:prSet presAssocID="{534B6294-B581-4623-9D5B-F400E6965FF2}" presName="hierRoot3" presStyleCnt="0"/>
      <dgm:spPr/>
    </dgm:pt>
    <dgm:pt modelId="{CE7983EE-55D4-4AFD-8FF3-9039E1CE5F31}" type="pres">
      <dgm:prSet presAssocID="{534B6294-B581-4623-9D5B-F400E6965FF2}" presName="composite3" presStyleCnt="0"/>
      <dgm:spPr/>
    </dgm:pt>
    <dgm:pt modelId="{11AC8174-5E3B-4540-AED1-87C39ED36338}" type="pres">
      <dgm:prSet presAssocID="{534B6294-B581-4623-9D5B-F400E6965FF2}" presName="background3" presStyleLbl="node3" presStyleIdx="0" presStyleCnt="5"/>
      <dgm:spPr/>
    </dgm:pt>
    <dgm:pt modelId="{1E19C297-1C2B-4481-8FC0-459657CECA8D}" type="pres">
      <dgm:prSet presAssocID="{534B6294-B581-4623-9D5B-F400E6965FF2}" presName="text3" presStyleLbl="fgAcc3" presStyleIdx="0" presStyleCnt="5" custScaleX="126431">
        <dgm:presLayoutVars>
          <dgm:chPref val="3"/>
        </dgm:presLayoutVars>
      </dgm:prSet>
      <dgm:spPr/>
      <dgm:t>
        <a:bodyPr/>
        <a:lstStyle/>
        <a:p>
          <a:endParaRPr lang="es-ES"/>
        </a:p>
      </dgm:t>
    </dgm:pt>
    <dgm:pt modelId="{65F424B8-FD87-432F-B378-E3E2CA74604D}" type="pres">
      <dgm:prSet presAssocID="{534B6294-B581-4623-9D5B-F400E6965FF2}" presName="hierChild4" presStyleCnt="0"/>
      <dgm:spPr/>
    </dgm:pt>
    <dgm:pt modelId="{8381F876-E4ED-4B94-9F60-8F77F2B5E622}" type="pres">
      <dgm:prSet presAssocID="{AFDD92FF-5642-4A67-9C69-A438360AB072}" presName="Name10" presStyleLbl="parChTrans1D2" presStyleIdx="1" presStyleCnt="5"/>
      <dgm:spPr/>
      <dgm:t>
        <a:bodyPr/>
        <a:lstStyle/>
        <a:p>
          <a:endParaRPr lang="es-ES"/>
        </a:p>
      </dgm:t>
    </dgm:pt>
    <dgm:pt modelId="{85E0495F-5175-4BDC-AB06-B929A6D963C2}" type="pres">
      <dgm:prSet presAssocID="{FE489B5E-8371-492B-AB34-C4846B806135}" presName="hierRoot2" presStyleCnt="0"/>
      <dgm:spPr/>
    </dgm:pt>
    <dgm:pt modelId="{57DEA326-CE35-41D5-837C-BAD11279E8C5}" type="pres">
      <dgm:prSet presAssocID="{FE489B5E-8371-492B-AB34-C4846B806135}" presName="composite2" presStyleCnt="0"/>
      <dgm:spPr/>
    </dgm:pt>
    <dgm:pt modelId="{E7AC9CAC-87D7-4D06-ACDC-F86F9CE49942}" type="pres">
      <dgm:prSet presAssocID="{FE489B5E-8371-492B-AB34-C4846B806135}" presName="background2" presStyleLbl="node2" presStyleIdx="1" presStyleCnt="5"/>
      <dgm:spPr/>
    </dgm:pt>
    <dgm:pt modelId="{2409A52E-D2B3-46D6-A2A0-31FE500B9CD8}" type="pres">
      <dgm:prSet presAssocID="{FE489B5E-8371-492B-AB34-C4846B806135}" presName="text2" presStyleLbl="fgAcc2" presStyleIdx="1" presStyleCnt="5">
        <dgm:presLayoutVars>
          <dgm:chPref val="3"/>
        </dgm:presLayoutVars>
      </dgm:prSet>
      <dgm:spPr/>
      <dgm:t>
        <a:bodyPr/>
        <a:lstStyle/>
        <a:p>
          <a:endParaRPr lang="es-ES"/>
        </a:p>
      </dgm:t>
    </dgm:pt>
    <dgm:pt modelId="{AF155709-5D66-4CF4-BA34-0A4AB081373B}" type="pres">
      <dgm:prSet presAssocID="{FE489B5E-8371-492B-AB34-C4846B806135}" presName="hierChild3" presStyleCnt="0"/>
      <dgm:spPr/>
    </dgm:pt>
    <dgm:pt modelId="{B428261D-9F83-452C-BCF0-9B2BAE35BB91}" type="pres">
      <dgm:prSet presAssocID="{6B7F541A-3344-413D-9D9D-75AE36A8A943}" presName="Name17" presStyleLbl="parChTrans1D3" presStyleIdx="1" presStyleCnt="5"/>
      <dgm:spPr/>
      <dgm:t>
        <a:bodyPr/>
        <a:lstStyle/>
        <a:p>
          <a:endParaRPr lang="es-ES"/>
        </a:p>
      </dgm:t>
    </dgm:pt>
    <dgm:pt modelId="{C454C9DB-B415-45FC-8297-1CCBAF4EBB02}" type="pres">
      <dgm:prSet presAssocID="{EC6C6210-F297-486F-B2D8-1BA5566BE290}" presName="hierRoot3" presStyleCnt="0"/>
      <dgm:spPr/>
    </dgm:pt>
    <dgm:pt modelId="{CFDE7DF8-F546-4270-B9E8-BD784E9F5864}" type="pres">
      <dgm:prSet presAssocID="{EC6C6210-F297-486F-B2D8-1BA5566BE290}" presName="composite3" presStyleCnt="0"/>
      <dgm:spPr/>
    </dgm:pt>
    <dgm:pt modelId="{9312F1C1-26A0-446C-B4EE-DFE089508DD0}" type="pres">
      <dgm:prSet presAssocID="{EC6C6210-F297-486F-B2D8-1BA5566BE290}" presName="background3" presStyleLbl="node3" presStyleIdx="1" presStyleCnt="5"/>
      <dgm:spPr/>
    </dgm:pt>
    <dgm:pt modelId="{35B93D0A-CBA0-4EDF-B326-B55CEDC28AF6}" type="pres">
      <dgm:prSet presAssocID="{EC6C6210-F297-486F-B2D8-1BA5566BE290}" presName="text3" presStyleLbl="fgAcc3" presStyleIdx="1" presStyleCnt="5" custScaleX="117377">
        <dgm:presLayoutVars>
          <dgm:chPref val="3"/>
        </dgm:presLayoutVars>
      </dgm:prSet>
      <dgm:spPr/>
      <dgm:t>
        <a:bodyPr/>
        <a:lstStyle/>
        <a:p>
          <a:endParaRPr lang="es-ES"/>
        </a:p>
      </dgm:t>
    </dgm:pt>
    <dgm:pt modelId="{66556287-10AA-4D0C-A33C-C9C306476C70}" type="pres">
      <dgm:prSet presAssocID="{EC6C6210-F297-486F-B2D8-1BA5566BE290}" presName="hierChild4" presStyleCnt="0"/>
      <dgm:spPr/>
    </dgm:pt>
    <dgm:pt modelId="{1AB7FB5C-2E47-4D3F-BA60-DDBBAF5A35B2}" type="pres">
      <dgm:prSet presAssocID="{B03C8EF5-54C4-43CF-8F6C-0DB262034394}" presName="Name10" presStyleLbl="parChTrans1D2" presStyleIdx="2" presStyleCnt="5"/>
      <dgm:spPr/>
      <dgm:t>
        <a:bodyPr/>
        <a:lstStyle/>
        <a:p>
          <a:endParaRPr lang="es-ES"/>
        </a:p>
      </dgm:t>
    </dgm:pt>
    <dgm:pt modelId="{F0320D7B-6BE1-4C92-B614-95C4B4B3981C}" type="pres">
      <dgm:prSet presAssocID="{44FBA709-9281-4EB1-BE73-F59AAB964AC1}" presName="hierRoot2" presStyleCnt="0"/>
      <dgm:spPr/>
    </dgm:pt>
    <dgm:pt modelId="{4AB8B927-C1C5-46A0-B9A8-12C227B0768A}" type="pres">
      <dgm:prSet presAssocID="{44FBA709-9281-4EB1-BE73-F59AAB964AC1}" presName="composite2" presStyleCnt="0"/>
      <dgm:spPr/>
    </dgm:pt>
    <dgm:pt modelId="{40125823-8394-40A5-9A3E-1A488A6C9845}" type="pres">
      <dgm:prSet presAssocID="{44FBA709-9281-4EB1-BE73-F59AAB964AC1}" presName="background2" presStyleLbl="node2" presStyleIdx="2" presStyleCnt="5"/>
      <dgm:spPr/>
    </dgm:pt>
    <dgm:pt modelId="{3A3262D7-45A9-41AB-97FB-AFF61ACC1712}" type="pres">
      <dgm:prSet presAssocID="{44FBA709-9281-4EB1-BE73-F59AAB964AC1}" presName="text2" presStyleLbl="fgAcc2" presStyleIdx="2" presStyleCnt="5">
        <dgm:presLayoutVars>
          <dgm:chPref val="3"/>
        </dgm:presLayoutVars>
      </dgm:prSet>
      <dgm:spPr/>
      <dgm:t>
        <a:bodyPr/>
        <a:lstStyle/>
        <a:p>
          <a:endParaRPr lang="es-ES"/>
        </a:p>
      </dgm:t>
    </dgm:pt>
    <dgm:pt modelId="{2FD1755E-4F6F-44B5-82AB-56D144446D5E}" type="pres">
      <dgm:prSet presAssocID="{44FBA709-9281-4EB1-BE73-F59AAB964AC1}" presName="hierChild3" presStyleCnt="0"/>
      <dgm:spPr/>
    </dgm:pt>
    <dgm:pt modelId="{66C56D78-E17A-4A9D-B436-5ED3B24CE014}" type="pres">
      <dgm:prSet presAssocID="{CEC3F6CC-7C9C-430E-AC34-0F8D2727E4FA}" presName="Name17" presStyleLbl="parChTrans1D3" presStyleIdx="2" presStyleCnt="5"/>
      <dgm:spPr/>
      <dgm:t>
        <a:bodyPr/>
        <a:lstStyle/>
        <a:p>
          <a:endParaRPr lang="es-ES"/>
        </a:p>
      </dgm:t>
    </dgm:pt>
    <dgm:pt modelId="{9394441D-7827-410A-BA6B-BE7CB5D317B5}" type="pres">
      <dgm:prSet presAssocID="{7998EB20-EF52-45EC-8C21-69A0EA56605E}" presName="hierRoot3" presStyleCnt="0"/>
      <dgm:spPr/>
    </dgm:pt>
    <dgm:pt modelId="{8ECBB57F-AD27-4768-96CD-015522BAA0A2}" type="pres">
      <dgm:prSet presAssocID="{7998EB20-EF52-45EC-8C21-69A0EA56605E}" presName="composite3" presStyleCnt="0"/>
      <dgm:spPr/>
    </dgm:pt>
    <dgm:pt modelId="{050A6780-D52B-406D-AD2B-F99AEDAD584F}" type="pres">
      <dgm:prSet presAssocID="{7998EB20-EF52-45EC-8C21-69A0EA56605E}" presName="background3" presStyleLbl="node3" presStyleIdx="2" presStyleCnt="5"/>
      <dgm:spPr/>
    </dgm:pt>
    <dgm:pt modelId="{9CCF00D5-9D6A-48F1-BD2C-9B1FBD93D6AC}" type="pres">
      <dgm:prSet presAssocID="{7998EB20-EF52-45EC-8C21-69A0EA56605E}" presName="text3" presStyleLbl="fgAcc3" presStyleIdx="2" presStyleCnt="5">
        <dgm:presLayoutVars>
          <dgm:chPref val="3"/>
        </dgm:presLayoutVars>
      </dgm:prSet>
      <dgm:spPr/>
      <dgm:t>
        <a:bodyPr/>
        <a:lstStyle/>
        <a:p>
          <a:endParaRPr lang="es-ES"/>
        </a:p>
      </dgm:t>
    </dgm:pt>
    <dgm:pt modelId="{7569F85F-21F8-4D54-ADE6-8E642498EDBC}" type="pres">
      <dgm:prSet presAssocID="{7998EB20-EF52-45EC-8C21-69A0EA56605E}" presName="hierChild4" presStyleCnt="0"/>
      <dgm:spPr/>
    </dgm:pt>
    <dgm:pt modelId="{145CF01D-5D9A-41ED-BDED-8B06FEC83038}" type="pres">
      <dgm:prSet presAssocID="{E88F4BFC-972B-40E3-9057-E31AA20AEF5D}" presName="Name10" presStyleLbl="parChTrans1D2" presStyleIdx="3" presStyleCnt="5"/>
      <dgm:spPr/>
      <dgm:t>
        <a:bodyPr/>
        <a:lstStyle/>
        <a:p>
          <a:endParaRPr lang="es-ES"/>
        </a:p>
      </dgm:t>
    </dgm:pt>
    <dgm:pt modelId="{6C9951DF-56A4-4099-8199-B305F70F2895}" type="pres">
      <dgm:prSet presAssocID="{D1FBE457-5212-4B0D-88D8-EA6FDAFCE4F5}" presName="hierRoot2" presStyleCnt="0"/>
      <dgm:spPr/>
    </dgm:pt>
    <dgm:pt modelId="{64A5EC73-0AD4-4FDB-A7E0-E37B87DD56F3}" type="pres">
      <dgm:prSet presAssocID="{D1FBE457-5212-4B0D-88D8-EA6FDAFCE4F5}" presName="composite2" presStyleCnt="0"/>
      <dgm:spPr/>
    </dgm:pt>
    <dgm:pt modelId="{D7182B49-C0CF-43BD-AA4F-25E116A0B506}" type="pres">
      <dgm:prSet presAssocID="{D1FBE457-5212-4B0D-88D8-EA6FDAFCE4F5}" presName="background2" presStyleLbl="node2" presStyleIdx="3" presStyleCnt="5"/>
      <dgm:spPr/>
    </dgm:pt>
    <dgm:pt modelId="{70A3CA0D-8E5B-493C-A84C-69AF6F8833CA}" type="pres">
      <dgm:prSet presAssocID="{D1FBE457-5212-4B0D-88D8-EA6FDAFCE4F5}" presName="text2" presStyleLbl="fgAcc2" presStyleIdx="3" presStyleCnt="5">
        <dgm:presLayoutVars>
          <dgm:chPref val="3"/>
        </dgm:presLayoutVars>
      </dgm:prSet>
      <dgm:spPr/>
      <dgm:t>
        <a:bodyPr/>
        <a:lstStyle/>
        <a:p>
          <a:endParaRPr lang="es-ES"/>
        </a:p>
      </dgm:t>
    </dgm:pt>
    <dgm:pt modelId="{6B0D8CE0-525A-4070-B676-821D3E3233C5}" type="pres">
      <dgm:prSet presAssocID="{D1FBE457-5212-4B0D-88D8-EA6FDAFCE4F5}" presName="hierChild3" presStyleCnt="0"/>
      <dgm:spPr/>
    </dgm:pt>
    <dgm:pt modelId="{8823D918-CC14-4588-BE9C-D67ADE5C2C9B}" type="pres">
      <dgm:prSet presAssocID="{6A8F0788-BD8D-4ACD-846F-522F6CDCED81}" presName="Name17" presStyleLbl="parChTrans1D3" presStyleIdx="3" presStyleCnt="5"/>
      <dgm:spPr/>
      <dgm:t>
        <a:bodyPr/>
        <a:lstStyle/>
        <a:p>
          <a:endParaRPr lang="es-ES"/>
        </a:p>
      </dgm:t>
    </dgm:pt>
    <dgm:pt modelId="{3C919B6C-9FCD-4B04-A821-672F45D9131F}" type="pres">
      <dgm:prSet presAssocID="{2B685908-CC33-4F4A-BE0A-2827288E79CD}" presName="hierRoot3" presStyleCnt="0"/>
      <dgm:spPr/>
    </dgm:pt>
    <dgm:pt modelId="{D7E89E75-A9DB-4844-95FB-9B27C54405B5}" type="pres">
      <dgm:prSet presAssocID="{2B685908-CC33-4F4A-BE0A-2827288E79CD}" presName="composite3" presStyleCnt="0"/>
      <dgm:spPr/>
    </dgm:pt>
    <dgm:pt modelId="{00F71851-073B-4490-817E-CFA51F13F777}" type="pres">
      <dgm:prSet presAssocID="{2B685908-CC33-4F4A-BE0A-2827288E79CD}" presName="background3" presStyleLbl="node3" presStyleIdx="3" presStyleCnt="5"/>
      <dgm:spPr/>
    </dgm:pt>
    <dgm:pt modelId="{44702142-3137-4273-8F3E-1A15AE51D293}" type="pres">
      <dgm:prSet presAssocID="{2B685908-CC33-4F4A-BE0A-2827288E79CD}" presName="text3" presStyleLbl="fgAcc3" presStyleIdx="3" presStyleCnt="5">
        <dgm:presLayoutVars>
          <dgm:chPref val="3"/>
        </dgm:presLayoutVars>
      </dgm:prSet>
      <dgm:spPr/>
      <dgm:t>
        <a:bodyPr/>
        <a:lstStyle/>
        <a:p>
          <a:endParaRPr lang="es-ES"/>
        </a:p>
      </dgm:t>
    </dgm:pt>
    <dgm:pt modelId="{FFC9D88C-CAC8-462B-B06A-B6601BAB89A8}" type="pres">
      <dgm:prSet presAssocID="{2B685908-CC33-4F4A-BE0A-2827288E79CD}" presName="hierChild4" presStyleCnt="0"/>
      <dgm:spPr/>
    </dgm:pt>
    <dgm:pt modelId="{3CB4BB0B-9B96-426D-9C4C-1D064B765C09}" type="pres">
      <dgm:prSet presAssocID="{C27D7B9C-5BD9-4484-BC84-48BDF26DDB0D}" presName="Name10" presStyleLbl="parChTrans1D2" presStyleIdx="4" presStyleCnt="5"/>
      <dgm:spPr/>
      <dgm:t>
        <a:bodyPr/>
        <a:lstStyle/>
        <a:p>
          <a:endParaRPr lang="es-ES"/>
        </a:p>
      </dgm:t>
    </dgm:pt>
    <dgm:pt modelId="{AA513585-66B4-42D2-83BC-2F167CA13DF2}" type="pres">
      <dgm:prSet presAssocID="{AE4B29A0-F96B-40AD-9525-AE937B59F778}" presName="hierRoot2" presStyleCnt="0"/>
      <dgm:spPr/>
    </dgm:pt>
    <dgm:pt modelId="{B87D645B-A24D-49D6-BA66-07D3105DC4C0}" type="pres">
      <dgm:prSet presAssocID="{AE4B29A0-F96B-40AD-9525-AE937B59F778}" presName="composite2" presStyleCnt="0"/>
      <dgm:spPr/>
    </dgm:pt>
    <dgm:pt modelId="{F8049919-C2F3-46AB-AE47-36A375750551}" type="pres">
      <dgm:prSet presAssocID="{AE4B29A0-F96B-40AD-9525-AE937B59F778}" presName="background2" presStyleLbl="node2" presStyleIdx="4" presStyleCnt="5"/>
      <dgm:spPr/>
    </dgm:pt>
    <dgm:pt modelId="{D737B109-F8A2-4A1A-97BF-F67248129EE2}" type="pres">
      <dgm:prSet presAssocID="{AE4B29A0-F96B-40AD-9525-AE937B59F778}" presName="text2" presStyleLbl="fgAcc2" presStyleIdx="4" presStyleCnt="5">
        <dgm:presLayoutVars>
          <dgm:chPref val="3"/>
        </dgm:presLayoutVars>
      </dgm:prSet>
      <dgm:spPr/>
      <dgm:t>
        <a:bodyPr/>
        <a:lstStyle/>
        <a:p>
          <a:endParaRPr lang="es-ES"/>
        </a:p>
      </dgm:t>
    </dgm:pt>
    <dgm:pt modelId="{2FF90302-F12E-4F06-8590-5920CEAA5319}" type="pres">
      <dgm:prSet presAssocID="{AE4B29A0-F96B-40AD-9525-AE937B59F778}" presName="hierChild3" presStyleCnt="0"/>
      <dgm:spPr/>
    </dgm:pt>
    <dgm:pt modelId="{1CA3A0B8-B0F5-4A68-AF04-F680B94E06CD}" type="pres">
      <dgm:prSet presAssocID="{FA087C35-EA2D-483F-BE78-54DFF211EE2B}" presName="Name17" presStyleLbl="parChTrans1D3" presStyleIdx="4" presStyleCnt="5"/>
      <dgm:spPr/>
      <dgm:t>
        <a:bodyPr/>
        <a:lstStyle/>
        <a:p>
          <a:endParaRPr lang="es-ES"/>
        </a:p>
      </dgm:t>
    </dgm:pt>
    <dgm:pt modelId="{BC2727FA-1415-404E-BF79-41E29FB20E4F}" type="pres">
      <dgm:prSet presAssocID="{321983DE-9635-4675-89C7-31AF493967ED}" presName="hierRoot3" presStyleCnt="0"/>
      <dgm:spPr/>
    </dgm:pt>
    <dgm:pt modelId="{72EFD1F9-73EB-473B-A14C-1AC1BC6130A1}" type="pres">
      <dgm:prSet presAssocID="{321983DE-9635-4675-89C7-31AF493967ED}" presName="composite3" presStyleCnt="0"/>
      <dgm:spPr/>
    </dgm:pt>
    <dgm:pt modelId="{F1C0DB7C-1C19-4912-B3EE-FE328138AB82}" type="pres">
      <dgm:prSet presAssocID="{321983DE-9635-4675-89C7-31AF493967ED}" presName="background3" presStyleLbl="node3" presStyleIdx="4" presStyleCnt="5"/>
      <dgm:spPr/>
    </dgm:pt>
    <dgm:pt modelId="{C5B4E62F-BC90-4FD6-B197-6D7D3D2D884F}" type="pres">
      <dgm:prSet presAssocID="{321983DE-9635-4675-89C7-31AF493967ED}" presName="text3" presStyleLbl="fgAcc3" presStyleIdx="4" presStyleCnt="5">
        <dgm:presLayoutVars>
          <dgm:chPref val="3"/>
        </dgm:presLayoutVars>
      </dgm:prSet>
      <dgm:spPr/>
      <dgm:t>
        <a:bodyPr/>
        <a:lstStyle/>
        <a:p>
          <a:endParaRPr lang="es-ES"/>
        </a:p>
      </dgm:t>
    </dgm:pt>
    <dgm:pt modelId="{78F8C85A-8475-445C-953D-841A07A8E4CA}" type="pres">
      <dgm:prSet presAssocID="{321983DE-9635-4675-89C7-31AF493967ED}" presName="hierChild4" presStyleCnt="0"/>
      <dgm:spPr/>
    </dgm:pt>
  </dgm:ptLst>
  <dgm:cxnLst>
    <dgm:cxn modelId="{2D544E0C-B2D1-44BA-A63E-3BC91EEEA2F2}" srcId="{42046F69-D6AB-4DD1-8A8F-A3D3F095C9D0}" destId="{44FBA709-9281-4EB1-BE73-F59AAB964AC1}" srcOrd="2" destOrd="0" parTransId="{B03C8EF5-54C4-43CF-8F6C-0DB262034394}" sibTransId="{BBF90A0C-1F3E-472B-8D51-4FD0E82FF222}"/>
    <dgm:cxn modelId="{67CC88E2-553B-4539-A3CC-5D05BC4DE962}" type="presOf" srcId="{D1FBE457-5212-4B0D-88D8-EA6FDAFCE4F5}" destId="{70A3CA0D-8E5B-493C-A84C-69AF6F8833CA}" srcOrd="0" destOrd="0" presId="urn:microsoft.com/office/officeart/2005/8/layout/hierarchy1"/>
    <dgm:cxn modelId="{79E83909-8014-4C03-BD06-D8F35A8FCE88}" type="presOf" srcId="{AFDD92FF-5642-4A67-9C69-A438360AB072}" destId="{8381F876-E4ED-4B94-9F60-8F77F2B5E622}" srcOrd="0" destOrd="0" presId="urn:microsoft.com/office/officeart/2005/8/layout/hierarchy1"/>
    <dgm:cxn modelId="{2FAFE3E8-EF05-4944-BF91-151E716AAF5E}" type="presOf" srcId="{42046F69-D6AB-4DD1-8A8F-A3D3F095C9D0}" destId="{C94C64AB-5AE3-41C8-A043-9079271B7A88}" srcOrd="0" destOrd="0" presId="urn:microsoft.com/office/officeart/2005/8/layout/hierarchy1"/>
    <dgm:cxn modelId="{9C8DF7E2-6943-40E6-ADD8-FBB48DAB82CC}" type="presOf" srcId="{321983DE-9635-4675-89C7-31AF493967ED}" destId="{C5B4E62F-BC90-4FD6-B197-6D7D3D2D884F}" srcOrd="0" destOrd="0" presId="urn:microsoft.com/office/officeart/2005/8/layout/hierarchy1"/>
    <dgm:cxn modelId="{36C53001-9A20-4144-BC4C-12E423F7FC19}" type="presOf" srcId="{FA0BEC35-6976-43EE-934C-97C2C65552D5}" destId="{4288247D-9F65-47BB-A1EF-D1CF7090DE43}" srcOrd="0" destOrd="0" presId="urn:microsoft.com/office/officeart/2005/8/layout/hierarchy1"/>
    <dgm:cxn modelId="{ED9E1E52-1077-483D-AAF9-89F53503FF9F}" type="presOf" srcId="{CEC3F6CC-7C9C-430E-AC34-0F8D2727E4FA}" destId="{66C56D78-E17A-4A9D-B436-5ED3B24CE014}" srcOrd="0" destOrd="0" presId="urn:microsoft.com/office/officeart/2005/8/layout/hierarchy1"/>
    <dgm:cxn modelId="{739E6F89-0277-4491-9BC4-38444B893446}" type="presOf" srcId="{7998EB20-EF52-45EC-8C21-69A0EA56605E}" destId="{9CCF00D5-9D6A-48F1-BD2C-9B1FBD93D6AC}" srcOrd="0" destOrd="0" presId="urn:microsoft.com/office/officeart/2005/8/layout/hierarchy1"/>
    <dgm:cxn modelId="{AA4FADCE-F76A-4ECF-A7DB-21F28EA29E30}" type="presOf" srcId="{534B6294-B581-4623-9D5B-F400E6965FF2}" destId="{1E19C297-1C2B-4481-8FC0-459657CECA8D}" srcOrd="0" destOrd="0" presId="urn:microsoft.com/office/officeart/2005/8/layout/hierarchy1"/>
    <dgm:cxn modelId="{98A0D095-D7C8-4BBF-9668-70A28E98F236}" srcId="{44FBA709-9281-4EB1-BE73-F59AAB964AC1}" destId="{7998EB20-EF52-45EC-8C21-69A0EA56605E}" srcOrd="0" destOrd="0" parTransId="{CEC3F6CC-7C9C-430E-AC34-0F8D2727E4FA}" sibTransId="{1A5CAF6E-EF78-4545-8AFB-51A275B43417}"/>
    <dgm:cxn modelId="{9B1ABEAD-095B-4C7A-9258-17EBFC974BB9}" type="presOf" srcId="{FA087C35-EA2D-483F-BE78-54DFF211EE2B}" destId="{1CA3A0B8-B0F5-4A68-AF04-F680B94E06CD}" srcOrd="0" destOrd="0" presId="urn:microsoft.com/office/officeart/2005/8/layout/hierarchy1"/>
    <dgm:cxn modelId="{7E3D142C-1B39-492B-B73E-37F049C95B87}" srcId="{42046F69-D6AB-4DD1-8A8F-A3D3F095C9D0}" destId="{FE489B5E-8371-492B-AB34-C4846B806135}" srcOrd="1" destOrd="0" parTransId="{AFDD92FF-5642-4A67-9C69-A438360AB072}" sibTransId="{43C342D6-1DB4-4EE4-AA80-5B6DA37F6073}"/>
    <dgm:cxn modelId="{D405BC5E-2BA6-4013-8CB5-4862D77DFCE1}" type="presOf" srcId="{B03C8EF5-54C4-43CF-8F6C-0DB262034394}" destId="{1AB7FB5C-2E47-4D3F-BA60-DDBBAF5A35B2}" srcOrd="0" destOrd="0" presId="urn:microsoft.com/office/officeart/2005/8/layout/hierarchy1"/>
    <dgm:cxn modelId="{EF99F548-7EC0-47F7-98ED-AE62F7F4DEE3}" type="presOf" srcId="{E88F4BFC-972B-40E3-9057-E31AA20AEF5D}" destId="{145CF01D-5D9A-41ED-BDED-8B06FEC83038}" srcOrd="0" destOrd="0" presId="urn:microsoft.com/office/officeart/2005/8/layout/hierarchy1"/>
    <dgm:cxn modelId="{14C0DA34-A3AC-482A-85CD-891F62594BBD}" type="presOf" srcId="{FE489B5E-8371-492B-AB34-C4846B806135}" destId="{2409A52E-D2B3-46D6-A2A0-31FE500B9CD8}" srcOrd="0" destOrd="0" presId="urn:microsoft.com/office/officeart/2005/8/layout/hierarchy1"/>
    <dgm:cxn modelId="{18161473-A30A-48C1-AE20-6F74E9EFA981}" srcId="{6D1F4B1B-43C2-419C-910F-A10B8461F9DE}" destId="{534B6294-B581-4623-9D5B-F400E6965FF2}" srcOrd="0" destOrd="0" parTransId="{58F1BE41-DACB-46B5-86AA-1B5F329CA2D8}" sibTransId="{C3C022DF-2F32-478C-952C-CC0A4B6EADFC}"/>
    <dgm:cxn modelId="{2CA288DB-2684-4014-8C8F-00EB9CD8DEA5}" srcId="{42046F69-D6AB-4DD1-8A8F-A3D3F095C9D0}" destId="{AE4B29A0-F96B-40AD-9525-AE937B59F778}" srcOrd="4" destOrd="0" parTransId="{C27D7B9C-5BD9-4484-BC84-48BDF26DDB0D}" sibTransId="{86DD0B2D-C764-40C6-9385-35B2B010326D}"/>
    <dgm:cxn modelId="{689EE676-1706-4EBC-A75E-41D8D568AA68}" type="presOf" srcId="{EC6C6210-F297-486F-B2D8-1BA5566BE290}" destId="{35B93D0A-CBA0-4EDF-B326-B55CEDC28AF6}" srcOrd="0" destOrd="0" presId="urn:microsoft.com/office/officeart/2005/8/layout/hierarchy1"/>
    <dgm:cxn modelId="{E99AD3FE-B2FB-4118-8925-1A48A20C0E7F}" type="presOf" srcId="{2B685908-CC33-4F4A-BE0A-2827288E79CD}" destId="{44702142-3137-4273-8F3E-1A15AE51D293}" srcOrd="0" destOrd="0" presId="urn:microsoft.com/office/officeart/2005/8/layout/hierarchy1"/>
    <dgm:cxn modelId="{4F26FDBD-8CAF-40C3-B672-4A9CA930A2B8}" type="presOf" srcId="{6B7F541A-3344-413D-9D9D-75AE36A8A943}" destId="{B428261D-9F83-452C-BCF0-9B2BAE35BB91}" srcOrd="0" destOrd="0" presId="urn:microsoft.com/office/officeart/2005/8/layout/hierarchy1"/>
    <dgm:cxn modelId="{DCF64666-77D3-470C-AFB6-57C05C05AFA7}" type="presOf" srcId="{8471A512-11BA-4401-B21A-2742C199C816}" destId="{52ECD410-5FF6-4CC0-8D9A-2E3B5282F078}" srcOrd="0" destOrd="0" presId="urn:microsoft.com/office/officeart/2005/8/layout/hierarchy1"/>
    <dgm:cxn modelId="{CBC8F071-733C-431F-8F50-9C12BA25D95E}" srcId="{D1FBE457-5212-4B0D-88D8-EA6FDAFCE4F5}" destId="{2B685908-CC33-4F4A-BE0A-2827288E79CD}" srcOrd="0" destOrd="0" parTransId="{6A8F0788-BD8D-4ACD-846F-522F6CDCED81}" sibTransId="{FA279696-5371-43A9-9F3F-6DBBCC913F15}"/>
    <dgm:cxn modelId="{053CB212-0F10-4659-989A-0FE0B7B854D1}" srcId="{FA0BEC35-6976-43EE-934C-97C2C65552D5}" destId="{42046F69-D6AB-4DD1-8A8F-A3D3F095C9D0}" srcOrd="0" destOrd="0" parTransId="{D3BB8041-1501-4639-AB11-4E904784B690}" sibTransId="{4863E063-AF8A-479E-A174-7796D528895C}"/>
    <dgm:cxn modelId="{87502931-8C33-41D1-A171-0FFBDAA0B661}" type="presOf" srcId="{C27D7B9C-5BD9-4484-BC84-48BDF26DDB0D}" destId="{3CB4BB0B-9B96-426D-9C4C-1D064B765C09}" srcOrd="0" destOrd="0" presId="urn:microsoft.com/office/officeart/2005/8/layout/hierarchy1"/>
    <dgm:cxn modelId="{0FB879B9-09C8-4654-A35E-9369B2547F50}" srcId="{AE4B29A0-F96B-40AD-9525-AE937B59F778}" destId="{321983DE-9635-4675-89C7-31AF493967ED}" srcOrd="0" destOrd="0" parTransId="{FA087C35-EA2D-483F-BE78-54DFF211EE2B}" sibTransId="{03BB24AD-2FE2-4C34-B551-0C21079734F4}"/>
    <dgm:cxn modelId="{59453C2E-55C9-4DB6-8831-5993478E2134}" type="presOf" srcId="{58F1BE41-DACB-46B5-86AA-1B5F329CA2D8}" destId="{559F28B1-1390-4602-A003-71F472E5E6F6}" srcOrd="0" destOrd="0" presId="urn:microsoft.com/office/officeart/2005/8/layout/hierarchy1"/>
    <dgm:cxn modelId="{272A0BC3-A994-49DF-A453-778D12D1784B}" type="presOf" srcId="{44FBA709-9281-4EB1-BE73-F59AAB964AC1}" destId="{3A3262D7-45A9-41AB-97FB-AFF61ACC1712}" srcOrd="0" destOrd="0" presId="urn:microsoft.com/office/officeart/2005/8/layout/hierarchy1"/>
    <dgm:cxn modelId="{3B40D31B-71DA-4AB4-B8C8-582E2AC3937D}" type="presOf" srcId="{6D1F4B1B-43C2-419C-910F-A10B8461F9DE}" destId="{06B7FC1F-6091-4735-930C-FF841B395451}" srcOrd="0" destOrd="0" presId="urn:microsoft.com/office/officeart/2005/8/layout/hierarchy1"/>
    <dgm:cxn modelId="{AB291B70-AC83-4FA0-82D9-4A96B7B93AC2}" srcId="{42046F69-D6AB-4DD1-8A8F-A3D3F095C9D0}" destId="{6D1F4B1B-43C2-419C-910F-A10B8461F9DE}" srcOrd="0" destOrd="0" parTransId="{8471A512-11BA-4401-B21A-2742C199C816}" sibTransId="{365E0E2B-C8F4-4266-BB1C-CB4252E6B039}"/>
    <dgm:cxn modelId="{6331AC8F-07AD-486E-BDD3-589A1BD55FD7}" srcId="{FE489B5E-8371-492B-AB34-C4846B806135}" destId="{EC6C6210-F297-486F-B2D8-1BA5566BE290}" srcOrd="0" destOrd="0" parTransId="{6B7F541A-3344-413D-9D9D-75AE36A8A943}" sibTransId="{1E8B0D89-31B9-4C80-99DA-D84DC45BCAA6}"/>
    <dgm:cxn modelId="{871979FD-170A-46CD-A9AA-A74968732BEF}" type="presOf" srcId="{6A8F0788-BD8D-4ACD-846F-522F6CDCED81}" destId="{8823D918-CC14-4588-BE9C-D67ADE5C2C9B}" srcOrd="0" destOrd="0" presId="urn:microsoft.com/office/officeart/2005/8/layout/hierarchy1"/>
    <dgm:cxn modelId="{2E8CD17A-627D-4082-A419-52DA369E808E}" type="presOf" srcId="{AE4B29A0-F96B-40AD-9525-AE937B59F778}" destId="{D737B109-F8A2-4A1A-97BF-F67248129EE2}" srcOrd="0" destOrd="0" presId="urn:microsoft.com/office/officeart/2005/8/layout/hierarchy1"/>
    <dgm:cxn modelId="{D1C8077B-8725-4A51-910F-11E7DC7D500B}" srcId="{42046F69-D6AB-4DD1-8A8F-A3D3F095C9D0}" destId="{D1FBE457-5212-4B0D-88D8-EA6FDAFCE4F5}" srcOrd="3" destOrd="0" parTransId="{E88F4BFC-972B-40E3-9057-E31AA20AEF5D}" sibTransId="{F3E85942-FF6D-4560-82ED-4EFF674B7947}"/>
    <dgm:cxn modelId="{04A4A82B-5D41-44DF-8B7B-65FFD2A1644C}" type="presParOf" srcId="{4288247D-9F65-47BB-A1EF-D1CF7090DE43}" destId="{9E46A11E-4D29-4EE4-AB0B-151E4C6ACCA8}" srcOrd="0" destOrd="0" presId="urn:microsoft.com/office/officeart/2005/8/layout/hierarchy1"/>
    <dgm:cxn modelId="{2241844D-F905-4460-AFDF-F51B551F68FC}" type="presParOf" srcId="{9E46A11E-4D29-4EE4-AB0B-151E4C6ACCA8}" destId="{61120473-7FB5-4897-B87E-E9C59F9697A5}" srcOrd="0" destOrd="0" presId="urn:microsoft.com/office/officeart/2005/8/layout/hierarchy1"/>
    <dgm:cxn modelId="{5F95764B-2F91-40A1-823C-7360236D515E}" type="presParOf" srcId="{61120473-7FB5-4897-B87E-E9C59F9697A5}" destId="{DEAEF824-8C81-4798-81CA-EF4CD731F553}" srcOrd="0" destOrd="0" presId="urn:microsoft.com/office/officeart/2005/8/layout/hierarchy1"/>
    <dgm:cxn modelId="{BA97FA4B-747F-4265-9F21-0E4E75C38F6E}" type="presParOf" srcId="{61120473-7FB5-4897-B87E-E9C59F9697A5}" destId="{C94C64AB-5AE3-41C8-A043-9079271B7A88}" srcOrd="1" destOrd="0" presId="urn:microsoft.com/office/officeart/2005/8/layout/hierarchy1"/>
    <dgm:cxn modelId="{810B0BFF-FA41-407A-B061-BFC362C597AB}" type="presParOf" srcId="{9E46A11E-4D29-4EE4-AB0B-151E4C6ACCA8}" destId="{D69C4015-5B9A-473F-B77E-02BD9AECABD9}" srcOrd="1" destOrd="0" presId="urn:microsoft.com/office/officeart/2005/8/layout/hierarchy1"/>
    <dgm:cxn modelId="{4D9C824B-3753-4752-97C0-73F3697088BA}" type="presParOf" srcId="{D69C4015-5B9A-473F-B77E-02BD9AECABD9}" destId="{52ECD410-5FF6-4CC0-8D9A-2E3B5282F078}" srcOrd="0" destOrd="0" presId="urn:microsoft.com/office/officeart/2005/8/layout/hierarchy1"/>
    <dgm:cxn modelId="{21C13E62-0829-459E-A3CF-833F40D10170}" type="presParOf" srcId="{D69C4015-5B9A-473F-B77E-02BD9AECABD9}" destId="{13AB9069-DF13-406F-80F4-9D912C13F291}" srcOrd="1" destOrd="0" presId="urn:microsoft.com/office/officeart/2005/8/layout/hierarchy1"/>
    <dgm:cxn modelId="{7A636347-1B74-4E3B-B5C4-D07EEE1DD41F}" type="presParOf" srcId="{13AB9069-DF13-406F-80F4-9D912C13F291}" destId="{71110A87-1D23-4324-B4B7-ED92D8624B70}" srcOrd="0" destOrd="0" presId="urn:microsoft.com/office/officeart/2005/8/layout/hierarchy1"/>
    <dgm:cxn modelId="{F377F697-1BB0-4F8A-A815-DADCD9D2F0CC}" type="presParOf" srcId="{71110A87-1D23-4324-B4B7-ED92D8624B70}" destId="{A9B46FDD-FBFE-4387-B733-760FAFCE093A}" srcOrd="0" destOrd="0" presId="urn:microsoft.com/office/officeart/2005/8/layout/hierarchy1"/>
    <dgm:cxn modelId="{9D6D95AB-A50E-4FA0-9D60-40CE2EE590ED}" type="presParOf" srcId="{71110A87-1D23-4324-B4B7-ED92D8624B70}" destId="{06B7FC1F-6091-4735-930C-FF841B395451}" srcOrd="1" destOrd="0" presId="urn:microsoft.com/office/officeart/2005/8/layout/hierarchy1"/>
    <dgm:cxn modelId="{C8D10504-D255-4F40-BCBA-B004821FDF14}" type="presParOf" srcId="{13AB9069-DF13-406F-80F4-9D912C13F291}" destId="{ACD7ED23-36DA-4D7F-BA28-E4400F84B370}" srcOrd="1" destOrd="0" presId="urn:microsoft.com/office/officeart/2005/8/layout/hierarchy1"/>
    <dgm:cxn modelId="{7D429EE3-1181-4FA2-9A6B-32E78ECA1894}" type="presParOf" srcId="{ACD7ED23-36DA-4D7F-BA28-E4400F84B370}" destId="{559F28B1-1390-4602-A003-71F472E5E6F6}" srcOrd="0" destOrd="0" presId="urn:microsoft.com/office/officeart/2005/8/layout/hierarchy1"/>
    <dgm:cxn modelId="{BB78DCD4-1117-4D51-AAE3-3441ACBABB04}" type="presParOf" srcId="{ACD7ED23-36DA-4D7F-BA28-E4400F84B370}" destId="{8ECD190C-C1DD-4699-BBA8-DDF0E401F9FF}" srcOrd="1" destOrd="0" presId="urn:microsoft.com/office/officeart/2005/8/layout/hierarchy1"/>
    <dgm:cxn modelId="{9BBE25DB-A5C0-4413-BC48-C55D8DFE7AD6}" type="presParOf" srcId="{8ECD190C-C1DD-4699-BBA8-DDF0E401F9FF}" destId="{CE7983EE-55D4-4AFD-8FF3-9039E1CE5F31}" srcOrd="0" destOrd="0" presId="urn:microsoft.com/office/officeart/2005/8/layout/hierarchy1"/>
    <dgm:cxn modelId="{C6114B5D-10C0-4C43-878F-81BD7BFE8AB1}" type="presParOf" srcId="{CE7983EE-55D4-4AFD-8FF3-9039E1CE5F31}" destId="{11AC8174-5E3B-4540-AED1-87C39ED36338}" srcOrd="0" destOrd="0" presId="urn:microsoft.com/office/officeart/2005/8/layout/hierarchy1"/>
    <dgm:cxn modelId="{59759005-222F-4931-BB75-F88248DF4C9D}" type="presParOf" srcId="{CE7983EE-55D4-4AFD-8FF3-9039E1CE5F31}" destId="{1E19C297-1C2B-4481-8FC0-459657CECA8D}" srcOrd="1" destOrd="0" presId="urn:microsoft.com/office/officeart/2005/8/layout/hierarchy1"/>
    <dgm:cxn modelId="{7ACA3197-9FC9-4A36-886F-3DE3DD8502D4}" type="presParOf" srcId="{8ECD190C-C1DD-4699-BBA8-DDF0E401F9FF}" destId="{65F424B8-FD87-432F-B378-E3E2CA74604D}" srcOrd="1" destOrd="0" presId="urn:microsoft.com/office/officeart/2005/8/layout/hierarchy1"/>
    <dgm:cxn modelId="{41CF4B2A-00FA-42E1-8D0B-CF913FA2D85A}" type="presParOf" srcId="{D69C4015-5B9A-473F-B77E-02BD9AECABD9}" destId="{8381F876-E4ED-4B94-9F60-8F77F2B5E622}" srcOrd="2" destOrd="0" presId="urn:microsoft.com/office/officeart/2005/8/layout/hierarchy1"/>
    <dgm:cxn modelId="{ED6FE348-4D96-4FB2-9F33-7DAD7E308C48}" type="presParOf" srcId="{D69C4015-5B9A-473F-B77E-02BD9AECABD9}" destId="{85E0495F-5175-4BDC-AB06-B929A6D963C2}" srcOrd="3" destOrd="0" presId="urn:microsoft.com/office/officeart/2005/8/layout/hierarchy1"/>
    <dgm:cxn modelId="{DFBBC11B-3F0E-4D06-9159-970808CD4137}" type="presParOf" srcId="{85E0495F-5175-4BDC-AB06-B929A6D963C2}" destId="{57DEA326-CE35-41D5-837C-BAD11279E8C5}" srcOrd="0" destOrd="0" presId="urn:microsoft.com/office/officeart/2005/8/layout/hierarchy1"/>
    <dgm:cxn modelId="{AC4049E9-BF36-46CF-9DD3-BB295CEAF439}" type="presParOf" srcId="{57DEA326-CE35-41D5-837C-BAD11279E8C5}" destId="{E7AC9CAC-87D7-4D06-ACDC-F86F9CE49942}" srcOrd="0" destOrd="0" presId="urn:microsoft.com/office/officeart/2005/8/layout/hierarchy1"/>
    <dgm:cxn modelId="{9BCF86FC-4448-4A4D-AE7E-97E5FDA6630D}" type="presParOf" srcId="{57DEA326-CE35-41D5-837C-BAD11279E8C5}" destId="{2409A52E-D2B3-46D6-A2A0-31FE500B9CD8}" srcOrd="1" destOrd="0" presId="urn:microsoft.com/office/officeart/2005/8/layout/hierarchy1"/>
    <dgm:cxn modelId="{9DD479E5-8AD5-4DE0-88C9-035CFB3CEF0E}" type="presParOf" srcId="{85E0495F-5175-4BDC-AB06-B929A6D963C2}" destId="{AF155709-5D66-4CF4-BA34-0A4AB081373B}" srcOrd="1" destOrd="0" presId="urn:microsoft.com/office/officeart/2005/8/layout/hierarchy1"/>
    <dgm:cxn modelId="{E633F814-0CA7-4280-BA96-EEF6F0E5504A}" type="presParOf" srcId="{AF155709-5D66-4CF4-BA34-0A4AB081373B}" destId="{B428261D-9F83-452C-BCF0-9B2BAE35BB91}" srcOrd="0" destOrd="0" presId="urn:microsoft.com/office/officeart/2005/8/layout/hierarchy1"/>
    <dgm:cxn modelId="{B93780B5-C646-4F3C-B072-33DBD7CB2708}" type="presParOf" srcId="{AF155709-5D66-4CF4-BA34-0A4AB081373B}" destId="{C454C9DB-B415-45FC-8297-1CCBAF4EBB02}" srcOrd="1" destOrd="0" presId="urn:microsoft.com/office/officeart/2005/8/layout/hierarchy1"/>
    <dgm:cxn modelId="{F95A470B-5961-4303-B950-092B58F5FC6E}" type="presParOf" srcId="{C454C9DB-B415-45FC-8297-1CCBAF4EBB02}" destId="{CFDE7DF8-F546-4270-B9E8-BD784E9F5864}" srcOrd="0" destOrd="0" presId="urn:microsoft.com/office/officeart/2005/8/layout/hierarchy1"/>
    <dgm:cxn modelId="{73140786-ED01-4783-A951-E9177DD3422B}" type="presParOf" srcId="{CFDE7DF8-F546-4270-B9E8-BD784E9F5864}" destId="{9312F1C1-26A0-446C-B4EE-DFE089508DD0}" srcOrd="0" destOrd="0" presId="urn:microsoft.com/office/officeart/2005/8/layout/hierarchy1"/>
    <dgm:cxn modelId="{53710E81-F576-4530-B30C-6C6C84AEE82C}" type="presParOf" srcId="{CFDE7DF8-F546-4270-B9E8-BD784E9F5864}" destId="{35B93D0A-CBA0-4EDF-B326-B55CEDC28AF6}" srcOrd="1" destOrd="0" presId="urn:microsoft.com/office/officeart/2005/8/layout/hierarchy1"/>
    <dgm:cxn modelId="{7BB39CA0-CF7C-4926-9681-ACF5955945A3}" type="presParOf" srcId="{C454C9DB-B415-45FC-8297-1CCBAF4EBB02}" destId="{66556287-10AA-4D0C-A33C-C9C306476C70}" srcOrd="1" destOrd="0" presId="urn:microsoft.com/office/officeart/2005/8/layout/hierarchy1"/>
    <dgm:cxn modelId="{085CAEB6-0602-4D7A-8710-E632AC0B0FF9}" type="presParOf" srcId="{D69C4015-5B9A-473F-B77E-02BD9AECABD9}" destId="{1AB7FB5C-2E47-4D3F-BA60-DDBBAF5A35B2}" srcOrd="4" destOrd="0" presId="urn:microsoft.com/office/officeart/2005/8/layout/hierarchy1"/>
    <dgm:cxn modelId="{A064126F-C432-4C18-B47F-75A2BF6CD5CB}" type="presParOf" srcId="{D69C4015-5B9A-473F-B77E-02BD9AECABD9}" destId="{F0320D7B-6BE1-4C92-B614-95C4B4B3981C}" srcOrd="5" destOrd="0" presId="urn:microsoft.com/office/officeart/2005/8/layout/hierarchy1"/>
    <dgm:cxn modelId="{02D31DF3-5754-408A-85BC-9BB9E99A25C2}" type="presParOf" srcId="{F0320D7B-6BE1-4C92-B614-95C4B4B3981C}" destId="{4AB8B927-C1C5-46A0-B9A8-12C227B0768A}" srcOrd="0" destOrd="0" presId="urn:microsoft.com/office/officeart/2005/8/layout/hierarchy1"/>
    <dgm:cxn modelId="{16F0E3FC-13CA-469D-A1D4-F51EAB7A50A6}" type="presParOf" srcId="{4AB8B927-C1C5-46A0-B9A8-12C227B0768A}" destId="{40125823-8394-40A5-9A3E-1A488A6C9845}" srcOrd="0" destOrd="0" presId="urn:microsoft.com/office/officeart/2005/8/layout/hierarchy1"/>
    <dgm:cxn modelId="{2EA8CE04-B76D-40BD-AC7C-BE4D98556BCF}" type="presParOf" srcId="{4AB8B927-C1C5-46A0-B9A8-12C227B0768A}" destId="{3A3262D7-45A9-41AB-97FB-AFF61ACC1712}" srcOrd="1" destOrd="0" presId="urn:microsoft.com/office/officeart/2005/8/layout/hierarchy1"/>
    <dgm:cxn modelId="{6BF8903A-F643-41F5-97C3-75C38AC51499}" type="presParOf" srcId="{F0320D7B-6BE1-4C92-B614-95C4B4B3981C}" destId="{2FD1755E-4F6F-44B5-82AB-56D144446D5E}" srcOrd="1" destOrd="0" presId="urn:microsoft.com/office/officeart/2005/8/layout/hierarchy1"/>
    <dgm:cxn modelId="{33C8D027-2563-4626-B500-326A5229356D}" type="presParOf" srcId="{2FD1755E-4F6F-44B5-82AB-56D144446D5E}" destId="{66C56D78-E17A-4A9D-B436-5ED3B24CE014}" srcOrd="0" destOrd="0" presId="urn:microsoft.com/office/officeart/2005/8/layout/hierarchy1"/>
    <dgm:cxn modelId="{5AB616DA-55B8-46C8-B84B-DEA9D49054F6}" type="presParOf" srcId="{2FD1755E-4F6F-44B5-82AB-56D144446D5E}" destId="{9394441D-7827-410A-BA6B-BE7CB5D317B5}" srcOrd="1" destOrd="0" presId="urn:microsoft.com/office/officeart/2005/8/layout/hierarchy1"/>
    <dgm:cxn modelId="{F54BE2EB-0CC5-42FE-8F72-9D093FFA25DB}" type="presParOf" srcId="{9394441D-7827-410A-BA6B-BE7CB5D317B5}" destId="{8ECBB57F-AD27-4768-96CD-015522BAA0A2}" srcOrd="0" destOrd="0" presId="urn:microsoft.com/office/officeart/2005/8/layout/hierarchy1"/>
    <dgm:cxn modelId="{6C55506A-8ABD-41B6-8A7D-BCD21DE258F0}" type="presParOf" srcId="{8ECBB57F-AD27-4768-96CD-015522BAA0A2}" destId="{050A6780-D52B-406D-AD2B-F99AEDAD584F}" srcOrd="0" destOrd="0" presId="urn:microsoft.com/office/officeart/2005/8/layout/hierarchy1"/>
    <dgm:cxn modelId="{D9E4835C-1ECD-4D87-8076-D5793C9C5F2B}" type="presParOf" srcId="{8ECBB57F-AD27-4768-96CD-015522BAA0A2}" destId="{9CCF00D5-9D6A-48F1-BD2C-9B1FBD93D6AC}" srcOrd="1" destOrd="0" presId="urn:microsoft.com/office/officeart/2005/8/layout/hierarchy1"/>
    <dgm:cxn modelId="{CAF5407D-B6F7-41CE-B8D3-707052724DB8}" type="presParOf" srcId="{9394441D-7827-410A-BA6B-BE7CB5D317B5}" destId="{7569F85F-21F8-4D54-ADE6-8E642498EDBC}" srcOrd="1" destOrd="0" presId="urn:microsoft.com/office/officeart/2005/8/layout/hierarchy1"/>
    <dgm:cxn modelId="{93C061D6-FEE6-4D2A-B3C4-07619C4437BD}" type="presParOf" srcId="{D69C4015-5B9A-473F-B77E-02BD9AECABD9}" destId="{145CF01D-5D9A-41ED-BDED-8B06FEC83038}" srcOrd="6" destOrd="0" presId="urn:microsoft.com/office/officeart/2005/8/layout/hierarchy1"/>
    <dgm:cxn modelId="{B9C2E191-FB95-45C3-AA08-2CD0651DEE49}" type="presParOf" srcId="{D69C4015-5B9A-473F-B77E-02BD9AECABD9}" destId="{6C9951DF-56A4-4099-8199-B305F70F2895}" srcOrd="7" destOrd="0" presId="urn:microsoft.com/office/officeart/2005/8/layout/hierarchy1"/>
    <dgm:cxn modelId="{937BDCD0-A20B-41FC-8408-ABE610797702}" type="presParOf" srcId="{6C9951DF-56A4-4099-8199-B305F70F2895}" destId="{64A5EC73-0AD4-4FDB-A7E0-E37B87DD56F3}" srcOrd="0" destOrd="0" presId="urn:microsoft.com/office/officeart/2005/8/layout/hierarchy1"/>
    <dgm:cxn modelId="{2F67B0A0-AB4B-4B73-A3C1-AC4403F17316}" type="presParOf" srcId="{64A5EC73-0AD4-4FDB-A7E0-E37B87DD56F3}" destId="{D7182B49-C0CF-43BD-AA4F-25E116A0B506}" srcOrd="0" destOrd="0" presId="urn:microsoft.com/office/officeart/2005/8/layout/hierarchy1"/>
    <dgm:cxn modelId="{A6301B4B-2027-47D3-8071-DE24665F40F8}" type="presParOf" srcId="{64A5EC73-0AD4-4FDB-A7E0-E37B87DD56F3}" destId="{70A3CA0D-8E5B-493C-A84C-69AF6F8833CA}" srcOrd="1" destOrd="0" presId="urn:microsoft.com/office/officeart/2005/8/layout/hierarchy1"/>
    <dgm:cxn modelId="{0A74428C-D449-4FD3-BADD-2EF790845EBD}" type="presParOf" srcId="{6C9951DF-56A4-4099-8199-B305F70F2895}" destId="{6B0D8CE0-525A-4070-B676-821D3E3233C5}" srcOrd="1" destOrd="0" presId="urn:microsoft.com/office/officeart/2005/8/layout/hierarchy1"/>
    <dgm:cxn modelId="{BE2B28AE-32B4-4BA1-831F-7FB28F5C5B12}" type="presParOf" srcId="{6B0D8CE0-525A-4070-B676-821D3E3233C5}" destId="{8823D918-CC14-4588-BE9C-D67ADE5C2C9B}" srcOrd="0" destOrd="0" presId="urn:microsoft.com/office/officeart/2005/8/layout/hierarchy1"/>
    <dgm:cxn modelId="{06D1FCFE-CC9A-4F19-829A-A784BDF200F5}" type="presParOf" srcId="{6B0D8CE0-525A-4070-B676-821D3E3233C5}" destId="{3C919B6C-9FCD-4B04-A821-672F45D9131F}" srcOrd="1" destOrd="0" presId="urn:microsoft.com/office/officeart/2005/8/layout/hierarchy1"/>
    <dgm:cxn modelId="{D8B3C6E0-21C4-42C3-B646-63CF17311A26}" type="presParOf" srcId="{3C919B6C-9FCD-4B04-A821-672F45D9131F}" destId="{D7E89E75-A9DB-4844-95FB-9B27C54405B5}" srcOrd="0" destOrd="0" presId="urn:microsoft.com/office/officeart/2005/8/layout/hierarchy1"/>
    <dgm:cxn modelId="{F47B4AFC-D11E-4996-9E32-FC84F0421DA4}" type="presParOf" srcId="{D7E89E75-A9DB-4844-95FB-9B27C54405B5}" destId="{00F71851-073B-4490-817E-CFA51F13F777}" srcOrd="0" destOrd="0" presId="urn:microsoft.com/office/officeart/2005/8/layout/hierarchy1"/>
    <dgm:cxn modelId="{3AEDD549-369E-45AA-8480-5E7C0E3C54BD}" type="presParOf" srcId="{D7E89E75-A9DB-4844-95FB-9B27C54405B5}" destId="{44702142-3137-4273-8F3E-1A15AE51D293}" srcOrd="1" destOrd="0" presId="urn:microsoft.com/office/officeart/2005/8/layout/hierarchy1"/>
    <dgm:cxn modelId="{A7EAEC9A-A9D9-416B-8DA0-8A14FAAD4713}" type="presParOf" srcId="{3C919B6C-9FCD-4B04-A821-672F45D9131F}" destId="{FFC9D88C-CAC8-462B-B06A-B6601BAB89A8}" srcOrd="1" destOrd="0" presId="urn:microsoft.com/office/officeart/2005/8/layout/hierarchy1"/>
    <dgm:cxn modelId="{302EADC1-794A-4408-BFA0-F4435020DD3B}" type="presParOf" srcId="{D69C4015-5B9A-473F-B77E-02BD9AECABD9}" destId="{3CB4BB0B-9B96-426D-9C4C-1D064B765C09}" srcOrd="8" destOrd="0" presId="urn:microsoft.com/office/officeart/2005/8/layout/hierarchy1"/>
    <dgm:cxn modelId="{009AA684-B5D5-4430-9C7E-CD70B8FAC472}" type="presParOf" srcId="{D69C4015-5B9A-473F-B77E-02BD9AECABD9}" destId="{AA513585-66B4-42D2-83BC-2F167CA13DF2}" srcOrd="9" destOrd="0" presId="urn:microsoft.com/office/officeart/2005/8/layout/hierarchy1"/>
    <dgm:cxn modelId="{9438CD7B-37FA-4470-AB19-0B238324A380}" type="presParOf" srcId="{AA513585-66B4-42D2-83BC-2F167CA13DF2}" destId="{B87D645B-A24D-49D6-BA66-07D3105DC4C0}" srcOrd="0" destOrd="0" presId="urn:microsoft.com/office/officeart/2005/8/layout/hierarchy1"/>
    <dgm:cxn modelId="{0038070A-6F47-459D-BBD0-0A32ECED4870}" type="presParOf" srcId="{B87D645B-A24D-49D6-BA66-07D3105DC4C0}" destId="{F8049919-C2F3-46AB-AE47-36A375750551}" srcOrd="0" destOrd="0" presId="urn:microsoft.com/office/officeart/2005/8/layout/hierarchy1"/>
    <dgm:cxn modelId="{E5CDB0A9-AAB3-4F94-B945-879F044FF3A1}" type="presParOf" srcId="{B87D645B-A24D-49D6-BA66-07D3105DC4C0}" destId="{D737B109-F8A2-4A1A-97BF-F67248129EE2}" srcOrd="1" destOrd="0" presId="urn:microsoft.com/office/officeart/2005/8/layout/hierarchy1"/>
    <dgm:cxn modelId="{A90A5C01-9699-4595-BC90-3C7BD4B7E0C2}" type="presParOf" srcId="{AA513585-66B4-42D2-83BC-2F167CA13DF2}" destId="{2FF90302-F12E-4F06-8590-5920CEAA5319}" srcOrd="1" destOrd="0" presId="urn:microsoft.com/office/officeart/2005/8/layout/hierarchy1"/>
    <dgm:cxn modelId="{6B24B005-BDCA-467A-AABF-FAA3AFE117AE}" type="presParOf" srcId="{2FF90302-F12E-4F06-8590-5920CEAA5319}" destId="{1CA3A0B8-B0F5-4A68-AF04-F680B94E06CD}" srcOrd="0" destOrd="0" presId="urn:microsoft.com/office/officeart/2005/8/layout/hierarchy1"/>
    <dgm:cxn modelId="{A31B5E2D-F818-4EBE-91A1-41236D96F930}" type="presParOf" srcId="{2FF90302-F12E-4F06-8590-5920CEAA5319}" destId="{BC2727FA-1415-404E-BF79-41E29FB20E4F}" srcOrd="1" destOrd="0" presId="urn:microsoft.com/office/officeart/2005/8/layout/hierarchy1"/>
    <dgm:cxn modelId="{B2D2D40D-50F5-456D-93A3-EA82AF6BEC44}" type="presParOf" srcId="{BC2727FA-1415-404E-BF79-41E29FB20E4F}" destId="{72EFD1F9-73EB-473B-A14C-1AC1BC6130A1}" srcOrd="0" destOrd="0" presId="urn:microsoft.com/office/officeart/2005/8/layout/hierarchy1"/>
    <dgm:cxn modelId="{B065981D-6664-4838-A63C-14578A9E335B}" type="presParOf" srcId="{72EFD1F9-73EB-473B-A14C-1AC1BC6130A1}" destId="{F1C0DB7C-1C19-4912-B3EE-FE328138AB82}" srcOrd="0" destOrd="0" presId="urn:microsoft.com/office/officeart/2005/8/layout/hierarchy1"/>
    <dgm:cxn modelId="{B057FE22-F303-450C-9B86-8C3360DF38AC}" type="presParOf" srcId="{72EFD1F9-73EB-473B-A14C-1AC1BC6130A1}" destId="{C5B4E62F-BC90-4FD6-B197-6D7D3D2D884F}" srcOrd="1" destOrd="0" presId="urn:microsoft.com/office/officeart/2005/8/layout/hierarchy1"/>
    <dgm:cxn modelId="{A48F4769-6726-445B-9C3F-B21EB5B0087F}" type="presParOf" srcId="{BC2727FA-1415-404E-BF79-41E29FB20E4F}" destId="{78F8C85A-8475-445C-953D-841A07A8E4C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B7851A-E6AF-47E9-AD4F-4DB8350ED396}" type="doc">
      <dgm:prSet loTypeId="urn:microsoft.com/office/officeart/2005/8/layout/default" loCatId="list" qsTypeId="urn:microsoft.com/office/officeart/2005/8/quickstyle/simple1" qsCatId="simple" csTypeId="urn:microsoft.com/office/officeart/2005/8/colors/accent5_1" csCatId="accent5" phldr="1"/>
      <dgm:spPr/>
      <dgm:t>
        <a:bodyPr/>
        <a:lstStyle/>
        <a:p>
          <a:endParaRPr lang="es-ES"/>
        </a:p>
      </dgm:t>
    </dgm:pt>
    <dgm:pt modelId="{5DAD0C86-9841-411E-BC55-6E77F6312C93}">
      <dgm:prSet phldrT="[Texto]" custT="1"/>
      <dgm:spPr/>
      <dgm:t>
        <a:bodyPr/>
        <a:lstStyle/>
        <a:p>
          <a:pPr algn="just"/>
          <a:r>
            <a:rPr lang="es-EC" sz="2500" dirty="0" smtClean="0">
              <a:solidFill>
                <a:schemeClr val="tx2"/>
              </a:solidFill>
              <a:latin typeface="Times New Roman" panose="02020603050405020304" pitchFamily="18" charset="0"/>
              <a:cs typeface="Times New Roman" panose="02020603050405020304" pitchFamily="18" charset="0"/>
            </a:rPr>
            <a:t>Es el conjunto de valores, mitos y filosofía que los individuos de la empresa comparten y que fundamentan cómo realizar el trabajo y cómo llegar a los objetivos empresariales. </a:t>
          </a:r>
          <a:r>
            <a:rPr lang="es-EC" sz="2500" dirty="0" smtClean="0"/>
            <a:t>(</a:t>
          </a:r>
          <a:r>
            <a:rPr lang="es-EC" sz="2500" dirty="0" smtClean="0">
              <a:solidFill>
                <a:schemeClr val="tx2"/>
              </a:solidFill>
              <a:latin typeface="Times New Roman" panose="02020603050405020304" pitchFamily="18" charset="0"/>
              <a:cs typeface="Times New Roman" panose="02020603050405020304" pitchFamily="18" charset="0"/>
            </a:rPr>
            <a:t>Gómez Díaz &amp; Rodríguez, 2013).</a:t>
          </a:r>
          <a:endParaRPr lang="es-ES" sz="2500" dirty="0">
            <a:solidFill>
              <a:schemeClr val="tx2"/>
            </a:solidFill>
            <a:latin typeface="Times New Roman" panose="02020603050405020304" pitchFamily="18" charset="0"/>
            <a:cs typeface="Times New Roman" panose="02020603050405020304" pitchFamily="18" charset="0"/>
          </a:endParaRPr>
        </a:p>
      </dgm:t>
    </dgm:pt>
    <dgm:pt modelId="{84C88287-2D4B-4897-A368-DAA58F6D9B15}" type="parTrans" cxnId="{A383366A-0CDE-4EF2-B9EE-5B729C876512}">
      <dgm:prSet/>
      <dgm:spPr/>
      <dgm:t>
        <a:bodyPr/>
        <a:lstStyle/>
        <a:p>
          <a:pPr algn="just"/>
          <a:endParaRPr lang="es-ES" sz="2500">
            <a:solidFill>
              <a:schemeClr val="tx2"/>
            </a:solidFill>
            <a:latin typeface="Times New Roman" panose="02020603050405020304" pitchFamily="18" charset="0"/>
            <a:cs typeface="Times New Roman" panose="02020603050405020304" pitchFamily="18" charset="0"/>
          </a:endParaRPr>
        </a:p>
      </dgm:t>
    </dgm:pt>
    <dgm:pt modelId="{CA3EDDB4-9F9D-4D18-8B3F-194CEC6F6D81}" type="sibTrans" cxnId="{A383366A-0CDE-4EF2-B9EE-5B729C876512}">
      <dgm:prSet/>
      <dgm:spPr/>
      <dgm:t>
        <a:bodyPr/>
        <a:lstStyle/>
        <a:p>
          <a:pPr algn="just"/>
          <a:endParaRPr lang="es-ES" sz="2500">
            <a:solidFill>
              <a:schemeClr val="tx2"/>
            </a:solidFill>
            <a:latin typeface="Times New Roman" panose="02020603050405020304" pitchFamily="18" charset="0"/>
            <a:cs typeface="Times New Roman" panose="02020603050405020304" pitchFamily="18" charset="0"/>
          </a:endParaRPr>
        </a:p>
      </dgm:t>
    </dgm:pt>
    <dgm:pt modelId="{A0F15AA6-3B02-4ACE-8341-86B73A1300E5}">
      <dgm:prSet phldrT="[Texto]" custT="1"/>
      <dgm:spPr/>
      <dgm:t>
        <a:bodyPr/>
        <a:lstStyle/>
        <a:p>
          <a:pPr algn="just"/>
          <a:r>
            <a:rPr lang="es-EC" sz="2500" dirty="0" smtClean="0">
              <a:solidFill>
                <a:schemeClr val="tx2"/>
              </a:solidFill>
              <a:latin typeface="Times New Roman" panose="02020603050405020304" pitchFamily="18" charset="0"/>
              <a:cs typeface="Times New Roman" panose="02020603050405020304" pitchFamily="18" charset="0"/>
            </a:rPr>
            <a:t>Se ve reflejada en estrategias, procesos y métodos y se puede decir que todas las organizaciones poseen una cultura diferente, lo que les proporciona su identidad propia ante el resto. (</a:t>
          </a:r>
          <a:r>
            <a:rPr lang="es-EC" sz="2500" dirty="0" err="1" smtClean="0">
              <a:solidFill>
                <a:schemeClr val="tx2"/>
              </a:solidFill>
              <a:latin typeface="Times New Roman" panose="02020603050405020304" pitchFamily="18" charset="0"/>
              <a:cs typeface="Times New Roman" panose="02020603050405020304" pitchFamily="18" charset="0"/>
            </a:rPr>
            <a:t>Robbins</a:t>
          </a:r>
          <a:r>
            <a:rPr lang="es-EC" sz="2500" dirty="0" smtClean="0">
              <a:solidFill>
                <a:schemeClr val="tx2"/>
              </a:solidFill>
              <a:latin typeface="Times New Roman" panose="02020603050405020304" pitchFamily="18" charset="0"/>
              <a:cs typeface="Times New Roman" panose="02020603050405020304" pitchFamily="18" charset="0"/>
            </a:rPr>
            <a:t>, 2004)</a:t>
          </a:r>
          <a:endParaRPr lang="es-ES" sz="2500" dirty="0">
            <a:solidFill>
              <a:schemeClr val="tx2"/>
            </a:solidFill>
            <a:latin typeface="Times New Roman" panose="02020603050405020304" pitchFamily="18" charset="0"/>
            <a:cs typeface="Times New Roman" panose="02020603050405020304" pitchFamily="18" charset="0"/>
          </a:endParaRPr>
        </a:p>
      </dgm:t>
    </dgm:pt>
    <dgm:pt modelId="{A7A264F7-2300-404F-BE61-6452CB43A994}" type="parTrans" cxnId="{6A8EC9C8-C977-4BF7-A599-7C396C17D9EF}">
      <dgm:prSet/>
      <dgm:spPr/>
      <dgm:t>
        <a:bodyPr/>
        <a:lstStyle/>
        <a:p>
          <a:pPr algn="just"/>
          <a:endParaRPr lang="es-ES" sz="2500">
            <a:solidFill>
              <a:schemeClr val="tx2"/>
            </a:solidFill>
            <a:latin typeface="Times New Roman" panose="02020603050405020304" pitchFamily="18" charset="0"/>
            <a:cs typeface="Times New Roman" panose="02020603050405020304" pitchFamily="18" charset="0"/>
          </a:endParaRPr>
        </a:p>
      </dgm:t>
    </dgm:pt>
    <dgm:pt modelId="{AF0ACEA3-215B-4619-B75F-0B697413807B}" type="sibTrans" cxnId="{6A8EC9C8-C977-4BF7-A599-7C396C17D9EF}">
      <dgm:prSet/>
      <dgm:spPr/>
      <dgm:t>
        <a:bodyPr/>
        <a:lstStyle/>
        <a:p>
          <a:pPr algn="just"/>
          <a:endParaRPr lang="es-ES" sz="2500">
            <a:solidFill>
              <a:schemeClr val="tx2"/>
            </a:solidFill>
            <a:latin typeface="Times New Roman" panose="02020603050405020304" pitchFamily="18" charset="0"/>
            <a:cs typeface="Times New Roman" panose="02020603050405020304" pitchFamily="18" charset="0"/>
          </a:endParaRPr>
        </a:p>
      </dgm:t>
    </dgm:pt>
    <dgm:pt modelId="{2EF10099-BA51-49B6-B959-AF2463946395}" type="pres">
      <dgm:prSet presAssocID="{BAB7851A-E6AF-47E9-AD4F-4DB8350ED396}" presName="diagram" presStyleCnt="0">
        <dgm:presLayoutVars>
          <dgm:dir/>
          <dgm:resizeHandles val="exact"/>
        </dgm:presLayoutVars>
      </dgm:prSet>
      <dgm:spPr/>
      <dgm:t>
        <a:bodyPr/>
        <a:lstStyle/>
        <a:p>
          <a:endParaRPr lang="es-ES"/>
        </a:p>
      </dgm:t>
    </dgm:pt>
    <dgm:pt modelId="{6C6F2584-BAA2-45C3-B4DE-DF80A79B2CED}" type="pres">
      <dgm:prSet presAssocID="{5DAD0C86-9841-411E-BC55-6E77F6312C93}" presName="node" presStyleLbl="node1" presStyleIdx="0" presStyleCnt="2" custLinFactNeighborX="-26" custLinFactNeighborY="1417">
        <dgm:presLayoutVars>
          <dgm:bulletEnabled val="1"/>
        </dgm:presLayoutVars>
      </dgm:prSet>
      <dgm:spPr/>
      <dgm:t>
        <a:bodyPr/>
        <a:lstStyle/>
        <a:p>
          <a:endParaRPr lang="es-ES"/>
        </a:p>
      </dgm:t>
    </dgm:pt>
    <dgm:pt modelId="{5EEE71D3-9732-4DF4-AD3A-0A67A3BEAF7B}" type="pres">
      <dgm:prSet presAssocID="{CA3EDDB4-9F9D-4D18-8B3F-194CEC6F6D81}" presName="sibTrans" presStyleCnt="0"/>
      <dgm:spPr/>
    </dgm:pt>
    <dgm:pt modelId="{705CFADA-9AF8-47C9-8704-D1BEEB1249EF}" type="pres">
      <dgm:prSet presAssocID="{A0F15AA6-3B02-4ACE-8341-86B73A1300E5}" presName="node" presStyleLbl="node1" presStyleIdx="1" presStyleCnt="2">
        <dgm:presLayoutVars>
          <dgm:bulletEnabled val="1"/>
        </dgm:presLayoutVars>
      </dgm:prSet>
      <dgm:spPr/>
      <dgm:t>
        <a:bodyPr/>
        <a:lstStyle/>
        <a:p>
          <a:endParaRPr lang="es-ES"/>
        </a:p>
      </dgm:t>
    </dgm:pt>
  </dgm:ptLst>
  <dgm:cxnLst>
    <dgm:cxn modelId="{5CA99A90-5E0C-4BF4-BA2D-C2D2AAFD5C1F}" type="presOf" srcId="{5DAD0C86-9841-411E-BC55-6E77F6312C93}" destId="{6C6F2584-BAA2-45C3-B4DE-DF80A79B2CED}" srcOrd="0" destOrd="0" presId="urn:microsoft.com/office/officeart/2005/8/layout/default"/>
    <dgm:cxn modelId="{6A8EC9C8-C977-4BF7-A599-7C396C17D9EF}" srcId="{BAB7851A-E6AF-47E9-AD4F-4DB8350ED396}" destId="{A0F15AA6-3B02-4ACE-8341-86B73A1300E5}" srcOrd="1" destOrd="0" parTransId="{A7A264F7-2300-404F-BE61-6452CB43A994}" sibTransId="{AF0ACEA3-215B-4619-B75F-0B697413807B}"/>
    <dgm:cxn modelId="{354E19C4-D0DA-41C3-9B3A-1C908C334AEB}" type="presOf" srcId="{A0F15AA6-3B02-4ACE-8341-86B73A1300E5}" destId="{705CFADA-9AF8-47C9-8704-D1BEEB1249EF}" srcOrd="0" destOrd="0" presId="urn:microsoft.com/office/officeart/2005/8/layout/default"/>
    <dgm:cxn modelId="{019C3E49-AF6A-48C5-A094-3A1618EDB214}" type="presOf" srcId="{BAB7851A-E6AF-47E9-AD4F-4DB8350ED396}" destId="{2EF10099-BA51-49B6-B959-AF2463946395}" srcOrd="0" destOrd="0" presId="urn:microsoft.com/office/officeart/2005/8/layout/default"/>
    <dgm:cxn modelId="{A383366A-0CDE-4EF2-B9EE-5B729C876512}" srcId="{BAB7851A-E6AF-47E9-AD4F-4DB8350ED396}" destId="{5DAD0C86-9841-411E-BC55-6E77F6312C93}" srcOrd="0" destOrd="0" parTransId="{84C88287-2D4B-4897-A368-DAA58F6D9B15}" sibTransId="{CA3EDDB4-9F9D-4D18-8B3F-194CEC6F6D81}"/>
    <dgm:cxn modelId="{B3BEAB23-D78C-427A-BCF2-512089E71EB6}" type="presParOf" srcId="{2EF10099-BA51-49B6-B959-AF2463946395}" destId="{6C6F2584-BAA2-45C3-B4DE-DF80A79B2CED}" srcOrd="0" destOrd="0" presId="urn:microsoft.com/office/officeart/2005/8/layout/default"/>
    <dgm:cxn modelId="{316F3C98-41B0-4C6A-B762-7E52DA2C3074}" type="presParOf" srcId="{2EF10099-BA51-49B6-B959-AF2463946395}" destId="{5EEE71D3-9732-4DF4-AD3A-0A67A3BEAF7B}" srcOrd="1" destOrd="0" presId="urn:microsoft.com/office/officeart/2005/8/layout/default"/>
    <dgm:cxn modelId="{9B939BCC-9048-48B1-B13B-FB38D4556DBE}" type="presParOf" srcId="{2EF10099-BA51-49B6-B959-AF2463946395}" destId="{705CFADA-9AF8-47C9-8704-D1BEEB1249EF}"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051D19-07B3-4D95-A31B-0B4AE64D522A}" type="doc">
      <dgm:prSet loTypeId="urn:microsoft.com/office/officeart/2005/8/layout/gear1" loCatId="process" qsTypeId="urn:microsoft.com/office/officeart/2005/8/quickstyle/simple1" qsCatId="simple" csTypeId="urn:microsoft.com/office/officeart/2005/8/colors/accent5_1" csCatId="accent5" phldr="1"/>
      <dgm:spPr/>
    </dgm:pt>
    <dgm:pt modelId="{2E41E5EF-0820-4814-ABE2-D83E6869B3B3}">
      <dgm:prSet phldrT="[Texto]" custT="1"/>
      <dgm:spPr/>
      <dgm:t>
        <a:bodyPr/>
        <a:lstStyle/>
        <a:p>
          <a:r>
            <a:rPr lang="es-EC" sz="1500" i="0" dirty="0" smtClean="0">
              <a:solidFill>
                <a:schemeClr val="tx2"/>
              </a:solidFill>
              <a:latin typeface="Times New Roman" panose="02020603050405020304" pitchFamily="18" charset="0"/>
              <a:cs typeface="Times New Roman" panose="02020603050405020304" pitchFamily="18" charset="0"/>
            </a:rPr>
            <a:t>Permite determinar si la empresa posee características predominantes referentes a la flexibilidad o estabilidad frente a los cambios.</a:t>
          </a:r>
          <a:endParaRPr lang="es-ES" sz="1500" i="0" dirty="0">
            <a:solidFill>
              <a:schemeClr val="tx2"/>
            </a:solidFill>
            <a:latin typeface="Times New Roman" panose="02020603050405020304" pitchFamily="18" charset="0"/>
            <a:cs typeface="Times New Roman" panose="02020603050405020304" pitchFamily="18" charset="0"/>
          </a:endParaRPr>
        </a:p>
      </dgm:t>
    </dgm:pt>
    <dgm:pt modelId="{2C24D45B-D378-4EE6-9595-CABD578D311A}" type="parTrans" cxnId="{8E7975B2-4F97-4933-BE02-C5DA4A88D4FD}">
      <dgm:prSet/>
      <dgm:spPr/>
      <dgm:t>
        <a:bodyPr/>
        <a:lstStyle/>
        <a:p>
          <a:endParaRPr lang="es-ES" sz="1500" i="0">
            <a:solidFill>
              <a:schemeClr val="tx2"/>
            </a:solidFill>
            <a:latin typeface="Times New Roman" panose="02020603050405020304" pitchFamily="18" charset="0"/>
            <a:cs typeface="Times New Roman" panose="02020603050405020304" pitchFamily="18" charset="0"/>
          </a:endParaRPr>
        </a:p>
      </dgm:t>
    </dgm:pt>
    <dgm:pt modelId="{A1ABBB8A-58CE-418B-AD62-2E2096384B74}" type="sibTrans" cxnId="{8E7975B2-4F97-4933-BE02-C5DA4A88D4FD}">
      <dgm:prSet/>
      <dgm:spPr/>
      <dgm:t>
        <a:bodyPr/>
        <a:lstStyle/>
        <a:p>
          <a:endParaRPr lang="es-ES" sz="1500" i="0">
            <a:solidFill>
              <a:schemeClr val="tx2"/>
            </a:solidFill>
            <a:latin typeface="Times New Roman" panose="02020603050405020304" pitchFamily="18" charset="0"/>
            <a:cs typeface="Times New Roman" panose="02020603050405020304" pitchFamily="18" charset="0"/>
          </a:endParaRPr>
        </a:p>
      </dgm:t>
    </dgm:pt>
    <dgm:pt modelId="{A5709A46-A2AB-42F5-8371-E9386B60AB66}">
      <dgm:prSet phldrT="[Texto]" custT="1"/>
      <dgm:spPr/>
      <dgm:t>
        <a:bodyPr/>
        <a:lstStyle/>
        <a:p>
          <a:r>
            <a:rPr lang="es-EC" sz="1500" i="0" dirty="0" smtClean="0">
              <a:solidFill>
                <a:schemeClr val="tx2"/>
              </a:solidFill>
              <a:latin typeface="Times New Roman" panose="02020603050405020304" pitchFamily="18" charset="0"/>
              <a:cs typeface="Times New Roman" panose="02020603050405020304" pitchFamily="18" charset="0"/>
            </a:rPr>
            <a:t>Facilita la transformación de la cultura dentro de la entidad, </a:t>
          </a:r>
          <a:endParaRPr lang="es-ES" sz="1500" i="0" dirty="0">
            <a:solidFill>
              <a:schemeClr val="tx2"/>
            </a:solidFill>
            <a:latin typeface="Times New Roman" panose="02020603050405020304" pitchFamily="18" charset="0"/>
            <a:cs typeface="Times New Roman" panose="02020603050405020304" pitchFamily="18" charset="0"/>
          </a:endParaRPr>
        </a:p>
      </dgm:t>
    </dgm:pt>
    <dgm:pt modelId="{E97386B2-CE1E-4570-A139-9D9683A22CE2}" type="parTrans" cxnId="{0D4A8F9B-151F-4347-A17A-87B0F669BA77}">
      <dgm:prSet/>
      <dgm:spPr/>
      <dgm:t>
        <a:bodyPr/>
        <a:lstStyle/>
        <a:p>
          <a:endParaRPr lang="es-ES" sz="1500" i="0">
            <a:solidFill>
              <a:schemeClr val="tx2"/>
            </a:solidFill>
            <a:latin typeface="Times New Roman" panose="02020603050405020304" pitchFamily="18" charset="0"/>
            <a:cs typeface="Times New Roman" panose="02020603050405020304" pitchFamily="18" charset="0"/>
          </a:endParaRPr>
        </a:p>
      </dgm:t>
    </dgm:pt>
    <dgm:pt modelId="{5331F72B-08F5-4A8E-8C3B-3EDC9D08EDCF}" type="sibTrans" cxnId="{0D4A8F9B-151F-4347-A17A-87B0F669BA77}">
      <dgm:prSet/>
      <dgm:spPr/>
      <dgm:t>
        <a:bodyPr/>
        <a:lstStyle/>
        <a:p>
          <a:endParaRPr lang="es-ES" sz="1500" i="0">
            <a:solidFill>
              <a:schemeClr val="tx2"/>
            </a:solidFill>
            <a:latin typeface="Times New Roman" panose="02020603050405020304" pitchFamily="18" charset="0"/>
            <a:cs typeface="Times New Roman" panose="02020603050405020304" pitchFamily="18" charset="0"/>
          </a:endParaRPr>
        </a:p>
      </dgm:t>
    </dgm:pt>
    <dgm:pt modelId="{83F22198-B72B-4CC7-B386-3B04740880A9}">
      <dgm:prSet phldrT="[Texto]" custT="1"/>
      <dgm:spPr/>
      <dgm:t>
        <a:bodyPr/>
        <a:lstStyle/>
        <a:p>
          <a:r>
            <a:rPr lang="es-EC" sz="1500" i="0" dirty="0" smtClean="0">
              <a:solidFill>
                <a:schemeClr val="tx2"/>
              </a:solidFill>
              <a:latin typeface="Times New Roman" panose="02020603050405020304" pitchFamily="18" charset="0"/>
              <a:cs typeface="Times New Roman" panose="02020603050405020304" pitchFamily="18" charset="0"/>
            </a:rPr>
            <a:t>Determina la cultura dominante de la organización, y la cultura deseada</a:t>
          </a:r>
          <a:endParaRPr lang="es-ES" sz="1500" i="0" dirty="0">
            <a:solidFill>
              <a:schemeClr val="tx2"/>
            </a:solidFill>
            <a:latin typeface="Times New Roman" panose="02020603050405020304" pitchFamily="18" charset="0"/>
            <a:cs typeface="Times New Roman" panose="02020603050405020304" pitchFamily="18" charset="0"/>
          </a:endParaRPr>
        </a:p>
      </dgm:t>
    </dgm:pt>
    <dgm:pt modelId="{3CE58D4A-2FCE-4C8A-A0E3-50D246FBDADF}" type="parTrans" cxnId="{53C2C335-6B20-40C9-A2E6-78BBB8B70E01}">
      <dgm:prSet/>
      <dgm:spPr/>
      <dgm:t>
        <a:bodyPr/>
        <a:lstStyle/>
        <a:p>
          <a:endParaRPr lang="es-ES" sz="1500" i="0">
            <a:solidFill>
              <a:schemeClr val="tx2"/>
            </a:solidFill>
            <a:latin typeface="Times New Roman" panose="02020603050405020304" pitchFamily="18" charset="0"/>
            <a:cs typeface="Times New Roman" panose="02020603050405020304" pitchFamily="18" charset="0"/>
          </a:endParaRPr>
        </a:p>
      </dgm:t>
    </dgm:pt>
    <dgm:pt modelId="{DE6DB41B-0439-45DD-8913-10BE0260C32B}" type="sibTrans" cxnId="{53C2C335-6B20-40C9-A2E6-78BBB8B70E01}">
      <dgm:prSet/>
      <dgm:spPr/>
      <dgm:t>
        <a:bodyPr/>
        <a:lstStyle/>
        <a:p>
          <a:endParaRPr lang="es-ES" sz="1500" i="0">
            <a:solidFill>
              <a:schemeClr val="tx2"/>
            </a:solidFill>
            <a:latin typeface="Times New Roman" panose="02020603050405020304" pitchFamily="18" charset="0"/>
            <a:cs typeface="Times New Roman" panose="02020603050405020304" pitchFamily="18" charset="0"/>
          </a:endParaRPr>
        </a:p>
      </dgm:t>
    </dgm:pt>
    <dgm:pt modelId="{68046A19-F586-4934-9104-628F18CA3601}" type="pres">
      <dgm:prSet presAssocID="{6E051D19-07B3-4D95-A31B-0B4AE64D522A}" presName="composite" presStyleCnt="0">
        <dgm:presLayoutVars>
          <dgm:chMax val="3"/>
          <dgm:animLvl val="lvl"/>
          <dgm:resizeHandles val="exact"/>
        </dgm:presLayoutVars>
      </dgm:prSet>
      <dgm:spPr/>
    </dgm:pt>
    <dgm:pt modelId="{C949DA3E-22D2-46A4-956B-F045AC295017}" type="pres">
      <dgm:prSet presAssocID="{2E41E5EF-0820-4814-ABE2-D83E6869B3B3}" presName="gear1" presStyleLbl="node1" presStyleIdx="0" presStyleCnt="3">
        <dgm:presLayoutVars>
          <dgm:chMax val="1"/>
          <dgm:bulletEnabled val="1"/>
        </dgm:presLayoutVars>
      </dgm:prSet>
      <dgm:spPr/>
      <dgm:t>
        <a:bodyPr/>
        <a:lstStyle/>
        <a:p>
          <a:endParaRPr lang="es-ES"/>
        </a:p>
      </dgm:t>
    </dgm:pt>
    <dgm:pt modelId="{50AF7CE8-62D7-4CA4-9D87-B00177E342DD}" type="pres">
      <dgm:prSet presAssocID="{2E41E5EF-0820-4814-ABE2-D83E6869B3B3}" presName="gear1srcNode" presStyleLbl="node1" presStyleIdx="0" presStyleCnt="3"/>
      <dgm:spPr/>
      <dgm:t>
        <a:bodyPr/>
        <a:lstStyle/>
        <a:p>
          <a:endParaRPr lang="es-ES"/>
        </a:p>
      </dgm:t>
    </dgm:pt>
    <dgm:pt modelId="{7452CBD5-4B99-4007-8CE8-D144121E6174}" type="pres">
      <dgm:prSet presAssocID="{2E41E5EF-0820-4814-ABE2-D83E6869B3B3}" presName="gear1dstNode" presStyleLbl="node1" presStyleIdx="0" presStyleCnt="3"/>
      <dgm:spPr/>
      <dgm:t>
        <a:bodyPr/>
        <a:lstStyle/>
        <a:p>
          <a:endParaRPr lang="es-ES"/>
        </a:p>
      </dgm:t>
    </dgm:pt>
    <dgm:pt modelId="{0D1EDF7C-49D9-45AC-8B2B-AECBED9E7338}" type="pres">
      <dgm:prSet presAssocID="{A5709A46-A2AB-42F5-8371-E9386B60AB66}" presName="gear2" presStyleLbl="node1" presStyleIdx="1" presStyleCnt="3">
        <dgm:presLayoutVars>
          <dgm:chMax val="1"/>
          <dgm:bulletEnabled val="1"/>
        </dgm:presLayoutVars>
      </dgm:prSet>
      <dgm:spPr/>
      <dgm:t>
        <a:bodyPr/>
        <a:lstStyle/>
        <a:p>
          <a:endParaRPr lang="es-ES"/>
        </a:p>
      </dgm:t>
    </dgm:pt>
    <dgm:pt modelId="{13C4D615-0ABA-4B03-BF11-6D7211714B7A}" type="pres">
      <dgm:prSet presAssocID="{A5709A46-A2AB-42F5-8371-E9386B60AB66}" presName="gear2srcNode" presStyleLbl="node1" presStyleIdx="1" presStyleCnt="3"/>
      <dgm:spPr/>
      <dgm:t>
        <a:bodyPr/>
        <a:lstStyle/>
        <a:p>
          <a:endParaRPr lang="es-ES"/>
        </a:p>
      </dgm:t>
    </dgm:pt>
    <dgm:pt modelId="{311E07BE-D1CF-465C-9282-8224A6E5CF06}" type="pres">
      <dgm:prSet presAssocID="{A5709A46-A2AB-42F5-8371-E9386B60AB66}" presName="gear2dstNode" presStyleLbl="node1" presStyleIdx="1" presStyleCnt="3"/>
      <dgm:spPr/>
      <dgm:t>
        <a:bodyPr/>
        <a:lstStyle/>
        <a:p>
          <a:endParaRPr lang="es-ES"/>
        </a:p>
      </dgm:t>
    </dgm:pt>
    <dgm:pt modelId="{70791791-869A-464F-9825-F898DB859C85}" type="pres">
      <dgm:prSet presAssocID="{83F22198-B72B-4CC7-B386-3B04740880A9}" presName="gear3" presStyleLbl="node1" presStyleIdx="2" presStyleCnt="3"/>
      <dgm:spPr/>
      <dgm:t>
        <a:bodyPr/>
        <a:lstStyle/>
        <a:p>
          <a:endParaRPr lang="es-ES"/>
        </a:p>
      </dgm:t>
    </dgm:pt>
    <dgm:pt modelId="{9448EADF-7BFA-4A13-9001-70B23560131D}" type="pres">
      <dgm:prSet presAssocID="{83F22198-B72B-4CC7-B386-3B04740880A9}" presName="gear3tx" presStyleLbl="node1" presStyleIdx="2" presStyleCnt="3">
        <dgm:presLayoutVars>
          <dgm:chMax val="1"/>
          <dgm:bulletEnabled val="1"/>
        </dgm:presLayoutVars>
      </dgm:prSet>
      <dgm:spPr/>
      <dgm:t>
        <a:bodyPr/>
        <a:lstStyle/>
        <a:p>
          <a:endParaRPr lang="es-ES"/>
        </a:p>
      </dgm:t>
    </dgm:pt>
    <dgm:pt modelId="{FE6E5CE4-9505-4B1E-B91B-5763D780BAFB}" type="pres">
      <dgm:prSet presAssocID="{83F22198-B72B-4CC7-B386-3B04740880A9}" presName="gear3srcNode" presStyleLbl="node1" presStyleIdx="2" presStyleCnt="3"/>
      <dgm:spPr/>
      <dgm:t>
        <a:bodyPr/>
        <a:lstStyle/>
        <a:p>
          <a:endParaRPr lang="es-ES"/>
        </a:p>
      </dgm:t>
    </dgm:pt>
    <dgm:pt modelId="{A647B8C2-1316-4F38-A39B-E30CA5E7169A}" type="pres">
      <dgm:prSet presAssocID="{83F22198-B72B-4CC7-B386-3B04740880A9}" presName="gear3dstNode" presStyleLbl="node1" presStyleIdx="2" presStyleCnt="3"/>
      <dgm:spPr/>
      <dgm:t>
        <a:bodyPr/>
        <a:lstStyle/>
        <a:p>
          <a:endParaRPr lang="es-ES"/>
        </a:p>
      </dgm:t>
    </dgm:pt>
    <dgm:pt modelId="{31F3CC67-76D9-46B4-9276-AF6EC5DFFE90}" type="pres">
      <dgm:prSet presAssocID="{A1ABBB8A-58CE-418B-AD62-2E2096384B74}" presName="connector1" presStyleLbl="sibTrans2D1" presStyleIdx="0" presStyleCnt="3"/>
      <dgm:spPr/>
      <dgm:t>
        <a:bodyPr/>
        <a:lstStyle/>
        <a:p>
          <a:endParaRPr lang="es-ES"/>
        </a:p>
      </dgm:t>
    </dgm:pt>
    <dgm:pt modelId="{AD3AB61A-3FC6-4DBE-93A0-BAD47ADFECF0}" type="pres">
      <dgm:prSet presAssocID="{5331F72B-08F5-4A8E-8C3B-3EDC9D08EDCF}" presName="connector2" presStyleLbl="sibTrans2D1" presStyleIdx="1" presStyleCnt="3"/>
      <dgm:spPr/>
      <dgm:t>
        <a:bodyPr/>
        <a:lstStyle/>
        <a:p>
          <a:endParaRPr lang="es-ES"/>
        </a:p>
      </dgm:t>
    </dgm:pt>
    <dgm:pt modelId="{E00B9E1F-03DD-4200-B6B7-ED24421D8569}" type="pres">
      <dgm:prSet presAssocID="{DE6DB41B-0439-45DD-8913-10BE0260C32B}" presName="connector3" presStyleLbl="sibTrans2D1" presStyleIdx="2" presStyleCnt="3"/>
      <dgm:spPr/>
      <dgm:t>
        <a:bodyPr/>
        <a:lstStyle/>
        <a:p>
          <a:endParaRPr lang="es-ES"/>
        </a:p>
      </dgm:t>
    </dgm:pt>
  </dgm:ptLst>
  <dgm:cxnLst>
    <dgm:cxn modelId="{C1BB1F56-E517-495D-AB3C-586F08D137A6}" type="presOf" srcId="{83F22198-B72B-4CC7-B386-3B04740880A9}" destId="{FE6E5CE4-9505-4B1E-B91B-5763D780BAFB}" srcOrd="2" destOrd="0" presId="urn:microsoft.com/office/officeart/2005/8/layout/gear1"/>
    <dgm:cxn modelId="{A725EC76-9413-46E3-B10C-EE093AD98219}" type="presOf" srcId="{83F22198-B72B-4CC7-B386-3B04740880A9}" destId="{A647B8C2-1316-4F38-A39B-E30CA5E7169A}" srcOrd="3" destOrd="0" presId="urn:microsoft.com/office/officeart/2005/8/layout/gear1"/>
    <dgm:cxn modelId="{58D4E060-7AC1-4DE7-8C75-7B93386E5B8B}" type="presOf" srcId="{2E41E5EF-0820-4814-ABE2-D83E6869B3B3}" destId="{7452CBD5-4B99-4007-8CE8-D144121E6174}" srcOrd="2" destOrd="0" presId="urn:microsoft.com/office/officeart/2005/8/layout/gear1"/>
    <dgm:cxn modelId="{A0541DEB-FDAA-454A-8717-72945CCF8EAE}" type="presOf" srcId="{A5709A46-A2AB-42F5-8371-E9386B60AB66}" destId="{311E07BE-D1CF-465C-9282-8224A6E5CF06}" srcOrd="2" destOrd="0" presId="urn:microsoft.com/office/officeart/2005/8/layout/gear1"/>
    <dgm:cxn modelId="{DE3AB1E4-1ADF-40FC-ABC7-5D71573ED1DB}" type="presOf" srcId="{5331F72B-08F5-4A8E-8C3B-3EDC9D08EDCF}" destId="{AD3AB61A-3FC6-4DBE-93A0-BAD47ADFECF0}" srcOrd="0" destOrd="0" presId="urn:microsoft.com/office/officeart/2005/8/layout/gear1"/>
    <dgm:cxn modelId="{86AAC495-45C0-4482-924F-32A70A1514A7}" type="presOf" srcId="{A1ABBB8A-58CE-418B-AD62-2E2096384B74}" destId="{31F3CC67-76D9-46B4-9276-AF6EC5DFFE90}" srcOrd="0" destOrd="0" presId="urn:microsoft.com/office/officeart/2005/8/layout/gear1"/>
    <dgm:cxn modelId="{8CD54C2B-3093-4DA8-848C-15963877547D}" type="presOf" srcId="{83F22198-B72B-4CC7-B386-3B04740880A9}" destId="{9448EADF-7BFA-4A13-9001-70B23560131D}" srcOrd="1" destOrd="0" presId="urn:microsoft.com/office/officeart/2005/8/layout/gear1"/>
    <dgm:cxn modelId="{AAF72F2F-0F10-40FA-AD95-02C580435D7B}" type="presOf" srcId="{A5709A46-A2AB-42F5-8371-E9386B60AB66}" destId="{13C4D615-0ABA-4B03-BF11-6D7211714B7A}" srcOrd="1" destOrd="0" presId="urn:microsoft.com/office/officeart/2005/8/layout/gear1"/>
    <dgm:cxn modelId="{2827555A-F67C-4C24-BB8E-BFE3F1B2F983}" type="presOf" srcId="{2E41E5EF-0820-4814-ABE2-D83E6869B3B3}" destId="{C949DA3E-22D2-46A4-956B-F045AC295017}" srcOrd="0" destOrd="0" presId="urn:microsoft.com/office/officeart/2005/8/layout/gear1"/>
    <dgm:cxn modelId="{C7E0F1CC-4957-4BDA-992B-770DF904E66F}" type="presOf" srcId="{83F22198-B72B-4CC7-B386-3B04740880A9}" destId="{70791791-869A-464F-9825-F898DB859C85}" srcOrd="0" destOrd="0" presId="urn:microsoft.com/office/officeart/2005/8/layout/gear1"/>
    <dgm:cxn modelId="{0D4A8F9B-151F-4347-A17A-87B0F669BA77}" srcId="{6E051D19-07B3-4D95-A31B-0B4AE64D522A}" destId="{A5709A46-A2AB-42F5-8371-E9386B60AB66}" srcOrd="1" destOrd="0" parTransId="{E97386B2-CE1E-4570-A139-9D9683A22CE2}" sibTransId="{5331F72B-08F5-4A8E-8C3B-3EDC9D08EDCF}"/>
    <dgm:cxn modelId="{8E7975B2-4F97-4933-BE02-C5DA4A88D4FD}" srcId="{6E051D19-07B3-4D95-A31B-0B4AE64D522A}" destId="{2E41E5EF-0820-4814-ABE2-D83E6869B3B3}" srcOrd="0" destOrd="0" parTransId="{2C24D45B-D378-4EE6-9595-CABD578D311A}" sibTransId="{A1ABBB8A-58CE-418B-AD62-2E2096384B74}"/>
    <dgm:cxn modelId="{AAF0A8A1-1E29-47B6-952C-CE88DA2ABF1F}" type="presOf" srcId="{2E41E5EF-0820-4814-ABE2-D83E6869B3B3}" destId="{50AF7CE8-62D7-4CA4-9D87-B00177E342DD}" srcOrd="1" destOrd="0" presId="urn:microsoft.com/office/officeart/2005/8/layout/gear1"/>
    <dgm:cxn modelId="{53C2C335-6B20-40C9-A2E6-78BBB8B70E01}" srcId="{6E051D19-07B3-4D95-A31B-0B4AE64D522A}" destId="{83F22198-B72B-4CC7-B386-3B04740880A9}" srcOrd="2" destOrd="0" parTransId="{3CE58D4A-2FCE-4C8A-A0E3-50D246FBDADF}" sibTransId="{DE6DB41B-0439-45DD-8913-10BE0260C32B}"/>
    <dgm:cxn modelId="{1723EF55-7195-4164-8D81-115EB9A518B5}" type="presOf" srcId="{6E051D19-07B3-4D95-A31B-0B4AE64D522A}" destId="{68046A19-F586-4934-9104-628F18CA3601}" srcOrd="0" destOrd="0" presId="urn:microsoft.com/office/officeart/2005/8/layout/gear1"/>
    <dgm:cxn modelId="{25156A77-97F1-4E18-B9ED-91138BCD7496}" type="presOf" srcId="{DE6DB41B-0439-45DD-8913-10BE0260C32B}" destId="{E00B9E1F-03DD-4200-B6B7-ED24421D8569}" srcOrd="0" destOrd="0" presId="urn:microsoft.com/office/officeart/2005/8/layout/gear1"/>
    <dgm:cxn modelId="{9BD8F402-C4E3-452F-AB42-223CD649AC75}" type="presOf" srcId="{A5709A46-A2AB-42F5-8371-E9386B60AB66}" destId="{0D1EDF7C-49D9-45AC-8B2B-AECBED9E7338}" srcOrd="0" destOrd="0" presId="urn:microsoft.com/office/officeart/2005/8/layout/gear1"/>
    <dgm:cxn modelId="{F00E7C79-FD62-4ABB-BFBB-89EA544B7DFF}" type="presParOf" srcId="{68046A19-F586-4934-9104-628F18CA3601}" destId="{C949DA3E-22D2-46A4-956B-F045AC295017}" srcOrd="0" destOrd="0" presId="urn:microsoft.com/office/officeart/2005/8/layout/gear1"/>
    <dgm:cxn modelId="{6216D83F-4C97-47AA-89EE-8BA1B79A1B3F}" type="presParOf" srcId="{68046A19-F586-4934-9104-628F18CA3601}" destId="{50AF7CE8-62D7-4CA4-9D87-B00177E342DD}" srcOrd="1" destOrd="0" presId="urn:microsoft.com/office/officeart/2005/8/layout/gear1"/>
    <dgm:cxn modelId="{ECD17095-26ED-4907-9204-A0BBE5A7E3CE}" type="presParOf" srcId="{68046A19-F586-4934-9104-628F18CA3601}" destId="{7452CBD5-4B99-4007-8CE8-D144121E6174}" srcOrd="2" destOrd="0" presId="urn:microsoft.com/office/officeart/2005/8/layout/gear1"/>
    <dgm:cxn modelId="{2FB521CC-8EDC-4835-A04D-178AE8F9FE12}" type="presParOf" srcId="{68046A19-F586-4934-9104-628F18CA3601}" destId="{0D1EDF7C-49D9-45AC-8B2B-AECBED9E7338}" srcOrd="3" destOrd="0" presId="urn:microsoft.com/office/officeart/2005/8/layout/gear1"/>
    <dgm:cxn modelId="{AD231317-AF37-4680-AE6E-F9E97A144599}" type="presParOf" srcId="{68046A19-F586-4934-9104-628F18CA3601}" destId="{13C4D615-0ABA-4B03-BF11-6D7211714B7A}" srcOrd="4" destOrd="0" presId="urn:microsoft.com/office/officeart/2005/8/layout/gear1"/>
    <dgm:cxn modelId="{846EBC19-BE62-4F65-B9A0-4FEEB309A63B}" type="presParOf" srcId="{68046A19-F586-4934-9104-628F18CA3601}" destId="{311E07BE-D1CF-465C-9282-8224A6E5CF06}" srcOrd="5" destOrd="0" presId="urn:microsoft.com/office/officeart/2005/8/layout/gear1"/>
    <dgm:cxn modelId="{1CA4771D-06CA-44A2-A652-4AAFADF69AAF}" type="presParOf" srcId="{68046A19-F586-4934-9104-628F18CA3601}" destId="{70791791-869A-464F-9825-F898DB859C85}" srcOrd="6" destOrd="0" presId="urn:microsoft.com/office/officeart/2005/8/layout/gear1"/>
    <dgm:cxn modelId="{D48EBCC3-F734-46AE-BAC5-D62C2FDDFB26}" type="presParOf" srcId="{68046A19-F586-4934-9104-628F18CA3601}" destId="{9448EADF-7BFA-4A13-9001-70B23560131D}" srcOrd="7" destOrd="0" presId="urn:microsoft.com/office/officeart/2005/8/layout/gear1"/>
    <dgm:cxn modelId="{85150148-2C12-4363-A6F5-33A984BA3566}" type="presParOf" srcId="{68046A19-F586-4934-9104-628F18CA3601}" destId="{FE6E5CE4-9505-4B1E-B91B-5763D780BAFB}" srcOrd="8" destOrd="0" presId="urn:microsoft.com/office/officeart/2005/8/layout/gear1"/>
    <dgm:cxn modelId="{36AE642A-EE1E-4A8A-8BE0-7A0F4BB04D30}" type="presParOf" srcId="{68046A19-F586-4934-9104-628F18CA3601}" destId="{A647B8C2-1316-4F38-A39B-E30CA5E7169A}" srcOrd="9" destOrd="0" presId="urn:microsoft.com/office/officeart/2005/8/layout/gear1"/>
    <dgm:cxn modelId="{D0318F68-335D-4D7A-9927-01616BE5C03B}" type="presParOf" srcId="{68046A19-F586-4934-9104-628F18CA3601}" destId="{31F3CC67-76D9-46B4-9276-AF6EC5DFFE90}" srcOrd="10" destOrd="0" presId="urn:microsoft.com/office/officeart/2005/8/layout/gear1"/>
    <dgm:cxn modelId="{444CF4F7-DEDA-4226-9A67-00B83D3D0D58}" type="presParOf" srcId="{68046A19-F586-4934-9104-628F18CA3601}" destId="{AD3AB61A-3FC6-4DBE-93A0-BAD47ADFECF0}" srcOrd="11" destOrd="0" presId="urn:microsoft.com/office/officeart/2005/8/layout/gear1"/>
    <dgm:cxn modelId="{BC2AD4EF-5BB0-4185-8993-11B02F370D01}" type="presParOf" srcId="{68046A19-F586-4934-9104-628F18CA3601}" destId="{E00B9E1F-03DD-4200-B6B7-ED24421D8569}"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DCEBC9-7246-444D-A3EA-64FDB75EB3F1}" type="doc">
      <dgm:prSet loTypeId="urn:microsoft.com/office/officeart/2005/8/layout/cycle4" loCatId="matrix" qsTypeId="urn:microsoft.com/office/officeart/2005/8/quickstyle/simple1" qsCatId="simple" csTypeId="urn:microsoft.com/office/officeart/2005/8/colors/accent5_2" csCatId="accent5" phldr="1"/>
      <dgm:spPr/>
      <dgm:t>
        <a:bodyPr/>
        <a:lstStyle/>
        <a:p>
          <a:endParaRPr lang="es-ES"/>
        </a:p>
      </dgm:t>
    </dgm:pt>
    <dgm:pt modelId="{915A2A1B-EE17-4074-86AE-0B37815E391A}">
      <dgm:prSet phldrT="[Texto]" custT="1"/>
      <dgm:spPr/>
      <dgm:t>
        <a:bodyPr/>
        <a:lstStyle/>
        <a:p>
          <a:pPr algn="just"/>
          <a:r>
            <a:rPr lang="es-ES" sz="1500" smtClean="0">
              <a:solidFill>
                <a:schemeClr val="tx2"/>
              </a:solidFill>
              <a:latin typeface="Times New Roman" panose="02020603050405020304" pitchFamily="18" charset="0"/>
              <a:cs typeface="Times New Roman" panose="02020603050405020304" pitchFamily="18" charset="0"/>
            </a:rPr>
            <a:t>Clan</a:t>
          </a:r>
          <a:endParaRPr lang="es-ES" sz="1500" dirty="0">
            <a:solidFill>
              <a:schemeClr val="tx2"/>
            </a:solidFill>
            <a:latin typeface="Times New Roman" panose="02020603050405020304" pitchFamily="18" charset="0"/>
            <a:cs typeface="Times New Roman" panose="02020603050405020304" pitchFamily="18" charset="0"/>
          </a:endParaRPr>
        </a:p>
      </dgm:t>
    </dgm:pt>
    <dgm:pt modelId="{30F94AE7-07FD-4AF9-8DAE-3DDAC7E8F919}" type="parTrans" cxnId="{CEC39DE6-23C8-4665-8E0E-8239A83869C9}">
      <dgm:prSet/>
      <dgm:spPr/>
      <dgm:t>
        <a:bodyPr/>
        <a:lstStyle/>
        <a:p>
          <a:pPr algn="just"/>
          <a:endParaRPr lang="es-ES" sz="1500">
            <a:solidFill>
              <a:schemeClr val="tx2"/>
            </a:solidFill>
            <a:latin typeface="Times New Roman" panose="02020603050405020304" pitchFamily="18" charset="0"/>
            <a:cs typeface="Times New Roman" panose="02020603050405020304" pitchFamily="18" charset="0"/>
          </a:endParaRPr>
        </a:p>
      </dgm:t>
    </dgm:pt>
    <dgm:pt modelId="{ED128816-3DCA-4465-8CAE-70B89AB1BFC4}" type="sibTrans" cxnId="{CEC39DE6-23C8-4665-8E0E-8239A83869C9}">
      <dgm:prSet/>
      <dgm:spPr/>
      <dgm:t>
        <a:bodyPr/>
        <a:lstStyle/>
        <a:p>
          <a:pPr algn="just"/>
          <a:endParaRPr lang="es-ES" sz="1500">
            <a:solidFill>
              <a:schemeClr val="tx2"/>
            </a:solidFill>
            <a:latin typeface="Times New Roman" panose="02020603050405020304" pitchFamily="18" charset="0"/>
            <a:cs typeface="Times New Roman" panose="02020603050405020304" pitchFamily="18" charset="0"/>
          </a:endParaRPr>
        </a:p>
      </dgm:t>
    </dgm:pt>
    <dgm:pt modelId="{9C6B9BA1-FD66-4996-A290-0A47394BE87B}">
      <dgm:prSet phldrT="[Texto]" custT="1"/>
      <dgm:spPr/>
      <dgm:t>
        <a:bodyPr/>
        <a:lstStyle/>
        <a:p>
          <a:pPr algn="just"/>
          <a:r>
            <a:rPr lang="es-ES" sz="1500" dirty="0" smtClean="0">
              <a:solidFill>
                <a:schemeClr val="tx2"/>
              </a:solidFill>
              <a:latin typeface="Times New Roman" panose="02020603050405020304" pitchFamily="18" charset="0"/>
              <a:cs typeface="Times New Roman" panose="02020603050405020304" pitchFamily="18" charset="0"/>
            </a:rPr>
            <a:t>Sitio agradable para trabajar</a:t>
          </a:r>
          <a:endParaRPr lang="es-ES" sz="1500" dirty="0">
            <a:solidFill>
              <a:schemeClr val="tx2"/>
            </a:solidFill>
            <a:latin typeface="Times New Roman" panose="02020603050405020304" pitchFamily="18" charset="0"/>
            <a:cs typeface="Times New Roman" panose="02020603050405020304" pitchFamily="18" charset="0"/>
          </a:endParaRPr>
        </a:p>
      </dgm:t>
    </dgm:pt>
    <dgm:pt modelId="{06F986A6-0D8F-4C95-B098-EFC2D4EFCF32}" type="parTrans" cxnId="{ECD4F663-FB5E-4908-836D-39B9A2EBAF93}">
      <dgm:prSet/>
      <dgm:spPr/>
      <dgm:t>
        <a:bodyPr/>
        <a:lstStyle/>
        <a:p>
          <a:pPr algn="just"/>
          <a:endParaRPr lang="es-ES" sz="1500">
            <a:solidFill>
              <a:schemeClr val="tx2"/>
            </a:solidFill>
            <a:latin typeface="Times New Roman" panose="02020603050405020304" pitchFamily="18" charset="0"/>
            <a:cs typeface="Times New Roman" panose="02020603050405020304" pitchFamily="18" charset="0"/>
          </a:endParaRPr>
        </a:p>
      </dgm:t>
    </dgm:pt>
    <dgm:pt modelId="{C927C4DA-1FB0-4ACC-AA30-FDF7A7083720}" type="sibTrans" cxnId="{ECD4F663-FB5E-4908-836D-39B9A2EBAF93}">
      <dgm:prSet/>
      <dgm:spPr/>
      <dgm:t>
        <a:bodyPr/>
        <a:lstStyle/>
        <a:p>
          <a:pPr algn="just"/>
          <a:endParaRPr lang="es-ES" sz="1500">
            <a:solidFill>
              <a:schemeClr val="tx2"/>
            </a:solidFill>
            <a:latin typeface="Times New Roman" panose="02020603050405020304" pitchFamily="18" charset="0"/>
            <a:cs typeface="Times New Roman" panose="02020603050405020304" pitchFamily="18" charset="0"/>
          </a:endParaRPr>
        </a:p>
      </dgm:t>
    </dgm:pt>
    <dgm:pt modelId="{79523440-6271-4AA2-9E01-FDC37582EE1F}">
      <dgm:prSet phldrT="[Texto]" custT="1"/>
      <dgm:spPr/>
      <dgm:t>
        <a:bodyPr/>
        <a:lstStyle/>
        <a:p>
          <a:pPr algn="just"/>
          <a:r>
            <a:rPr lang="es-ES" sz="1500" smtClean="0">
              <a:solidFill>
                <a:schemeClr val="tx2"/>
              </a:solidFill>
              <a:latin typeface="Times New Roman" panose="02020603050405020304" pitchFamily="18" charset="0"/>
              <a:cs typeface="Times New Roman" panose="02020603050405020304" pitchFamily="18" charset="0"/>
            </a:rPr>
            <a:t>Adhocracia</a:t>
          </a:r>
          <a:endParaRPr lang="es-ES" sz="1500" dirty="0">
            <a:solidFill>
              <a:schemeClr val="tx2"/>
            </a:solidFill>
            <a:latin typeface="Times New Roman" panose="02020603050405020304" pitchFamily="18" charset="0"/>
            <a:cs typeface="Times New Roman" panose="02020603050405020304" pitchFamily="18" charset="0"/>
          </a:endParaRPr>
        </a:p>
      </dgm:t>
    </dgm:pt>
    <dgm:pt modelId="{00EF1C6D-4C35-4A21-9C23-25DA1F19E6B2}" type="parTrans" cxnId="{E2C35684-DA91-4648-8B93-0A7677CC02F9}">
      <dgm:prSet/>
      <dgm:spPr/>
      <dgm:t>
        <a:bodyPr/>
        <a:lstStyle/>
        <a:p>
          <a:pPr algn="just"/>
          <a:endParaRPr lang="es-ES" sz="1500">
            <a:solidFill>
              <a:schemeClr val="tx2"/>
            </a:solidFill>
            <a:latin typeface="Times New Roman" panose="02020603050405020304" pitchFamily="18" charset="0"/>
            <a:cs typeface="Times New Roman" panose="02020603050405020304" pitchFamily="18" charset="0"/>
          </a:endParaRPr>
        </a:p>
      </dgm:t>
    </dgm:pt>
    <dgm:pt modelId="{E00C8B01-955A-46FA-8606-46CCD9BFB599}" type="sibTrans" cxnId="{E2C35684-DA91-4648-8B93-0A7677CC02F9}">
      <dgm:prSet/>
      <dgm:spPr/>
      <dgm:t>
        <a:bodyPr/>
        <a:lstStyle/>
        <a:p>
          <a:pPr algn="just"/>
          <a:endParaRPr lang="es-ES" sz="1500">
            <a:solidFill>
              <a:schemeClr val="tx2"/>
            </a:solidFill>
            <a:latin typeface="Times New Roman" panose="02020603050405020304" pitchFamily="18" charset="0"/>
            <a:cs typeface="Times New Roman" panose="02020603050405020304" pitchFamily="18" charset="0"/>
          </a:endParaRPr>
        </a:p>
      </dgm:t>
    </dgm:pt>
    <dgm:pt modelId="{88D0A466-058A-4086-A338-97642951C700}">
      <dgm:prSet phldrT="[Texto]" custT="1"/>
      <dgm:spPr/>
      <dgm:t>
        <a:bodyPr/>
        <a:lstStyle/>
        <a:p>
          <a:pPr algn="just"/>
          <a:r>
            <a:rPr lang="es-EC" sz="1500" dirty="0" smtClean="0">
              <a:solidFill>
                <a:schemeClr val="tx2"/>
              </a:solidFill>
              <a:latin typeface="Times New Roman" panose="02020603050405020304" pitchFamily="18" charset="0"/>
              <a:cs typeface="Times New Roman" panose="02020603050405020304" pitchFamily="18" charset="0"/>
            </a:rPr>
            <a:t>Sitio dinámico para laborar</a:t>
          </a:r>
          <a:endParaRPr lang="es-ES" sz="1500" dirty="0">
            <a:solidFill>
              <a:schemeClr val="tx2"/>
            </a:solidFill>
            <a:latin typeface="Times New Roman" panose="02020603050405020304" pitchFamily="18" charset="0"/>
            <a:cs typeface="Times New Roman" panose="02020603050405020304" pitchFamily="18" charset="0"/>
          </a:endParaRPr>
        </a:p>
      </dgm:t>
    </dgm:pt>
    <dgm:pt modelId="{BAC28BFA-D233-4B63-B419-A4A45E1AD308}" type="parTrans" cxnId="{D594A1F3-8C3F-4FAC-8FD0-0386F5DA2828}">
      <dgm:prSet/>
      <dgm:spPr/>
      <dgm:t>
        <a:bodyPr/>
        <a:lstStyle/>
        <a:p>
          <a:pPr algn="just"/>
          <a:endParaRPr lang="es-ES" sz="1500">
            <a:solidFill>
              <a:schemeClr val="tx2"/>
            </a:solidFill>
            <a:latin typeface="Times New Roman" panose="02020603050405020304" pitchFamily="18" charset="0"/>
            <a:cs typeface="Times New Roman" panose="02020603050405020304" pitchFamily="18" charset="0"/>
          </a:endParaRPr>
        </a:p>
      </dgm:t>
    </dgm:pt>
    <dgm:pt modelId="{7EE52E93-9C8E-4714-BFB3-26909977A25C}" type="sibTrans" cxnId="{D594A1F3-8C3F-4FAC-8FD0-0386F5DA2828}">
      <dgm:prSet/>
      <dgm:spPr/>
      <dgm:t>
        <a:bodyPr/>
        <a:lstStyle/>
        <a:p>
          <a:pPr algn="just"/>
          <a:endParaRPr lang="es-ES" sz="1500">
            <a:solidFill>
              <a:schemeClr val="tx2"/>
            </a:solidFill>
            <a:latin typeface="Times New Roman" panose="02020603050405020304" pitchFamily="18" charset="0"/>
            <a:cs typeface="Times New Roman" panose="02020603050405020304" pitchFamily="18" charset="0"/>
          </a:endParaRPr>
        </a:p>
      </dgm:t>
    </dgm:pt>
    <dgm:pt modelId="{2F757C21-EC51-4125-B96B-3610F1C028E5}">
      <dgm:prSet phldrT="[Texto]" custT="1"/>
      <dgm:spPr/>
      <dgm:t>
        <a:bodyPr/>
        <a:lstStyle/>
        <a:p>
          <a:pPr algn="just"/>
          <a:r>
            <a:rPr lang="es-ES" sz="1500" smtClean="0">
              <a:solidFill>
                <a:schemeClr val="tx2"/>
              </a:solidFill>
              <a:latin typeface="Times New Roman" panose="02020603050405020304" pitchFamily="18" charset="0"/>
              <a:cs typeface="Times New Roman" panose="02020603050405020304" pitchFamily="18" charset="0"/>
            </a:rPr>
            <a:t>Jerárquizada</a:t>
          </a:r>
          <a:endParaRPr lang="es-ES" sz="1500" dirty="0">
            <a:solidFill>
              <a:schemeClr val="tx2"/>
            </a:solidFill>
            <a:latin typeface="Times New Roman" panose="02020603050405020304" pitchFamily="18" charset="0"/>
            <a:cs typeface="Times New Roman" panose="02020603050405020304" pitchFamily="18" charset="0"/>
          </a:endParaRPr>
        </a:p>
      </dgm:t>
    </dgm:pt>
    <dgm:pt modelId="{EC764214-0074-48FD-8868-8A2002B263DD}" type="parTrans" cxnId="{7F2C2379-170B-4172-BC56-B079042E4A21}">
      <dgm:prSet/>
      <dgm:spPr/>
      <dgm:t>
        <a:bodyPr/>
        <a:lstStyle/>
        <a:p>
          <a:pPr algn="just"/>
          <a:endParaRPr lang="es-ES" sz="1500">
            <a:solidFill>
              <a:schemeClr val="tx2"/>
            </a:solidFill>
            <a:latin typeface="Times New Roman" panose="02020603050405020304" pitchFamily="18" charset="0"/>
            <a:cs typeface="Times New Roman" panose="02020603050405020304" pitchFamily="18" charset="0"/>
          </a:endParaRPr>
        </a:p>
      </dgm:t>
    </dgm:pt>
    <dgm:pt modelId="{6D26870D-F63E-416B-8B0B-C31DF450A6C0}" type="sibTrans" cxnId="{7F2C2379-170B-4172-BC56-B079042E4A21}">
      <dgm:prSet/>
      <dgm:spPr/>
      <dgm:t>
        <a:bodyPr/>
        <a:lstStyle/>
        <a:p>
          <a:pPr algn="just"/>
          <a:endParaRPr lang="es-ES" sz="1500">
            <a:solidFill>
              <a:schemeClr val="tx2"/>
            </a:solidFill>
            <a:latin typeface="Times New Roman" panose="02020603050405020304" pitchFamily="18" charset="0"/>
            <a:cs typeface="Times New Roman" panose="02020603050405020304" pitchFamily="18" charset="0"/>
          </a:endParaRPr>
        </a:p>
      </dgm:t>
    </dgm:pt>
    <dgm:pt modelId="{2110356C-4B30-4A5A-B7DE-66083179A39F}">
      <dgm:prSet phldrT="[Texto]" custT="1"/>
      <dgm:spPr/>
      <dgm:t>
        <a:bodyPr/>
        <a:lstStyle/>
        <a:p>
          <a:pPr algn="just"/>
          <a:r>
            <a:rPr lang="es-EC" sz="1500" dirty="0" smtClean="0">
              <a:solidFill>
                <a:schemeClr val="tx2"/>
              </a:solidFill>
              <a:latin typeface="Times New Roman" panose="02020603050405020304" pitchFamily="18" charset="0"/>
              <a:cs typeface="Times New Roman" panose="02020603050405020304" pitchFamily="18" charset="0"/>
            </a:rPr>
            <a:t>Sitio con una estructura formalizada</a:t>
          </a:r>
          <a:endParaRPr lang="es-ES" sz="1500" dirty="0">
            <a:solidFill>
              <a:schemeClr val="tx2"/>
            </a:solidFill>
            <a:latin typeface="Times New Roman" panose="02020603050405020304" pitchFamily="18" charset="0"/>
            <a:cs typeface="Times New Roman" panose="02020603050405020304" pitchFamily="18" charset="0"/>
          </a:endParaRPr>
        </a:p>
      </dgm:t>
    </dgm:pt>
    <dgm:pt modelId="{FC1399C1-B70B-4B0B-A29F-6DC03C2B973B}" type="parTrans" cxnId="{784B7B5B-CCB3-4B04-A070-9411EE62566F}">
      <dgm:prSet/>
      <dgm:spPr/>
      <dgm:t>
        <a:bodyPr/>
        <a:lstStyle/>
        <a:p>
          <a:pPr algn="just"/>
          <a:endParaRPr lang="es-ES" sz="1500">
            <a:solidFill>
              <a:schemeClr val="tx2"/>
            </a:solidFill>
            <a:latin typeface="Times New Roman" panose="02020603050405020304" pitchFamily="18" charset="0"/>
            <a:cs typeface="Times New Roman" panose="02020603050405020304" pitchFamily="18" charset="0"/>
          </a:endParaRPr>
        </a:p>
      </dgm:t>
    </dgm:pt>
    <dgm:pt modelId="{57C19419-2807-411F-B57E-C420B52CA5BB}" type="sibTrans" cxnId="{784B7B5B-CCB3-4B04-A070-9411EE62566F}">
      <dgm:prSet/>
      <dgm:spPr/>
      <dgm:t>
        <a:bodyPr/>
        <a:lstStyle/>
        <a:p>
          <a:pPr algn="just"/>
          <a:endParaRPr lang="es-ES" sz="1500">
            <a:solidFill>
              <a:schemeClr val="tx2"/>
            </a:solidFill>
            <a:latin typeface="Times New Roman" panose="02020603050405020304" pitchFamily="18" charset="0"/>
            <a:cs typeface="Times New Roman" panose="02020603050405020304" pitchFamily="18" charset="0"/>
          </a:endParaRPr>
        </a:p>
      </dgm:t>
    </dgm:pt>
    <dgm:pt modelId="{56819B43-67F0-469D-BB51-0CC4ADFC9E9A}">
      <dgm:prSet phldrT="[Texto]" custT="1"/>
      <dgm:spPr/>
      <dgm:t>
        <a:bodyPr/>
        <a:lstStyle/>
        <a:p>
          <a:pPr algn="just"/>
          <a:r>
            <a:rPr lang="es-ES" sz="1500" smtClean="0">
              <a:solidFill>
                <a:schemeClr val="tx2"/>
              </a:solidFill>
              <a:latin typeface="Times New Roman" panose="02020603050405020304" pitchFamily="18" charset="0"/>
              <a:cs typeface="Times New Roman" panose="02020603050405020304" pitchFamily="18" charset="0"/>
            </a:rPr>
            <a:t>Mercado</a:t>
          </a:r>
          <a:endParaRPr lang="es-ES" sz="1500" dirty="0">
            <a:solidFill>
              <a:schemeClr val="tx2"/>
            </a:solidFill>
            <a:latin typeface="Times New Roman" panose="02020603050405020304" pitchFamily="18" charset="0"/>
            <a:cs typeface="Times New Roman" panose="02020603050405020304" pitchFamily="18" charset="0"/>
          </a:endParaRPr>
        </a:p>
      </dgm:t>
    </dgm:pt>
    <dgm:pt modelId="{4A1BD5F6-547B-4659-9EC7-4121BC4AD524}" type="parTrans" cxnId="{82B5C324-CB7D-4F0E-89E3-E9ED6647FB20}">
      <dgm:prSet/>
      <dgm:spPr/>
      <dgm:t>
        <a:bodyPr/>
        <a:lstStyle/>
        <a:p>
          <a:pPr algn="just"/>
          <a:endParaRPr lang="es-ES" sz="1500">
            <a:solidFill>
              <a:schemeClr val="tx2"/>
            </a:solidFill>
            <a:latin typeface="Times New Roman" panose="02020603050405020304" pitchFamily="18" charset="0"/>
            <a:cs typeface="Times New Roman" panose="02020603050405020304" pitchFamily="18" charset="0"/>
          </a:endParaRPr>
        </a:p>
      </dgm:t>
    </dgm:pt>
    <dgm:pt modelId="{7887F7DA-FF8E-40A8-B319-D85BBC87DE4F}" type="sibTrans" cxnId="{82B5C324-CB7D-4F0E-89E3-E9ED6647FB20}">
      <dgm:prSet/>
      <dgm:spPr/>
      <dgm:t>
        <a:bodyPr/>
        <a:lstStyle/>
        <a:p>
          <a:pPr algn="just"/>
          <a:endParaRPr lang="es-ES" sz="1500">
            <a:solidFill>
              <a:schemeClr val="tx2"/>
            </a:solidFill>
            <a:latin typeface="Times New Roman" panose="02020603050405020304" pitchFamily="18" charset="0"/>
            <a:cs typeface="Times New Roman" panose="02020603050405020304" pitchFamily="18" charset="0"/>
          </a:endParaRPr>
        </a:p>
      </dgm:t>
    </dgm:pt>
    <dgm:pt modelId="{0030A4F0-81AE-4815-8A5D-E4C091CDE9E9}">
      <dgm:prSet phldrT="[Texto]" custT="1"/>
      <dgm:spPr/>
      <dgm:t>
        <a:bodyPr/>
        <a:lstStyle/>
        <a:p>
          <a:pPr algn="just"/>
          <a:r>
            <a:rPr lang="es-EC" sz="1500" dirty="0" smtClean="0">
              <a:solidFill>
                <a:schemeClr val="tx2"/>
              </a:solidFill>
              <a:latin typeface="Times New Roman" panose="02020603050405020304" pitchFamily="18" charset="0"/>
              <a:cs typeface="Times New Roman" panose="02020603050405020304" pitchFamily="18" charset="0"/>
            </a:rPr>
            <a:t>Está orientada a resultados</a:t>
          </a:r>
          <a:endParaRPr lang="es-ES" sz="1500" dirty="0">
            <a:solidFill>
              <a:schemeClr val="tx2"/>
            </a:solidFill>
            <a:latin typeface="Times New Roman" panose="02020603050405020304" pitchFamily="18" charset="0"/>
            <a:cs typeface="Times New Roman" panose="02020603050405020304" pitchFamily="18" charset="0"/>
          </a:endParaRPr>
        </a:p>
      </dgm:t>
    </dgm:pt>
    <dgm:pt modelId="{BD466BBB-51AC-43C4-AC4D-FB442C8D0BB4}" type="parTrans" cxnId="{7D49D153-3861-4382-A9BB-82DC5E145AF6}">
      <dgm:prSet/>
      <dgm:spPr/>
      <dgm:t>
        <a:bodyPr/>
        <a:lstStyle/>
        <a:p>
          <a:pPr algn="just"/>
          <a:endParaRPr lang="es-ES" sz="1500">
            <a:solidFill>
              <a:schemeClr val="tx2"/>
            </a:solidFill>
            <a:latin typeface="Times New Roman" panose="02020603050405020304" pitchFamily="18" charset="0"/>
            <a:cs typeface="Times New Roman" panose="02020603050405020304" pitchFamily="18" charset="0"/>
          </a:endParaRPr>
        </a:p>
      </dgm:t>
    </dgm:pt>
    <dgm:pt modelId="{583F2B2A-0F2F-440F-9439-3D7D304C2A13}" type="sibTrans" cxnId="{7D49D153-3861-4382-A9BB-82DC5E145AF6}">
      <dgm:prSet/>
      <dgm:spPr/>
      <dgm:t>
        <a:bodyPr/>
        <a:lstStyle/>
        <a:p>
          <a:pPr algn="just"/>
          <a:endParaRPr lang="es-ES" sz="1500">
            <a:solidFill>
              <a:schemeClr val="tx2"/>
            </a:solidFill>
            <a:latin typeface="Times New Roman" panose="02020603050405020304" pitchFamily="18" charset="0"/>
            <a:cs typeface="Times New Roman" panose="02020603050405020304" pitchFamily="18" charset="0"/>
          </a:endParaRPr>
        </a:p>
      </dgm:t>
    </dgm:pt>
    <dgm:pt modelId="{B1339D59-6595-41A4-A312-20E28F89215C}">
      <dgm:prSet phldrT="[Texto]" custT="1"/>
      <dgm:spPr/>
      <dgm:t>
        <a:bodyPr/>
        <a:lstStyle/>
        <a:p>
          <a:pPr algn="just"/>
          <a:r>
            <a:rPr lang="es-ES" sz="1500" smtClean="0">
              <a:solidFill>
                <a:schemeClr val="tx2"/>
              </a:solidFill>
              <a:latin typeface="Times New Roman" panose="02020603050405020304" pitchFamily="18" charset="0"/>
              <a:cs typeface="Times New Roman" panose="02020603050405020304" pitchFamily="18" charset="0"/>
            </a:rPr>
            <a:t>Lider paternal</a:t>
          </a:r>
          <a:endParaRPr lang="es-ES" sz="1500" dirty="0">
            <a:solidFill>
              <a:schemeClr val="tx2"/>
            </a:solidFill>
            <a:latin typeface="Times New Roman" panose="02020603050405020304" pitchFamily="18" charset="0"/>
            <a:cs typeface="Times New Roman" panose="02020603050405020304" pitchFamily="18" charset="0"/>
          </a:endParaRPr>
        </a:p>
      </dgm:t>
    </dgm:pt>
    <dgm:pt modelId="{766B3014-1A6D-4B68-9564-1E8FE77B678E}" type="parTrans" cxnId="{00452ECA-3270-4D9F-BDAC-C9A95E9C51B9}">
      <dgm:prSet/>
      <dgm:spPr/>
      <dgm:t>
        <a:bodyPr/>
        <a:lstStyle/>
        <a:p>
          <a:pPr algn="just"/>
          <a:endParaRPr lang="es-ES" sz="1500">
            <a:solidFill>
              <a:schemeClr val="tx2"/>
            </a:solidFill>
            <a:latin typeface="Times New Roman" panose="02020603050405020304" pitchFamily="18" charset="0"/>
            <a:cs typeface="Times New Roman" panose="02020603050405020304" pitchFamily="18" charset="0"/>
          </a:endParaRPr>
        </a:p>
      </dgm:t>
    </dgm:pt>
    <dgm:pt modelId="{DCCD48DA-BCDD-4CDB-A0CE-135C2008DD3D}" type="sibTrans" cxnId="{00452ECA-3270-4D9F-BDAC-C9A95E9C51B9}">
      <dgm:prSet/>
      <dgm:spPr/>
      <dgm:t>
        <a:bodyPr/>
        <a:lstStyle/>
        <a:p>
          <a:pPr algn="just"/>
          <a:endParaRPr lang="es-ES" sz="1500">
            <a:solidFill>
              <a:schemeClr val="tx2"/>
            </a:solidFill>
            <a:latin typeface="Times New Roman" panose="02020603050405020304" pitchFamily="18" charset="0"/>
            <a:cs typeface="Times New Roman" panose="02020603050405020304" pitchFamily="18" charset="0"/>
          </a:endParaRPr>
        </a:p>
      </dgm:t>
    </dgm:pt>
    <dgm:pt modelId="{1A64F652-4054-4A20-B2EC-44616A2BE919}">
      <dgm:prSet phldrT="[Texto]" custT="1"/>
      <dgm:spPr/>
      <dgm:t>
        <a:bodyPr/>
        <a:lstStyle/>
        <a:p>
          <a:pPr algn="just"/>
          <a:r>
            <a:rPr lang="es-ES" sz="1500" smtClean="0">
              <a:solidFill>
                <a:schemeClr val="tx2"/>
              </a:solidFill>
              <a:latin typeface="Times New Roman" panose="02020603050405020304" pitchFamily="18" charset="0"/>
              <a:cs typeface="Times New Roman" panose="02020603050405020304" pitchFamily="18" charset="0"/>
            </a:rPr>
            <a:t>Unión por lealtad</a:t>
          </a:r>
          <a:endParaRPr lang="es-ES" sz="1500" dirty="0">
            <a:solidFill>
              <a:schemeClr val="tx2"/>
            </a:solidFill>
            <a:latin typeface="Times New Roman" panose="02020603050405020304" pitchFamily="18" charset="0"/>
            <a:cs typeface="Times New Roman" panose="02020603050405020304" pitchFamily="18" charset="0"/>
          </a:endParaRPr>
        </a:p>
      </dgm:t>
    </dgm:pt>
    <dgm:pt modelId="{E25EB6A8-02EE-4CC3-B466-A87C798AA845}" type="parTrans" cxnId="{563DBB73-0F8E-4C9F-9352-6634BEC38659}">
      <dgm:prSet/>
      <dgm:spPr/>
      <dgm:t>
        <a:bodyPr/>
        <a:lstStyle/>
        <a:p>
          <a:pPr algn="just"/>
          <a:endParaRPr lang="es-ES" sz="1500">
            <a:solidFill>
              <a:schemeClr val="tx2"/>
            </a:solidFill>
            <a:latin typeface="Times New Roman" panose="02020603050405020304" pitchFamily="18" charset="0"/>
            <a:cs typeface="Times New Roman" panose="02020603050405020304" pitchFamily="18" charset="0"/>
          </a:endParaRPr>
        </a:p>
      </dgm:t>
    </dgm:pt>
    <dgm:pt modelId="{AED51E28-A50D-4150-ACF5-E28AC821F828}" type="sibTrans" cxnId="{563DBB73-0F8E-4C9F-9352-6634BEC38659}">
      <dgm:prSet/>
      <dgm:spPr/>
      <dgm:t>
        <a:bodyPr/>
        <a:lstStyle/>
        <a:p>
          <a:pPr algn="just"/>
          <a:endParaRPr lang="es-ES" sz="1500">
            <a:solidFill>
              <a:schemeClr val="tx2"/>
            </a:solidFill>
            <a:latin typeface="Times New Roman" panose="02020603050405020304" pitchFamily="18" charset="0"/>
            <a:cs typeface="Times New Roman" panose="02020603050405020304" pitchFamily="18" charset="0"/>
          </a:endParaRPr>
        </a:p>
      </dgm:t>
    </dgm:pt>
    <dgm:pt modelId="{2B39287A-94DE-42EA-9E3F-265B6A6BBC14}">
      <dgm:prSet phldrT="[Texto]" custT="1"/>
      <dgm:spPr/>
      <dgm:t>
        <a:bodyPr/>
        <a:lstStyle/>
        <a:p>
          <a:pPr algn="just"/>
          <a:r>
            <a:rPr lang="es-ES" sz="1500" smtClean="0">
              <a:solidFill>
                <a:schemeClr val="tx2"/>
              </a:solidFill>
              <a:latin typeface="Times New Roman" panose="02020603050405020304" pitchFamily="18" charset="0"/>
              <a:cs typeface="Times New Roman" panose="02020603050405020304" pitchFamily="18" charset="0"/>
            </a:rPr>
            <a:t>Preocupación por el desarrollo de integrantes</a:t>
          </a:r>
          <a:endParaRPr lang="es-ES" sz="1500" dirty="0">
            <a:solidFill>
              <a:schemeClr val="tx2"/>
            </a:solidFill>
            <a:latin typeface="Times New Roman" panose="02020603050405020304" pitchFamily="18" charset="0"/>
            <a:cs typeface="Times New Roman" panose="02020603050405020304" pitchFamily="18" charset="0"/>
          </a:endParaRPr>
        </a:p>
      </dgm:t>
    </dgm:pt>
    <dgm:pt modelId="{68DA9703-8A2B-4795-8D64-C63FA1519ED5}" type="parTrans" cxnId="{584D2AF8-0FDC-463D-9397-73AC60B9618E}">
      <dgm:prSet/>
      <dgm:spPr/>
      <dgm:t>
        <a:bodyPr/>
        <a:lstStyle/>
        <a:p>
          <a:pPr algn="just"/>
          <a:endParaRPr lang="es-ES" sz="1500">
            <a:solidFill>
              <a:schemeClr val="tx2"/>
            </a:solidFill>
            <a:latin typeface="Times New Roman" panose="02020603050405020304" pitchFamily="18" charset="0"/>
            <a:cs typeface="Times New Roman" panose="02020603050405020304" pitchFamily="18" charset="0"/>
          </a:endParaRPr>
        </a:p>
      </dgm:t>
    </dgm:pt>
    <dgm:pt modelId="{813F0DDC-AA6E-4503-B07F-D5A09CCC3670}" type="sibTrans" cxnId="{584D2AF8-0FDC-463D-9397-73AC60B9618E}">
      <dgm:prSet/>
      <dgm:spPr/>
      <dgm:t>
        <a:bodyPr/>
        <a:lstStyle/>
        <a:p>
          <a:pPr algn="just"/>
          <a:endParaRPr lang="es-ES" sz="1500">
            <a:solidFill>
              <a:schemeClr val="tx2"/>
            </a:solidFill>
            <a:latin typeface="Times New Roman" panose="02020603050405020304" pitchFamily="18" charset="0"/>
            <a:cs typeface="Times New Roman" panose="02020603050405020304" pitchFamily="18" charset="0"/>
          </a:endParaRPr>
        </a:p>
      </dgm:t>
    </dgm:pt>
    <dgm:pt modelId="{A608DA7F-ABE3-4E5C-9F43-3B1DDB53F837}">
      <dgm:prSet phldrT="[Texto]" custT="1"/>
      <dgm:spPr/>
      <dgm:t>
        <a:bodyPr/>
        <a:lstStyle/>
        <a:p>
          <a:pPr algn="just"/>
          <a:r>
            <a:rPr lang="es-EC" sz="1500" dirty="0" smtClean="0">
              <a:solidFill>
                <a:schemeClr val="tx2"/>
              </a:solidFill>
              <a:latin typeface="Times New Roman" panose="02020603050405020304" pitchFamily="18" charset="0"/>
              <a:cs typeface="Times New Roman" panose="02020603050405020304" pitchFamily="18" charset="0"/>
            </a:rPr>
            <a:t>Los integrantes suelen aceptar riesgos y ser innovadores empezando por los líderes</a:t>
          </a:r>
          <a:endParaRPr lang="es-ES" sz="1500" dirty="0">
            <a:solidFill>
              <a:schemeClr val="tx2"/>
            </a:solidFill>
            <a:latin typeface="Times New Roman" panose="02020603050405020304" pitchFamily="18" charset="0"/>
            <a:cs typeface="Times New Roman" panose="02020603050405020304" pitchFamily="18" charset="0"/>
          </a:endParaRPr>
        </a:p>
      </dgm:t>
    </dgm:pt>
    <dgm:pt modelId="{E0E2C3AA-9A44-4798-8F0F-ECB013766DD8}" type="parTrans" cxnId="{E4979228-2C0C-4475-8C47-85A8644BE56F}">
      <dgm:prSet/>
      <dgm:spPr/>
      <dgm:t>
        <a:bodyPr/>
        <a:lstStyle/>
        <a:p>
          <a:pPr algn="just"/>
          <a:endParaRPr lang="es-ES" sz="1500">
            <a:solidFill>
              <a:schemeClr val="tx2"/>
            </a:solidFill>
            <a:latin typeface="Times New Roman" panose="02020603050405020304" pitchFamily="18" charset="0"/>
            <a:cs typeface="Times New Roman" panose="02020603050405020304" pitchFamily="18" charset="0"/>
          </a:endParaRPr>
        </a:p>
      </dgm:t>
    </dgm:pt>
    <dgm:pt modelId="{6FFA5475-D37A-4657-8D9C-B8C50D012F06}" type="sibTrans" cxnId="{E4979228-2C0C-4475-8C47-85A8644BE56F}">
      <dgm:prSet/>
      <dgm:spPr/>
      <dgm:t>
        <a:bodyPr/>
        <a:lstStyle/>
        <a:p>
          <a:pPr algn="just"/>
          <a:endParaRPr lang="es-ES" sz="1500">
            <a:solidFill>
              <a:schemeClr val="tx2"/>
            </a:solidFill>
            <a:latin typeface="Times New Roman" panose="02020603050405020304" pitchFamily="18" charset="0"/>
            <a:cs typeface="Times New Roman" panose="02020603050405020304" pitchFamily="18" charset="0"/>
          </a:endParaRPr>
        </a:p>
      </dgm:t>
    </dgm:pt>
    <dgm:pt modelId="{ED428088-6D2B-4560-9B43-F5521925A870}">
      <dgm:prSet phldrT="[Texto]" custT="1"/>
      <dgm:spPr/>
      <dgm:t>
        <a:bodyPr/>
        <a:lstStyle/>
        <a:p>
          <a:pPr algn="just"/>
          <a:r>
            <a:rPr lang="es-EC" sz="1500" smtClean="0">
              <a:solidFill>
                <a:schemeClr val="tx2"/>
              </a:solidFill>
              <a:latin typeface="Times New Roman" panose="02020603050405020304" pitchFamily="18" charset="0"/>
              <a:cs typeface="Times New Roman" panose="02020603050405020304" pitchFamily="18" charset="0"/>
            </a:rPr>
            <a:t>Los individuos son competitivos y son orientados a resultados.</a:t>
          </a:r>
          <a:endParaRPr lang="es-ES" sz="1500" dirty="0">
            <a:solidFill>
              <a:schemeClr val="tx2"/>
            </a:solidFill>
            <a:latin typeface="Times New Roman" panose="02020603050405020304" pitchFamily="18" charset="0"/>
            <a:cs typeface="Times New Roman" panose="02020603050405020304" pitchFamily="18" charset="0"/>
          </a:endParaRPr>
        </a:p>
      </dgm:t>
    </dgm:pt>
    <dgm:pt modelId="{61B48C21-B9B7-4D2F-B566-B14E7923E5EE}" type="parTrans" cxnId="{1B17ABA3-71C6-4834-B52A-9C48DF3ED317}">
      <dgm:prSet/>
      <dgm:spPr/>
      <dgm:t>
        <a:bodyPr/>
        <a:lstStyle/>
        <a:p>
          <a:pPr algn="just"/>
          <a:endParaRPr lang="es-ES" sz="1500">
            <a:solidFill>
              <a:schemeClr val="tx2"/>
            </a:solidFill>
            <a:latin typeface="Times New Roman" panose="02020603050405020304" pitchFamily="18" charset="0"/>
            <a:cs typeface="Times New Roman" panose="02020603050405020304" pitchFamily="18" charset="0"/>
          </a:endParaRPr>
        </a:p>
      </dgm:t>
    </dgm:pt>
    <dgm:pt modelId="{D6E04C81-0D43-4ED2-A3BD-0909FA9FFBB9}" type="sibTrans" cxnId="{1B17ABA3-71C6-4834-B52A-9C48DF3ED317}">
      <dgm:prSet/>
      <dgm:spPr/>
      <dgm:t>
        <a:bodyPr/>
        <a:lstStyle/>
        <a:p>
          <a:pPr algn="just"/>
          <a:endParaRPr lang="es-ES" sz="1500">
            <a:solidFill>
              <a:schemeClr val="tx2"/>
            </a:solidFill>
            <a:latin typeface="Times New Roman" panose="02020603050405020304" pitchFamily="18" charset="0"/>
            <a:cs typeface="Times New Roman" panose="02020603050405020304" pitchFamily="18" charset="0"/>
          </a:endParaRPr>
        </a:p>
      </dgm:t>
    </dgm:pt>
    <dgm:pt modelId="{65BF1CB1-D9BD-44A2-92BA-70566DA9736F}">
      <dgm:prSet phldrT="[Texto]" custT="1"/>
      <dgm:spPr/>
      <dgm:t>
        <a:bodyPr/>
        <a:lstStyle/>
        <a:p>
          <a:pPr algn="just"/>
          <a:r>
            <a:rPr lang="es-EC" sz="1500" dirty="0" smtClean="0">
              <a:solidFill>
                <a:schemeClr val="tx2"/>
              </a:solidFill>
              <a:latin typeface="Times New Roman" panose="02020603050405020304" pitchFamily="18" charset="0"/>
              <a:cs typeface="Times New Roman" panose="02020603050405020304" pitchFamily="18" charset="0"/>
            </a:rPr>
            <a:t>Participación y posicionamiento dentro del mercado</a:t>
          </a:r>
          <a:endParaRPr lang="es-ES" sz="1500" dirty="0">
            <a:solidFill>
              <a:schemeClr val="tx2"/>
            </a:solidFill>
            <a:latin typeface="Times New Roman" panose="02020603050405020304" pitchFamily="18" charset="0"/>
            <a:cs typeface="Times New Roman" panose="02020603050405020304" pitchFamily="18" charset="0"/>
          </a:endParaRPr>
        </a:p>
      </dgm:t>
    </dgm:pt>
    <dgm:pt modelId="{7DAFD4FA-DE7D-4F08-B2D9-86371C7143DC}" type="parTrans" cxnId="{9E213D32-CEF3-42A2-9617-F7F44C0A22E3}">
      <dgm:prSet/>
      <dgm:spPr/>
      <dgm:t>
        <a:bodyPr/>
        <a:lstStyle/>
        <a:p>
          <a:pPr algn="just"/>
          <a:endParaRPr lang="es-ES" sz="1500">
            <a:solidFill>
              <a:schemeClr val="tx2"/>
            </a:solidFill>
            <a:latin typeface="Times New Roman" panose="02020603050405020304" pitchFamily="18" charset="0"/>
            <a:cs typeface="Times New Roman" panose="02020603050405020304" pitchFamily="18" charset="0"/>
          </a:endParaRPr>
        </a:p>
      </dgm:t>
    </dgm:pt>
    <dgm:pt modelId="{428BE8DA-BF5F-46AC-836D-FB8D7F923D25}" type="sibTrans" cxnId="{9E213D32-CEF3-42A2-9617-F7F44C0A22E3}">
      <dgm:prSet/>
      <dgm:spPr/>
      <dgm:t>
        <a:bodyPr/>
        <a:lstStyle/>
        <a:p>
          <a:pPr algn="just"/>
          <a:endParaRPr lang="es-ES" sz="1500">
            <a:solidFill>
              <a:schemeClr val="tx2"/>
            </a:solidFill>
            <a:latin typeface="Times New Roman" panose="02020603050405020304" pitchFamily="18" charset="0"/>
            <a:cs typeface="Times New Roman" panose="02020603050405020304" pitchFamily="18" charset="0"/>
          </a:endParaRPr>
        </a:p>
      </dgm:t>
    </dgm:pt>
    <dgm:pt modelId="{27191FB5-201C-4894-99CF-FE20E171A060}">
      <dgm:prSet phldrT="[Texto]" custT="1"/>
      <dgm:spPr/>
      <dgm:t>
        <a:bodyPr/>
        <a:lstStyle/>
        <a:p>
          <a:pPr algn="just"/>
          <a:r>
            <a:rPr lang="es-EC" sz="1500" dirty="0" smtClean="0">
              <a:solidFill>
                <a:schemeClr val="tx2"/>
              </a:solidFill>
              <a:latin typeface="Times New Roman" panose="02020603050405020304" pitchFamily="18" charset="0"/>
              <a:cs typeface="Times New Roman" panose="02020603050405020304" pitchFamily="18" charset="0"/>
            </a:rPr>
            <a:t>La dirección tiene como prioridad la estabilidad y la eficacia en las operaciones, </a:t>
          </a:r>
          <a:endParaRPr lang="es-ES" sz="1500" dirty="0">
            <a:solidFill>
              <a:schemeClr val="tx2"/>
            </a:solidFill>
            <a:latin typeface="Times New Roman" panose="02020603050405020304" pitchFamily="18" charset="0"/>
            <a:cs typeface="Times New Roman" panose="02020603050405020304" pitchFamily="18" charset="0"/>
          </a:endParaRPr>
        </a:p>
      </dgm:t>
    </dgm:pt>
    <dgm:pt modelId="{33D2CC53-EF5B-4DE4-A419-63E57FA3D137}" type="parTrans" cxnId="{77019101-F35F-4B4E-B076-1E4E9EBEC351}">
      <dgm:prSet/>
      <dgm:spPr/>
      <dgm:t>
        <a:bodyPr/>
        <a:lstStyle/>
        <a:p>
          <a:pPr algn="just"/>
          <a:endParaRPr lang="es-ES">
            <a:solidFill>
              <a:schemeClr val="tx2"/>
            </a:solidFill>
          </a:endParaRPr>
        </a:p>
      </dgm:t>
    </dgm:pt>
    <dgm:pt modelId="{9334B62C-B13A-4285-B6F8-1E6F2D65083A}" type="sibTrans" cxnId="{77019101-F35F-4B4E-B076-1E4E9EBEC351}">
      <dgm:prSet/>
      <dgm:spPr/>
      <dgm:t>
        <a:bodyPr/>
        <a:lstStyle/>
        <a:p>
          <a:pPr algn="just"/>
          <a:endParaRPr lang="es-ES">
            <a:solidFill>
              <a:schemeClr val="tx2"/>
            </a:solidFill>
          </a:endParaRPr>
        </a:p>
      </dgm:t>
    </dgm:pt>
    <dgm:pt modelId="{CE7CCD04-4D79-4C1B-AAD4-849201185468}" type="pres">
      <dgm:prSet presAssocID="{80DCEBC9-7246-444D-A3EA-64FDB75EB3F1}" presName="cycleMatrixDiagram" presStyleCnt="0">
        <dgm:presLayoutVars>
          <dgm:chMax val="1"/>
          <dgm:dir/>
          <dgm:animLvl val="lvl"/>
          <dgm:resizeHandles val="exact"/>
        </dgm:presLayoutVars>
      </dgm:prSet>
      <dgm:spPr/>
      <dgm:t>
        <a:bodyPr/>
        <a:lstStyle/>
        <a:p>
          <a:endParaRPr lang="es-ES"/>
        </a:p>
      </dgm:t>
    </dgm:pt>
    <dgm:pt modelId="{02999911-B84E-4C12-9C4A-6B987513DE9B}" type="pres">
      <dgm:prSet presAssocID="{80DCEBC9-7246-444D-A3EA-64FDB75EB3F1}" presName="children" presStyleCnt="0"/>
      <dgm:spPr/>
    </dgm:pt>
    <dgm:pt modelId="{9C9D88A4-8C5D-473A-9631-53D00E5D047E}" type="pres">
      <dgm:prSet presAssocID="{80DCEBC9-7246-444D-A3EA-64FDB75EB3F1}" presName="child1group" presStyleCnt="0"/>
      <dgm:spPr/>
    </dgm:pt>
    <dgm:pt modelId="{725D9D70-9B87-44F1-9E21-14C159FEFFD2}" type="pres">
      <dgm:prSet presAssocID="{80DCEBC9-7246-444D-A3EA-64FDB75EB3F1}" presName="child1" presStyleLbl="bgAcc1" presStyleIdx="0" presStyleCnt="4" custScaleX="183372" custLinFactNeighborX="-41860" custLinFactNeighborY="-743"/>
      <dgm:spPr/>
      <dgm:t>
        <a:bodyPr/>
        <a:lstStyle/>
        <a:p>
          <a:endParaRPr lang="es-ES"/>
        </a:p>
      </dgm:t>
    </dgm:pt>
    <dgm:pt modelId="{51A4CB9B-76A8-4066-82C7-F61C61417AAA}" type="pres">
      <dgm:prSet presAssocID="{80DCEBC9-7246-444D-A3EA-64FDB75EB3F1}" presName="child1Text" presStyleLbl="bgAcc1" presStyleIdx="0" presStyleCnt="4">
        <dgm:presLayoutVars>
          <dgm:bulletEnabled val="1"/>
        </dgm:presLayoutVars>
      </dgm:prSet>
      <dgm:spPr/>
      <dgm:t>
        <a:bodyPr/>
        <a:lstStyle/>
        <a:p>
          <a:endParaRPr lang="es-ES"/>
        </a:p>
      </dgm:t>
    </dgm:pt>
    <dgm:pt modelId="{23446AEC-8190-47EB-BE30-3E9277DD936C}" type="pres">
      <dgm:prSet presAssocID="{80DCEBC9-7246-444D-A3EA-64FDB75EB3F1}" presName="child2group" presStyleCnt="0"/>
      <dgm:spPr/>
    </dgm:pt>
    <dgm:pt modelId="{0241F465-D2D7-4874-9A49-B833E0E15D08}" type="pres">
      <dgm:prSet presAssocID="{80DCEBC9-7246-444D-A3EA-64FDB75EB3F1}" presName="child2" presStyleLbl="bgAcc1" presStyleIdx="1" presStyleCnt="4" custScaleX="175793" custLinFactNeighborX="61587" custLinFactNeighborY="743"/>
      <dgm:spPr/>
      <dgm:t>
        <a:bodyPr/>
        <a:lstStyle/>
        <a:p>
          <a:endParaRPr lang="es-ES"/>
        </a:p>
      </dgm:t>
    </dgm:pt>
    <dgm:pt modelId="{B86C6B91-2954-4417-AF48-33500087A3D3}" type="pres">
      <dgm:prSet presAssocID="{80DCEBC9-7246-444D-A3EA-64FDB75EB3F1}" presName="child2Text" presStyleLbl="bgAcc1" presStyleIdx="1" presStyleCnt="4">
        <dgm:presLayoutVars>
          <dgm:bulletEnabled val="1"/>
        </dgm:presLayoutVars>
      </dgm:prSet>
      <dgm:spPr/>
      <dgm:t>
        <a:bodyPr/>
        <a:lstStyle/>
        <a:p>
          <a:endParaRPr lang="es-ES"/>
        </a:p>
      </dgm:t>
    </dgm:pt>
    <dgm:pt modelId="{327BA3D7-C876-484A-877E-7C025DF08B0E}" type="pres">
      <dgm:prSet presAssocID="{80DCEBC9-7246-444D-A3EA-64FDB75EB3F1}" presName="child3group" presStyleCnt="0"/>
      <dgm:spPr/>
    </dgm:pt>
    <dgm:pt modelId="{3ADEFA8E-7D82-4DA1-85F3-4447BE2AD957}" type="pres">
      <dgm:prSet presAssocID="{80DCEBC9-7246-444D-A3EA-64FDB75EB3F1}" presName="child3" presStyleLbl="bgAcc1" presStyleIdx="2" presStyleCnt="4" custScaleX="182155" custScaleY="111769" custLinFactNeighborX="58220" custLinFactNeighborY="-5942"/>
      <dgm:spPr/>
      <dgm:t>
        <a:bodyPr/>
        <a:lstStyle/>
        <a:p>
          <a:endParaRPr lang="es-ES"/>
        </a:p>
      </dgm:t>
    </dgm:pt>
    <dgm:pt modelId="{AB840F0B-C42D-4EB0-BB59-BFD7C69A5C08}" type="pres">
      <dgm:prSet presAssocID="{80DCEBC9-7246-444D-A3EA-64FDB75EB3F1}" presName="child3Text" presStyleLbl="bgAcc1" presStyleIdx="2" presStyleCnt="4">
        <dgm:presLayoutVars>
          <dgm:bulletEnabled val="1"/>
        </dgm:presLayoutVars>
      </dgm:prSet>
      <dgm:spPr/>
      <dgm:t>
        <a:bodyPr/>
        <a:lstStyle/>
        <a:p>
          <a:endParaRPr lang="es-ES"/>
        </a:p>
      </dgm:t>
    </dgm:pt>
    <dgm:pt modelId="{B70D17C8-6D6B-4E38-A84B-8F9A924C4C99}" type="pres">
      <dgm:prSet presAssocID="{80DCEBC9-7246-444D-A3EA-64FDB75EB3F1}" presName="child4group" presStyleCnt="0"/>
      <dgm:spPr/>
    </dgm:pt>
    <dgm:pt modelId="{E6729DA0-3123-4073-B0EE-74A87EA6FADA}" type="pres">
      <dgm:prSet presAssocID="{80DCEBC9-7246-444D-A3EA-64FDB75EB3F1}" presName="child4" presStyleLbl="bgAcc1" presStyleIdx="3" presStyleCnt="4" custScaleX="183803" custScaleY="110581" custLinFactNeighborX="-42341" custLinFactNeighborY="-2971"/>
      <dgm:spPr/>
      <dgm:t>
        <a:bodyPr/>
        <a:lstStyle/>
        <a:p>
          <a:endParaRPr lang="es-ES"/>
        </a:p>
      </dgm:t>
    </dgm:pt>
    <dgm:pt modelId="{AC2E4EBA-30BE-48CF-AD77-B53C555A6D3F}" type="pres">
      <dgm:prSet presAssocID="{80DCEBC9-7246-444D-A3EA-64FDB75EB3F1}" presName="child4Text" presStyleLbl="bgAcc1" presStyleIdx="3" presStyleCnt="4">
        <dgm:presLayoutVars>
          <dgm:bulletEnabled val="1"/>
        </dgm:presLayoutVars>
      </dgm:prSet>
      <dgm:spPr/>
      <dgm:t>
        <a:bodyPr/>
        <a:lstStyle/>
        <a:p>
          <a:endParaRPr lang="es-ES"/>
        </a:p>
      </dgm:t>
    </dgm:pt>
    <dgm:pt modelId="{C44E052B-9A01-4001-B055-01B20CDE3597}" type="pres">
      <dgm:prSet presAssocID="{80DCEBC9-7246-444D-A3EA-64FDB75EB3F1}" presName="childPlaceholder" presStyleCnt="0"/>
      <dgm:spPr/>
    </dgm:pt>
    <dgm:pt modelId="{E48191E2-17E2-4C35-9D60-45EF1C15034B}" type="pres">
      <dgm:prSet presAssocID="{80DCEBC9-7246-444D-A3EA-64FDB75EB3F1}" presName="circle" presStyleCnt="0"/>
      <dgm:spPr/>
    </dgm:pt>
    <dgm:pt modelId="{92B007A8-B86F-46BD-BE44-FE6E52D3C98E}" type="pres">
      <dgm:prSet presAssocID="{80DCEBC9-7246-444D-A3EA-64FDB75EB3F1}" presName="quadrant1" presStyleLbl="node1" presStyleIdx="0" presStyleCnt="4">
        <dgm:presLayoutVars>
          <dgm:chMax val="1"/>
          <dgm:bulletEnabled val="1"/>
        </dgm:presLayoutVars>
      </dgm:prSet>
      <dgm:spPr/>
      <dgm:t>
        <a:bodyPr/>
        <a:lstStyle/>
        <a:p>
          <a:endParaRPr lang="es-ES"/>
        </a:p>
      </dgm:t>
    </dgm:pt>
    <dgm:pt modelId="{92F3C6FB-9E5D-4C70-9590-700B3B1F723E}" type="pres">
      <dgm:prSet presAssocID="{80DCEBC9-7246-444D-A3EA-64FDB75EB3F1}" presName="quadrant2" presStyleLbl="node1" presStyleIdx="1" presStyleCnt="4">
        <dgm:presLayoutVars>
          <dgm:chMax val="1"/>
          <dgm:bulletEnabled val="1"/>
        </dgm:presLayoutVars>
      </dgm:prSet>
      <dgm:spPr/>
      <dgm:t>
        <a:bodyPr/>
        <a:lstStyle/>
        <a:p>
          <a:endParaRPr lang="es-ES"/>
        </a:p>
      </dgm:t>
    </dgm:pt>
    <dgm:pt modelId="{9479CA6B-21A4-47DC-993D-5F3F75C07887}" type="pres">
      <dgm:prSet presAssocID="{80DCEBC9-7246-444D-A3EA-64FDB75EB3F1}" presName="quadrant3" presStyleLbl="node1" presStyleIdx="2" presStyleCnt="4">
        <dgm:presLayoutVars>
          <dgm:chMax val="1"/>
          <dgm:bulletEnabled val="1"/>
        </dgm:presLayoutVars>
      </dgm:prSet>
      <dgm:spPr/>
      <dgm:t>
        <a:bodyPr/>
        <a:lstStyle/>
        <a:p>
          <a:endParaRPr lang="es-ES"/>
        </a:p>
      </dgm:t>
    </dgm:pt>
    <dgm:pt modelId="{94457082-3920-4EC8-A297-B3F53388A723}" type="pres">
      <dgm:prSet presAssocID="{80DCEBC9-7246-444D-A3EA-64FDB75EB3F1}" presName="quadrant4" presStyleLbl="node1" presStyleIdx="3" presStyleCnt="4">
        <dgm:presLayoutVars>
          <dgm:chMax val="1"/>
          <dgm:bulletEnabled val="1"/>
        </dgm:presLayoutVars>
      </dgm:prSet>
      <dgm:spPr/>
      <dgm:t>
        <a:bodyPr/>
        <a:lstStyle/>
        <a:p>
          <a:endParaRPr lang="es-ES"/>
        </a:p>
      </dgm:t>
    </dgm:pt>
    <dgm:pt modelId="{418403EF-94FB-41F0-93B5-17525131C998}" type="pres">
      <dgm:prSet presAssocID="{80DCEBC9-7246-444D-A3EA-64FDB75EB3F1}" presName="quadrantPlaceholder" presStyleCnt="0"/>
      <dgm:spPr/>
    </dgm:pt>
    <dgm:pt modelId="{7F7D1810-FF57-4B53-9287-168FE94E700E}" type="pres">
      <dgm:prSet presAssocID="{80DCEBC9-7246-444D-A3EA-64FDB75EB3F1}" presName="center1" presStyleLbl="fgShp" presStyleIdx="0" presStyleCnt="2"/>
      <dgm:spPr/>
    </dgm:pt>
    <dgm:pt modelId="{3A6CC1FF-6258-4292-BD84-7ECCA7E76A43}" type="pres">
      <dgm:prSet presAssocID="{80DCEBC9-7246-444D-A3EA-64FDB75EB3F1}" presName="center2" presStyleLbl="fgShp" presStyleIdx="1" presStyleCnt="2"/>
      <dgm:spPr/>
    </dgm:pt>
  </dgm:ptLst>
  <dgm:cxnLst>
    <dgm:cxn modelId="{97C79BAA-2496-4AFD-BA53-610F500AEE62}" type="presOf" srcId="{2F757C21-EC51-4125-B96B-3610F1C028E5}" destId="{9479CA6B-21A4-47DC-993D-5F3F75C07887}" srcOrd="0" destOrd="0" presId="urn:microsoft.com/office/officeart/2005/8/layout/cycle4"/>
    <dgm:cxn modelId="{48814B5F-DB34-485C-92F6-F51945125303}" type="presOf" srcId="{ED428088-6D2B-4560-9B43-F5521925A870}" destId="{E6729DA0-3123-4073-B0EE-74A87EA6FADA}" srcOrd="0" destOrd="1" presId="urn:microsoft.com/office/officeart/2005/8/layout/cycle4"/>
    <dgm:cxn modelId="{CA4DA4F5-712F-4A50-82A3-6476CBA1C42D}" type="presOf" srcId="{A608DA7F-ABE3-4E5C-9F43-3B1DDB53F837}" destId="{0241F465-D2D7-4874-9A49-B833E0E15D08}" srcOrd="0" destOrd="1" presId="urn:microsoft.com/office/officeart/2005/8/layout/cycle4"/>
    <dgm:cxn modelId="{584D2AF8-0FDC-463D-9397-73AC60B9618E}" srcId="{915A2A1B-EE17-4074-86AE-0B37815E391A}" destId="{2B39287A-94DE-42EA-9E3F-265B6A6BBC14}" srcOrd="3" destOrd="0" parTransId="{68DA9703-8A2B-4795-8D64-C63FA1519ED5}" sibTransId="{813F0DDC-AA6E-4503-B07F-D5A09CCC3670}"/>
    <dgm:cxn modelId="{77019101-F35F-4B4E-B076-1E4E9EBEC351}" srcId="{2F757C21-EC51-4125-B96B-3610F1C028E5}" destId="{27191FB5-201C-4894-99CF-FE20E171A060}" srcOrd="1" destOrd="0" parTransId="{33D2CC53-EF5B-4DE4-A419-63E57FA3D137}" sibTransId="{9334B62C-B13A-4285-B6F8-1E6F2D65083A}"/>
    <dgm:cxn modelId="{9E213D32-CEF3-42A2-9617-F7F44C0A22E3}" srcId="{56819B43-67F0-469D-BB51-0CC4ADFC9E9A}" destId="{65BF1CB1-D9BD-44A2-92BA-70566DA9736F}" srcOrd="2" destOrd="0" parTransId="{7DAFD4FA-DE7D-4F08-B2D9-86371C7143DC}" sibTransId="{428BE8DA-BF5F-46AC-836D-FB8D7F923D25}"/>
    <dgm:cxn modelId="{F29DC3BF-F5B9-48DF-A179-97DE60CD4C68}" type="presOf" srcId="{2B39287A-94DE-42EA-9E3F-265B6A6BBC14}" destId="{725D9D70-9B87-44F1-9E21-14C159FEFFD2}" srcOrd="0" destOrd="3" presId="urn:microsoft.com/office/officeart/2005/8/layout/cycle4"/>
    <dgm:cxn modelId="{ECD4F663-FB5E-4908-836D-39B9A2EBAF93}" srcId="{915A2A1B-EE17-4074-86AE-0B37815E391A}" destId="{9C6B9BA1-FD66-4996-A290-0A47394BE87B}" srcOrd="0" destOrd="0" parTransId="{06F986A6-0D8F-4C95-B098-EFC2D4EFCF32}" sibTransId="{C927C4DA-1FB0-4ACC-AA30-FDF7A7083720}"/>
    <dgm:cxn modelId="{538A2741-7323-4101-9490-E80257A3DDC3}" type="presOf" srcId="{ED428088-6D2B-4560-9B43-F5521925A870}" destId="{AC2E4EBA-30BE-48CF-AD77-B53C555A6D3F}" srcOrd="1" destOrd="1" presId="urn:microsoft.com/office/officeart/2005/8/layout/cycle4"/>
    <dgm:cxn modelId="{4C69205B-E6FD-4A02-BA56-FF8CF42C3520}" type="presOf" srcId="{B1339D59-6595-41A4-A312-20E28F89215C}" destId="{725D9D70-9B87-44F1-9E21-14C159FEFFD2}" srcOrd="0" destOrd="1" presId="urn:microsoft.com/office/officeart/2005/8/layout/cycle4"/>
    <dgm:cxn modelId="{D594A1F3-8C3F-4FAC-8FD0-0386F5DA2828}" srcId="{79523440-6271-4AA2-9E01-FDC37582EE1F}" destId="{88D0A466-058A-4086-A338-97642951C700}" srcOrd="0" destOrd="0" parTransId="{BAC28BFA-D233-4B63-B419-A4A45E1AD308}" sibTransId="{7EE52E93-9C8E-4714-BFB3-26909977A25C}"/>
    <dgm:cxn modelId="{2F200994-46EB-4B5D-B5E2-0CD3D32DAB1E}" type="presOf" srcId="{80DCEBC9-7246-444D-A3EA-64FDB75EB3F1}" destId="{CE7CCD04-4D79-4C1B-AAD4-849201185468}" srcOrd="0" destOrd="0" presId="urn:microsoft.com/office/officeart/2005/8/layout/cycle4"/>
    <dgm:cxn modelId="{85FB5F6B-AEB4-42C3-A183-710A1410E828}" type="presOf" srcId="{65BF1CB1-D9BD-44A2-92BA-70566DA9736F}" destId="{AC2E4EBA-30BE-48CF-AD77-B53C555A6D3F}" srcOrd="1" destOrd="2" presId="urn:microsoft.com/office/officeart/2005/8/layout/cycle4"/>
    <dgm:cxn modelId="{BFBE29AD-41C7-4EBC-B071-9E6F7D678F7F}" type="presOf" srcId="{88D0A466-058A-4086-A338-97642951C700}" destId="{B86C6B91-2954-4417-AF48-33500087A3D3}" srcOrd="1" destOrd="0" presId="urn:microsoft.com/office/officeart/2005/8/layout/cycle4"/>
    <dgm:cxn modelId="{B4293D2B-C5D0-44FD-9F42-F1D0919E97A3}" type="presOf" srcId="{A608DA7F-ABE3-4E5C-9F43-3B1DDB53F837}" destId="{B86C6B91-2954-4417-AF48-33500087A3D3}" srcOrd="1" destOrd="1" presId="urn:microsoft.com/office/officeart/2005/8/layout/cycle4"/>
    <dgm:cxn modelId="{56776EAD-1841-426D-8EE5-15508A006460}" type="presOf" srcId="{0030A4F0-81AE-4815-8A5D-E4C091CDE9E9}" destId="{E6729DA0-3123-4073-B0EE-74A87EA6FADA}" srcOrd="0" destOrd="0" presId="urn:microsoft.com/office/officeart/2005/8/layout/cycle4"/>
    <dgm:cxn modelId="{FCD86A9A-7A43-4ECB-BCB3-E8476C67CDED}" type="presOf" srcId="{0030A4F0-81AE-4815-8A5D-E4C091CDE9E9}" destId="{AC2E4EBA-30BE-48CF-AD77-B53C555A6D3F}" srcOrd="1" destOrd="0" presId="urn:microsoft.com/office/officeart/2005/8/layout/cycle4"/>
    <dgm:cxn modelId="{703C9EBC-B823-4072-BB19-D26228B5F54D}" type="presOf" srcId="{2B39287A-94DE-42EA-9E3F-265B6A6BBC14}" destId="{51A4CB9B-76A8-4066-82C7-F61C61417AAA}" srcOrd="1" destOrd="3" presId="urn:microsoft.com/office/officeart/2005/8/layout/cycle4"/>
    <dgm:cxn modelId="{D1E1BB88-49BC-4AE2-8508-CC5A979B2DEE}" type="presOf" srcId="{2110356C-4B30-4A5A-B7DE-66083179A39F}" destId="{3ADEFA8E-7D82-4DA1-85F3-4447BE2AD957}" srcOrd="0" destOrd="0" presId="urn:microsoft.com/office/officeart/2005/8/layout/cycle4"/>
    <dgm:cxn modelId="{82B5C324-CB7D-4F0E-89E3-E9ED6647FB20}" srcId="{80DCEBC9-7246-444D-A3EA-64FDB75EB3F1}" destId="{56819B43-67F0-469D-BB51-0CC4ADFC9E9A}" srcOrd="3" destOrd="0" parTransId="{4A1BD5F6-547B-4659-9EC7-4121BC4AD524}" sibTransId="{7887F7DA-FF8E-40A8-B319-D85BBC87DE4F}"/>
    <dgm:cxn modelId="{69F2D63E-9682-4A1C-B818-3ABFCD82C32E}" type="presOf" srcId="{9C6B9BA1-FD66-4996-A290-0A47394BE87B}" destId="{725D9D70-9B87-44F1-9E21-14C159FEFFD2}" srcOrd="0" destOrd="0" presId="urn:microsoft.com/office/officeart/2005/8/layout/cycle4"/>
    <dgm:cxn modelId="{7F2C2379-170B-4172-BC56-B079042E4A21}" srcId="{80DCEBC9-7246-444D-A3EA-64FDB75EB3F1}" destId="{2F757C21-EC51-4125-B96B-3610F1C028E5}" srcOrd="2" destOrd="0" parTransId="{EC764214-0074-48FD-8868-8A2002B263DD}" sibTransId="{6D26870D-F63E-416B-8B0B-C31DF450A6C0}"/>
    <dgm:cxn modelId="{63FFA5D3-EEFE-47B1-B5EB-404FEB978AF0}" type="presOf" srcId="{27191FB5-201C-4894-99CF-FE20E171A060}" destId="{3ADEFA8E-7D82-4DA1-85F3-4447BE2AD957}" srcOrd="0" destOrd="1" presId="urn:microsoft.com/office/officeart/2005/8/layout/cycle4"/>
    <dgm:cxn modelId="{5E53DD65-CAF8-4A7E-A211-B0D3CBC92F01}" type="presOf" srcId="{65BF1CB1-D9BD-44A2-92BA-70566DA9736F}" destId="{E6729DA0-3123-4073-B0EE-74A87EA6FADA}" srcOrd="0" destOrd="2" presId="urn:microsoft.com/office/officeart/2005/8/layout/cycle4"/>
    <dgm:cxn modelId="{AE3DCAF9-4532-4642-97D9-8C53C256504A}" type="presOf" srcId="{1A64F652-4054-4A20-B2EC-44616A2BE919}" destId="{51A4CB9B-76A8-4066-82C7-F61C61417AAA}" srcOrd="1" destOrd="2" presId="urn:microsoft.com/office/officeart/2005/8/layout/cycle4"/>
    <dgm:cxn modelId="{03310858-7B21-47B6-9F89-1F35898C830B}" type="presOf" srcId="{88D0A466-058A-4086-A338-97642951C700}" destId="{0241F465-D2D7-4874-9A49-B833E0E15D08}" srcOrd="0" destOrd="0" presId="urn:microsoft.com/office/officeart/2005/8/layout/cycle4"/>
    <dgm:cxn modelId="{BAE7F409-2A1B-4651-9134-E90F1AC9966F}" type="presOf" srcId="{915A2A1B-EE17-4074-86AE-0B37815E391A}" destId="{92B007A8-B86F-46BD-BE44-FE6E52D3C98E}" srcOrd="0" destOrd="0" presId="urn:microsoft.com/office/officeart/2005/8/layout/cycle4"/>
    <dgm:cxn modelId="{E4979228-2C0C-4475-8C47-85A8644BE56F}" srcId="{79523440-6271-4AA2-9E01-FDC37582EE1F}" destId="{A608DA7F-ABE3-4E5C-9F43-3B1DDB53F837}" srcOrd="1" destOrd="0" parTransId="{E0E2C3AA-9A44-4798-8F0F-ECB013766DD8}" sibTransId="{6FFA5475-D37A-4657-8D9C-B8C50D012F06}"/>
    <dgm:cxn modelId="{00452ECA-3270-4D9F-BDAC-C9A95E9C51B9}" srcId="{915A2A1B-EE17-4074-86AE-0B37815E391A}" destId="{B1339D59-6595-41A4-A312-20E28F89215C}" srcOrd="1" destOrd="0" parTransId="{766B3014-1A6D-4B68-9564-1E8FE77B678E}" sibTransId="{DCCD48DA-BCDD-4CDB-A0CE-135C2008DD3D}"/>
    <dgm:cxn modelId="{EEDFC523-9DC6-4C6D-8DDD-2910A07C6093}" type="presOf" srcId="{2110356C-4B30-4A5A-B7DE-66083179A39F}" destId="{AB840F0B-C42D-4EB0-BB59-BFD7C69A5C08}" srcOrd="1" destOrd="0" presId="urn:microsoft.com/office/officeart/2005/8/layout/cycle4"/>
    <dgm:cxn modelId="{0492B90E-4EBF-44DC-83B9-C0A17047EE08}" type="presOf" srcId="{1A64F652-4054-4A20-B2EC-44616A2BE919}" destId="{725D9D70-9B87-44F1-9E21-14C159FEFFD2}" srcOrd="0" destOrd="2" presId="urn:microsoft.com/office/officeart/2005/8/layout/cycle4"/>
    <dgm:cxn modelId="{563DBB73-0F8E-4C9F-9352-6634BEC38659}" srcId="{915A2A1B-EE17-4074-86AE-0B37815E391A}" destId="{1A64F652-4054-4A20-B2EC-44616A2BE919}" srcOrd="2" destOrd="0" parTransId="{E25EB6A8-02EE-4CC3-B466-A87C798AA845}" sibTransId="{AED51E28-A50D-4150-ACF5-E28AC821F828}"/>
    <dgm:cxn modelId="{EAF6A6C1-8173-4DC3-B570-966CF98489CA}" type="presOf" srcId="{56819B43-67F0-469D-BB51-0CC4ADFC9E9A}" destId="{94457082-3920-4EC8-A297-B3F53388A723}" srcOrd="0" destOrd="0" presId="urn:microsoft.com/office/officeart/2005/8/layout/cycle4"/>
    <dgm:cxn modelId="{E2C35684-DA91-4648-8B93-0A7677CC02F9}" srcId="{80DCEBC9-7246-444D-A3EA-64FDB75EB3F1}" destId="{79523440-6271-4AA2-9E01-FDC37582EE1F}" srcOrd="1" destOrd="0" parTransId="{00EF1C6D-4C35-4A21-9C23-25DA1F19E6B2}" sibTransId="{E00C8B01-955A-46FA-8606-46CCD9BFB599}"/>
    <dgm:cxn modelId="{CEC39DE6-23C8-4665-8E0E-8239A83869C9}" srcId="{80DCEBC9-7246-444D-A3EA-64FDB75EB3F1}" destId="{915A2A1B-EE17-4074-86AE-0B37815E391A}" srcOrd="0" destOrd="0" parTransId="{30F94AE7-07FD-4AF9-8DAE-3DDAC7E8F919}" sibTransId="{ED128816-3DCA-4465-8CAE-70B89AB1BFC4}"/>
    <dgm:cxn modelId="{1B17ABA3-71C6-4834-B52A-9C48DF3ED317}" srcId="{56819B43-67F0-469D-BB51-0CC4ADFC9E9A}" destId="{ED428088-6D2B-4560-9B43-F5521925A870}" srcOrd="1" destOrd="0" parTransId="{61B48C21-B9B7-4D2F-B566-B14E7923E5EE}" sibTransId="{D6E04C81-0D43-4ED2-A3BD-0909FA9FFBB9}"/>
    <dgm:cxn modelId="{BCE2C44D-04DB-46A2-8E7D-A823A41A9A07}" type="presOf" srcId="{27191FB5-201C-4894-99CF-FE20E171A060}" destId="{AB840F0B-C42D-4EB0-BB59-BFD7C69A5C08}" srcOrd="1" destOrd="1" presId="urn:microsoft.com/office/officeart/2005/8/layout/cycle4"/>
    <dgm:cxn modelId="{E86499F9-CC39-4FFD-B81A-D0843651F273}" type="presOf" srcId="{9C6B9BA1-FD66-4996-A290-0A47394BE87B}" destId="{51A4CB9B-76A8-4066-82C7-F61C61417AAA}" srcOrd="1" destOrd="0" presId="urn:microsoft.com/office/officeart/2005/8/layout/cycle4"/>
    <dgm:cxn modelId="{6A999A2B-659F-4FE4-A2BF-B1FFB02146F4}" type="presOf" srcId="{B1339D59-6595-41A4-A312-20E28F89215C}" destId="{51A4CB9B-76A8-4066-82C7-F61C61417AAA}" srcOrd="1" destOrd="1" presId="urn:microsoft.com/office/officeart/2005/8/layout/cycle4"/>
    <dgm:cxn modelId="{7D49D153-3861-4382-A9BB-82DC5E145AF6}" srcId="{56819B43-67F0-469D-BB51-0CC4ADFC9E9A}" destId="{0030A4F0-81AE-4815-8A5D-E4C091CDE9E9}" srcOrd="0" destOrd="0" parTransId="{BD466BBB-51AC-43C4-AC4D-FB442C8D0BB4}" sibTransId="{583F2B2A-0F2F-440F-9439-3D7D304C2A13}"/>
    <dgm:cxn modelId="{E7ED366D-07EA-4A43-B710-FBED820836DC}" type="presOf" srcId="{79523440-6271-4AA2-9E01-FDC37582EE1F}" destId="{92F3C6FB-9E5D-4C70-9590-700B3B1F723E}" srcOrd="0" destOrd="0" presId="urn:microsoft.com/office/officeart/2005/8/layout/cycle4"/>
    <dgm:cxn modelId="{784B7B5B-CCB3-4B04-A070-9411EE62566F}" srcId="{2F757C21-EC51-4125-B96B-3610F1C028E5}" destId="{2110356C-4B30-4A5A-B7DE-66083179A39F}" srcOrd="0" destOrd="0" parTransId="{FC1399C1-B70B-4B0B-A29F-6DC03C2B973B}" sibTransId="{57C19419-2807-411F-B57E-C420B52CA5BB}"/>
    <dgm:cxn modelId="{F8D0A218-A1FE-4594-96B0-1414F7F406BC}" type="presParOf" srcId="{CE7CCD04-4D79-4C1B-AAD4-849201185468}" destId="{02999911-B84E-4C12-9C4A-6B987513DE9B}" srcOrd="0" destOrd="0" presId="urn:microsoft.com/office/officeart/2005/8/layout/cycle4"/>
    <dgm:cxn modelId="{235ED4F0-E9DA-4B88-9966-B29DE413E1FE}" type="presParOf" srcId="{02999911-B84E-4C12-9C4A-6B987513DE9B}" destId="{9C9D88A4-8C5D-473A-9631-53D00E5D047E}" srcOrd="0" destOrd="0" presId="urn:microsoft.com/office/officeart/2005/8/layout/cycle4"/>
    <dgm:cxn modelId="{B060CC4B-2B31-4141-B73D-8FEDA40B6294}" type="presParOf" srcId="{9C9D88A4-8C5D-473A-9631-53D00E5D047E}" destId="{725D9D70-9B87-44F1-9E21-14C159FEFFD2}" srcOrd="0" destOrd="0" presId="urn:microsoft.com/office/officeart/2005/8/layout/cycle4"/>
    <dgm:cxn modelId="{252E98F8-0F61-46E7-8203-81F9FAD57821}" type="presParOf" srcId="{9C9D88A4-8C5D-473A-9631-53D00E5D047E}" destId="{51A4CB9B-76A8-4066-82C7-F61C61417AAA}" srcOrd="1" destOrd="0" presId="urn:microsoft.com/office/officeart/2005/8/layout/cycle4"/>
    <dgm:cxn modelId="{3B87BD0E-3FF3-4591-B003-7C4C80C492A1}" type="presParOf" srcId="{02999911-B84E-4C12-9C4A-6B987513DE9B}" destId="{23446AEC-8190-47EB-BE30-3E9277DD936C}" srcOrd="1" destOrd="0" presId="urn:microsoft.com/office/officeart/2005/8/layout/cycle4"/>
    <dgm:cxn modelId="{6760356F-4798-44A1-9BEB-A7C13412B7C2}" type="presParOf" srcId="{23446AEC-8190-47EB-BE30-3E9277DD936C}" destId="{0241F465-D2D7-4874-9A49-B833E0E15D08}" srcOrd="0" destOrd="0" presId="urn:microsoft.com/office/officeart/2005/8/layout/cycle4"/>
    <dgm:cxn modelId="{5790CE93-3945-49E1-A3FE-7377899A78A3}" type="presParOf" srcId="{23446AEC-8190-47EB-BE30-3E9277DD936C}" destId="{B86C6B91-2954-4417-AF48-33500087A3D3}" srcOrd="1" destOrd="0" presId="urn:microsoft.com/office/officeart/2005/8/layout/cycle4"/>
    <dgm:cxn modelId="{C8F4E005-3BCF-4975-9A53-E18FF4FC2F13}" type="presParOf" srcId="{02999911-B84E-4C12-9C4A-6B987513DE9B}" destId="{327BA3D7-C876-484A-877E-7C025DF08B0E}" srcOrd="2" destOrd="0" presId="urn:microsoft.com/office/officeart/2005/8/layout/cycle4"/>
    <dgm:cxn modelId="{4B04FCF0-B908-420F-942C-EAA6AA13A5CE}" type="presParOf" srcId="{327BA3D7-C876-484A-877E-7C025DF08B0E}" destId="{3ADEFA8E-7D82-4DA1-85F3-4447BE2AD957}" srcOrd="0" destOrd="0" presId="urn:microsoft.com/office/officeart/2005/8/layout/cycle4"/>
    <dgm:cxn modelId="{8241E143-1184-4474-862E-461E3ECA1DA3}" type="presParOf" srcId="{327BA3D7-C876-484A-877E-7C025DF08B0E}" destId="{AB840F0B-C42D-4EB0-BB59-BFD7C69A5C08}" srcOrd="1" destOrd="0" presId="urn:microsoft.com/office/officeart/2005/8/layout/cycle4"/>
    <dgm:cxn modelId="{BBB17789-E54F-4EC3-AB6E-9C882DBA70C5}" type="presParOf" srcId="{02999911-B84E-4C12-9C4A-6B987513DE9B}" destId="{B70D17C8-6D6B-4E38-A84B-8F9A924C4C99}" srcOrd="3" destOrd="0" presId="urn:microsoft.com/office/officeart/2005/8/layout/cycle4"/>
    <dgm:cxn modelId="{A8A1DC41-92E2-4D42-A003-818C2BC0CD5B}" type="presParOf" srcId="{B70D17C8-6D6B-4E38-A84B-8F9A924C4C99}" destId="{E6729DA0-3123-4073-B0EE-74A87EA6FADA}" srcOrd="0" destOrd="0" presId="urn:microsoft.com/office/officeart/2005/8/layout/cycle4"/>
    <dgm:cxn modelId="{D4208589-E3BF-4D6A-BD1C-D23B043FAA11}" type="presParOf" srcId="{B70D17C8-6D6B-4E38-A84B-8F9A924C4C99}" destId="{AC2E4EBA-30BE-48CF-AD77-B53C555A6D3F}" srcOrd="1" destOrd="0" presId="urn:microsoft.com/office/officeart/2005/8/layout/cycle4"/>
    <dgm:cxn modelId="{73090EEC-248B-4CCC-B14B-161704462F14}" type="presParOf" srcId="{02999911-B84E-4C12-9C4A-6B987513DE9B}" destId="{C44E052B-9A01-4001-B055-01B20CDE3597}" srcOrd="4" destOrd="0" presId="urn:microsoft.com/office/officeart/2005/8/layout/cycle4"/>
    <dgm:cxn modelId="{DC17F887-2430-4784-ACB6-936F179A053B}" type="presParOf" srcId="{CE7CCD04-4D79-4C1B-AAD4-849201185468}" destId="{E48191E2-17E2-4C35-9D60-45EF1C15034B}" srcOrd="1" destOrd="0" presId="urn:microsoft.com/office/officeart/2005/8/layout/cycle4"/>
    <dgm:cxn modelId="{355696AF-1B71-444A-A31D-ED1D3831BE75}" type="presParOf" srcId="{E48191E2-17E2-4C35-9D60-45EF1C15034B}" destId="{92B007A8-B86F-46BD-BE44-FE6E52D3C98E}" srcOrd="0" destOrd="0" presId="urn:microsoft.com/office/officeart/2005/8/layout/cycle4"/>
    <dgm:cxn modelId="{FF1A8D5C-0ADA-4228-9D4F-AB6EED7DA3EA}" type="presParOf" srcId="{E48191E2-17E2-4C35-9D60-45EF1C15034B}" destId="{92F3C6FB-9E5D-4C70-9590-700B3B1F723E}" srcOrd="1" destOrd="0" presId="urn:microsoft.com/office/officeart/2005/8/layout/cycle4"/>
    <dgm:cxn modelId="{CED31742-804C-4132-A440-26344EE60E25}" type="presParOf" srcId="{E48191E2-17E2-4C35-9D60-45EF1C15034B}" destId="{9479CA6B-21A4-47DC-993D-5F3F75C07887}" srcOrd="2" destOrd="0" presId="urn:microsoft.com/office/officeart/2005/8/layout/cycle4"/>
    <dgm:cxn modelId="{7FBA986F-392C-4AAE-B95F-D3E1180E710B}" type="presParOf" srcId="{E48191E2-17E2-4C35-9D60-45EF1C15034B}" destId="{94457082-3920-4EC8-A297-B3F53388A723}" srcOrd="3" destOrd="0" presId="urn:microsoft.com/office/officeart/2005/8/layout/cycle4"/>
    <dgm:cxn modelId="{B5B7F321-9950-4A95-9E52-D7CBA468D49C}" type="presParOf" srcId="{E48191E2-17E2-4C35-9D60-45EF1C15034B}" destId="{418403EF-94FB-41F0-93B5-17525131C998}" srcOrd="4" destOrd="0" presId="urn:microsoft.com/office/officeart/2005/8/layout/cycle4"/>
    <dgm:cxn modelId="{D09D7509-C21F-45B0-88A3-32FA0F4E05F1}" type="presParOf" srcId="{CE7CCD04-4D79-4C1B-AAD4-849201185468}" destId="{7F7D1810-FF57-4B53-9287-168FE94E700E}" srcOrd="2" destOrd="0" presId="urn:microsoft.com/office/officeart/2005/8/layout/cycle4"/>
    <dgm:cxn modelId="{5EC4C586-B167-4CD3-973F-C9B9CB97A5BD}" type="presParOf" srcId="{CE7CCD04-4D79-4C1B-AAD4-849201185468}" destId="{3A6CC1FF-6258-4292-BD84-7ECCA7E76A43}"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5D8DEF7-5573-415E-B876-7AB4F922D864}" type="doc">
      <dgm:prSet loTypeId="urn:microsoft.com/office/officeart/2005/8/layout/default" loCatId="list" qsTypeId="urn:microsoft.com/office/officeart/2005/8/quickstyle/simple1" qsCatId="simple" csTypeId="urn:microsoft.com/office/officeart/2005/8/colors/accent5_1" csCatId="accent5" phldr="1"/>
      <dgm:spPr/>
      <dgm:t>
        <a:bodyPr/>
        <a:lstStyle/>
        <a:p>
          <a:endParaRPr lang="es-ES"/>
        </a:p>
      </dgm:t>
    </dgm:pt>
    <dgm:pt modelId="{F28A5C4F-21BF-48D1-8020-1B3198575A28}">
      <dgm:prSet phldrT="[Texto]" custT="1"/>
      <dgm:spPr/>
      <dgm:t>
        <a:bodyPr/>
        <a:lstStyle/>
        <a:p>
          <a:pPr algn="just"/>
          <a:r>
            <a:rPr lang="es-EC" sz="2200" dirty="0" smtClean="0">
              <a:latin typeface="Times New Roman" panose="02020603050405020304" pitchFamily="18" charset="0"/>
              <a:cs typeface="Times New Roman" panose="02020603050405020304" pitchFamily="18" charset="0"/>
            </a:rPr>
            <a:t>Es la introducción de un nuevo, o significativamente mejorado, producto (bien o servicio), de un proceso, de un nuevo método de comercialización o de un nuevo método organizativo, en las prácticas internas de la empresa</a:t>
          </a:r>
          <a:endParaRPr lang="es-ES" sz="2200" dirty="0">
            <a:latin typeface="Times New Roman" panose="02020603050405020304" pitchFamily="18" charset="0"/>
            <a:cs typeface="Times New Roman" panose="02020603050405020304" pitchFamily="18" charset="0"/>
          </a:endParaRPr>
        </a:p>
      </dgm:t>
    </dgm:pt>
    <dgm:pt modelId="{74A309F0-276C-419E-AFB8-A82F3F83835F}" type="parTrans" cxnId="{8B4272DE-0FD7-49B0-B785-DA23346F4352}">
      <dgm:prSet/>
      <dgm:spPr/>
      <dgm:t>
        <a:bodyPr/>
        <a:lstStyle/>
        <a:p>
          <a:pPr algn="just"/>
          <a:endParaRPr lang="es-ES" sz="2200">
            <a:latin typeface="Times New Roman" panose="02020603050405020304" pitchFamily="18" charset="0"/>
            <a:cs typeface="Times New Roman" panose="02020603050405020304" pitchFamily="18" charset="0"/>
          </a:endParaRPr>
        </a:p>
      </dgm:t>
    </dgm:pt>
    <dgm:pt modelId="{3A23942A-085D-4E8E-9F6A-C74195F8B76B}" type="sibTrans" cxnId="{8B4272DE-0FD7-49B0-B785-DA23346F4352}">
      <dgm:prSet/>
      <dgm:spPr/>
      <dgm:t>
        <a:bodyPr/>
        <a:lstStyle/>
        <a:p>
          <a:pPr algn="just"/>
          <a:endParaRPr lang="es-ES" sz="2200">
            <a:latin typeface="Times New Roman" panose="02020603050405020304" pitchFamily="18" charset="0"/>
            <a:cs typeface="Times New Roman" panose="02020603050405020304" pitchFamily="18" charset="0"/>
          </a:endParaRPr>
        </a:p>
      </dgm:t>
    </dgm:pt>
    <dgm:pt modelId="{1AACAD58-6825-47A3-AF18-D52C00294860}">
      <dgm:prSet phldrT="[Texto]" custT="1"/>
      <dgm:spPr/>
      <dgm:t>
        <a:bodyPr/>
        <a:lstStyle/>
        <a:p>
          <a:pPr algn="just"/>
          <a:r>
            <a:rPr lang="es-EC" sz="2200" dirty="0" smtClean="0">
              <a:latin typeface="Times New Roman" panose="02020603050405020304" pitchFamily="18" charset="0"/>
              <a:cs typeface="Times New Roman" panose="02020603050405020304" pitchFamily="18" charset="0"/>
            </a:rPr>
            <a:t>Innovar improvisadamente puede llegar a funcionar y salvar el modelo de negocio existente, pero si se busca afianzar el incremento del valor de la entidad se necesita aplicarla continuamente, para lo cual es necesario crear una cultura de innovación</a:t>
          </a:r>
          <a:endParaRPr lang="es-ES" sz="2200" dirty="0">
            <a:latin typeface="Times New Roman" panose="02020603050405020304" pitchFamily="18" charset="0"/>
            <a:cs typeface="Times New Roman" panose="02020603050405020304" pitchFamily="18" charset="0"/>
          </a:endParaRPr>
        </a:p>
      </dgm:t>
    </dgm:pt>
    <dgm:pt modelId="{7A4F51AA-5175-4DF5-A4E3-36AA8305EAA4}" type="parTrans" cxnId="{0F45CDBF-48B4-46D7-A161-D236ECAA071C}">
      <dgm:prSet/>
      <dgm:spPr/>
      <dgm:t>
        <a:bodyPr/>
        <a:lstStyle/>
        <a:p>
          <a:pPr algn="just"/>
          <a:endParaRPr lang="es-ES" sz="2200">
            <a:latin typeface="Times New Roman" panose="02020603050405020304" pitchFamily="18" charset="0"/>
            <a:cs typeface="Times New Roman" panose="02020603050405020304" pitchFamily="18" charset="0"/>
          </a:endParaRPr>
        </a:p>
      </dgm:t>
    </dgm:pt>
    <dgm:pt modelId="{6DC1E586-3459-465E-9CA0-F94E36A6322F}" type="sibTrans" cxnId="{0F45CDBF-48B4-46D7-A161-D236ECAA071C}">
      <dgm:prSet/>
      <dgm:spPr/>
      <dgm:t>
        <a:bodyPr/>
        <a:lstStyle/>
        <a:p>
          <a:pPr algn="just"/>
          <a:endParaRPr lang="es-ES" sz="2200">
            <a:latin typeface="Times New Roman" panose="02020603050405020304" pitchFamily="18" charset="0"/>
            <a:cs typeface="Times New Roman" panose="02020603050405020304" pitchFamily="18" charset="0"/>
          </a:endParaRPr>
        </a:p>
      </dgm:t>
    </dgm:pt>
    <dgm:pt modelId="{C9481534-D323-486A-82AD-8A71E9775CEA}" type="pres">
      <dgm:prSet presAssocID="{65D8DEF7-5573-415E-B876-7AB4F922D864}" presName="diagram" presStyleCnt="0">
        <dgm:presLayoutVars>
          <dgm:dir/>
          <dgm:resizeHandles val="exact"/>
        </dgm:presLayoutVars>
      </dgm:prSet>
      <dgm:spPr/>
      <dgm:t>
        <a:bodyPr/>
        <a:lstStyle/>
        <a:p>
          <a:endParaRPr lang="es-ES"/>
        </a:p>
      </dgm:t>
    </dgm:pt>
    <dgm:pt modelId="{29C10426-2C72-427F-AA78-D4E3A1834738}" type="pres">
      <dgm:prSet presAssocID="{F28A5C4F-21BF-48D1-8020-1B3198575A28}" presName="node" presStyleLbl="node1" presStyleIdx="0" presStyleCnt="2">
        <dgm:presLayoutVars>
          <dgm:bulletEnabled val="1"/>
        </dgm:presLayoutVars>
      </dgm:prSet>
      <dgm:spPr/>
      <dgm:t>
        <a:bodyPr/>
        <a:lstStyle/>
        <a:p>
          <a:endParaRPr lang="es-ES"/>
        </a:p>
      </dgm:t>
    </dgm:pt>
    <dgm:pt modelId="{32598C32-207D-4840-98FB-02FB041B0DBD}" type="pres">
      <dgm:prSet presAssocID="{3A23942A-085D-4E8E-9F6A-C74195F8B76B}" presName="sibTrans" presStyleCnt="0"/>
      <dgm:spPr/>
    </dgm:pt>
    <dgm:pt modelId="{1979BEA8-BB35-4FBF-8D92-6EB89EAC4F45}" type="pres">
      <dgm:prSet presAssocID="{1AACAD58-6825-47A3-AF18-D52C00294860}" presName="node" presStyleLbl="node1" presStyleIdx="1" presStyleCnt="2">
        <dgm:presLayoutVars>
          <dgm:bulletEnabled val="1"/>
        </dgm:presLayoutVars>
      </dgm:prSet>
      <dgm:spPr/>
      <dgm:t>
        <a:bodyPr/>
        <a:lstStyle/>
        <a:p>
          <a:endParaRPr lang="es-ES"/>
        </a:p>
      </dgm:t>
    </dgm:pt>
  </dgm:ptLst>
  <dgm:cxnLst>
    <dgm:cxn modelId="{1B3DB095-1E7D-4A90-B975-B028C29280CB}" type="presOf" srcId="{1AACAD58-6825-47A3-AF18-D52C00294860}" destId="{1979BEA8-BB35-4FBF-8D92-6EB89EAC4F45}" srcOrd="0" destOrd="0" presId="urn:microsoft.com/office/officeart/2005/8/layout/default"/>
    <dgm:cxn modelId="{85EBBEE4-85D4-4FD9-8015-7E24A8B01729}" type="presOf" srcId="{65D8DEF7-5573-415E-B876-7AB4F922D864}" destId="{C9481534-D323-486A-82AD-8A71E9775CEA}" srcOrd="0" destOrd="0" presId="urn:microsoft.com/office/officeart/2005/8/layout/default"/>
    <dgm:cxn modelId="{0F45CDBF-48B4-46D7-A161-D236ECAA071C}" srcId="{65D8DEF7-5573-415E-B876-7AB4F922D864}" destId="{1AACAD58-6825-47A3-AF18-D52C00294860}" srcOrd="1" destOrd="0" parTransId="{7A4F51AA-5175-4DF5-A4E3-36AA8305EAA4}" sibTransId="{6DC1E586-3459-465E-9CA0-F94E36A6322F}"/>
    <dgm:cxn modelId="{8B4272DE-0FD7-49B0-B785-DA23346F4352}" srcId="{65D8DEF7-5573-415E-B876-7AB4F922D864}" destId="{F28A5C4F-21BF-48D1-8020-1B3198575A28}" srcOrd="0" destOrd="0" parTransId="{74A309F0-276C-419E-AFB8-A82F3F83835F}" sibTransId="{3A23942A-085D-4E8E-9F6A-C74195F8B76B}"/>
    <dgm:cxn modelId="{445D23C1-0DD3-4001-A2F8-A6BB3A716557}" type="presOf" srcId="{F28A5C4F-21BF-48D1-8020-1B3198575A28}" destId="{29C10426-2C72-427F-AA78-D4E3A1834738}" srcOrd="0" destOrd="0" presId="urn:microsoft.com/office/officeart/2005/8/layout/default"/>
    <dgm:cxn modelId="{B936C5CA-9033-4D72-9ED5-73FF02E33444}" type="presParOf" srcId="{C9481534-D323-486A-82AD-8A71E9775CEA}" destId="{29C10426-2C72-427F-AA78-D4E3A1834738}" srcOrd="0" destOrd="0" presId="urn:microsoft.com/office/officeart/2005/8/layout/default"/>
    <dgm:cxn modelId="{4A8D58D6-7239-41C8-A849-E23F40842C90}" type="presParOf" srcId="{C9481534-D323-486A-82AD-8A71E9775CEA}" destId="{32598C32-207D-4840-98FB-02FB041B0DBD}" srcOrd="1" destOrd="0" presId="urn:microsoft.com/office/officeart/2005/8/layout/default"/>
    <dgm:cxn modelId="{AF5F1AB3-EFA3-4333-A0B6-3627C00AB272}" type="presParOf" srcId="{C9481534-D323-486A-82AD-8A71E9775CEA}" destId="{1979BEA8-BB35-4FBF-8D92-6EB89EAC4F45}"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15790C-4E42-4581-9014-05CBA2D0E81D}">
      <dsp:nvSpPr>
        <dsp:cNvPr id="0" name=""/>
        <dsp:cNvSpPr/>
      </dsp:nvSpPr>
      <dsp:spPr>
        <a:xfrm>
          <a:off x="-4693974" y="-783865"/>
          <a:ext cx="6093692" cy="6093692"/>
        </a:xfrm>
        <a:prstGeom prst="blockArc">
          <a:avLst>
            <a:gd name="adj1" fmla="val 18900000"/>
            <a:gd name="adj2" fmla="val 2700000"/>
            <a:gd name="adj3" fmla="val 354"/>
          </a:avLst>
        </a:pr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1A8188-718D-42DA-99A9-697CC3C17AB7}">
      <dsp:nvSpPr>
        <dsp:cNvPr id="0" name=""/>
        <dsp:cNvSpPr/>
      </dsp:nvSpPr>
      <dsp:spPr>
        <a:xfrm>
          <a:off x="1365258" y="598043"/>
          <a:ext cx="9607541" cy="2850921"/>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6241" tIns="50800" rIns="50800" bIns="50800" numCol="1" spcCol="1270" anchor="ctr" anchorCtr="0">
          <a:noAutofit/>
        </a:bodyPr>
        <a:lstStyle/>
        <a:p>
          <a:pPr lvl="0" algn="just" defTabSz="889000">
            <a:lnSpc>
              <a:spcPct val="90000"/>
            </a:lnSpc>
            <a:spcBef>
              <a:spcPct val="0"/>
            </a:spcBef>
            <a:spcAft>
              <a:spcPct val="35000"/>
            </a:spcAft>
          </a:pPr>
          <a:r>
            <a:rPr lang="es-EC" sz="2000" kern="1200" dirty="0" smtClean="0">
              <a:solidFill>
                <a:schemeClr val="bg2">
                  <a:lumMod val="10000"/>
                </a:schemeClr>
              </a:solidFill>
              <a:latin typeface="Times New Roman" panose="02020603050405020304" pitchFamily="18" charset="0"/>
              <a:cs typeface="Times New Roman" panose="02020603050405020304" pitchFamily="18" charset="0"/>
            </a:rPr>
            <a:t>En Ecuador, los estudios acerca de la cultura organizacional e innovación  se han enfocado mayormente a otros sectores de interés diferentes que al sector de servicios, específicamente el sector hotelero, el cual no ha sido evaluado detenidamente con respecto a esta temática, lo cual puede ser causante del desempeño ineficiente dentro de la empresa, que es lo que se busca determinar en el presente estudio.</a:t>
          </a:r>
          <a:endParaRPr lang="es-ES" sz="2000" kern="1200" dirty="0">
            <a:solidFill>
              <a:schemeClr val="bg2">
                <a:lumMod val="10000"/>
              </a:schemeClr>
            </a:solidFill>
            <a:latin typeface="Times New Roman" panose="02020603050405020304" pitchFamily="18" charset="0"/>
            <a:cs typeface="Times New Roman" panose="02020603050405020304" pitchFamily="18" charset="0"/>
          </a:endParaRPr>
        </a:p>
      </dsp:txBody>
      <dsp:txXfrm>
        <a:off x="1365258" y="598043"/>
        <a:ext cx="9607541" cy="2850921"/>
      </dsp:txXfrm>
    </dsp:sp>
    <dsp:sp modelId="{1B0F4B40-43AB-477F-B081-AF9AB2F3FE40}">
      <dsp:nvSpPr>
        <dsp:cNvPr id="0" name=""/>
        <dsp:cNvSpPr/>
      </dsp:nvSpPr>
      <dsp:spPr>
        <a:xfrm>
          <a:off x="0" y="897722"/>
          <a:ext cx="2730516" cy="2730516"/>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D80C5-41DA-4DC5-B806-10CA2A1103AF}">
      <dsp:nvSpPr>
        <dsp:cNvPr id="0" name=""/>
        <dsp:cNvSpPr/>
      </dsp:nvSpPr>
      <dsp:spPr>
        <a:xfrm>
          <a:off x="536796" y="1809366"/>
          <a:ext cx="2093856" cy="1046928"/>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tx2"/>
              </a:solidFill>
              <a:latin typeface="Times New Roman" panose="02020603050405020304" pitchFamily="18" charset="0"/>
              <a:cs typeface="Times New Roman" panose="02020603050405020304" pitchFamily="18" charset="0"/>
            </a:rPr>
            <a:t>Tipos de innovación</a:t>
          </a:r>
          <a:endParaRPr lang="es-ES" sz="2000" b="1" kern="1200" dirty="0">
            <a:solidFill>
              <a:schemeClr val="tx2"/>
            </a:solidFill>
            <a:latin typeface="Times New Roman" panose="02020603050405020304" pitchFamily="18" charset="0"/>
            <a:cs typeface="Times New Roman" panose="02020603050405020304" pitchFamily="18" charset="0"/>
          </a:endParaRPr>
        </a:p>
      </dsp:txBody>
      <dsp:txXfrm>
        <a:off x="567459" y="1840029"/>
        <a:ext cx="2032530" cy="985602"/>
      </dsp:txXfrm>
    </dsp:sp>
    <dsp:sp modelId="{CD2C9FFD-75B4-465B-878E-45587158405B}">
      <dsp:nvSpPr>
        <dsp:cNvPr id="0" name=""/>
        <dsp:cNvSpPr/>
      </dsp:nvSpPr>
      <dsp:spPr>
        <a:xfrm rot="17692822">
          <a:off x="2054067" y="1409660"/>
          <a:ext cx="1990712" cy="40390"/>
        </a:xfrm>
        <a:custGeom>
          <a:avLst/>
          <a:gdLst/>
          <a:ahLst/>
          <a:cxnLst/>
          <a:rect l="0" t="0" r="0" b="0"/>
          <a:pathLst>
            <a:path>
              <a:moveTo>
                <a:pt x="0" y="20195"/>
              </a:moveTo>
              <a:lnTo>
                <a:pt x="1990712" y="20195"/>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s-ES" sz="2000" kern="1200">
            <a:solidFill>
              <a:schemeClr val="tx2"/>
            </a:solidFill>
            <a:latin typeface="Times New Roman" panose="02020603050405020304" pitchFamily="18" charset="0"/>
            <a:cs typeface="Times New Roman" panose="02020603050405020304" pitchFamily="18" charset="0"/>
          </a:endParaRPr>
        </a:p>
      </dsp:txBody>
      <dsp:txXfrm>
        <a:off x="2999655" y="1380087"/>
        <a:ext cx="99535" cy="99535"/>
      </dsp:txXfrm>
    </dsp:sp>
    <dsp:sp modelId="{2365E59A-8425-4596-8531-434741627C2C}">
      <dsp:nvSpPr>
        <dsp:cNvPr id="0" name=""/>
        <dsp:cNvSpPr/>
      </dsp:nvSpPr>
      <dsp:spPr>
        <a:xfrm>
          <a:off x="3468194" y="3416"/>
          <a:ext cx="6967808" cy="1046928"/>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2"/>
              </a:solidFill>
              <a:latin typeface="Times New Roman" panose="02020603050405020304" pitchFamily="18" charset="0"/>
              <a:cs typeface="Times New Roman" panose="02020603050405020304" pitchFamily="18" charset="0"/>
            </a:rPr>
            <a:t>Innovación de producto:</a:t>
          </a:r>
          <a:r>
            <a:rPr lang="es-EC" sz="2000" kern="1200" dirty="0" smtClean="0">
              <a:solidFill>
                <a:schemeClr val="tx2"/>
              </a:solidFill>
              <a:latin typeface="Times New Roman" panose="02020603050405020304" pitchFamily="18" charset="0"/>
              <a:cs typeface="Times New Roman" panose="02020603050405020304" pitchFamily="18" charset="0"/>
            </a:rPr>
            <a:t> Se refiere al ingreso de un producto (bien o servicio) nuevo o con mejoras relevantes en sus rasgos o formas de uso.</a:t>
          </a:r>
          <a:endParaRPr lang="es-ES" sz="2000" kern="1200" dirty="0">
            <a:solidFill>
              <a:schemeClr val="tx2"/>
            </a:solidFill>
            <a:latin typeface="Times New Roman" panose="02020603050405020304" pitchFamily="18" charset="0"/>
            <a:cs typeface="Times New Roman" panose="02020603050405020304" pitchFamily="18" charset="0"/>
          </a:endParaRPr>
        </a:p>
      </dsp:txBody>
      <dsp:txXfrm>
        <a:off x="3498857" y="34079"/>
        <a:ext cx="6906482" cy="985602"/>
      </dsp:txXfrm>
    </dsp:sp>
    <dsp:sp modelId="{187B3976-8100-46F2-882E-0563F2518584}">
      <dsp:nvSpPr>
        <dsp:cNvPr id="0" name=""/>
        <dsp:cNvSpPr/>
      </dsp:nvSpPr>
      <dsp:spPr>
        <a:xfrm rot="19457599">
          <a:off x="2533705" y="2011644"/>
          <a:ext cx="1031436" cy="40390"/>
        </a:xfrm>
        <a:custGeom>
          <a:avLst/>
          <a:gdLst/>
          <a:ahLst/>
          <a:cxnLst/>
          <a:rect l="0" t="0" r="0" b="0"/>
          <a:pathLst>
            <a:path>
              <a:moveTo>
                <a:pt x="0" y="20195"/>
              </a:moveTo>
              <a:lnTo>
                <a:pt x="1031436" y="20195"/>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s-ES" sz="2000" kern="1200">
            <a:solidFill>
              <a:schemeClr val="tx2"/>
            </a:solidFill>
            <a:latin typeface="Times New Roman" panose="02020603050405020304" pitchFamily="18" charset="0"/>
            <a:cs typeface="Times New Roman" panose="02020603050405020304" pitchFamily="18" charset="0"/>
          </a:endParaRPr>
        </a:p>
      </dsp:txBody>
      <dsp:txXfrm>
        <a:off x="3023637" y="2006053"/>
        <a:ext cx="51571" cy="51571"/>
      </dsp:txXfrm>
    </dsp:sp>
    <dsp:sp modelId="{02AC8654-00A7-45AA-9162-7AA3090A9807}">
      <dsp:nvSpPr>
        <dsp:cNvPr id="0" name=""/>
        <dsp:cNvSpPr/>
      </dsp:nvSpPr>
      <dsp:spPr>
        <a:xfrm>
          <a:off x="3468194" y="1207383"/>
          <a:ext cx="6967808" cy="1046928"/>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2"/>
              </a:solidFill>
              <a:latin typeface="Times New Roman" panose="02020603050405020304" pitchFamily="18" charset="0"/>
              <a:cs typeface="Times New Roman" panose="02020603050405020304" pitchFamily="18" charset="0"/>
            </a:rPr>
            <a:t>Innovación de proceso</a:t>
          </a:r>
          <a:r>
            <a:rPr lang="es-EC" sz="2000" kern="1200" dirty="0" smtClean="0">
              <a:solidFill>
                <a:schemeClr val="tx2"/>
              </a:solidFill>
              <a:latin typeface="Times New Roman" panose="02020603050405020304" pitchFamily="18" charset="0"/>
              <a:cs typeface="Times New Roman" panose="02020603050405020304" pitchFamily="18" charset="0"/>
            </a:rPr>
            <a:t>: Se refiere a la implementación de procedimientos relacionados a la producción o comercialización que pueden ser nuevo o con mejoras significativas.</a:t>
          </a:r>
          <a:endParaRPr lang="es-ES" sz="2000" kern="1200" dirty="0">
            <a:solidFill>
              <a:schemeClr val="tx2"/>
            </a:solidFill>
            <a:latin typeface="Times New Roman" panose="02020603050405020304" pitchFamily="18" charset="0"/>
            <a:cs typeface="Times New Roman" panose="02020603050405020304" pitchFamily="18" charset="0"/>
          </a:endParaRPr>
        </a:p>
      </dsp:txBody>
      <dsp:txXfrm>
        <a:off x="3498857" y="1238046"/>
        <a:ext cx="6906482" cy="985602"/>
      </dsp:txXfrm>
    </dsp:sp>
    <dsp:sp modelId="{866A32CF-8F0A-4896-83D7-F57A42A585E7}">
      <dsp:nvSpPr>
        <dsp:cNvPr id="0" name=""/>
        <dsp:cNvSpPr/>
      </dsp:nvSpPr>
      <dsp:spPr>
        <a:xfrm rot="2142401">
          <a:off x="2533705" y="2613627"/>
          <a:ext cx="1031436" cy="40390"/>
        </a:xfrm>
        <a:custGeom>
          <a:avLst/>
          <a:gdLst/>
          <a:ahLst/>
          <a:cxnLst/>
          <a:rect l="0" t="0" r="0" b="0"/>
          <a:pathLst>
            <a:path>
              <a:moveTo>
                <a:pt x="0" y="20195"/>
              </a:moveTo>
              <a:lnTo>
                <a:pt x="1031436" y="20195"/>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s-ES" sz="2000" kern="1200">
            <a:solidFill>
              <a:schemeClr val="tx2"/>
            </a:solidFill>
            <a:latin typeface="Times New Roman" panose="02020603050405020304" pitchFamily="18" charset="0"/>
            <a:cs typeface="Times New Roman" panose="02020603050405020304" pitchFamily="18" charset="0"/>
          </a:endParaRPr>
        </a:p>
      </dsp:txBody>
      <dsp:txXfrm>
        <a:off x="3023637" y="2608036"/>
        <a:ext cx="51571" cy="51571"/>
      </dsp:txXfrm>
    </dsp:sp>
    <dsp:sp modelId="{E8B9C672-8D8A-436C-9520-33EA114FE0C8}">
      <dsp:nvSpPr>
        <dsp:cNvPr id="0" name=""/>
        <dsp:cNvSpPr/>
      </dsp:nvSpPr>
      <dsp:spPr>
        <a:xfrm>
          <a:off x="3468194" y="2411350"/>
          <a:ext cx="6967808" cy="1046928"/>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2"/>
              </a:solidFill>
              <a:latin typeface="Times New Roman" panose="02020603050405020304" pitchFamily="18" charset="0"/>
              <a:cs typeface="Times New Roman" panose="02020603050405020304" pitchFamily="18" charset="0"/>
            </a:rPr>
            <a:t>Innovación de marketing:</a:t>
          </a:r>
          <a:r>
            <a:rPr lang="es-EC" sz="2000" kern="1200" dirty="0" smtClean="0">
              <a:solidFill>
                <a:schemeClr val="tx2"/>
              </a:solidFill>
              <a:latin typeface="Times New Roman" panose="02020603050405020304" pitchFamily="18" charset="0"/>
              <a:cs typeface="Times New Roman" panose="02020603050405020304" pitchFamily="18" charset="0"/>
            </a:rPr>
            <a:t> Se refiere al uso de técnicas nuevas de marketing que signifique transformaciones importantes en el diseño del bien, su colocación, ofertas o precio.</a:t>
          </a:r>
          <a:endParaRPr lang="es-ES" sz="2000" kern="1200" dirty="0">
            <a:solidFill>
              <a:schemeClr val="tx2"/>
            </a:solidFill>
            <a:latin typeface="Times New Roman" panose="02020603050405020304" pitchFamily="18" charset="0"/>
            <a:cs typeface="Times New Roman" panose="02020603050405020304" pitchFamily="18" charset="0"/>
          </a:endParaRPr>
        </a:p>
      </dsp:txBody>
      <dsp:txXfrm>
        <a:off x="3498857" y="2442013"/>
        <a:ext cx="6906482" cy="985602"/>
      </dsp:txXfrm>
    </dsp:sp>
    <dsp:sp modelId="{723CB7F1-7515-42D1-BF4C-41D88C5CFC9B}">
      <dsp:nvSpPr>
        <dsp:cNvPr id="0" name=""/>
        <dsp:cNvSpPr/>
      </dsp:nvSpPr>
      <dsp:spPr>
        <a:xfrm rot="3907178">
          <a:off x="2054067" y="3215611"/>
          <a:ext cx="1990712" cy="40390"/>
        </a:xfrm>
        <a:custGeom>
          <a:avLst/>
          <a:gdLst/>
          <a:ahLst/>
          <a:cxnLst/>
          <a:rect l="0" t="0" r="0" b="0"/>
          <a:pathLst>
            <a:path>
              <a:moveTo>
                <a:pt x="0" y="20195"/>
              </a:moveTo>
              <a:lnTo>
                <a:pt x="1990712" y="20195"/>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s-ES" sz="2000" kern="1200">
            <a:solidFill>
              <a:schemeClr val="tx2"/>
            </a:solidFill>
            <a:latin typeface="Times New Roman" panose="02020603050405020304" pitchFamily="18" charset="0"/>
            <a:cs typeface="Times New Roman" panose="02020603050405020304" pitchFamily="18" charset="0"/>
          </a:endParaRPr>
        </a:p>
      </dsp:txBody>
      <dsp:txXfrm>
        <a:off x="2999655" y="3186038"/>
        <a:ext cx="99535" cy="99535"/>
      </dsp:txXfrm>
    </dsp:sp>
    <dsp:sp modelId="{8042CE96-8EB4-4546-8351-CDC568E83196}">
      <dsp:nvSpPr>
        <dsp:cNvPr id="0" name=""/>
        <dsp:cNvSpPr/>
      </dsp:nvSpPr>
      <dsp:spPr>
        <a:xfrm>
          <a:off x="3468194" y="3615317"/>
          <a:ext cx="6967808" cy="1046928"/>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2"/>
              </a:solidFill>
              <a:latin typeface="Times New Roman" panose="02020603050405020304" pitchFamily="18" charset="0"/>
              <a:cs typeface="Times New Roman" panose="02020603050405020304" pitchFamily="18" charset="0"/>
            </a:rPr>
            <a:t>Innovación organizativa:</a:t>
          </a:r>
          <a:r>
            <a:rPr lang="es-EC" sz="2000" kern="1200" dirty="0" smtClean="0">
              <a:solidFill>
                <a:schemeClr val="tx2"/>
              </a:solidFill>
              <a:latin typeface="Times New Roman" panose="02020603050405020304" pitchFamily="18" charset="0"/>
              <a:cs typeface="Times New Roman" panose="02020603050405020304" pitchFamily="18" charset="0"/>
            </a:rPr>
            <a:t> Se refiere a la implementación de métodos nuevos en las prácticas de negocio, organización del área de trabajo, relaciones externas</a:t>
          </a:r>
          <a:endParaRPr lang="es-ES" sz="2000" kern="1200" dirty="0">
            <a:solidFill>
              <a:schemeClr val="tx2"/>
            </a:solidFill>
            <a:latin typeface="Times New Roman" panose="02020603050405020304" pitchFamily="18" charset="0"/>
            <a:cs typeface="Times New Roman" panose="02020603050405020304" pitchFamily="18" charset="0"/>
          </a:endParaRPr>
        </a:p>
      </dsp:txBody>
      <dsp:txXfrm>
        <a:off x="3498857" y="3645980"/>
        <a:ext cx="6906482" cy="9856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AD070-1A3C-45CF-BB3C-3D71731D4A55}">
      <dsp:nvSpPr>
        <dsp:cNvPr id="0" name=""/>
        <dsp:cNvSpPr/>
      </dsp:nvSpPr>
      <dsp:spPr>
        <a:xfrm>
          <a:off x="1250218" y="808"/>
          <a:ext cx="3449359" cy="2069615"/>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b="1" kern="1200" dirty="0" smtClean="0">
              <a:solidFill>
                <a:schemeClr val="tx2"/>
              </a:solidFill>
              <a:latin typeface="Times New Roman" panose="02020603050405020304" pitchFamily="18" charset="0"/>
              <a:cs typeface="Times New Roman" panose="02020603050405020304" pitchFamily="18" charset="0"/>
            </a:rPr>
            <a:t>Utilidad: </a:t>
          </a:r>
          <a:r>
            <a:rPr lang="es-EC" sz="2000" kern="1200" dirty="0" smtClean="0">
              <a:solidFill>
                <a:schemeClr val="tx2"/>
              </a:solidFill>
              <a:latin typeface="Times New Roman" panose="02020603050405020304" pitchFamily="18" charset="0"/>
              <a:cs typeface="Times New Roman" panose="02020603050405020304" pitchFamily="18" charset="0"/>
            </a:rPr>
            <a:t>ganancia obtenida por haber aceptado riesgos, y que resulta después de haber cubierto los gastos incurridos en el período</a:t>
          </a:r>
          <a:endParaRPr lang="es-ES" sz="2000" kern="1200" dirty="0">
            <a:solidFill>
              <a:schemeClr val="tx2"/>
            </a:solidFill>
            <a:latin typeface="Times New Roman" panose="02020603050405020304" pitchFamily="18" charset="0"/>
            <a:cs typeface="Times New Roman" panose="02020603050405020304" pitchFamily="18" charset="0"/>
          </a:endParaRPr>
        </a:p>
      </dsp:txBody>
      <dsp:txXfrm>
        <a:off x="1250218" y="808"/>
        <a:ext cx="3449359" cy="2069615"/>
      </dsp:txXfrm>
    </dsp:sp>
    <dsp:sp modelId="{E03979B7-F6BF-4FC9-9EA0-BE8B17308AD7}">
      <dsp:nvSpPr>
        <dsp:cNvPr id="0" name=""/>
        <dsp:cNvSpPr/>
      </dsp:nvSpPr>
      <dsp:spPr>
        <a:xfrm>
          <a:off x="5044513" y="808"/>
          <a:ext cx="4217600" cy="2069615"/>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b="1" kern="1200" dirty="0" smtClean="0">
              <a:solidFill>
                <a:schemeClr val="tx2"/>
              </a:solidFill>
              <a:latin typeface="Times New Roman" panose="02020603050405020304" pitchFamily="18" charset="0"/>
              <a:cs typeface="Times New Roman" panose="02020603050405020304" pitchFamily="18" charset="0"/>
            </a:rPr>
            <a:t>Ingresos: </a:t>
          </a:r>
          <a:r>
            <a:rPr lang="es-EC" sz="2000" kern="1200" dirty="0" smtClean="0">
              <a:solidFill>
                <a:schemeClr val="tx2"/>
              </a:solidFill>
              <a:latin typeface="Times New Roman" panose="02020603050405020304" pitchFamily="18" charset="0"/>
              <a:cs typeface="Times New Roman" panose="02020603050405020304" pitchFamily="18" charset="0"/>
            </a:rPr>
            <a:t>Son los “incrementos en los beneficios económicos, en forma de entradas o incrementos de valor de los activos, o bien como disminuciones de los pasivos, que dan como resultado aumentos del patrimonio</a:t>
          </a:r>
          <a:endParaRPr lang="es-ES" sz="2000" kern="1200" dirty="0">
            <a:solidFill>
              <a:schemeClr val="tx2"/>
            </a:solidFill>
            <a:latin typeface="Times New Roman" panose="02020603050405020304" pitchFamily="18" charset="0"/>
            <a:cs typeface="Times New Roman" panose="02020603050405020304" pitchFamily="18" charset="0"/>
          </a:endParaRPr>
        </a:p>
      </dsp:txBody>
      <dsp:txXfrm>
        <a:off x="5044513" y="808"/>
        <a:ext cx="4217600" cy="206961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8A54D-F8AF-48C6-8376-635BDC25AF43}">
      <dsp:nvSpPr>
        <dsp:cNvPr id="0" name=""/>
        <dsp:cNvSpPr/>
      </dsp:nvSpPr>
      <dsp:spPr>
        <a:xfrm>
          <a:off x="5425" y="955682"/>
          <a:ext cx="1581687" cy="1037982"/>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latin typeface="Times New Roman" panose="02020603050405020304" pitchFamily="18" charset="0"/>
              <a:cs typeface="Times New Roman" panose="02020603050405020304" pitchFamily="18" charset="0"/>
            </a:rPr>
            <a:t>Alojamiento</a:t>
          </a:r>
          <a:endParaRPr lang="es-ES" sz="2000" kern="1200" dirty="0">
            <a:latin typeface="Times New Roman" panose="02020603050405020304" pitchFamily="18" charset="0"/>
            <a:cs typeface="Times New Roman" panose="02020603050405020304" pitchFamily="18" charset="0"/>
          </a:endParaRPr>
        </a:p>
      </dsp:txBody>
      <dsp:txXfrm>
        <a:off x="35826" y="986083"/>
        <a:ext cx="1520885" cy="977180"/>
      </dsp:txXfrm>
    </dsp:sp>
    <dsp:sp modelId="{9C9FE99E-5CB0-4035-90B5-63D45C4259F3}">
      <dsp:nvSpPr>
        <dsp:cNvPr id="0" name=""/>
        <dsp:cNvSpPr/>
      </dsp:nvSpPr>
      <dsp:spPr>
        <a:xfrm>
          <a:off x="1745282" y="1278544"/>
          <a:ext cx="335317" cy="392258"/>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kern="1200">
            <a:latin typeface="Times New Roman" panose="02020603050405020304" pitchFamily="18" charset="0"/>
            <a:cs typeface="Times New Roman" panose="02020603050405020304" pitchFamily="18" charset="0"/>
          </a:endParaRPr>
        </a:p>
      </dsp:txBody>
      <dsp:txXfrm>
        <a:off x="1745282" y="1356996"/>
        <a:ext cx="234722" cy="235354"/>
      </dsp:txXfrm>
    </dsp:sp>
    <dsp:sp modelId="{1509D1AA-61E5-452D-BD7F-0079AB259804}">
      <dsp:nvSpPr>
        <dsp:cNvPr id="0" name=""/>
        <dsp:cNvSpPr/>
      </dsp:nvSpPr>
      <dsp:spPr>
        <a:xfrm>
          <a:off x="2219788" y="955682"/>
          <a:ext cx="1581687" cy="1037982"/>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latin typeface="Times New Roman" panose="02020603050405020304" pitchFamily="18" charset="0"/>
              <a:cs typeface="Times New Roman" panose="02020603050405020304" pitchFamily="18" charset="0"/>
            </a:rPr>
            <a:t>Restaurante y cafetería</a:t>
          </a:r>
          <a:endParaRPr lang="es-ES" sz="2000" kern="1200" dirty="0">
            <a:latin typeface="Times New Roman" panose="02020603050405020304" pitchFamily="18" charset="0"/>
            <a:cs typeface="Times New Roman" panose="02020603050405020304" pitchFamily="18" charset="0"/>
          </a:endParaRPr>
        </a:p>
      </dsp:txBody>
      <dsp:txXfrm>
        <a:off x="2250189" y="986083"/>
        <a:ext cx="1520885" cy="977180"/>
      </dsp:txXfrm>
    </dsp:sp>
    <dsp:sp modelId="{271E7D95-5F53-4C8B-BC5E-3DFE914F8F61}">
      <dsp:nvSpPr>
        <dsp:cNvPr id="0" name=""/>
        <dsp:cNvSpPr/>
      </dsp:nvSpPr>
      <dsp:spPr>
        <a:xfrm>
          <a:off x="3959644" y="1278544"/>
          <a:ext cx="335317" cy="392258"/>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kern="1200">
            <a:latin typeface="Times New Roman" panose="02020603050405020304" pitchFamily="18" charset="0"/>
            <a:cs typeface="Times New Roman" panose="02020603050405020304" pitchFamily="18" charset="0"/>
          </a:endParaRPr>
        </a:p>
      </dsp:txBody>
      <dsp:txXfrm>
        <a:off x="3959644" y="1356996"/>
        <a:ext cx="234722" cy="235354"/>
      </dsp:txXfrm>
    </dsp:sp>
    <dsp:sp modelId="{E3F5A09E-FE3B-474A-BD33-B3603604194A}">
      <dsp:nvSpPr>
        <dsp:cNvPr id="0" name=""/>
        <dsp:cNvSpPr/>
      </dsp:nvSpPr>
      <dsp:spPr>
        <a:xfrm>
          <a:off x="4434150" y="955682"/>
          <a:ext cx="1581687" cy="1037982"/>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latin typeface="Times New Roman" panose="02020603050405020304" pitchFamily="18" charset="0"/>
              <a:cs typeface="Times New Roman" panose="02020603050405020304" pitchFamily="18" charset="0"/>
            </a:rPr>
            <a:t>Salón de negocios o eventos</a:t>
          </a:r>
          <a:endParaRPr lang="es-ES" sz="2000" kern="1200" dirty="0">
            <a:latin typeface="Times New Roman" panose="02020603050405020304" pitchFamily="18" charset="0"/>
            <a:cs typeface="Times New Roman" panose="02020603050405020304" pitchFamily="18" charset="0"/>
          </a:endParaRPr>
        </a:p>
      </dsp:txBody>
      <dsp:txXfrm>
        <a:off x="4464551" y="986083"/>
        <a:ext cx="1520885" cy="977180"/>
      </dsp:txXfrm>
    </dsp:sp>
    <dsp:sp modelId="{30526ADF-8442-470E-A04A-93E24DD48F74}">
      <dsp:nvSpPr>
        <dsp:cNvPr id="0" name=""/>
        <dsp:cNvSpPr/>
      </dsp:nvSpPr>
      <dsp:spPr>
        <a:xfrm>
          <a:off x="6174006" y="1278544"/>
          <a:ext cx="335317" cy="392258"/>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kern="1200">
            <a:latin typeface="Times New Roman" panose="02020603050405020304" pitchFamily="18" charset="0"/>
            <a:cs typeface="Times New Roman" panose="02020603050405020304" pitchFamily="18" charset="0"/>
          </a:endParaRPr>
        </a:p>
      </dsp:txBody>
      <dsp:txXfrm>
        <a:off x="6174006" y="1356996"/>
        <a:ext cx="234722" cy="235354"/>
      </dsp:txXfrm>
    </dsp:sp>
    <dsp:sp modelId="{2BB08194-A3E0-4F49-9F86-8CF05C1A8E57}">
      <dsp:nvSpPr>
        <dsp:cNvPr id="0" name=""/>
        <dsp:cNvSpPr/>
      </dsp:nvSpPr>
      <dsp:spPr>
        <a:xfrm>
          <a:off x="6648513" y="955682"/>
          <a:ext cx="2104498" cy="1037982"/>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latin typeface="Times New Roman" panose="02020603050405020304" pitchFamily="18" charset="0"/>
              <a:cs typeface="Times New Roman" panose="02020603050405020304" pitchFamily="18" charset="0"/>
            </a:rPr>
            <a:t>Actividades recreacionales</a:t>
          </a:r>
          <a:endParaRPr lang="es-ES" sz="2000" kern="1200" dirty="0">
            <a:latin typeface="Times New Roman" panose="02020603050405020304" pitchFamily="18" charset="0"/>
            <a:cs typeface="Times New Roman" panose="02020603050405020304" pitchFamily="18" charset="0"/>
          </a:endParaRPr>
        </a:p>
      </dsp:txBody>
      <dsp:txXfrm>
        <a:off x="6678914" y="986083"/>
        <a:ext cx="2043696" cy="977180"/>
      </dsp:txXfrm>
    </dsp:sp>
    <dsp:sp modelId="{AC70624E-7DFD-4340-9349-2C5C236298BD}">
      <dsp:nvSpPr>
        <dsp:cNvPr id="0" name=""/>
        <dsp:cNvSpPr/>
      </dsp:nvSpPr>
      <dsp:spPr>
        <a:xfrm>
          <a:off x="8911180" y="1278544"/>
          <a:ext cx="335317" cy="392258"/>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kern="1200">
            <a:latin typeface="Times New Roman" panose="02020603050405020304" pitchFamily="18" charset="0"/>
            <a:cs typeface="Times New Roman" panose="02020603050405020304" pitchFamily="18" charset="0"/>
          </a:endParaRPr>
        </a:p>
      </dsp:txBody>
      <dsp:txXfrm>
        <a:off x="8911180" y="1356996"/>
        <a:ext cx="234722" cy="235354"/>
      </dsp:txXfrm>
    </dsp:sp>
    <dsp:sp modelId="{3103E615-37F2-4B66-BF6B-B4B4EC87F789}">
      <dsp:nvSpPr>
        <dsp:cNvPr id="0" name=""/>
        <dsp:cNvSpPr/>
      </dsp:nvSpPr>
      <dsp:spPr>
        <a:xfrm>
          <a:off x="9385686" y="955682"/>
          <a:ext cx="1581687" cy="1037982"/>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Otras</a:t>
          </a:r>
          <a:endParaRPr lang="es-ES" sz="2000" kern="1200" dirty="0">
            <a:latin typeface="Times New Roman" panose="02020603050405020304" pitchFamily="18" charset="0"/>
            <a:cs typeface="Times New Roman" panose="02020603050405020304" pitchFamily="18" charset="0"/>
          </a:endParaRPr>
        </a:p>
      </dsp:txBody>
      <dsp:txXfrm>
        <a:off x="9416087" y="986083"/>
        <a:ext cx="1520885" cy="9771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80E80-C9C6-4FD2-BF3D-9829F3DF6085}">
      <dsp:nvSpPr>
        <dsp:cNvPr id="0" name=""/>
        <dsp:cNvSpPr/>
      </dsp:nvSpPr>
      <dsp:spPr>
        <a:xfrm>
          <a:off x="98994" y="3012"/>
          <a:ext cx="3445073" cy="1378029"/>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s-ES" sz="2800" kern="1200" smtClean="0">
              <a:solidFill>
                <a:schemeClr val="tx2"/>
              </a:solidFill>
              <a:latin typeface="Times New Roman" panose="02020603050405020304" pitchFamily="18" charset="0"/>
              <a:cs typeface="Times New Roman" panose="02020603050405020304" pitchFamily="18" charset="0"/>
            </a:rPr>
            <a:t>Diseño Metodológico</a:t>
          </a:r>
          <a:endParaRPr lang="es-ES" sz="2800" kern="1200" dirty="0">
            <a:solidFill>
              <a:schemeClr val="tx2"/>
            </a:solidFill>
            <a:latin typeface="Times New Roman" panose="02020603050405020304" pitchFamily="18" charset="0"/>
            <a:cs typeface="Times New Roman" panose="02020603050405020304" pitchFamily="18" charset="0"/>
          </a:endParaRPr>
        </a:p>
      </dsp:txBody>
      <dsp:txXfrm>
        <a:off x="788009" y="3012"/>
        <a:ext cx="2067044" cy="1378029"/>
      </dsp:txXfrm>
    </dsp:sp>
    <dsp:sp modelId="{CC4D7AAC-D500-49B0-85B9-C8AB4B4F3184}">
      <dsp:nvSpPr>
        <dsp:cNvPr id="0" name=""/>
        <dsp:cNvSpPr/>
      </dsp:nvSpPr>
      <dsp:spPr>
        <a:xfrm>
          <a:off x="3096208" y="120145"/>
          <a:ext cx="2859410" cy="1143764"/>
        </a:xfrm>
        <a:prstGeom prst="chevron">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s-ES" sz="2400" kern="1200" smtClean="0">
              <a:solidFill>
                <a:schemeClr val="tx2"/>
              </a:solidFill>
              <a:latin typeface="Times New Roman" panose="02020603050405020304" pitchFamily="18" charset="0"/>
              <a:cs typeface="Times New Roman" panose="02020603050405020304" pitchFamily="18" charset="0"/>
            </a:rPr>
            <a:t>Enfoque cuantitativo</a:t>
          </a:r>
          <a:endParaRPr lang="es-ES" sz="2400" kern="1200" dirty="0">
            <a:solidFill>
              <a:schemeClr val="tx2"/>
            </a:solidFill>
            <a:latin typeface="Times New Roman" panose="02020603050405020304" pitchFamily="18" charset="0"/>
            <a:cs typeface="Times New Roman" panose="02020603050405020304" pitchFamily="18" charset="0"/>
          </a:endParaRPr>
        </a:p>
      </dsp:txBody>
      <dsp:txXfrm>
        <a:off x="3668090" y="120145"/>
        <a:ext cx="1715646" cy="1143764"/>
      </dsp:txXfrm>
    </dsp:sp>
    <dsp:sp modelId="{FD15ECAF-FBF9-405C-80AF-20EC15ED6389}">
      <dsp:nvSpPr>
        <dsp:cNvPr id="0" name=""/>
        <dsp:cNvSpPr/>
      </dsp:nvSpPr>
      <dsp:spPr>
        <a:xfrm>
          <a:off x="5555301" y="120145"/>
          <a:ext cx="2859410" cy="1143764"/>
        </a:xfrm>
        <a:prstGeom prst="chevron">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s-ES" sz="2400" kern="1200" smtClean="0">
              <a:solidFill>
                <a:schemeClr val="tx2"/>
              </a:solidFill>
              <a:latin typeface="Times New Roman" panose="02020603050405020304" pitchFamily="18" charset="0"/>
              <a:cs typeface="Times New Roman" panose="02020603050405020304" pitchFamily="18" charset="0"/>
            </a:rPr>
            <a:t>No experimental</a:t>
          </a:r>
          <a:endParaRPr lang="es-ES" sz="2400" kern="1200" dirty="0">
            <a:solidFill>
              <a:schemeClr val="tx2"/>
            </a:solidFill>
            <a:latin typeface="Times New Roman" panose="02020603050405020304" pitchFamily="18" charset="0"/>
            <a:cs typeface="Times New Roman" panose="02020603050405020304" pitchFamily="18" charset="0"/>
          </a:endParaRPr>
        </a:p>
      </dsp:txBody>
      <dsp:txXfrm>
        <a:off x="6127183" y="120145"/>
        <a:ext cx="1715646" cy="1143764"/>
      </dsp:txXfrm>
    </dsp:sp>
    <dsp:sp modelId="{BD1FBC3C-48C5-4382-A4FA-EF483A7B2BA8}">
      <dsp:nvSpPr>
        <dsp:cNvPr id="0" name=""/>
        <dsp:cNvSpPr/>
      </dsp:nvSpPr>
      <dsp:spPr>
        <a:xfrm>
          <a:off x="8014394" y="120145"/>
          <a:ext cx="2859410" cy="1143764"/>
        </a:xfrm>
        <a:prstGeom prst="chevron">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s-ES" sz="2400" kern="1200" smtClean="0">
              <a:solidFill>
                <a:schemeClr val="tx2"/>
              </a:solidFill>
              <a:latin typeface="Times New Roman" panose="02020603050405020304" pitchFamily="18" charset="0"/>
              <a:cs typeface="Times New Roman" panose="02020603050405020304" pitchFamily="18" charset="0"/>
            </a:rPr>
            <a:t>Descriptivo-Correlacional</a:t>
          </a:r>
          <a:endParaRPr lang="es-ES" sz="2400" kern="1200" dirty="0">
            <a:solidFill>
              <a:schemeClr val="tx2"/>
            </a:solidFill>
            <a:latin typeface="Times New Roman" panose="02020603050405020304" pitchFamily="18" charset="0"/>
            <a:cs typeface="Times New Roman" panose="02020603050405020304" pitchFamily="18" charset="0"/>
          </a:endParaRPr>
        </a:p>
      </dsp:txBody>
      <dsp:txXfrm>
        <a:off x="8586276" y="120145"/>
        <a:ext cx="1715646" cy="1143764"/>
      </dsp:txXfrm>
    </dsp:sp>
    <dsp:sp modelId="{4DE2B355-7348-4AD1-8E26-8DA67151D3CA}">
      <dsp:nvSpPr>
        <dsp:cNvPr id="0" name=""/>
        <dsp:cNvSpPr/>
      </dsp:nvSpPr>
      <dsp:spPr>
        <a:xfrm>
          <a:off x="98994" y="1573966"/>
          <a:ext cx="3445073" cy="1378029"/>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s-ES" sz="2800" kern="1200" smtClean="0">
              <a:solidFill>
                <a:schemeClr val="tx2"/>
              </a:solidFill>
              <a:latin typeface="Times New Roman" panose="02020603050405020304" pitchFamily="18" charset="0"/>
              <a:cs typeface="Times New Roman" panose="02020603050405020304" pitchFamily="18" charset="0"/>
            </a:rPr>
            <a:t>Población</a:t>
          </a:r>
          <a:endParaRPr lang="es-ES" sz="2800" kern="1200" dirty="0">
            <a:solidFill>
              <a:schemeClr val="tx2"/>
            </a:solidFill>
            <a:latin typeface="Times New Roman" panose="02020603050405020304" pitchFamily="18" charset="0"/>
            <a:cs typeface="Times New Roman" panose="02020603050405020304" pitchFamily="18" charset="0"/>
          </a:endParaRPr>
        </a:p>
      </dsp:txBody>
      <dsp:txXfrm>
        <a:off x="788009" y="1573966"/>
        <a:ext cx="2067044" cy="1378029"/>
      </dsp:txXfrm>
    </dsp:sp>
    <dsp:sp modelId="{EB052ED4-0B11-4AF5-9DC0-C708347C97AF}">
      <dsp:nvSpPr>
        <dsp:cNvPr id="0" name=""/>
        <dsp:cNvSpPr/>
      </dsp:nvSpPr>
      <dsp:spPr>
        <a:xfrm>
          <a:off x="3096208" y="1691098"/>
          <a:ext cx="2859410" cy="1143764"/>
        </a:xfrm>
        <a:prstGeom prst="chevron">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s-ES" sz="2400" kern="1200" smtClean="0">
              <a:solidFill>
                <a:schemeClr val="tx2"/>
              </a:solidFill>
              <a:latin typeface="Times New Roman" panose="02020603050405020304" pitchFamily="18" charset="0"/>
              <a:cs typeface="Times New Roman" panose="02020603050405020304" pitchFamily="18" charset="0"/>
            </a:rPr>
            <a:t>Censo</a:t>
          </a:r>
          <a:endParaRPr lang="es-ES" sz="2400" kern="1200" dirty="0">
            <a:solidFill>
              <a:schemeClr val="tx2"/>
            </a:solidFill>
            <a:latin typeface="Times New Roman" panose="02020603050405020304" pitchFamily="18" charset="0"/>
            <a:cs typeface="Times New Roman" panose="02020603050405020304" pitchFamily="18" charset="0"/>
          </a:endParaRPr>
        </a:p>
      </dsp:txBody>
      <dsp:txXfrm>
        <a:off x="3668090" y="1691098"/>
        <a:ext cx="1715646" cy="1143764"/>
      </dsp:txXfrm>
    </dsp:sp>
    <dsp:sp modelId="{1090C33E-0C5D-4B0C-AF1F-E06CE168313F}">
      <dsp:nvSpPr>
        <dsp:cNvPr id="0" name=""/>
        <dsp:cNvSpPr/>
      </dsp:nvSpPr>
      <dsp:spPr>
        <a:xfrm>
          <a:off x="5555301" y="1691098"/>
          <a:ext cx="2859410" cy="1143764"/>
        </a:xfrm>
        <a:prstGeom prst="chevron">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s-ES" sz="2400" kern="1200" smtClean="0">
              <a:solidFill>
                <a:schemeClr val="tx2"/>
              </a:solidFill>
              <a:latin typeface="Times New Roman" panose="02020603050405020304" pitchFamily="18" charset="0"/>
              <a:cs typeface="Times New Roman" panose="02020603050405020304" pitchFamily="18" charset="0"/>
            </a:rPr>
            <a:t>Estudio no probabilístico intencional</a:t>
          </a:r>
          <a:endParaRPr lang="es-ES" sz="2400" kern="1200" dirty="0">
            <a:solidFill>
              <a:schemeClr val="tx2"/>
            </a:solidFill>
            <a:latin typeface="Times New Roman" panose="02020603050405020304" pitchFamily="18" charset="0"/>
            <a:cs typeface="Times New Roman" panose="02020603050405020304" pitchFamily="18" charset="0"/>
          </a:endParaRPr>
        </a:p>
      </dsp:txBody>
      <dsp:txXfrm>
        <a:off x="6127183" y="1691098"/>
        <a:ext cx="1715646" cy="1143764"/>
      </dsp:txXfrm>
    </dsp:sp>
    <dsp:sp modelId="{51004EC3-F5CF-487A-BE3B-D89EC12EAA59}">
      <dsp:nvSpPr>
        <dsp:cNvPr id="0" name=""/>
        <dsp:cNvSpPr/>
      </dsp:nvSpPr>
      <dsp:spPr>
        <a:xfrm>
          <a:off x="98994" y="3144919"/>
          <a:ext cx="3445073" cy="1378029"/>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s-ES" sz="2800" kern="1200" smtClean="0">
              <a:solidFill>
                <a:schemeClr val="tx2"/>
              </a:solidFill>
              <a:latin typeface="Times New Roman" panose="02020603050405020304" pitchFamily="18" charset="0"/>
              <a:cs typeface="Times New Roman" panose="02020603050405020304" pitchFamily="18" charset="0"/>
            </a:rPr>
            <a:t>Fuentes de información</a:t>
          </a:r>
          <a:endParaRPr lang="es-ES" sz="2800" kern="1200" dirty="0">
            <a:solidFill>
              <a:schemeClr val="tx2"/>
            </a:solidFill>
            <a:latin typeface="Times New Roman" panose="02020603050405020304" pitchFamily="18" charset="0"/>
            <a:cs typeface="Times New Roman" panose="02020603050405020304" pitchFamily="18" charset="0"/>
          </a:endParaRPr>
        </a:p>
      </dsp:txBody>
      <dsp:txXfrm>
        <a:off x="788009" y="3144919"/>
        <a:ext cx="2067044" cy="1378029"/>
      </dsp:txXfrm>
    </dsp:sp>
    <dsp:sp modelId="{8B821178-58FC-4189-B0FE-37424AD0F034}">
      <dsp:nvSpPr>
        <dsp:cNvPr id="0" name=""/>
        <dsp:cNvSpPr/>
      </dsp:nvSpPr>
      <dsp:spPr>
        <a:xfrm>
          <a:off x="3096208" y="3262052"/>
          <a:ext cx="2859410" cy="1143764"/>
        </a:xfrm>
        <a:prstGeom prst="chevron">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s-ES" sz="2400" kern="1200" smtClean="0">
              <a:solidFill>
                <a:schemeClr val="tx2"/>
              </a:solidFill>
              <a:latin typeface="Times New Roman" panose="02020603050405020304" pitchFamily="18" charset="0"/>
              <a:cs typeface="Times New Roman" panose="02020603050405020304" pitchFamily="18" charset="0"/>
            </a:rPr>
            <a:t>Técnica Documental</a:t>
          </a:r>
          <a:endParaRPr lang="es-ES" sz="2400" kern="1200" dirty="0">
            <a:solidFill>
              <a:schemeClr val="tx2"/>
            </a:solidFill>
            <a:latin typeface="Times New Roman" panose="02020603050405020304" pitchFamily="18" charset="0"/>
            <a:cs typeface="Times New Roman" panose="02020603050405020304" pitchFamily="18" charset="0"/>
          </a:endParaRPr>
        </a:p>
      </dsp:txBody>
      <dsp:txXfrm>
        <a:off x="3668090" y="3262052"/>
        <a:ext cx="1715646" cy="1143764"/>
      </dsp:txXfrm>
    </dsp:sp>
    <dsp:sp modelId="{44D07DC8-F09A-4900-A5E2-E69C5D873A92}">
      <dsp:nvSpPr>
        <dsp:cNvPr id="0" name=""/>
        <dsp:cNvSpPr/>
      </dsp:nvSpPr>
      <dsp:spPr>
        <a:xfrm>
          <a:off x="5555301" y="3262052"/>
          <a:ext cx="2859410" cy="1143764"/>
        </a:xfrm>
        <a:prstGeom prst="chevron">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tx2"/>
              </a:solidFill>
              <a:latin typeface="Times New Roman" panose="02020603050405020304" pitchFamily="18" charset="0"/>
              <a:cs typeface="Times New Roman" panose="02020603050405020304" pitchFamily="18" charset="0"/>
            </a:rPr>
            <a:t>Técnica de Campo</a:t>
          </a:r>
          <a:endParaRPr lang="es-ES" sz="2400" kern="1200" dirty="0">
            <a:solidFill>
              <a:schemeClr val="tx2"/>
            </a:solidFill>
            <a:latin typeface="Times New Roman" panose="02020603050405020304" pitchFamily="18" charset="0"/>
            <a:cs typeface="Times New Roman" panose="02020603050405020304" pitchFamily="18" charset="0"/>
          </a:endParaRPr>
        </a:p>
      </dsp:txBody>
      <dsp:txXfrm>
        <a:off x="6127183" y="3262052"/>
        <a:ext cx="1715646" cy="114376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0A6BBF-ADDA-4BA8-81A1-BAD68DBE9EFB}">
      <dsp:nvSpPr>
        <dsp:cNvPr id="0" name=""/>
        <dsp:cNvSpPr/>
      </dsp:nvSpPr>
      <dsp:spPr>
        <a:xfrm>
          <a:off x="828960" y="236"/>
          <a:ext cx="3241476" cy="1296590"/>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tx2"/>
              </a:solidFill>
              <a:latin typeface="Times New Roman" panose="02020603050405020304" pitchFamily="18" charset="0"/>
              <a:cs typeface="Times New Roman" panose="02020603050405020304" pitchFamily="18" charset="0"/>
            </a:rPr>
            <a:t>Instrumento de Recolección de Datos</a:t>
          </a:r>
          <a:endParaRPr lang="es-ES" sz="2000" b="1" kern="1200" dirty="0">
            <a:solidFill>
              <a:schemeClr val="tx2"/>
            </a:solidFill>
            <a:latin typeface="Times New Roman" panose="02020603050405020304" pitchFamily="18" charset="0"/>
            <a:cs typeface="Times New Roman" panose="02020603050405020304" pitchFamily="18" charset="0"/>
          </a:endParaRPr>
        </a:p>
      </dsp:txBody>
      <dsp:txXfrm>
        <a:off x="1477255" y="236"/>
        <a:ext cx="1944886" cy="1296590"/>
      </dsp:txXfrm>
    </dsp:sp>
    <dsp:sp modelId="{B3F39F9E-BBBB-480B-97E8-62DBEA19677B}">
      <dsp:nvSpPr>
        <dsp:cNvPr id="0" name=""/>
        <dsp:cNvSpPr/>
      </dsp:nvSpPr>
      <dsp:spPr>
        <a:xfrm>
          <a:off x="3649044" y="110446"/>
          <a:ext cx="3673641" cy="1076170"/>
        </a:xfrm>
        <a:prstGeom prst="chevron">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2"/>
              </a:solidFill>
              <a:latin typeface="Times New Roman" panose="02020603050405020304" pitchFamily="18" charset="0"/>
              <a:cs typeface="Times New Roman" panose="02020603050405020304" pitchFamily="18" charset="0"/>
            </a:rPr>
            <a:t>OCAI </a:t>
          </a:r>
          <a:r>
            <a:rPr lang="es-EC" sz="2000" i="1" kern="1200" dirty="0" err="1" smtClean="0">
              <a:solidFill>
                <a:schemeClr val="tx2"/>
              </a:solidFill>
              <a:latin typeface="Times New Roman" panose="02020603050405020304" pitchFamily="18" charset="0"/>
              <a:cs typeface="Times New Roman" panose="02020603050405020304" pitchFamily="18" charset="0"/>
            </a:rPr>
            <a:t>Organizational</a:t>
          </a:r>
          <a:r>
            <a:rPr lang="es-EC" sz="2000" i="1" kern="1200" dirty="0" smtClean="0">
              <a:solidFill>
                <a:schemeClr val="tx2"/>
              </a:solidFill>
              <a:latin typeface="Times New Roman" panose="02020603050405020304" pitchFamily="18" charset="0"/>
              <a:cs typeface="Times New Roman" panose="02020603050405020304" pitchFamily="18" charset="0"/>
            </a:rPr>
            <a:t> Cultural </a:t>
          </a:r>
          <a:r>
            <a:rPr lang="es-EC" sz="2000" i="1" kern="1200" dirty="0" err="1" smtClean="0">
              <a:solidFill>
                <a:schemeClr val="tx2"/>
              </a:solidFill>
              <a:latin typeface="Times New Roman" panose="02020603050405020304" pitchFamily="18" charset="0"/>
              <a:cs typeface="Times New Roman" panose="02020603050405020304" pitchFamily="18" charset="0"/>
            </a:rPr>
            <a:t>Assessment</a:t>
          </a:r>
          <a:r>
            <a:rPr lang="es-EC" sz="2000" i="1" kern="1200" dirty="0" smtClean="0">
              <a:solidFill>
                <a:schemeClr val="tx2"/>
              </a:solidFill>
              <a:latin typeface="Times New Roman" panose="02020603050405020304" pitchFamily="18" charset="0"/>
              <a:cs typeface="Times New Roman" panose="02020603050405020304" pitchFamily="18" charset="0"/>
            </a:rPr>
            <a:t> </a:t>
          </a:r>
          <a:r>
            <a:rPr lang="es-EC" sz="2000" i="1" kern="1200" dirty="0" err="1" smtClean="0">
              <a:solidFill>
                <a:schemeClr val="tx2"/>
              </a:solidFill>
              <a:latin typeface="Times New Roman" panose="02020603050405020304" pitchFamily="18" charset="0"/>
              <a:cs typeface="Times New Roman" panose="02020603050405020304" pitchFamily="18" charset="0"/>
            </a:rPr>
            <a:t>Instrument</a:t>
          </a:r>
          <a:endParaRPr lang="es-ES" sz="2000" kern="1200" dirty="0">
            <a:solidFill>
              <a:schemeClr val="tx2"/>
            </a:solidFill>
            <a:latin typeface="Times New Roman" panose="02020603050405020304" pitchFamily="18" charset="0"/>
            <a:cs typeface="Times New Roman" panose="02020603050405020304" pitchFamily="18" charset="0"/>
          </a:endParaRPr>
        </a:p>
      </dsp:txBody>
      <dsp:txXfrm>
        <a:off x="4187129" y="110446"/>
        <a:ext cx="2597471" cy="1076170"/>
      </dsp:txXfrm>
    </dsp:sp>
    <dsp:sp modelId="{29C472F8-61F1-48BC-8A7A-EB429F37A434}">
      <dsp:nvSpPr>
        <dsp:cNvPr id="0" name=""/>
        <dsp:cNvSpPr/>
      </dsp:nvSpPr>
      <dsp:spPr>
        <a:xfrm>
          <a:off x="6946026" y="110446"/>
          <a:ext cx="3197812" cy="1076170"/>
        </a:xfrm>
        <a:prstGeom prst="chevron">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2"/>
              </a:solidFill>
              <a:latin typeface="Times New Roman" panose="02020603050405020304" pitchFamily="18" charset="0"/>
              <a:cs typeface="Times New Roman" panose="02020603050405020304" pitchFamily="18" charset="0"/>
            </a:rPr>
            <a:t>Adaptación de la Encuesta Nacional de Innovación realizada en 2015</a:t>
          </a:r>
          <a:endParaRPr lang="es-ES" sz="2000" kern="1200" dirty="0">
            <a:solidFill>
              <a:schemeClr val="tx2"/>
            </a:solidFill>
            <a:latin typeface="Times New Roman" panose="02020603050405020304" pitchFamily="18" charset="0"/>
            <a:cs typeface="Times New Roman" panose="02020603050405020304" pitchFamily="18" charset="0"/>
          </a:endParaRPr>
        </a:p>
      </dsp:txBody>
      <dsp:txXfrm>
        <a:off x="7484111" y="110446"/>
        <a:ext cx="2121642" cy="1076170"/>
      </dsp:txXfrm>
    </dsp:sp>
    <dsp:sp modelId="{4D86BB35-5A98-4C03-AE04-34CBD907B7C6}">
      <dsp:nvSpPr>
        <dsp:cNvPr id="0" name=""/>
        <dsp:cNvSpPr/>
      </dsp:nvSpPr>
      <dsp:spPr>
        <a:xfrm>
          <a:off x="828960" y="1478349"/>
          <a:ext cx="3241476" cy="1296590"/>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2"/>
              </a:solidFill>
              <a:latin typeface="Times New Roman" panose="02020603050405020304" pitchFamily="18" charset="0"/>
              <a:cs typeface="Times New Roman" panose="02020603050405020304" pitchFamily="18" charset="0"/>
            </a:rPr>
            <a:t>Plan de análisis e interpretación de los datos</a:t>
          </a:r>
          <a:endParaRPr lang="es-ES" sz="2000" kern="1200" dirty="0">
            <a:solidFill>
              <a:schemeClr val="tx2"/>
            </a:solidFill>
            <a:latin typeface="Times New Roman" panose="02020603050405020304" pitchFamily="18" charset="0"/>
            <a:cs typeface="Times New Roman" panose="02020603050405020304" pitchFamily="18" charset="0"/>
          </a:endParaRPr>
        </a:p>
      </dsp:txBody>
      <dsp:txXfrm>
        <a:off x="1477255" y="1478349"/>
        <a:ext cx="1944886" cy="1296590"/>
      </dsp:txXfrm>
    </dsp:sp>
    <dsp:sp modelId="{5655EA5B-D0A9-40EB-A22E-31FE705177EE}">
      <dsp:nvSpPr>
        <dsp:cNvPr id="0" name=""/>
        <dsp:cNvSpPr/>
      </dsp:nvSpPr>
      <dsp:spPr>
        <a:xfrm>
          <a:off x="3649044" y="1588559"/>
          <a:ext cx="2690425" cy="1076170"/>
        </a:xfrm>
        <a:prstGeom prst="chevron">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2"/>
              </a:solidFill>
              <a:latin typeface="Times New Roman" panose="02020603050405020304" pitchFamily="18" charset="0"/>
              <a:cs typeface="Times New Roman" panose="02020603050405020304" pitchFamily="18" charset="0"/>
            </a:rPr>
            <a:t>Tabulación Excel</a:t>
          </a:r>
          <a:endParaRPr lang="es-ES" sz="2000" kern="1200" dirty="0">
            <a:solidFill>
              <a:schemeClr val="tx2"/>
            </a:solidFill>
            <a:latin typeface="Times New Roman" panose="02020603050405020304" pitchFamily="18" charset="0"/>
            <a:cs typeface="Times New Roman" panose="02020603050405020304" pitchFamily="18" charset="0"/>
          </a:endParaRPr>
        </a:p>
      </dsp:txBody>
      <dsp:txXfrm>
        <a:off x="4187129" y="1588559"/>
        <a:ext cx="1614255" cy="1076170"/>
      </dsp:txXfrm>
    </dsp:sp>
    <dsp:sp modelId="{594796C5-12F3-439D-9128-E5894358B7FB}">
      <dsp:nvSpPr>
        <dsp:cNvPr id="0" name=""/>
        <dsp:cNvSpPr/>
      </dsp:nvSpPr>
      <dsp:spPr>
        <a:xfrm>
          <a:off x="5962810" y="1588559"/>
          <a:ext cx="2690425" cy="1076170"/>
        </a:xfrm>
        <a:prstGeom prst="chevron">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2"/>
              </a:solidFill>
              <a:latin typeface="Times New Roman" panose="02020603050405020304" pitchFamily="18" charset="0"/>
              <a:cs typeface="Times New Roman" panose="02020603050405020304" pitchFamily="18" charset="0"/>
            </a:rPr>
            <a:t>Correlación SPSS</a:t>
          </a:r>
          <a:endParaRPr lang="es-ES" sz="2000" kern="1200" dirty="0">
            <a:solidFill>
              <a:schemeClr val="tx2"/>
            </a:solidFill>
            <a:latin typeface="Times New Roman" panose="02020603050405020304" pitchFamily="18" charset="0"/>
            <a:cs typeface="Times New Roman" panose="02020603050405020304" pitchFamily="18" charset="0"/>
          </a:endParaRPr>
        </a:p>
      </dsp:txBody>
      <dsp:txXfrm>
        <a:off x="6500895" y="1588559"/>
        <a:ext cx="1614255" cy="10761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6D357-0224-4A97-B729-418F4E78A76C}">
      <dsp:nvSpPr>
        <dsp:cNvPr id="0" name=""/>
        <dsp:cNvSpPr/>
      </dsp:nvSpPr>
      <dsp:spPr>
        <a:xfrm>
          <a:off x="-5816566" y="-897142"/>
          <a:ext cx="6978831" cy="6978831"/>
        </a:xfrm>
        <a:prstGeom prst="blockArc">
          <a:avLst>
            <a:gd name="adj1" fmla="val 18900000"/>
            <a:gd name="adj2" fmla="val 2700000"/>
            <a:gd name="adj3" fmla="val 310"/>
          </a:avLst>
        </a:pr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0BBD73-E41D-4ED6-B610-3D6F377948B0}">
      <dsp:nvSpPr>
        <dsp:cNvPr id="0" name=""/>
        <dsp:cNvSpPr/>
      </dsp:nvSpPr>
      <dsp:spPr>
        <a:xfrm>
          <a:off x="953049" y="485541"/>
          <a:ext cx="9992402" cy="1991367"/>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5640" tIns="55880" rIns="55880" bIns="55880" numCol="1" spcCol="1270" anchor="ctr" anchorCtr="0">
          <a:noAutofit/>
        </a:bodyPr>
        <a:lstStyle/>
        <a:p>
          <a:pPr lvl="0" algn="just" defTabSz="977900">
            <a:lnSpc>
              <a:spcPct val="90000"/>
            </a:lnSpc>
            <a:spcBef>
              <a:spcPct val="0"/>
            </a:spcBef>
            <a:spcAft>
              <a:spcPct val="35000"/>
            </a:spcAft>
          </a:pPr>
          <a:r>
            <a:rPr lang="es-EC" sz="2200" kern="1200" dirty="0" smtClean="0">
              <a:solidFill>
                <a:schemeClr val="bg2">
                  <a:lumMod val="10000"/>
                </a:schemeClr>
              </a:solidFill>
              <a:latin typeface="Times New Roman" panose="02020603050405020304" pitchFamily="18" charset="0"/>
              <a:cs typeface="Times New Roman" panose="02020603050405020304" pitchFamily="18" charset="0"/>
            </a:rPr>
            <a:t>Medir la cultura organizacional permite conocer el impacto que esta tiene sobre los resultados de la empresa (Carrillo, 2016, pág. 62).  Esta medición constituye como una herramienta fundamental para los encargados de tomar decisiones y de promover los cambios necesarios para mejorar el desempeño y el logro de los objetivos (Sepúlveda Laurence, 2004). </a:t>
          </a:r>
          <a:endParaRPr lang="es-ES" sz="2200" kern="1200" dirty="0">
            <a:solidFill>
              <a:schemeClr val="bg2">
                <a:lumMod val="10000"/>
              </a:schemeClr>
            </a:solidFill>
            <a:latin typeface="Times New Roman" panose="02020603050405020304" pitchFamily="18" charset="0"/>
            <a:cs typeface="Times New Roman" panose="02020603050405020304" pitchFamily="18" charset="0"/>
          </a:endParaRPr>
        </a:p>
      </dsp:txBody>
      <dsp:txXfrm>
        <a:off x="953049" y="485541"/>
        <a:ext cx="9992402" cy="1991367"/>
      </dsp:txXfrm>
    </dsp:sp>
    <dsp:sp modelId="{5AA1DBCC-DAEA-483C-A83B-16C72B3E3E46}">
      <dsp:nvSpPr>
        <dsp:cNvPr id="0" name=""/>
        <dsp:cNvSpPr/>
      </dsp:nvSpPr>
      <dsp:spPr>
        <a:xfrm>
          <a:off x="27348" y="555524"/>
          <a:ext cx="1851401" cy="185140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D6A630-5C11-4D6C-B177-034558F02AE4}">
      <dsp:nvSpPr>
        <dsp:cNvPr id="0" name=""/>
        <dsp:cNvSpPr/>
      </dsp:nvSpPr>
      <dsp:spPr>
        <a:xfrm>
          <a:off x="953049" y="2730091"/>
          <a:ext cx="9992402" cy="1946460"/>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5640" tIns="55880" rIns="55880" bIns="55880" numCol="1" spcCol="1270" anchor="ctr" anchorCtr="0">
          <a:noAutofit/>
        </a:bodyPr>
        <a:lstStyle/>
        <a:p>
          <a:pPr lvl="0" algn="just" defTabSz="977900">
            <a:lnSpc>
              <a:spcPct val="90000"/>
            </a:lnSpc>
            <a:spcBef>
              <a:spcPct val="0"/>
            </a:spcBef>
            <a:spcAft>
              <a:spcPct val="35000"/>
            </a:spcAft>
          </a:pPr>
          <a:r>
            <a:rPr lang="es-EC" sz="2200" kern="1200" dirty="0" smtClean="0">
              <a:solidFill>
                <a:schemeClr val="bg2">
                  <a:lumMod val="10000"/>
                </a:schemeClr>
              </a:solidFill>
              <a:latin typeface="Times New Roman" panose="02020603050405020304" pitchFamily="18" charset="0"/>
              <a:cs typeface="Times New Roman" panose="02020603050405020304" pitchFamily="18" charset="0"/>
            </a:rPr>
            <a:t>La innovación es imprescindible para las empresas que de igual manera buscan subsistir en el tiempo, por lo que su diagnóstico se vuelve necesario. Además, la creciente competencia entre empresas hoteleras, obligan a las mismas a innovarse ya que están dentro de un mercado tiene exceso de oferta y que posee clientes cada vez exigentes. (COTECT, 2007).</a:t>
          </a:r>
          <a:endParaRPr lang="es-ES" sz="2200" kern="1200" dirty="0">
            <a:solidFill>
              <a:schemeClr val="bg2">
                <a:lumMod val="10000"/>
              </a:schemeClr>
            </a:solidFill>
            <a:latin typeface="Times New Roman" panose="02020603050405020304" pitchFamily="18" charset="0"/>
            <a:cs typeface="Times New Roman" panose="02020603050405020304" pitchFamily="18" charset="0"/>
          </a:endParaRPr>
        </a:p>
      </dsp:txBody>
      <dsp:txXfrm>
        <a:off x="953049" y="2730091"/>
        <a:ext cx="9992402" cy="1946460"/>
      </dsp:txXfrm>
    </dsp:sp>
    <dsp:sp modelId="{47833C16-E210-48E2-B8E1-21E42406BEFC}">
      <dsp:nvSpPr>
        <dsp:cNvPr id="0" name=""/>
        <dsp:cNvSpPr/>
      </dsp:nvSpPr>
      <dsp:spPr>
        <a:xfrm>
          <a:off x="27348" y="2777621"/>
          <a:ext cx="1851401" cy="185140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83560-B938-4FE0-9E03-F2320CF783E1}">
      <dsp:nvSpPr>
        <dsp:cNvPr id="0" name=""/>
        <dsp:cNvSpPr/>
      </dsp:nvSpPr>
      <dsp:spPr>
        <a:xfrm>
          <a:off x="3263015" y="1180264"/>
          <a:ext cx="6507428" cy="3242514"/>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7406" tIns="91440" rIns="91440" bIns="91440" numCol="1" spcCol="1270" anchor="ctr" anchorCtr="0">
          <a:noAutofit/>
        </a:bodyPr>
        <a:lstStyle/>
        <a:p>
          <a:pPr lvl="0" algn="just" defTabSz="1066800">
            <a:lnSpc>
              <a:spcPct val="90000"/>
            </a:lnSpc>
            <a:spcBef>
              <a:spcPct val="0"/>
            </a:spcBef>
            <a:spcAft>
              <a:spcPct val="35000"/>
            </a:spcAft>
          </a:pPr>
          <a:r>
            <a:rPr lang="es-EC" sz="2400" kern="1200" dirty="0" smtClean="0">
              <a:solidFill>
                <a:schemeClr val="tx2"/>
              </a:solidFill>
              <a:latin typeface="Times New Roman" panose="02020603050405020304" pitchFamily="18" charset="0"/>
              <a:cs typeface="Times New Roman" panose="02020603050405020304" pitchFamily="18" charset="0"/>
            </a:rPr>
            <a:t>Determinar la relación existente entre la cultura organizacional e innovación, con las diferentes líneas de ingreso y utilidad del sector hotelero de la provincia de Imbabura.</a:t>
          </a:r>
          <a:endParaRPr lang="es-ES" sz="2400" kern="1200" dirty="0">
            <a:solidFill>
              <a:schemeClr val="tx2"/>
            </a:solidFill>
            <a:latin typeface="Times New Roman" panose="02020603050405020304" pitchFamily="18" charset="0"/>
            <a:cs typeface="Times New Roman" panose="02020603050405020304" pitchFamily="18" charset="0"/>
          </a:endParaRPr>
        </a:p>
      </dsp:txBody>
      <dsp:txXfrm>
        <a:off x="3421301" y="1338550"/>
        <a:ext cx="6190856" cy="2925942"/>
      </dsp:txXfrm>
    </dsp:sp>
    <dsp:sp modelId="{F341DAAE-A21A-43E6-9564-10C95AF14DE9}">
      <dsp:nvSpPr>
        <dsp:cNvPr id="0" name=""/>
        <dsp:cNvSpPr/>
      </dsp:nvSpPr>
      <dsp:spPr>
        <a:xfrm>
          <a:off x="1093502" y="129283"/>
          <a:ext cx="3529324" cy="324775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6CAA9-5B3B-444D-B77A-588501A982BD}">
      <dsp:nvSpPr>
        <dsp:cNvPr id="0" name=""/>
        <dsp:cNvSpPr/>
      </dsp:nvSpPr>
      <dsp:spPr>
        <a:xfrm>
          <a:off x="6140125" y="3269187"/>
          <a:ext cx="44008" cy="44008"/>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4D4C99-D63D-4D2D-9A7A-B46FCEA4E944}">
      <dsp:nvSpPr>
        <dsp:cNvPr id="0" name=""/>
        <dsp:cNvSpPr/>
      </dsp:nvSpPr>
      <dsp:spPr>
        <a:xfrm>
          <a:off x="6042568" y="3308836"/>
          <a:ext cx="44008" cy="44008"/>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9DD815-6708-48C3-8669-197F9C8BFCFE}">
      <dsp:nvSpPr>
        <dsp:cNvPr id="0" name=""/>
        <dsp:cNvSpPr/>
      </dsp:nvSpPr>
      <dsp:spPr>
        <a:xfrm>
          <a:off x="5942856" y="3341612"/>
          <a:ext cx="44008" cy="44008"/>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0E7500-7B1D-4FA6-A887-BEF3A12F18D6}">
      <dsp:nvSpPr>
        <dsp:cNvPr id="0" name=""/>
        <dsp:cNvSpPr/>
      </dsp:nvSpPr>
      <dsp:spPr>
        <a:xfrm>
          <a:off x="5841606" y="3366987"/>
          <a:ext cx="44008" cy="44008"/>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FE0575-4DAE-4879-9B3E-28E51882ABAE}">
      <dsp:nvSpPr>
        <dsp:cNvPr id="0" name=""/>
        <dsp:cNvSpPr/>
      </dsp:nvSpPr>
      <dsp:spPr>
        <a:xfrm>
          <a:off x="6672534" y="2885391"/>
          <a:ext cx="44008" cy="44008"/>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4E06DC-8A33-47C5-9B3C-AB440F0651F9}">
      <dsp:nvSpPr>
        <dsp:cNvPr id="0" name=""/>
        <dsp:cNvSpPr/>
      </dsp:nvSpPr>
      <dsp:spPr>
        <a:xfrm>
          <a:off x="6595289" y="2963630"/>
          <a:ext cx="44008" cy="44008"/>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BA89CD-D98F-4648-AB1F-7DEEAC4A051E}">
      <dsp:nvSpPr>
        <dsp:cNvPr id="0" name=""/>
        <dsp:cNvSpPr/>
      </dsp:nvSpPr>
      <dsp:spPr>
        <a:xfrm>
          <a:off x="6992287" y="2409610"/>
          <a:ext cx="44008" cy="44008"/>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313A62-2306-4044-98B0-C41F04558785}">
      <dsp:nvSpPr>
        <dsp:cNvPr id="0" name=""/>
        <dsp:cNvSpPr/>
      </dsp:nvSpPr>
      <dsp:spPr>
        <a:xfrm>
          <a:off x="7164012" y="1829950"/>
          <a:ext cx="44008" cy="44008"/>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8C1261-F220-4AD7-A785-30A10DEF1169}">
      <dsp:nvSpPr>
        <dsp:cNvPr id="0" name=""/>
        <dsp:cNvSpPr/>
      </dsp:nvSpPr>
      <dsp:spPr>
        <a:xfrm>
          <a:off x="7078150" y="1144297"/>
          <a:ext cx="44008" cy="44008"/>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918B66-89FA-4272-B9AF-9A43E818377B}">
      <dsp:nvSpPr>
        <dsp:cNvPr id="0" name=""/>
        <dsp:cNvSpPr/>
      </dsp:nvSpPr>
      <dsp:spPr>
        <a:xfrm>
          <a:off x="7142162" y="1094868"/>
          <a:ext cx="44008" cy="44008"/>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C1345C-A451-4845-A24A-F2F7C18A620F}">
      <dsp:nvSpPr>
        <dsp:cNvPr id="0" name=""/>
        <dsp:cNvSpPr/>
      </dsp:nvSpPr>
      <dsp:spPr>
        <a:xfrm>
          <a:off x="7206174" y="1045176"/>
          <a:ext cx="44008" cy="44008"/>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522949-3606-448C-B965-72F62EB356E1}">
      <dsp:nvSpPr>
        <dsp:cNvPr id="0" name=""/>
        <dsp:cNvSpPr/>
      </dsp:nvSpPr>
      <dsp:spPr>
        <a:xfrm>
          <a:off x="7270494" y="1094868"/>
          <a:ext cx="44008" cy="44008"/>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AB7D7A-A19D-4FFF-935F-4D25B9A75D9F}">
      <dsp:nvSpPr>
        <dsp:cNvPr id="0" name=""/>
        <dsp:cNvSpPr/>
      </dsp:nvSpPr>
      <dsp:spPr>
        <a:xfrm>
          <a:off x="7334506" y="1144297"/>
          <a:ext cx="44008" cy="44008"/>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0B382E-697E-4843-A252-5CEA95D9B833}">
      <dsp:nvSpPr>
        <dsp:cNvPr id="0" name=""/>
        <dsp:cNvSpPr/>
      </dsp:nvSpPr>
      <dsp:spPr>
        <a:xfrm>
          <a:off x="7206174" y="1149848"/>
          <a:ext cx="44008" cy="44008"/>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0D2459-6A18-4E33-B3BB-EB7366FABDD8}">
      <dsp:nvSpPr>
        <dsp:cNvPr id="0" name=""/>
        <dsp:cNvSpPr/>
      </dsp:nvSpPr>
      <dsp:spPr>
        <a:xfrm>
          <a:off x="7206174" y="1254519"/>
          <a:ext cx="44008" cy="44008"/>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E21C71-490D-4666-B484-7A3985C3EE9D}">
      <dsp:nvSpPr>
        <dsp:cNvPr id="0" name=""/>
        <dsp:cNvSpPr/>
      </dsp:nvSpPr>
      <dsp:spPr>
        <a:xfrm>
          <a:off x="5478177" y="3499226"/>
          <a:ext cx="6248113" cy="353487"/>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698" tIns="57150" rIns="57150" bIns="57150" numCol="1" spcCol="1270" anchor="ctr" anchorCtr="0">
          <a:noAutofit/>
        </a:bodyPr>
        <a:lstStyle/>
        <a:p>
          <a:pPr lvl="0" algn="just" defTabSz="666750">
            <a:lnSpc>
              <a:spcPct val="90000"/>
            </a:lnSpc>
            <a:spcBef>
              <a:spcPct val="0"/>
            </a:spcBef>
            <a:spcAft>
              <a:spcPct val="35000"/>
            </a:spcAft>
          </a:pPr>
          <a:r>
            <a:rPr lang="es-EC" sz="1500" kern="1200" dirty="0" smtClean="0">
              <a:solidFill>
                <a:schemeClr val="tx2"/>
              </a:solidFill>
              <a:latin typeface="Times New Roman" panose="02020603050405020304" pitchFamily="18" charset="0"/>
              <a:cs typeface="Times New Roman" panose="02020603050405020304" pitchFamily="18" charset="0"/>
            </a:rPr>
            <a:t>Determinar la correlación entre los tipos de cultura organizacional e innovación.</a:t>
          </a:r>
          <a:endParaRPr lang="es-ES" sz="1500" kern="1200" dirty="0">
            <a:solidFill>
              <a:schemeClr val="tx2"/>
            </a:solidFill>
            <a:latin typeface="Times New Roman" panose="02020603050405020304" pitchFamily="18" charset="0"/>
            <a:cs typeface="Times New Roman" panose="02020603050405020304" pitchFamily="18" charset="0"/>
          </a:endParaRPr>
        </a:p>
      </dsp:txBody>
      <dsp:txXfrm>
        <a:off x="5495433" y="3516482"/>
        <a:ext cx="6213601" cy="318975"/>
      </dsp:txXfrm>
    </dsp:sp>
    <dsp:sp modelId="{5B109E60-2EC0-4D8C-B714-22E15464CE97}">
      <dsp:nvSpPr>
        <dsp:cNvPr id="0" name=""/>
        <dsp:cNvSpPr/>
      </dsp:nvSpPr>
      <dsp:spPr>
        <a:xfrm>
          <a:off x="5064160" y="3202247"/>
          <a:ext cx="439776" cy="43956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7000" r="-37000"/>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D42F3E-7D1A-48F8-80D0-5490D2652620}">
      <dsp:nvSpPr>
        <dsp:cNvPr id="0" name=""/>
        <dsp:cNvSpPr/>
      </dsp:nvSpPr>
      <dsp:spPr>
        <a:xfrm>
          <a:off x="6342981" y="3036178"/>
          <a:ext cx="5689814" cy="414618"/>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698" tIns="57150" rIns="57150" bIns="57150" numCol="1" spcCol="1270" anchor="ctr" anchorCtr="0">
          <a:noAutofit/>
        </a:bodyPr>
        <a:lstStyle/>
        <a:p>
          <a:pPr lvl="0" algn="just" defTabSz="666750">
            <a:lnSpc>
              <a:spcPct val="90000"/>
            </a:lnSpc>
            <a:spcBef>
              <a:spcPct val="0"/>
            </a:spcBef>
            <a:spcAft>
              <a:spcPct val="35000"/>
            </a:spcAft>
          </a:pPr>
          <a:r>
            <a:rPr lang="es-EC" sz="1500" kern="1200" dirty="0" smtClean="0">
              <a:solidFill>
                <a:schemeClr val="tx2"/>
              </a:solidFill>
              <a:latin typeface="Times New Roman" panose="02020603050405020304" pitchFamily="18" charset="0"/>
              <a:cs typeface="Times New Roman" panose="02020603050405020304" pitchFamily="18" charset="0"/>
            </a:rPr>
            <a:t>Determinar la correlación entre los resultados de innovación, el ingreso, cada línea del mismo y además la utilidad.</a:t>
          </a:r>
          <a:endParaRPr lang="es-ES" sz="1500" kern="1200" dirty="0">
            <a:solidFill>
              <a:schemeClr val="tx2"/>
            </a:solidFill>
            <a:latin typeface="Times New Roman" panose="02020603050405020304" pitchFamily="18" charset="0"/>
            <a:cs typeface="Times New Roman" panose="02020603050405020304" pitchFamily="18" charset="0"/>
          </a:endParaRPr>
        </a:p>
      </dsp:txBody>
      <dsp:txXfrm>
        <a:off x="6363221" y="3056418"/>
        <a:ext cx="5649334" cy="374138"/>
      </dsp:txXfrm>
    </dsp:sp>
    <dsp:sp modelId="{9ABC8B64-107E-4E67-84BE-1B9D823A1A5A}">
      <dsp:nvSpPr>
        <dsp:cNvPr id="0" name=""/>
        <dsp:cNvSpPr/>
      </dsp:nvSpPr>
      <dsp:spPr>
        <a:xfrm>
          <a:off x="5897242" y="2901712"/>
          <a:ext cx="439776" cy="43956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5CADA3-67AC-4B92-964D-5A3CBFF2AEB3}">
      <dsp:nvSpPr>
        <dsp:cNvPr id="0" name=""/>
        <dsp:cNvSpPr/>
      </dsp:nvSpPr>
      <dsp:spPr>
        <a:xfrm>
          <a:off x="6778668" y="2517708"/>
          <a:ext cx="5549882" cy="453897"/>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698" tIns="57150" rIns="57150" bIns="57150" numCol="1" spcCol="1270" anchor="ctr" anchorCtr="0">
          <a:noAutofit/>
        </a:bodyPr>
        <a:lstStyle/>
        <a:p>
          <a:pPr lvl="0" algn="just" defTabSz="666750">
            <a:lnSpc>
              <a:spcPct val="90000"/>
            </a:lnSpc>
            <a:spcBef>
              <a:spcPct val="0"/>
            </a:spcBef>
            <a:spcAft>
              <a:spcPct val="35000"/>
            </a:spcAft>
          </a:pPr>
          <a:r>
            <a:rPr lang="es-EC" sz="1500" kern="1200" dirty="0" smtClean="0">
              <a:solidFill>
                <a:schemeClr val="tx2"/>
              </a:solidFill>
              <a:latin typeface="Times New Roman" panose="02020603050405020304" pitchFamily="18" charset="0"/>
              <a:cs typeface="Times New Roman" panose="02020603050405020304" pitchFamily="18" charset="0"/>
            </a:rPr>
            <a:t>Determinar la correlación entre los tipos de cultura organizacional, con el ingreso, cada línea del mismo y además la utilidad.</a:t>
          </a:r>
          <a:endParaRPr lang="es-ES" sz="1500" kern="1200" dirty="0">
            <a:solidFill>
              <a:schemeClr val="tx2"/>
            </a:solidFill>
            <a:latin typeface="Times New Roman" panose="02020603050405020304" pitchFamily="18" charset="0"/>
            <a:cs typeface="Times New Roman" panose="02020603050405020304" pitchFamily="18" charset="0"/>
          </a:endParaRPr>
        </a:p>
      </dsp:txBody>
      <dsp:txXfrm>
        <a:off x="6800825" y="2539865"/>
        <a:ext cx="5505568" cy="409583"/>
      </dsp:txXfrm>
    </dsp:sp>
    <dsp:sp modelId="{28A0AD2C-1CAF-4CE9-9787-30C78EA7FABD}">
      <dsp:nvSpPr>
        <dsp:cNvPr id="0" name=""/>
        <dsp:cNvSpPr/>
      </dsp:nvSpPr>
      <dsp:spPr>
        <a:xfrm>
          <a:off x="6349020" y="2489769"/>
          <a:ext cx="439776" cy="43956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3FEE3C-0B4E-4FB6-9F0B-56A28DCDD169}">
      <dsp:nvSpPr>
        <dsp:cNvPr id="0" name=""/>
        <dsp:cNvSpPr/>
      </dsp:nvSpPr>
      <dsp:spPr>
        <a:xfrm>
          <a:off x="7028609" y="2035214"/>
          <a:ext cx="5494290" cy="392883"/>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698" tIns="57150" rIns="57150" bIns="57150" numCol="1" spcCol="1270" anchor="ctr" anchorCtr="0">
          <a:noAutofit/>
        </a:bodyPr>
        <a:lstStyle/>
        <a:p>
          <a:pPr lvl="0" algn="just" defTabSz="666750">
            <a:lnSpc>
              <a:spcPct val="90000"/>
            </a:lnSpc>
            <a:spcBef>
              <a:spcPct val="0"/>
            </a:spcBef>
            <a:spcAft>
              <a:spcPct val="35000"/>
            </a:spcAft>
          </a:pPr>
          <a:r>
            <a:rPr lang="es-EC" sz="1500" kern="1200" dirty="0" smtClean="0">
              <a:solidFill>
                <a:schemeClr val="tx2"/>
              </a:solidFill>
              <a:latin typeface="Times New Roman" panose="02020603050405020304" pitchFamily="18" charset="0"/>
              <a:cs typeface="Times New Roman" panose="02020603050405020304" pitchFamily="18" charset="0"/>
            </a:rPr>
            <a:t>Establecer la situación actual de la innovación en las empresas del sector de estudio.</a:t>
          </a:r>
          <a:endParaRPr lang="es-ES" sz="1500" kern="1200" dirty="0">
            <a:solidFill>
              <a:schemeClr val="tx2"/>
            </a:solidFill>
            <a:latin typeface="Times New Roman" panose="02020603050405020304" pitchFamily="18" charset="0"/>
            <a:cs typeface="Times New Roman" panose="02020603050405020304" pitchFamily="18" charset="0"/>
          </a:endParaRPr>
        </a:p>
      </dsp:txBody>
      <dsp:txXfrm>
        <a:off x="7047788" y="2054393"/>
        <a:ext cx="5455932" cy="354525"/>
      </dsp:txXfrm>
    </dsp:sp>
    <dsp:sp modelId="{EC7CC634-C5C6-469B-8C60-B1C045235C08}">
      <dsp:nvSpPr>
        <dsp:cNvPr id="0" name=""/>
        <dsp:cNvSpPr/>
      </dsp:nvSpPr>
      <dsp:spPr>
        <a:xfrm>
          <a:off x="6585065" y="2020883"/>
          <a:ext cx="439776" cy="439568"/>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D21A32-9A40-402D-9F7A-AA3D9A924953}">
      <dsp:nvSpPr>
        <dsp:cNvPr id="0" name=""/>
        <dsp:cNvSpPr/>
      </dsp:nvSpPr>
      <dsp:spPr>
        <a:xfrm>
          <a:off x="7087644" y="1531466"/>
          <a:ext cx="5875686" cy="392883"/>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698" tIns="57150" rIns="57150" bIns="57150" numCol="1" spcCol="1270" anchor="ctr" anchorCtr="0">
          <a:noAutofit/>
        </a:bodyPr>
        <a:lstStyle/>
        <a:p>
          <a:pPr lvl="0" algn="just" defTabSz="666750">
            <a:lnSpc>
              <a:spcPct val="90000"/>
            </a:lnSpc>
            <a:spcBef>
              <a:spcPct val="0"/>
            </a:spcBef>
            <a:spcAft>
              <a:spcPct val="35000"/>
            </a:spcAft>
          </a:pPr>
          <a:r>
            <a:rPr lang="es-EC" sz="1500" kern="1200" dirty="0" smtClean="0">
              <a:solidFill>
                <a:schemeClr val="tx2"/>
              </a:solidFill>
              <a:latin typeface="Times New Roman" panose="02020603050405020304" pitchFamily="18" charset="0"/>
              <a:cs typeface="Times New Roman" panose="02020603050405020304" pitchFamily="18" charset="0"/>
            </a:rPr>
            <a:t>Determinar la cultura organizacional actual y deseada del sector de estudio</a:t>
          </a:r>
          <a:endParaRPr lang="es-ES" sz="1500" kern="1200" dirty="0">
            <a:solidFill>
              <a:schemeClr val="tx2"/>
            </a:solidFill>
            <a:latin typeface="Times New Roman" panose="02020603050405020304" pitchFamily="18" charset="0"/>
            <a:cs typeface="Times New Roman" panose="02020603050405020304" pitchFamily="18" charset="0"/>
          </a:endParaRPr>
        </a:p>
      </dsp:txBody>
      <dsp:txXfrm>
        <a:off x="7106823" y="1550645"/>
        <a:ext cx="5837328" cy="354525"/>
      </dsp:txXfrm>
    </dsp:sp>
    <dsp:sp modelId="{A4B6976C-B2CB-45BF-96A1-AD1FF6F13AE1}">
      <dsp:nvSpPr>
        <dsp:cNvPr id="0" name=""/>
        <dsp:cNvSpPr/>
      </dsp:nvSpPr>
      <dsp:spPr>
        <a:xfrm>
          <a:off x="6716475" y="1452589"/>
          <a:ext cx="439776" cy="439568"/>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40000" r="-40000"/>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3A0B8-B0F5-4A68-AF04-F680B94E06CD}">
      <dsp:nvSpPr>
        <dsp:cNvPr id="0" name=""/>
        <dsp:cNvSpPr/>
      </dsp:nvSpPr>
      <dsp:spPr>
        <a:xfrm>
          <a:off x="10577670" y="2758052"/>
          <a:ext cx="91440" cy="513617"/>
        </a:xfrm>
        <a:custGeom>
          <a:avLst/>
          <a:gdLst/>
          <a:ahLst/>
          <a:cxnLst/>
          <a:rect l="0" t="0" r="0" b="0"/>
          <a:pathLst>
            <a:path>
              <a:moveTo>
                <a:pt x="45720" y="0"/>
              </a:moveTo>
              <a:lnTo>
                <a:pt x="45720" y="513617"/>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B4BB0B-9B96-426D-9C4C-1D064B765C09}">
      <dsp:nvSpPr>
        <dsp:cNvPr id="0" name=""/>
        <dsp:cNvSpPr/>
      </dsp:nvSpPr>
      <dsp:spPr>
        <a:xfrm>
          <a:off x="5899916" y="1123011"/>
          <a:ext cx="4723474" cy="513617"/>
        </a:xfrm>
        <a:custGeom>
          <a:avLst/>
          <a:gdLst/>
          <a:ahLst/>
          <a:cxnLst/>
          <a:rect l="0" t="0" r="0" b="0"/>
          <a:pathLst>
            <a:path>
              <a:moveTo>
                <a:pt x="0" y="0"/>
              </a:moveTo>
              <a:lnTo>
                <a:pt x="0" y="350015"/>
              </a:lnTo>
              <a:lnTo>
                <a:pt x="4723474" y="350015"/>
              </a:lnTo>
              <a:lnTo>
                <a:pt x="4723474" y="513617"/>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23D918-CC14-4588-BE9C-D67ADE5C2C9B}">
      <dsp:nvSpPr>
        <dsp:cNvPr id="0" name=""/>
        <dsp:cNvSpPr/>
      </dsp:nvSpPr>
      <dsp:spPr>
        <a:xfrm>
          <a:off x="8419200" y="2758052"/>
          <a:ext cx="91440" cy="513617"/>
        </a:xfrm>
        <a:custGeom>
          <a:avLst/>
          <a:gdLst/>
          <a:ahLst/>
          <a:cxnLst/>
          <a:rect l="0" t="0" r="0" b="0"/>
          <a:pathLst>
            <a:path>
              <a:moveTo>
                <a:pt x="45720" y="0"/>
              </a:moveTo>
              <a:lnTo>
                <a:pt x="45720" y="513617"/>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5CF01D-5D9A-41ED-BDED-8B06FEC83038}">
      <dsp:nvSpPr>
        <dsp:cNvPr id="0" name=""/>
        <dsp:cNvSpPr/>
      </dsp:nvSpPr>
      <dsp:spPr>
        <a:xfrm>
          <a:off x="5899916" y="1123011"/>
          <a:ext cx="2565003" cy="513617"/>
        </a:xfrm>
        <a:custGeom>
          <a:avLst/>
          <a:gdLst/>
          <a:ahLst/>
          <a:cxnLst/>
          <a:rect l="0" t="0" r="0" b="0"/>
          <a:pathLst>
            <a:path>
              <a:moveTo>
                <a:pt x="0" y="0"/>
              </a:moveTo>
              <a:lnTo>
                <a:pt x="0" y="350015"/>
              </a:lnTo>
              <a:lnTo>
                <a:pt x="2565003" y="350015"/>
              </a:lnTo>
              <a:lnTo>
                <a:pt x="2565003" y="513617"/>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C56D78-E17A-4A9D-B436-5ED3B24CE014}">
      <dsp:nvSpPr>
        <dsp:cNvPr id="0" name=""/>
        <dsp:cNvSpPr/>
      </dsp:nvSpPr>
      <dsp:spPr>
        <a:xfrm>
          <a:off x="6260729" y="2758052"/>
          <a:ext cx="91440" cy="513617"/>
        </a:xfrm>
        <a:custGeom>
          <a:avLst/>
          <a:gdLst/>
          <a:ahLst/>
          <a:cxnLst/>
          <a:rect l="0" t="0" r="0" b="0"/>
          <a:pathLst>
            <a:path>
              <a:moveTo>
                <a:pt x="45720" y="0"/>
              </a:moveTo>
              <a:lnTo>
                <a:pt x="45720" y="513617"/>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B7FB5C-2E47-4D3F-BA60-DDBBAF5A35B2}">
      <dsp:nvSpPr>
        <dsp:cNvPr id="0" name=""/>
        <dsp:cNvSpPr/>
      </dsp:nvSpPr>
      <dsp:spPr>
        <a:xfrm>
          <a:off x="5899916" y="1123011"/>
          <a:ext cx="406533" cy="513617"/>
        </a:xfrm>
        <a:custGeom>
          <a:avLst/>
          <a:gdLst/>
          <a:ahLst/>
          <a:cxnLst/>
          <a:rect l="0" t="0" r="0" b="0"/>
          <a:pathLst>
            <a:path>
              <a:moveTo>
                <a:pt x="0" y="0"/>
              </a:moveTo>
              <a:lnTo>
                <a:pt x="0" y="350015"/>
              </a:lnTo>
              <a:lnTo>
                <a:pt x="406533" y="350015"/>
              </a:lnTo>
              <a:lnTo>
                <a:pt x="406533" y="513617"/>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28261D-9F83-452C-BCF0-9B2BAE35BB91}">
      <dsp:nvSpPr>
        <dsp:cNvPr id="0" name=""/>
        <dsp:cNvSpPr/>
      </dsp:nvSpPr>
      <dsp:spPr>
        <a:xfrm>
          <a:off x="3948818" y="2758052"/>
          <a:ext cx="91440" cy="513617"/>
        </a:xfrm>
        <a:custGeom>
          <a:avLst/>
          <a:gdLst/>
          <a:ahLst/>
          <a:cxnLst/>
          <a:rect l="0" t="0" r="0" b="0"/>
          <a:pathLst>
            <a:path>
              <a:moveTo>
                <a:pt x="45720" y="0"/>
              </a:moveTo>
              <a:lnTo>
                <a:pt x="45720" y="513617"/>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81F876-E4ED-4B94-9F60-8F77F2B5E622}">
      <dsp:nvSpPr>
        <dsp:cNvPr id="0" name=""/>
        <dsp:cNvSpPr/>
      </dsp:nvSpPr>
      <dsp:spPr>
        <a:xfrm>
          <a:off x="3994538" y="1123011"/>
          <a:ext cx="1905377" cy="513617"/>
        </a:xfrm>
        <a:custGeom>
          <a:avLst/>
          <a:gdLst/>
          <a:ahLst/>
          <a:cxnLst/>
          <a:rect l="0" t="0" r="0" b="0"/>
          <a:pathLst>
            <a:path>
              <a:moveTo>
                <a:pt x="1905377" y="0"/>
              </a:moveTo>
              <a:lnTo>
                <a:pt x="1905377" y="350015"/>
              </a:lnTo>
              <a:lnTo>
                <a:pt x="0" y="350015"/>
              </a:lnTo>
              <a:lnTo>
                <a:pt x="0" y="513617"/>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9F28B1-1390-4602-A003-71F472E5E6F6}">
      <dsp:nvSpPr>
        <dsp:cNvPr id="0" name=""/>
        <dsp:cNvSpPr/>
      </dsp:nvSpPr>
      <dsp:spPr>
        <a:xfrm>
          <a:off x="1316436" y="2758052"/>
          <a:ext cx="91440" cy="513617"/>
        </a:xfrm>
        <a:custGeom>
          <a:avLst/>
          <a:gdLst/>
          <a:ahLst/>
          <a:cxnLst/>
          <a:rect l="0" t="0" r="0" b="0"/>
          <a:pathLst>
            <a:path>
              <a:moveTo>
                <a:pt x="45720" y="0"/>
              </a:moveTo>
              <a:lnTo>
                <a:pt x="45720" y="350015"/>
              </a:lnTo>
              <a:lnTo>
                <a:pt x="132802" y="350015"/>
              </a:lnTo>
              <a:lnTo>
                <a:pt x="132802" y="513617"/>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ECD410-5FF6-4CC0-8D9A-2E3B5282F078}">
      <dsp:nvSpPr>
        <dsp:cNvPr id="0" name=""/>
        <dsp:cNvSpPr/>
      </dsp:nvSpPr>
      <dsp:spPr>
        <a:xfrm>
          <a:off x="1362156" y="1123011"/>
          <a:ext cx="4537759" cy="513617"/>
        </a:xfrm>
        <a:custGeom>
          <a:avLst/>
          <a:gdLst/>
          <a:ahLst/>
          <a:cxnLst/>
          <a:rect l="0" t="0" r="0" b="0"/>
          <a:pathLst>
            <a:path>
              <a:moveTo>
                <a:pt x="4537759" y="0"/>
              </a:moveTo>
              <a:lnTo>
                <a:pt x="4537759" y="350015"/>
              </a:lnTo>
              <a:lnTo>
                <a:pt x="0" y="350015"/>
              </a:lnTo>
              <a:lnTo>
                <a:pt x="0" y="513617"/>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AEF824-8C81-4798-81CA-EF4CD731F553}">
      <dsp:nvSpPr>
        <dsp:cNvPr id="0" name=""/>
        <dsp:cNvSpPr/>
      </dsp:nvSpPr>
      <dsp:spPr>
        <a:xfrm>
          <a:off x="5016905" y="1587"/>
          <a:ext cx="1766021" cy="1121423"/>
        </a:xfrm>
        <a:prstGeom prst="roundRect">
          <a:avLst>
            <a:gd name="adj" fmla="val 10000"/>
          </a:avLst>
        </a:prstGeom>
        <a:solidFill>
          <a:schemeClr val="accent5">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4C64AB-5AE3-41C8-A043-9079271B7A88}">
      <dsp:nvSpPr>
        <dsp:cNvPr id="0" name=""/>
        <dsp:cNvSpPr/>
      </dsp:nvSpPr>
      <dsp:spPr>
        <a:xfrm>
          <a:off x="5213130" y="188001"/>
          <a:ext cx="1766021" cy="1121423"/>
        </a:xfrm>
        <a:prstGeom prst="roundRect">
          <a:avLst>
            <a:gd name="adj" fmla="val 10000"/>
          </a:avLst>
        </a:prstGeom>
        <a:solidFill>
          <a:schemeClr val="lt1">
            <a:alpha val="90000"/>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smtClean="0">
              <a:solidFill>
                <a:schemeClr val="tx2"/>
              </a:solidFill>
              <a:latin typeface="Times New Roman" panose="02020603050405020304" pitchFamily="18" charset="0"/>
              <a:cs typeface="Times New Roman" panose="02020603050405020304" pitchFamily="18" charset="0"/>
            </a:rPr>
            <a:t>Teorías de Soporte</a:t>
          </a:r>
          <a:endParaRPr lang="es-ES" sz="2000" b="1" kern="1200" dirty="0">
            <a:solidFill>
              <a:schemeClr val="tx2"/>
            </a:solidFill>
            <a:latin typeface="Times New Roman" panose="02020603050405020304" pitchFamily="18" charset="0"/>
            <a:cs typeface="Times New Roman" panose="02020603050405020304" pitchFamily="18" charset="0"/>
          </a:endParaRPr>
        </a:p>
      </dsp:txBody>
      <dsp:txXfrm>
        <a:off x="5245975" y="220846"/>
        <a:ext cx="1700331" cy="1055733"/>
      </dsp:txXfrm>
    </dsp:sp>
    <dsp:sp modelId="{A9B46FDD-FBFE-4387-B733-760FAFCE093A}">
      <dsp:nvSpPr>
        <dsp:cNvPr id="0" name=""/>
        <dsp:cNvSpPr/>
      </dsp:nvSpPr>
      <dsp:spPr>
        <a:xfrm>
          <a:off x="206349" y="1636629"/>
          <a:ext cx="2311615" cy="1121423"/>
        </a:xfrm>
        <a:prstGeom prst="roundRect">
          <a:avLst>
            <a:gd name="adj" fmla="val 10000"/>
          </a:avLst>
        </a:prstGeom>
        <a:solidFill>
          <a:schemeClr val="accent5">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B7FC1F-6091-4735-930C-FF841B395451}">
      <dsp:nvSpPr>
        <dsp:cNvPr id="0" name=""/>
        <dsp:cNvSpPr/>
      </dsp:nvSpPr>
      <dsp:spPr>
        <a:xfrm>
          <a:off x="402573" y="1823042"/>
          <a:ext cx="2311615" cy="1121423"/>
        </a:xfrm>
        <a:prstGeom prst="roundRect">
          <a:avLst>
            <a:gd name="adj" fmla="val 10000"/>
          </a:avLst>
        </a:prstGeom>
        <a:solidFill>
          <a:schemeClr val="lt1">
            <a:alpha val="90000"/>
            <a:hueOff val="0"/>
            <a:satOff val="0"/>
            <a:lumOff val="0"/>
            <a:alphaOff val="0"/>
          </a:schemeClr>
        </a:solidFill>
        <a:ln w="25400" cap="flat" cmpd="sng" algn="ctr">
          <a:solidFill>
            <a:schemeClr val="accent5">
              <a:tint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tx2"/>
              </a:solidFill>
              <a:latin typeface="Times New Roman" panose="02020603050405020304" pitchFamily="18" charset="0"/>
              <a:cs typeface="Times New Roman" panose="02020603050405020304" pitchFamily="18" charset="0"/>
            </a:rPr>
            <a:t>Teoría del Comportamiento</a:t>
          </a:r>
          <a:endParaRPr lang="es-ES" sz="2000" b="1" kern="1200" dirty="0">
            <a:solidFill>
              <a:schemeClr val="tx2"/>
            </a:solidFill>
            <a:latin typeface="Times New Roman" panose="02020603050405020304" pitchFamily="18" charset="0"/>
            <a:cs typeface="Times New Roman" panose="02020603050405020304" pitchFamily="18" charset="0"/>
          </a:endParaRPr>
        </a:p>
      </dsp:txBody>
      <dsp:txXfrm>
        <a:off x="435418" y="1855887"/>
        <a:ext cx="2245925" cy="1055733"/>
      </dsp:txXfrm>
    </dsp:sp>
    <dsp:sp modelId="{11AC8174-5E3B-4540-AED1-87C39ED36338}">
      <dsp:nvSpPr>
        <dsp:cNvPr id="0" name=""/>
        <dsp:cNvSpPr/>
      </dsp:nvSpPr>
      <dsp:spPr>
        <a:xfrm>
          <a:off x="332840" y="3271670"/>
          <a:ext cx="2232798" cy="1121423"/>
        </a:xfrm>
        <a:prstGeom prst="roundRect">
          <a:avLst>
            <a:gd name="adj" fmla="val 10000"/>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19C297-1C2B-4481-8FC0-459657CECA8D}">
      <dsp:nvSpPr>
        <dsp:cNvPr id="0" name=""/>
        <dsp:cNvSpPr/>
      </dsp:nvSpPr>
      <dsp:spPr>
        <a:xfrm>
          <a:off x="529064" y="3458083"/>
          <a:ext cx="2232798" cy="1121423"/>
        </a:xfrm>
        <a:prstGeom prst="roundRect">
          <a:avLst>
            <a:gd name="adj" fmla="val 10000"/>
          </a:avLst>
        </a:prstGeom>
        <a:solidFill>
          <a:schemeClr val="lt1">
            <a:alpha val="90000"/>
            <a:hueOff val="0"/>
            <a:satOff val="0"/>
            <a:lumOff val="0"/>
            <a:alphaOff val="0"/>
          </a:schemeClr>
        </a:solidFill>
        <a:ln w="25400" cap="flat" cmpd="sng" algn="ctr">
          <a:solidFill>
            <a:schemeClr val="accent5">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2"/>
              </a:solidFill>
              <a:latin typeface="Times New Roman" panose="02020603050405020304" pitchFamily="18" charset="0"/>
              <a:cs typeface="Times New Roman" panose="02020603050405020304" pitchFamily="18" charset="0"/>
            </a:rPr>
            <a:t>Herbert A. </a:t>
          </a:r>
          <a:r>
            <a:rPr lang="es-ES" sz="2000" kern="1200" dirty="0" err="1" smtClean="0">
              <a:solidFill>
                <a:schemeClr val="tx2"/>
              </a:solidFill>
              <a:latin typeface="Times New Roman" panose="02020603050405020304" pitchFamily="18" charset="0"/>
              <a:cs typeface="Times New Roman" panose="02020603050405020304" pitchFamily="18" charset="0"/>
            </a:rPr>
            <a:t>Simon</a:t>
          </a:r>
          <a:endParaRPr lang="es-ES" sz="2000" kern="1200" dirty="0" smtClean="0">
            <a:solidFill>
              <a:schemeClr val="tx2"/>
            </a:solidFill>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r>
            <a:rPr lang="es-ES" sz="2000" kern="1200" dirty="0" smtClean="0">
              <a:solidFill>
                <a:schemeClr val="tx2"/>
              </a:solidFill>
              <a:latin typeface="Times New Roman" panose="02020603050405020304" pitchFamily="18" charset="0"/>
              <a:cs typeface="Times New Roman" panose="02020603050405020304" pitchFamily="18" charset="0"/>
            </a:rPr>
            <a:t>Chester </a:t>
          </a:r>
          <a:r>
            <a:rPr lang="es-ES" sz="2000" kern="1200" dirty="0" err="1" smtClean="0">
              <a:solidFill>
                <a:schemeClr val="tx2"/>
              </a:solidFill>
              <a:latin typeface="Times New Roman" panose="02020603050405020304" pitchFamily="18" charset="0"/>
              <a:cs typeface="Times New Roman" panose="02020603050405020304" pitchFamily="18" charset="0"/>
            </a:rPr>
            <a:t>Barnard</a:t>
          </a:r>
          <a:endParaRPr lang="es-ES" sz="2000" kern="1200" dirty="0" smtClean="0">
            <a:solidFill>
              <a:schemeClr val="tx2"/>
            </a:solidFill>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r>
            <a:rPr lang="es-ES" sz="2000" kern="1200" dirty="0" err="1" smtClean="0">
              <a:solidFill>
                <a:schemeClr val="tx2"/>
              </a:solidFill>
              <a:latin typeface="Times New Roman" panose="02020603050405020304" pitchFamily="18" charset="0"/>
              <a:cs typeface="Times New Roman" panose="02020603050405020304" pitchFamily="18" charset="0"/>
            </a:rPr>
            <a:t>Rensis</a:t>
          </a:r>
          <a:r>
            <a:rPr lang="es-ES" sz="2000" kern="1200" dirty="0" smtClean="0">
              <a:solidFill>
                <a:schemeClr val="tx2"/>
              </a:solidFill>
              <a:latin typeface="Times New Roman" panose="02020603050405020304" pitchFamily="18" charset="0"/>
              <a:cs typeface="Times New Roman" panose="02020603050405020304" pitchFamily="18" charset="0"/>
            </a:rPr>
            <a:t> Likert</a:t>
          </a:r>
          <a:endParaRPr lang="es-ES" sz="2000" kern="1200" dirty="0">
            <a:solidFill>
              <a:schemeClr val="tx2"/>
            </a:solidFill>
            <a:latin typeface="Times New Roman" panose="02020603050405020304" pitchFamily="18" charset="0"/>
            <a:cs typeface="Times New Roman" panose="02020603050405020304" pitchFamily="18" charset="0"/>
          </a:endParaRPr>
        </a:p>
      </dsp:txBody>
      <dsp:txXfrm>
        <a:off x="561909" y="3490928"/>
        <a:ext cx="2167108" cy="1055733"/>
      </dsp:txXfrm>
    </dsp:sp>
    <dsp:sp modelId="{E7AC9CAC-87D7-4D06-ACDC-F86F9CE49942}">
      <dsp:nvSpPr>
        <dsp:cNvPr id="0" name=""/>
        <dsp:cNvSpPr/>
      </dsp:nvSpPr>
      <dsp:spPr>
        <a:xfrm>
          <a:off x="3111528" y="1636629"/>
          <a:ext cx="1766021" cy="1121423"/>
        </a:xfrm>
        <a:prstGeom prst="roundRect">
          <a:avLst>
            <a:gd name="adj" fmla="val 10000"/>
          </a:avLst>
        </a:prstGeom>
        <a:solidFill>
          <a:schemeClr val="accent5">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09A52E-D2B3-46D6-A2A0-31FE500B9CD8}">
      <dsp:nvSpPr>
        <dsp:cNvPr id="0" name=""/>
        <dsp:cNvSpPr/>
      </dsp:nvSpPr>
      <dsp:spPr>
        <a:xfrm>
          <a:off x="3307752" y="1823042"/>
          <a:ext cx="1766021" cy="1121423"/>
        </a:xfrm>
        <a:prstGeom prst="roundRect">
          <a:avLst>
            <a:gd name="adj" fmla="val 10000"/>
          </a:avLst>
        </a:prstGeom>
        <a:solidFill>
          <a:schemeClr val="lt1">
            <a:alpha val="90000"/>
            <a:hueOff val="0"/>
            <a:satOff val="0"/>
            <a:lumOff val="0"/>
            <a:alphaOff val="0"/>
          </a:schemeClr>
        </a:solidFill>
        <a:ln w="25400" cap="flat" cmpd="sng" algn="ctr">
          <a:solidFill>
            <a:schemeClr val="accent5">
              <a:tint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tx2"/>
              </a:solidFill>
              <a:latin typeface="Times New Roman" panose="02020603050405020304" pitchFamily="18" charset="0"/>
              <a:cs typeface="Times New Roman" panose="02020603050405020304" pitchFamily="18" charset="0"/>
            </a:rPr>
            <a:t>Teoría de los dos factores de Herzberg</a:t>
          </a:r>
        </a:p>
        <a:p>
          <a:pPr lvl="0" algn="ctr" defTabSz="889000">
            <a:lnSpc>
              <a:spcPct val="90000"/>
            </a:lnSpc>
            <a:spcBef>
              <a:spcPct val="0"/>
            </a:spcBef>
            <a:spcAft>
              <a:spcPct val="35000"/>
            </a:spcAft>
          </a:pPr>
          <a:r>
            <a:rPr lang="es-ES" sz="2000" b="1" kern="1200" dirty="0" smtClean="0">
              <a:solidFill>
                <a:schemeClr val="tx2"/>
              </a:solidFill>
              <a:latin typeface="Times New Roman" panose="02020603050405020304" pitchFamily="18" charset="0"/>
              <a:cs typeface="Times New Roman" panose="02020603050405020304" pitchFamily="18" charset="0"/>
            </a:rPr>
            <a:t>1966</a:t>
          </a:r>
          <a:endParaRPr lang="es-ES" sz="2000" b="1" kern="1200" dirty="0">
            <a:solidFill>
              <a:schemeClr val="tx2"/>
            </a:solidFill>
            <a:latin typeface="Times New Roman" panose="02020603050405020304" pitchFamily="18" charset="0"/>
            <a:cs typeface="Times New Roman" panose="02020603050405020304" pitchFamily="18" charset="0"/>
          </a:endParaRPr>
        </a:p>
      </dsp:txBody>
      <dsp:txXfrm>
        <a:off x="3340597" y="1855887"/>
        <a:ext cx="1700331" cy="1055733"/>
      </dsp:txXfrm>
    </dsp:sp>
    <dsp:sp modelId="{9312F1C1-26A0-446C-B4EE-DFE089508DD0}">
      <dsp:nvSpPr>
        <dsp:cNvPr id="0" name=""/>
        <dsp:cNvSpPr/>
      </dsp:nvSpPr>
      <dsp:spPr>
        <a:xfrm>
          <a:off x="2958087" y="3271670"/>
          <a:ext cx="2072902" cy="1121423"/>
        </a:xfrm>
        <a:prstGeom prst="roundRect">
          <a:avLst>
            <a:gd name="adj" fmla="val 10000"/>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B93D0A-CBA0-4EDF-B326-B55CEDC28AF6}">
      <dsp:nvSpPr>
        <dsp:cNvPr id="0" name=""/>
        <dsp:cNvSpPr/>
      </dsp:nvSpPr>
      <dsp:spPr>
        <a:xfrm>
          <a:off x="3154312" y="3458083"/>
          <a:ext cx="2072902" cy="1121423"/>
        </a:xfrm>
        <a:prstGeom prst="roundRect">
          <a:avLst>
            <a:gd name="adj" fmla="val 10000"/>
          </a:avLst>
        </a:prstGeom>
        <a:solidFill>
          <a:schemeClr val="lt1">
            <a:alpha val="90000"/>
            <a:hueOff val="0"/>
            <a:satOff val="0"/>
            <a:lumOff val="0"/>
            <a:alphaOff val="0"/>
          </a:schemeClr>
        </a:solidFill>
        <a:ln w="25400" cap="flat" cmpd="sng" algn="ctr">
          <a:solidFill>
            <a:schemeClr val="accent5">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2"/>
              </a:solidFill>
              <a:latin typeface="Times New Roman" panose="02020603050405020304" pitchFamily="18" charset="0"/>
              <a:cs typeface="Times New Roman" panose="02020603050405020304" pitchFamily="18" charset="0"/>
            </a:rPr>
            <a:t>Factores Higiénicos y Motivacionales</a:t>
          </a:r>
          <a:endParaRPr lang="es-ES" sz="2000" kern="1200" dirty="0">
            <a:solidFill>
              <a:schemeClr val="tx2"/>
            </a:solidFill>
            <a:latin typeface="Times New Roman" panose="02020603050405020304" pitchFamily="18" charset="0"/>
            <a:cs typeface="Times New Roman" panose="02020603050405020304" pitchFamily="18" charset="0"/>
          </a:endParaRPr>
        </a:p>
      </dsp:txBody>
      <dsp:txXfrm>
        <a:off x="3187157" y="3490928"/>
        <a:ext cx="2007212" cy="1055733"/>
      </dsp:txXfrm>
    </dsp:sp>
    <dsp:sp modelId="{40125823-8394-40A5-9A3E-1A488A6C9845}">
      <dsp:nvSpPr>
        <dsp:cNvPr id="0" name=""/>
        <dsp:cNvSpPr/>
      </dsp:nvSpPr>
      <dsp:spPr>
        <a:xfrm>
          <a:off x="5423439" y="1636629"/>
          <a:ext cx="1766021" cy="1121423"/>
        </a:xfrm>
        <a:prstGeom prst="roundRect">
          <a:avLst>
            <a:gd name="adj" fmla="val 10000"/>
          </a:avLst>
        </a:prstGeom>
        <a:solidFill>
          <a:schemeClr val="accent5">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3262D7-45A9-41AB-97FB-AFF61ACC1712}">
      <dsp:nvSpPr>
        <dsp:cNvPr id="0" name=""/>
        <dsp:cNvSpPr/>
      </dsp:nvSpPr>
      <dsp:spPr>
        <a:xfrm>
          <a:off x="5619663" y="1823042"/>
          <a:ext cx="1766021" cy="1121423"/>
        </a:xfrm>
        <a:prstGeom prst="roundRect">
          <a:avLst>
            <a:gd name="adj" fmla="val 10000"/>
          </a:avLst>
        </a:prstGeom>
        <a:solidFill>
          <a:schemeClr val="lt1">
            <a:alpha val="90000"/>
            <a:hueOff val="0"/>
            <a:satOff val="0"/>
            <a:lumOff val="0"/>
            <a:alphaOff val="0"/>
          </a:schemeClr>
        </a:solidFill>
        <a:ln w="25400" cap="flat" cmpd="sng" algn="ctr">
          <a:solidFill>
            <a:schemeClr val="accent5">
              <a:tint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tx2"/>
              </a:solidFill>
              <a:latin typeface="Times New Roman" panose="02020603050405020304" pitchFamily="18" charset="0"/>
              <a:cs typeface="Times New Roman" panose="02020603050405020304" pitchFamily="18" charset="0"/>
            </a:rPr>
            <a:t>Teoría X y </a:t>
          </a:r>
          <a:r>
            <a:rPr lang="es-ES" sz="2000" b="1" kern="1200" dirty="0" err="1" smtClean="0">
              <a:solidFill>
                <a:schemeClr val="tx2"/>
              </a:solidFill>
              <a:latin typeface="Times New Roman" panose="02020603050405020304" pitchFamily="18" charset="0"/>
              <a:cs typeface="Times New Roman" panose="02020603050405020304" pitchFamily="18" charset="0"/>
            </a:rPr>
            <a:t>Y</a:t>
          </a:r>
          <a:endParaRPr lang="es-ES" sz="2000" b="1" kern="1200" dirty="0" smtClean="0">
            <a:solidFill>
              <a:schemeClr val="tx2"/>
            </a:solidFill>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r>
            <a:rPr lang="es-ES" sz="2000" b="1" kern="1200" dirty="0" smtClean="0">
              <a:solidFill>
                <a:schemeClr val="tx2"/>
              </a:solidFill>
              <a:latin typeface="Times New Roman" panose="02020603050405020304" pitchFamily="18" charset="0"/>
              <a:cs typeface="Times New Roman" panose="02020603050405020304" pitchFamily="18" charset="0"/>
            </a:rPr>
            <a:t>1971</a:t>
          </a:r>
          <a:endParaRPr lang="es-ES" sz="2000" b="1" kern="1200" dirty="0">
            <a:solidFill>
              <a:schemeClr val="tx2"/>
            </a:solidFill>
            <a:latin typeface="Times New Roman" panose="02020603050405020304" pitchFamily="18" charset="0"/>
            <a:cs typeface="Times New Roman" panose="02020603050405020304" pitchFamily="18" charset="0"/>
          </a:endParaRPr>
        </a:p>
      </dsp:txBody>
      <dsp:txXfrm>
        <a:off x="5652508" y="1855887"/>
        <a:ext cx="1700331" cy="1055733"/>
      </dsp:txXfrm>
    </dsp:sp>
    <dsp:sp modelId="{050A6780-D52B-406D-AD2B-F99AEDAD584F}">
      <dsp:nvSpPr>
        <dsp:cNvPr id="0" name=""/>
        <dsp:cNvSpPr/>
      </dsp:nvSpPr>
      <dsp:spPr>
        <a:xfrm>
          <a:off x="5423439" y="3271670"/>
          <a:ext cx="1766021" cy="1121423"/>
        </a:xfrm>
        <a:prstGeom prst="roundRect">
          <a:avLst>
            <a:gd name="adj" fmla="val 10000"/>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CF00D5-9D6A-48F1-BD2C-9B1FBD93D6AC}">
      <dsp:nvSpPr>
        <dsp:cNvPr id="0" name=""/>
        <dsp:cNvSpPr/>
      </dsp:nvSpPr>
      <dsp:spPr>
        <a:xfrm>
          <a:off x="5619663" y="3458083"/>
          <a:ext cx="1766021" cy="1121423"/>
        </a:xfrm>
        <a:prstGeom prst="roundRect">
          <a:avLst>
            <a:gd name="adj" fmla="val 10000"/>
          </a:avLst>
        </a:prstGeom>
        <a:solidFill>
          <a:schemeClr val="lt1">
            <a:alpha val="90000"/>
            <a:hueOff val="0"/>
            <a:satOff val="0"/>
            <a:lumOff val="0"/>
            <a:alphaOff val="0"/>
          </a:schemeClr>
        </a:solidFill>
        <a:ln w="25400" cap="flat" cmpd="sng" algn="ctr">
          <a:solidFill>
            <a:schemeClr val="accent5">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2"/>
              </a:solidFill>
              <a:latin typeface="Times New Roman" panose="02020603050405020304" pitchFamily="18" charset="0"/>
              <a:cs typeface="Times New Roman" panose="02020603050405020304" pitchFamily="18" charset="0"/>
            </a:rPr>
            <a:t>Douglas Mc </a:t>
          </a:r>
          <a:r>
            <a:rPr lang="es-ES" sz="2000" kern="1200" dirty="0" err="1" smtClean="0">
              <a:solidFill>
                <a:schemeClr val="tx2"/>
              </a:solidFill>
              <a:latin typeface="Times New Roman" panose="02020603050405020304" pitchFamily="18" charset="0"/>
              <a:cs typeface="Times New Roman" panose="02020603050405020304" pitchFamily="18" charset="0"/>
            </a:rPr>
            <a:t>Gregor</a:t>
          </a:r>
          <a:endParaRPr lang="es-ES" sz="2000" kern="1200" dirty="0">
            <a:solidFill>
              <a:schemeClr val="tx2"/>
            </a:solidFill>
            <a:latin typeface="Times New Roman" panose="02020603050405020304" pitchFamily="18" charset="0"/>
            <a:cs typeface="Times New Roman" panose="02020603050405020304" pitchFamily="18" charset="0"/>
          </a:endParaRPr>
        </a:p>
      </dsp:txBody>
      <dsp:txXfrm>
        <a:off x="5652508" y="3490928"/>
        <a:ext cx="1700331" cy="1055733"/>
      </dsp:txXfrm>
    </dsp:sp>
    <dsp:sp modelId="{D7182B49-C0CF-43BD-AA4F-25E116A0B506}">
      <dsp:nvSpPr>
        <dsp:cNvPr id="0" name=""/>
        <dsp:cNvSpPr/>
      </dsp:nvSpPr>
      <dsp:spPr>
        <a:xfrm>
          <a:off x="7581909" y="1636629"/>
          <a:ext cx="1766021" cy="1121423"/>
        </a:xfrm>
        <a:prstGeom prst="roundRect">
          <a:avLst>
            <a:gd name="adj" fmla="val 10000"/>
          </a:avLst>
        </a:prstGeom>
        <a:solidFill>
          <a:schemeClr val="accent5">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A3CA0D-8E5B-493C-A84C-69AF6F8833CA}">
      <dsp:nvSpPr>
        <dsp:cNvPr id="0" name=""/>
        <dsp:cNvSpPr/>
      </dsp:nvSpPr>
      <dsp:spPr>
        <a:xfrm>
          <a:off x="7778134" y="1823042"/>
          <a:ext cx="1766021" cy="1121423"/>
        </a:xfrm>
        <a:prstGeom prst="roundRect">
          <a:avLst>
            <a:gd name="adj" fmla="val 10000"/>
          </a:avLst>
        </a:prstGeom>
        <a:solidFill>
          <a:schemeClr val="lt1">
            <a:alpha val="90000"/>
            <a:hueOff val="0"/>
            <a:satOff val="0"/>
            <a:lumOff val="0"/>
            <a:alphaOff val="0"/>
          </a:schemeClr>
        </a:solidFill>
        <a:ln w="25400" cap="flat" cmpd="sng" algn="ctr">
          <a:solidFill>
            <a:schemeClr val="accent5">
              <a:tint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tx2"/>
              </a:solidFill>
              <a:latin typeface="Times New Roman" panose="02020603050405020304" pitchFamily="18" charset="0"/>
              <a:cs typeface="Times New Roman" panose="02020603050405020304" pitchFamily="18" charset="0"/>
            </a:rPr>
            <a:t>Teoría de la Utilidad</a:t>
          </a:r>
        </a:p>
        <a:p>
          <a:pPr lvl="0" algn="ctr" defTabSz="889000">
            <a:lnSpc>
              <a:spcPct val="90000"/>
            </a:lnSpc>
            <a:spcBef>
              <a:spcPct val="0"/>
            </a:spcBef>
            <a:spcAft>
              <a:spcPct val="35000"/>
            </a:spcAft>
          </a:pPr>
          <a:r>
            <a:rPr lang="es-ES" sz="2000" b="1" kern="1200" dirty="0" smtClean="0">
              <a:solidFill>
                <a:schemeClr val="tx2"/>
              </a:solidFill>
              <a:latin typeface="Times New Roman" panose="02020603050405020304" pitchFamily="18" charset="0"/>
              <a:cs typeface="Times New Roman" panose="02020603050405020304" pitchFamily="18" charset="0"/>
            </a:rPr>
            <a:t>1871</a:t>
          </a:r>
          <a:endParaRPr lang="es-ES" sz="2000" b="1" kern="1200" dirty="0">
            <a:solidFill>
              <a:schemeClr val="tx2"/>
            </a:solidFill>
            <a:latin typeface="Times New Roman" panose="02020603050405020304" pitchFamily="18" charset="0"/>
            <a:cs typeface="Times New Roman" panose="02020603050405020304" pitchFamily="18" charset="0"/>
          </a:endParaRPr>
        </a:p>
      </dsp:txBody>
      <dsp:txXfrm>
        <a:off x="7810979" y="1855887"/>
        <a:ext cx="1700331" cy="1055733"/>
      </dsp:txXfrm>
    </dsp:sp>
    <dsp:sp modelId="{00F71851-073B-4490-817E-CFA51F13F777}">
      <dsp:nvSpPr>
        <dsp:cNvPr id="0" name=""/>
        <dsp:cNvSpPr/>
      </dsp:nvSpPr>
      <dsp:spPr>
        <a:xfrm>
          <a:off x="7581909" y="3271670"/>
          <a:ext cx="1766021" cy="1121423"/>
        </a:xfrm>
        <a:prstGeom prst="roundRect">
          <a:avLst>
            <a:gd name="adj" fmla="val 10000"/>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702142-3137-4273-8F3E-1A15AE51D293}">
      <dsp:nvSpPr>
        <dsp:cNvPr id="0" name=""/>
        <dsp:cNvSpPr/>
      </dsp:nvSpPr>
      <dsp:spPr>
        <a:xfrm>
          <a:off x="7778134" y="3458083"/>
          <a:ext cx="1766021" cy="1121423"/>
        </a:xfrm>
        <a:prstGeom prst="roundRect">
          <a:avLst>
            <a:gd name="adj" fmla="val 10000"/>
          </a:avLst>
        </a:prstGeom>
        <a:solidFill>
          <a:schemeClr val="lt1">
            <a:alpha val="90000"/>
            <a:hueOff val="0"/>
            <a:satOff val="0"/>
            <a:lumOff val="0"/>
            <a:alphaOff val="0"/>
          </a:schemeClr>
        </a:solidFill>
        <a:ln w="25400" cap="flat" cmpd="sng" algn="ctr">
          <a:solidFill>
            <a:schemeClr val="accent5">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2"/>
              </a:solidFill>
              <a:latin typeface="Times New Roman" panose="02020603050405020304" pitchFamily="18" charset="0"/>
              <a:cs typeface="Times New Roman" panose="02020603050405020304" pitchFamily="18" charset="0"/>
            </a:rPr>
            <a:t>Bentham Jeremy</a:t>
          </a:r>
        </a:p>
        <a:p>
          <a:pPr lvl="0" algn="ctr" defTabSz="889000">
            <a:lnSpc>
              <a:spcPct val="90000"/>
            </a:lnSpc>
            <a:spcBef>
              <a:spcPct val="0"/>
            </a:spcBef>
            <a:spcAft>
              <a:spcPct val="35000"/>
            </a:spcAft>
          </a:pPr>
          <a:r>
            <a:rPr lang="es-ES" sz="2000" kern="1200" dirty="0" smtClean="0">
              <a:solidFill>
                <a:schemeClr val="tx2"/>
              </a:solidFill>
              <a:latin typeface="Times New Roman" panose="02020603050405020304" pitchFamily="18" charset="0"/>
              <a:cs typeface="Times New Roman" panose="02020603050405020304" pitchFamily="18" charset="0"/>
            </a:rPr>
            <a:t>John </a:t>
          </a:r>
          <a:r>
            <a:rPr lang="es-ES" sz="2000" kern="1200" dirty="0" err="1" smtClean="0">
              <a:solidFill>
                <a:schemeClr val="tx2"/>
              </a:solidFill>
              <a:latin typeface="Times New Roman" panose="02020603050405020304" pitchFamily="18" charset="0"/>
              <a:cs typeface="Times New Roman" panose="02020603050405020304" pitchFamily="18" charset="0"/>
            </a:rPr>
            <a:t>Mill</a:t>
          </a:r>
          <a:endParaRPr lang="es-ES" sz="2000" kern="1200" dirty="0">
            <a:solidFill>
              <a:schemeClr val="tx2"/>
            </a:solidFill>
            <a:latin typeface="Times New Roman" panose="02020603050405020304" pitchFamily="18" charset="0"/>
            <a:cs typeface="Times New Roman" panose="02020603050405020304" pitchFamily="18" charset="0"/>
          </a:endParaRPr>
        </a:p>
      </dsp:txBody>
      <dsp:txXfrm>
        <a:off x="7810979" y="3490928"/>
        <a:ext cx="1700331" cy="1055733"/>
      </dsp:txXfrm>
    </dsp:sp>
    <dsp:sp modelId="{F8049919-C2F3-46AB-AE47-36A375750551}">
      <dsp:nvSpPr>
        <dsp:cNvPr id="0" name=""/>
        <dsp:cNvSpPr/>
      </dsp:nvSpPr>
      <dsp:spPr>
        <a:xfrm>
          <a:off x="9740379" y="1636629"/>
          <a:ext cx="1766021" cy="1121423"/>
        </a:xfrm>
        <a:prstGeom prst="roundRect">
          <a:avLst>
            <a:gd name="adj" fmla="val 10000"/>
          </a:avLst>
        </a:prstGeom>
        <a:solidFill>
          <a:schemeClr val="accent5">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37B109-F8A2-4A1A-97BF-F67248129EE2}">
      <dsp:nvSpPr>
        <dsp:cNvPr id="0" name=""/>
        <dsp:cNvSpPr/>
      </dsp:nvSpPr>
      <dsp:spPr>
        <a:xfrm>
          <a:off x="9936604" y="1823042"/>
          <a:ext cx="1766021" cy="1121423"/>
        </a:xfrm>
        <a:prstGeom prst="roundRect">
          <a:avLst>
            <a:gd name="adj" fmla="val 10000"/>
          </a:avLst>
        </a:prstGeom>
        <a:solidFill>
          <a:schemeClr val="lt1">
            <a:alpha val="90000"/>
            <a:hueOff val="0"/>
            <a:satOff val="0"/>
            <a:lumOff val="0"/>
            <a:alphaOff val="0"/>
          </a:schemeClr>
        </a:solidFill>
        <a:ln w="25400" cap="flat" cmpd="sng" algn="ctr">
          <a:solidFill>
            <a:schemeClr val="accent5">
              <a:tint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tx2"/>
              </a:solidFill>
              <a:latin typeface="Times New Roman" panose="02020603050405020304" pitchFamily="18" charset="0"/>
              <a:cs typeface="Times New Roman" panose="02020603050405020304" pitchFamily="18" charset="0"/>
            </a:rPr>
            <a:t>Teoría de Innovación Abierta</a:t>
          </a:r>
        </a:p>
        <a:p>
          <a:pPr lvl="0" algn="ctr" defTabSz="889000">
            <a:lnSpc>
              <a:spcPct val="90000"/>
            </a:lnSpc>
            <a:spcBef>
              <a:spcPct val="0"/>
            </a:spcBef>
            <a:spcAft>
              <a:spcPct val="35000"/>
            </a:spcAft>
          </a:pPr>
          <a:r>
            <a:rPr lang="es-ES" sz="2000" b="1" kern="1200" dirty="0" smtClean="0">
              <a:solidFill>
                <a:schemeClr val="tx2"/>
              </a:solidFill>
              <a:latin typeface="Times New Roman" panose="02020603050405020304" pitchFamily="18" charset="0"/>
              <a:cs typeface="Times New Roman" panose="02020603050405020304" pitchFamily="18" charset="0"/>
            </a:rPr>
            <a:t>2003</a:t>
          </a:r>
          <a:endParaRPr lang="es-ES" sz="2000" b="1" kern="1200" dirty="0">
            <a:solidFill>
              <a:schemeClr val="tx2"/>
            </a:solidFill>
            <a:latin typeface="Times New Roman" panose="02020603050405020304" pitchFamily="18" charset="0"/>
            <a:cs typeface="Times New Roman" panose="02020603050405020304" pitchFamily="18" charset="0"/>
          </a:endParaRPr>
        </a:p>
      </dsp:txBody>
      <dsp:txXfrm>
        <a:off x="9969449" y="1855887"/>
        <a:ext cx="1700331" cy="1055733"/>
      </dsp:txXfrm>
    </dsp:sp>
    <dsp:sp modelId="{F1C0DB7C-1C19-4912-B3EE-FE328138AB82}">
      <dsp:nvSpPr>
        <dsp:cNvPr id="0" name=""/>
        <dsp:cNvSpPr/>
      </dsp:nvSpPr>
      <dsp:spPr>
        <a:xfrm>
          <a:off x="9740379" y="3271670"/>
          <a:ext cx="1766021" cy="1121423"/>
        </a:xfrm>
        <a:prstGeom prst="roundRect">
          <a:avLst>
            <a:gd name="adj" fmla="val 10000"/>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B4E62F-BC90-4FD6-B197-6D7D3D2D884F}">
      <dsp:nvSpPr>
        <dsp:cNvPr id="0" name=""/>
        <dsp:cNvSpPr/>
      </dsp:nvSpPr>
      <dsp:spPr>
        <a:xfrm>
          <a:off x="9936604" y="3458083"/>
          <a:ext cx="1766021" cy="1121423"/>
        </a:xfrm>
        <a:prstGeom prst="roundRect">
          <a:avLst>
            <a:gd name="adj" fmla="val 10000"/>
          </a:avLst>
        </a:prstGeom>
        <a:solidFill>
          <a:schemeClr val="lt1">
            <a:alpha val="90000"/>
            <a:hueOff val="0"/>
            <a:satOff val="0"/>
            <a:lumOff val="0"/>
            <a:alphaOff val="0"/>
          </a:schemeClr>
        </a:solidFill>
        <a:ln w="25400" cap="flat" cmpd="sng" algn="ctr">
          <a:solidFill>
            <a:schemeClr val="accent5">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2"/>
              </a:solidFill>
              <a:latin typeface="Times New Roman" panose="02020603050405020304" pitchFamily="18" charset="0"/>
              <a:cs typeface="Times New Roman" panose="02020603050405020304" pitchFamily="18" charset="0"/>
            </a:rPr>
            <a:t>Henry </a:t>
          </a:r>
          <a:r>
            <a:rPr lang="es-ES" sz="2000" kern="1200" dirty="0" err="1" smtClean="0">
              <a:solidFill>
                <a:schemeClr val="tx2"/>
              </a:solidFill>
              <a:latin typeface="Times New Roman" panose="02020603050405020304" pitchFamily="18" charset="0"/>
              <a:cs typeface="Times New Roman" panose="02020603050405020304" pitchFamily="18" charset="0"/>
            </a:rPr>
            <a:t>Chesbrough</a:t>
          </a:r>
          <a:endParaRPr lang="es-ES" sz="2000" kern="1200" dirty="0">
            <a:solidFill>
              <a:schemeClr val="tx2"/>
            </a:solidFill>
            <a:latin typeface="Times New Roman" panose="02020603050405020304" pitchFamily="18" charset="0"/>
            <a:cs typeface="Times New Roman" panose="02020603050405020304" pitchFamily="18" charset="0"/>
          </a:endParaRPr>
        </a:p>
      </dsp:txBody>
      <dsp:txXfrm>
        <a:off x="9969449" y="3490928"/>
        <a:ext cx="1700331" cy="10557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F2584-BAA2-45C3-B4DE-DF80A79B2CED}">
      <dsp:nvSpPr>
        <dsp:cNvPr id="0" name=""/>
        <dsp:cNvSpPr/>
      </dsp:nvSpPr>
      <dsp:spPr>
        <a:xfrm>
          <a:off x="0" y="740234"/>
          <a:ext cx="5223867" cy="3134320"/>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just" defTabSz="1111250">
            <a:lnSpc>
              <a:spcPct val="90000"/>
            </a:lnSpc>
            <a:spcBef>
              <a:spcPct val="0"/>
            </a:spcBef>
            <a:spcAft>
              <a:spcPct val="35000"/>
            </a:spcAft>
          </a:pPr>
          <a:r>
            <a:rPr lang="es-EC" sz="2500" kern="1200" dirty="0" smtClean="0">
              <a:solidFill>
                <a:schemeClr val="tx2"/>
              </a:solidFill>
              <a:latin typeface="Times New Roman" panose="02020603050405020304" pitchFamily="18" charset="0"/>
              <a:cs typeface="Times New Roman" panose="02020603050405020304" pitchFamily="18" charset="0"/>
            </a:rPr>
            <a:t>Es el conjunto de valores, mitos y filosofía que los individuos de la empresa comparten y que fundamentan cómo realizar el trabajo y cómo llegar a los objetivos empresariales. </a:t>
          </a:r>
          <a:r>
            <a:rPr lang="es-EC" sz="2500" kern="1200" dirty="0" smtClean="0"/>
            <a:t>(</a:t>
          </a:r>
          <a:r>
            <a:rPr lang="es-EC" sz="2500" kern="1200" dirty="0" smtClean="0">
              <a:solidFill>
                <a:schemeClr val="tx2"/>
              </a:solidFill>
              <a:latin typeface="Times New Roman" panose="02020603050405020304" pitchFamily="18" charset="0"/>
              <a:cs typeface="Times New Roman" panose="02020603050405020304" pitchFamily="18" charset="0"/>
            </a:rPr>
            <a:t>Gómez Díaz &amp; Rodríguez, 2013).</a:t>
          </a:r>
          <a:endParaRPr lang="es-ES" sz="2500" kern="1200" dirty="0">
            <a:solidFill>
              <a:schemeClr val="tx2"/>
            </a:solidFill>
            <a:latin typeface="Times New Roman" panose="02020603050405020304" pitchFamily="18" charset="0"/>
            <a:cs typeface="Times New Roman" panose="02020603050405020304" pitchFamily="18" charset="0"/>
          </a:endParaRPr>
        </a:p>
      </dsp:txBody>
      <dsp:txXfrm>
        <a:off x="0" y="740234"/>
        <a:ext cx="5223867" cy="3134320"/>
      </dsp:txXfrm>
    </dsp:sp>
    <dsp:sp modelId="{705CFADA-9AF8-47C9-8704-D1BEEB1249EF}">
      <dsp:nvSpPr>
        <dsp:cNvPr id="0" name=""/>
        <dsp:cNvSpPr/>
      </dsp:nvSpPr>
      <dsp:spPr>
        <a:xfrm>
          <a:off x="5747593" y="695820"/>
          <a:ext cx="5223867" cy="3134320"/>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just" defTabSz="1111250">
            <a:lnSpc>
              <a:spcPct val="90000"/>
            </a:lnSpc>
            <a:spcBef>
              <a:spcPct val="0"/>
            </a:spcBef>
            <a:spcAft>
              <a:spcPct val="35000"/>
            </a:spcAft>
          </a:pPr>
          <a:r>
            <a:rPr lang="es-EC" sz="2500" kern="1200" dirty="0" smtClean="0">
              <a:solidFill>
                <a:schemeClr val="tx2"/>
              </a:solidFill>
              <a:latin typeface="Times New Roman" panose="02020603050405020304" pitchFamily="18" charset="0"/>
              <a:cs typeface="Times New Roman" panose="02020603050405020304" pitchFamily="18" charset="0"/>
            </a:rPr>
            <a:t>Se ve reflejada en estrategias, procesos y métodos y se puede decir que todas las organizaciones poseen una cultura diferente, lo que les proporciona su identidad propia ante el resto. (</a:t>
          </a:r>
          <a:r>
            <a:rPr lang="es-EC" sz="2500" kern="1200" dirty="0" err="1" smtClean="0">
              <a:solidFill>
                <a:schemeClr val="tx2"/>
              </a:solidFill>
              <a:latin typeface="Times New Roman" panose="02020603050405020304" pitchFamily="18" charset="0"/>
              <a:cs typeface="Times New Roman" panose="02020603050405020304" pitchFamily="18" charset="0"/>
            </a:rPr>
            <a:t>Robbins</a:t>
          </a:r>
          <a:r>
            <a:rPr lang="es-EC" sz="2500" kern="1200" dirty="0" smtClean="0">
              <a:solidFill>
                <a:schemeClr val="tx2"/>
              </a:solidFill>
              <a:latin typeface="Times New Roman" panose="02020603050405020304" pitchFamily="18" charset="0"/>
              <a:cs typeface="Times New Roman" panose="02020603050405020304" pitchFamily="18" charset="0"/>
            </a:rPr>
            <a:t>, 2004)</a:t>
          </a:r>
          <a:endParaRPr lang="es-ES" sz="2500" kern="1200" dirty="0">
            <a:solidFill>
              <a:schemeClr val="tx2"/>
            </a:solidFill>
            <a:latin typeface="Times New Roman" panose="02020603050405020304" pitchFamily="18" charset="0"/>
            <a:cs typeface="Times New Roman" panose="02020603050405020304" pitchFamily="18" charset="0"/>
          </a:endParaRPr>
        </a:p>
      </dsp:txBody>
      <dsp:txXfrm>
        <a:off x="5747593" y="695820"/>
        <a:ext cx="5223867" cy="31343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9DA3E-22D2-46A4-956B-F045AC295017}">
      <dsp:nvSpPr>
        <dsp:cNvPr id="0" name=""/>
        <dsp:cNvSpPr/>
      </dsp:nvSpPr>
      <dsp:spPr>
        <a:xfrm>
          <a:off x="2899477" y="2563322"/>
          <a:ext cx="3132950" cy="3132950"/>
        </a:xfrm>
        <a:prstGeom prst="gear9">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i="0" kern="1200" dirty="0" smtClean="0">
              <a:solidFill>
                <a:schemeClr val="tx2"/>
              </a:solidFill>
              <a:latin typeface="Times New Roman" panose="02020603050405020304" pitchFamily="18" charset="0"/>
              <a:cs typeface="Times New Roman" panose="02020603050405020304" pitchFamily="18" charset="0"/>
            </a:rPr>
            <a:t>Permite determinar si la empresa posee características predominantes referentes a la flexibilidad o estabilidad frente a los cambios.</a:t>
          </a:r>
          <a:endParaRPr lang="es-ES" sz="1500" i="0" kern="1200" dirty="0">
            <a:solidFill>
              <a:schemeClr val="tx2"/>
            </a:solidFill>
            <a:latin typeface="Times New Roman" panose="02020603050405020304" pitchFamily="18" charset="0"/>
            <a:cs typeface="Times New Roman" panose="02020603050405020304" pitchFamily="18" charset="0"/>
          </a:endParaRPr>
        </a:p>
      </dsp:txBody>
      <dsp:txXfrm>
        <a:off x="3529339" y="3297201"/>
        <a:ext cx="1873226" cy="1610401"/>
      </dsp:txXfrm>
    </dsp:sp>
    <dsp:sp modelId="{0D1EDF7C-49D9-45AC-8B2B-AECBED9E7338}">
      <dsp:nvSpPr>
        <dsp:cNvPr id="0" name=""/>
        <dsp:cNvSpPr/>
      </dsp:nvSpPr>
      <dsp:spPr>
        <a:xfrm>
          <a:off x="1076670" y="1822807"/>
          <a:ext cx="2278509" cy="2278509"/>
        </a:xfrm>
        <a:prstGeom prst="gear6">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i="0" kern="1200" dirty="0" smtClean="0">
              <a:solidFill>
                <a:schemeClr val="tx2"/>
              </a:solidFill>
              <a:latin typeface="Times New Roman" panose="02020603050405020304" pitchFamily="18" charset="0"/>
              <a:cs typeface="Times New Roman" panose="02020603050405020304" pitchFamily="18" charset="0"/>
            </a:rPr>
            <a:t>Facilita la transformación de la cultura dentro de la entidad, </a:t>
          </a:r>
          <a:endParaRPr lang="es-ES" sz="1500" i="0" kern="1200" dirty="0">
            <a:solidFill>
              <a:schemeClr val="tx2"/>
            </a:solidFill>
            <a:latin typeface="Times New Roman" panose="02020603050405020304" pitchFamily="18" charset="0"/>
            <a:cs typeface="Times New Roman" panose="02020603050405020304" pitchFamily="18" charset="0"/>
          </a:endParaRPr>
        </a:p>
      </dsp:txBody>
      <dsp:txXfrm>
        <a:off x="1650291" y="2399895"/>
        <a:ext cx="1131267" cy="1124333"/>
      </dsp:txXfrm>
    </dsp:sp>
    <dsp:sp modelId="{70791791-869A-464F-9825-F898DB859C85}">
      <dsp:nvSpPr>
        <dsp:cNvPr id="0" name=""/>
        <dsp:cNvSpPr/>
      </dsp:nvSpPr>
      <dsp:spPr>
        <a:xfrm rot="20700000">
          <a:off x="2352868" y="250868"/>
          <a:ext cx="2232473" cy="2232473"/>
        </a:xfrm>
        <a:prstGeom prst="gear6">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i="0" kern="1200" dirty="0" smtClean="0">
              <a:solidFill>
                <a:schemeClr val="tx2"/>
              </a:solidFill>
              <a:latin typeface="Times New Roman" panose="02020603050405020304" pitchFamily="18" charset="0"/>
              <a:cs typeface="Times New Roman" panose="02020603050405020304" pitchFamily="18" charset="0"/>
            </a:rPr>
            <a:t>Determina la cultura dominante de la organización, y la cultura deseada</a:t>
          </a:r>
          <a:endParaRPr lang="es-ES" sz="1500" i="0" kern="1200" dirty="0">
            <a:solidFill>
              <a:schemeClr val="tx2"/>
            </a:solidFill>
            <a:latin typeface="Times New Roman" panose="02020603050405020304" pitchFamily="18" charset="0"/>
            <a:cs typeface="Times New Roman" panose="02020603050405020304" pitchFamily="18" charset="0"/>
          </a:endParaRPr>
        </a:p>
      </dsp:txBody>
      <dsp:txXfrm rot="-20700000">
        <a:off x="2842515" y="740515"/>
        <a:ext cx="1253180" cy="1253180"/>
      </dsp:txXfrm>
    </dsp:sp>
    <dsp:sp modelId="{31F3CC67-76D9-46B4-9276-AF6EC5DFFE90}">
      <dsp:nvSpPr>
        <dsp:cNvPr id="0" name=""/>
        <dsp:cNvSpPr/>
      </dsp:nvSpPr>
      <dsp:spPr>
        <a:xfrm>
          <a:off x="2675405" y="2080932"/>
          <a:ext cx="4010176" cy="4010176"/>
        </a:xfrm>
        <a:prstGeom prst="circularArrow">
          <a:avLst>
            <a:gd name="adj1" fmla="val 4688"/>
            <a:gd name="adj2" fmla="val 299029"/>
            <a:gd name="adj3" fmla="val 2543279"/>
            <a:gd name="adj4" fmla="val 15804059"/>
            <a:gd name="adj5" fmla="val 5469"/>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3AB61A-3FC6-4DBE-93A0-BAD47ADFECF0}">
      <dsp:nvSpPr>
        <dsp:cNvPr id="0" name=""/>
        <dsp:cNvSpPr/>
      </dsp:nvSpPr>
      <dsp:spPr>
        <a:xfrm>
          <a:off x="673150" y="1312213"/>
          <a:ext cx="2913643" cy="2913643"/>
        </a:xfrm>
        <a:prstGeom prst="leftCircularArrow">
          <a:avLst>
            <a:gd name="adj1" fmla="val 6452"/>
            <a:gd name="adj2" fmla="val 429999"/>
            <a:gd name="adj3" fmla="val 10489124"/>
            <a:gd name="adj4" fmla="val 14837806"/>
            <a:gd name="adj5" fmla="val 7527"/>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0B9E1F-03DD-4200-B6B7-ED24421D8569}">
      <dsp:nvSpPr>
        <dsp:cNvPr id="0" name=""/>
        <dsp:cNvSpPr/>
      </dsp:nvSpPr>
      <dsp:spPr>
        <a:xfrm>
          <a:off x="1836473" y="-244572"/>
          <a:ext cx="3141494" cy="3141494"/>
        </a:xfrm>
        <a:prstGeom prst="circularArrow">
          <a:avLst>
            <a:gd name="adj1" fmla="val 5984"/>
            <a:gd name="adj2" fmla="val 394124"/>
            <a:gd name="adj3" fmla="val 13313824"/>
            <a:gd name="adj4" fmla="val 10508221"/>
            <a:gd name="adj5" fmla="val 6981"/>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EFA8E-7D82-4DA1-85F3-4447BE2AD957}">
      <dsp:nvSpPr>
        <dsp:cNvPr id="0" name=""/>
        <dsp:cNvSpPr/>
      </dsp:nvSpPr>
      <dsp:spPr>
        <a:xfrm>
          <a:off x="6574152" y="2857858"/>
          <a:ext cx="4032682" cy="160286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just" defTabSz="666750">
            <a:lnSpc>
              <a:spcPct val="90000"/>
            </a:lnSpc>
            <a:spcBef>
              <a:spcPct val="0"/>
            </a:spcBef>
            <a:spcAft>
              <a:spcPct val="15000"/>
            </a:spcAft>
            <a:buChar char="••"/>
          </a:pPr>
          <a:r>
            <a:rPr lang="es-EC" sz="1500" kern="1200" dirty="0" smtClean="0">
              <a:solidFill>
                <a:schemeClr val="tx2"/>
              </a:solidFill>
              <a:latin typeface="Times New Roman" panose="02020603050405020304" pitchFamily="18" charset="0"/>
              <a:cs typeface="Times New Roman" panose="02020603050405020304" pitchFamily="18" charset="0"/>
            </a:rPr>
            <a:t>Sitio con una estructura formalizada</a:t>
          </a:r>
          <a:endParaRPr lang="es-ES" sz="1500" kern="1200" dirty="0">
            <a:solidFill>
              <a:schemeClr val="tx2"/>
            </a:solidFill>
            <a:latin typeface="Times New Roman" panose="02020603050405020304" pitchFamily="18" charset="0"/>
            <a:cs typeface="Times New Roman" panose="02020603050405020304" pitchFamily="18" charset="0"/>
          </a:endParaRPr>
        </a:p>
        <a:p>
          <a:pPr marL="114300" lvl="1" indent="-114300" algn="just" defTabSz="666750">
            <a:lnSpc>
              <a:spcPct val="90000"/>
            </a:lnSpc>
            <a:spcBef>
              <a:spcPct val="0"/>
            </a:spcBef>
            <a:spcAft>
              <a:spcPct val="15000"/>
            </a:spcAft>
            <a:buChar char="••"/>
          </a:pPr>
          <a:r>
            <a:rPr lang="es-EC" sz="1500" kern="1200" dirty="0" smtClean="0">
              <a:solidFill>
                <a:schemeClr val="tx2"/>
              </a:solidFill>
              <a:latin typeface="Times New Roman" panose="02020603050405020304" pitchFamily="18" charset="0"/>
              <a:cs typeface="Times New Roman" panose="02020603050405020304" pitchFamily="18" charset="0"/>
            </a:rPr>
            <a:t>La dirección tiene como prioridad la estabilidad y la eficacia en las operaciones, </a:t>
          </a:r>
          <a:endParaRPr lang="es-ES" sz="1500" kern="1200" dirty="0">
            <a:solidFill>
              <a:schemeClr val="tx2"/>
            </a:solidFill>
            <a:latin typeface="Times New Roman" panose="02020603050405020304" pitchFamily="18" charset="0"/>
            <a:cs typeface="Times New Roman" panose="02020603050405020304" pitchFamily="18" charset="0"/>
          </a:endParaRPr>
        </a:p>
      </dsp:txBody>
      <dsp:txXfrm>
        <a:off x="7819167" y="3293785"/>
        <a:ext cx="2752457" cy="1131729"/>
      </dsp:txXfrm>
    </dsp:sp>
    <dsp:sp modelId="{E6729DA0-3123-4073-B0EE-74A87EA6FADA}">
      <dsp:nvSpPr>
        <dsp:cNvPr id="0" name=""/>
        <dsp:cNvSpPr/>
      </dsp:nvSpPr>
      <dsp:spPr>
        <a:xfrm>
          <a:off x="717505" y="2908984"/>
          <a:ext cx="4069167" cy="1585829"/>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just" defTabSz="666750">
            <a:lnSpc>
              <a:spcPct val="90000"/>
            </a:lnSpc>
            <a:spcBef>
              <a:spcPct val="0"/>
            </a:spcBef>
            <a:spcAft>
              <a:spcPct val="15000"/>
            </a:spcAft>
            <a:buChar char="••"/>
          </a:pPr>
          <a:r>
            <a:rPr lang="es-EC" sz="1500" kern="1200" dirty="0" smtClean="0">
              <a:solidFill>
                <a:schemeClr val="tx2"/>
              </a:solidFill>
              <a:latin typeface="Times New Roman" panose="02020603050405020304" pitchFamily="18" charset="0"/>
              <a:cs typeface="Times New Roman" panose="02020603050405020304" pitchFamily="18" charset="0"/>
            </a:rPr>
            <a:t>Está orientada a resultados</a:t>
          </a:r>
          <a:endParaRPr lang="es-ES" sz="1500" kern="1200" dirty="0">
            <a:solidFill>
              <a:schemeClr val="tx2"/>
            </a:solidFill>
            <a:latin typeface="Times New Roman" panose="02020603050405020304" pitchFamily="18" charset="0"/>
            <a:cs typeface="Times New Roman" panose="02020603050405020304" pitchFamily="18" charset="0"/>
          </a:endParaRPr>
        </a:p>
        <a:p>
          <a:pPr marL="114300" lvl="1" indent="-114300" algn="just" defTabSz="666750">
            <a:lnSpc>
              <a:spcPct val="90000"/>
            </a:lnSpc>
            <a:spcBef>
              <a:spcPct val="0"/>
            </a:spcBef>
            <a:spcAft>
              <a:spcPct val="15000"/>
            </a:spcAft>
            <a:buChar char="••"/>
          </a:pPr>
          <a:r>
            <a:rPr lang="es-EC" sz="1500" kern="1200" smtClean="0">
              <a:solidFill>
                <a:schemeClr val="tx2"/>
              </a:solidFill>
              <a:latin typeface="Times New Roman" panose="02020603050405020304" pitchFamily="18" charset="0"/>
              <a:cs typeface="Times New Roman" panose="02020603050405020304" pitchFamily="18" charset="0"/>
            </a:rPr>
            <a:t>Los individuos son competitivos y son orientados a resultados.</a:t>
          </a:r>
          <a:endParaRPr lang="es-ES" sz="1500" kern="1200" dirty="0">
            <a:solidFill>
              <a:schemeClr val="tx2"/>
            </a:solidFill>
            <a:latin typeface="Times New Roman" panose="02020603050405020304" pitchFamily="18" charset="0"/>
            <a:cs typeface="Times New Roman" panose="02020603050405020304" pitchFamily="18" charset="0"/>
          </a:endParaRPr>
        </a:p>
        <a:p>
          <a:pPr marL="114300" lvl="1" indent="-114300" algn="just" defTabSz="666750">
            <a:lnSpc>
              <a:spcPct val="90000"/>
            </a:lnSpc>
            <a:spcBef>
              <a:spcPct val="0"/>
            </a:spcBef>
            <a:spcAft>
              <a:spcPct val="15000"/>
            </a:spcAft>
            <a:buChar char="••"/>
          </a:pPr>
          <a:r>
            <a:rPr lang="es-EC" sz="1500" kern="1200" dirty="0" smtClean="0">
              <a:solidFill>
                <a:schemeClr val="tx2"/>
              </a:solidFill>
              <a:latin typeface="Times New Roman" panose="02020603050405020304" pitchFamily="18" charset="0"/>
              <a:cs typeface="Times New Roman" panose="02020603050405020304" pitchFamily="18" charset="0"/>
            </a:rPr>
            <a:t>Participación y posicionamiento dentro del mercado</a:t>
          </a:r>
          <a:endParaRPr lang="es-ES" sz="1500" kern="1200" dirty="0">
            <a:solidFill>
              <a:schemeClr val="tx2"/>
            </a:solidFill>
            <a:latin typeface="Times New Roman" panose="02020603050405020304" pitchFamily="18" charset="0"/>
            <a:cs typeface="Times New Roman" panose="02020603050405020304" pitchFamily="18" charset="0"/>
          </a:endParaRPr>
        </a:p>
      </dsp:txBody>
      <dsp:txXfrm>
        <a:off x="752341" y="3340277"/>
        <a:ext cx="2778745" cy="1119700"/>
      </dsp:txXfrm>
    </dsp:sp>
    <dsp:sp modelId="{0241F465-D2D7-4874-9A49-B833E0E15D08}">
      <dsp:nvSpPr>
        <dsp:cNvPr id="0" name=""/>
        <dsp:cNvSpPr/>
      </dsp:nvSpPr>
      <dsp:spPr>
        <a:xfrm>
          <a:off x="6719117" y="-9321"/>
          <a:ext cx="3891835" cy="143408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just" defTabSz="666750">
            <a:lnSpc>
              <a:spcPct val="90000"/>
            </a:lnSpc>
            <a:spcBef>
              <a:spcPct val="0"/>
            </a:spcBef>
            <a:spcAft>
              <a:spcPct val="15000"/>
            </a:spcAft>
            <a:buChar char="••"/>
          </a:pPr>
          <a:r>
            <a:rPr lang="es-EC" sz="1500" kern="1200" dirty="0" smtClean="0">
              <a:solidFill>
                <a:schemeClr val="tx2"/>
              </a:solidFill>
              <a:latin typeface="Times New Roman" panose="02020603050405020304" pitchFamily="18" charset="0"/>
              <a:cs typeface="Times New Roman" panose="02020603050405020304" pitchFamily="18" charset="0"/>
            </a:rPr>
            <a:t>Sitio dinámico para laborar</a:t>
          </a:r>
          <a:endParaRPr lang="es-ES" sz="1500" kern="1200" dirty="0">
            <a:solidFill>
              <a:schemeClr val="tx2"/>
            </a:solidFill>
            <a:latin typeface="Times New Roman" panose="02020603050405020304" pitchFamily="18" charset="0"/>
            <a:cs typeface="Times New Roman" panose="02020603050405020304" pitchFamily="18" charset="0"/>
          </a:endParaRPr>
        </a:p>
        <a:p>
          <a:pPr marL="114300" lvl="1" indent="-114300" algn="just" defTabSz="666750">
            <a:lnSpc>
              <a:spcPct val="90000"/>
            </a:lnSpc>
            <a:spcBef>
              <a:spcPct val="0"/>
            </a:spcBef>
            <a:spcAft>
              <a:spcPct val="15000"/>
            </a:spcAft>
            <a:buChar char="••"/>
          </a:pPr>
          <a:r>
            <a:rPr lang="es-EC" sz="1500" kern="1200" dirty="0" smtClean="0">
              <a:solidFill>
                <a:schemeClr val="tx2"/>
              </a:solidFill>
              <a:latin typeface="Times New Roman" panose="02020603050405020304" pitchFamily="18" charset="0"/>
              <a:cs typeface="Times New Roman" panose="02020603050405020304" pitchFamily="18" charset="0"/>
            </a:rPr>
            <a:t>Los integrantes suelen aceptar riesgos y ser innovadores empezando por los líderes</a:t>
          </a:r>
          <a:endParaRPr lang="es-ES" sz="1500" kern="1200" dirty="0">
            <a:solidFill>
              <a:schemeClr val="tx2"/>
            </a:solidFill>
            <a:latin typeface="Times New Roman" panose="02020603050405020304" pitchFamily="18" charset="0"/>
            <a:cs typeface="Times New Roman" panose="02020603050405020304" pitchFamily="18" charset="0"/>
          </a:endParaRPr>
        </a:p>
      </dsp:txBody>
      <dsp:txXfrm>
        <a:off x="7918169" y="22181"/>
        <a:ext cx="2661281" cy="1012562"/>
      </dsp:txXfrm>
    </dsp:sp>
    <dsp:sp modelId="{725D9D70-9B87-44F1-9E21-14C159FEFFD2}">
      <dsp:nvSpPr>
        <dsp:cNvPr id="0" name=""/>
        <dsp:cNvSpPr/>
      </dsp:nvSpPr>
      <dsp:spPr>
        <a:xfrm>
          <a:off x="732925" y="-19976"/>
          <a:ext cx="4059625" cy="143408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just" defTabSz="666750">
            <a:lnSpc>
              <a:spcPct val="90000"/>
            </a:lnSpc>
            <a:spcBef>
              <a:spcPct val="0"/>
            </a:spcBef>
            <a:spcAft>
              <a:spcPct val="15000"/>
            </a:spcAft>
            <a:buChar char="••"/>
          </a:pPr>
          <a:r>
            <a:rPr lang="es-ES" sz="1500" kern="1200" dirty="0" smtClean="0">
              <a:solidFill>
                <a:schemeClr val="tx2"/>
              </a:solidFill>
              <a:latin typeface="Times New Roman" panose="02020603050405020304" pitchFamily="18" charset="0"/>
              <a:cs typeface="Times New Roman" panose="02020603050405020304" pitchFamily="18" charset="0"/>
            </a:rPr>
            <a:t>Sitio agradable para trabajar</a:t>
          </a:r>
          <a:endParaRPr lang="es-ES" sz="1500" kern="1200" dirty="0">
            <a:solidFill>
              <a:schemeClr val="tx2"/>
            </a:solidFill>
            <a:latin typeface="Times New Roman" panose="02020603050405020304" pitchFamily="18" charset="0"/>
            <a:cs typeface="Times New Roman" panose="02020603050405020304" pitchFamily="18" charset="0"/>
          </a:endParaRPr>
        </a:p>
        <a:p>
          <a:pPr marL="114300" lvl="1" indent="-114300" algn="just" defTabSz="666750">
            <a:lnSpc>
              <a:spcPct val="90000"/>
            </a:lnSpc>
            <a:spcBef>
              <a:spcPct val="0"/>
            </a:spcBef>
            <a:spcAft>
              <a:spcPct val="15000"/>
            </a:spcAft>
            <a:buChar char="••"/>
          </a:pPr>
          <a:r>
            <a:rPr lang="es-ES" sz="1500" kern="1200" smtClean="0">
              <a:solidFill>
                <a:schemeClr val="tx2"/>
              </a:solidFill>
              <a:latin typeface="Times New Roman" panose="02020603050405020304" pitchFamily="18" charset="0"/>
              <a:cs typeface="Times New Roman" panose="02020603050405020304" pitchFamily="18" charset="0"/>
            </a:rPr>
            <a:t>Lider paternal</a:t>
          </a:r>
          <a:endParaRPr lang="es-ES" sz="1500" kern="1200" dirty="0">
            <a:solidFill>
              <a:schemeClr val="tx2"/>
            </a:solidFill>
            <a:latin typeface="Times New Roman" panose="02020603050405020304" pitchFamily="18" charset="0"/>
            <a:cs typeface="Times New Roman" panose="02020603050405020304" pitchFamily="18" charset="0"/>
          </a:endParaRPr>
        </a:p>
        <a:p>
          <a:pPr marL="114300" lvl="1" indent="-114300" algn="just" defTabSz="666750">
            <a:lnSpc>
              <a:spcPct val="90000"/>
            </a:lnSpc>
            <a:spcBef>
              <a:spcPct val="0"/>
            </a:spcBef>
            <a:spcAft>
              <a:spcPct val="15000"/>
            </a:spcAft>
            <a:buChar char="••"/>
          </a:pPr>
          <a:r>
            <a:rPr lang="es-ES" sz="1500" kern="1200" smtClean="0">
              <a:solidFill>
                <a:schemeClr val="tx2"/>
              </a:solidFill>
              <a:latin typeface="Times New Roman" panose="02020603050405020304" pitchFamily="18" charset="0"/>
              <a:cs typeface="Times New Roman" panose="02020603050405020304" pitchFamily="18" charset="0"/>
            </a:rPr>
            <a:t>Unión por lealtad</a:t>
          </a:r>
          <a:endParaRPr lang="es-ES" sz="1500" kern="1200" dirty="0">
            <a:solidFill>
              <a:schemeClr val="tx2"/>
            </a:solidFill>
            <a:latin typeface="Times New Roman" panose="02020603050405020304" pitchFamily="18" charset="0"/>
            <a:cs typeface="Times New Roman" panose="02020603050405020304" pitchFamily="18" charset="0"/>
          </a:endParaRPr>
        </a:p>
        <a:p>
          <a:pPr marL="114300" lvl="1" indent="-114300" algn="just" defTabSz="666750">
            <a:lnSpc>
              <a:spcPct val="90000"/>
            </a:lnSpc>
            <a:spcBef>
              <a:spcPct val="0"/>
            </a:spcBef>
            <a:spcAft>
              <a:spcPct val="15000"/>
            </a:spcAft>
            <a:buChar char="••"/>
          </a:pPr>
          <a:r>
            <a:rPr lang="es-ES" sz="1500" kern="1200" smtClean="0">
              <a:solidFill>
                <a:schemeClr val="tx2"/>
              </a:solidFill>
              <a:latin typeface="Times New Roman" panose="02020603050405020304" pitchFamily="18" charset="0"/>
              <a:cs typeface="Times New Roman" panose="02020603050405020304" pitchFamily="18" charset="0"/>
            </a:rPr>
            <a:t>Preocupación por el desarrollo de integrantes</a:t>
          </a:r>
          <a:endParaRPr lang="es-ES" sz="1500" kern="1200" dirty="0">
            <a:solidFill>
              <a:schemeClr val="tx2"/>
            </a:solidFill>
            <a:latin typeface="Times New Roman" panose="02020603050405020304" pitchFamily="18" charset="0"/>
            <a:cs typeface="Times New Roman" panose="02020603050405020304" pitchFamily="18" charset="0"/>
          </a:endParaRPr>
        </a:p>
      </dsp:txBody>
      <dsp:txXfrm>
        <a:off x="764427" y="11526"/>
        <a:ext cx="2778733" cy="1012562"/>
      </dsp:txXfrm>
    </dsp:sp>
    <dsp:sp modelId="{92B007A8-B86F-46BD-BE44-FE6E52D3C98E}">
      <dsp:nvSpPr>
        <dsp:cNvPr id="0" name=""/>
        <dsp:cNvSpPr/>
      </dsp:nvSpPr>
      <dsp:spPr>
        <a:xfrm>
          <a:off x="3501083" y="277664"/>
          <a:ext cx="1940501" cy="1940501"/>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666750">
            <a:lnSpc>
              <a:spcPct val="90000"/>
            </a:lnSpc>
            <a:spcBef>
              <a:spcPct val="0"/>
            </a:spcBef>
            <a:spcAft>
              <a:spcPct val="35000"/>
            </a:spcAft>
          </a:pPr>
          <a:r>
            <a:rPr lang="es-ES" sz="1500" kern="1200" smtClean="0">
              <a:solidFill>
                <a:schemeClr val="tx2"/>
              </a:solidFill>
              <a:latin typeface="Times New Roman" panose="02020603050405020304" pitchFamily="18" charset="0"/>
              <a:cs typeface="Times New Roman" panose="02020603050405020304" pitchFamily="18" charset="0"/>
            </a:rPr>
            <a:t>Clan</a:t>
          </a:r>
          <a:endParaRPr lang="es-ES" sz="1500" kern="1200" dirty="0">
            <a:solidFill>
              <a:schemeClr val="tx2"/>
            </a:solidFill>
            <a:latin typeface="Times New Roman" panose="02020603050405020304" pitchFamily="18" charset="0"/>
            <a:cs typeface="Times New Roman" panose="02020603050405020304" pitchFamily="18" charset="0"/>
          </a:endParaRPr>
        </a:p>
      </dsp:txBody>
      <dsp:txXfrm>
        <a:off x="4069443" y="846024"/>
        <a:ext cx="1372141" cy="1372141"/>
      </dsp:txXfrm>
    </dsp:sp>
    <dsp:sp modelId="{92F3C6FB-9E5D-4C70-9590-700B3B1F723E}">
      <dsp:nvSpPr>
        <dsp:cNvPr id="0" name=""/>
        <dsp:cNvSpPr/>
      </dsp:nvSpPr>
      <dsp:spPr>
        <a:xfrm rot="5400000">
          <a:off x="5531215" y="277664"/>
          <a:ext cx="1940501" cy="1940501"/>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666750">
            <a:lnSpc>
              <a:spcPct val="90000"/>
            </a:lnSpc>
            <a:spcBef>
              <a:spcPct val="0"/>
            </a:spcBef>
            <a:spcAft>
              <a:spcPct val="35000"/>
            </a:spcAft>
          </a:pPr>
          <a:r>
            <a:rPr lang="es-ES" sz="1500" kern="1200" smtClean="0">
              <a:solidFill>
                <a:schemeClr val="tx2"/>
              </a:solidFill>
              <a:latin typeface="Times New Roman" panose="02020603050405020304" pitchFamily="18" charset="0"/>
              <a:cs typeface="Times New Roman" panose="02020603050405020304" pitchFamily="18" charset="0"/>
            </a:rPr>
            <a:t>Adhocracia</a:t>
          </a:r>
          <a:endParaRPr lang="es-ES" sz="1500" kern="1200" dirty="0">
            <a:solidFill>
              <a:schemeClr val="tx2"/>
            </a:solidFill>
            <a:latin typeface="Times New Roman" panose="02020603050405020304" pitchFamily="18" charset="0"/>
            <a:cs typeface="Times New Roman" panose="02020603050405020304" pitchFamily="18" charset="0"/>
          </a:endParaRPr>
        </a:p>
      </dsp:txBody>
      <dsp:txXfrm rot="-5400000">
        <a:off x="5531215" y="846024"/>
        <a:ext cx="1372141" cy="1372141"/>
      </dsp:txXfrm>
    </dsp:sp>
    <dsp:sp modelId="{9479CA6B-21A4-47DC-993D-5F3F75C07887}">
      <dsp:nvSpPr>
        <dsp:cNvPr id="0" name=""/>
        <dsp:cNvSpPr/>
      </dsp:nvSpPr>
      <dsp:spPr>
        <a:xfrm rot="10800000">
          <a:off x="5531215" y="2307796"/>
          <a:ext cx="1940501" cy="1940501"/>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666750">
            <a:lnSpc>
              <a:spcPct val="90000"/>
            </a:lnSpc>
            <a:spcBef>
              <a:spcPct val="0"/>
            </a:spcBef>
            <a:spcAft>
              <a:spcPct val="35000"/>
            </a:spcAft>
          </a:pPr>
          <a:r>
            <a:rPr lang="es-ES" sz="1500" kern="1200" smtClean="0">
              <a:solidFill>
                <a:schemeClr val="tx2"/>
              </a:solidFill>
              <a:latin typeface="Times New Roman" panose="02020603050405020304" pitchFamily="18" charset="0"/>
              <a:cs typeface="Times New Roman" panose="02020603050405020304" pitchFamily="18" charset="0"/>
            </a:rPr>
            <a:t>Jerárquizada</a:t>
          </a:r>
          <a:endParaRPr lang="es-ES" sz="1500" kern="1200" dirty="0">
            <a:solidFill>
              <a:schemeClr val="tx2"/>
            </a:solidFill>
            <a:latin typeface="Times New Roman" panose="02020603050405020304" pitchFamily="18" charset="0"/>
            <a:cs typeface="Times New Roman" panose="02020603050405020304" pitchFamily="18" charset="0"/>
          </a:endParaRPr>
        </a:p>
      </dsp:txBody>
      <dsp:txXfrm rot="10800000">
        <a:off x="5531215" y="2307796"/>
        <a:ext cx="1372141" cy="1372141"/>
      </dsp:txXfrm>
    </dsp:sp>
    <dsp:sp modelId="{94457082-3920-4EC8-A297-B3F53388A723}">
      <dsp:nvSpPr>
        <dsp:cNvPr id="0" name=""/>
        <dsp:cNvSpPr/>
      </dsp:nvSpPr>
      <dsp:spPr>
        <a:xfrm rot="16200000">
          <a:off x="3501083" y="2307796"/>
          <a:ext cx="1940501" cy="1940501"/>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666750">
            <a:lnSpc>
              <a:spcPct val="90000"/>
            </a:lnSpc>
            <a:spcBef>
              <a:spcPct val="0"/>
            </a:spcBef>
            <a:spcAft>
              <a:spcPct val="35000"/>
            </a:spcAft>
          </a:pPr>
          <a:r>
            <a:rPr lang="es-ES" sz="1500" kern="1200" smtClean="0">
              <a:solidFill>
                <a:schemeClr val="tx2"/>
              </a:solidFill>
              <a:latin typeface="Times New Roman" panose="02020603050405020304" pitchFamily="18" charset="0"/>
              <a:cs typeface="Times New Roman" panose="02020603050405020304" pitchFamily="18" charset="0"/>
            </a:rPr>
            <a:t>Mercado</a:t>
          </a:r>
          <a:endParaRPr lang="es-ES" sz="1500" kern="1200" dirty="0">
            <a:solidFill>
              <a:schemeClr val="tx2"/>
            </a:solidFill>
            <a:latin typeface="Times New Roman" panose="02020603050405020304" pitchFamily="18" charset="0"/>
            <a:cs typeface="Times New Roman" panose="02020603050405020304" pitchFamily="18" charset="0"/>
          </a:endParaRPr>
        </a:p>
      </dsp:txBody>
      <dsp:txXfrm rot="5400000">
        <a:off x="4069443" y="2307796"/>
        <a:ext cx="1372141" cy="1372141"/>
      </dsp:txXfrm>
    </dsp:sp>
    <dsp:sp modelId="{7F7D1810-FF57-4B53-9287-168FE94E700E}">
      <dsp:nvSpPr>
        <dsp:cNvPr id="0" name=""/>
        <dsp:cNvSpPr/>
      </dsp:nvSpPr>
      <dsp:spPr>
        <a:xfrm>
          <a:off x="5151405" y="1859643"/>
          <a:ext cx="669988" cy="582598"/>
        </a:xfrm>
        <a:prstGeom prst="circularArrow">
          <a:avLst/>
        </a:prstGeom>
        <a:solidFill>
          <a:schemeClr val="accent5">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6CC1FF-6258-4292-BD84-7ECCA7E76A43}">
      <dsp:nvSpPr>
        <dsp:cNvPr id="0" name=""/>
        <dsp:cNvSpPr/>
      </dsp:nvSpPr>
      <dsp:spPr>
        <a:xfrm rot="10800000">
          <a:off x="5151405" y="2083719"/>
          <a:ext cx="669988" cy="582598"/>
        </a:xfrm>
        <a:prstGeom prst="circularArrow">
          <a:avLst/>
        </a:prstGeom>
        <a:solidFill>
          <a:schemeClr val="accent5">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C10426-2C72-427F-AA78-D4E3A1834738}">
      <dsp:nvSpPr>
        <dsp:cNvPr id="0" name=""/>
        <dsp:cNvSpPr/>
      </dsp:nvSpPr>
      <dsp:spPr>
        <a:xfrm>
          <a:off x="1339" y="695820"/>
          <a:ext cx="5223867" cy="3134320"/>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s-EC" sz="2200" kern="1200" dirty="0" smtClean="0">
              <a:latin typeface="Times New Roman" panose="02020603050405020304" pitchFamily="18" charset="0"/>
              <a:cs typeface="Times New Roman" panose="02020603050405020304" pitchFamily="18" charset="0"/>
            </a:rPr>
            <a:t>Es la introducción de un nuevo, o significativamente mejorado, producto (bien o servicio), de un proceso, de un nuevo método de comercialización o de un nuevo método organizativo, en las prácticas internas de la empresa</a:t>
          </a:r>
          <a:endParaRPr lang="es-ES" sz="2200" kern="1200" dirty="0">
            <a:latin typeface="Times New Roman" panose="02020603050405020304" pitchFamily="18" charset="0"/>
            <a:cs typeface="Times New Roman" panose="02020603050405020304" pitchFamily="18" charset="0"/>
          </a:endParaRPr>
        </a:p>
      </dsp:txBody>
      <dsp:txXfrm>
        <a:off x="1339" y="695820"/>
        <a:ext cx="5223867" cy="3134320"/>
      </dsp:txXfrm>
    </dsp:sp>
    <dsp:sp modelId="{1979BEA8-BB35-4FBF-8D92-6EB89EAC4F45}">
      <dsp:nvSpPr>
        <dsp:cNvPr id="0" name=""/>
        <dsp:cNvSpPr/>
      </dsp:nvSpPr>
      <dsp:spPr>
        <a:xfrm>
          <a:off x="5747593" y="695820"/>
          <a:ext cx="5223867" cy="3134320"/>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s-EC" sz="2200" kern="1200" dirty="0" smtClean="0">
              <a:latin typeface="Times New Roman" panose="02020603050405020304" pitchFamily="18" charset="0"/>
              <a:cs typeface="Times New Roman" panose="02020603050405020304" pitchFamily="18" charset="0"/>
            </a:rPr>
            <a:t>Innovar improvisadamente puede llegar a funcionar y salvar el modelo de negocio existente, pero si se busca afianzar el incremento del valor de la entidad se necesita aplicarla continuamente, para lo cual es necesario crear una cultura de innovación</a:t>
          </a:r>
          <a:endParaRPr lang="es-ES" sz="2200" kern="1200" dirty="0">
            <a:latin typeface="Times New Roman" panose="02020603050405020304" pitchFamily="18" charset="0"/>
            <a:cs typeface="Times New Roman" panose="02020603050405020304" pitchFamily="18" charset="0"/>
          </a:endParaRPr>
        </a:p>
      </dsp:txBody>
      <dsp:txXfrm>
        <a:off x="5747593" y="695820"/>
        <a:ext cx="5223867" cy="313432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1" y="981075"/>
          <a:ext cx="12192000" cy="5616575"/>
        </p:xfrm>
        <a:graphic>
          <a:graphicData uri="http://schemas.openxmlformats.org/presentationml/2006/ole">
            <mc:AlternateContent xmlns:mc="http://schemas.openxmlformats.org/markup-compatibility/2006">
              <mc:Choice xmlns:v="urn:schemas-microsoft-com:vml" Requires="v">
                <p:oleObj spid="_x0000_s1088" name="CorelDRAW" r:id="rId3" imgW="9151920" imgH="5621400" progId="">
                  <p:embed/>
                </p:oleObj>
              </mc:Choice>
              <mc:Fallback>
                <p:oleObj name="CorelDRAW" r:id="rId3" imgW="9151920" imgH="5621400" progId="">
                  <p:embed/>
                  <p:pic>
                    <p:nvPicPr>
                      <p:cNvPr id="17454"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599" y="6245225"/>
            <a:ext cx="2844800" cy="476250"/>
          </a:xfrm>
          <a:prstGeom prst="rect">
            <a:avLst/>
          </a:prstGeom>
          <a:noFill/>
          <a:ln w="9525">
            <a:noFill/>
            <a:miter lim="800000"/>
            <a:headEnd/>
            <a:tailEnd/>
          </a:ln>
          <a:effectLst/>
        </p:spPr>
        <p:txBody>
          <a:bodyPr/>
          <a:lstStyle/>
          <a:p>
            <a:endParaRPr lang="es-ES" sz="1400" dirty="0">
              <a:solidFill>
                <a:srgbClr val="95A5A6"/>
              </a:solidFill>
            </a:endParaRPr>
          </a:p>
        </p:txBody>
      </p:sp>
      <p:sp>
        <p:nvSpPr>
          <p:cNvPr id="17433" name="Rectangle 25"/>
          <p:cNvSpPr>
            <a:spLocks noChangeArrowheads="1"/>
          </p:cNvSpPr>
          <p:nvPr/>
        </p:nvSpPr>
        <p:spPr bwMode="auto">
          <a:xfrm>
            <a:off x="4165601" y="6245225"/>
            <a:ext cx="3860800" cy="476250"/>
          </a:xfrm>
          <a:prstGeom prst="rect">
            <a:avLst/>
          </a:prstGeom>
          <a:noFill/>
          <a:ln w="9525">
            <a:noFill/>
            <a:miter lim="800000"/>
            <a:headEnd/>
            <a:tailEnd/>
          </a:ln>
          <a:effectLst/>
        </p:spPr>
        <p:txBody>
          <a:bodyPr/>
          <a:lstStyle/>
          <a:p>
            <a:pPr algn="ctr"/>
            <a:endParaRPr lang="es-ES" sz="1400" dirty="0">
              <a:solidFill>
                <a:srgbClr val="95A5A6"/>
              </a:solidFill>
            </a:endParaRPr>
          </a:p>
        </p:txBody>
      </p:sp>
      <p:sp>
        <p:nvSpPr>
          <p:cNvPr id="17434" name="Rectangle 26"/>
          <p:cNvSpPr>
            <a:spLocks noChangeArrowheads="1"/>
          </p:cNvSpPr>
          <p:nvPr/>
        </p:nvSpPr>
        <p:spPr bwMode="auto">
          <a:xfrm>
            <a:off x="609599" y="6245225"/>
            <a:ext cx="2844800" cy="476250"/>
          </a:xfrm>
          <a:prstGeom prst="rect">
            <a:avLst/>
          </a:prstGeom>
          <a:noFill/>
          <a:ln w="9525">
            <a:noFill/>
            <a:miter lim="800000"/>
            <a:headEnd/>
            <a:tailEnd/>
          </a:ln>
          <a:effectLst/>
        </p:spPr>
        <p:txBody>
          <a:bodyPr/>
          <a:lstStyle/>
          <a:p>
            <a:endParaRPr lang="es-ES" sz="1400" dirty="0">
              <a:solidFill>
                <a:srgbClr val="95A5A6"/>
              </a:solidFill>
            </a:endParaRPr>
          </a:p>
        </p:txBody>
      </p:sp>
      <p:sp>
        <p:nvSpPr>
          <p:cNvPr id="17435" name="Rectangle 27"/>
          <p:cNvSpPr>
            <a:spLocks noChangeArrowheads="1"/>
          </p:cNvSpPr>
          <p:nvPr/>
        </p:nvSpPr>
        <p:spPr bwMode="auto">
          <a:xfrm>
            <a:off x="4165601" y="6245225"/>
            <a:ext cx="3860800" cy="476250"/>
          </a:xfrm>
          <a:prstGeom prst="rect">
            <a:avLst/>
          </a:prstGeom>
          <a:noFill/>
          <a:ln w="9525">
            <a:noFill/>
            <a:miter lim="800000"/>
            <a:headEnd/>
            <a:tailEnd/>
          </a:ln>
          <a:effectLst/>
        </p:spPr>
        <p:txBody>
          <a:bodyPr/>
          <a:lstStyle/>
          <a:p>
            <a:pPr algn="ctr"/>
            <a:endParaRPr lang="es-ES" sz="1400" dirty="0">
              <a:solidFill>
                <a:srgbClr val="95A5A6"/>
              </a:solidFill>
            </a:endParaRPr>
          </a:p>
        </p:txBody>
      </p:sp>
      <p:pic>
        <p:nvPicPr>
          <p:cNvPr id="17456" name="Picture 48" descr="bannner 2"/>
          <p:cNvPicPr>
            <a:picLocks noChangeAspect="1" noChangeArrowheads="1"/>
          </p:cNvPicPr>
          <p:nvPr/>
        </p:nvPicPr>
        <p:blipFill>
          <a:blip r:embed="rId5" cstate="print"/>
          <a:srcRect/>
          <a:stretch>
            <a:fillRect/>
          </a:stretch>
        </p:blipFill>
        <p:spPr bwMode="auto">
          <a:xfrm>
            <a:off x="1" y="5722938"/>
            <a:ext cx="12192000" cy="1135062"/>
          </a:xfrm>
          <a:prstGeom prst="rect">
            <a:avLst/>
          </a:prstGeom>
          <a:noFill/>
        </p:spPr>
      </p:pic>
      <p:sp>
        <p:nvSpPr>
          <p:cNvPr id="17458" name="Oval 50"/>
          <p:cNvSpPr>
            <a:spLocks noChangeArrowheads="1"/>
          </p:cNvSpPr>
          <p:nvPr/>
        </p:nvSpPr>
        <p:spPr bwMode="auto">
          <a:xfrm>
            <a:off x="289984" y="260352"/>
            <a:ext cx="1056216" cy="792163"/>
          </a:xfrm>
          <a:prstGeom prst="ellipse">
            <a:avLst/>
          </a:prstGeom>
          <a:solidFill>
            <a:schemeClr val="bg1"/>
          </a:solidFill>
          <a:ln w="9525">
            <a:noFill/>
            <a:round/>
            <a:headEnd/>
            <a:tailEnd/>
          </a:ln>
          <a:effectLst/>
        </p:spPr>
        <p:txBody>
          <a:bodyPr wrap="none" anchor="ctr"/>
          <a:lstStyle/>
          <a:p>
            <a:endParaRPr lang="es-ES" dirty="0">
              <a:solidFill>
                <a:srgbClr val="95A5A6"/>
              </a:solidFill>
            </a:endParaRPr>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101891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1" y="1600202"/>
            <a:ext cx="10972800" cy="4525963"/>
          </a:xfrm>
          <a:prstGeom prst="rect">
            <a:avLst/>
          </a:prstGeo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0379013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0"/>
            <a:ext cx="27432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1" y="274640"/>
            <a:ext cx="8026400" cy="5851525"/>
          </a:xfrm>
          <a:prstGeom prst="rect">
            <a:avLst/>
          </a:prstGeo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8943568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623392" y="1556794"/>
            <a:ext cx="10972800" cy="4525963"/>
          </a:xfrm>
          <a:prstGeom prst="rect">
            <a:avLst/>
          </a:prstGeo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2258156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5" y="4406902"/>
            <a:ext cx="103632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5"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Editar el estilo de texto del patrón</a:t>
            </a:r>
          </a:p>
        </p:txBody>
      </p:sp>
    </p:spTree>
    <p:extLst>
      <p:ext uri="{BB962C8B-B14F-4D97-AF65-F5344CB8AC3E}">
        <p14:creationId xmlns:p14="http://schemas.microsoft.com/office/powerpoint/2010/main" val="29611364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1"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1538069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7"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5 Marcador de contenido"/>
          <p:cNvSpPr>
            <a:spLocks noGrp="1"/>
          </p:cNvSpPr>
          <p:nvPr>
            <p:ph sz="quarter" idx="4"/>
          </p:nvPr>
        </p:nvSpPr>
        <p:spPr>
          <a:xfrm>
            <a:off x="6193367"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7665820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32943464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21515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4011084"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4" y="273052"/>
            <a:ext cx="6815666"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0" y="1435102"/>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Tree>
    <p:extLst>
      <p:ext uri="{BB962C8B-B14F-4D97-AF65-F5344CB8AC3E}">
        <p14:creationId xmlns:p14="http://schemas.microsoft.com/office/powerpoint/2010/main" val="25644915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dirty="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Tree>
    <p:extLst>
      <p:ext uri="{BB962C8B-B14F-4D97-AF65-F5344CB8AC3E}">
        <p14:creationId xmlns:p14="http://schemas.microsoft.com/office/powerpoint/2010/main" val="35841382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1"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solidFill>
                <a:srgbClr val="95A5A6"/>
              </a:solidFill>
            </a:endParaRPr>
          </a:p>
        </p:txBody>
      </p:sp>
      <p:sp>
        <p:nvSpPr>
          <p:cNvPr id="1045" name="Rectangle 21"/>
          <p:cNvSpPr>
            <a:spLocks noChangeArrowheads="1"/>
          </p:cNvSpPr>
          <p:nvPr/>
        </p:nvSpPr>
        <p:spPr bwMode="auto">
          <a:xfrm rot="10800000">
            <a:off x="1" y="6308727"/>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solidFill>
                <a:srgbClr val="95A5A6"/>
              </a:solidFill>
            </a:endParaRPr>
          </a:p>
        </p:txBody>
      </p:sp>
      <p:sp>
        <p:nvSpPr>
          <p:cNvPr id="1047" name="Line 23"/>
          <p:cNvSpPr>
            <a:spLocks noChangeShapeType="1"/>
          </p:cNvSpPr>
          <p:nvPr/>
        </p:nvSpPr>
        <p:spPr bwMode="auto">
          <a:xfrm rot="10800000" flipH="1">
            <a:off x="33867" y="6296025"/>
            <a:ext cx="8879418" cy="0"/>
          </a:xfrm>
          <a:prstGeom prst="line">
            <a:avLst/>
          </a:prstGeom>
          <a:noFill/>
          <a:ln w="38100">
            <a:solidFill>
              <a:srgbClr val="FF0000"/>
            </a:solidFill>
            <a:round/>
            <a:headEnd/>
            <a:tailEnd/>
          </a:ln>
          <a:effectLst/>
        </p:spPr>
        <p:txBody>
          <a:bodyPr/>
          <a:lstStyle/>
          <a:p>
            <a:endParaRPr lang="es-ES" dirty="0">
              <a:solidFill>
                <a:srgbClr val="95A5A6"/>
              </a:solidFill>
            </a:endParaRPr>
          </a:p>
        </p:txBody>
      </p:sp>
      <p:sp>
        <p:nvSpPr>
          <p:cNvPr id="1048" name="Line 24"/>
          <p:cNvSpPr>
            <a:spLocks noChangeShapeType="1"/>
          </p:cNvSpPr>
          <p:nvPr/>
        </p:nvSpPr>
        <p:spPr bwMode="auto">
          <a:xfrm rot="10800000" flipH="1">
            <a:off x="33867" y="6245225"/>
            <a:ext cx="8879418" cy="0"/>
          </a:xfrm>
          <a:prstGeom prst="line">
            <a:avLst/>
          </a:prstGeom>
          <a:noFill/>
          <a:ln w="38100">
            <a:solidFill>
              <a:srgbClr val="006600"/>
            </a:solidFill>
            <a:round/>
            <a:headEnd/>
            <a:tailEnd/>
          </a:ln>
          <a:effectLst/>
        </p:spPr>
        <p:txBody>
          <a:bodyPr/>
          <a:lstStyle/>
          <a:p>
            <a:endParaRPr lang="es-ES" dirty="0">
              <a:solidFill>
                <a:srgbClr val="95A5A6"/>
              </a:solidFill>
            </a:endParaRPr>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7594" t="38806" r="7258" b="30597"/>
          <a:stretch/>
        </p:blipFill>
        <p:spPr bwMode="auto">
          <a:xfrm>
            <a:off x="8880310" y="5906861"/>
            <a:ext cx="3269714" cy="624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73374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1.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Subtítulo"/>
          <p:cNvSpPr txBox="1">
            <a:spLocks/>
          </p:cNvSpPr>
          <p:nvPr/>
        </p:nvSpPr>
        <p:spPr>
          <a:xfrm>
            <a:off x="1152211" y="701843"/>
            <a:ext cx="11039789" cy="5001007"/>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lang="es-EC" sz="1600" kern="0"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DEPARTAMENTO DE CIENCIAS ECONÓMICAS, ADMINISTRATIVAS Y DE COMERCIO</a:t>
            </a: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600" b="1" dirty="0">
                <a:solidFill>
                  <a:srgbClr val="000000"/>
                </a:solidFill>
                <a:latin typeface="Times New Roman" panose="02020603050405020304" pitchFamily="18" charset="0"/>
                <a:cs typeface="Times New Roman" panose="02020603050405020304" pitchFamily="18" charset="0"/>
              </a:rPr>
              <a:t>CARRERA DE INGENIERÍA EN FINANZAS Y AUDITORÍA</a:t>
            </a: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600" b="1" dirty="0">
                <a:solidFill>
                  <a:srgbClr val="000000"/>
                </a:solidFill>
                <a:latin typeface="Times New Roman" panose="02020603050405020304" pitchFamily="18" charset="0"/>
                <a:cs typeface="Times New Roman" panose="02020603050405020304" pitchFamily="18" charset="0"/>
              </a:rPr>
              <a:t>TRABAJO DE TITULACIÓN, PREVIO A LA OBTENCIÓN DEL TÍTULO DE INGENIERÍA EN FINANZAS Y </a:t>
            </a:r>
            <a:r>
              <a:rPr lang="es-EC" sz="1600" b="1" dirty="0" smtClean="0">
                <a:solidFill>
                  <a:srgbClr val="000000"/>
                </a:solidFill>
                <a:latin typeface="Times New Roman" panose="02020603050405020304" pitchFamily="18" charset="0"/>
                <a:cs typeface="Times New Roman" panose="02020603050405020304" pitchFamily="18" charset="0"/>
              </a:rPr>
              <a:t>AUDITORÍA- CPA</a:t>
            </a:r>
            <a:endParaRPr lang="es-EC" sz="1600"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600" b="1" dirty="0" smtClean="0">
                <a:solidFill>
                  <a:srgbClr val="000000"/>
                </a:solidFill>
                <a:latin typeface="Times New Roman" panose="02020603050405020304" pitchFamily="18" charset="0"/>
                <a:cs typeface="Times New Roman" panose="02020603050405020304" pitchFamily="18" charset="0"/>
              </a:rPr>
              <a:t>AUTOR:</a:t>
            </a: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600" b="1" dirty="0" smtClean="0">
                <a:solidFill>
                  <a:srgbClr val="000000"/>
                </a:solidFill>
                <a:latin typeface="Times New Roman" panose="02020603050405020304" pitchFamily="18" charset="0"/>
                <a:cs typeface="Times New Roman" panose="02020603050405020304" pitchFamily="18" charset="0"/>
              </a:rPr>
              <a:t>MONTALUISA YUNGA, CARMEN MARÍA</a:t>
            </a:r>
          </a:p>
          <a:p>
            <a:pPr marL="0" indent="0" algn="ctr">
              <a:buNone/>
            </a:pPr>
            <a:endParaRPr lang="es-EC" sz="1600" dirty="0" smtClean="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600" b="1" cap="all" dirty="0" smtClean="0">
                <a:solidFill>
                  <a:schemeClr val="bg2">
                    <a:lumMod val="10000"/>
                  </a:schemeClr>
                </a:solidFill>
                <a:latin typeface="Times New Roman" panose="02020603050405020304" pitchFamily="18" charset="0"/>
                <a:cs typeface="Times New Roman" panose="02020603050405020304" pitchFamily="18" charset="0"/>
              </a:rPr>
              <a:t>Cultura </a:t>
            </a:r>
            <a:r>
              <a:rPr lang="es-EC" sz="1600" b="1" cap="all" dirty="0">
                <a:solidFill>
                  <a:schemeClr val="bg2">
                    <a:lumMod val="10000"/>
                  </a:schemeClr>
                </a:solidFill>
                <a:latin typeface="Times New Roman" panose="02020603050405020304" pitchFamily="18" charset="0"/>
                <a:cs typeface="Times New Roman" panose="02020603050405020304" pitchFamily="18" charset="0"/>
              </a:rPr>
              <a:t>organizacional E INNOVACIÓN: utilidad y líneas de ingresos DEL sector hotelero de la provincia de </a:t>
            </a:r>
            <a:r>
              <a:rPr lang="es-EC" sz="1600" b="1" cap="all" dirty="0" err="1">
                <a:solidFill>
                  <a:schemeClr val="bg2">
                    <a:lumMod val="10000"/>
                  </a:schemeClr>
                </a:solidFill>
                <a:latin typeface="Times New Roman" panose="02020603050405020304" pitchFamily="18" charset="0"/>
                <a:cs typeface="Times New Roman" panose="02020603050405020304" pitchFamily="18" charset="0"/>
              </a:rPr>
              <a:t>imbabura</a:t>
            </a:r>
            <a:endParaRPr lang="es-EC" sz="1600" b="1" dirty="0">
              <a:solidFill>
                <a:schemeClr val="bg2">
                  <a:lumMod val="10000"/>
                </a:schemeClr>
              </a:solidFill>
              <a:latin typeface="Times New Roman" panose="02020603050405020304" pitchFamily="18" charset="0"/>
              <a:cs typeface="Times New Roman" panose="02020603050405020304" pitchFamily="18" charset="0"/>
            </a:endParaRPr>
          </a:p>
          <a:p>
            <a:pPr marL="0" indent="0" algn="ctr">
              <a:buNone/>
            </a:pPr>
            <a:endParaRPr lang="es-EC" sz="1600" b="1" dirty="0" smtClean="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600" b="1" dirty="0" smtClean="0">
                <a:solidFill>
                  <a:srgbClr val="000000"/>
                </a:solidFill>
                <a:latin typeface="Times New Roman" panose="02020603050405020304" pitchFamily="18" charset="0"/>
                <a:cs typeface="Times New Roman" panose="02020603050405020304" pitchFamily="18" charset="0"/>
              </a:rPr>
              <a:t>ING. CARRILLO PUNINA, ALVARO PATRICIO MBA.</a:t>
            </a:r>
          </a:p>
          <a:p>
            <a:pPr marL="0" indent="0" algn="ctr">
              <a:buNone/>
            </a:pPr>
            <a:r>
              <a:rPr lang="es-EC" sz="1600" b="1" dirty="0" smtClean="0">
                <a:solidFill>
                  <a:srgbClr val="000000"/>
                </a:solidFill>
                <a:latin typeface="Times New Roman" panose="02020603050405020304" pitchFamily="18" charset="0"/>
                <a:cs typeface="Times New Roman" panose="02020603050405020304" pitchFamily="18" charset="0"/>
              </a:rPr>
              <a:t>DIRECTOR</a:t>
            </a: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79180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392" y="666524"/>
            <a:ext cx="10972800" cy="1143000"/>
          </a:xfrm>
        </p:spPr>
        <p:txBody>
          <a:bodyPr/>
          <a:lstStyle/>
          <a:p>
            <a:pPr algn="ctr"/>
            <a:r>
              <a:rPr lang="es-EC" dirty="0" err="1">
                <a:solidFill>
                  <a:schemeClr val="tx2"/>
                </a:solidFill>
                <a:effectLst/>
                <a:latin typeface="Times New Roman" panose="02020603050405020304" pitchFamily="18" charset="0"/>
                <a:cs typeface="Times New Roman" panose="02020603050405020304" pitchFamily="18" charset="0"/>
              </a:rPr>
              <a:t>Competing</a:t>
            </a:r>
            <a:r>
              <a:rPr lang="es-EC" dirty="0">
                <a:solidFill>
                  <a:schemeClr val="tx2"/>
                </a:solidFill>
                <a:effectLst/>
                <a:latin typeface="Times New Roman" panose="02020603050405020304" pitchFamily="18" charset="0"/>
                <a:cs typeface="Times New Roman" panose="02020603050405020304" pitchFamily="18" charset="0"/>
              </a:rPr>
              <a:t> </a:t>
            </a:r>
            <a:r>
              <a:rPr lang="es-EC" dirty="0" err="1">
                <a:solidFill>
                  <a:schemeClr val="tx2"/>
                </a:solidFill>
                <a:effectLst/>
                <a:latin typeface="Times New Roman" panose="02020603050405020304" pitchFamily="18" charset="0"/>
                <a:cs typeface="Times New Roman" panose="02020603050405020304" pitchFamily="18" charset="0"/>
              </a:rPr>
              <a:t>Values</a:t>
            </a:r>
            <a:r>
              <a:rPr lang="es-EC" dirty="0">
                <a:solidFill>
                  <a:schemeClr val="tx2"/>
                </a:solidFill>
                <a:effectLst/>
                <a:latin typeface="Times New Roman" panose="02020603050405020304" pitchFamily="18" charset="0"/>
                <a:cs typeface="Times New Roman" panose="02020603050405020304" pitchFamily="18" charset="0"/>
              </a:rPr>
              <a:t> Framework</a:t>
            </a:r>
            <a:endParaRPr lang="es-EC" dirty="0">
              <a:solidFill>
                <a:schemeClr val="tx2"/>
              </a:solidFill>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88487724"/>
              </p:ext>
            </p:extLst>
          </p:nvPr>
        </p:nvGraphicFramePr>
        <p:xfrm>
          <a:off x="-107632" y="973467"/>
          <a:ext cx="6368583" cy="56962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descr="Resultado de imagen para competing values framework 2006 cameron y quinn"/>
          <p:cNvPicPr/>
          <p:nvPr/>
        </p:nvPicPr>
        <p:blipFill rotWithShape="1">
          <a:blip r:embed="rId7" cstate="print">
            <a:extLst>
              <a:ext uri="{28A0092B-C50C-407E-A947-70E740481C1C}">
                <a14:useLocalDpi xmlns:a14="http://schemas.microsoft.com/office/drawing/2010/main" val="0"/>
              </a:ext>
            </a:extLst>
          </a:blip>
          <a:srcRect b="4825"/>
          <a:stretch/>
        </p:blipFill>
        <p:spPr bwMode="auto">
          <a:xfrm>
            <a:off x="6672444" y="1557338"/>
            <a:ext cx="4923748" cy="3907291"/>
          </a:xfrm>
          <a:prstGeom prst="rect">
            <a:avLst/>
          </a:prstGeom>
          <a:noFill/>
          <a:ln>
            <a:noFill/>
          </a:ln>
          <a:extLst>
            <a:ext uri="{53640926-AAD7-44D8-BBD7-CCE9431645EC}">
              <a14:shadowObscured xmlns:a14="http://schemas.microsoft.com/office/drawing/2010/main"/>
            </a:ext>
          </a:extLst>
        </p:spPr>
      </p:pic>
      <p:sp>
        <p:nvSpPr>
          <p:cNvPr id="6" name="Rectángulo 5"/>
          <p:cNvSpPr/>
          <p:nvPr/>
        </p:nvSpPr>
        <p:spPr>
          <a:xfrm>
            <a:off x="6086318" y="5464629"/>
            <a:ext cx="6096000" cy="665695"/>
          </a:xfrm>
          <a:prstGeom prst="rect">
            <a:avLst/>
          </a:prstGeom>
        </p:spPr>
        <p:txBody>
          <a:bodyPr>
            <a:spAutoFit/>
          </a:bodyPr>
          <a:lstStyle/>
          <a:p>
            <a:pPr algn="ctr">
              <a:spcAft>
                <a:spcPts val="0"/>
              </a:spcAft>
            </a:pPr>
            <a:r>
              <a:rPr lang="es-EC" b="1" i="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Figura </a:t>
            </a:r>
            <a:r>
              <a:rPr lang="es-EC" b="1" i="1" dirty="0"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1</a:t>
            </a:r>
            <a:r>
              <a:rPr lang="es-EC" b="1" dirty="0"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s-EC"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Modelo </a:t>
            </a:r>
            <a:r>
              <a:rPr lang="es-EC"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Competing</a:t>
            </a:r>
            <a:r>
              <a:rPr lang="es-EC"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s-EC"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Values</a:t>
            </a:r>
            <a:r>
              <a:rPr lang="es-EC"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Framework</a:t>
            </a:r>
            <a:endParaRPr lang="es-EC" sz="1100" i="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107000"/>
              </a:lnSpc>
              <a:spcAft>
                <a:spcPts val="800"/>
              </a:spcAft>
            </a:pPr>
            <a:r>
              <a:rPr lang="es-EC"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Fuente: (Cameron &amp; </a:t>
            </a:r>
            <a:r>
              <a:rPr lang="es-EC"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Quinn</a:t>
            </a:r>
            <a:r>
              <a:rPr lang="es-EC"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2006, pág. 35)</a:t>
            </a:r>
            <a:endParaRPr lang="es-EC"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86102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5055" y="839095"/>
            <a:ext cx="10972800" cy="546269"/>
          </a:xfrm>
        </p:spPr>
        <p:txBody>
          <a:bodyPr/>
          <a:lstStyle/>
          <a:p>
            <a:pPr algn="ctr"/>
            <a:r>
              <a:rPr lang="es-EC" dirty="0" smtClean="0">
                <a:solidFill>
                  <a:schemeClr val="tx2"/>
                </a:solidFill>
                <a:latin typeface="Times New Roman" panose="02020603050405020304" pitchFamily="18" charset="0"/>
                <a:cs typeface="Times New Roman" panose="02020603050405020304" pitchFamily="18" charset="0"/>
              </a:rPr>
              <a:t>Dimensiones del Modelo </a:t>
            </a:r>
            <a:endParaRPr lang="es-EC" dirty="0">
              <a:solidFill>
                <a:schemeClr val="tx2"/>
              </a:solidFill>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890981401"/>
              </p:ext>
            </p:extLst>
          </p:nvPr>
        </p:nvGraphicFramePr>
        <p:xfrm>
          <a:off x="118279" y="1611127"/>
          <a:ext cx="10972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89968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392" y="704944"/>
            <a:ext cx="10972800" cy="1143000"/>
          </a:xfrm>
        </p:spPr>
        <p:txBody>
          <a:bodyPr/>
          <a:lstStyle/>
          <a:p>
            <a:pPr algn="ctr"/>
            <a:r>
              <a:rPr lang="es-EC" dirty="0" smtClean="0">
                <a:solidFill>
                  <a:schemeClr val="tx2"/>
                </a:solidFill>
                <a:latin typeface="Times New Roman" panose="02020603050405020304" pitchFamily="18" charset="0"/>
                <a:cs typeface="Times New Roman" panose="02020603050405020304" pitchFamily="18" charset="0"/>
              </a:rPr>
              <a:t>Innovación</a:t>
            </a:r>
            <a:endParaRPr lang="es-EC" dirty="0">
              <a:solidFill>
                <a:schemeClr val="tx2"/>
              </a:solidFill>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57811797"/>
              </p:ext>
            </p:extLst>
          </p:nvPr>
        </p:nvGraphicFramePr>
        <p:xfrm>
          <a:off x="623888" y="1557338"/>
          <a:ext cx="10972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3853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1" y="674914"/>
            <a:ext cx="10972800" cy="742724"/>
          </a:xfrm>
        </p:spPr>
        <p:txBody>
          <a:bodyPr/>
          <a:lstStyle/>
          <a:p>
            <a:pPr algn="ctr"/>
            <a:r>
              <a:rPr lang="es-EC" dirty="0" smtClean="0">
                <a:solidFill>
                  <a:schemeClr val="tx2"/>
                </a:solidFill>
                <a:latin typeface="Times New Roman" panose="02020603050405020304" pitchFamily="18" charset="0"/>
                <a:cs typeface="Times New Roman" panose="02020603050405020304" pitchFamily="18" charset="0"/>
              </a:rPr>
              <a:t>Tipos de Innovación</a:t>
            </a:r>
            <a:endParaRPr lang="es-EC" dirty="0">
              <a:solidFill>
                <a:schemeClr val="tx2"/>
              </a:solidFill>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872639741"/>
              </p:ext>
            </p:extLst>
          </p:nvPr>
        </p:nvGraphicFramePr>
        <p:xfrm>
          <a:off x="623888" y="1417638"/>
          <a:ext cx="10972800" cy="4665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93997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1" y="740228"/>
            <a:ext cx="10972800" cy="677409"/>
          </a:xfrm>
        </p:spPr>
        <p:txBody>
          <a:bodyPr/>
          <a:lstStyle/>
          <a:p>
            <a:pPr algn="ctr"/>
            <a:r>
              <a:rPr lang="es-EC" dirty="0" smtClean="0">
                <a:solidFill>
                  <a:schemeClr val="tx2"/>
                </a:solidFill>
                <a:latin typeface="Times New Roman" panose="02020603050405020304" pitchFamily="18" charset="0"/>
                <a:cs typeface="Times New Roman" panose="02020603050405020304" pitchFamily="18" charset="0"/>
              </a:rPr>
              <a:t>Ingresos y Utilidades</a:t>
            </a:r>
            <a:endParaRPr lang="es-EC" dirty="0">
              <a:solidFill>
                <a:schemeClr val="tx2"/>
              </a:solidFill>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466884091"/>
              </p:ext>
            </p:extLst>
          </p:nvPr>
        </p:nvGraphicFramePr>
        <p:xfrm>
          <a:off x="2645592" y="4133283"/>
          <a:ext cx="6868522" cy="1897402"/>
        </p:xfrm>
        <a:graphic>
          <a:graphicData uri="http://schemas.openxmlformats.org/drawingml/2006/table">
            <a:tbl>
              <a:tblPr firstRow="1" firstCol="1" bandRow="1"/>
              <a:tblGrid>
                <a:gridCol w="1404025">
                  <a:extLst>
                    <a:ext uri="{9D8B030D-6E8A-4147-A177-3AD203B41FA5}">
                      <a16:colId xmlns:a16="http://schemas.microsoft.com/office/drawing/2014/main" val="1996319186"/>
                    </a:ext>
                  </a:extLst>
                </a:gridCol>
                <a:gridCol w="2267922">
                  <a:extLst>
                    <a:ext uri="{9D8B030D-6E8A-4147-A177-3AD203B41FA5}">
                      <a16:colId xmlns:a16="http://schemas.microsoft.com/office/drawing/2014/main" val="2164113622"/>
                    </a:ext>
                  </a:extLst>
                </a:gridCol>
                <a:gridCol w="3196575">
                  <a:extLst>
                    <a:ext uri="{9D8B030D-6E8A-4147-A177-3AD203B41FA5}">
                      <a16:colId xmlns:a16="http://schemas.microsoft.com/office/drawing/2014/main" val="3526214823"/>
                    </a:ext>
                  </a:extLst>
                </a:gridCol>
              </a:tblGrid>
              <a:tr h="379480">
                <a:tc gridSpan="2">
                  <a:txBody>
                    <a:bodyPr/>
                    <a:lstStyle/>
                    <a:p>
                      <a:pPr marL="228600" algn="ctr">
                        <a:lnSpc>
                          <a:spcPct val="150000"/>
                        </a:lnSpc>
                        <a:spcAft>
                          <a:spcPts val="0"/>
                        </a:spcAft>
                      </a:pPr>
                      <a:r>
                        <a:rPr lang="es-EC"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Variable</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marL="228600">
                        <a:lnSpc>
                          <a:spcPct val="150000"/>
                        </a:lnSpc>
                        <a:spcAft>
                          <a:spcPts val="0"/>
                        </a:spcAft>
                      </a:pPr>
                      <a:r>
                        <a:rPr lang="es-EC"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Características</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7497838"/>
                  </a:ext>
                </a:extLst>
              </a:tr>
              <a:tr h="758961">
                <a:tc>
                  <a:txBody>
                    <a:bodyPr/>
                    <a:lstStyle/>
                    <a:p>
                      <a:pPr marL="228600">
                        <a:lnSpc>
                          <a:spcPct val="150000"/>
                        </a:lnSpc>
                        <a:spcAft>
                          <a:spcPts val="0"/>
                        </a:spcAft>
                      </a:pPr>
                      <a:r>
                        <a:rPr lang="es-EC"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Ingresos</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228600" algn="ctr">
                        <a:lnSpc>
                          <a:spcPct val="150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Ordinarios</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228600">
                        <a:lnSpc>
                          <a:spcPct val="150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Provenientes de la actividad a la que se dedica la empresa</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94281472"/>
                  </a:ext>
                </a:extLst>
              </a:tr>
              <a:tr h="758961">
                <a:tc>
                  <a:txBody>
                    <a:bodyPr/>
                    <a:lstStyle/>
                    <a:p>
                      <a:pPr marL="228600" marR="0" indent="0" algn="l" defTabSz="914400" rtl="0" eaLnBrk="1" fontAlgn="auto" latinLnBrk="0" hangingPunct="1">
                        <a:lnSpc>
                          <a:spcPct val="150000"/>
                        </a:lnSpc>
                        <a:spcBef>
                          <a:spcPts val="0"/>
                        </a:spcBef>
                        <a:spcAft>
                          <a:spcPts val="0"/>
                        </a:spcAft>
                        <a:buClrTx/>
                        <a:buSzTx/>
                        <a:buFontTx/>
                        <a:buNone/>
                        <a:tabLst/>
                        <a:defRPr/>
                      </a:pPr>
                      <a:r>
                        <a:rPr lang="es-EC"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C" sz="11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Utilidades</a:t>
                      </a:r>
                      <a:endParaRPr lang="es-EC" sz="11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50000"/>
                        </a:lnSpc>
                        <a:spcAft>
                          <a:spcPts val="0"/>
                        </a:spcAft>
                      </a:pP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228600" algn="ctr">
                        <a:lnSpc>
                          <a:spcPct val="150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Utilidad neta</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228600">
                        <a:lnSpc>
                          <a:spcPct val="150000"/>
                        </a:lnSpc>
                        <a:spcAft>
                          <a:spcPts val="0"/>
                        </a:spcAft>
                      </a:pPr>
                      <a:r>
                        <a:rPr lang="es-EC"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Corresponde a la utilidad después de incluir impuestos.</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8560170"/>
                  </a:ext>
                </a:extLst>
              </a:tr>
            </a:tbl>
          </a:graphicData>
        </a:graphic>
      </p:graphicFrame>
      <p:graphicFrame>
        <p:nvGraphicFramePr>
          <p:cNvPr id="5" name="Diagrama 4"/>
          <p:cNvGraphicFramePr/>
          <p:nvPr/>
        </p:nvGraphicFramePr>
        <p:xfrm>
          <a:off x="839834" y="1859587"/>
          <a:ext cx="10512333" cy="2071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43707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1" y="566056"/>
            <a:ext cx="10972800" cy="851581"/>
          </a:xfrm>
        </p:spPr>
        <p:txBody>
          <a:bodyPr/>
          <a:lstStyle/>
          <a:p>
            <a:pPr algn="ctr"/>
            <a:r>
              <a:rPr lang="es-EC" dirty="0" smtClean="0">
                <a:solidFill>
                  <a:schemeClr val="tx2"/>
                </a:solidFill>
                <a:latin typeface="Times New Roman" panose="02020603050405020304" pitchFamily="18" charset="0"/>
                <a:cs typeface="Times New Roman" panose="02020603050405020304" pitchFamily="18" charset="0"/>
              </a:rPr>
              <a:t>Líneas de ingreso del sector hotelero</a:t>
            </a:r>
            <a:endParaRPr lang="es-EC" dirty="0">
              <a:solidFill>
                <a:schemeClr val="tx2"/>
              </a:solidFill>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050176020"/>
              </p:ext>
            </p:extLst>
          </p:nvPr>
        </p:nvGraphicFramePr>
        <p:xfrm>
          <a:off x="623888" y="1557338"/>
          <a:ext cx="10972800" cy="2949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88054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392" y="653142"/>
            <a:ext cx="10972800" cy="1143000"/>
          </a:xfrm>
        </p:spPr>
        <p:txBody>
          <a:bodyPr/>
          <a:lstStyle/>
          <a:p>
            <a:r>
              <a:rPr lang="es-EC" sz="4000" dirty="0" smtClean="0">
                <a:solidFill>
                  <a:schemeClr val="tx2"/>
                </a:solidFill>
                <a:latin typeface="Times New Roman" panose="02020603050405020304" pitchFamily="18" charset="0"/>
                <a:cs typeface="Times New Roman" panose="02020603050405020304" pitchFamily="18" charset="0"/>
              </a:rPr>
              <a:t>Marco Metodológico</a:t>
            </a:r>
            <a:endParaRPr lang="es-EC" sz="4000" dirty="0">
              <a:solidFill>
                <a:schemeClr val="tx2"/>
              </a:solidFill>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64194982"/>
              </p:ext>
            </p:extLst>
          </p:nvPr>
        </p:nvGraphicFramePr>
        <p:xfrm>
          <a:off x="623888" y="1557338"/>
          <a:ext cx="10972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08275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414339"/>
            <a:ext cx="10972800" cy="1143000"/>
          </a:xfrm>
        </p:spPr>
        <p:txBody>
          <a:bodyPr/>
          <a:lstStyle/>
          <a:p>
            <a:r>
              <a:rPr lang="es-EC" sz="4000" dirty="0">
                <a:solidFill>
                  <a:schemeClr val="tx2"/>
                </a:solidFill>
                <a:latin typeface="Times New Roman" panose="02020603050405020304" pitchFamily="18" charset="0"/>
                <a:cs typeface="Times New Roman" panose="02020603050405020304" pitchFamily="18" charset="0"/>
              </a:rPr>
              <a:t>Marco Metodológico</a:t>
            </a:r>
            <a:endParaRPr lang="es-EC" sz="40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141868283"/>
              </p:ext>
            </p:extLst>
          </p:nvPr>
        </p:nvGraphicFramePr>
        <p:xfrm>
          <a:off x="623888" y="1188132"/>
          <a:ext cx="10972800" cy="2775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549262239"/>
              </p:ext>
            </p:extLst>
          </p:nvPr>
        </p:nvGraphicFramePr>
        <p:xfrm>
          <a:off x="2626859" y="4172974"/>
          <a:ext cx="6966858" cy="1924558"/>
        </p:xfrm>
        <a:graphic>
          <a:graphicData uri="http://schemas.openxmlformats.org/drawingml/2006/table">
            <a:tbl>
              <a:tblPr firstRow="1" firstCol="1" bandRow="1"/>
              <a:tblGrid>
                <a:gridCol w="2322286">
                  <a:extLst>
                    <a:ext uri="{9D8B030D-6E8A-4147-A177-3AD203B41FA5}">
                      <a16:colId xmlns:a16="http://schemas.microsoft.com/office/drawing/2014/main" val="3694342336"/>
                    </a:ext>
                  </a:extLst>
                </a:gridCol>
                <a:gridCol w="2322286">
                  <a:extLst>
                    <a:ext uri="{9D8B030D-6E8A-4147-A177-3AD203B41FA5}">
                      <a16:colId xmlns:a16="http://schemas.microsoft.com/office/drawing/2014/main" val="1547913994"/>
                    </a:ext>
                  </a:extLst>
                </a:gridCol>
                <a:gridCol w="2322286">
                  <a:extLst>
                    <a:ext uri="{9D8B030D-6E8A-4147-A177-3AD203B41FA5}">
                      <a16:colId xmlns:a16="http://schemas.microsoft.com/office/drawing/2014/main" val="2565195821"/>
                    </a:ext>
                  </a:extLst>
                </a:gridCol>
              </a:tblGrid>
              <a:tr h="723248">
                <a:tc>
                  <a:txBody>
                    <a:bodyPr/>
                    <a:lstStyle/>
                    <a:p>
                      <a:pPr algn="ctr">
                        <a:lnSpc>
                          <a:spcPct val="107000"/>
                        </a:lnSpc>
                        <a:spcAft>
                          <a:spcPts val="0"/>
                        </a:spcAft>
                      </a:pPr>
                      <a:r>
                        <a:rPr lang="es-EC" sz="20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EC" sz="2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20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Alfa de </a:t>
                      </a:r>
                      <a:r>
                        <a:rPr lang="es-EC" sz="2000" b="1" dirty="0" err="1">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Cronbach</a:t>
                      </a:r>
                      <a:endParaRPr lang="es-EC" sz="2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20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Alfa de </a:t>
                      </a:r>
                      <a:r>
                        <a:rPr lang="es-EC" sz="2000" b="1" dirty="0" err="1">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Cronbach</a:t>
                      </a:r>
                      <a:r>
                        <a:rPr lang="es-EC" sz="20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basada en elementos estandarizados</a:t>
                      </a:r>
                      <a:endParaRPr lang="es-EC" sz="2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20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EC" sz="2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20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N de elementos</a:t>
                      </a:r>
                      <a:endParaRPr lang="es-EC" sz="2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2566445"/>
                  </a:ext>
                </a:extLst>
              </a:tr>
              <a:tr h="482165">
                <a:tc>
                  <a:txBody>
                    <a:bodyPr/>
                    <a:lstStyle/>
                    <a:p>
                      <a:pPr algn="ctr">
                        <a:lnSpc>
                          <a:spcPct val="107000"/>
                        </a:lnSpc>
                        <a:spcAft>
                          <a:spcPts val="0"/>
                        </a:spcAft>
                      </a:pPr>
                      <a:r>
                        <a:rPr lang="es-EC" sz="20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EC" sz="20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20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0,821</a:t>
                      </a:r>
                      <a:endParaRPr lang="es-EC" sz="20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20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EC" sz="20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20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0,822</a:t>
                      </a:r>
                      <a:endParaRPr lang="es-EC" sz="20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20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EC"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20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22</a:t>
                      </a:r>
                      <a:endParaRPr lang="es-EC"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601571"/>
                  </a:ext>
                </a:extLst>
              </a:tr>
            </a:tbl>
          </a:graphicData>
        </a:graphic>
      </p:graphicFrame>
    </p:spTree>
    <p:extLst>
      <p:ext uri="{BB962C8B-B14F-4D97-AF65-F5344CB8AC3E}">
        <p14:creationId xmlns:p14="http://schemas.microsoft.com/office/powerpoint/2010/main" val="14595711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392" y="280209"/>
            <a:ext cx="10972800" cy="699181"/>
          </a:xfrm>
        </p:spPr>
        <p:txBody>
          <a:bodyPr/>
          <a:lstStyle/>
          <a:p>
            <a:r>
              <a:rPr lang="es-EC" sz="4000" dirty="0" smtClean="0">
                <a:solidFill>
                  <a:schemeClr val="tx2"/>
                </a:solidFill>
                <a:latin typeface="Times New Roman" panose="02020603050405020304" pitchFamily="18" charset="0"/>
                <a:cs typeface="Times New Roman" panose="02020603050405020304" pitchFamily="18" charset="0"/>
              </a:rPr>
              <a:t>Resultados</a:t>
            </a:r>
            <a:endParaRPr lang="es-EC" sz="4000" dirty="0">
              <a:solidFill>
                <a:schemeClr val="tx2"/>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p:txBody>
          <a:bodyPr/>
          <a:lstStyle/>
          <a:p>
            <a:endParaRPr lang="es-EC" dirty="0"/>
          </a:p>
        </p:txBody>
      </p:sp>
      <p:graphicFrame>
        <p:nvGraphicFramePr>
          <p:cNvPr id="4" name="Gráfico 3"/>
          <p:cNvGraphicFramePr/>
          <p:nvPr>
            <p:extLst>
              <p:ext uri="{D42A27DB-BD31-4B8C-83A1-F6EECF244321}">
                <p14:modId xmlns:p14="http://schemas.microsoft.com/office/powerpoint/2010/main" val="2778596713"/>
              </p:ext>
            </p:extLst>
          </p:nvPr>
        </p:nvGraphicFramePr>
        <p:xfrm>
          <a:off x="-2267" y="2013441"/>
          <a:ext cx="4223835" cy="35509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ext uri="{D42A27DB-BD31-4B8C-83A1-F6EECF244321}">
                <p14:modId xmlns:p14="http://schemas.microsoft.com/office/powerpoint/2010/main" val="3079576727"/>
              </p:ext>
            </p:extLst>
          </p:nvPr>
        </p:nvGraphicFramePr>
        <p:xfrm>
          <a:off x="4221568" y="2002646"/>
          <a:ext cx="4138660" cy="35617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p:cNvGraphicFramePr/>
          <p:nvPr>
            <p:extLst>
              <p:ext uri="{D42A27DB-BD31-4B8C-83A1-F6EECF244321}">
                <p14:modId xmlns:p14="http://schemas.microsoft.com/office/powerpoint/2010/main" val="3769451635"/>
              </p:ext>
            </p:extLst>
          </p:nvPr>
        </p:nvGraphicFramePr>
        <p:xfrm>
          <a:off x="8360228" y="2002646"/>
          <a:ext cx="3831771" cy="35617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15646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p:txBody>
          <a:bodyPr/>
          <a:lstStyle/>
          <a:p>
            <a:endParaRPr lang="es-EC"/>
          </a:p>
        </p:txBody>
      </p:sp>
      <p:graphicFrame>
        <p:nvGraphicFramePr>
          <p:cNvPr id="6" name="Gráfico 5"/>
          <p:cNvGraphicFramePr/>
          <p:nvPr>
            <p:extLst>
              <p:ext uri="{D42A27DB-BD31-4B8C-83A1-F6EECF244321}">
                <p14:modId xmlns:p14="http://schemas.microsoft.com/office/powerpoint/2010/main" val="1546882053"/>
              </p:ext>
            </p:extLst>
          </p:nvPr>
        </p:nvGraphicFramePr>
        <p:xfrm>
          <a:off x="241122" y="311459"/>
          <a:ext cx="5868670" cy="33381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p:cNvGraphicFramePr/>
          <p:nvPr>
            <p:extLst>
              <p:ext uri="{D42A27DB-BD31-4B8C-83A1-F6EECF244321}">
                <p14:modId xmlns:p14="http://schemas.microsoft.com/office/powerpoint/2010/main" val="107222579"/>
              </p:ext>
            </p:extLst>
          </p:nvPr>
        </p:nvGraphicFramePr>
        <p:xfrm>
          <a:off x="6344285" y="311459"/>
          <a:ext cx="5847715" cy="32714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p:cNvGraphicFramePr/>
          <p:nvPr>
            <p:extLst>
              <p:ext uri="{D42A27DB-BD31-4B8C-83A1-F6EECF244321}">
                <p14:modId xmlns:p14="http://schemas.microsoft.com/office/powerpoint/2010/main" val="1206149240"/>
              </p:ext>
            </p:extLst>
          </p:nvPr>
        </p:nvGraphicFramePr>
        <p:xfrm>
          <a:off x="241122" y="3819775"/>
          <a:ext cx="5868670" cy="30382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áfico 9"/>
          <p:cNvGraphicFramePr/>
          <p:nvPr>
            <p:extLst>
              <p:ext uri="{D42A27DB-BD31-4B8C-83A1-F6EECF244321}">
                <p14:modId xmlns:p14="http://schemas.microsoft.com/office/powerpoint/2010/main" val="2413396482"/>
              </p:ext>
            </p:extLst>
          </p:nvPr>
        </p:nvGraphicFramePr>
        <p:xfrm>
          <a:off x="6332677" y="3819775"/>
          <a:ext cx="5859323" cy="28787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39013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794078"/>
            <a:ext cx="10972800" cy="1143000"/>
          </a:xfrm>
        </p:spPr>
        <p:txBody>
          <a:bodyPr/>
          <a:lstStyle/>
          <a:p>
            <a:r>
              <a:rPr lang="es-EC" sz="4000" dirty="0" smtClean="0">
                <a:solidFill>
                  <a:schemeClr val="tx2"/>
                </a:solidFill>
                <a:latin typeface="Times New Roman" panose="02020603050405020304" pitchFamily="18" charset="0"/>
                <a:cs typeface="Times New Roman" panose="02020603050405020304" pitchFamily="18" charset="0"/>
              </a:rPr>
              <a:t>Planteamiento de problema</a:t>
            </a:r>
            <a:endParaRPr lang="es-EC" sz="4000" dirty="0">
              <a:solidFill>
                <a:schemeClr val="tx2"/>
              </a:solidFill>
              <a:latin typeface="Times New Roman" panose="02020603050405020304" pitchFamily="18" charset="0"/>
              <a:cs typeface="Times New Roman" panose="02020603050405020304" pitchFamily="18"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726090708"/>
              </p:ext>
            </p:extLst>
          </p:nvPr>
        </p:nvGraphicFramePr>
        <p:xfrm>
          <a:off x="623888" y="1557338"/>
          <a:ext cx="10972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90686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1" y="552892"/>
            <a:ext cx="10972800" cy="864745"/>
          </a:xfrm>
        </p:spPr>
        <p:txBody>
          <a:bodyPr/>
          <a:lstStyle/>
          <a:p>
            <a:r>
              <a:rPr lang="es-EC" dirty="0" smtClean="0">
                <a:solidFill>
                  <a:schemeClr val="tx2"/>
                </a:solidFill>
                <a:latin typeface="Times New Roman" panose="02020603050405020304" pitchFamily="18" charset="0"/>
                <a:cs typeface="Times New Roman" panose="02020603050405020304" pitchFamily="18" charset="0"/>
              </a:rPr>
              <a:t>Diagnóstico de la Cultura Organizacional</a:t>
            </a:r>
            <a:endParaRPr lang="es-EC" dirty="0">
              <a:solidFill>
                <a:schemeClr val="tx2"/>
              </a:solidFill>
              <a:latin typeface="Times New Roman" panose="02020603050405020304" pitchFamily="18" charset="0"/>
              <a:cs typeface="Times New Roman" panose="02020603050405020304" pitchFamily="18" charset="0"/>
            </a:endParaRPr>
          </a:p>
        </p:txBody>
      </p:sp>
      <p:graphicFrame>
        <p:nvGraphicFramePr>
          <p:cNvPr id="9" name="Marcador de contenido 8"/>
          <p:cNvGraphicFramePr>
            <a:graphicFrameLocks noGrp="1"/>
          </p:cNvGraphicFramePr>
          <p:nvPr>
            <p:ph idx="1"/>
            <p:extLst>
              <p:ext uri="{D42A27DB-BD31-4B8C-83A1-F6EECF244321}">
                <p14:modId xmlns:p14="http://schemas.microsoft.com/office/powerpoint/2010/main" val="673648953"/>
              </p:ext>
            </p:extLst>
          </p:nvPr>
        </p:nvGraphicFramePr>
        <p:xfrm>
          <a:off x="2057396" y="4684588"/>
          <a:ext cx="8255003" cy="1335212"/>
        </p:xfrm>
        <a:graphic>
          <a:graphicData uri="http://schemas.openxmlformats.org/drawingml/2006/table">
            <a:tbl>
              <a:tblPr firstRow="1" firstCol="1" bandRow="1"/>
              <a:tblGrid>
                <a:gridCol w="1707239">
                  <a:extLst>
                    <a:ext uri="{9D8B030D-6E8A-4147-A177-3AD203B41FA5}">
                      <a16:colId xmlns:a16="http://schemas.microsoft.com/office/drawing/2014/main" val="2113950958"/>
                    </a:ext>
                  </a:extLst>
                </a:gridCol>
                <a:gridCol w="1544732">
                  <a:extLst>
                    <a:ext uri="{9D8B030D-6E8A-4147-A177-3AD203B41FA5}">
                      <a16:colId xmlns:a16="http://schemas.microsoft.com/office/drawing/2014/main" val="3550639956"/>
                    </a:ext>
                  </a:extLst>
                </a:gridCol>
                <a:gridCol w="1250758">
                  <a:extLst>
                    <a:ext uri="{9D8B030D-6E8A-4147-A177-3AD203B41FA5}">
                      <a16:colId xmlns:a16="http://schemas.microsoft.com/office/drawing/2014/main" val="2041919452"/>
                    </a:ext>
                  </a:extLst>
                </a:gridCol>
                <a:gridCol w="1250758">
                  <a:extLst>
                    <a:ext uri="{9D8B030D-6E8A-4147-A177-3AD203B41FA5}">
                      <a16:colId xmlns:a16="http://schemas.microsoft.com/office/drawing/2014/main" val="4067575867"/>
                    </a:ext>
                  </a:extLst>
                </a:gridCol>
                <a:gridCol w="1250758">
                  <a:extLst>
                    <a:ext uri="{9D8B030D-6E8A-4147-A177-3AD203B41FA5}">
                      <a16:colId xmlns:a16="http://schemas.microsoft.com/office/drawing/2014/main" val="1430902746"/>
                    </a:ext>
                  </a:extLst>
                </a:gridCol>
                <a:gridCol w="1250758">
                  <a:extLst>
                    <a:ext uri="{9D8B030D-6E8A-4147-A177-3AD203B41FA5}">
                      <a16:colId xmlns:a16="http://schemas.microsoft.com/office/drawing/2014/main" val="2471392641"/>
                    </a:ext>
                  </a:extLst>
                </a:gridCol>
              </a:tblGrid>
              <a:tr h="333803">
                <a:tc>
                  <a:txBody>
                    <a:bodyPr/>
                    <a:lstStyle/>
                    <a:p>
                      <a:pPr>
                        <a:lnSpc>
                          <a:spcPct val="150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Clan</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Adhocracia</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Mercado</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Jerárquica</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9764464"/>
                  </a:ext>
                </a:extLst>
              </a:tr>
              <a:tr h="333803">
                <a:tc>
                  <a:txBody>
                    <a:bodyPr/>
                    <a:lstStyle/>
                    <a:p>
                      <a:pPr>
                        <a:lnSpc>
                          <a:spcPct val="150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Actual</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20,98</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23,05</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25,34</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EC" sz="11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30,62</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78261657"/>
                  </a:ext>
                </a:extLst>
              </a:tr>
              <a:tr h="333803">
                <a:tc>
                  <a:txBody>
                    <a:bodyPr/>
                    <a:lstStyle/>
                    <a:p>
                      <a:pPr>
                        <a:lnSpc>
                          <a:spcPct val="150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Preferida</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33,11</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26,96</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20,24</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19,68</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4734808"/>
                  </a:ext>
                </a:extLst>
              </a:tr>
              <a:tr h="333803">
                <a:tc>
                  <a:txBody>
                    <a:bodyPr/>
                    <a:lstStyle/>
                    <a:p>
                      <a:pPr>
                        <a:lnSpc>
                          <a:spcPct val="150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Brecha Cultural</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12,13</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3,92</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5,09</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10,95</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4001314"/>
                  </a:ext>
                </a:extLst>
              </a:tr>
            </a:tbl>
          </a:graphicData>
        </a:graphic>
      </p:graphicFrame>
      <p:pic>
        <p:nvPicPr>
          <p:cNvPr id="3" name="Imagen 2"/>
          <p:cNvPicPr>
            <a:picLocks noChangeAspect="1"/>
          </p:cNvPicPr>
          <p:nvPr/>
        </p:nvPicPr>
        <p:blipFill>
          <a:blip r:embed="rId2"/>
          <a:stretch>
            <a:fillRect/>
          </a:stretch>
        </p:blipFill>
        <p:spPr>
          <a:xfrm>
            <a:off x="3952876" y="1074613"/>
            <a:ext cx="4286250" cy="3609975"/>
          </a:xfrm>
          <a:prstGeom prst="rect">
            <a:avLst/>
          </a:prstGeom>
        </p:spPr>
      </p:pic>
    </p:spTree>
    <p:extLst>
      <p:ext uri="{BB962C8B-B14F-4D97-AF65-F5344CB8AC3E}">
        <p14:creationId xmlns:p14="http://schemas.microsoft.com/office/powerpoint/2010/main" val="25516831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39881" y="846138"/>
            <a:ext cx="5565596" cy="5097462"/>
          </a:xfrm>
          <a:prstGeom prst="rect">
            <a:avLst/>
          </a:prstGeom>
        </p:spPr>
      </p:pic>
      <p:graphicFrame>
        <p:nvGraphicFramePr>
          <p:cNvPr id="6" name="Tabla 5"/>
          <p:cNvGraphicFramePr>
            <a:graphicFrameLocks noGrp="1"/>
          </p:cNvGraphicFramePr>
          <p:nvPr>
            <p:extLst>
              <p:ext uri="{D42A27DB-BD31-4B8C-83A1-F6EECF244321}">
                <p14:modId xmlns:p14="http://schemas.microsoft.com/office/powerpoint/2010/main" val="3356834444"/>
              </p:ext>
            </p:extLst>
          </p:nvPr>
        </p:nvGraphicFramePr>
        <p:xfrm>
          <a:off x="5922962" y="2335784"/>
          <a:ext cx="6040438" cy="2210816"/>
        </p:xfrm>
        <a:graphic>
          <a:graphicData uri="http://schemas.openxmlformats.org/drawingml/2006/table">
            <a:tbl>
              <a:tblPr firstRow="1" firstCol="1" bandRow="1"/>
              <a:tblGrid>
                <a:gridCol w="2459784">
                  <a:extLst>
                    <a:ext uri="{9D8B030D-6E8A-4147-A177-3AD203B41FA5}">
                      <a16:colId xmlns:a16="http://schemas.microsoft.com/office/drawing/2014/main" val="881326085"/>
                    </a:ext>
                  </a:extLst>
                </a:gridCol>
                <a:gridCol w="851044">
                  <a:extLst>
                    <a:ext uri="{9D8B030D-6E8A-4147-A177-3AD203B41FA5}">
                      <a16:colId xmlns:a16="http://schemas.microsoft.com/office/drawing/2014/main" val="2422604439"/>
                    </a:ext>
                  </a:extLst>
                </a:gridCol>
                <a:gridCol w="1039787">
                  <a:extLst>
                    <a:ext uri="{9D8B030D-6E8A-4147-A177-3AD203B41FA5}">
                      <a16:colId xmlns:a16="http://schemas.microsoft.com/office/drawing/2014/main" val="2773639527"/>
                    </a:ext>
                  </a:extLst>
                </a:gridCol>
                <a:gridCol w="851044">
                  <a:extLst>
                    <a:ext uri="{9D8B030D-6E8A-4147-A177-3AD203B41FA5}">
                      <a16:colId xmlns:a16="http://schemas.microsoft.com/office/drawing/2014/main" val="1810544434"/>
                    </a:ext>
                  </a:extLst>
                </a:gridCol>
                <a:gridCol w="838779">
                  <a:extLst>
                    <a:ext uri="{9D8B030D-6E8A-4147-A177-3AD203B41FA5}">
                      <a16:colId xmlns:a16="http://schemas.microsoft.com/office/drawing/2014/main" val="1398142930"/>
                    </a:ext>
                  </a:extLst>
                </a:gridCol>
              </a:tblGrid>
              <a:tr h="297230">
                <a:tc>
                  <a:txBody>
                    <a:bodyPr/>
                    <a:lstStyle/>
                    <a:p>
                      <a:pPr algn="ctr">
                        <a:lnSpc>
                          <a:spcPct val="115000"/>
                        </a:lnSpc>
                        <a:spcAft>
                          <a:spcPts val="0"/>
                        </a:spcAft>
                      </a:pPr>
                      <a:r>
                        <a:rPr lang="es-EC" sz="11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Dimensiones </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Clan</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Adhocracia</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Mercado</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Jerárquica</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2961448"/>
                  </a:ext>
                </a:extLst>
              </a:tr>
              <a:tr h="382796">
                <a:tc>
                  <a:txBody>
                    <a:bodyPr/>
                    <a:lstStyle/>
                    <a:p>
                      <a:pPr>
                        <a:lnSpc>
                          <a:spcPct val="115000"/>
                        </a:lnSpc>
                        <a:spcAft>
                          <a:spcPts val="0"/>
                        </a:spcAft>
                      </a:pPr>
                      <a:r>
                        <a:rPr lang="es-EC"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Características dominantes</a:t>
                      </a:r>
                      <a:endParaRPr lang="es-EC"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20,79</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22,66</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26,02</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1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30,52</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86670744"/>
                  </a:ext>
                </a:extLst>
              </a:tr>
              <a:tr h="297230">
                <a:tc>
                  <a:txBody>
                    <a:bodyPr/>
                    <a:lstStyle/>
                    <a:p>
                      <a:pPr>
                        <a:lnSpc>
                          <a:spcPct val="115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Liderazgo en la organización</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18,94</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21,67</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25,04</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1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34,34</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666710241"/>
                  </a:ext>
                </a:extLst>
              </a:tr>
              <a:tr h="308390">
                <a:tc>
                  <a:txBody>
                    <a:bodyPr/>
                    <a:lstStyle/>
                    <a:p>
                      <a:pPr>
                        <a:lnSpc>
                          <a:spcPct val="115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Estilo Gerencial</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24,40</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23,91</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100" b="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24,98</a:t>
                      </a:r>
                      <a:endParaRPr lang="es-EC" sz="11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1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26,71</a:t>
                      </a:r>
                      <a:endParaRPr lang="es-EC"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3168149758"/>
                  </a:ext>
                </a:extLst>
              </a:tr>
              <a:tr h="308390">
                <a:tc>
                  <a:txBody>
                    <a:bodyPr/>
                    <a:lstStyle/>
                    <a:p>
                      <a:pPr>
                        <a:lnSpc>
                          <a:spcPct val="115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Unión en la organización</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19,10</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22,08</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26,73</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1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32,08</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938408172"/>
                  </a:ext>
                </a:extLst>
              </a:tr>
              <a:tr h="308390">
                <a:tc>
                  <a:txBody>
                    <a:bodyPr/>
                    <a:lstStyle/>
                    <a:p>
                      <a:pPr>
                        <a:lnSpc>
                          <a:spcPct val="115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Énfasis estratégico</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20,98</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23,01</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25,22</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1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30,77</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3920624926"/>
                  </a:ext>
                </a:extLst>
              </a:tr>
              <a:tr h="308390">
                <a:tc>
                  <a:txBody>
                    <a:bodyPr/>
                    <a:lstStyle/>
                    <a:p>
                      <a:pPr>
                        <a:lnSpc>
                          <a:spcPct val="115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Criterio del éxito</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21,67</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24,97</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24,05</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29,32</a:t>
                      </a:r>
                      <a:endParaRPr lang="es-EC"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7428100"/>
                  </a:ext>
                </a:extLst>
              </a:tr>
            </a:tbl>
          </a:graphicData>
        </a:graphic>
      </p:graphicFrame>
    </p:spTree>
    <p:extLst>
      <p:ext uri="{BB962C8B-B14F-4D97-AF65-F5344CB8AC3E}">
        <p14:creationId xmlns:p14="http://schemas.microsoft.com/office/powerpoint/2010/main" val="30919608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1" y="584200"/>
            <a:ext cx="10972800" cy="833438"/>
          </a:xfrm>
        </p:spPr>
        <p:txBody>
          <a:bodyPr/>
          <a:lstStyle/>
          <a:p>
            <a:r>
              <a:rPr lang="es-EC" dirty="0" smtClean="0">
                <a:solidFill>
                  <a:schemeClr val="tx2"/>
                </a:solidFill>
                <a:latin typeface="Times New Roman" panose="02020603050405020304" pitchFamily="18" charset="0"/>
                <a:cs typeface="Times New Roman" panose="02020603050405020304" pitchFamily="18" charset="0"/>
              </a:rPr>
              <a:t>Resultados de Innovación</a:t>
            </a:r>
            <a:endParaRPr lang="es-EC" dirty="0">
              <a:solidFill>
                <a:schemeClr val="tx2"/>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609601" y="1417638"/>
            <a:ext cx="10972800" cy="4287836"/>
          </a:xfrm>
        </p:spPr>
        <p:txBody>
          <a:bodyPr/>
          <a:lstStyle/>
          <a:p>
            <a:pPr lvl="0" algn="just"/>
            <a:r>
              <a:rPr lang="es-EC" sz="2800" b="1" dirty="0">
                <a:solidFill>
                  <a:schemeClr val="tx2"/>
                </a:solidFill>
                <a:latin typeface="Times New Roman" panose="02020603050405020304" pitchFamily="18" charset="0"/>
                <a:cs typeface="Times New Roman" panose="02020603050405020304" pitchFamily="18" charset="0"/>
              </a:rPr>
              <a:t>¿Durante los últimos 5 años (2012-2016), la empresa implementó un proceso, bien o servicio nuevo, o mejoró alguno ya existente?</a:t>
            </a:r>
            <a:endParaRPr lang="es-EC" sz="2800" dirty="0">
              <a:solidFill>
                <a:schemeClr val="tx2"/>
              </a:solidFill>
              <a:latin typeface="Times New Roman" panose="02020603050405020304" pitchFamily="18" charset="0"/>
              <a:cs typeface="Times New Roman" panose="02020603050405020304" pitchFamily="18" charset="0"/>
            </a:endParaRPr>
          </a:p>
          <a:p>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1100040009"/>
              </p:ext>
            </p:extLst>
          </p:nvPr>
        </p:nvGraphicFramePr>
        <p:xfrm>
          <a:off x="939798" y="2875757"/>
          <a:ext cx="7035801" cy="2378233"/>
        </p:xfrm>
        <a:graphic>
          <a:graphicData uri="http://schemas.openxmlformats.org/drawingml/2006/table">
            <a:tbl>
              <a:tblPr firstRow="1" firstCol="1" bandRow="1"/>
              <a:tblGrid>
                <a:gridCol w="4040612">
                  <a:extLst>
                    <a:ext uri="{9D8B030D-6E8A-4147-A177-3AD203B41FA5}">
                      <a16:colId xmlns:a16="http://schemas.microsoft.com/office/drawing/2014/main" val="2813392069"/>
                    </a:ext>
                  </a:extLst>
                </a:gridCol>
                <a:gridCol w="1381474">
                  <a:extLst>
                    <a:ext uri="{9D8B030D-6E8A-4147-A177-3AD203B41FA5}">
                      <a16:colId xmlns:a16="http://schemas.microsoft.com/office/drawing/2014/main" val="876716230"/>
                    </a:ext>
                  </a:extLst>
                </a:gridCol>
                <a:gridCol w="1613715">
                  <a:extLst>
                    <a:ext uri="{9D8B030D-6E8A-4147-A177-3AD203B41FA5}">
                      <a16:colId xmlns:a16="http://schemas.microsoft.com/office/drawing/2014/main" val="2006113244"/>
                    </a:ext>
                  </a:extLst>
                </a:gridCol>
              </a:tblGrid>
              <a:tr h="401947">
                <a:tc>
                  <a:txBody>
                    <a:bodyPr/>
                    <a:lstStyle/>
                    <a:p>
                      <a:pPr algn="ctr">
                        <a:lnSpc>
                          <a:spcPct val="150000"/>
                        </a:lnSpc>
                        <a:spcAft>
                          <a:spcPts val="0"/>
                        </a:spcAft>
                      </a:pPr>
                      <a:r>
                        <a:rPr lang="es-EC" sz="20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Implementación</a:t>
                      </a:r>
                      <a:endParaRPr lang="es-EC" sz="20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20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Si</a:t>
                      </a:r>
                      <a:endParaRPr lang="es-EC" sz="20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20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s-EC" sz="20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1622254"/>
                  </a:ext>
                </a:extLst>
              </a:tr>
              <a:tr h="297338">
                <a:tc>
                  <a:txBody>
                    <a:bodyPr/>
                    <a:lstStyle/>
                    <a:p>
                      <a:pPr algn="just">
                        <a:lnSpc>
                          <a:spcPct val="150000"/>
                        </a:lnSpc>
                        <a:spcAft>
                          <a:spcPts val="0"/>
                        </a:spcAft>
                      </a:pPr>
                      <a:r>
                        <a:rPr lang="es-EC" sz="20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Bien o servicio nuevo</a:t>
                      </a:r>
                      <a:endParaRPr lang="es-EC" sz="20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EC"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66,7%</a:t>
                      </a:r>
                      <a:endParaRPr lang="es-EC"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s-EC" sz="2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33,3%</a:t>
                      </a:r>
                      <a:endParaRPr lang="es-EC"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44687643"/>
                  </a:ext>
                </a:extLst>
              </a:tr>
              <a:tr h="549433">
                <a:tc>
                  <a:txBody>
                    <a:bodyPr/>
                    <a:lstStyle/>
                    <a:p>
                      <a:pPr algn="just">
                        <a:lnSpc>
                          <a:spcPct val="150000"/>
                        </a:lnSpc>
                        <a:spcAft>
                          <a:spcPts val="0"/>
                        </a:spcAft>
                      </a:pPr>
                      <a:r>
                        <a:rPr lang="es-EC" sz="20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Bien o servicio (existente) mejorado</a:t>
                      </a:r>
                      <a:endParaRPr lang="es-EC" sz="20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50000"/>
                        </a:lnSpc>
                        <a:spcAft>
                          <a:spcPts val="0"/>
                        </a:spcAft>
                      </a:pPr>
                      <a:r>
                        <a:rPr lang="es-EC"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83,3%</a:t>
                      </a:r>
                      <a:endParaRPr lang="es-EC"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50000"/>
                        </a:lnSpc>
                        <a:spcAft>
                          <a:spcPts val="0"/>
                        </a:spcAft>
                      </a:pPr>
                      <a:r>
                        <a:rPr lang="es-EC" sz="20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16,7%</a:t>
                      </a:r>
                      <a:endParaRPr lang="es-EC" sz="20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357054767"/>
                  </a:ext>
                </a:extLst>
              </a:tr>
              <a:tr h="401947">
                <a:tc>
                  <a:txBody>
                    <a:bodyPr/>
                    <a:lstStyle/>
                    <a:p>
                      <a:pPr algn="just">
                        <a:lnSpc>
                          <a:spcPct val="150000"/>
                        </a:lnSpc>
                        <a:spcAft>
                          <a:spcPts val="0"/>
                        </a:spcAft>
                      </a:pPr>
                      <a:r>
                        <a:rPr lang="es-EC" sz="2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Proceso nuevo</a:t>
                      </a:r>
                      <a:endParaRPr lang="es-EC"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50000"/>
                        </a:lnSpc>
                        <a:spcAft>
                          <a:spcPts val="0"/>
                        </a:spcAft>
                      </a:pPr>
                      <a:r>
                        <a:rPr lang="es-EC"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66,7%</a:t>
                      </a:r>
                      <a:endParaRPr lang="es-EC"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50000"/>
                        </a:lnSpc>
                        <a:spcAft>
                          <a:spcPts val="0"/>
                        </a:spcAft>
                      </a:pPr>
                      <a:r>
                        <a:rPr lang="es-EC" sz="20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33,3%</a:t>
                      </a:r>
                      <a:endParaRPr lang="es-EC" sz="20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2842301053"/>
                  </a:ext>
                </a:extLst>
              </a:tr>
              <a:tr h="401947">
                <a:tc>
                  <a:txBody>
                    <a:bodyPr/>
                    <a:lstStyle/>
                    <a:p>
                      <a:pPr algn="just">
                        <a:lnSpc>
                          <a:spcPct val="150000"/>
                        </a:lnSpc>
                        <a:spcAft>
                          <a:spcPts val="0"/>
                        </a:spcAft>
                      </a:pPr>
                      <a:r>
                        <a:rPr lang="es-EC" sz="20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Proceso (existente) mejorado</a:t>
                      </a:r>
                      <a:endParaRPr lang="es-EC" sz="20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91,7%</a:t>
                      </a:r>
                      <a:endParaRPr lang="es-EC"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C" sz="2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8,3%</a:t>
                      </a:r>
                      <a:endParaRPr lang="es-EC"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9625806"/>
                  </a:ext>
                </a:extLst>
              </a:tr>
            </a:tbl>
          </a:graphicData>
        </a:graphic>
      </p:graphicFrame>
    </p:spTree>
    <p:extLst>
      <p:ext uri="{BB962C8B-B14F-4D97-AF65-F5344CB8AC3E}">
        <p14:creationId xmlns:p14="http://schemas.microsoft.com/office/powerpoint/2010/main" val="31262943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97992" y="438491"/>
            <a:ext cx="10972800" cy="4525963"/>
          </a:xfrm>
        </p:spPr>
        <p:txBody>
          <a:bodyPr/>
          <a:lstStyle/>
          <a:p>
            <a:pPr lvl="0"/>
            <a:r>
              <a:rPr lang="es-EC" sz="2800" b="1" dirty="0">
                <a:solidFill>
                  <a:schemeClr val="tx2"/>
                </a:solidFill>
                <a:latin typeface="Times New Roman" panose="02020603050405020304" pitchFamily="18" charset="0"/>
                <a:cs typeface="Times New Roman" panose="02020603050405020304" pitchFamily="18" charset="0"/>
              </a:rPr>
              <a:t>¿Los siguientes procesos se han innovado durante los últimos 5 años (2012-2016)?</a:t>
            </a:r>
            <a:endParaRPr lang="es-EC" sz="2800" dirty="0">
              <a:solidFill>
                <a:schemeClr val="tx2"/>
              </a:solidFill>
              <a:latin typeface="Times New Roman" panose="02020603050405020304" pitchFamily="18" charset="0"/>
              <a:cs typeface="Times New Roman" panose="02020603050405020304" pitchFamily="18" charset="0"/>
            </a:endParaRPr>
          </a:p>
          <a:p>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1538879368"/>
              </p:ext>
            </p:extLst>
          </p:nvPr>
        </p:nvGraphicFramePr>
        <p:xfrm>
          <a:off x="835660" y="1453539"/>
          <a:ext cx="9832340" cy="4777159"/>
        </p:xfrm>
        <a:graphic>
          <a:graphicData uri="http://schemas.openxmlformats.org/drawingml/2006/table">
            <a:tbl>
              <a:tblPr firstRow="1" firstCol="1" bandRow="1"/>
              <a:tblGrid>
                <a:gridCol w="7374255">
                  <a:extLst>
                    <a:ext uri="{9D8B030D-6E8A-4147-A177-3AD203B41FA5}">
                      <a16:colId xmlns:a16="http://schemas.microsoft.com/office/drawing/2014/main" val="2978412829"/>
                    </a:ext>
                  </a:extLst>
                </a:gridCol>
                <a:gridCol w="1253826">
                  <a:extLst>
                    <a:ext uri="{9D8B030D-6E8A-4147-A177-3AD203B41FA5}">
                      <a16:colId xmlns:a16="http://schemas.microsoft.com/office/drawing/2014/main" val="1434665194"/>
                    </a:ext>
                  </a:extLst>
                </a:gridCol>
                <a:gridCol w="1204259">
                  <a:extLst>
                    <a:ext uri="{9D8B030D-6E8A-4147-A177-3AD203B41FA5}">
                      <a16:colId xmlns:a16="http://schemas.microsoft.com/office/drawing/2014/main" val="585114267"/>
                    </a:ext>
                  </a:extLst>
                </a:gridCol>
              </a:tblGrid>
              <a:tr h="243364">
                <a:tc>
                  <a:txBody>
                    <a:bodyPr/>
                    <a:lstStyle/>
                    <a:p>
                      <a:pPr algn="ctr">
                        <a:lnSpc>
                          <a:spcPct val="150000"/>
                        </a:lnSpc>
                        <a:spcAft>
                          <a:spcPts val="0"/>
                        </a:spcAft>
                      </a:pPr>
                      <a:r>
                        <a:rPr lang="es-EC"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Procesos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971467"/>
                  </a:ext>
                </a:extLst>
              </a:tr>
              <a:tr h="515872">
                <a:tc>
                  <a:txBody>
                    <a:bodyPr/>
                    <a:lstStyle/>
                    <a:p>
                      <a:pPr algn="just">
                        <a:lnSpc>
                          <a:spcPct val="150000"/>
                        </a:lnSpc>
                        <a:spcAft>
                          <a:spcPts val="0"/>
                        </a:spcAft>
                      </a:pPr>
                      <a:r>
                        <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Métodos de fabricación o producción de bienes o servicios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75,0%</a:t>
                      </a:r>
                      <a:endParaRPr lang="es-EC"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94700658"/>
                  </a:ext>
                </a:extLst>
              </a:tr>
              <a:tr h="443589">
                <a:tc>
                  <a:txBody>
                    <a:bodyPr/>
                    <a:lstStyle/>
                    <a:p>
                      <a:pPr algn="just">
                        <a:lnSpc>
                          <a:spcPct val="150000"/>
                        </a:lnSpc>
                        <a:spcAft>
                          <a:spcPts val="0"/>
                        </a:spcAft>
                      </a:pPr>
                      <a:r>
                        <a:rPr lang="es-EC"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Métodos </a:t>
                      </a:r>
                      <a:r>
                        <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 logística al interior de la empresa, mejorar procesos para la prestación de los servicios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50000"/>
                        </a:lnSpc>
                        <a:spcAft>
                          <a:spcPts val="0"/>
                        </a:spcAft>
                      </a:pPr>
                      <a:r>
                        <a:rPr lang="es-EC"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s-EC"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398541993"/>
                  </a:ext>
                </a:extLst>
              </a:tr>
              <a:tr h="1060887">
                <a:tc>
                  <a:txBody>
                    <a:bodyPr/>
                    <a:lstStyle/>
                    <a:p>
                      <a:pPr algn="just">
                        <a:lnSpc>
                          <a:spcPct val="150000"/>
                        </a:lnSpc>
                        <a:spcAft>
                          <a:spcPts val="0"/>
                        </a:spcAft>
                      </a:pPr>
                      <a:r>
                        <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Actividades </a:t>
                      </a:r>
                      <a:r>
                        <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 apoyo para procesos, tales como sistemas contables, de operaciones y otros sistemas de apoyo.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50000"/>
                        </a:lnSpc>
                        <a:spcAft>
                          <a:spcPts val="0"/>
                        </a:spcAft>
                      </a:pPr>
                      <a:r>
                        <a:rPr lang="es-EC"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91,7%</a:t>
                      </a:r>
                      <a:endParaRPr lang="es-EC"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985844571"/>
                  </a:ext>
                </a:extLst>
              </a:tr>
              <a:tr h="788379">
                <a:tc>
                  <a:txBody>
                    <a:bodyPr/>
                    <a:lstStyle/>
                    <a:p>
                      <a:pPr algn="just">
                        <a:lnSpc>
                          <a:spcPct val="150000"/>
                        </a:lnSpc>
                        <a:spcAft>
                          <a:spcPts val="0"/>
                        </a:spcAft>
                      </a:pPr>
                      <a:r>
                        <a:rPr lang="es-EC"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Prácticas </a:t>
                      </a:r>
                      <a:r>
                        <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 gestión y administración, organización de responsabilidades, toma de </a:t>
                      </a:r>
                      <a:r>
                        <a:rPr lang="es-EC"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decisiones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50000"/>
                        </a:lnSpc>
                        <a:spcAft>
                          <a:spcPts val="0"/>
                        </a:spcAft>
                      </a:pPr>
                      <a:r>
                        <a:rPr lang="es-EC"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66,7%</a:t>
                      </a:r>
                      <a:endParaRPr lang="es-EC"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986401181"/>
                  </a:ext>
                </a:extLst>
              </a:tr>
              <a:tr h="788379">
                <a:tc>
                  <a:txBody>
                    <a:bodyPr/>
                    <a:lstStyle/>
                    <a:p>
                      <a:pPr algn="just">
                        <a:lnSpc>
                          <a:spcPct val="150000"/>
                        </a:lnSpc>
                        <a:spcAft>
                          <a:spcPts val="0"/>
                        </a:spcAft>
                      </a:pPr>
                      <a:r>
                        <a:rPr lang="es-EC"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Métodos </a:t>
                      </a:r>
                      <a:r>
                        <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 diseño estético del bien o servicio, su distribución, colocación, promoción o precio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83,3%</a:t>
                      </a:r>
                      <a:endParaRPr lang="es-EC"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16,7%</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6150376"/>
                  </a:ext>
                </a:extLst>
              </a:tr>
            </a:tbl>
          </a:graphicData>
        </a:graphic>
      </p:graphicFrame>
    </p:spTree>
    <p:extLst>
      <p:ext uri="{BB962C8B-B14F-4D97-AF65-F5344CB8AC3E}">
        <p14:creationId xmlns:p14="http://schemas.microsoft.com/office/powerpoint/2010/main" val="34972673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0992" y="667794"/>
            <a:ext cx="10972800" cy="4525963"/>
          </a:xfrm>
        </p:spPr>
        <p:txBody>
          <a:bodyPr/>
          <a:lstStyle/>
          <a:p>
            <a:r>
              <a:rPr lang="es-EC" sz="2800" b="1" dirty="0">
                <a:solidFill>
                  <a:schemeClr val="tx2"/>
                </a:solidFill>
                <a:latin typeface="Times New Roman" panose="02020603050405020304" pitchFamily="18" charset="0"/>
                <a:cs typeface="Times New Roman" panose="02020603050405020304" pitchFamily="18" charset="0"/>
              </a:rPr>
              <a:t>¿Su empresa invirtió en Investigación y Desarrollo (I+D), para el desarrollo de innovaciones? Si fue así ¿La (I+D) fue realizada por los miembros de la empresa (interna), o contrato externamente?</a:t>
            </a:r>
            <a:endParaRPr lang="es-EC" sz="2800" dirty="0">
              <a:solidFill>
                <a:schemeClr val="tx2"/>
              </a:solidFill>
              <a:latin typeface="Times New Roman" panose="02020603050405020304" pitchFamily="18"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054861503"/>
              </p:ext>
            </p:extLst>
          </p:nvPr>
        </p:nvGraphicFramePr>
        <p:xfrm>
          <a:off x="216992" y="2886959"/>
          <a:ext cx="5167808" cy="3048000"/>
        </p:xfrm>
        <a:graphic>
          <a:graphicData uri="http://schemas.openxmlformats.org/drawingml/2006/table">
            <a:tbl>
              <a:tblPr firstRow="1" firstCol="1" bandRow="1"/>
              <a:tblGrid>
                <a:gridCol w="2969104">
                  <a:extLst>
                    <a:ext uri="{9D8B030D-6E8A-4147-A177-3AD203B41FA5}">
                      <a16:colId xmlns:a16="http://schemas.microsoft.com/office/drawing/2014/main" val="194664635"/>
                    </a:ext>
                  </a:extLst>
                </a:gridCol>
                <a:gridCol w="1099352">
                  <a:extLst>
                    <a:ext uri="{9D8B030D-6E8A-4147-A177-3AD203B41FA5}">
                      <a16:colId xmlns:a16="http://schemas.microsoft.com/office/drawing/2014/main" val="2141766544"/>
                    </a:ext>
                  </a:extLst>
                </a:gridCol>
                <a:gridCol w="1099352">
                  <a:extLst>
                    <a:ext uri="{9D8B030D-6E8A-4147-A177-3AD203B41FA5}">
                      <a16:colId xmlns:a16="http://schemas.microsoft.com/office/drawing/2014/main" val="2444803869"/>
                    </a:ext>
                  </a:extLst>
                </a:gridCol>
              </a:tblGrid>
              <a:tr h="419100">
                <a:tc>
                  <a:txBody>
                    <a:bodyPr/>
                    <a:lstStyle/>
                    <a:p>
                      <a:pPr algn="ctr">
                        <a:lnSpc>
                          <a:spcPct val="200000"/>
                        </a:lnSpc>
                        <a:spcAft>
                          <a:spcPts val="0"/>
                        </a:spcAft>
                      </a:pPr>
                      <a:r>
                        <a:rPr lang="es-EC"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Investigación y desarrollo</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0061341"/>
                  </a:ext>
                </a:extLst>
              </a:tr>
              <a:tr h="419100">
                <a:tc>
                  <a:txBody>
                    <a:bodyPr/>
                    <a:lstStyle/>
                    <a:p>
                      <a:pPr algn="just">
                        <a:lnSpc>
                          <a:spcPct val="200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Investigación y Desarrollo (I+D) Interna</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0"/>
                        </a:spcAft>
                      </a:pPr>
                      <a:r>
                        <a:rPr lang="es-EC"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66,7%</a:t>
                      </a:r>
                      <a:endParaRPr lang="es-EC"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92119348"/>
                  </a:ext>
                </a:extLst>
              </a:tr>
              <a:tr h="419100">
                <a:tc>
                  <a:txBody>
                    <a:bodyPr/>
                    <a:lstStyle/>
                    <a:p>
                      <a:pPr algn="just">
                        <a:lnSpc>
                          <a:spcPct val="200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Investigación y Desarrollo (I+D) Externa</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83,3%</a:t>
                      </a:r>
                      <a:endParaRPr lang="es-EC"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16,7%</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5268547"/>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4049553989"/>
              </p:ext>
            </p:extLst>
          </p:nvPr>
        </p:nvGraphicFramePr>
        <p:xfrm>
          <a:off x="6360160" y="2930774"/>
          <a:ext cx="5083632" cy="2743200"/>
        </p:xfrm>
        <a:graphic>
          <a:graphicData uri="http://schemas.openxmlformats.org/drawingml/2006/table">
            <a:tbl>
              <a:tblPr firstRow="1" firstCol="1" bandRow="1"/>
              <a:tblGrid>
                <a:gridCol w="2711086">
                  <a:extLst>
                    <a:ext uri="{9D8B030D-6E8A-4147-A177-3AD203B41FA5}">
                      <a16:colId xmlns:a16="http://schemas.microsoft.com/office/drawing/2014/main" val="3036264835"/>
                    </a:ext>
                  </a:extLst>
                </a:gridCol>
                <a:gridCol w="2372546">
                  <a:extLst>
                    <a:ext uri="{9D8B030D-6E8A-4147-A177-3AD203B41FA5}">
                      <a16:colId xmlns:a16="http://schemas.microsoft.com/office/drawing/2014/main" val="1626366618"/>
                    </a:ext>
                  </a:extLst>
                </a:gridCol>
              </a:tblGrid>
              <a:tr h="452597">
                <a:tc>
                  <a:txBody>
                    <a:bodyPr/>
                    <a:lstStyle/>
                    <a:p>
                      <a:pPr algn="ctr">
                        <a:lnSpc>
                          <a:spcPct val="150000"/>
                        </a:lnSpc>
                        <a:spcAft>
                          <a:spcPts val="0"/>
                        </a:spcAft>
                      </a:pPr>
                      <a:r>
                        <a:rPr lang="es-EC"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Tipo de I+D que realiza la empresa</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 Empresas</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4710306"/>
                  </a:ext>
                </a:extLst>
              </a:tr>
              <a:tr h="452597">
                <a:tc>
                  <a:txBody>
                    <a:bodyPr/>
                    <a:lstStyle/>
                    <a:p>
                      <a:pPr algn="ctr">
                        <a:lnSpc>
                          <a:spcPct val="150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I+D Interna y externa</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66,7%</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69180029"/>
                  </a:ext>
                </a:extLst>
              </a:tr>
              <a:tr h="452597">
                <a:tc>
                  <a:txBody>
                    <a:bodyPr/>
                    <a:lstStyle/>
                    <a:p>
                      <a:pPr algn="ctr">
                        <a:lnSpc>
                          <a:spcPct val="150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I+D interna</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50000"/>
                        </a:lnSpc>
                        <a:spcAft>
                          <a:spcPts val="0"/>
                        </a:spcAft>
                      </a:pPr>
                      <a:r>
                        <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16,7%</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282937409"/>
                  </a:ext>
                </a:extLst>
              </a:tr>
              <a:tr h="452597">
                <a:tc>
                  <a:txBody>
                    <a:bodyPr/>
                    <a:lstStyle/>
                    <a:p>
                      <a:pPr algn="ctr">
                        <a:lnSpc>
                          <a:spcPct val="150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I+D Externa</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16,7%</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687522"/>
                  </a:ext>
                </a:extLst>
              </a:tr>
              <a:tr h="452597">
                <a:tc>
                  <a:txBody>
                    <a:bodyPr/>
                    <a:lstStyle/>
                    <a:p>
                      <a:pPr>
                        <a:lnSpc>
                          <a:spcPct val="150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2651090"/>
                  </a:ext>
                </a:extLst>
              </a:tr>
            </a:tbl>
          </a:graphicData>
        </a:graphic>
      </p:graphicFrame>
    </p:spTree>
    <p:extLst>
      <p:ext uri="{BB962C8B-B14F-4D97-AF65-F5344CB8AC3E}">
        <p14:creationId xmlns:p14="http://schemas.microsoft.com/office/powerpoint/2010/main" val="3273464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97992" y="413794"/>
            <a:ext cx="10972800" cy="4525963"/>
          </a:xfrm>
        </p:spPr>
        <p:txBody>
          <a:bodyPr/>
          <a:lstStyle/>
          <a:p>
            <a:pPr lvl="0"/>
            <a:r>
              <a:rPr lang="es-EC" b="1" dirty="0">
                <a:solidFill>
                  <a:schemeClr val="tx2"/>
                </a:solidFill>
                <a:latin typeface="Times New Roman" panose="02020603050405020304" pitchFamily="18" charset="0"/>
                <a:cs typeface="Times New Roman" panose="02020603050405020304" pitchFamily="18" charset="0"/>
              </a:rPr>
              <a:t>¿Durante los últimos 5 años (2012-2016), éstos factores han motivado a las actividades de innovación dentro de su empresa?</a:t>
            </a:r>
            <a:endParaRPr lang="es-EC" dirty="0">
              <a:solidFill>
                <a:schemeClr val="tx2"/>
              </a:solidFill>
              <a:latin typeface="Times New Roman" panose="02020603050405020304" pitchFamily="18" charset="0"/>
              <a:cs typeface="Times New Roman" panose="02020603050405020304" pitchFamily="18" charset="0"/>
            </a:endParaRPr>
          </a:p>
          <a:p>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320270880"/>
              </p:ext>
            </p:extLst>
          </p:nvPr>
        </p:nvGraphicFramePr>
        <p:xfrm>
          <a:off x="975747" y="1404636"/>
          <a:ext cx="10217290" cy="5074607"/>
        </p:xfrm>
        <a:graphic>
          <a:graphicData uri="http://schemas.openxmlformats.org/drawingml/2006/table">
            <a:tbl>
              <a:tblPr firstRow="1" firstCol="1" bandRow="1"/>
              <a:tblGrid>
                <a:gridCol w="5847866">
                  <a:extLst>
                    <a:ext uri="{9D8B030D-6E8A-4147-A177-3AD203B41FA5}">
                      <a16:colId xmlns:a16="http://schemas.microsoft.com/office/drawing/2014/main" val="1815686224"/>
                    </a:ext>
                  </a:extLst>
                </a:gridCol>
                <a:gridCol w="2184712">
                  <a:extLst>
                    <a:ext uri="{9D8B030D-6E8A-4147-A177-3AD203B41FA5}">
                      <a16:colId xmlns:a16="http://schemas.microsoft.com/office/drawing/2014/main" val="514662887"/>
                    </a:ext>
                  </a:extLst>
                </a:gridCol>
                <a:gridCol w="2184712">
                  <a:extLst>
                    <a:ext uri="{9D8B030D-6E8A-4147-A177-3AD203B41FA5}">
                      <a16:colId xmlns:a16="http://schemas.microsoft.com/office/drawing/2014/main" val="3752422932"/>
                    </a:ext>
                  </a:extLst>
                </a:gridCol>
              </a:tblGrid>
              <a:tr h="548174">
                <a:tc>
                  <a:txBody>
                    <a:bodyPr/>
                    <a:lstStyle/>
                    <a:p>
                      <a:pPr algn="ctr">
                        <a:lnSpc>
                          <a:spcPct val="200000"/>
                        </a:lnSpc>
                        <a:spcAft>
                          <a:spcPts val="0"/>
                        </a:spcAft>
                      </a:pPr>
                      <a:r>
                        <a:rPr lang="es-EC"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Factores</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4654444"/>
                  </a:ext>
                </a:extLst>
              </a:tr>
              <a:tr h="469945">
                <a:tc>
                  <a:txBody>
                    <a:bodyPr/>
                    <a:lstStyle/>
                    <a:p>
                      <a:pPr algn="just">
                        <a:lnSpc>
                          <a:spcPct val="200000"/>
                        </a:lnSpc>
                        <a:spcAft>
                          <a:spcPts val="0"/>
                        </a:spcAft>
                      </a:pPr>
                      <a:r>
                        <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Detección de demanda insatisfecha en el mercado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200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200000"/>
                        </a:lnSpc>
                        <a:spcAft>
                          <a:spcPts val="0"/>
                        </a:spcAft>
                      </a:pPr>
                      <a:r>
                        <a:rPr lang="es-EC" sz="2000" dirty="0">
                          <a:solidFill>
                            <a:schemeClr val="accent5"/>
                          </a:solidFill>
                          <a:effectLst/>
                          <a:latin typeface="Times New Roman" panose="02020603050405020304" pitchFamily="18" charset="0"/>
                          <a:ea typeface="Times New Roman" panose="02020603050405020304" pitchFamily="18" charset="0"/>
                          <a:cs typeface="Times New Roman" panose="02020603050405020304" pitchFamily="18" charset="0"/>
                        </a:rPr>
                        <a:t>66,7%</a:t>
                      </a:r>
                      <a:endParaRPr lang="es-EC" sz="20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69080894"/>
                  </a:ext>
                </a:extLst>
              </a:tr>
              <a:tr h="548174">
                <a:tc>
                  <a:txBody>
                    <a:bodyPr/>
                    <a:lstStyle/>
                    <a:p>
                      <a:pPr algn="just">
                        <a:lnSpc>
                          <a:spcPct val="200000"/>
                        </a:lnSpc>
                        <a:spcAft>
                          <a:spcPts val="0"/>
                        </a:spcAft>
                      </a:pPr>
                      <a:r>
                        <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Aprovechamiento de una idea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tc>
                  <a:txBody>
                    <a:bodyPr/>
                    <a:lstStyle/>
                    <a:p>
                      <a:pPr algn="ctr">
                        <a:lnSpc>
                          <a:spcPct val="200000"/>
                        </a:lnSpc>
                        <a:spcAft>
                          <a:spcPts val="0"/>
                        </a:spcAft>
                      </a:pPr>
                      <a:r>
                        <a:rPr lang="es-EC" sz="2000" dirty="0">
                          <a:solidFill>
                            <a:schemeClr val="accent5"/>
                          </a:solidFill>
                          <a:effectLst/>
                          <a:latin typeface="Times New Roman" panose="02020603050405020304" pitchFamily="18" charset="0"/>
                          <a:ea typeface="Times New Roman" panose="02020603050405020304" pitchFamily="18" charset="0"/>
                          <a:cs typeface="Times New Roman" panose="02020603050405020304" pitchFamily="18" charset="0"/>
                        </a:rPr>
                        <a:t>66,7%</a:t>
                      </a:r>
                      <a:endParaRPr lang="es-EC" sz="20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200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extLst>
                  <a:ext uri="{0D108BD9-81ED-4DB2-BD59-A6C34878D82A}">
                    <a16:rowId xmlns:a16="http://schemas.microsoft.com/office/drawing/2014/main" val="336014973"/>
                  </a:ext>
                </a:extLst>
              </a:tr>
              <a:tr h="548174">
                <a:tc>
                  <a:txBody>
                    <a:bodyPr/>
                    <a:lstStyle/>
                    <a:p>
                      <a:pPr algn="just">
                        <a:lnSpc>
                          <a:spcPct val="200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Amenaza de la competencia</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tc>
                  <a:txBody>
                    <a:bodyPr/>
                    <a:lstStyle/>
                    <a:p>
                      <a:pPr algn="ctr">
                        <a:lnSpc>
                          <a:spcPct val="200000"/>
                        </a:lnSpc>
                        <a:spcAft>
                          <a:spcPts val="0"/>
                        </a:spcAft>
                      </a:pPr>
                      <a:r>
                        <a:rPr lang="es-EC" sz="2000" dirty="0">
                          <a:solidFill>
                            <a:schemeClr val="accent5"/>
                          </a:solidFill>
                          <a:effectLst/>
                          <a:latin typeface="Times New Roman" panose="02020603050405020304" pitchFamily="18" charset="0"/>
                          <a:ea typeface="Times New Roman" panose="02020603050405020304" pitchFamily="18" charset="0"/>
                          <a:cs typeface="Times New Roman" panose="02020603050405020304" pitchFamily="18" charset="0"/>
                        </a:rPr>
                        <a:t>75,0%</a:t>
                      </a:r>
                      <a:endParaRPr lang="es-EC" sz="20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200000"/>
                        </a:lnSpc>
                        <a:spcAft>
                          <a:spcPts val="0"/>
                        </a:spcAft>
                      </a:pPr>
                      <a:r>
                        <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extLst>
                  <a:ext uri="{0D108BD9-81ED-4DB2-BD59-A6C34878D82A}">
                    <a16:rowId xmlns:a16="http://schemas.microsoft.com/office/drawing/2014/main" val="4178222206"/>
                  </a:ext>
                </a:extLst>
              </a:tr>
              <a:tr h="548174">
                <a:tc>
                  <a:txBody>
                    <a:bodyPr/>
                    <a:lstStyle/>
                    <a:p>
                      <a:pPr algn="just">
                        <a:lnSpc>
                          <a:spcPct val="200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Regulaciones del estado</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tc>
                  <a:txBody>
                    <a:bodyPr/>
                    <a:lstStyle/>
                    <a:p>
                      <a:pPr algn="ctr">
                        <a:lnSpc>
                          <a:spcPct val="200000"/>
                        </a:lnSpc>
                        <a:spcAft>
                          <a:spcPts val="0"/>
                        </a:spcAft>
                      </a:pPr>
                      <a:r>
                        <a:rPr lang="es-EC" sz="2000" b="1" dirty="0">
                          <a:solidFill>
                            <a:schemeClr val="accent5"/>
                          </a:solidFill>
                          <a:effectLst/>
                          <a:latin typeface="Times New Roman" panose="02020603050405020304" pitchFamily="18" charset="0"/>
                          <a:ea typeface="Times New Roman" panose="02020603050405020304" pitchFamily="18" charset="0"/>
                          <a:cs typeface="Times New Roman" panose="02020603050405020304" pitchFamily="18" charset="0"/>
                        </a:rPr>
                        <a:t>83,3%</a:t>
                      </a:r>
                      <a:endParaRPr lang="es-EC" sz="20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200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16,7%</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extLst>
                  <a:ext uri="{0D108BD9-81ED-4DB2-BD59-A6C34878D82A}">
                    <a16:rowId xmlns:a16="http://schemas.microsoft.com/office/drawing/2014/main" val="2489925316"/>
                  </a:ext>
                </a:extLst>
              </a:tr>
              <a:tr h="469945">
                <a:tc>
                  <a:txBody>
                    <a:bodyPr/>
                    <a:lstStyle/>
                    <a:p>
                      <a:pPr algn="just">
                        <a:lnSpc>
                          <a:spcPct val="200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Cambios en normas de propiedad intelectual</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tc>
                  <a:txBody>
                    <a:bodyPr/>
                    <a:lstStyle/>
                    <a:p>
                      <a:pPr algn="ctr">
                        <a:lnSpc>
                          <a:spcPct val="200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200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extLst>
                  <a:ext uri="{0D108BD9-81ED-4DB2-BD59-A6C34878D82A}">
                    <a16:rowId xmlns:a16="http://schemas.microsoft.com/office/drawing/2014/main" val="2132741133"/>
                  </a:ext>
                </a:extLst>
              </a:tr>
              <a:tr h="807407">
                <a:tc>
                  <a:txBody>
                    <a:bodyPr/>
                    <a:lstStyle/>
                    <a:p>
                      <a:pPr algn="just">
                        <a:lnSpc>
                          <a:spcPct val="200000"/>
                        </a:lnSpc>
                        <a:spcAft>
                          <a:spcPts val="0"/>
                        </a:spcAft>
                      </a:pPr>
                      <a:r>
                        <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Obtener certificaciones que dan valor a la empresa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tc>
                  <a:txBody>
                    <a:bodyPr/>
                    <a:lstStyle/>
                    <a:p>
                      <a:pPr algn="ctr">
                        <a:lnSpc>
                          <a:spcPct val="200000"/>
                        </a:lnSpc>
                        <a:spcAft>
                          <a:spcPts val="0"/>
                        </a:spcAft>
                      </a:pPr>
                      <a:r>
                        <a:rPr lang="es-EC" sz="2000" dirty="0">
                          <a:solidFill>
                            <a:schemeClr val="accent5"/>
                          </a:solidFill>
                          <a:effectLst/>
                          <a:latin typeface="Times New Roman" panose="02020603050405020304" pitchFamily="18" charset="0"/>
                          <a:ea typeface="Times New Roman" panose="02020603050405020304" pitchFamily="18" charset="0"/>
                          <a:cs typeface="Times New Roman" panose="02020603050405020304" pitchFamily="18" charset="0"/>
                        </a:rPr>
                        <a:t>75,0%</a:t>
                      </a:r>
                      <a:endParaRPr lang="es-EC" sz="20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200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extLst>
                  <a:ext uri="{0D108BD9-81ED-4DB2-BD59-A6C34878D82A}">
                    <a16:rowId xmlns:a16="http://schemas.microsoft.com/office/drawing/2014/main" val="821771468"/>
                  </a:ext>
                </a:extLst>
              </a:tr>
              <a:tr h="548174">
                <a:tc>
                  <a:txBody>
                    <a:bodyPr/>
                    <a:lstStyle/>
                    <a:p>
                      <a:pPr algn="just">
                        <a:lnSpc>
                          <a:spcPct val="200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Problemas técnicos</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2000" dirty="0">
                          <a:solidFill>
                            <a:schemeClr val="accent5"/>
                          </a:solidFill>
                          <a:effectLst/>
                          <a:latin typeface="Times New Roman" panose="02020603050405020304" pitchFamily="18" charset="0"/>
                          <a:ea typeface="Times New Roman" panose="02020603050405020304" pitchFamily="18" charset="0"/>
                          <a:cs typeface="Times New Roman" panose="02020603050405020304" pitchFamily="18" charset="0"/>
                        </a:rPr>
                        <a:t>66,7%</a:t>
                      </a:r>
                      <a:endParaRPr lang="es-EC" sz="20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33,3%</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02552648"/>
                  </a:ext>
                </a:extLst>
              </a:tr>
            </a:tbl>
          </a:graphicData>
        </a:graphic>
      </p:graphicFrame>
    </p:spTree>
    <p:extLst>
      <p:ext uri="{BB962C8B-B14F-4D97-AF65-F5344CB8AC3E}">
        <p14:creationId xmlns:p14="http://schemas.microsoft.com/office/powerpoint/2010/main" val="27734534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50392" y="642394"/>
            <a:ext cx="10972800" cy="4525963"/>
          </a:xfrm>
        </p:spPr>
        <p:txBody>
          <a:bodyPr/>
          <a:lstStyle/>
          <a:p>
            <a:pPr lvl="0"/>
            <a:r>
              <a:rPr lang="es-EC" b="1" dirty="0">
                <a:solidFill>
                  <a:schemeClr val="tx2"/>
                </a:solidFill>
                <a:latin typeface="Times New Roman" panose="02020603050405020304" pitchFamily="18" charset="0"/>
                <a:cs typeface="Times New Roman" panose="02020603050405020304" pitchFamily="18" charset="0"/>
              </a:rPr>
              <a:t>¿Durante los últimos 5 años (2012-2016), éstos factores han significado un obstáculo a las actividades de innovación dentro de su empresa?</a:t>
            </a:r>
            <a:endParaRPr lang="es-EC" dirty="0">
              <a:solidFill>
                <a:schemeClr val="tx2"/>
              </a:solidFill>
              <a:latin typeface="Times New Roman" panose="02020603050405020304" pitchFamily="18" charset="0"/>
              <a:cs typeface="Times New Roman" panose="02020603050405020304" pitchFamily="18" charset="0"/>
            </a:endParaRPr>
          </a:p>
          <a:p>
            <a:endParaRPr lang="es-EC" dirty="0">
              <a:solidFill>
                <a:schemeClr val="tx2"/>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3660662316"/>
              </p:ext>
            </p:extLst>
          </p:nvPr>
        </p:nvGraphicFramePr>
        <p:xfrm>
          <a:off x="1276350" y="1983356"/>
          <a:ext cx="9290050" cy="3352800"/>
        </p:xfrm>
        <a:graphic>
          <a:graphicData uri="http://schemas.openxmlformats.org/drawingml/2006/table">
            <a:tbl>
              <a:tblPr firstRow="1" firstCol="1" bandRow="1"/>
              <a:tblGrid>
                <a:gridCol w="6963266">
                  <a:extLst>
                    <a:ext uri="{9D8B030D-6E8A-4147-A177-3AD203B41FA5}">
                      <a16:colId xmlns:a16="http://schemas.microsoft.com/office/drawing/2014/main" val="113195550"/>
                    </a:ext>
                  </a:extLst>
                </a:gridCol>
                <a:gridCol w="1059279">
                  <a:extLst>
                    <a:ext uri="{9D8B030D-6E8A-4147-A177-3AD203B41FA5}">
                      <a16:colId xmlns:a16="http://schemas.microsoft.com/office/drawing/2014/main" val="209788988"/>
                    </a:ext>
                  </a:extLst>
                </a:gridCol>
                <a:gridCol w="1267505">
                  <a:extLst>
                    <a:ext uri="{9D8B030D-6E8A-4147-A177-3AD203B41FA5}">
                      <a16:colId xmlns:a16="http://schemas.microsoft.com/office/drawing/2014/main" val="741966453"/>
                    </a:ext>
                  </a:extLst>
                </a:gridCol>
              </a:tblGrid>
              <a:tr h="336735">
                <a:tc>
                  <a:txBody>
                    <a:bodyPr/>
                    <a:lstStyle/>
                    <a:p>
                      <a:pPr algn="ctr">
                        <a:lnSpc>
                          <a:spcPct val="200000"/>
                        </a:lnSpc>
                        <a:spcAft>
                          <a:spcPts val="0"/>
                        </a:spcAft>
                      </a:pPr>
                      <a:r>
                        <a:rPr lang="es-EC"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Factores</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5863531"/>
                  </a:ext>
                </a:extLst>
              </a:tr>
              <a:tr h="336735">
                <a:tc>
                  <a:txBody>
                    <a:bodyPr/>
                    <a:lstStyle/>
                    <a:p>
                      <a:pPr algn="just">
                        <a:lnSpc>
                          <a:spcPct val="200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Falta de fondos dentro de su empresa</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41,7%</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0"/>
                        </a:spcAft>
                      </a:pPr>
                      <a:r>
                        <a:rPr lang="es-EC"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58,3%</a:t>
                      </a:r>
                      <a:endParaRPr lang="es-EC"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25646182"/>
                  </a:ext>
                </a:extLst>
              </a:tr>
              <a:tr h="336735">
                <a:tc>
                  <a:txBody>
                    <a:bodyPr/>
                    <a:lstStyle/>
                    <a:p>
                      <a:pPr algn="just">
                        <a:lnSpc>
                          <a:spcPct val="200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Falta de financiamiento externo</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200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200000"/>
                        </a:lnSpc>
                        <a:spcAft>
                          <a:spcPts val="0"/>
                        </a:spcAft>
                      </a:pPr>
                      <a:r>
                        <a:rPr lang="es-EC"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75,0%</a:t>
                      </a:r>
                      <a:endParaRPr lang="es-EC"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2982524157"/>
                  </a:ext>
                </a:extLst>
              </a:tr>
              <a:tr h="336735">
                <a:tc>
                  <a:txBody>
                    <a:bodyPr/>
                    <a:lstStyle/>
                    <a:p>
                      <a:pPr algn="just">
                        <a:lnSpc>
                          <a:spcPct val="200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Falta de información sobre tecnología</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200000"/>
                        </a:lnSpc>
                        <a:spcAft>
                          <a:spcPts val="0"/>
                        </a:spcAft>
                      </a:pPr>
                      <a:r>
                        <a:rPr lang="es-EC"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75,0%</a:t>
                      </a:r>
                      <a:endParaRPr lang="es-EC"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200000"/>
                        </a:lnSpc>
                        <a:spcAft>
                          <a:spcPts val="0"/>
                        </a:spcAft>
                      </a:pPr>
                      <a:r>
                        <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2978083101"/>
                  </a:ext>
                </a:extLst>
              </a:tr>
              <a:tr h="505103">
                <a:tc>
                  <a:txBody>
                    <a:bodyPr/>
                    <a:lstStyle/>
                    <a:p>
                      <a:pPr algn="just">
                        <a:lnSpc>
                          <a:spcPct val="150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Incertidumbre si el bien o servicio innovado será bien recibido por el mercado</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75,0%</a:t>
                      </a:r>
                      <a:endParaRPr lang="es-EC"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1641325"/>
                  </a:ext>
                </a:extLst>
              </a:tr>
            </a:tbl>
          </a:graphicData>
        </a:graphic>
      </p:graphicFrame>
    </p:spTree>
    <p:extLst>
      <p:ext uri="{BB962C8B-B14F-4D97-AF65-F5344CB8AC3E}">
        <p14:creationId xmlns:p14="http://schemas.microsoft.com/office/powerpoint/2010/main" val="2597827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1" y="584200"/>
            <a:ext cx="10972800" cy="833438"/>
          </a:xfrm>
        </p:spPr>
        <p:txBody>
          <a:bodyPr/>
          <a:lstStyle/>
          <a:p>
            <a:pPr lvl="1"/>
            <a:r>
              <a:rPr lang="es-EC" dirty="0">
                <a:solidFill>
                  <a:schemeClr val="tx2"/>
                </a:solidFill>
                <a:effectLst/>
                <a:latin typeface="Times New Roman" panose="02020603050405020304" pitchFamily="18" charset="0"/>
                <a:cs typeface="Times New Roman" panose="02020603050405020304" pitchFamily="18" charset="0"/>
              </a:rPr>
              <a:t>Utilidades e Ingresos del Sector</a:t>
            </a:r>
            <a:r>
              <a:rPr lang="es-EC" sz="3600" dirty="0">
                <a:solidFill>
                  <a:schemeClr val="tx2"/>
                </a:solidFill>
                <a:effectLst/>
                <a:latin typeface="Times New Roman" panose="02020603050405020304" pitchFamily="18" charset="0"/>
                <a:cs typeface="Times New Roman" panose="02020603050405020304" pitchFamily="18" charset="0"/>
              </a:rPr>
              <a:t/>
            </a:r>
            <a:br>
              <a:rPr lang="es-EC" sz="3600" dirty="0">
                <a:solidFill>
                  <a:schemeClr val="tx2"/>
                </a:solidFill>
                <a:effectLst/>
                <a:latin typeface="Times New Roman" panose="02020603050405020304" pitchFamily="18" charset="0"/>
                <a:cs typeface="Times New Roman" panose="02020603050405020304" pitchFamily="18" charset="0"/>
              </a:rPr>
            </a:br>
            <a:endParaRPr lang="es-EC" dirty="0">
              <a:solidFill>
                <a:schemeClr val="tx2"/>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p:txBody>
          <a:bodyPr/>
          <a:lstStyle/>
          <a:p>
            <a:endParaRPr lang="es-EC" dirty="0"/>
          </a:p>
        </p:txBody>
      </p:sp>
      <p:graphicFrame>
        <p:nvGraphicFramePr>
          <p:cNvPr id="6" name="Gráfico 5"/>
          <p:cNvGraphicFramePr/>
          <p:nvPr>
            <p:extLst>
              <p:ext uri="{D42A27DB-BD31-4B8C-83A1-F6EECF244321}">
                <p14:modId xmlns:p14="http://schemas.microsoft.com/office/powerpoint/2010/main" val="2764262543"/>
              </p:ext>
            </p:extLst>
          </p:nvPr>
        </p:nvGraphicFramePr>
        <p:xfrm>
          <a:off x="6109792" y="1289515"/>
          <a:ext cx="5829300" cy="2970337"/>
        </p:xfrm>
        <a:graphic>
          <a:graphicData uri="http://schemas.openxmlformats.org/drawingml/2006/chart">
            <c:chart xmlns:c="http://schemas.openxmlformats.org/drawingml/2006/chart" xmlns:r="http://schemas.openxmlformats.org/officeDocument/2006/relationships" r:id="rId2"/>
          </a:graphicData>
        </a:graphic>
      </p:graphicFrame>
      <p:pic>
        <p:nvPicPr>
          <p:cNvPr id="4" name="Imagen 3"/>
          <p:cNvPicPr>
            <a:picLocks noChangeAspect="1"/>
          </p:cNvPicPr>
          <p:nvPr/>
        </p:nvPicPr>
        <p:blipFill>
          <a:blip r:embed="rId3"/>
          <a:stretch>
            <a:fillRect/>
          </a:stretch>
        </p:blipFill>
        <p:spPr>
          <a:xfrm>
            <a:off x="0" y="1289514"/>
            <a:ext cx="6125040" cy="2970337"/>
          </a:xfrm>
          <a:prstGeom prst="rect">
            <a:avLst/>
          </a:prstGeom>
        </p:spPr>
      </p:pic>
      <p:pic>
        <p:nvPicPr>
          <p:cNvPr id="9" name="Imagen 8"/>
          <p:cNvPicPr>
            <a:picLocks noChangeAspect="1"/>
          </p:cNvPicPr>
          <p:nvPr/>
        </p:nvPicPr>
        <p:blipFill>
          <a:blip r:embed="rId4"/>
          <a:stretch>
            <a:fillRect/>
          </a:stretch>
        </p:blipFill>
        <p:spPr>
          <a:xfrm>
            <a:off x="1931866" y="4527131"/>
            <a:ext cx="8112216" cy="2047840"/>
          </a:xfrm>
          <a:prstGeom prst="rect">
            <a:avLst/>
          </a:prstGeom>
        </p:spPr>
      </p:pic>
    </p:spTree>
    <p:extLst>
      <p:ext uri="{BB962C8B-B14F-4D97-AF65-F5344CB8AC3E}">
        <p14:creationId xmlns:p14="http://schemas.microsoft.com/office/powerpoint/2010/main" val="28810888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1" y="685800"/>
            <a:ext cx="10972800" cy="731838"/>
          </a:xfrm>
        </p:spPr>
        <p:txBody>
          <a:bodyPr/>
          <a:lstStyle/>
          <a:p>
            <a:r>
              <a:rPr lang="es-EC" dirty="0" smtClean="0">
                <a:solidFill>
                  <a:schemeClr val="tx2"/>
                </a:solidFill>
                <a:latin typeface="Times New Roman" panose="02020603050405020304" pitchFamily="18" charset="0"/>
                <a:cs typeface="Times New Roman" panose="02020603050405020304" pitchFamily="18" charset="0"/>
              </a:rPr>
              <a:t>Análisis Correlacional</a:t>
            </a:r>
            <a:endParaRPr lang="es-EC" dirty="0">
              <a:solidFill>
                <a:schemeClr val="tx2"/>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609601" y="1285876"/>
            <a:ext cx="10972800" cy="4525963"/>
          </a:xfrm>
        </p:spPr>
        <p:txBody>
          <a:bodyPr/>
          <a:lstStyle/>
          <a:p>
            <a:r>
              <a:rPr lang="es-EC" sz="1800" b="1" dirty="0">
                <a:solidFill>
                  <a:schemeClr val="tx2"/>
                </a:solidFill>
                <a:latin typeface="Times New Roman" panose="02020603050405020304" pitchFamily="18" charset="0"/>
                <a:cs typeface="Times New Roman" panose="02020603050405020304" pitchFamily="18" charset="0"/>
              </a:rPr>
              <a:t>Cultura Organizacional con Ingresos </a:t>
            </a:r>
            <a:endParaRPr lang="es-EC" sz="1800" dirty="0">
              <a:solidFill>
                <a:schemeClr val="tx2"/>
              </a:solidFill>
              <a:latin typeface="Times New Roman" panose="02020603050405020304" pitchFamily="18" charset="0"/>
              <a:cs typeface="Times New Roman" panose="02020603050405020304" pitchFamily="18" charset="0"/>
            </a:endParaRPr>
          </a:p>
          <a:p>
            <a:r>
              <a:rPr lang="es-EC" sz="1800" b="1" dirty="0">
                <a:solidFill>
                  <a:schemeClr val="tx2"/>
                </a:solidFill>
                <a:latin typeface="Times New Roman" panose="02020603050405020304" pitchFamily="18" charset="0"/>
                <a:cs typeface="Times New Roman" panose="02020603050405020304" pitchFamily="18" charset="0"/>
              </a:rPr>
              <a:t>Ho: </a:t>
            </a:r>
            <a:r>
              <a:rPr lang="es-EC" sz="1800" dirty="0">
                <a:solidFill>
                  <a:schemeClr val="tx2"/>
                </a:solidFill>
                <a:latin typeface="Times New Roman" panose="02020603050405020304" pitchFamily="18" charset="0"/>
                <a:cs typeface="Times New Roman" panose="02020603050405020304" pitchFamily="18" charset="0"/>
              </a:rPr>
              <a:t>No existe relación entre el tipo de cultura organizacional con los ingresos (p valor &gt;0,05)</a:t>
            </a:r>
          </a:p>
          <a:p>
            <a:r>
              <a:rPr lang="es-EC" sz="1800" b="1" dirty="0">
                <a:solidFill>
                  <a:schemeClr val="tx2"/>
                </a:solidFill>
                <a:latin typeface="Times New Roman" panose="02020603050405020304" pitchFamily="18" charset="0"/>
                <a:cs typeface="Times New Roman" panose="02020603050405020304" pitchFamily="18" charset="0"/>
              </a:rPr>
              <a:t>H1: </a:t>
            </a:r>
            <a:r>
              <a:rPr lang="es-EC" sz="1800" dirty="0">
                <a:solidFill>
                  <a:schemeClr val="tx2"/>
                </a:solidFill>
                <a:latin typeface="Times New Roman" panose="02020603050405020304" pitchFamily="18" charset="0"/>
                <a:cs typeface="Times New Roman" panose="02020603050405020304" pitchFamily="18" charset="0"/>
              </a:rPr>
              <a:t>Si existe relación entre el tipo de cultura organizacional con los ingresos (p valor &lt;0,05)</a:t>
            </a:r>
          </a:p>
          <a:p>
            <a:endParaRPr lang="es-EC" sz="1800" dirty="0">
              <a:latin typeface="Times New Roman" panose="02020603050405020304" pitchFamily="18"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1471370877"/>
              </p:ext>
            </p:extLst>
          </p:nvPr>
        </p:nvGraphicFramePr>
        <p:xfrm>
          <a:off x="844062" y="2919769"/>
          <a:ext cx="7666892" cy="2011721"/>
        </p:xfrm>
        <a:graphic>
          <a:graphicData uri="http://schemas.openxmlformats.org/drawingml/2006/table">
            <a:tbl>
              <a:tblPr firstRow="1" firstCol="1" bandRow="1"/>
              <a:tblGrid>
                <a:gridCol w="1392333">
                  <a:extLst>
                    <a:ext uri="{9D8B030D-6E8A-4147-A177-3AD203B41FA5}">
                      <a16:colId xmlns:a16="http://schemas.microsoft.com/office/drawing/2014/main" val="1261286893"/>
                    </a:ext>
                  </a:extLst>
                </a:gridCol>
                <a:gridCol w="1392333">
                  <a:extLst>
                    <a:ext uri="{9D8B030D-6E8A-4147-A177-3AD203B41FA5}">
                      <a16:colId xmlns:a16="http://schemas.microsoft.com/office/drawing/2014/main" val="642380160"/>
                    </a:ext>
                  </a:extLst>
                </a:gridCol>
                <a:gridCol w="1255516">
                  <a:extLst>
                    <a:ext uri="{9D8B030D-6E8A-4147-A177-3AD203B41FA5}">
                      <a16:colId xmlns:a16="http://schemas.microsoft.com/office/drawing/2014/main" val="598450462"/>
                    </a:ext>
                  </a:extLst>
                </a:gridCol>
                <a:gridCol w="1255516">
                  <a:extLst>
                    <a:ext uri="{9D8B030D-6E8A-4147-A177-3AD203B41FA5}">
                      <a16:colId xmlns:a16="http://schemas.microsoft.com/office/drawing/2014/main" val="1170427255"/>
                    </a:ext>
                  </a:extLst>
                </a:gridCol>
                <a:gridCol w="1255516">
                  <a:extLst>
                    <a:ext uri="{9D8B030D-6E8A-4147-A177-3AD203B41FA5}">
                      <a16:colId xmlns:a16="http://schemas.microsoft.com/office/drawing/2014/main" val="3745588834"/>
                    </a:ext>
                  </a:extLst>
                </a:gridCol>
                <a:gridCol w="1115678">
                  <a:extLst>
                    <a:ext uri="{9D8B030D-6E8A-4147-A177-3AD203B41FA5}">
                      <a16:colId xmlns:a16="http://schemas.microsoft.com/office/drawing/2014/main" val="3979948502"/>
                    </a:ext>
                  </a:extLst>
                </a:gridCol>
              </a:tblGrid>
              <a:tr h="425679">
                <a:tc gridSpan="2">
                  <a:txBody>
                    <a:bodyPr/>
                    <a:lstStyle/>
                    <a:p>
                      <a:pPr algn="ctr">
                        <a:lnSpc>
                          <a:spcPct val="107000"/>
                        </a:lnSpc>
                        <a:spcAft>
                          <a:spcPts val="0"/>
                        </a:spcAft>
                      </a:pPr>
                      <a:r>
                        <a:rPr lang="es-EC" sz="16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3823" marR="3382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07000"/>
                        </a:lnSpc>
                        <a:spcAft>
                          <a:spcPts val="0"/>
                        </a:spcAft>
                      </a:pPr>
                      <a:r>
                        <a:rPr lang="es-EC" sz="16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Clan</a:t>
                      </a:r>
                      <a:endParaRPr lang="es-EC"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3823" marR="3382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Adhocracia</a:t>
                      </a:r>
                      <a:endParaRPr lang="es-EC"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3823" marR="3382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Mercado</a:t>
                      </a:r>
                      <a:endParaRPr lang="es-EC"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3823" marR="3382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Jerárquica</a:t>
                      </a:r>
                      <a:endParaRPr lang="es-EC"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3823" marR="3382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7742092"/>
                  </a:ext>
                </a:extLst>
              </a:tr>
              <a:tr h="638519">
                <a:tc rowSpan="3">
                  <a:txBody>
                    <a:bodyPr/>
                    <a:lstStyle/>
                    <a:p>
                      <a:pPr algn="ctr">
                        <a:lnSpc>
                          <a:spcPct val="107000"/>
                        </a:lnSpc>
                        <a:spcAft>
                          <a:spcPts val="0"/>
                        </a:spcAft>
                      </a:pPr>
                      <a:r>
                        <a:rPr lang="es-EC" sz="16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Media Ingresos</a:t>
                      </a:r>
                      <a:endParaRPr lang="es-EC"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3823" marR="3382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Correlación de Pearson</a:t>
                      </a:r>
                      <a:endParaRPr lang="es-EC"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3823" marR="3382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6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-0,376</a:t>
                      </a:r>
                      <a:endParaRPr lang="es-EC"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3823" marR="3382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6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0,064</a:t>
                      </a:r>
                      <a:endParaRPr lang="es-EC"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3823" marR="3382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600" b="1" u="sng">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,588</a:t>
                      </a:r>
                      <a:r>
                        <a:rPr lang="es-EC" sz="1600" b="1" u="sng" baseline="30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823" marR="3382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6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-0,473</a:t>
                      </a:r>
                      <a:endParaRPr lang="es-EC"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3823" marR="33823"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15154692"/>
                  </a:ext>
                </a:extLst>
              </a:tr>
              <a:tr h="425679">
                <a:tc vMerge="1">
                  <a:txBody>
                    <a:bodyPr/>
                    <a:lstStyle/>
                    <a:p>
                      <a:endParaRPr lang="es-EC"/>
                    </a:p>
                  </a:txBody>
                  <a:tcPr/>
                </a:tc>
                <a:tc>
                  <a:txBody>
                    <a:bodyPr/>
                    <a:lstStyle/>
                    <a:p>
                      <a:pPr algn="ctr">
                        <a:lnSpc>
                          <a:spcPct val="107000"/>
                        </a:lnSpc>
                        <a:spcAft>
                          <a:spcPts val="0"/>
                        </a:spcAft>
                      </a:pPr>
                      <a:r>
                        <a:rPr lang="es-EC"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Sig. (bilateral)</a:t>
                      </a:r>
                      <a:endParaRPr lang="es-EC"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3823" marR="33823" marT="0" marB="0">
                    <a:lnL>
                      <a:noFill/>
                    </a:lnL>
                    <a:lnR>
                      <a:noFill/>
                    </a:lnR>
                    <a:lnT>
                      <a:noFill/>
                    </a:lnT>
                    <a:lnB>
                      <a:noFill/>
                    </a:lnB>
                  </a:tcPr>
                </a:tc>
                <a:tc>
                  <a:txBody>
                    <a:bodyPr/>
                    <a:lstStyle/>
                    <a:p>
                      <a:pPr algn="ctr">
                        <a:lnSpc>
                          <a:spcPct val="107000"/>
                        </a:lnSpc>
                        <a:spcAft>
                          <a:spcPts val="0"/>
                        </a:spcAft>
                      </a:pPr>
                      <a:r>
                        <a:rPr lang="es-EC" sz="16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0,228</a:t>
                      </a:r>
                      <a:endParaRPr lang="es-EC"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3823" marR="33823" marT="0" marB="0">
                    <a:lnL>
                      <a:noFill/>
                    </a:lnL>
                    <a:lnR>
                      <a:noFill/>
                    </a:lnR>
                    <a:lnT>
                      <a:noFill/>
                    </a:lnT>
                    <a:lnB>
                      <a:noFill/>
                    </a:lnB>
                  </a:tcPr>
                </a:tc>
                <a:tc>
                  <a:txBody>
                    <a:bodyPr/>
                    <a:lstStyle/>
                    <a:p>
                      <a:pPr algn="ctr">
                        <a:lnSpc>
                          <a:spcPct val="107000"/>
                        </a:lnSpc>
                        <a:spcAft>
                          <a:spcPts val="0"/>
                        </a:spcAft>
                      </a:pPr>
                      <a:r>
                        <a:rPr lang="es-EC" sz="16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0,843</a:t>
                      </a:r>
                      <a:endParaRPr lang="es-EC"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3823" marR="33823" marT="0" marB="0">
                    <a:lnL>
                      <a:noFill/>
                    </a:lnL>
                    <a:lnR>
                      <a:noFill/>
                    </a:lnR>
                    <a:lnT>
                      <a:noFill/>
                    </a:lnT>
                    <a:lnB>
                      <a:noFill/>
                    </a:lnB>
                  </a:tcPr>
                </a:tc>
                <a:tc>
                  <a:txBody>
                    <a:bodyPr/>
                    <a:lstStyle/>
                    <a:p>
                      <a:pPr algn="ctr">
                        <a:lnSpc>
                          <a:spcPct val="107000"/>
                        </a:lnSpc>
                        <a:spcAft>
                          <a:spcPts val="0"/>
                        </a:spcAft>
                      </a:pPr>
                      <a:r>
                        <a:rPr lang="es-EC" sz="1600" b="1" u="sng">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0,044</a:t>
                      </a:r>
                      <a:endParaRPr lang="es-EC" sz="1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823" marR="33823" marT="0" marB="0">
                    <a:lnL>
                      <a:noFill/>
                    </a:lnL>
                    <a:lnR>
                      <a:noFill/>
                    </a:lnR>
                    <a:lnT>
                      <a:noFill/>
                    </a:lnT>
                    <a:lnB>
                      <a:noFill/>
                    </a:lnB>
                  </a:tcPr>
                </a:tc>
                <a:tc>
                  <a:txBody>
                    <a:bodyPr/>
                    <a:lstStyle/>
                    <a:p>
                      <a:pPr algn="ctr">
                        <a:lnSpc>
                          <a:spcPct val="107000"/>
                        </a:lnSpc>
                        <a:spcAft>
                          <a:spcPts val="0"/>
                        </a:spcAft>
                      </a:pPr>
                      <a:r>
                        <a:rPr lang="es-EC" sz="16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0,120</a:t>
                      </a:r>
                      <a:endParaRPr lang="es-EC"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3823" marR="33823" marT="0" marB="0">
                    <a:lnL>
                      <a:noFill/>
                    </a:lnL>
                    <a:lnR>
                      <a:noFill/>
                    </a:lnR>
                    <a:lnT>
                      <a:noFill/>
                    </a:lnT>
                    <a:lnB>
                      <a:noFill/>
                    </a:lnB>
                  </a:tcPr>
                </a:tc>
                <a:extLst>
                  <a:ext uri="{0D108BD9-81ED-4DB2-BD59-A6C34878D82A}">
                    <a16:rowId xmlns:a16="http://schemas.microsoft.com/office/drawing/2014/main" val="2269892051"/>
                  </a:ext>
                </a:extLst>
              </a:tr>
              <a:tr h="212840">
                <a:tc vMerge="1">
                  <a:txBody>
                    <a:bodyPr/>
                    <a:lstStyle/>
                    <a:p>
                      <a:endParaRPr lang="es-EC"/>
                    </a:p>
                  </a:txBody>
                  <a:tcPr/>
                </a:tc>
                <a:tc>
                  <a:txBody>
                    <a:bodyPr/>
                    <a:lstStyle/>
                    <a:p>
                      <a:pPr algn="ctr">
                        <a:lnSpc>
                          <a:spcPct val="107000"/>
                        </a:lnSpc>
                        <a:spcAft>
                          <a:spcPts val="0"/>
                        </a:spcAft>
                      </a:pPr>
                      <a:r>
                        <a:rPr lang="es-EC"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s-EC"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3823" marR="3382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3823" marR="3382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3823" marR="3382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823" marR="3382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3823" marR="33823"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9584807"/>
                  </a:ext>
                </a:extLst>
              </a:tr>
              <a:tr h="212840">
                <a:tc gridSpan="6">
                  <a:txBody>
                    <a:bodyPr/>
                    <a:lstStyle/>
                    <a:p>
                      <a:pPr algn="ctr">
                        <a:lnSpc>
                          <a:spcPct val="107000"/>
                        </a:lnSpc>
                        <a:spcAft>
                          <a:spcPts val="0"/>
                        </a:spcAft>
                      </a:pPr>
                      <a:r>
                        <a:rPr lang="es-EC"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La correlación es significativa en el nivel 0,05 (bilateral).</a:t>
                      </a:r>
                      <a:endParaRPr lang="es-EC"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3823" marR="33823"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306622260"/>
                  </a:ext>
                </a:extLst>
              </a:tr>
            </a:tbl>
          </a:graphicData>
        </a:graphic>
      </p:graphicFrame>
      <p:sp>
        <p:nvSpPr>
          <p:cNvPr id="5" name="CuadroTexto 4"/>
          <p:cNvSpPr txBox="1"/>
          <p:nvPr/>
        </p:nvSpPr>
        <p:spPr>
          <a:xfrm>
            <a:off x="8932984" y="3727940"/>
            <a:ext cx="2649417" cy="923330"/>
          </a:xfrm>
          <a:prstGeom prst="rect">
            <a:avLst/>
          </a:prstGeom>
          <a:noFill/>
          <a:ln>
            <a:solidFill>
              <a:srgbClr val="FF0000"/>
            </a:solidFill>
          </a:ln>
        </p:spPr>
        <p:txBody>
          <a:bodyPr wrap="square" rtlCol="0">
            <a:spAutoFit/>
          </a:bodyPr>
          <a:lstStyle/>
          <a:p>
            <a:pPr algn="ctr"/>
            <a:r>
              <a:rPr lang="es-EC" dirty="0" smtClean="0">
                <a:solidFill>
                  <a:schemeClr val="tx2"/>
                </a:solidFill>
                <a:latin typeface="Times New Roman" panose="02020603050405020304" pitchFamily="18" charset="0"/>
                <a:cs typeface="Times New Roman" panose="02020603050405020304" pitchFamily="18" charset="0"/>
              </a:rPr>
              <a:t>Se rechaza la Hipótesis Nula y se acepta la Hipótesis Alternativa</a:t>
            </a:r>
          </a:p>
        </p:txBody>
      </p:sp>
    </p:spTree>
    <p:extLst>
      <p:ext uri="{BB962C8B-B14F-4D97-AF65-F5344CB8AC3E}">
        <p14:creationId xmlns:p14="http://schemas.microsoft.com/office/powerpoint/2010/main" val="14935381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53053" y="595502"/>
            <a:ext cx="10972800" cy="4525963"/>
          </a:xfrm>
        </p:spPr>
        <p:txBody>
          <a:bodyPr/>
          <a:lstStyle/>
          <a:p>
            <a:r>
              <a:rPr lang="es-EC" sz="1800" b="1" dirty="0">
                <a:solidFill>
                  <a:schemeClr val="tx2"/>
                </a:solidFill>
                <a:latin typeface="Times New Roman" panose="02020603050405020304" pitchFamily="18" charset="0"/>
                <a:cs typeface="Times New Roman" panose="02020603050405020304" pitchFamily="18" charset="0"/>
              </a:rPr>
              <a:t>Cultura Organizacional con Utilidades</a:t>
            </a:r>
            <a:endParaRPr lang="es-EC" sz="1800" dirty="0">
              <a:solidFill>
                <a:schemeClr val="tx2"/>
              </a:solidFill>
              <a:latin typeface="Times New Roman" panose="02020603050405020304" pitchFamily="18" charset="0"/>
              <a:cs typeface="Times New Roman" panose="02020603050405020304" pitchFamily="18" charset="0"/>
            </a:endParaRPr>
          </a:p>
          <a:p>
            <a:r>
              <a:rPr lang="es-EC" sz="1800" b="1" dirty="0">
                <a:solidFill>
                  <a:schemeClr val="tx2"/>
                </a:solidFill>
                <a:latin typeface="Times New Roman" panose="02020603050405020304" pitchFamily="18" charset="0"/>
                <a:cs typeface="Times New Roman" panose="02020603050405020304" pitchFamily="18" charset="0"/>
              </a:rPr>
              <a:t>Ho: </a:t>
            </a:r>
            <a:r>
              <a:rPr lang="es-EC" sz="1800" dirty="0">
                <a:solidFill>
                  <a:schemeClr val="tx2"/>
                </a:solidFill>
                <a:latin typeface="Times New Roman" panose="02020603050405020304" pitchFamily="18" charset="0"/>
                <a:cs typeface="Times New Roman" panose="02020603050405020304" pitchFamily="18" charset="0"/>
              </a:rPr>
              <a:t>No existe relación entre el tipo de cultura organizacional con las utilidades (p valor &gt;0,05)</a:t>
            </a:r>
          </a:p>
          <a:p>
            <a:r>
              <a:rPr lang="es-EC" sz="1800" b="1" dirty="0">
                <a:solidFill>
                  <a:schemeClr val="tx2"/>
                </a:solidFill>
                <a:latin typeface="Times New Roman" panose="02020603050405020304" pitchFamily="18" charset="0"/>
                <a:cs typeface="Times New Roman" panose="02020603050405020304" pitchFamily="18" charset="0"/>
              </a:rPr>
              <a:t>H1: </a:t>
            </a:r>
            <a:r>
              <a:rPr lang="es-EC" sz="1800" dirty="0">
                <a:solidFill>
                  <a:schemeClr val="tx2"/>
                </a:solidFill>
                <a:latin typeface="Times New Roman" panose="02020603050405020304" pitchFamily="18" charset="0"/>
                <a:cs typeface="Times New Roman" panose="02020603050405020304" pitchFamily="18" charset="0"/>
              </a:rPr>
              <a:t>Si existe relación entre el tipo de cultura organizacional con las utilidades (p valor &lt;0,05)</a:t>
            </a:r>
          </a:p>
          <a:p>
            <a:endParaRPr lang="es-EC" sz="1800" dirty="0">
              <a:latin typeface="Times New Roman" panose="02020603050405020304" pitchFamily="18"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197252212"/>
              </p:ext>
            </p:extLst>
          </p:nvPr>
        </p:nvGraphicFramePr>
        <p:xfrm>
          <a:off x="445477" y="2474998"/>
          <a:ext cx="7666892" cy="2011721"/>
        </p:xfrm>
        <a:graphic>
          <a:graphicData uri="http://schemas.openxmlformats.org/drawingml/2006/table">
            <a:tbl>
              <a:tblPr firstRow="1" firstCol="1" bandRow="1"/>
              <a:tblGrid>
                <a:gridCol w="1392333">
                  <a:extLst>
                    <a:ext uri="{9D8B030D-6E8A-4147-A177-3AD203B41FA5}">
                      <a16:colId xmlns:a16="http://schemas.microsoft.com/office/drawing/2014/main" val="1261286893"/>
                    </a:ext>
                  </a:extLst>
                </a:gridCol>
                <a:gridCol w="1392333">
                  <a:extLst>
                    <a:ext uri="{9D8B030D-6E8A-4147-A177-3AD203B41FA5}">
                      <a16:colId xmlns:a16="http://schemas.microsoft.com/office/drawing/2014/main" val="642380160"/>
                    </a:ext>
                  </a:extLst>
                </a:gridCol>
                <a:gridCol w="1255516">
                  <a:extLst>
                    <a:ext uri="{9D8B030D-6E8A-4147-A177-3AD203B41FA5}">
                      <a16:colId xmlns:a16="http://schemas.microsoft.com/office/drawing/2014/main" val="598450462"/>
                    </a:ext>
                  </a:extLst>
                </a:gridCol>
                <a:gridCol w="1255516">
                  <a:extLst>
                    <a:ext uri="{9D8B030D-6E8A-4147-A177-3AD203B41FA5}">
                      <a16:colId xmlns:a16="http://schemas.microsoft.com/office/drawing/2014/main" val="1170427255"/>
                    </a:ext>
                  </a:extLst>
                </a:gridCol>
                <a:gridCol w="1255516">
                  <a:extLst>
                    <a:ext uri="{9D8B030D-6E8A-4147-A177-3AD203B41FA5}">
                      <a16:colId xmlns:a16="http://schemas.microsoft.com/office/drawing/2014/main" val="3745588834"/>
                    </a:ext>
                  </a:extLst>
                </a:gridCol>
                <a:gridCol w="1115678">
                  <a:extLst>
                    <a:ext uri="{9D8B030D-6E8A-4147-A177-3AD203B41FA5}">
                      <a16:colId xmlns:a16="http://schemas.microsoft.com/office/drawing/2014/main" val="3979948502"/>
                    </a:ext>
                  </a:extLst>
                </a:gridCol>
              </a:tblGrid>
              <a:tr h="425679">
                <a:tc gridSpan="2">
                  <a:txBody>
                    <a:bodyPr/>
                    <a:lstStyle/>
                    <a:p>
                      <a:pPr algn="ctr">
                        <a:lnSpc>
                          <a:spcPct val="107000"/>
                        </a:lnSpc>
                        <a:spcAft>
                          <a:spcPts val="0"/>
                        </a:spcAft>
                      </a:pPr>
                      <a:r>
                        <a:rPr lang="es-EC" sz="16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3823" marR="3382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07000"/>
                        </a:lnSpc>
                        <a:spcAft>
                          <a:spcPts val="0"/>
                        </a:spcAft>
                      </a:pPr>
                      <a:r>
                        <a:rPr lang="es-EC" sz="16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Clan</a:t>
                      </a:r>
                      <a:endParaRPr lang="es-EC"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3823" marR="3382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Adhocracia</a:t>
                      </a:r>
                      <a:endParaRPr lang="es-EC"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3823" marR="3382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Mercado</a:t>
                      </a:r>
                      <a:endParaRPr lang="es-EC"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3823" marR="3382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Jerárquica</a:t>
                      </a:r>
                      <a:endParaRPr lang="es-EC"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3823" marR="3382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7742092"/>
                  </a:ext>
                </a:extLst>
              </a:tr>
              <a:tr h="638519">
                <a:tc rowSpan="3">
                  <a:txBody>
                    <a:bodyPr/>
                    <a:lstStyle/>
                    <a:p>
                      <a:pPr algn="ctr">
                        <a:lnSpc>
                          <a:spcPct val="107000"/>
                        </a:lnSpc>
                        <a:spcAft>
                          <a:spcPts val="0"/>
                        </a:spcAft>
                      </a:pPr>
                      <a:r>
                        <a:rPr lang="es-EC" sz="16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Media Utilidades</a:t>
                      </a:r>
                      <a:endParaRPr lang="es-EC"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3823" marR="3382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Correlación de Pearson</a:t>
                      </a:r>
                      <a:endParaRPr lang="es-EC"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3823" marR="3382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6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-0,196</a:t>
                      </a:r>
                      <a:endParaRPr lang="es-EC"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3823" marR="3382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6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-0,231</a:t>
                      </a:r>
                      <a:endParaRPr lang="es-EC"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3823" marR="3382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6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0,387</a:t>
                      </a:r>
                      <a:endParaRPr lang="es-EC"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3823" marR="3382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6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-0,103</a:t>
                      </a:r>
                      <a:endParaRPr lang="es-EC"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3823" marR="33823"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58056225"/>
                  </a:ext>
                </a:extLst>
              </a:tr>
              <a:tr h="425679">
                <a:tc vMerge="1">
                  <a:txBody>
                    <a:bodyPr/>
                    <a:lstStyle/>
                    <a:p>
                      <a:endParaRPr lang="es-EC"/>
                    </a:p>
                  </a:txBody>
                  <a:tcPr/>
                </a:tc>
                <a:tc>
                  <a:txBody>
                    <a:bodyPr/>
                    <a:lstStyle/>
                    <a:p>
                      <a:pPr algn="ctr">
                        <a:lnSpc>
                          <a:spcPct val="107000"/>
                        </a:lnSpc>
                        <a:spcAft>
                          <a:spcPts val="0"/>
                        </a:spcAft>
                      </a:pPr>
                      <a:r>
                        <a:rPr lang="es-EC"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Sig. (bilateral)</a:t>
                      </a:r>
                      <a:endParaRPr lang="es-EC"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3823" marR="33823" marT="0" marB="0">
                    <a:lnL>
                      <a:noFill/>
                    </a:lnL>
                    <a:lnR>
                      <a:noFill/>
                    </a:lnR>
                    <a:lnT>
                      <a:noFill/>
                    </a:lnT>
                    <a:lnB>
                      <a:noFill/>
                    </a:lnB>
                  </a:tcPr>
                </a:tc>
                <a:tc>
                  <a:txBody>
                    <a:bodyPr/>
                    <a:lstStyle/>
                    <a:p>
                      <a:pPr algn="ctr">
                        <a:lnSpc>
                          <a:spcPct val="107000"/>
                        </a:lnSpc>
                        <a:spcAft>
                          <a:spcPts val="0"/>
                        </a:spcAft>
                      </a:pPr>
                      <a:r>
                        <a:rPr lang="es-EC" sz="16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0,541</a:t>
                      </a:r>
                      <a:endParaRPr lang="es-EC"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3823" marR="33823" marT="0" marB="0">
                    <a:lnL>
                      <a:noFill/>
                    </a:lnL>
                    <a:lnR>
                      <a:noFill/>
                    </a:lnR>
                    <a:lnT>
                      <a:noFill/>
                    </a:lnT>
                    <a:lnB>
                      <a:noFill/>
                    </a:lnB>
                  </a:tcPr>
                </a:tc>
                <a:tc>
                  <a:txBody>
                    <a:bodyPr/>
                    <a:lstStyle/>
                    <a:p>
                      <a:pPr algn="ctr">
                        <a:lnSpc>
                          <a:spcPct val="107000"/>
                        </a:lnSpc>
                        <a:spcAft>
                          <a:spcPts val="0"/>
                        </a:spcAft>
                      </a:pPr>
                      <a:r>
                        <a:rPr lang="es-EC" sz="16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0,470</a:t>
                      </a:r>
                      <a:endParaRPr lang="es-EC"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3823" marR="33823" marT="0" marB="0">
                    <a:lnL>
                      <a:noFill/>
                    </a:lnL>
                    <a:lnR>
                      <a:noFill/>
                    </a:lnR>
                    <a:lnT>
                      <a:noFill/>
                    </a:lnT>
                    <a:lnB>
                      <a:noFill/>
                    </a:lnB>
                  </a:tcPr>
                </a:tc>
                <a:tc>
                  <a:txBody>
                    <a:bodyPr/>
                    <a:lstStyle/>
                    <a:p>
                      <a:pPr algn="ctr">
                        <a:lnSpc>
                          <a:spcPct val="107000"/>
                        </a:lnSpc>
                        <a:spcAft>
                          <a:spcPts val="0"/>
                        </a:spcAft>
                      </a:pPr>
                      <a:r>
                        <a:rPr lang="es-EC" sz="16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0,214</a:t>
                      </a:r>
                      <a:endParaRPr lang="es-EC"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3823" marR="33823" marT="0" marB="0">
                    <a:lnL>
                      <a:noFill/>
                    </a:lnL>
                    <a:lnR>
                      <a:noFill/>
                    </a:lnR>
                    <a:lnT>
                      <a:noFill/>
                    </a:lnT>
                    <a:lnB>
                      <a:noFill/>
                    </a:lnB>
                  </a:tcPr>
                </a:tc>
                <a:tc>
                  <a:txBody>
                    <a:bodyPr/>
                    <a:lstStyle/>
                    <a:p>
                      <a:pPr algn="ctr">
                        <a:lnSpc>
                          <a:spcPct val="107000"/>
                        </a:lnSpc>
                        <a:spcAft>
                          <a:spcPts val="0"/>
                        </a:spcAft>
                      </a:pPr>
                      <a:r>
                        <a:rPr lang="es-EC" sz="16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0,750</a:t>
                      </a:r>
                      <a:endParaRPr lang="es-EC"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3823" marR="33823" marT="0" marB="0">
                    <a:lnL>
                      <a:noFill/>
                    </a:lnL>
                    <a:lnR>
                      <a:noFill/>
                    </a:lnR>
                    <a:lnT>
                      <a:noFill/>
                    </a:lnT>
                    <a:lnB>
                      <a:noFill/>
                    </a:lnB>
                  </a:tcPr>
                </a:tc>
                <a:extLst>
                  <a:ext uri="{0D108BD9-81ED-4DB2-BD59-A6C34878D82A}">
                    <a16:rowId xmlns:a16="http://schemas.microsoft.com/office/drawing/2014/main" val="4272048993"/>
                  </a:ext>
                </a:extLst>
              </a:tr>
              <a:tr h="212840">
                <a:tc vMerge="1">
                  <a:txBody>
                    <a:bodyPr/>
                    <a:lstStyle/>
                    <a:p>
                      <a:endParaRPr lang="es-EC"/>
                    </a:p>
                  </a:txBody>
                  <a:tcPr/>
                </a:tc>
                <a:tc>
                  <a:txBody>
                    <a:bodyPr/>
                    <a:lstStyle/>
                    <a:p>
                      <a:pPr algn="ctr">
                        <a:lnSpc>
                          <a:spcPct val="107000"/>
                        </a:lnSpc>
                        <a:spcAft>
                          <a:spcPts val="0"/>
                        </a:spcAft>
                      </a:pPr>
                      <a:r>
                        <a:rPr lang="es-EC"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s-EC"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3823" marR="3382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3823" marR="3382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3823" marR="3382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3823" marR="3382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3823" marR="33823"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2534093"/>
                  </a:ext>
                </a:extLst>
              </a:tr>
              <a:tr h="212840">
                <a:tc gridSpan="6">
                  <a:txBody>
                    <a:bodyPr/>
                    <a:lstStyle/>
                    <a:p>
                      <a:pPr algn="ctr">
                        <a:lnSpc>
                          <a:spcPct val="107000"/>
                        </a:lnSpc>
                        <a:spcAft>
                          <a:spcPts val="0"/>
                        </a:spcAft>
                      </a:pPr>
                      <a:r>
                        <a:rPr lang="es-EC"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La correlación es significativa en el nivel 0,05 (bilateral).</a:t>
                      </a:r>
                      <a:endParaRPr lang="es-EC"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3823" marR="33823"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306622260"/>
                  </a:ext>
                </a:extLst>
              </a:tr>
            </a:tbl>
          </a:graphicData>
        </a:graphic>
      </p:graphicFrame>
      <p:sp>
        <p:nvSpPr>
          <p:cNvPr id="5" name="CuadroTexto 4"/>
          <p:cNvSpPr txBox="1"/>
          <p:nvPr/>
        </p:nvSpPr>
        <p:spPr>
          <a:xfrm>
            <a:off x="8747482" y="3157692"/>
            <a:ext cx="2649417" cy="646331"/>
          </a:xfrm>
          <a:prstGeom prst="rect">
            <a:avLst/>
          </a:prstGeom>
          <a:noFill/>
          <a:ln>
            <a:solidFill>
              <a:srgbClr val="FF0000"/>
            </a:solidFill>
          </a:ln>
        </p:spPr>
        <p:txBody>
          <a:bodyPr wrap="square" rtlCol="0">
            <a:spAutoFit/>
          </a:bodyPr>
          <a:lstStyle/>
          <a:p>
            <a:pPr algn="ctr"/>
            <a:r>
              <a:rPr lang="es-EC" dirty="0" smtClean="0">
                <a:solidFill>
                  <a:schemeClr val="tx2"/>
                </a:solidFill>
                <a:latin typeface="Times New Roman" panose="02020603050405020304" pitchFamily="18" charset="0"/>
                <a:cs typeface="Times New Roman" panose="02020603050405020304" pitchFamily="18" charset="0"/>
              </a:rPr>
              <a:t>No existe correlación, se acepta la hipótesis Nula</a:t>
            </a:r>
          </a:p>
        </p:txBody>
      </p:sp>
    </p:spTree>
    <p:extLst>
      <p:ext uri="{BB962C8B-B14F-4D97-AF65-F5344CB8AC3E}">
        <p14:creationId xmlns:p14="http://schemas.microsoft.com/office/powerpoint/2010/main" val="17166574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392" y="601210"/>
            <a:ext cx="10972800" cy="1143000"/>
          </a:xfrm>
        </p:spPr>
        <p:txBody>
          <a:bodyPr/>
          <a:lstStyle/>
          <a:p>
            <a:r>
              <a:rPr lang="es-EC" sz="4000" dirty="0" smtClean="0">
                <a:solidFill>
                  <a:schemeClr val="tx2"/>
                </a:solidFill>
                <a:latin typeface="Times New Roman" panose="02020603050405020304" pitchFamily="18" charset="0"/>
                <a:cs typeface="Times New Roman" panose="02020603050405020304" pitchFamily="18" charset="0"/>
              </a:rPr>
              <a:t>Formulación del Problema</a:t>
            </a:r>
            <a:endParaRPr lang="es-EC" sz="4000" dirty="0">
              <a:solidFill>
                <a:schemeClr val="tx2"/>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623392" y="2130014"/>
            <a:ext cx="10972800" cy="3952743"/>
          </a:xfrm>
        </p:spPr>
        <p:txBody>
          <a:bodyPr/>
          <a:lstStyle/>
          <a:p>
            <a:pPr algn="just"/>
            <a:r>
              <a:rPr lang="es-EC" sz="2800" dirty="0">
                <a:solidFill>
                  <a:schemeClr val="bg2">
                    <a:lumMod val="10000"/>
                  </a:schemeClr>
                </a:solidFill>
                <a:latin typeface="Times New Roman" panose="02020603050405020304" pitchFamily="18" charset="0"/>
                <a:cs typeface="Times New Roman" panose="02020603050405020304" pitchFamily="18" charset="0"/>
              </a:rPr>
              <a:t>¿Está la cultura organizacional relacionada con </a:t>
            </a:r>
            <a:r>
              <a:rPr lang="es-EC" sz="2800" dirty="0" smtClean="0">
                <a:solidFill>
                  <a:schemeClr val="bg2">
                    <a:lumMod val="10000"/>
                  </a:schemeClr>
                </a:solidFill>
                <a:latin typeface="Times New Roman" panose="02020603050405020304" pitchFamily="18" charset="0"/>
                <a:cs typeface="Times New Roman" panose="02020603050405020304" pitchFamily="18" charset="0"/>
              </a:rPr>
              <a:t>la utilidad, ingresos </a:t>
            </a:r>
            <a:r>
              <a:rPr lang="es-EC" sz="2800" dirty="0">
                <a:solidFill>
                  <a:schemeClr val="bg2">
                    <a:lumMod val="10000"/>
                  </a:schemeClr>
                </a:solidFill>
                <a:latin typeface="Times New Roman" panose="02020603050405020304" pitchFamily="18" charset="0"/>
                <a:cs typeface="Times New Roman" panose="02020603050405020304" pitchFamily="18" charset="0"/>
              </a:rPr>
              <a:t>y líneas de ingreso del sector hotelero de la Provincia de Imbabura</a:t>
            </a:r>
            <a:r>
              <a:rPr lang="es-EC" sz="2800" dirty="0" smtClean="0">
                <a:solidFill>
                  <a:schemeClr val="bg2">
                    <a:lumMod val="10000"/>
                  </a:schemeClr>
                </a:solidFill>
                <a:latin typeface="Times New Roman" panose="02020603050405020304" pitchFamily="18" charset="0"/>
                <a:cs typeface="Times New Roman" panose="02020603050405020304" pitchFamily="18" charset="0"/>
              </a:rPr>
              <a:t>?</a:t>
            </a:r>
          </a:p>
          <a:p>
            <a:pPr marL="0" indent="0" algn="just">
              <a:buNone/>
            </a:pPr>
            <a:endParaRPr lang="es-EC" sz="2800" dirty="0">
              <a:solidFill>
                <a:schemeClr val="bg2">
                  <a:lumMod val="10000"/>
                </a:schemeClr>
              </a:solidFill>
              <a:latin typeface="Times New Roman" panose="02020603050405020304" pitchFamily="18" charset="0"/>
              <a:cs typeface="Times New Roman" panose="02020603050405020304" pitchFamily="18" charset="0"/>
            </a:endParaRPr>
          </a:p>
          <a:p>
            <a:pPr algn="just"/>
            <a:r>
              <a:rPr lang="es-EC" sz="2800" dirty="0">
                <a:solidFill>
                  <a:schemeClr val="bg2">
                    <a:lumMod val="10000"/>
                  </a:schemeClr>
                </a:solidFill>
                <a:latin typeface="Times New Roman" panose="02020603050405020304" pitchFamily="18" charset="0"/>
                <a:cs typeface="Times New Roman" panose="02020603050405020304" pitchFamily="18" charset="0"/>
              </a:rPr>
              <a:t>¿Está la </a:t>
            </a:r>
            <a:r>
              <a:rPr lang="es-EC" sz="2800" dirty="0" smtClean="0">
                <a:solidFill>
                  <a:schemeClr val="bg2">
                    <a:lumMod val="10000"/>
                  </a:schemeClr>
                </a:solidFill>
                <a:latin typeface="Times New Roman" panose="02020603050405020304" pitchFamily="18" charset="0"/>
                <a:cs typeface="Times New Roman" panose="02020603050405020304" pitchFamily="18" charset="0"/>
              </a:rPr>
              <a:t>innovación </a:t>
            </a:r>
            <a:r>
              <a:rPr lang="es-EC" sz="2800" dirty="0">
                <a:solidFill>
                  <a:schemeClr val="bg2">
                    <a:lumMod val="10000"/>
                  </a:schemeClr>
                </a:solidFill>
                <a:latin typeface="Times New Roman" panose="02020603050405020304" pitchFamily="18" charset="0"/>
                <a:cs typeface="Times New Roman" panose="02020603050405020304" pitchFamily="18" charset="0"/>
              </a:rPr>
              <a:t>relacionada con la </a:t>
            </a:r>
            <a:r>
              <a:rPr lang="es-EC" sz="2800" dirty="0" smtClean="0">
                <a:solidFill>
                  <a:schemeClr val="bg2">
                    <a:lumMod val="10000"/>
                  </a:schemeClr>
                </a:solidFill>
                <a:latin typeface="Times New Roman" panose="02020603050405020304" pitchFamily="18" charset="0"/>
                <a:cs typeface="Times New Roman" panose="02020603050405020304" pitchFamily="18" charset="0"/>
              </a:rPr>
              <a:t>utilidad, ingresos </a:t>
            </a:r>
            <a:r>
              <a:rPr lang="es-EC" sz="2800" dirty="0">
                <a:solidFill>
                  <a:schemeClr val="bg2">
                    <a:lumMod val="10000"/>
                  </a:schemeClr>
                </a:solidFill>
                <a:latin typeface="Times New Roman" panose="02020603050405020304" pitchFamily="18" charset="0"/>
                <a:cs typeface="Times New Roman" panose="02020603050405020304" pitchFamily="18" charset="0"/>
              </a:rPr>
              <a:t>y líneas de ingreso del sector hotelero de la Provincia de Imbabura?</a:t>
            </a:r>
          </a:p>
          <a:p>
            <a:endParaRPr lang="es-EC" sz="2800" dirty="0">
              <a:solidFill>
                <a:schemeClr val="bg2">
                  <a:lumMod val="10000"/>
                </a:schemeClr>
              </a:solidFill>
            </a:endParaRPr>
          </a:p>
        </p:txBody>
      </p:sp>
    </p:spTree>
    <p:extLst>
      <p:ext uri="{BB962C8B-B14F-4D97-AF65-F5344CB8AC3E}">
        <p14:creationId xmlns:p14="http://schemas.microsoft.com/office/powerpoint/2010/main" val="36855565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88223" y="583779"/>
            <a:ext cx="10972800" cy="4525963"/>
          </a:xfrm>
        </p:spPr>
        <p:txBody>
          <a:bodyPr/>
          <a:lstStyle/>
          <a:p>
            <a:r>
              <a:rPr lang="es-EC" sz="1800" b="1" dirty="0">
                <a:solidFill>
                  <a:schemeClr val="tx2"/>
                </a:solidFill>
                <a:latin typeface="Times New Roman" panose="02020603050405020304" pitchFamily="18" charset="0"/>
                <a:cs typeface="Times New Roman" panose="02020603050405020304" pitchFamily="18" charset="0"/>
              </a:rPr>
              <a:t>Cultura Organizacional con líneas de Ingreso</a:t>
            </a:r>
            <a:endParaRPr lang="es-EC" sz="1800" dirty="0">
              <a:solidFill>
                <a:schemeClr val="tx2"/>
              </a:solidFill>
              <a:latin typeface="Times New Roman" panose="02020603050405020304" pitchFamily="18" charset="0"/>
              <a:cs typeface="Times New Roman" panose="02020603050405020304" pitchFamily="18" charset="0"/>
            </a:endParaRPr>
          </a:p>
          <a:p>
            <a:r>
              <a:rPr lang="es-EC" sz="1800" b="1" dirty="0">
                <a:solidFill>
                  <a:schemeClr val="tx2"/>
                </a:solidFill>
                <a:latin typeface="Times New Roman" panose="02020603050405020304" pitchFamily="18" charset="0"/>
                <a:cs typeface="Times New Roman" panose="02020603050405020304" pitchFamily="18" charset="0"/>
              </a:rPr>
              <a:t>Ho: </a:t>
            </a:r>
            <a:r>
              <a:rPr lang="es-EC" sz="1800" dirty="0">
                <a:solidFill>
                  <a:schemeClr val="tx2"/>
                </a:solidFill>
                <a:latin typeface="Times New Roman" panose="02020603050405020304" pitchFamily="18" charset="0"/>
                <a:cs typeface="Times New Roman" panose="02020603050405020304" pitchFamily="18" charset="0"/>
              </a:rPr>
              <a:t>No existe relación entre el tipo de cultura organizacional con las líneas de ingreso (p valor &gt;0,05)</a:t>
            </a:r>
          </a:p>
          <a:p>
            <a:r>
              <a:rPr lang="es-EC" sz="1800" b="1" dirty="0">
                <a:solidFill>
                  <a:schemeClr val="tx2"/>
                </a:solidFill>
                <a:latin typeface="Times New Roman" panose="02020603050405020304" pitchFamily="18" charset="0"/>
                <a:cs typeface="Times New Roman" panose="02020603050405020304" pitchFamily="18" charset="0"/>
              </a:rPr>
              <a:t>H1</a:t>
            </a:r>
            <a:r>
              <a:rPr lang="es-EC" sz="1800" dirty="0">
                <a:solidFill>
                  <a:schemeClr val="tx2"/>
                </a:solidFill>
                <a:latin typeface="Times New Roman" panose="02020603050405020304" pitchFamily="18" charset="0"/>
                <a:cs typeface="Times New Roman" panose="02020603050405020304" pitchFamily="18" charset="0"/>
              </a:rPr>
              <a:t>: Si existe relación entre el tipo de cultura organizacional con las líneas de ingreso (p valor &lt;0,05)</a:t>
            </a:r>
          </a:p>
          <a:p>
            <a:endParaRPr lang="es-EC" sz="1800" dirty="0">
              <a:latin typeface="Times New Roman" panose="02020603050405020304" pitchFamily="18"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2185817992"/>
              </p:ext>
            </p:extLst>
          </p:nvPr>
        </p:nvGraphicFramePr>
        <p:xfrm>
          <a:off x="1057850" y="1708048"/>
          <a:ext cx="6726274" cy="4768423"/>
        </p:xfrm>
        <a:graphic>
          <a:graphicData uri="http://schemas.openxmlformats.org/drawingml/2006/table">
            <a:tbl>
              <a:tblPr firstRow="1" firstCol="1" bandRow="1"/>
              <a:tblGrid>
                <a:gridCol w="1261351">
                  <a:extLst>
                    <a:ext uri="{9D8B030D-6E8A-4147-A177-3AD203B41FA5}">
                      <a16:colId xmlns:a16="http://schemas.microsoft.com/office/drawing/2014/main" val="1772041095"/>
                    </a:ext>
                  </a:extLst>
                </a:gridCol>
                <a:gridCol w="1261351">
                  <a:extLst>
                    <a:ext uri="{9D8B030D-6E8A-4147-A177-3AD203B41FA5}">
                      <a16:colId xmlns:a16="http://schemas.microsoft.com/office/drawing/2014/main" val="2203989230"/>
                    </a:ext>
                  </a:extLst>
                </a:gridCol>
                <a:gridCol w="1051241">
                  <a:extLst>
                    <a:ext uri="{9D8B030D-6E8A-4147-A177-3AD203B41FA5}">
                      <a16:colId xmlns:a16="http://schemas.microsoft.com/office/drawing/2014/main" val="2790357658"/>
                    </a:ext>
                  </a:extLst>
                </a:gridCol>
                <a:gridCol w="1051241">
                  <a:extLst>
                    <a:ext uri="{9D8B030D-6E8A-4147-A177-3AD203B41FA5}">
                      <a16:colId xmlns:a16="http://schemas.microsoft.com/office/drawing/2014/main" val="3789676067"/>
                    </a:ext>
                  </a:extLst>
                </a:gridCol>
                <a:gridCol w="1050545">
                  <a:extLst>
                    <a:ext uri="{9D8B030D-6E8A-4147-A177-3AD203B41FA5}">
                      <a16:colId xmlns:a16="http://schemas.microsoft.com/office/drawing/2014/main" val="248544504"/>
                    </a:ext>
                  </a:extLst>
                </a:gridCol>
                <a:gridCol w="1050545">
                  <a:extLst>
                    <a:ext uri="{9D8B030D-6E8A-4147-A177-3AD203B41FA5}">
                      <a16:colId xmlns:a16="http://schemas.microsoft.com/office/drawing/2014/main" val="980975187"/>
                    </a:ext>
                  </a:extLst>
                </a:gridCol>
              </a:tblGrid>
              <a:tr h="357687">
                <a:tc gridSpan="2">
                  <a:txBody>
                    <a:bodyPr/>
                    <a:lstStyle/>
                    <a:p>
                      <a:pPr algn="ctr">
                        <a:lnSpc>
                          <a:spcPct val="115000"/>
                        </a:lnSpc>
                        <a:spcAft>
                          <a:spcPts val="0"/>
                        </a:spcAft>
                      </a:pPr>
                      <a:r>
                        <a:rPr lang="es-EC" sz="11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15000"/>
                        </a:lnSpc>
                        <a:spcAft>
                          <a:spcPts val="0"/>
                        </a:spcAft>
                      </a:pPr>
                      <a:r>
                        <a:rPr lang="es-EC" sz="11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Clan</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Adhocracia</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Mercado</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Jerárquica</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2294273"/>
                  </a:ext>
                </a:extLst>
              </a:tr>
              <a:tr h="210897">
                <a:tc>
                  <a:txBody>
                    <a:bodyPr/>
                    <a:lstStyle/>
                    <a:p>
                      <a:pPr>
                        <a:lnSpc>
                          <a:spcPct val="107000"/>
                        </a:lnSpc>
                      </a:pPr>
                      <a:endParaRPr lang="es-EC" sz="1100">
                        <a:solidFill>
                          <a:schemeClr val="tx2"/>
                        </a:solidFill>
                        <a:effectLst/>
                        <a:latin typeface="Calibri" panose="020F0502020204030204" pitchFamily="34" charset="0"/>
                        <a:cs typeface="Times New Roman" panose="02020603050405020304" pitchFamily="18" charset="0"/>
                      </a:endParaRPr>
                    </a:p>
                  </a:txBody>
                  <a:tcPr marL="44185" marR="441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582136"/>
                  </a:ext>
                </a:extLst>
              </a:tr>
              <a:tr h="421796">
                <a:tc rowSpan="3">
                  <a:txBody>
                    <a:bodyPr/>
                    <a:lstStyle/>
                    <a:p>
                      <a:pPr algn="ctr">
                        <a:lnSpc>
                          <a:spcPct val="115000"/>
                        </a:lnSpc>
                        <a:spcAft>
                          <a:spcPts val="0"/>
                        </a:spcAft>
                      </a:pPr>
                      <a:r>
                        <a:rPr lang="es-EC" sz="11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Restaurante</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Correlación de Pearson</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-0,231</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-0,015</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0,423</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-0,306</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91333478"/>
                  </a:ext>
                </a:extLst>
              </a:tr>
              <a:tr h="210897">
                <a:tc vMerge="1">
                  <a:txBody>
                    <a:bodyPr/>
                    <a:lstStyle/>
                    <a:p>
                      <a:endParaRPr lang="es-EC"/>
                    </a:p>
                  </a:txBody>
                  <a:tcPr/>
                </a:tc>
                <a:tc>
                  <a:txBody>
                    <a:bodyPr/>
                    <a:lstStyle/>
                    <a:p>
                      <a:pPr algn="ctr">
                        <a:lnSpc>
                          <a:spcPct val="115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Sig. (bilateral)</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a:noFill/>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0,470</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a:noFill/>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0,964</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a:noFill/>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0,171</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a:noFill/>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0,333</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a:noFill/>
                    </a:lnB>
                  </a:tcPr>
                </a:tc>
                <a:extLst>
                  <a:ext uri="{0D108BD9-81ED-4DB2-BD59-A6C34878D82A}">
                    <a16:rowId xmlns:a16="http://schemas.microsoft.com/office/drawing/2014/main" val="1683398653"/>
                  </a:ext>
                </a:extLst>
              </a:tr>
              <a:tr h="210897">
                <a:tc vMerge="1">
                  <a:txBody>
                    <a:bodyPr/>
                    <a:lstStyle/>
                    <a:p>
                      <a:endParaRPr lang="es-EC"/>
                    </a:p>
                  </a:txBody>
                  <a:tcPr/>
                </a:tc>
                <a:tc>
                  <a:txBody>
                    <a:bodyPr/>
                    <a:lstStyle/>
                    <a:p>
                      <a:pPr algn="ctr">
                        <a:lnSpc>
                          <a:spcPct val="115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4799942"/>
                  </a:ext>
                </a:extLst>
              </a:tr>
              <a:tr h="421796">
                <a:tc rowSpan="3">
                  <a:txBody>
                    <a:bodyPr/>
                    <a:lstStyle/>
                    <a:p>
                      <a:pPr algn="ctr">
                        <a:lnSpc>
                          <a:spcPct val="115000"/>
                        </a:lnSpc>
                        <a:spcAft>
                          <a:spcPts val="0"/>
                        </a:spcAft>
                      </a:pPr>
                      <a:r>
                        <a:rPr lang="es-EC" sz="11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Hospedaje</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Correlación de Pearson</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-0,478</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0,123</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0,519</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-0,410</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42689832"/>
                  </a:ext>
                </a:extLst>
              </a:tr>
              <a:tr h="210897">
                <a:tc vMerge="1">
                  <a:txBody>
                    <a:bodyPr/>
                    <a:lstStyle/>
                    <a:p>
                      <a:endParaRPr lang="es-EC"/>
                    </a:p>
                  </a:txBody>
                  <a:tcPr/>
                </a:tc>
                <a:tc>
                  <a:txBody>
                    <a:bodyPr/>
                    <a:lstStyle/>
                    <a:p>
                      <a:pPr algn="ctr">
                        <a:lnSpc>
                          <a:spcPct val="115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Sig. (bilateral)</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a:noFill/>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0,116</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a:noFill/>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0,704</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a:noFill/>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0,084</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a:noFill/>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0,186</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a:noFill/>
                    </a:lnB>
                  </a:tcPr>
                </a:tc>
                <a:extLst>
                  <a:ext uri="{0D108BD9-81ED-4DB2-BD59-A6C34878D82A}">
                    <a16:rowId xmlns:a16="http://schemas.microsoft.com/office/drawing/2014/main" val="1573371516"/>
                  </a:ext>
                </a:extLst>
              </a:tr>
              <a:tr h="210897">
                <a:tc vMerge="1">
                  <a:txBody>
                    <a:bodyPr/>
                    <a:lstStyle/>
                    <a:p>
                      <a:endParaRPr lang="es-EC"/>
                    </a:p>
                  </a:txBody>
                  <a:tcPr/>
                </a:tc>
                <a:tc>
                  <a:txBody>
                    <a:bodyPr/>
                    <a:lstStyle/>
                    <a:p>
                      <a:pPr algn="ctr">
                        <a:lnSpc>
                          <a:spcPct val="115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0327303"/>
                  </a:ext>
                </a:extLst>
              </a:tr>
              <a:tr h="421796">
                <a:tc rowSpan="3">
                  <a:txBody>
                    <a:bodyPr/>
                    <a:lstStyle/>
                    <a:p>
                      <a:pPr algn="ctr">
                        <a:lnSpc>
                          <a:spcPct val="115000"/>
                        </a:lnSpc>
                        <a:spcAft>
                          <a:spcPts val="0"/>
                        </a:spcAft>
                      </a:pPr>
                      <a:r>
                        <a:rPr lang="es-EC" sz="11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Salón de eventos</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Correlación de Pearson</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-0,368</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0,142</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0,565</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-0,519</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11633672"/>
                  </a:ext>
                </a:extLst>
              </a:tr>
              <a:tr h="0">
                <a:tc vMerge="1">
                  <a:txBody>
                    <a:bodyPr/>
                    <a:lstStyle/>
                    <a:p>
                      <a:endParaRPr lang="es-EC"/>
                    </a:p>
                  </a:txBody>
                  <a:tcPr/>
                </a:tc>
                <a:tc>
                  <a:txBody>
                    <a:bodyPr/>
                    <a:lstStyle/>
                    <a:p>
                      <a:pPr algn="ctr">
                        <a:lnSpc>
                          <a:spcPct val="115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Sig. (bilateral)</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a:noFill/>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0,240</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a:noFill/>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0,661</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a:noFill/>
                    </a:lnB>
                  </a:tcPr>
                </a:tc>
                <a:tc>
                  <a:txBody>
                    <a:bodyPr/>
                    <a:lstStyle/>
                    <a:p>
                      <a:pPr algn="ctr">
                        <a:lnSpc>
                          <a:spcPct val="115000"/>
                        </a:lnSpc>
                        <a:spcAft>
                          <a:spcPts val="0"/>
                        </a:spcAft>
                      </a:pPr>
                      <a:r>
                        <a:rPr lang="es-EC" sz="1100" b="1" u="sng"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0,055</a:t>
                      </a:r>
                      <a:endParaRPr lang="es-EC"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a:noFill/>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0,084</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a:noFill/>
                    </a:lnB>
                  </a:tcPr>
                </a:tc>
                <a:extLst>
                  <a:ext uri="{0D108BD9-81ED-4DB2-BD59-A6C34878D82A}">
                    <a16:rowId xmlns:a16="http://schemas.microsoft.com/office/drawing/2014/main" val="301285706"/>
                  </a:ext>
                </a:extLst>
              </a:tr>
              <a:tr h="210897">
                <a:tc vMerge="1">
                  <a:txBody>
                    <a:bodyPr/>
                    <a:lstStyle/>
                    <a:p>
                      <a:endParaRPr lang="es-EC"/>
                    </a:p>
                  </a:txBody>
                  <a:tcPr/>
                </a:tc>
                <a:tc>
                  <a:txBody>
                    <a:bodyPr/>
                    <a:lstStyle/>
                    <a:p>
                      <a:pPr algn="ctr">
                        <a:lnSpc>
                          <a:spcPct val="115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u="sng"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7010774"/>
                  </a:ext>
                </a:extLst>
              </a:tr>
              <a:tr h="421796">
                <a:tc rowSpan="3">
                  <a:txBody>
                    <a:bodyPr/>
                    <a:lstStyle/>
                    <a:p>
                      <a:pPr algn="ctr">
                        <a:lnSpc>
                          <a:spcPct val="115000"/>
                        </a:lnSpc>
                        <a:spcAft>
                          <a:spcPts val="0"/>
                        </a:spcAft>
                      </a:pPr>
                      <a:r>
                        <a:rPr lang="es-EC" sz="11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Actividades Recreativas</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Correlación de Pearson</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-0,265</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0,044</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0,351</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-0,269</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77679387"/>
                  </a:ext>
                </a:extLst>
              </a:tr>
              <a:tr h="210897">
                <a:tc vMerge="1">
                  <a:txBody>
                    <a:bodyPr/>
                    <a:lstStyle/>
                    <a:p>
                      <a:endParaRPr lang="es-EC"/>
                    </a:p>
                  </a:txBody>
                  <a:tcPr/>
                </a:tc>
                <a:tc>
                  <a:txBody>
                    <a:bodyPr/>
                    <a:lstStyle/>
                    <a:p>
                      <a:pPr algn="ctr">
                        <a:lnSpc>
                          <a:spcPct val="115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Sig. (bilateral)</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a:noFill/>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0,406</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a:noFill/>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0,892</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a:noFill/>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0,264</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a:noFill/>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0,397</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a:noFill/>
                    </a:lnB>
                  </a:tcPr>
                </a:tc>
                <a:extLst>
                  <a:ext uri="{0D108BD9-81ED-4DB2-BD59-A6C34878D82A}">
                    <a16:rowId xmlns:a16="http://schemas.microsoft.com/office/drawing/2014/main" val="3298027626"/>
                  </a:ext>
                </a:extLst>
              </a:tr>
              <a:tr h="210897">
                <a:tc vMerge="1">
                  <a:txBody>
                    <a:bodyPr/>
                    <a:lstStyle/>
                    <a:p>
                      <a:endParaRPr lang="es-EC"/>
                    </a:p>
                  </a:txBody>
                  <a:tcPr/>
                </a:tc>
                <a:tc>
                  <a:txBody>
                    <a:bodyPr/>
                    <a:lstStyle/>
                    <a:p>
                      <a:pPr algn="ctr">
                        <a:lnSpc>
                          <a:spcPct val="115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1873857"/>
                  </a:ext>
                </a:extLst>
              </a:tr>
              <a:tr h="421796">
                <a:tc rowSpan="3">
                  <a:txBody>
                    <a:bodyPr/>
                    <a:lstStyle/>
                    <a:p>
                      <a:pPr algn="ctr">
                        <a:lnSpc>
                          <a:spcPct val="115000"/>
                        </a:lnSpc>
                        <a:spcAft>
                          <a:spcPts val="0"/>
                        </a:spcAft>
                      </a:pPr>
                      <a:r>
                        <a:rPr lang="es-EC" sz="11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Otros</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Correlación de Pearson</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0,268</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-0,118</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0,148</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-0,164</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9858275"/>
                  </a:ext>
                </a:extLst>
              </a:tr>
              <a:tr h="210897">
                <a:tc vMerge="1">
                  <a:txBody>
                    <a:bodyPr/>
                    <a:lstStyle/>
                    <a:p>
                      <a:endParaRPr lang="es-EC"/>
                    </a:p>
                  </a:txBody>
                  <a:tcPr/>
                </a:tc>
                <a:tc>
                  <a:txBody>
                    <a:bodyPr/>
                    <a:lstStyle/>
                    <a:p>
                      <a:pPr algn="ctr">
                        <a:lnSpc>
                          <a:spcPct val="115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Sig. (bilateral)</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a:noFill/>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0,400</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a:noFill/>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0,714</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a:noFill/>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0,646</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a:noFill/>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0,609</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a:noFill/>
                    </a:lnB>
                  </a:tcPr>
                </a:tc>
                <a:extLst>
                  <a:ext uri="{0D108BD9-81ED-4DB2-BD59-A6C34878D82A}">
                    <a16:rowId xmlns:a16="http://schemas.microsoft.com/office/drawing/2014/main" val="3028843544"/>
                  </a:ext>
                </a:extLst>
              </a:tr>
              <a:tr h="210897">
                <a:tc vMerge="1">
                  <a:txBody>
                    <a:bodyPr/>
                    <a:lstStyle/>
                    <a:p>
                      <a:endParaRPr lang="es-EC"/>
                    </a:p>
                  </a:txBody>
                  <a:tcPr/>
                </a:tc>
                <a:tc>
                  <a:txBody>
                    <a:bodyPr/>
                    <a:lstStyle/>
                    <a:p>
                      <a:pPr algn="ctr">
                        <a:lnSpc>
                          <a:spcPct val="115000"/>
                        </a:lnSpc>
                        <a:spcAft>
                          <a:spcPts val="0"/>
                        </a:spcAft>
                      </a:pPr>
                      <a:r>
                        <a:rPr lang="es-EC" sz="1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u="sng"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5" marR="44185"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1858235"/>
                  </a:ext>
                </a:extLst>
              </a:tr>
            </a:tbl>
          </a:graphicData>
        </a:graphic>
      </p:graphicFrame>
      <p:sp>
        <p:nvSpPr>
          <p:cNvPr id="5" name="CuadroTexto 4"/>
          <p:cNvSpPr txBox="1"/>
          <p:nvPr/>
        </p:nvSpPr>
        <p:spPr>
          <a:xfrm>
            <a:off x="8747482" y="3157692"/>
            <a:ext cx="2649417" cy="646331"/>
          </a:xfrm>
          <a:prstGeom prst="rect">
            <a:avLst/>
          </a:prstGeom>
          <a:noFill/>
          <a:ln>
            <a:solidFill>
              <a:srgbClr val="FF0000"/>
            </a:solidFill>
          </a:ln>
        </p:spPr>
        <p:txBody>
          <a:bodyPr wrap="square" rtlCol="0">
            <a:spAutoFit/>
          </a:bodyPr>
          <a:lstStyle/>
          <a:p>
            <a:pPr algn="ctr"/>
            <a:r>
              <a:rPr lang="es-EC" dirty="0" smtClean="0">
                <a:solidFill>
                  <a:schemeClr val="tx2"/>
                </a:solidFill>
                <a:latin typeface="Times New Roman" panose="02020603050405020304" pitchFamily="18" charset="0"/>
                <a:cs typeface="Times New Roman" panose="02020603050405020304" pitchFamily="18" charset="0"/>
              </a:rPr>
              <a:t>No existe correlación, se acepta la hipótesis Nula</a:t>
            </a:r>
          </a:p>
        </p:txBody>
      </p:sp>
    </p:spTree>
    <p:extLst>
      <p:ext uri="{BB962C8B-B14F-4D97-AF65-F5344CB8AC3E}">
        <p14:creationId xmlns:p14="http://schemas.microsoft.com/office/powerpoint/2010/main" val="38003519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58561" y="900302"/>
            <a:ext cx="10972800" cy="4525963"/>
          </a:xfrm>
        </p:spPr>
        <p:txBody>
          <a:bodyPr/>
          <a:lstStyle/>
          <a:p>
            <a:r>
              <a:rPr lang="es-EC" sz="1800" b="1" dirty="0">
                <a:solidFill>
                  <a:schemeClr val="tx2"/>
                </a:solidFill>
                <a:latin typeface="Times New Roman" panose="02020603050405020304" pitchFamily="18" charset="0"/>
                <a:cs typeface="Times New Roman" panose="02020603050405020304" pitchFamily="18" charset="0"/>
              </a:rPr>
              <a:t>Innovación con Ingresos </a:t>
            </a:r>
            <a:endParaRPr lang="es-EC" sz="1800" dirty="0">
              <a:solidFill>
                <a:schemeClr val="tx2"/>
              </a:solidFill>
              <a:latin typeface="Times New Roman" panose="02020603050405020304" pitchFamily="18" charset="0"/>
              <a:cs typeface="Times New Roman" panose="02020603050405020304" pitchFamily="18" charset="0"/>
            </a:endParaRPr>
          </a:p>
          <a:p>
            <a:r>
              <a:rPr lang="es-EC" sz="1800" b="1" dirty="0">
                <a:solidFill>
                  <a:schemeClr val="tx2"/>
                </a:solidFill>
                <a:latin typeface="Times New Roman" panose="02020603050405020304" pitchFamily="18" charset="0"/>
                <a:cs typeface="Times New Roman" panose="02020603050405020304" pitchFamily="18" charset="0"/>
              </a:rPr>
              <a:t>Ho:</a:t>
            </a:r>
            <a:r>
              <a:rPr lang="es-EC" sz="1800" dirty="0">
                <a:solidFill>
                  <a:schemeClr val="tx2"/>
                </a:solidFill>
                <a:latin typeface="Times New Roman" panose="02020603050405020304" pitchFamily="18" charset="0"/>
                <a:cs typeface="Times New Roman" panose="02020603050405020304" pitchFamily="18" charset="0"/>
              </a:rPr>
              <a:t> No existe relación entre los resultados de innovación con los ingresos del sector (p valor &gt;0,05)</a:t>
            </a:r>
          </a:p>
          <a:p>
            <a:r>
              <a:rPr lang="es-EC" sz="1800" b="1" dirty="0">
                <a:solidFill>
                  <a:schemeClr val="tx2"/>
                </a:solidFill>
                <a:latin typeface="Times New Roman" panose="02020603050405020304" pitchFamily="18" charset="0"/>
                <a:cs typeface="Times New Roman" panose="02020603050405020304" pitchFamily="18" charset="0"/>
              </a:rPr>
              <a:t>H1:</a:t>
            </a:r>
            <a:r>
              <a:rPr lang="es-EC" sz="1800" dirty="0">
                <a:solidFill>
                  <a:schemeClr val="tx2"/>
                </a:solidFill>
                <a:latin typeface="Times New Roman" panose="02020603050405020304" pitchFamily="18" charset="0"/>
                <a:cs typeface="Times New Roman" panose="02020603050405020304" pitchFamily="18" charset="0"/>
              </a:rPr>
              <a:t> Si existe relación entre los resultados de innovación con los ingresos del sector (p valor &lt;0,05)</a:t>
            </a:r>
          </a:p>
          <a:p>
            <a:endParaRPr lang="es-EC" sz="1800" dirty="0">
              <a:latin typeface="Times New Roman" panose="02020603050405020304" pitchFamily="18"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3258562207"/>
              </p:ext>
            </p:extLst>
          </p:nvPr>
        </p:nvGraphicFramePr>
        <p:xfrm>
          <a:off x="858976" y="3163283"/>
          <a:ext cx="6930171" cy="1892095"/>
        </p:xfrm>
        <a:graphic>
          <a:graphicData uri="http://schemas.openxmlformats.org/drawingml/2006/table">
            <a:tbl>
              <a:tblPr firstRow="1" firstCol="1" bandRow="1"/>
              <a:tblGrid>
                <a:gridCol w="987385">
                  <a:extLst>
                    <a:ext uri="{9D8B030D-6E8A-4147-A177-3AD203B41FA5}">
                      <a16:colId xmlns:a16="http://schemas.microsoft.com/office/drawing/2014/main" val="1753052321"/>
                    </a:ext>
                  </a:extLst>
                </a:gridCol>
                <a:gridCol w="987385">
                  <a:extLst>
                    <a:ext uri="{9D8B030D-6E8A-4147-A177-3AD203B41FA5}">
                      <a16:colId xmlns:a16="http://schemas.microsoft.com/office/drawing/2014/main" val="4104905932"/>
                    </a:ext>
                  </a:extLst>
                </a:gridCol>
                <a:gridCol w="689543">
                  <a:extLst>
                    <a:ext uri="{9D8B030D-6E8A-4147-A177-3AD203B41FA5}">
                      <a16:colId xmlns:a16="http://schemas.microsoft.com/office/drawing/2014/main" val="311987863"/>
                    </a:ext>
                  </a:extLst>
                </a:gridCol>
                <a:gridCol w="691022">
                  <a:extLst>
                    <a:ext uri="{9D8B030D-6E8A-4147-A177-3AD203B41FA5}">
                      <a16:colId xmlns:a16="http://schemas.microsoft.com/office/drawing/2014/main" val="1296131087"/>
                    </a:ext>
                  </a:extLst>
                </a:gridCol>
                <a:gridCol w="691022">
                  <a:extLst>
                    <a:ext uri="{9D8B030D-6E8A-4147-A177-3AD203B41FA5}">
                      <a16:colId xmlns:a16="http://schemas.microsoft.com/office/drawing/2014/main" val="1613850944"/>
                    </a:ext>
                  </a:extLst>
                </a:gridCol>
                <a:gridCol w="689543">
                  <a:extLst>
                    <a:ext uri="{9D8B030D-6E8A-4147-A177-3AD203B41FA5}">
                      <a16:colId xmlns:a16="http://schemas.microsoft.com/office/drawing/2014/main" val="854275525"/>
                    </a:ext>
                  </a:extLst>
                </a:gridCol>
                <a:gridCol w="689543">
                  <a:extLst>
                    <a:ext uri="{9D8B030D-6E8A-4147-A177-3AD203B41FA5}">
                      <a16:colId xmlns:a16="http://schemas.microsoft.com/office/drawing/2014/main" val="665828385"/>
                    </a:ext>
                  </a:extLst>
                </a:gridCol>
                <a:gridCol w="752364">
                  <a:extLst>
                    <a:ext uri="{9D8B030D-6E8A-4147-A177-3AD203B41FA5}">
                      <a16:colId xmlns:a16="http://schemas.microsoft.com/office/drawing/2014/main" val="3741773403"/>
                    </a:ext>
                  </a:extLst>
                </a:gridCol>
                <a:gridCol w="752364">
                  <a:extLst>
                    <a:ext uri="{9D8B030D-6E8A-4147-A177-3AD203B41FA5}">
                      <a16:colId xmlns:a16="http://schemas.microsoft.com/office/drawing/2014/main" val="4005975518"/>
                    </a:ext>
                  </a:extLst>
                </a:gridCol>
              </a:tblGrid>
              <a:tr h="463846">
                <a:tc gridSpan="2">
                  <a:txBody>
                    <a:bodyPr/>
                    <a:lstStyle/>
                    <a:p>
                      <a:pPr algn="ctr">
                        <a:lnSpc>
                          <a:spcPct val="115000"/>
                        </a:lnSpc>
                        <a:spcAft>
                          <a:spcPts val="0"/>
                        </a:spcAft>
                      </a:pPr>
                      <a:r>
                        <a:rPr lang="es-EC" sz="14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15000"/>
                        </a:lnSpc>
                        <a:spcAft>
                          <a:spcPts val="0"/>
                        </a:spcAft>
                      </a:pPr>
                      <a:r>
                        <a:rPr lang="es-EC" sz="12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Pregunta4a</a:t>
                      </a:r>
                      <a:endPar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Pregunta4b</a:t>
                      </a:r>
                      <a:endPar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Pregunta4c</a:t>
                      </a:r>
                      <a:endPar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Pregunta4d</a:t>
                      </a:r>
                      <a:endPar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Pregunta4e</a:t>
                      </a:r>
                      <a:endPar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Pregunta4f</a:t>
                      </a:r>
                      <a:endPar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Pregunta4g</a:t>
                      </a:r>
                      <a:endParaRPr lang="es-EC"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7429599"/>
                  </a:ext>
                </a:extLst>
              </a:tr>
              <a:tr h="692157">
                <a:tc rowSpan="3">
                  <a:txBody>
                    <a:bodyPr/>
                    <a:lstStyle/>
                    <a:p>
                      <a:pPr algn="ctr">
                        <a:lnSpc>
                          <a:spcPct val="115000"/>
                        </a:lnSpc>
                        <a:spcAft>
                          <a:spcPts val="0"/>
                        </a:spcAft>
                      </a:pPr>
                      <a:r>
                        <a:rPr lang="es-EC" sz="14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Media Ingresos</a:t>
                      </a:r>
                      <a:endParaRPr lang="es-EC" sz="14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Correlación de Pearson</a:t>
                      </a:r>
                      <a:endParaRPr lang="es-EC"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4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-0,009</a:t>
                      </a:r>
                      <a:endParaRPr lang="es-EC" sz="14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4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0,443</a:t>
                      </a:r>
                      <a:endParaRPr lang="es-EC" sz="14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4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-0,201</a:t>
                      </a:r>
                      <a:endParaRPr lang="es-EC" sz="14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400" b="1" u="sng">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,749</a:t>
                      </a:r>
                      <a:r>
                        <a:rPr lang="es-EC" sz="1400" b="1" u="sng" baseline="30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4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0,169</a:t>
                      </a:r>
                      <a:endParaRPr lang="es-EC" sz="14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4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-0,042</a:t>
                      </a:r>
                      <a:endParaRPr lang="es-EC" sz="14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4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0,061</a:t>
                      </a:r>
                      <a:endParaRPr lang="es-EC" sz="14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88453146"/>
                  </a:ext>
                </a:extLst>
              </a:tr>
              <a:tr h="463846">
                <a:tc vMerge="1">
                  <a:txBody>
                    <a:bodyPr/>
                    <a:lstStyle/>
                    <a:p>
                      <a:endParaRPr lang="es-EC"/>
                    </a:p>
                  </a:txBody>
                  <a:tcPr/>
                </a:tc>
                <a:tc>
                  <a:txBody>
                    <a:bodyPr/>
                    <a:lstStyle/>
                    <a:p>
                      <a:pPr algn="ctr">
                        <a:lnSpc>
                          <a:spcPct val="115000"/>
                        </a:lnSpc>
                        <a:spcAft>
                          <a:spcPts val="0"/>
                        </a:spcAft>
                      </a:pPr>
                      <a:r>
                        <a:rPr lang="es-EC"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Sig. (bilateral)</a:t>
                      </a:r>
                      <a:endParaRPr lang="es-EC" sz="14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ctr">
                        <a:lnSpc>
                          <a:spcPct val="115000"/>
                        </a:lnSpc>
                        <a:spcAft>
                          <a:spcPts val="0"/>
                        </a:spcAft>
                      </a:pPr>
                      <a:r>
                        <a:rPr lang="es-EC" sz="14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0,978</a:t>
                      </a:r>
                      <a:endParaRPr lang="es-EC" sz="14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ctr">
                        <a:lnSpc>
                          <a:spcPct val="115000"/>
                        </a:lnSpc>
                        <a:spcAft>
                          <a:spcPts val="0"/>
                        </a:spcAft>
                      </a:pPr>
                      <a:r>
                        <a:rPr lang="es-EC" sz="14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0,149</a:t>
                      </a:r>
                      <a:endParaRPr lang="es-EC" sz="14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ctr">
                        <a:lnSpc>
                          <a:spcPct val="115000"/>
                        </a:lnSpc>
                        <a:spcAft>
                          <a:spcPts val="0"/>
                        </a:spcAft>
                      </a:pPr>
                      <a:r>
                        <a:rPr lang="es-EC" sz="14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0,531</a:t>
                      </a:r>
                      <a:endParaRPr lang="es-EC" sz="14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ctr">
                        <a:lnSpc>
                          <a:spcPct val="115000"/>
                        </a:lnSpc>
                        <a:spcAft>
                          <a:spcPts val="0"/>
                        </a:spcAft>
                      </a:pPr>
                      <a:r>
                        <a:rPr lang="es-EC" sz="1400" b="1" u="sng">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0,005</a:t>
                      </a:r>
                      <a:endParaRPr lang="es-EC" sz="1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ctr">
                        <a:lnSpc>
                          <a:spcPct val="115000"/>
                        </a:lnSpc>
                        <a:spcAft>
                          <a:spcPts val="0"/>
                        </a:spcAft>
                      </a:pPr>
                      <a:r>
                        <a:rPr lang="es-EC" sz="14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0,600</a:t>
                      </a:r>
                      <a:endParaRPr lang="es-EC" sz="14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ctr">
                        <a:lnSpc>
                          <a:spcPct val="115000"/>
                        </a:lnSpc>
                        <a:spcAft>
                          <a:spcPts val="0"/>
                        </a:spcAft>
                      </a:pPr>
                      <a:r>
                        <a:rPr lang="es-EC" sz="1400" b="1" u="sng"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0,896</a:t>
                      </a:r>
                      <a:endParaRPr lang="es-EC"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ctr">
                        <a:lnSpc>
                          <a:spcPct val="115000"/>
                        </a:lnSpc>
                        <a:spcAft>
                          <a:spcPts val="0"/>
                        </a:spcAft>
                      </a:pPr>
                      <a:r>
                        <a:rPr lang="es-EC" sz="14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0,850</a:t>
                      </a:r>
                      <a:endParaRPr lang="es-EC" sz="14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1385940527"/>
                  </a:ext>
                </a:extLst>
              </a:tr>
              <a:tr h="231923">
                <a:tc vMerge="1">
                  <a:txBody>
                    <a:bodyPr/>
                    <a:lstStyle/>
                    <a:p>
                      <a:endParaRPr lang="es-EC"/>
                    </a:p>
                  </a:txBody>
                  <a:tcPr/>
                </a:tc>
                <a:tc>
                  <a:txBody>
                    <a:bodyPr/>
                    <a:lstStyle/>
                    <a:p>
                      <a:pPr algn="ctr">
                        <a:lnSpc>
                          <a:spcPct val="115000"/>
                        </a:lnSpc>
                        <a:spcAft>
                          <a:spcPts val="0"/>
                        </a:spcAft>
                      </a:pPr>
                      <a:r>
                        <a:rPr lang="es-EC"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s-EC" sz="14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4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4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4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4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u="sng">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4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u="sng"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2611555"/>
                  </a:ext>
                </a:extLst>
              </a:tr>
            </a:tbl>
          </a:graphicData>
        </a:graphic>
      </p:graphicFrame>
      <p:sp>
        <p:nvSpPr>
          <p:cNvPr id="6" name="CuadroTexto 5"/>
          <p:cNvSpPr txBox="1"/>
          <p:nvPr/>
        </p:nvSpPr>
        <p:spPr>
          <a:xfrm>
            <a:off x="8593015" y="2790094"/>
            <a:ext cx="2649417" cy="2031325"/>
          </a:xfrm>
          <a:prstGeom prst="rect">
            <a:avLst/>
          </a:prstGeom>
          <a:noFill/>
          <a:ln>
            <a:solidFill>
              <a:srgbClr val="FF0000"/>
            </a:solidFill>
          </a:ln>
        </p:spPr>
        <p:txBody>
          <a:bodyPr wrap="square" rtlCol="0">
            <a:spAutoFit/>
          </a:bodyPr>
          <a:lstStyle/>
          <a:p>
            <a:pPr algn="ctr"/>
            <a:r>
              <a:rPr lang="es-EC" dirty="0" smtClean="0">
                <a:solidFill>
                  <a:schemeClr val="tx2"/>
                </a:solidFill>
                <a:latin typeface="Times New Roman" panose="02020603050405020304" pitchFamily="18" charset="0"/>
                <a:cs typeface="Times New Roman" panose="02020603050405020304" pitchFamily="18" charset="0"/>
              </a:rPr>
              <a:t>Existe correlación entre las regulaciones del estado como factor que motiva la innovación y los ingresos.</a:t>
            </a:r>
          </a:p>
          <a:p>
            <a:pPr algn="ctr"/>
            <a:r>
              <a:rPr lang="es-EC" dirty="0" smtClean="0">
                <a:solidFill>
                  <a:schemeClr val="tx2"/>
                </a:solidFill>
                <a:latin typeface="Times New Roman" panose="02020603050405020304" pitchFamily="18" charset="0"/>
                <a:cs typeface="Times New Roman" panose="02020603050405020304" pitchFamily="18" charset="0"/>
              </a:rPr>
              <a:t>Se rechaza la Hipótesis Nula y se acepta la Hipótesis Alternativa</a:t>
            </a:r>
          </a:p>
        </p:txBody>
      </p:sp>
      <p:sp>
        <p:nvSpPr>
          <p:cNvPr id="2" name="Rectángulo 1"/>
          <p:cNvSpPr/>
          <p:nvPr/>
        </p:nvSpPr>
        <p:spPr>
          <a:xfrm>
            <a:off x="5481376" y="2049866"/>
            <a:ext cx="2307771" cy="7402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dirty="0" smtClean="0"/>
              <a:t>Regulaciones del estado</a:t>
            </a:r>
          </a:p>
        </p:txBody>
      </p:sp>
      <p:cxnSp>
        <p:nvCxnSpPr>
          <p:cNvPr id="7" name="Conector recto de flecha 6"/>
          <p:cNvCxnSpPr>
            <a:stCxn id="2" idx="2"/>
          </p:cNvCxnSpPr>
          <p:nvPr/>
        </p:nvCxnSpPr>
        <p:spPr>
          <a:xfrm flipH="1">
            <a:off x="5246914" y="2790094"/>
            <a:ext cx="1388348" cy="3731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218061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8813" y="572056"/>
            <a:ext cx="10972800" cy="4525963"/>
          </a:xfrm>
        </p:spPr>
        <p:txBody>
          <a:bodyPr/>
          <a:lstStyle/>
          <a:p>
            <a:r>
              <a:rPr lang="es-EC" sz="1800" b="1" dirty="0">
                <a:solidFill>
                  <a:schemeClr val="tx2"/>
                </a:solidFill>
                <a:latin typeface="Times New Roman" panose="02020603050405020304" pitchFamily="18" charset="0"/>
                <a:cs typeface="Times New Roman" panose="02020603050405020304" pitchFamily="18" charset="0"/>
              </a:rPr>
              <a:t>Innovación con Utilidades</a:t>
            </a:r>
            <a:endParaRPr lang="es-EC" sz="1800" dirty="0">
              <a:solidFill>
                <a:schemeClr val="tx2"/>
              </a:solidFill>
              <a:latin typeface="Times New Roman" panose="02020603050405020304" pitchFamily="18" charset="0"/>
              <a:cs typeface="Times New Roman" panose="02020603050405020304" pitchFamily="18" charset="0"/>
            </a:endParaRPr>
          </a:p>
          <a:p>
            <a:r>
              <a:rPr lang="es-EC" sz="1800" b="1" dirty="0">
                <a:solidFill>
                  <a:schemeClr val="tx2"/>
                </a:solidFill>
                <a:latin typeface="Times New Roman" panose="02020603050405020304" pitchFamily="18" charset="0"/>
                <a:cs typeface="Times New Roman" panose="02020603050405020304" pitchFamily="18" charset="0"/>
              </a:rPr>
              <a:t>Ho:</a:t>
            </a:r>
            <a:r>
              <a:rPr lang="es-EC" sz="1800" dirty="0">
                <a:solidFill>
                  <a:schemeClr val="tx2"/>
                </a:solidFill>
                <a:latin typeface="Times New Roman" panose="02020603050405020304" pitchFamily="18" charset="0"/>
                <a:cs typeface="Times New Roman" panose="02020603050405020304" pitchFamily="18" charset="0"/>
              </a:rPr>
              <a:t> No existe relación entre los resultados de innovación con las utilidades del sector (p valor &gt;0,05)</a:t>
            </a:r>
          </a:p>
          <a:p>
            <a:r>
              <a:rPr lang="es-EC" sz="1800" b="1" dirty="0">
                <a:solidFill>
                  <a:schemeClr val="tx2"/>
                </a:solidFill>
                <a:latin typeface="Times New Roman" panose="02020603050405020304" pitchFamily="18" charset="0"/>
                <a:cs typeface="Times New Roman" panose="02020603050405020304" pitchFamily="18" charset="0"/>
              </a:rPr>
              <a:t>H1:</a:t>
            </a:r>
            <a:r>
              <a:rPr lang="es-EC" sz="1800" dirty="0">
                <a:solidFill>
                  <a:schemeClr val="tx2"/>
                </a:solidFill>
                <a:latin typeface="Times New Roman" panose="02020603050405020304" pitchFamily="18" charset="0"/>
                <a:cs typeface="Times New Roman" panose="02020603050405020304" pitchFamily="18" charset="0"/>
              </a:rPr>
              <a:t> Si existe relación entre los resultados de innovación con las utilidades (p valor &lt;0,05)</a:t>
            </a:r>
          </a:p>
          <a:p>
            <a:endParaRPr lang="es-EC" sz="1800"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8289829" y="2814100"/>
            <a:ext cx="2649417" cy="2031325"/>
          </a:xfrm>
          <a:prstGeom prst="rect">
            <a:avLst/>
          </a:prstGeom>
          <a:noFill/>
          <a:ln>
            <a:solidFill>
              <a:srgbClr val="FF0000"/>
            </a:solidFill>
          </a:ln>
        </p:spPr>
        <p:txBody>
          <a:bodyPr wrap="square" rtlCol="0">
            <a:spAutoFit/>
          </a:bodyPr>
          <a:lstStyle/>
          <a:p>
            <a:pPr algn="ctr"/>
            <a:r>
              <a:rPr lang="es-EC" dirty="0" smtClean="0">
                <a:solidFill>
                  <a:schemeClr val="tx2"/>
                </a:solidFill>
                <a:latin typeface="Times New Roman" panose="02020603050405020304" pitchFamily="18" charset="0"/>
                <a:cs typeface="Times New Roman" panose="02020603050405020304" pitchFamily="18" charset="0"/>
              </a:rPr>
              <a:t>Existe correlación negativa fuerte entre el mejoramiento de un bien o servicio ya existente y las utilidades del sector.</a:t>
            </a:r>
          </a:p>
          <a:p>
            <a:pPr algn="ctr"/>
            <a:r>
              <a:rPr lang="es-EC" dirty="0" smtClean="0">
                <a:solidFill>
                  <a:schemeClr val="tx2"/>
                </a:solidFill>
                <a:latin typeface="Times New Roman" panose="02020603050405020304" pitchFamily="18" charset="0"/>
                <a:cs typeface="Times New Roman" panose="02020603050405020304" pitchFamily="18" charset="0"/>
              </a:rPr>
              <a:t>Se acepta la hipótesis Alternativa</a:t>
            </a:r>
          </a:p>
        </p:txBody>
      </p:sp>
      <p:graphicFrame>
        <p:nvGraphicFramePr>
          <p:cNvPr id="8" name="Tabla 7"/>
          <p:cNvGraphicFramePr>
            <a:graphicFrameLocks noGrp="1"/>
          </p:cNvGraphicFramePr>
          <p:nvPr>
            <p:extLst>
              <p:ext uri="{D42A27DB-BD31-4B8C-83A1-F6EECF244321}">
                <p14:modId xmlns:p14="http://schemas.microsoft.com/office/powerpoint/2010/main" val="85942631"/>
              </p:ext>
            </p:extLst>
          </p:nvPr>
        </p:nvGraphicFramePr>
        <p:xfrm>
          <a:off x="725410" y="2224134"/>
          <a:ext cx="6841036" cy="1826261"/>
        </p:xfrm>
        <a:graphic>
          <a:graphicData uri="http://schemas.openxmlformats.org/drawingml/2006/table">
            <a:tbl>
              <a:tblPr firstRow="1" firstCol="1" bandRow="1"/>
              <a:tblGrid>
                <a:gridCol w="949363">
                  <a:extLst>
                    <a:ext uri="{9D8B030D-6E8A-4147-A177-3AD203B41FA5}">
                      <a16:colId xmlns:a16="http://schemas.microsoft.com/office/drawing/2014/main" val="299029500"/>
                    </a:ext>
                  </a:extLst>
                </a:gridCol>
                <a:gridCol w="949363">
                  <a:extLst>
                    <a:ext uri="{9D8B030D-6E8A-4147-A177-3AD203B41FA5}">
                      <a16:colId xmlns:a16="http://schemas.microsoft.com/office/drawing/2014/main" val="2263134816"/>
                    </a:ext>
                  </a:extLst>
                </a:gridCol>
                <a:gridCol w="854293">
                  <a:extLst>
                    <a:ext uri="{9D8B030D-6E8A-4147-A177-3AD203B41FA5}">
                      <a16:colId xmlns:a16="http://schemas.microsoft.com/office/drawing/2014/main" val="200401042"/>
                    </a:ext>
                  </a:extLst>
                </a:gridCol>
                <a:gridCol w="854293">
                  <a:extLst>
                    <a:ext uri="{9D8B030D-6E8A-4147-A177-3AD203B41FA5}">
                      <a16:colId xmlns:a16="http://schemas.microsoft.com/office/drawing/2014/main" val="2609140287"/>
                    </a:ext>
                  </a:extLst>
                </a:gridCol>
                <a:gridCol w="853623">
                  <a:extLst>
                    <a:ext uri="{9D8B030D-6E8A-4147-A177-3AD203B41FA5}">
                      <a16:colId xmlns:a16="http://schemas.microsoft.com/office/drawing/2014/main" val="814713702"/>
                    </a:ext>
                  </a:extLst>
                </a:gridCol>
                <a:gridCol w="853623">
                  <a:extLst>
                    <a:ext uri="{9D8B030D-6E8A-4147-A177-3AD203B41FA5}">
                      <a16:colId xmlns:a16="http://schemas.microsoft.com/office/drawing/2014/main" val="2654827210"/>
                    </a:ext>
                  </a:extLst>
                </a:gridCol>
                <a:gridCol w="763239">
                  <a:extLst>
                    <a:ext uri="{9D8B030D-6E8A-4147-A177-3AD203B41FA5}">
                      <a16:colId xmlns:a16="http://schemas.microsoft.com/office/drawing/2014/main" val="2677715899"/>
                    </a:ext>
                  </a:extLst>
                </a:gridCol>
                <a:gridCol w="763239">
                  <a:extLst>
                    <a:ext uri="{9D8B030D-6E8A-4147-A177-3AD203B41FA5}">
                      <a16:colId xmlns:a16="http://schemas.microsoft.com/office/drawing/2014/main" val="2913425317"/>
                    </a:ext>
                  </a:extLst>
                </a:gridCol>
              </a:tblGrid>
              <a:tr h="296828">
                <a:tc gridSpan="2">
                  <a:txBody>
                    <a:bodyPr/>
                    <a:lstStyle/>
                    <a:p>
                      <a:pPr algn="ctr">
                        <a:lnSpc>
                          <a:spcPct val="107000"/>
                        </a:lnSpc>
                        <a:spcAft>
                          <a:spcPts val="0"/>
                        </a:spcAft>
                      </a:pPr>
                      <a:r>
                        <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456" marR="404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07000"/>
                        </a:lnSpc>
                        <a:spcAft>
                          <a:spcPts val="0"/>
                        </a:spcAft>
                      </a:pPr>
                      <a:r>
                        <a:rPr lang="es-EC" sz="1400" b="1">
                          <a:effectLst/>
                          <a:latin typeface="Times New Roman" panose="02020603050405020304" pitchFamily="18" charset="0"/>
                          <a:ea typeface="Times New Roman" panose="02020603050405020304" pitchFamily="18" charset="0"/>
                          <a:cs typeface="Times New Roman" panose="02020603050405020304" pitchFamily="18" charset="0"/>
                        </a:rPr>
                        <a:t>Pregunta 1a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0456" marR="404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b="1">
                          <a:effectLst/>
                          <a:latin typeface="Times New Roman" panose="02020603050405020304" pitchFamily="18" charset="0"/>
                          <a:ea typeface="Times New Roman" panose="02020603050405020304" pitchFamily="18" charset="0"/>
                          <a:cs typeface="Times New Roman" panose="02020603050405020304" pitchFamily="18" charset="0"/>
                        </a:rPr>
                        <a:t>Pregunta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400" b="1">
                          <a:effectLst/>
                          <a:latin typeface="Times New Roman" panose="02020603050405020304" pitchFamily="18" charset="0"/>
                          <a:ea typeface="Times New Roman" panose="02020603050405020304" pitchFamily="18" charset="0"/>
                          <a:cs typeface="Times New Roman" panose="02020603050405020304" pitchFamily="18" charset="0"/>
                        </a:rPr>
                        <a:t>1b</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0456" marR="404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b="1">
                          <a:effectLst/>
                          <a:latin typeface="Times New Roman" panose="02020603050405020304" pitchFamily="18" charset="0"/>
                          <a:ea typeface="Times New Roman" panose="02020603050405020304" pitchFamily="18" charset="0"/>
                          <a:cs typeface="Times New Roman" panose="02020603050405020304" pitchFamily="18" charset="0"/>
                        </a:rPr>
                        <a:t>Pregunta 1c</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0456" marR="404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b="1">
                          <a:effectLst/>
                          <a:latin typeface="Times New Roman" panose="02020603050405020304" pitchFamily="18" charset="0"/>
                          <a:ea typeface="Times New Roman" panose="02020603050405020304" pitchFamily="18" charset="0"/>
                          <a:cs typeface="Times New Roman" panose="02020603050405020304" pitchFamily="18" charset="0"/>
                        </a:rPr>
                        <a:t>Pregunta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400" b="1">
                          <a:effectLst/>
                          <a:latin typeface="Times New Roman" panose="02020603050405020304" pitchFamily="18" charset="0"/>
                          <a:ea typeface="Times New Roman" panose="02020603050405020304" pitchFamily="18" charset="0"/>
                          <a:cs typeface="Times New Roman" panose="02020603050405020304" pitchFamily="18" charset="0"/>
                        </a:rPr>
                        <a:t> 1d</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0456" marR="404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b="1">
                          <a:effectLst/>
                          <a:latin typeface="Times New Roman" panose="02020603050405020304" pitchFamily="18" charset="0"/>
                          <a:ea typeface="Times New Roman" panose="02020603050405020304" pitchFamily="18" charset="0"/>
                          <a:cs typeface="Times New Roman" panose="02020603050405020304" pitchFamily="18" charset="0"/>
                        </a:rPr>
                        <a:t>Media Ingresos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0456" marR="404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b="1">
                          <a:effectLst/>
                          <a:latin typeface="Times New Roman" panose="02020603050405020304" pitchFamily="18" charset="0"/>
                          <a:ea typeface="Times New Roman" panose="02020603050405020304" pitchFamily="18" charset="0"/>
                          <a:cs typeface="Times New Roman" panose="02020603050405020304" pitchFamily="18" charset="0"/>
                        </a:rPr>
                        <a:t>Media Utilidades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0456" marR="404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7138438"/>
                  </a:ext>
                </a:extLst>
              </a:tr>
              <a:tr h="296828">
                <a:tc rowSpan="3">
                  <a:txBody>
                    <a:bodyPr/>
                    <a:lstStyle/>
                    <a:p>
                      <a:pPr algn="ctr">
                        <a:lnSpc>
                          <a:spcPct val="107000"/>
                        </a:lnSpc>
                        <a:spcAft>
                          <a:spcPts val="0"/>
                        </a:spcAft>
                      </a:pPr>
                      <a:r>
                        <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rPr>
                        <a:t>Media Utilidades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456" marR="4045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Correlación de Pearson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0456" marR="4045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400" b="1" u="sng">
                          <a:effectLst/>
                          <a:latin typeface="Times New Roman" panose="02020603050405020304" pitchFamily="18" charset="0"/>
                          <a:ea typeface="Times New Roman" panose="02020603050405020304" pitchFamily="18" charset="0"/>
                          <a:cs typeface="Times New Roman" panose="02020603050405020304" pitchFamily="18" charset="0"/>
                        </a:rPr>
                        <a:t>-0,455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0456" marR="4045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400" b="1" u="sng">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-,660</a:t>
                      </a:r>
                      <a:r>
                        <a:rPr lang="es-EC" sz="1400" b="1" u="sng" baseline="30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0456" marR="4045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400" b="1" u="sng">
                          <a:effectLst/>
                          <a:latin typeface="Times New Roman" panose="02020603050405020304" pitchFamily="18" charset="0"/>
                          <a:ea typeface="Times New Roman" panose="02020603050405020304" pitchFamily="18" charset="0"/>
                          <a:cs typeface="Times New Roman" panose="02020603050405020304" pitchFamily="18" charset="0"/>
                        </a:rPr>
                        <a:t>-0,455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0456" marR="4045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400" b="1" u="sng">
                          <a:effectLst/>
                          <a:latin typeface="Times New Roman" panose="02020603050405020304" pitchFamily="18" charset="0"/>
                          <a:ea typeface="Times New Roman" panose="02020603050405020304" pitchFamily="18" charset="0"/>
                          <a:cs typeface="Times New Roman" panose="02020603050405020304" pitchFamily="18" charset="0"/>
                        </a:rPr>
                        <a:t>-0,035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0456" marR="4045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-0,022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0456" marR="4045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0456" marR="40456"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93565050"/>
                  </a:ext>
                </a:extLst>
              </a:tr>
              <a:tr h="173381">
                <a:tc vMerge="1">
                  <a:txBody>
                    <a:bodyPr/>
                    <a:lstStyle/>
                    <a:p>
                      <a:endParaRPr lang="es-EC"/>
                    </a:p>
                  </a:txBody>
                  <a:tcPr/>
                </a:tc>
                <a:tc>
                  <a:txBody>
                    <a:bodyPr/>
                    <a:lstStyle/>
                    <a:p>
                      <a:pPr algn="ctr">
                        <a:lnSpc>
                          <a:spcPct val="107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Sig. (bilateral)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0456" marR="40456" marT="0" marB="0">
                    <a:lnL>
                      <a:noFill/>
                    </a:lnL>
                    <a:lnR>
                      <a:noFill/>
                    </a:lnR>
                    <a:lnT>
                      <a:noFill/>
                    </a:lnT>
                    <a:lnB>
                      <a:noFill/>
                    </a:lnB>
                  </a:tcPr>
                </a:tc>
                <a:tc>
                  <a:txBody>
                    <a:bodyPr/>
                    <a:lstStyle/>
                    <a:p>
                      <a:pPr algn="ctr">
                        <a:lnSpc>
                          <a:spcPct val="107000"/>
                        </a:lnSpc>
                        <a:spcAft>
                          <a:spcPts val="0"/>
                        </a:spcAft>
                      </a:pPr>
                      <a:r>
                        <a:rPr lang="es-EC" sz="1400" b="1" u="sng">
                          <a:effectLst/>
                          <a:latin typeface="Times New Roman" panose="02020603050405020304" pitchFamily="18" charset="0"/>
                          <a:ea typeface="Times New Roman" panose="02020603050405020304" pitchFamily="18" charset="0"/>
                          <a:cs typeface="Times New Roman" panose="02020603050405020304" pitchFamily="18" charset="0"/>
                        </a:rPr>
                        <a:t>0,137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0456" marR="40456" marT="0" marB="0">
                    <a:lnL>
                      <a:noFill/>
                    </a:lnL>
                    <a:lnR>
                      <a:noFill/>
                    </a:lnR>
                    <a:lnT>
                      <a:noFill/>
                    </a:lnT>
                    <a:lnB>
                      <a:noFill/>
                    </a:lnB>
                  </a:tcPr>
                </a:tc>
                <a:tc>
                  <a:txBody>
                    <a:bodyPr/>
                    <a:lstStyle/>
                    <a:p>
                      <a:pPr algn="ctr">
                        <a:lnSpc>
                          <a:spcPct val="107000"/>
                        </a:lnSpc>
                        <a:spcAft>
                          <a:spcPts val="0"/>
                        </a:spcAft>
                      </a:pPr>
                      <a:r>
                        <a:rPr lang="es-EC" sz="1400" b="1" u="sng">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0,019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0456" marR="40456" marT="0" marB="0">
                    <a:lnL>
                      <a:noFill/>
                    </a:lnL>
                    <a:lnR>
                      <a:noFill/>
                    </a:lnR>
                    <a:lnT>
                      <a:noFill/>
                    </a:lnT>
                    <a:lnB>
                      <a:noFill/>
                    </a:lnB>
                  </a:tcPr>
                </a:tc>
                <a:tc>
                  <a:txBody>
                    <a:bodyPr/>
                    <a:lstStyle/>
                    <a:p>
                      <a:pPr algn="ctr">
                        <a:lnSpc>
                          <a:spcPct val="107000"/>
                        </a:lnSpc>
                        <a:spcAft>
                          <a:spcPts val="0"/>
                        </a:spcAft>
                      </a:pPr>
                      <a:r>
                        <a:rPr lang="es-EC" sz="1400" b="1" u="sng">
                          <a:effectLst/>
                          <a:latin typeface="Times New Roman" panose="02020603050405020304" pitchFamily="18" charset="0"/>
                          <a:ea typeface="Times New Roman" panose="02020603050405020304" pitchFamily="18" charset="0"/>
                          <a:cs typeface="Times New Roman" panose="02020603050405020304" pitchFamily="18" charset="0"/>
                        </a:rPr>
                        <a:t>0,137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0456" marR="40456" marT="0" marB="0">
                    <a:lnL>
                      <a:noFill/>
                    </a:lnL>
                    <a:lnR>
                      <a:noFill/>
                    </a:lnR>
                    <a:lnT>
                      <a:noFill/>
                    </a:lnT>
                    <a:lnB>
                      <a:noFill/>
                    </a:lnB>
                  </a:tcPr>
                </a:tc>
                <a:tc>
                  <a:txBody>
                    <a:bodyPr/>
                    <a:lstStyle/>
                    <a:p>
                      <a:pPr algn="ctr">
                        <a:lnSpc>
                          <a:spcPct val="107000"/>
                        </a:lnSpc>
                        <a:spcAft>
                          <a:spcPts val="0"/>
                        </a:spcAft>
                      </a:pPr>
                      <a:r>
                        <a:rPr lang="es-EC" sz="1400" b="1" u="sng">
                          <a:effectLst/>
                          <a:latin typeface="Times New Roman" panose="02020603050405020304" pitchFamily="18" charset="0"/>
                          <a:ea typeface="Times New Roman" panose="02020603050405020304" pitchFamily="18" charset="0"/>
                          <a:cs typeface="Times New Roman" panose="02020603050405020304" pitchFamily="18" charset="0"/>
                        </a:rPr>
                        <a:t>0,913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0456" marR="40456" marT="0" marB="0">
                    <a:lnL>
                      <a:noFill/>
                    </a:lnL>
                    <a:lnR>
                      <a:noFill/>
                    </a:lnR>
                    <a:lnT>
                      <a:noFill/>
                    </a:lnT>
                    <a:lnB>
                      <a:noFill/>
                    </a:lnB>
                  </a:tcPr>
                </a:tc>
                <a:tc>
                  <a:txBody>
                    <a:bodyPr/>
                    <a:lstStyle/>
                    <a:p>
                      <a:pPr algn="ctr">
                        <a:lnSpc>
                          <a:spcPct val="107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0,947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0456" marR="40456" marT="0" marB="0">
                    <a:lnL>
                      <a:noFill/>
                    </a:lnL>
                    <a:lnR>
                      <a:noFill/>
                    </a:lnR>
                    <a:lnT>
                      <a:noFill/>
                    </a:lnT>
                    <a:lnB>
                      <a:noFill/>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0456" marR="40456" marT="0" marB="0">
                    <a:lnL>
                      <a:noFill/>
                    </a:lnL>
                    <a:lnR>
                      <a:noFill/>
                    </a:lnR>
                    <a:lnT>
                      <a:noFill/>
                    </a:lnT>
                    <a:lnB>
                      <a:noFill/>
                    </a:lnB>
                  </a:tcPr>
                </a:tc>
                <a:extLst>
                  <a:ext uri="{0D108BD9-81ED-4DB2-BD59-A6C34878D82A}">
                    <a16:rowId xmlns:a16="http://schemas.microsoft.com/office/drawing/2014/main" val="278646589"/>
                  </a:ext>
                </a:extLst>
              </a:tr>
              <a:tr h="173381">
                <a:tc vMerge="1">
                  <a:txBody>
                    <a:bodyPr/>
                    <a:lstStyle/>
                    <a:p>
                      <a:endParaRPr lang="es-EC"/>
                    </a:p>
                  </a:txBody>
                  <a:tcPr/>
                </a:tc>
                <a:tc>
                  <a:txBody>
                    <a:bodyPr/>
                    <a:lstStyle/>
                    <a:p>
                      <a:pPr algn="ctr">
                        <a:lnSpc>
                          <a:spcPct val="107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0456" marR="40456"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b="1" u="sng">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0456" marR="40456"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b="1" u="sng">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0456" marR="40456"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b="1" u="sng">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0456" marR="40456"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b="1" u="sng">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0456" marR="40456"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0456" marR="40456"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456" marR="40456"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7023166"/>
                  </a:ext>
                </a:extLst>
              </a:tr>
            </a:tbl>
          </a:graphicData>
        </a:graphic>
      </p:graphicFrame>
      <p:sp>
        <p:nvSpPr>
          <p:cNvPr id="9" name="Cuadro de texto 103"/>
          <p:cNvSpPr txBox="1"/>
          <p:nvPr/>
        </p:nvSpPr>
        <p:spPr>
          <a:xfrm>
            <a:off x="8321675" y="11563350"/>
            <a:ext cx="1419225" cy="2952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CONTINUACIÓN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2759947" y="4727905"/>
            <a:ext cx="2307771" cy="7402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dirty="0" smtClean="0"/>
              <a:t>Bien o servicio ya existente</a:t>
            </a:r>
          </a:p>
        </p:txBody>
      </p:sp>
      <p:cxnSp>
        <p:nvCxnSpPr>
          <p:cNvPr id="4" name="Conector recto de flecha 3"/>
          <p:cNvCxnSpPr/>
          <p:nvPr/>
        </p:nvCxnSpPr>
        <p:spPr>
          <a:xfrm flipH="1" flipV="1">
            <a:off x="3875314" y="4050395"/>
            <a:ext cx="21772" cy="7950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37925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88223" y="501717"/>
            <a:ext cx="10972800" cy="4525963"/>
          </a:xfrm>
        </p:spPr>
        <p:txBody>
          <a:bodyPr/>
          <a:lstStyle/>
          <a:p>
            <a:r>
              <a:rPr lang="es-EC" sz="1800" b="1" dirty="0">
                <a:solidFill>
                  <a:schemeClr val="tx2"/>
                </a:solidFill>
                <a:latin typeface="Times New Roman" panose="02020603050405020304" pitchFamily="18" charset="0"/>
                <a:cs typeface="Times New Roman" panose="02020603050405020304" pitchFamily="18" charset="0"/>
              </a:rPr>
              <a:t>Innovación con líneas de Ingreso</a:t>
            </a:r>
            <a:endParaRPr lang="es-EC" sz="1800" dirty="0">
              <a:solidFill>
                <a:schemeClr val="tx2"/>
              </a:solidFill>
              <a:latin typeface="Times New Roman" panose="02020603050405020304" pitchFamily="18" charset="0"/>
              <a:cs typeface="Times New Roman" panose="02020603050405020304" pitchFamily="18" charset="0"/>
            </a:endParaRPr>
          </a:p>
          <a:p>
            <a:r>
              <a:rPr lang="es-EC" sz="1800" b="1" dirty="0">
                <a:solidFill>
                  <a:schemeClr val="tx2"/>
                </a:solidFill>
                <a:latin typeface="Times New Roman" panose="02020603050405020304" pitchFamily="18" charset="0"/>
                <a:cs typeface="Times New Roman" panose="02020603050405020304" pitchFamily="18" charset="0"/>
              </a:rPr>
              <a:t>Ho:</a:t>
            </a:r>
            <a:r>
              <a:rPr lang="es-EC" sz="1800" dirty="0">
                <a:solidFill>
                  <a:schemeClr val="tx2"/>
                </a:solidFill>
                <a:latin typeface="Times New Roman" panose="02020603050405020304" pitchFamily="18" charset="0"/>
                <a:cs typeface="Times New Roman" panose="02020603050405020304" pitchFamily="18" charset="0"/>
              </a:rPr>
              <a:t> No existe relación entre los procesos innovados con las líneas de ingreso del sector (p valor &gt;0,05)</a:t>
            </a:r>
          </a:p>
          <a:p>
            <a:r>
              <a:rPr lang="es-EC" sz="1800" b="1" dirty="0">
                <a:solidFill>
                  <a:schemeClr val="tx2"/>
                </a:solidFill>
                <a:latin typeface="Times New Roman" panose="02020603050405020304" pitchFamily="18" charset="0"/>
                <a:cs typeface="Times New Roman" panose="02020603050405020304" pitchFamily="18" charset="0"/>
              </a:rPr>
              <a:t>H1:</a:t>
            </a:r>
            <a:r>
              <a:rPr lang="es-EC" sz="1800" dirty="0">
                <a:solidFill>
                  <a:schemeClr val="tx2"/>
                </a:solidFill>
                <a:latin typeface="Times New Roman" panose="02020603050405020304" pitchFamily="18" charset="0"/>
                <a:cs typeface="Times New Roman" panose="02020603050405020304" pitchFamily="18" charset="0"/>
              </a:rPr>
              <a:t> Si existe relación entre los procesos innovados con las líneas de ingreso del sector (p valor &gt;0,05)</a:t>
            </a:r>
          </a:p>
          <a:p>
            <a:pPr marL="0" indent="0">
              <a:buNone/>
            </a:pPr>
            <a:endParaRPr lang="es-EC" sz="1800" dirty="0">
              <a:latin typeface="Times New Roman" panose="02020603050405020304" pitchFamily="18"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100394131"/>
              </p:ext>
            </p:extLst>
          </p:nvPr>
        </p:nvGraphicFramePr>
        <p:xfrm>
          <a:off x="588220" y="1691208"/>
          <a:ext cx="6226237" cy="5217319"/>
        </p:xfrm>
        <a:graphic>
          <a:graphicData uri="http://schemas.openxmlformats.org/drawingml/2006/table">
            <a:tbl>
              <a:tblPr firstRow="1" firstCol="1" bandRow="1"/>
              <a:tblGrid>
                <a:gridCol w="923228">
                  <a:extLst>
                    <a:ext uri="{9D8B030D-6E8A-4147-A177-3AD203B41FA5}">
                      <a16:colId xmlns:a16="http://schemas.microsoft.com/office/drawing/2014/main" val="3461454275"/>
                    </a:ext>
                  </a:extLst>
                </a:gridCol>
                <a:gridCol w="879537">
                  <a:extLst>
                    <a:ext uri="{9D8B030D-6E8A-4147-A177-3AD203B41FA5}">
                      <a16:colId xmlns:a16="http://schemas.microsoft.com/office/drawing/2014/main" val="1037135093"/>
                    </a:ext>
                  </a:extLst>
                </a:gridCol>
                <a:gridCol w="888132">
                  <a:extLst>
                    <a:ext uri="{9D8B030D-6E8A-4147-A177-3AD203B41FA5}">
                      <a16:colId xmlns:a16="http://schemas.microsoft.com/office/drawing/2014/main" val="787957742"/>
                    </a:ext>
                  </a:extLst>
                </a:gridCol>
                <a:gridCol w="888132">
                  <a:extLst>
                    <a:ext uri="{9D8B030D-6E8A-4147-A177-3AD203B41FA5}">
                      <a16:colId xmlns:a16="http://schemas.microsoft.com/office/drawing/2014/main" val="1419943444"/>
                    </a:ext>
                  </a:extLst>
                </a:gridCol>
                <a:gridCol w="888132">
                  <a:extLst>
                    <a:ext uri="{9D8B030D-6E8A-4147-A177-3AD203B41FA5}">
                      <a16:colId xmlns:a16="http://schemas.microsoft.com/office/drawing/2014/main" val="4102993745"/>
                    </a:ext>
                  </a:extLst>
                </a:gridCol>
                <a:gridCol w="888132">
                  <a:extLst>
                    <a:ext uri="{9D8B030D-6E8A-4147-A177-3AD203B41FA5}">
                      <a16:colId xmlns:a16="http://schemas.microsoft.com/office/drawing/2014/main" val="1995923603"/>
                    </a:ext>
                  </a:extLst>
                </a:gridCol>
                <a:gridCol w="870944">
                  <a:extLst>
                    <a:ext uri="{9D8B030D-6E8A-4147-A177-3AD203B41FA5}">
                      <a16:colId xmlns:a16="http://schemas.microsoft.com/office/drawing/2014/main" val="3875373198"/>
                    </a:ext>
                  </a:extLst>
                </a:gridCol>
              </a:tblGrid>
              <a:tr h="331390">
                <a:tc gridSpan="2">
                  <a:txBody>
                    <a:bodyPr/>
                    <a:lstStyle/>
                    <a:p>
                      <a:pPr algn="ctr">
                        <a:lnSpc>
                          <a:spcPct val="107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07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Pregunta2a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Pregunta2b</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Pregunta2c</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Pregunta2d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Pregunta2e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2805424"/>
                  </a:ext>
                </a:extLst>
              </a:tr>
              <a:tr h="331390">
                <a:tc rowSpan="3">
                  <a:txBody>
                    <a:bodyPr/>
                    <a:lstStyle/>
                    <a:p>
                      <a:pPr algn="ctr">
                        <a:lnSpc>
                          <a:spcPct val="107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Restaurante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Correlación de Pearson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s-EC" sz="11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32610059"/>
                  </a:ext>
                </a:extLst>
              </a:tr>
              <a:tr h="331390">
                <a:tc vMerge="1">
                  <a:txBody>
                    <a:bodyPr/>
                    <a:lstStyle/>
                    <a:p>
                      <a:endParaRPr lang="es-EC"/>
                    </a:p>
                  </a:txBody>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Sig. (bilateral)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0,927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a:noFill/>
                    </a:lnB>
                  </a:tcPr>
                </a:tc>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35940" marR="35940" marT="0" marB="0">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0,832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0,555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0,801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a:noFill/>
                    </a:lnB>
                  </a:tcPr>
                </a:tc>
                <a:extLst>
                  <a:ext uri="{0D108BD9-81ED-4DB2-BD59-A6C34878D82A}">
                    <a16:rowId xmlns:a16="http://schemas.microsoft.com/office/drawing/2014/main" val="1119786758"/>
                  </a:ext>
                </a:extLst>
              </a:tr>
              <a:tr h="165695">
                <a:tc vMerge="1">
                  <a:txBody>
                    <a:bodyPr/>
                    <a:lstStyle/>
                    <a:p>
                      <a:endParaRPr lang="es-EC"/>
                    </a:p>
                  </a:txBody>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3639105"/>
                  </a:ext>
                </a:extLst>
              </a:tr>
              <a:tr h="331390">
                <a:tc rowSpan="3">
                  <a:txBody>
                    <a:bodyPr/>
                    <a:lstStyle/>
                    <a:p>
                      <a:pPr algn="ctr">
                        <a:lnSpc>
                          <a:spcPct val="107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Hospedaje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Correlación de Pearson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0,475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s-EC" sz="11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,744</a:t>
                      </a:r>
                      <a:r>
                        <a:rPr lang="es-EC" sz="1100" b="1" baseline="30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0,154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0,298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76305471"/>
                  </a:ext>
                </a:extLst>
              </a:tr>
              <a:tr h="331390">
                <a:tc vMerge="1">
                  <a:txBody>
                    <a:bodyPr/>
                    <a:lstStyle/>
                    <a:p>
                      <a:endParaRPr lang="es-EC"/>
                    </a:p>
                  </a:txBody>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Sig. (bilateral)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a:noFill/>
                    </a:lnB>
                  </a:tcPr>
                </a:tc>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35940" marR="35940" marT="0" marB="0">
                    <a:lnL>
                      <a:noFill/>
                    </a:lnL>
                    <a:lnR>
                      <a:noFill/>
                    </a:lnR>
                    <a:lnT>
                      <a:noFill/>
                    </a:lnT>
                    <a:lnB>
                      <a:noFill/>
                    </a:lnB>
                  </a:tcPr>
                </a:tc>
                <a:tc>
                  <a:txBody>
                    <a:bodyPr/>
                    <a:lstStyle/>
                    <a:p>
                      <a:pPr algn="ctr">
                        <a:lnSpc>
                          <a:spcPct val="107000"/>
                        </a:lnSpc>
                        <a:spcAft>
                          <a:spcPts val="0"/>
                        </a:spcAft>
                      </a:pPr>
                      <a:r>
                        <a:rPr lang="es-EC" sz="11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0,006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0,632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0,348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a:noFill/>
                    </a:lnB>
                  </a:tcPr>
                </a:tc>
                <a:extLst>
                  <a:ext uri="{0D108BD9-81ED-4DB2-BD59-A6C34878D82A}">
                    <a16:rowId xmlns:a16="http://schemas.microsoft.com/office/drawing/2014/main" val="2703914356"/>
                  </a:ext>
                </a:extLst>
              </a:tr>
              <a:tr h="165695">
                <a:tc vMerge="1">
                  <a:txBody>
                    <a:bodyPr/>
                    <a:lstStyle/>
                    <a:p>
                      <a:endParaRPr lang="es-EC"/>
                    </a:p>
                  </a:txBody>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7489164"/>
                  </a:ext>
                </a:extLst>
              </a:tr>
              <a:tr h="331390">
                <a:tc rowSpan="3">
                  <a:txBody>
                    <a:bodyPr/>
                    <a:lstStyle/>
                    <a:p>
                      <a:pPr algn="ctr">
                        <a:lnSpc>
                          <a:spcPct val="107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Salón de Eventos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Correlación de Pearson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0,506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s-EC" sz="11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,750</a:t>
                      </a:r>
                      <a:r>
                        <a:rPr lang="es-EC" sz="1100" b="1" baseline="30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0,228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0,346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49414184"/>
                  </a:ext>
                </a:extLst>
              </a:tr>
              <a:tr h="331390">
                <a:tc vMerge="1">
                  <a:txBody>
                    <a:bodyPr/>
                    <a:lstStyle/>
                    <a:p>
                      <a:endParaRPr lang="es-EC"/>
                    </a:p>
                  </a:txBody>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Sig. (bilateral)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a:noFill/>
                    </a:lnB>
                  </a:tcPr>
                </a:tc>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35940" marR="35940" marT="0" marB="0">
                    <a:lnL>
                      <a:noFill/>
                    </a:lnL>
                    <a:lnR>
                      <a:noFill/>
                    </a:lnR>
                    <a:lnT>
                      <a:noFill/>
                    </a:lnT>
                    <a:lnB>
                      <a:noFill/>
                    </a:lnB>
                  </a:tcPr>
                </a:tc>
                <a:tc>
                  <a:txBody>
                    <a:bodyPr/>
                    <a:lstStyle/>
                    <a:p>
                      <a:pPr algn="ctr">
                        <a:lnSpc>
                          <a:spcPct val="107000"/>
                        </a:lnSpc>
                        <a:spcAft>
                          <a:spcPts val="0"/>
                        </a:spcAft>
                      </a:pPr>
                      <a:r>
                        <a:rPr lang="es-EC" sz="11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0,005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0,476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0,271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a:noFill/>
                    </a:lnB>
                  </a:tcPr>
                </a:tc>
                <a:extLst>
                  <a:ext uri="{0D108BD9-81ED-4DB2-BD59-A6C34878D82A}">
                    <a16:rowId xmlns:a16="http://schemas.microsoft.com/office/drawing/2014/main" val="437653724"/>
                  </a:ext>
                </a:extLst>
              </a:tr>
              <a:tr h="165695">
                <a:tc vMerge="1">
                  <a:txBody>
                    <a:bodyPr/>
                    <a:lstStyle/>
                    <a:p>
                      <a:endParaRPr lang="es-EC"/>
                    </a:p>
                  </a:txBody>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6651151"/>
                  </a:ext>
                </a:extLst>
              </a:tr>
              <a:tr h="331390">
                <a:tc rowSpan="3">
                  <a:txBody>
                    <a:bodyPr/>
                    <a:lstStyle/>
                    <a:p>
                      <a:pPr algn="ctr">
                        <a:lnSpc>
                          <a:spcPct val="107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Actividades Recreativas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Correlación de Pearson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0,251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s-EC" sz="11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-0,142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4260272"/>
                  </a:ext>
                </a:extLst>
              </a:tr>
              <a:tr h="331390">
                <a:tc vMerge="1">
                  <a:txBody>
                    <a:bodyPr/>
                    <a:lstStyle/>
                    <a:p>
                      <a:endParaRPr lang="es-EC"/>
                    </a:p>
                  </a:txBody>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Sig. (bilateral)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0,431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a:noFill/>
                    </a:lnB>
                  </a:tcPr>
                </a:tc>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35940" marR="35940" marT="0" marB="0">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0,321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0,988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a:noFill/>
                    </a:lnB>
                  </a:tcPr>
                </a:tc>
                <a:extLst>
                  <a:ext uri="{0D108BD9-81ED-4DB2-BD59-A6C34878D82A}">
                    <a16:rowId xmlns:a16="http://schemas.microsoft.com/office/drawing/2014/main" val="2642996152"/>
                  </a:ext>
                </a:extLst>
              </a:tr>
              <a:tr h="165695">
                <a:tc vMerge="1">
                  <a:txBody>
                    <a:bodyPr/>
                    <a:lstStyle/>
                    <a:p>
                      <a:endParaRPr lang="es-EC"/>
                    </a:p>
                  </a:txBody>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4100408"/>
                  </a:ext>
                </a:extLst>
              </a:tr>
              <a:tr h="331390">
                <a:tc rowSpan="3">
                  <a:txBody>
                    <a:bodyPr/>
                    <a:lstStyle/>
                    <a:p>
                      <a:pPr algn="ctr">
                        <a:lnSpc>
                          <a:spcPct val="107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Otros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Correlación de Pearson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s-EC" sz="11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-0,169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-0,247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60833447"/>
                  </a:ext>
                </a:extLst>
              </a:tr>
              <a:tr h="331390">
                <a:tc vMerge="1">
                  <a:txBody>
                    <a:bodyPr/>
                    <a:lstStyle/>
                    <a:p>
                      <a:endParaRPr lang="es-EC"/>
                    </a:p>
                  </a:txBody>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Sig. (bilateral)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0,564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a:noFill/>
                    </a:lnB>
                  </a:tcPr>
                </a:tc>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35940" marR="35940" marT="0" marB="0">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0,599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a:noFill/>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0,439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a:noFill/>
                    </a:lnB>
                  </a:tcPr>
                </a:tc>
                <a:extLst>
                  <a:ext uri="{0D108BD9-81ED-4DB2-BD59-A6C34878D82A}">
                    <a16:rowId xmlns:a16="http://schemas.microsoft.com/office/drawing/2014/main" val="3735438635"/>
                  </a:ext>
                </a:extLst>
              </a:tr>
              <a:tr h="165695">
                <a:tc vMerge="1">
                  <a:txBody>
                    <a:bodyPr/>
                    <a:lstStyle/>
                    <a:p>
                      <a:endParaRPr lang="es-EC"/>
                    </a:p>
                  </a:txBody>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2588395"/>
                  </a:ext>
                </a:extLst>
              </a:tr>
              <a:tr h="165695">
                <a:tc gridSpan="7">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 correlación es significativa en el nivel 0,05 (bilateral).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274696760"/>
                  </a:ext>
                </a:extLst>
              </a:tr>
              <a:tr h="165695">
                <a:tc gridSpan="7">
                  <a:txBody>
                    <a:bodyPr/>
                    <a:lstStyle/>
                    <a:p>
                      <a:pPr algn="ctr">
                        <a:lnSpc>
                          <a:spcPct val="107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 correlación es significativa en el nivel 0,01 (bilateral).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919636915"/>
                  </a:ext>
                </a:extLst>
              </a:tr>
              <a:tr h="165695">
                <a:tc gridSpan="7">
                  <a:txBody>
                    <a:bodyPr/>
                    <a:lstStyle/>
                    <a:p>
                      <a:pPr algn="ctr">
                        <a:lnSpc>
                          <a:spcPct val="107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No se puede calcular porque, como mínimo, una de las variables es constante.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ctr">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811293094"/>
                  </a:ext>
                </a:extLst>
              </a:tr>
            </a:tbl>
          </a:graphicData>
        </a:graphic>
      </p:graphicFrame>
      <p:sp>
        <p:nvSpPr>
          <p:cNvPr id="5" name="CuadroTexto 4"/>
          <p:cNvSpPr txBox="1"/>
          <p:nvPr/>
        </p:nvSpPr>
        <p:spPr>
          <a:xfrm>
            <a:off x="8289829" y="2814100"/>
            <a:ext cx="2649417" cy="2308324"/>
          </a:xfrm>
          <a:prstGeom prst="rect">
            <a:avLst/>
          </a:prstGeom>
          <a:noFill/>
          <a:ln>
            <a:solidFill>
              <a:srgbClr val="FF0000"/>
            </a:solidFill>
          </a:ln>
        </p:spPr>
        <p:txBody>
          <a:bodyPr wrap="square" rtlCol="0">
            <a:spAutoFit/>
          </a:bodyPr>
          <a:lstStyle/>
          <a:p>
            <a:pPr algn="ctr"/>
            <a:r>
              <a:rPr lang="es-EC" dirty="0" smtClean="0">
                <a:solidFill>
                  <a:schemeClr val="tx2"/>
                </a:solidFill>
                <a:latin typeface="Times New Roman" panose="02020603050405020304" pitchFamily="18" charset="0"/>
                <a:cs typeface="Times New Roman" panose="02020603050405020304" pitchFamily="18" charset="0"/>
              </a:rPr>
              <a:t>Existe correlación entre la innovación en sistemas de apoyo con los ingresos provenientes del hospedaje y salón de eventos.</a:t>
            </a:r>
          </a:p>
          <a:p>
            <a:pPr algn="ctr"/>
            <a:r>
              <a:rPr lang="es-EC" dirty="0" smtClean="0">
                <a:solidFill>
                  <a:schemeClr val="tx2"/>
                </a:solidFill>
                <a:latin typeface="Times New Roman" panose="02020603050405020304" pitchFamily="18" charset="0"/>
                <a:cs typeface="Times New Roman" panose="02020603050405020304" pitchFamily="18" charset="0"/>
              </a:rPr>
              <a:t>Se acepta hipótesis alternativa</a:t>
            </a:r>
          </a:p>
        </p:txBody>
      </p:sp>
      <p:sp>
        <p:nvSpPr>
          <p:cNvPr id="6" name="Rectángulo 5"/>
          <p:cNvSpPr/>
          <p:nvPr/>
        </p:nvSpPr>
        <p:spPr>
          <a:xfrm>
            <a:off x="8289829" y="1691208"/>
            <a:ext cx="2307771" cy="7402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dirty="0" smtClean="0"/>
              <a:t>Innovación en sistemas de apoyo</a:t>
            </a:r>
          </a:p>
        </p:txBody>
      </p:sp>
      <p:cxnSp>
        <p:nvCxnSpPr>
          <p:cNvPr id="7" name="Conector recto de flecha 6"/>
          <p:cNvCxnSpPr>
            <a:stCxn id="6" idx="1"/>
          </p:cNvCxnSpPr>
          <p:nvPr/>
        </p:nvCxnSpPr>
        <p:spPr>
          <a:xfrm flipH="1" flipV="1">
            <a:off x="4659086" y="1959429"/>
            <a:ext cx="3630743" cy="1018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773525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18292" y="286741"/>
            <a:ext cx="10972800" cy="4525963"/>
          </a:xfrm>
        </p:spPr>
        <p:txBody>
          <a:bodyPr/>
          <a:lstStyle/>
          <a:p>
            <a:r>
              <a:rPr lang="es-EC" sz="1800" b="1" dirty="0" smtClean="0">
                <a:solidFill>
                  <a:schemeClr val="tx2"/>
                </a:solidFill>
                <a:latin typeface="Times New Roman" panose="02020603050405020304" pitchFamily="18" charset="0"/>
                <a:cs typeface="Times New Roman" panose="02020603050405020304" pitchFamily="18" charset="0"/>
              </a:rPr>
              <a:t>Cultura </a:t>
            </a:r>
            <a:r>
              <a:rPr lang="es-EC" sz="1800" b="1" dirty="0">
                <a:solidFill>
                  <a:schemeClr val="tx2"/>
                </a:solidFill>
                <a:latin typeface="Times New Roman" panose="02020603050405020304" pitchFamily="18" charset="0"/>
                <a:cs typeface="Times New Roman" panose="02020603050405020304" pitchFamily="18" charset="0"/>
              </a:rPr>
              <a:t>Organizacional con Innovación</a:t>
            </a:r>
            <a:endParaRPr lang="es-EC" sz="1800" dirty="0">
              <a:solidFill>
                <a:schemeClr val="tx2"/>
              </a:solidFill>
              <a:latin typeface="Times New Roman" panose="02020603050405020304" pitchFamily="18" charset="0"/>
              <a:cs typeface="Times New Roman" panose="02020603050405020304" pitchFamily="18" charset="0"/>
            </a:endParaRPr>
          </a:p>
          <a:p>
            <a:r>
              <a:rPr lang="es-EC" sz="1800" b="1" dirty="0">
                <a:solidFill>
                  <a:schemeClr val="tx2"/>
                </a:solidFill>
                <a:latin typeface="Times New Roman" panose="02020603050405020304" pitchFamily="18" charset="0"/>
                <a:cs typeface="Times New Roman" panose="02020603050405020304" pitchFamily="18" charset="0"/>
              </a:rPr>
              <a:t>Ho:</a:t>
            </a:r>
            <a:r>
              <a:rPr lang="es-EC" sz="1800" dirty="0">
                <a:solidFill>
                  <a:schemeClr val="tx2"/>
                </a:solidFill>
                <a:latin typeface="Times New Roman" panose="02020603050405020304" pitchFamily="18" charset="0"/>
                <a:cs typeface="Times New Roman" panose="02020603050405020304" pitchFamily="18" charset="0"/>
              </a:rPr>
              <a:t> No existe relación entre los tipos de cultura organizacional y los resultados de innovación (p valor &gt;0,05)</a:t>
            </a:r>
          </a:p>
          <a:p>
            <a:r>
              <a:rPr lang="es-EC" sz="1800" b="1" dirty="0">
                <a:solidFill>
                  <a:schemeClr val="tx2"/>
                </a:solidFill>
                <a:latin typeface="Times New Roman" panose="02020603050405020304" pitchFamily="18" charset="0"/>
                <a:cs typeface="Times New Roman" panose="02020603050405020304" pitchFamily="18" charset="0"/>
              </a:rPr>
              <a:t>H1:</a:t>
            </a:r>
            <a:r>
              <a:rPr lang="es-EC" sz="1800" dirty="0">
                <a:solidFill>
                  <a:schemeClr val="tx2"/>
                </a:solidFill>
                <a:latin typeface="Times New Roman" panose="02020603050405020304" pitchFamily="18" charset="0"/>
                <a:cs typeface="Times New Roman" panose="02020603050405020304" pitchFamily="18" charset="0"/>
              </a:rPr>
              <a:t> Si existe relación entre los tipos de cultura organizacional y los resultados de innovación (p valor &gt;0,05)</a:t>
            </a:r>
          </a:p>
          <a:p>
            <a:endParaRPr lang="es-EC" sz="1800" dirty="0">
              <a:solidFill>
                <a:schemeClr val="tx2"/>
              </a:solidFill>
              <a:latin typeface="Times New Roman" panose="02020603050405020304" pitchFamily="18" charset="0"/>
              <a:cs typeface="Times New Roman" panose="02020603050405020304" pitchFamily="18" charset="0"/>
            </a:endParaRPr>
          </a:p>
        </p:txBody>
      </p:sp>
      <p:graphicFrame>
        <p:nvGraphicFramePr>
          <p:cNvPr id="9" name="Tabla 8"/>
          <p:cNvGraphicFramePr>
            <a:graphicFrameLocks noGrp="1"/>
          </p:cNvGraphicFramePr>
          <p:nvPr>
            <p:extLst>
              <p:ext uri="{D42A27DB-BD31-4B8C-83A1-F6EECF244321}">
                <p14:modId xmlns:p14="http://schemas.microsoft.com/office/powerpoint/2010/main" val="76247886"/>
              </p:ext>
            </p:extLst>
          </p:nvPr>
        </p:nvGraphicFramePr>
        <p:xfrm>
          <a:off x="802093" y="1942722"/>
          <a:ext cx="5504065" cy="2446020"/>
        </p:xfrm>
        <a:graphic>
          <a:graphicData uri="http://schemas.openxmlformats.org/drawingml/2006/table">
            <a:tbl>
              <a:tblPr firstRow="1" firstCol="1" bandRow="1"/>
              <a:tblGrid>
                <a:gridCol w="945372">
                  <a:extLst>
                    <a:ext uri="{9D8B030D-6E8A-4147-A177-3AD203B41FA5}">
                      <a16:colId xmlns:a16="http://schemas.microsoft.com/office/drawing/2014/main" val="3785276302"/>
                    </a:ext>
                  </a:extLst>
                </a:gridCol>
                <a:gridCol w="899921">
                  <a:extLst>
                    <a:ext uri="{9D8B030D-6E8A-4147-A177-3AD203B41FA5}">
                      <a16:colId xmlns:a16="http://schemas.microsoft.com/office/drawing/2014/main" val="310170077"/>
                    </a:ext>
                  </a:extLst>
                </a:gridCol>
                <a:gridCol w="936282">
                  <a:extLst>
                    <a:ext uri="{9D8B030D-6E8A-4147-A177-3AD203B41FA5}">
                      <a16:colId xmlns:a16="http://schemas.microsoft.com/office/drawing/2014/main" val="2208413343"/>
                    </a:ext>
                  </a:extLst>
                </a:gridCol>
                <a:gridCol w="936282">
                  <a:extLst>
                    <a:ext uri="{9D8B030D-6E8A-4147-A177-3AD203B41FA5}">
                      <a16:colId xmlns:a16="http://schemas.microsoft.com/office/drawing/2014/main" val="1002020767"/>
                    </a:ext>
                  </a:extLst>
                </a:gridCol>
                <a:gridCol w="893104">
                  <a:extLst>
                    <a:ext uri="{9D8B030D-6E8A-4147-A177-3AD203B41FA5}">
                      <a16:colId xmlns:a16="http://schemas.microsoft.com/office/drawing/2014/main" val="3119591372"/>
                    </a:ext>
                  </a:extLst>
                </a:gridCol>
                <a:gridCol w="893104">
                  <a:extLst>
                    <a:ext uri="{9D8B030D-6E8A-4147-A177-3AD203B41FA5}">
                      <a16:colId xmlns:a16="http://schemas.microsoft.com/office/drawing/2014/main" val="3437658525"/>
                    </a:ext>
                  </a:extLst>
                </a:gridCol>
              </a:tblGrid>
              <a:tr h="151640">
                <a:tc gridSpan="2">
                  <a:txBody>
                    <a:bodyPr/>
                    <a:lstStyle/>
                    <a:p>
                      <a:pPr algn="ctr">
                        <a:lnSpc>
                          <a:spcPct val="107000"/>
                        </a:lnSpc>
                        <a:spcAft>
                          <a:spcPts val="0"/>
                        </a:spcAft>
                      </a:pPr>
                      <a:r>
                        <a:rPr lang="es-EC" sz="125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07000"/>
                        </a:lnSpc>
                        <a:spcAft>
                          <a:spcPts val="0"/>
                        </a:spcAft>
                      </a:pPr>
                      <a:r>
                        <a:rPr lang="es-EC" sz="1250" b="1">
                          <a:effectLst/>
                          <a:latin typeface="Times New Roman" panose="02020603050405020304" pitchFamily="18" charset="0"/>
                          <a:ea typeface="Times New Roman" panose="02020603050405020304" pitchFamily="18" charset="0"/>
                          <a:cs typeface="Times New Roman" panose="02020603050405020304" pitchFamily="18" charset="0"/>
                        </a:rPr>
                        <a:t>Clan</a:t>
                      </a:r>
                      <a:endParaRPr lang="es-EC" sz="125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50" b="1">
                          <a:effectLst/>
                          <a:latin typeface="Times New Roman" panose="02020603050405020304" pitchFamily="18" charset="0"/>
                          <a:ea typeface="Times New Roman" panose="02020603050405020304" pitchFamily="18" charset="0"/>
                          <a:cs typeface="Times New Roman" panose="02020603050405020304" pitchFamily="18" charset="0"/>
                        </a:rPr>
                        <a:t>Adhocracia</a:t>
                      </a:r>
                      <a:endParaRPr lang="es-EC" sz="125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50" b="1">
                          <a:effectLst/>
                          <a:latin typeface="Times New Roman" panose="02020603050405020304" pitchFamily="18" charset="0"/>
                          <a:ea typeface="Times New Roman" panose="02020603050405020304" pitchFamily="18" charset="0"/>
                          <a:cs typeface="Times New Roman" panose="02020603050405020304" pitchFamily="18" charset="0"/>
                        </a:rPr>
                        <a:t>Mercado</a:t>
                      </a:r>
                      <a:endParaRPr lang="es-EC" sz="125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50" b="1">
                          <a:effectLst/>
                          <a:latin typeface="Times New Roman" panose="02020603050405020304" pitchFamily="18" charset="0"/>
                          <a:ea typeface="Times New Roman" panose="02020603050405020304" pitchFamily="18" charset="0"/>
                          <a:cs typeface="Times New Roman" panose="02020603050405020304" pitchFamily="18" charset="0"/>
                        </a:rPr>
                        <a:t>Jerárquica</a:t>
                      </a:r>
                      <a:endParaRPr lang="es-EC" sz="125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9299600"/>
                  </a:ext>
                </a:extLst>
              </a:tr>
              <a:tr h="303280">
                <a:tc rowSpan="3">
                  <a:txBody>
                    <a:bodyPr/>
                    <a:lstStyle/>
                    <a:p>
                      <a:pPr algn="ctr">
                        <a:lnSpc>
                          <a:spcPct val="107000"/>
                        </a:lnSpc>
                        <a:spcAft>
                          <a:spcPts val="0"/>
                        </a:spcAft>
                      </a:pPr>
                      <a:r>
                        <a:rPr lang="es-EC" sz="1250" b="1" dirty="0">
                          <a:effectLst/>
                          <a:latin typeface="Times New Roman" panose="02020603050405020304" pitchFamily="18" charset="0"/>
                          <a:ea typeface="Times New Roman" panose="02020603050405020304" pitchFamily="18" charset="0"/>
                          <a:cs typeface="Times New Roman" panose="02020603050405020304" pitchFamily="18" charset="0"/>
                        </a:rPr>
                        <a:t>Pregunta4b</a:t>
                      </a:r>
                      <a:endParaRPr lang="es-EC"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50" dirty="0">
                          <a:effectLst/>
                          <a:latin typeface="Times New Roman" panose="02020603050405020304" pitchFamily="18" charset="0"/>
                          <a:ea typeface="Times New Roman" panose="02020603050405020304" pitchFamily="18" charset="0"/>
                          <a:cs typeface="Times New Roman" panose="02020603050405020304" pitchFamily="18" charset="0"/>
                        </a:rPr>
                        <a:t>Correlación de Pearson</a:t>
                      </a:r>
                      <a:endParaRPr lang="es-EC"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25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-,606</a:t>
                      </a:r>
                      <a:r>
                        <a:rPr lang="es-EC" sz="1250" b="1" baseline="30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25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25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,691</a:t>
                      </a:r>
                      <a:r>
                        <a:rPr lang="es-EC" sz="1250" b="1" baseline="30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25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250">
                          <a:effectLst/>
                          <a:latin typeface="Times New Roman" panose="02020603050405020304" pitchFamily="18" charset="0"/>
                          <a:ea typeface="Times New Roman" panose="02020603050405020304" pitchFamily="18" charset="0"/>
                          <a:cs typeface="Times New Roman" panose="02020603050405020304" pitchFamily="18" charset="0"/>
                        </a:rPr>
                        <a:t>0,313</a:t>
                      </a:r>
                      <a:endParaRPr lang="es-EC" sz="125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25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-,627</a:t>
                      </a:r>
                      <a:r>
                        <a:rPr lang="es-EC" sz="1250" b="1" baseline="30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25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59721297"/>
                  </a:ext>
                </a:extLst>
              </a:tr>
              <a:tr h="303280">
                <a:tc vMerge="1">
                  <a:txBody>
                    <a:bodyPr/>
                    <a:lstStyle/>
                    <a:p>
                      <a:endParaRPr lang="es-EC"/>
                    </a:p>
                  </a:txBody>
                  <a:tcPr/>
                </a:tc>
                <a:tc>
                  <a:txBody>
                    <a:bodyPr/>
                    <a:lstStyle/>
                    <a:p>
                      <a:pPr algn="ctr">
                        <a:lnSpc>
                          <a:spcPct val="107000"/>
                        </a:lnSpc>
                        <a:spcAft>
                          <a:spcPts val="0"/>
                        </a:spcAft>
                      </a:pPr>
                      <a:r>
                        <a:rPr lang="es-EC" sz="1250">
                          <a:effectLst/>
                          <a:latin typeface="Times New Roman" panose="02020603050405020304" pitchFamily="18" charset="0"/>
                          <a:ea typeface="Times New Roman" panose="02020603050405020304" pitchFamily="18" charset="0"/>
                          <a:cs typeface="Times New Roman" panose="02020603050405020304" pitchFamily="18" charset="0"/>
                        </a:rPr>
                        <a:t>Sig. (bilateral)</a:t>
                      </a:r>
                      <a:endParaRPr lang="es-EC" sz="125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lnL>
                      <a:noFill/>
                    </a:lnL>
                    <a:lnR>
                      <a:noFill/>
                    </a:lnR>
                    <a:lnT>
                      <a:noFill/>
                    </a:lnT>
                    <a:lnB>
                      <a:noFill/>
                    </a:lnB>
                  </a:tcPr>
                </a:tc>
                <a:tc>
                  <a:txBody>
                    <a:bodyPr/>
                    <a:lstStyle/>
                    <a:p>
                      <a:pPr algn="ctr">
                        <a:lnSpc>
                          <a:spcPct val="107000"/>
                        </a:lnSpc>
                        <a:spcAft>
                          <a:spcPts val="0"/>
                        </a:spcAft>
                      </a:pPr>
                      <a:r>
                        <a:rPr lang="es-EC" sz="125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0,037</a:t>
                      </a:r>
                      <a:endParaRPr lang="es-EC" sz="125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lnL>
                      <a:noFill/>
                    </a:lnL>
                    <a:lnR>
                      <a:noFill/>
                    </a:lnR>
                    <a:lnT>
                      <a:noFill/>
                    </a:lnT>
                    <a:lnB>
                      <a:noFill/>
                    </a:lnB>
                  </a:tcPr>
                </a:tc>
                <a:tc>
                  <a:txBody>
                    <a:bodyPr/>
                    <a:lstStyle/>
                    <a:p>
                      <a:pPr algn="ctr">
                        <a:lnSpc>
                          <a:spcPct val="107000"/>
                        </a:lnSpc>
                        <a:spcAft>
                          <a:spcPts val="0"/>
                        </a:spcAft>
                      </a:pPr>
                      <a:r>
                        <a:rPr lang="es-EC" sz="125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0,013</a:t>
                      </a:r>
                      <a:endParaRPr lang="es-EC" sz="125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lnL>
                      <a:noFill/>
                    </a:lnL>
                    <a:lnR>
                      <a:noFill/>
                    </a:lnR>
                    <a:lnT>
                      <a:noFill/>
                    </a:lnT>
                    <a:lnB>
                      <a:noFill/>
                    </a:lnB>
                  </a:tcPr>
                </a:tc>
                <a:tc>
                  <a:txBody>
                    <a:bodyPr/>
                    <a:lstStyle/>
                    <a:p>
                      <a:pPr algn="ctr">
                        <a:lnSpc>
                          <a:spcPct val="107000"/>
                        </a:lnSpc>
                        <a:spcAft>
                          <a:spcPts val="0"/>
                        </a:spcAft>
                      </a:pPr>
                      <a:r>
                        <a:rPr lang="es-EC" sz="1250">
                          <a:effectLst/>
                          <a:latin typeface="Times New Roman" panose="02020603050405020304" pitchFamily="18" charset="0"/>
                          <a:ea typeface="Times New Roman" panose="02020603050405020304" pitchFamily="18" charset="0"/>
                          <a:cs typeface="Times New Roman" panose="02020603050405020304" pitchFamily="18" charset="0"/>
                        </a:rPr>
                        <a:t>0,322</a:t>
                      </a:r>
                      <a:endParaRPr lang="es-EC" sz="125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lnL>
                      <a:noFill/>
                    </a:lnL>
                    <a:lnR>
                      <a:noFill/>
                    </a:lnR>
                    <a:lnT>
                      <a:noFill/>
                    </a:lnT>
                    <a:lnB>
                      <a:noFill/>
                    </a:lnB>
                  </a:tcPr>
                </a:tc>
                <a:tc>
                  <a:txBody>
                    <a:bodyPr/>
                    <a:lstStyle/>
                    <a:p>
                      <a:pPr algn="ctr">
                        <a:lnSpc>
                          <a:spcPct val="107000"/>
                        </a:lnSpc>
                        <a:spcAft>
                          <a:spcPts val="0"/>
                        </a:spcAft>
                      </a:pPr>
                      <a:r>
                        <a:rPr lang="es-EC" sz="125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0,029</a:t>
                      </a:r>
                      <a:endParaRPr lang="es-EC"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lnL>
                      <a:noFill/>
                    </a:lnL>
                    <a:lnR>
                      <a:noFill/>
                    </a:lnR>
                    <a:lnT>
                      <a:noFill/>
                    </a:lnT>
                    <a:lnB>
                      <a:noFill/>
                    </a:lnB>
                  </a:tcPr>
                </a:tc>
                <a:extLst>
                  <a:ext uri="{0D108BD9-81ED-4DB2-BD59-A6C34878D82A}">
                    <a16:rowId xmlns:a16="http://schemas.microsoft.com/office/drawing/2014/main" val="4026380336"/>
                  </a:ext>
                </a:extLst>
              </a:tr>
              <a:tr h="151640">
                <a:tc vMerge="1">
                  <a:txBody>
                    <a:bodyPr/>
                    <a:lstStyle/>
                    <a:p>
                      <a:endParaRPr lang="es-EC"/>
                    </a:p>
                  </a:txBody>
                  <a:tcPr/>
                </a:tc>
                <a:tc>
                  <a:txBody>
                    <a:bodyPr/>
                    <a:lstStyle/>
                    <a:p>
                      <a:pPr algn="ctr">
                        <a:lnSpc>
                          <a:spcPct val="107000"/>
                        </a:lnSpc>
                        <a:spcAft>
                          <a:spcPts val="0"/>
                        </a:spcAft>
                      </a:pPr>
                      <a:r>
                        <a:rPr lang="es-EC" sz="1250">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s-EC" sz="125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5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25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5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25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5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25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5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25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688928"/>
                  </a:ext>
                </a:extLst>
              </a:tr>
              <a:tr h="303280">
                <a:tc rowSpan="3">
                  <a:txBody>
                    <a:bodyPr/>
                    <a:lstStyle/>
                    <a:p>
                      <a:pPr algn="ctr">
                        <a:lnSpc>
                          <a:spcPct val="107000"/>
                        </a:lnSpc>
                        <a:spcAft>
                          <a:spcPts val="0"/>
                        </a:spcAft>
                      </a:pPr>
                      <a:r>
                        <a:rPr lang="es-EC" sz="1250" b="1">
                          <a:effectLst/>
                          <a:latin typeface="Times New Roman" panose="02020603050405020304" pitchFamily="18" charset="0"/>
                          <a:ea typeface="Times New Roman" panose="02020603050405020304" pitchFamily="18" charset="0"/>
                          <a:cs typeface="Times New Roman" panose="02020603050405020304" pitchFamily="18" charset="0"/>
                        </a:rPr>
                        <a:t>Pregunta4c</a:t>
                      </a:r>
                      <a:endParaRPr lang="es-EC" sz="125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50">
                          <a:effectLst/>
                          <a:latin typeface="Times New Roman" panose="02020603050405020304" pitchFamily="18" charset="0"/>
                          <a:ea typeface="Times New Roman" panose="02020603050405020304" pitchFamily="18" charset="0"/>
                          <a:cs typeface="Times New Roman" panose="02020603050405020304" pitchFamily="18" charset="0"/>
                        </a:rPr>
                        <a:t>Correlación de Pearson</a:t>
                      </a:r>
                      <a:endParaRPr lang="es-EC" sz="125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250">
                          <a:effectLst/>
                          <a:latin typeface="Times New Roman" panose="02020603050405020304" pitchFamily="18" charset="0"/>
                          <a:ea typeface="Times New Roman" panose="02020603050405020304" pitchFamily="18" charset="0"/>
                          <a:cs typeface="Times New Roman" panose="02020603050405020304" pitchFamily="18" charset="0"/>
                        </a:rPr>
                        <a:t>0,025</a:t>
                      </a:r>
                      <a:endParaRPr lang="es-EC" sz="125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25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-,599</a:t>
                      </a:r>
                      <a:r>
                        <a:rPr lang="es-EC" sz="1250" b="1" baseline="30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25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250">
                          <a:effectLst/>
                          <a:latin typeface="Times New Roman" panose="02020603050405020304" pitchFamily="18" charset="0"/>
                          <a:ea typeface="Times New Roman" panose="02020603050405020304" pitchFamily="18" charset="0"/>
                          <a:cs typeface="Times New Roman" panose="02020603050405020304" pitchFamily="18" charset="0"/>
                        </a:rPr>
                        <a:t>0,286</a:t>
                      </a:r>
                      <a:endParaRPr lang="es-EC" sz="125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250">
                          <a:effectLst/>
                          <a:latin typeface="Times New Roman" panose="02020603050405020304" pitchFamily="18" charset="0"/>
                          <a:ea typeface="Times New Roman" panose="02020603050405020304" pitchFamily="18" charset="0"/>
                          <a:cs typeface="Times New Roman" panose="02020603050405020304" pitchFamily="18" charset="0"/>
                        </a:rPr>
                        <a:t>0,209</a:t>
                      </a:r>
                      <a:endParaRPr lang="es-EC" sz="125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64274491"/>
                  </a:ext>
                </a:extLst>
              </a:tr>
              <a:tr h="303280">
                <a:tc vMerge="1">
                  <a:txBody>
                    <a:bodyPr/>
                    <a:lstStyle/>
                    <a:p>
                      <a:endParaRPr lang="es-EC"/>
                    </a:p>
                  </a:txBody>
                  <a:tcPr/>
                </a:tc>
                <a:tc>
                  <a:txBody>
                    <a:bodyPr/>
                    <a:lstStyle/>
                    <a:p>
                      <a:pPr algn="ctr">
                        <a:lnSpc>
                          <a:spcPct val="107000"/>
                        </a:lnSpc>
                        <a:spcAft>
                          <a:spcPts val="0"/>
                        </a:spcAft>
                      </a:pPr>
                      <a:r>
                        <a:rPr lang="es-EC" sz="1250">
                          <a:effectLst/>
                          <a:latin typeface="Times New Roman" panose="02020603050405020304" pitchFamily="18" charset="0"/>
                          <a:ea typeface="Times New Roman" panose="02020603050405020304" pitchFamily="18" charset="0"/>
                          <a:cs typeface="Times New Roman" panose="02020603050405020304" pitchFamily="18" charset="0"/>
                        </a:rPr>
                        <a:t>Sig. (bilateral)</a:t>
                      </a:r>
                      <a:endParaRPr lang="es-EC" sz="125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lnL>
                      <a:noFill/>
                    </a:lnL>
                    <a:lnR>
                      <a:noFill/>
                    </a:lnR>
                    <a:lnT>
                      <a:noFill/>
                    </a:lnT>
                    <a:lnB>
                      <a:noFill/>
                    </a:lnB>
                  </a:tcPr>
                </a:tc>
                <a:tc>
                  <a:txBody>
                    <a:bodyPr/>
                    <a:lstStyle/>
                    <a:p>
                      <a:pPr algn="ctr">
                        <a:lnSpc>
                          <a:spcPct val="107000"/>
                        </a:lnSpc>
                        <a:spcAft>
                          <a:spcPts val="0"/>
                        </a:spcAft>
                      </a:pPr>
                      <a:r>
                        <a:rPr lang="es-EC" sz="1250">
                          <a:effectLst/>
                          <a:latin typeface="Times New Roman" panose="02020603050405020304" pitchFamily="18" charset="0"/>
                          <a:ea typeface="Times New Roman" panose="02020603050405020304" pitchFamily="18" charset="0"/>
                          <a:cs typeface="Times New Roman" panose="02020603050405020304" pitchFamily="18" charset="0"/>
                        </a:rPr>
                        <a:t>0,938</a:t>
                      </a:r>
                      <a:endParaRPr lang="es-EC" sz="125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lnL>
                      <a:noFill/>
                    </a:lnL>
                    <a:lnR>
                      <a:noFill/>
                    </a:lnR>
                    <a:lnT>
                      <a:noFill/>
                    </a:lnT>
                    <a:lnB>
                      <a:noFill/>
                    </a:lnB>
                  </a:tcPr>
                </a:tc>
                <a:tc>
                  <a:txBody>
                    <a:bodyPr/>
                    <a:lstStyle/>
                    <a:p>
                      <a:pPr algn="ctr">
                        <a:lnSpc>
                          <a:spcPct val="107000"/>
                        </a:lnSpc>
                        <a:spcAft>
                          <a:spcPts val="0"/>
                        </a:spcAft>
                      </a:pPr>
                      <a:r>
                        <a:rPr lang="es-EC" sz="125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0,040</a:t>
                      </a:r>
                      <a:endParaRPr lang="es-EC" sz="125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lnL>
                      <a:noFill/>
                    </a:lnL>
                    <a:lnR>
                      <a:noFill/>
                    </a:lnR>
                    <a:lnT>
                      <a:noFill/>
                    </a:lnT>
                    <a:lnB>
                      <a:noFill/>
                    </a:lnB>
                  </a:tcPr>
                </a:tc>
                <a:tc>
                  <a:txBody>
                    <a:bodyPr/>
                    <a:lstStyle/>
                    <a:p>
                      <a:pPr algn="ctr">
                        <a:lnSpc>
                          <a:spcPct val="107000"/>
                        </a:lnSpc>
                        <a:spcAft>
                          <a:spcPts val="0"/>
                        </a:spcAft>
                      </a:pPr>
                      <a:r>
                        <a:rPr lang="es-EC" sz="1250">
                          <a:effectLst/>
                          <a:latin typeface="Times New Roman" panose="02020603050405020304" pitchFamily="18" charset="0"/>
                          <a:ea typeface="Times New Roman" panose="02020603050405020304" pitchFamily="18" charset="0"/>
                          <a:cs typeface="Times New Roman" panose="02020603050405020304" pitchFamily="18" charset="0"/>
                        </a:rPr>
                        <a:t>0,368</a:t>
                      </a:r>
                      <a:endParaRPr lang="es-EC" sz="125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lnL>
                      <a:noFill/>
                    </a:lnL>
                    <a:lnR>
                      <a:noFill/>
                    </a:lnR>
                    <a:lnT>
                      <a:noFill/>
                    </a:lnT>
                    <a:lnB>
                      <a:noFill/>
                    </a:lnB>
                  </a:tcPr>
                </a:tc>
                <a:tc>
                  <a:txBody>
                    <a:bodyPr/>
                    <a:lstStyle/>
                    <a:p>
                      <a:pPr algn="ctr">
                        <a:lnSpc>
                          <a:spcPct val="107000"/>
                        </a:lnSpc>
                        <a:spcAft>
                          <a:spcPts val="0"/>
                        </a:spcAft>
                      </a:pPr>
                      <a:r>
                        <a:rPr lang="es-EC" sz="1250">
                          <a:effectLst/>
                          <a:latin typeface="Times New Roman" panose="02020603050405020304" pitchFamily="18" charset="0"/>
                          <a:ea typeface="Times New Roman" panose="02020603050405020304" pitchFamily="18" charset="0"/>
                          <a:cs typeface="Times New Roman" panose="02020603050405020304" pitchFamily="18" charset="0"/>
                        </a:rPr>
                        <a:t>0,515</a:t>
                      </a:r>
                      <a:endParaRPr lang="es-EC" sz="125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lnL>
                      <a:noFill/>
                    </a:lnL>
                    <a:lnR>
                      <a:noFill/>
                    </a:lnR>
                    <a:lnT>
                      <a:noFill/>
                    </a:lnT>
                    <a:lnB>
                      <a:noFill/>
                    </a:lnB>
                  </a:tcPr>
                </a:tc>
                <a:extLst>
                  <a:ext uri="{0D108BD9-81ED-4DB2-BD59-A6C34878D82A}">
                    <a16:rowId xmlns:a16="http://schemas.microsoft.com/office/drawing/2014/main" val="2447749181"/>
                  </a:ext>
                </a:extLst>
              </a:tr>
              <a:tr h="151640">
                <a:tc vMerge="1">
                  <a:txBody>
                    <a:bodyPr/>
                    <a:lstStyle/>
                    <a:p>
                      <a:endParaRPr lang="es-EC"/>
                    </a:p>
                  </a:txBody>
                  <a:tcPr/>
                </a:tc>
                <a:tc>
                  <a:txBody>
                    <a:bodyPr/>
                    <a:lstStyle/>
                    <a:p>
                      <a:pPr algn="ctr">
                        <a:lnSpc>
                          <a:spcPct val="107000"/>
                        </a:lnSpc>
                        <a:spcAft>
                          <a:spcPts val="0"/>
                        </a:spcAft>
                      </a:pPr>
                      <a:r>
                        <a:rPr lang="es-EC" sz="1250">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s-EC" sz="125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5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25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5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25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5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25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5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25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0051995"/>
                  </a:ext>
                </a:extLst>
              </a:tr>
              <a:tr h="151640">
                <a:tc gridSpan="6">
                  <a:txBody>
                    <a:bodyPr/>
                    <a:lstStyle/>
                    <a:p>
                      <a:pPr algn="ctr">
                        <a:lnSpc>
                          <a:spcPct val="107000"/>
                        </a:lnSpc>
                        <a:spcAft>
                          <a:spcPts val="0"/>
                        </a:spcAft>
                      </a:pPr>
                      <a:r>
                        <a:rPr lang="es-EC" sz="1250" dirty="0">
                          <a:effectLst/>
                          <a:latin typeface="Times New Roman" panose="02020603050405020304" pitchFamily="18" charset="0"/>
                          <a:ea typeface="Times New Roman" panose="02020603050405020304" pitchFamily="18" charset="0"/>
                          <a:cs typeface="Times New Roman" panose="02020603050405020304" pitchFamily="18" charset="0"/>
                        </a:rPr>
                        <a:t>*. La correlación es significativa en el nivel 0,05 (bilateral).</a:t>
                      </a:r>
                      <a:endParaRPr lang="es-EC"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35940" marR="3594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339340883"/>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3098737581"/>
              </p:ext>
            </p:extLst>
          </p:nvPr>
        </p:nvGraphicFramePr>
        <p:xfrm>
          <a:off x="6589959" y="1893637"/>
          <a:ext cx="5493318" cy="2544191"/>
        </p:xfrm>
        <a:graphic>
          <a:graphicData uri="http://schemas.openxmlformats.org/drawingml/2006/table">
            <a:tbl>
              <a:tblPr firstRow="1" firstCol="1" bandRow="1"/>
              <a:tblGrid>
                <a:gridCol w="944698">
                  <a:extLst>
                    <a:ext uri="{9D8B030D-6E8A-4147-A177-3AD203B41FA5}">
                      <a16:colId xmlns:a16="http://schemas.microsoft.com/office/drawing/2014/main" val="2267544181"/>
                    </a:ext>
                  </a:extLst>
                </a:gridCol>
                <a:gridCol w="898468">
                  <a:extLst>
                    <a:ext uri="{9D8B030D-6E8A-4147-A177-3AD203B41FA5}">
                      <a16:colId xmlns:a16="http://schemas.microsoft.com/office/drawing/2014/main" val="3948903617"/>
                    </a:ext>
                  </a:extLst>
                </a:gridCol>
                <a:gridCol w="935988">
                  <a:extLst>
                    <a:ext uri="{9D8B030D-6E8A-4147-A177-3AD203B41FA5}">
                      <a16:colId xmlns:a16="http://schemas.microsoft.com/office/drawing/2014/main" val="649294340"/>
                    </a:ext>
                  </a:extLst>
                </a:gridCol>
                <a:gridCol w="935988">
                  <a:extLst>
                    <a:ext uri="{9D8B030D-6E8A-4147-A177-3AD203B41FA5}">
                      <a16:colId xmlns:a16="http://schemas.microsoft.com/office/drawing/2014/main" val="1075629394"/>
                    </a:ext>
                  </a:extLst>
                </a:gridCol>
                <a:gridCol w="889088">
                  <a:extLst>
                    <a:ext uri="{9D8B030D-6E8A-4147-A177-3AD203B41FA5}">
                      <a16:colId xmlns:a16="http://schemas.microsoft.com/office/drawing/2014/main" val="974387921"/>
                    </a:ext>
                  </a:extLst>
                </a:gridCol>
                <a:gridCol w="889088">
                  <a:extLst>
                    <a:ext uri="{9D8B030D-6E8A-4147-A177-3AD203B41FA5}">
                      <a16:colId xmlns:a16="http://schemas.microsoft.com/office/drawing/2014/main" val="1072444433"/>
                    </a:ext>
                  </a:extLst>
                </a:gridCol>
              </a:tblGrid>
              <a:tr h="173355">
                <a:tc gridSpan="2">
                  <a:txBody>
                    <a:bodyPr/>
                    <a:lstStyle/>
                    <a:p>
                      <a:pPr algn="ctr">
                        <a:lnSpc>
                          <a:spcPct val="107000"/>
                        </a:lnSpc>
                        <a:spcAft>
                          <a:spcPts val="0"/>
                        </a:spcAft>
                      </a:pPr>
                      <a:r>
                        <a:rPr lang="es-EC"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tc>
                  <a:txBody>
                    <a:bodyPr/>
                    <a:lstStyle/>
                    <a:p>
                      <a:pPr algn="ctr">
                        <a:lnSpc>
                          <a:spcPct val="107000"/>
                        </a:lnSpc>
                        <a:spcAft>
                          <a:spcPts val="0"/>
                        </a:spcAft>
                      </a:pPr>
                      <a:r>
                        <a:rPr lang="es-EC" sz="1200" b="1">
                          <a:effectLst/>
                          <a:latin typeface="Times New Roman" panose="02020603050405020304" pitchFamily="18" charset="0"/>
                          <a:ea typeface="Times New Roman" panose="02020603050405020304" pitchFamily="18" charset="0"/>
                          <a:cs typeface="Times New Roman" panose="02020603050405020304" pitchFamily="18" charset="0"/>
                        </a:rPr>
                        <a:t>Clan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200" b="1">
                          <a:effectLst/>
                          <a:latin typeface="Times New Roman" panose="02020603050405020304" pitchFamily="18" charset="0"/>
                          <a:ea typeface="Times New Roman" panose="02020603050405020304" pitchFamily="18" charset="0"/>
                          <a:cs typeface="Times New Roman" panose="02020603050405020304" pitchFamily="18" charset="0"/>
                        </a:rPr>
                        <a:t>Adhocracia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200" b="1">
                          <a:effectLst/>
                          <a:latin typeface="Times New Roman" panose="02020603050405020304" pitchFamily="18" charset="0"/>
                          <a:ea typeface="Times New Roman" panose="02020603050405020304" pitchFamily="18" charset="0"/>
                          <a:cs typeface="Times New Roman" panose="02020603050405020304" pitchFamily="18" charset="0"/>
                        </a:rPr>
                        <a:t>Mercado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200" b="1">
                          <a:effectLst/>
                          <a:latin typeface="Times New Roman" panose="02020603050405020304" pitchFamily="18" charset="0"/>
                          <a:ea typeface="Times New Roman" panose="02020603050405020304" pitchFamily="18" charset="0"/>
                          <a:cs typeface="Times New Roman" panose="02020603050405020304" pitchFamily="18" charset="0"/>
                        </a:rPr>
                        <a:t>Jerárquica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64048940"/>
                  </a:ext>
                </a:extLst>
              </a:tr>
              <a:tr h="295275">
                <a:tc rowSpan="3">
                  <a:txBody>
                    <a:bodyPr/>
                    <a:lstStyle/>
                    <a:p>
                      <a:pPr algn="ctr">
                        <a:lnSpc>
                          <a:spcPct val="107000"/>
                        </a:lnSpc>
                        <a:spcAft>
                          <a:spcPts val="0"/>
                        </a:spcAft>
                      </a:pPr>
                      <a:r>
                        <a:rPr lang="es-EC" sz="1200" b="1" dirty="0">
                          <a:effectLst/>
                          <a:latin typeface="Times New Roman" panose="02020603050405020304" pitchFamily="18" charset="0"/>
                          <a:ea typeface="Times New Roman" panose="02020603050405020304" pitchFamily="18" charset="0"/>
                          <a:cs typeface="Times New Roman" panose="02020603050405020304" pitchFamily="18" charset="0"/>
                        </a:rPr>
                        <a:t>Pregunta5b</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Correlación de Pearson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0,125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0,423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0,274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7000"/>
                        </a:lnSpc>
                        <a:spcAft>
                          <a:spcPts val="0"/>
                        </a:spcAft>
                      </a:pPr>
                      <a:r>
                        <a:rPr lang="es-EC" sz="1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-,681</a:t>
                      </a:r>
                      <a:r>
                        <a:rPr lang="es-EC" sz="1200" b="1" baseline="30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261741471"/>
                  </a:ext>
                </a:extLst>
              </a:tr>
              <a:tr h="173355">
                <a:tc vMerge="1">
                  <a:txBody>
                    <a:bodyPr/>
                    <a:lstStyle/>
                    <a:p>
                      <a:endParaRPr lang="es-EC"/>
                    </a:p>
                  </a:txBody>
                  <a:tcPr/>
                </a:tc>
                <a:tc>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Sig. (bilateral)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solidFill>
                      <a:schemeClr val="bg1"/>
                    </a:solidFill>
                  </a:tcPr>
                </a:tc>
                <a:tc>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0,699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solidFill>
                      <a:schemeClr val="bg1"/>
                    </a:solidFill>
                  </a:tcPr>
                </a:tc>
                <a:tc>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0,170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solidFill>
                      <a:schemeClr val="bg1"/>
                    </a:solidFill>
                  </a:tcPr>
                </a:tc>
                <a:tc>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0,390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solidFill>
                      <a:schemeClr val="bg1"/>
                    </a:solidFill>
                  </a:tcPr>
                </a:tc>
                <a:tc>
                  <a:txBody>
                    <a:bodyPr/>
                    <a:lstStyle/>
                    <a:p>
                      <a:pPr algn="ctr">
                        <a:lnSpc>
                          <a:spcPct val="107000"/>
                        </a:lnSpc>
                        <a:spcAft>
                          <a:spcPts val="0"/>
                        </a:spcAft>
                      </a:pPr>
                      <a:r>
                        <a:rPr lang="es-EC" sz="1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0,015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solidFill>
                      <a:schemeClr val="bg1"/>
                    </a:solidFill>
                  </a:tcPr>
                </a:tc>
                <a:extLst>
                  <a:ext uri="{0D108BD9-81ED-4DB2-BD59-A6C34878D82A}">
                    <a16:rowId xmlns:a16="http://schemas.microsoft.com/office/drawing/2014/main" val="4207211891"/>
                  </a:ext>
                </a:extLst>
              </a:tr>
              <a:tr h="173355">
                <a:tc vMerge="1">
                  <a:txBody>
                    <a:bodyPr/>
                    <a:lstStyle/>
                    <a:p>
                      <a:endParaRPr lang="es-EC"/>
                    </a:p>
                  </a:txBody>
                  <a:tcPr/>
                </a:tc>
                <a:tc>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35136685"/>
                  </a:ext>
                </a:extLst>
              </a:tr>
              <a:tr h="295275">
                <a:tc rowSpan="3">
                  <a:txBody>
                    <a:bodyPr/>
                    <a:lstStyle/>
                    <a:p>
                      <a:pPr algn="ctr">
                        <a:lnSpc>
                          <a:spcPct val="107000"/>
                        </a:lnSpc>
                        <a:spcAft>
                          <a:spcPts val="0"/>
                        </a:spcAft>
                      </a:pPr>
                      <a:r>
                        <a:rPr lang="es-EC" sz="1200" b="1" dirty="0">
                          <a:effectLst/>
                          <a:latin typeface="Times New Roman" panose="02020603050405020304" pitchFamily="18" charset="0"/>
                          <a:ea typeface="Times New Roman" panose="02020603050405020304" pitchFamily="18" charset="0"/>
                          <a:cs typeface="Times New Roman" panose="02020603050405020304" pitchFamily="18" charset="0"/>
                        </a:rPr>
                        <a:t>Pregunta5d</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Correlación de Pearson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-0,339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0,377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7000"/>
                        </a:lnSpc>
                        <a:spcAft>
                          <a:spcPts val="0"/>
                        </a:spcAft>
                      </a:pPr>
                      <a:r>
                        <a:rPr lang="es-EC" sz="1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-,675</a:t>
                      </a:r>
                      <a:r>
                        <a:rPr lang="es-EC" sz="1200" b="1" baseline="30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0,500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2008171337"/>
                  </a:ext>
                </a:extLst>
              </a:tr>
              <a:tr h="173355">
                <a:tc vMerge="1">
                  <a:txBody>
                    <a:bodyPr/>
                    <a:lstStyle/>
                    <a:p>
                      <a:endParaRPr lang="es-EC"/>
                    </a:p>
                  </a:txBody>
                  <a:tcPr/>
                </a:tc>
                <a:tc>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Sig. (bilateral)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solidFill>
                      <a:schemeClr val="bg1"/>
                    </a:solidFill>
                  </a:tcPr>
                </a:tc>
                <a:tc>
                  <a:txBody>
                    <a:bodyPr/>
                    <a:lstStyle/>
                    <a:p>
                      <a:pPr algn="ctr">
                        <a:lnSpc>
                          <a:spcPct val="107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0,281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solidFill>
                      <a:schemeClr val="bg1"/>
                    </a:solidFill>
                  </a:tcPr>
                </a:tc>
                <a:tc>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0,227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solidFill>
                      <a:schemeClr val="bg1"/>
                    </a:solidFill>
                  </a:tcPr>
                </a:tc>
                <a:tc>
                  <a:txBody>
                    <a:bodyPr/>
                    <a:lstStyle/>
                    <a:p>
                      <a:pPr algn="ctr">
                        <a:lnSpc>
                          <a:spcPct val="107000"/>
                        </a:lnSpc>
                        <a:spcAft>
                          <a:spcPts val="0"/>
                        </a:spcAft>
                      </a:pPr>
                      <a:r>
                        <a:rPr lang="es-EC" sz="1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0,016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solidFill>
                      <a:schemeClr val="bg1"/>
                    </a:solidFill>
                  </a:tcPr>
                </a:tc>
                <a:tc>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0,098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solidFill>
                      <a:schemeClr val="bg1"/>
                    </a:solidFill>
                  </a:tcPr>
                </a:tc>
                <a:extLst>
                  <a:ext uri="{0D108BD9-81ED-4DB2-BD59-A6C34878D82A}">
                    <a16:rowId xmlns:a16="http://schemas.microsoft.com/office/drawing/2014/main" val="3990012594"/>
                  </a:ext>
                </a:extLst>
              </a:tr>
              <a:tr h="173355">
                <a:tc vMerge="1">
                  <a:txBody>
                    <a:bodyPr/>
                    <a:lstStyle/>
                    <a:p>
                      <a:endParaRPr lang="es-EC"/>
                    </a:p>
                  </a:txBody>
                  <a:tcPr/>
                </a:tc>
                <a:tc>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84187939"/>
                  </a:ext>
                </a:extLst>
              </a:tr>
              <a:tr h="173355">
                <a:tc gridSpan="6">
                  <a:txBody>
                    <a:bodyPr/>
                    <a:lstStyle/>
                    <a:p>
                      <a:pPr algn="ctr">
                        <a:lnSpc>
                          <a:spcPct val="107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 La correlación es significativa en el nivel 0,05 (bilateral).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950715090"/>
                  </a:ext>
                </a:extLst>
              </a:tr>
              <a:tr h="173355">
                <a:tc gridSpan="6">
                  <a:txBody>
                    <a:bodyPr/>
                    <a:lstStyle/>
                    <a:p>
                      <a:pPr algn="ctr">
                        <a:lnSpc>
                          <a:spcPct val="107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Fuente: SPSS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451243296"/>
                  </a:ext>
                </a:extLst>
              </a:tr>
            </a:tbl>
          </a:graphicData>
        </a:graphic>
      </p:graphicFrame>
      <p:sp>
        <p:nvSpPr>
          <p:cNvPr id="11" name="CuadroTexto 10"/>
          <p:cNvSpPr txBox="1"/>
          <p:nvPr/>
        </p:nvSpPr>
        <p:spPr>
          <a:xfrm>
            <a:off x="2986522" y="4654975"/>
            <a:ext cx="5722049" cy="923330"/>
          </a:xfrm>
          <a:prstGeom prst="rect">
            <a:avLst/>
          </a:prstGeom>
          <a:solidFill>
            <a:schemeClr val="bg1"/>
          </a:solidFill>
          <a:ln>
            <a:solidFill>
              <a:srgbClr val="FF0000"/>
            </a:solidFill>
          </a:ln>
        </p:spPr>
        <p:txBody>
          <a:bodyPr wrap="square" rtlCol="0">
            <a:spAutoFit/>
          </a:bodyPr>
          <a:lstStyle/>
          <a:p>
            <a:pPr algn="ctr"/>
            <a:r>
              <a:rPr lang="es-EC" dirty="0" smtClean="0">
                <a:solidFill>
                  <a:schemeClr val="tx2"/>
                </a:solidFill>
                <a:latin typeface="Times New Roman" panose="02020603050405020304" pitchFamily="18" charset="0"/>
                <a:cs typeface="Times New Roman" panose="02020603050405020304" pitchFamily="18" charset="0"/>
              </a:rPr>
              <a:t>Existe correlación entre la cultura organizacional y los resultados de innovación.</a:t>
            </a:r>
          </a:p>
          <a:p>
            <a:pPr algn="ctr"/>
            <a:r>
              <a:rPr lang="es-EC" dirty="0" smtClean="0">
                <a:solidFill>
                  <a:schemeClr val="tx2"/>
                </a:solidFill>
                <a:latin typeface="Times New Roman" panose="02020603050405020304" pitchFamily="18" charset="0"/>
                <a:cs typeface="Times New Roman" panose="02020603050405020304" pitchFamily="18" charset="0"/>
              </a:rPr>
              <a:t>Se acepta la hipótesis alternativa</a:t>
            </a:r>
            <a:endParaRPr lang="es-EC" dirty="0">
              <a:solidFill>
                <a:schemeClr val="tx2"/>
              </a:solidFill>
              <a:latin typeface="Times New Roman" panose="02020603050405020304" pitchFamily="18" charset="0"/>
              <a:cs typeface="Times New Roman" panose="02020603050405020304" pitchFamily="18" charset="0"/>
            </a:endParaRPr>
          </a:p>
        </p:txBody>
      </p:sp>
      <p:sp>
        <p:nvSpPr>
          <p:cNvPr id="13" name="Rectángulo 12"/>
          <p:cNvSpPr/>
          <p:nvPr/>
        </p:nvSpPr>
        <p:spPr>
          <a:xfrm>
            <a:off x="51237" y="2394857"/>
            <a:ext cx="1678194" cy="64423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sz="1500" dirty="0" smtClean="0"/>
              <a:t>Aprovechamiento de una idea.</a:t>
            </a:r>
          </a:p>
        </p:txBody>
      </p:sp>
      <p:sp>
        <p:nvSpPr>
          <p:cNvPr id="14" name="Rectángulo 13"/>
          <p:cNvSpPr/>
          <p:nvPr/>
        </p:nvSpPr>
        <p:spPr>
          <a:xfrm>
            <a:off x="51237" y="3390198"/>
            <a:ext cx="1678194" cy="7030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sz="1500" dirty="0" smtClean="0"/>
              <a:t>Amenaza de la competencia.</a:t>
            </a:r>
          </a:p>
        </p:txBody>
      </p:sp>
      <p:sp>
        <p:nvSpPr>
          <p:cNvPr id="15" name="Rectángulo 14"/>
          <p:cNvSpPr/>
          <p:nvPr/>
        </p:nvSpPr>
        <p:spPr>
          <a:xfrm>
            <a:off x="6379805" y="2336073"/>
            <a:ext cx="1678194" cy="7030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sz="1500" dirty="0" smtClean="0"/>
              <a:t>Falta de financiamiento externo</a:t>
            </a:r>
          </a:p>
        </p:txBody>
      </p:sp>
      <p:sp>
        <p:nvSpPr>
          <p:cNvPr id="16" name="Rectángulo 15"/>
          <p:cNvSpPr/>
          <p:nvPr/>
        </p:nvSpPr>
        <p:spPr>
          <a:xfrm>
            <a:off x="6041759" y="3285859"/>
            <a:ext cx="1462908" cy="7030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sz="1500" dirty="0" smtClean="0"/>
              <a:t>Incertidumbre</a:t>
            </a:r>
          </a:p>
        </p:txBody>
      </p:sp>
    </p:spTree>
    <p:extLst>
      <p:ext uri="{BB962C8B-B14F-4D97-AF65-F5344CB8AC3E}">
        <p14:creationId xmlns:p14="http://schemas.microsoft.com/office/powerpoint/2010/main" val="38365084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392" y="634700"/>
            <a:ext cx="10972800" cy="782937"/>
          </a:xfrm>
        </p:spPr>
        <p:txBody>
          <a:bodyPr/>
          <a:lstStyle/>
          <a:p>
            <a:r>
              <a:rPr lang="es-EC" sz="4000" dirty="0" smtClean="0">
                <a:solidFill>
                  <a:schemeClr val="tx2"/>
                </a:solidFill>
                <a:latin typeface="Times New Roman" panose="02020603050405020304" pitchFamily="18" charset="0"/>
                <a:cs typeface="Times New Roman" panose="02020603050405020304" pitchFamily="18" charset="0"/>
              </a:rPr>
              <a:t>Conclusiones</a:t>
            </a:r>
            <a:endParaRPr lang="es-EC" sz="4000" dirty="0">
              <a:solidFill>
                <a:schemeClr val="tx2"/>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p:txBody>
          <a:bodyPr/>
          <a:lstStyle/>
          <a:p>
            <a:pPr lvl="0" algn="just"/>
            <a:r>
              <a:rPr lang="es-EC" sz="2000" dirty="0" smtClean="0">
                <a:solidFill>
                  <a:schemeClr val="tx2"/>
                </a:solidFill>
                <a:latin typeface="Times New Roman" panose="02020603050405020304" pitchFamily="18" charset="0"/>
                <a:cs typeface="Times New Roman" panose="02020603050405020304" pitchFamily="18" charset="0"/>
              </a:rPr>
              <a:t>El tipo de cultura de mercado está relacionada con los ingresos del sector de estudio.</a:t>
            </a:r>
          </a:p>
          <a:p>
            <a:pPr lvl="0" algn="just"/>
            <a:r>
              <a:rPr lang="es-EC" sz="2000" dirty="0" smtClean="0">
                <a:solidFill>
                  <a:schemeClr val="tx2"/>
                </a:solidFill>
                <a:latin typeface="Times New Roman" panose="02020603050405020304" pitchFamily="18" charset="0"/>
                <a:cs typeface="Times New Roman" panose="02020603050405020304" pitchFamily="18" charset="0"/>
              </a:rPr>
              <a:t>Los resultados de innovación están relacionados con los ingresos, en este caso los factores que motivaron la innovación: regulaciones del estado.</a:t>
            </a:r>
          </a:p>
          <a:p>
            <a:pPr lvl="0" algn="just"/>
            <a:r>
              <a:rPr lang="es-EC" sz="2000" dirty="0" smtClean="0">
                <a:solidFill>
                  <a:schemeClr val="tx2"/>
                </a:solidFill>
                <a:latin typeface="Times New Roman" panose="02020603050405020304" pitchFamily="18" charset="0"/>
                <a:cs typeface="Times New Roman" panose="02020603050405020304" pitchFamily="18" charset="0"/>
              </a:rPr>
              <a:t>Los resultados de innovación están relacionados con las utilidades, en este caso en la innovación de un bien o servicio ya existente.</a:t>
            </a:r>
          </a:p>
          <a:p>
            <a:pPr lvl="0" algn="just"/>
            <a:r>
              <a:rPr lang="es-EC" sz="2000" dirty="0" smtClean="0">
                <a:solidFill>
                  <a:schemeClr val="tx2"/>
                </a:solidFill>
                <a:latin typeface="Times New Roman" panose="02020603050405020304" pitchFamily="18" charset="0"/>
                <a:cs typeface="Times New Roman" panose="02020603050405020304" pitchFamily="18" charset="0"/>
              </a:rPr>
              <a:t>Los resultados de innovación están relacionados con los ingresos provenientes del hospedaje y salón de eventos, en este caso el proceso de innovación en sistemas de apoyo para actividades.</a:t>
            </a:r>
          </a:p>
          <a:p>
            <a:pPr lvl="0" algn="just"/>
            <a:r>
              <a:rPr lang="es-EC" sz="2000" dirty="0" smtClean="0">
                <a:solidFill>
                  <a:schemeClr val="tx2"/>
                </a:solidFill>
                <a:latin typeface="Times New Roman" panose="02020603050405020304" pitchFamily="18" charset="0"/>
                <a:cs typeface="Times New Roman" panose="02020603050405020304" pitchFamily="18" charset="0"/>
              </a:rPr>
              <a:t>La cultura organizacional está relacionada con los resultados de innovación.</a:t>
            </a:r>
          </a:p>
          <a:p>
            <a:pPr lvl="0" algn="just"/>
            <a:r>
              <a:rPr lang="es-EC" sz="2000" dirty="0" smtClean="0">
                <a:solidFill>
                  <a:schemeClr val="tx2"/>
                </a:solidFill>
                <a:latin typeface="Times New Roman" panose="02020603050405020304" pitchFamily="18" charset="0"/>
                <a:cs typeface="Times New Roman" panose="02020603050405020304" pitchFamily="18" charset="0"/>
              </a:rPr>
              <a:t>La </a:t>
            </a:r>
            <a:r>
              <a:rPr lang="es-EC" sz="2000" dirty="0">
                <a:solidFill>
                  <a:schemeClr val="tx2"/>
                </a:solidFill>
                <a:latin typeface="Times New Roman" panose="02020603050405020304" pitchFamily="18" charset="0"/>
                <a:cs typeface="Times New Roman" panose="02020603050405020304" pitchFamily="18" charset="0"/>
              </a:rPr>
              <a:t>cultura dominante del sector es el de tipo jerárquica, </a:t>
            </a:r>
            <a:r>
              <a:rPr lang="es-EC" sz="2000" dirty="0" smtClean="0">
                <a:solidFill>
                  <a:schemeClr val="tx2"/>
                </a:solidFill>
                <a:latin typeface="Times New Roman" panose="02020603050405020304" pitchFamily="18" charset="0"/>
                <a:cs typeface="Times New Roman" panose="02020603050405020304" pitchFamily="18" charset="0"/>
              </a:rPr>
              <a:t>el tipo </a:t>
            </a:r>
            <a:r>
              <a:rPr lang="es-EC" sz="2000" dirty="0">
                <a:solidFill>
                  <a:schemeClr val="tx2"/>
                </a:solidFill>
                <a:latin typeface="Times New Roman" panose="02020603050405020304" pitchFamily="18" charset="0"/>
                <a:cs typeface="Times New Roman" panose="02020603050405020304" pitchFamily="18" charset="0"/>
              </a:rPr>
              <a:t>de cultura deseada del sector es el de tipo </a:t>
            </a:r>
            <a:r>
              <a:rPr lang="es-EC" sz="2000" dirty="0" smtClean="0">
                <a:solidFill>
                  <a:schemeClr val="tx2"/>
                </a:solidFill>
                <a:latin typeface="Times New Roman" panose="02020603050405020304" pitchFamily="18" charset="0"/>
                <a:cs typeface="Times New Roman" panose="02020603050405020304" pitchFamily="18" charset="0"/>
              </a:rPr>
              <a:t>clan</a:t>
            </a:r>
            <a:endParaRPr lang="es-EC"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16845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1" y="587828"/>
            <a:ext cx="10972800" cy="829809"/>
          </a:xfrm>
        </p:spPr>
        <p:txBody>
          <a:bodyPr/>
          <a:lstStyle/>
          <a:p>
            <a:r>
              <a:rPr lang="es-EC" sz="4000" dirty="0" smtClean="0">
                <a:solidFill>
                  <a:schemeClr val="tx2"/>
                </a:solidFill>
                <a:latin typeface="Times New Roman" panose="02020603050405020304" pitchFamily="18" charset="0"/>
                <a:cs typeface="Times New Roman" panose="02020603050405020304" pitchFamily="18" charset="0"/>
              </a:rPr>
              <a:t>Recomendaciones</a:t>
            </a:r>
            <a:endParaRPr lang="es-EC" sz="4000" dirty="0">
              <a:solidFill>
                <a:schemeClr val="tx2"/>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p:txBody>
          <a:bodyPr/>
          <a:lstStyle/>
          <a:p>
            <a:pPr algn="just"/>
            <a:r>
              <a:rPr lang="es-EC" sz="2000" dirty="0">
                <a:solidFill>
                  <a:schemeClr val="tx2"/>
                </a:solidFill>
                <a:latin typeface="Times New Roman" panose="02020603050405020304" pitchFamily="18" charset="0"/>
                <a:cs typeface="Times New Roman" panose="02020603050405020304" pitchFamily="18" charset="0"/>
              </a:rPr>
              <a:t>Se recomienda al catastro público de alojamientos turísticos actualizar la información acerca de los establecimientos de </a:t>
            </a:r>
            <a:r>
              <a:rPr lang="es-EC" sz="2000" dirty="0" smtClean="0">
                <a:solidFill>
                  <a:schemeClr val="tx2"/>
                </a:solidFill>
                <a:latin typeface="Times New Roman" panose="02020603050405020304" pitchFamily="18" charset="0"/>
                <a:cs typeface="Times New Roman" panose="02020603050405020304" pitchFamily="18" charset="0"/>
              </a:rPr>
              <a:t>alojamiento</a:t>
            </a:r>
          </a:p>
          <a:p>
            <a:pPr lvl="0" algn="just"/>
            <a:r>
              <a:rPr lang="es-EC" sz="2000" dirty="0">
                <a:solidFill>
                  <a:schemeClr val="tx2"/>
                </a:solidFill>
                <a:latin typeface="Times New Roman" panose="02020603050405020304" pitchFamily="18" charset="0"/>
                <a:cs typeface="Times New Roman" panose="02020603050405020304" pitchFamily="18" charset="0"/>
              </a:rPr>
              <a:t>El principal obstáculo para innovar es la falta de conocimiento de tecnología para poder hacerlo, por lo que se recomienda al Ministerio de Turismo realizar capacitaciones con el fin de presentar las posibles innovaciones y como llevarlas a cabo.</a:t>
            </a:r>
          </a:p>
          <a:p>
            <a:pPr algn="just"/>
            <a:r>
              <a:rPr lang="es-EC" sz="2000" dirty="0">
                <a:solidFill>
                  <a:schemeClr val="tx2"/>
                </a:solidFill>
                <a:latin typeface="Times New Roman" panose="02020603050405020304" pitchFamily="18" charset="0"/>
                <a:cs typeface="Times New Roman" panose="02020603050405020304" pitchFamily="18" charset="0"/>
              </a:rPr>
              <a:t>Se recomienda a la Universidad de las Fuerzas Armadas –ESPE, realizar convenios con estos establecimientos, para que los estudiantes puedan realizar pasantías, y aportar sus conocimientos a este sector que tiene un gran camino por recorrer</a:t>
            </a:r>
          </a:p>
        </p:txBody>
      </p:sp>
    </p:spTree>
    <p:extLst>
      <p:ext uri="{BB962C8B-B14F-4D97-AF65-F5344CB8AC3E}">
        <p14:creationId xmlns:p14="http://schemas.microsoft.com/office/powerpoint/2010/main" val="18308904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Resultado de imagen para grac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314" y="651570"/>
            <a:ext cx="6904719" cy="5243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435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392" y="644753"/>
            <a:ext cx="10972800" cy="1143000"/>
          </a:xfrm>
        </p:spPr>
        <p:txBody>
          <a:bodyPr/>
          <a:lstStyle/>
          <a:p>
            <a:r>
              <a:rPr lang="es-EC" sz="4400" dirty="0">
                <a:solidFill>
                  <a:schemeClr val="tx2"/>
                </a:solidFill>
                <a:latin typeface="Times New Roman" panose="02020603050405020304" pitchFamily="18" charset="0"/>
                <a:cs typeface="Times New Roman" panose="02020603050405020304" pitchFamily="18" charset="0"/>
              </a:rPr>
              <a:t>J</a:t>
            </a:r>
            <a:r>
              <a:rPr lang="es-EC" sz="4400" dirty="0" smtClean="0">
                <a:solidFill>
                  <a:schemeClr val="tx2"/>
                </a:solidFill>
                <a:latin typeface="Times New Roman" panose="02020603050405020304" pitchFamily="18" charset="0"/>
                <a:cs typeface="Times New Roman" panose="02020603050405020304" pitchFamily="18" charset="0"/>
              </a:rPr>
              <a:t>ustificación</a:t>
            </a:r>
            <a:endParaRPr lang="es-EC" sz="4400" dirty="0">
              <a:solidFill>
                <a:schemeClr val="tx2"/>
              </a:solidFill>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142189592"/>
              </p:ext>
            </p:extLst>
          </p:nvPr>
        </p:nvGraphicFramePr>
        <p:xfrm>
          <a:off x="449716" y="1216252"/>
          <a:ext cx="10972800" cy="5184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78417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392" y="597367"/>
            <a:ext cx="10972800" cy="1143000"/>
          </a:xfrm>
        </p:spPr>
        <p:txBody>
          <a:bodyPr/>
          <a:lstStyle/>
          <a:p>
            <a:r>
              <a:rPr lang="es-EC" sz="4000" dirty="0" smtClean="0">
                <a:solidFill>
                  <a:schemeClr val="tx2"/>
                </a:solidFill>
                <a:latin typeface="Times New Roman" panose="02020603050405020304" pitchFamily="18" charset="0"/>
                <a:cs typeface="Times New Roman" panose="02020603050405020304" pitchFamily="18" charset="0"/>
              </a:rPr>
              <a:t>Variables</a:t>
            </a:r>
            <a:endParaRPr lang="es-EC" sz="4000" dirty="0">
              <a:solidFill>
                <a:schemeClr val="tx2"/>
              </a:solidFill>
              <a:latin typeface="Times New Roman" panose="02020603050405020304" pitchFamily="18" charset="0"/>
              <a:cs typeface="Times New Roman" panose="02020603050405020304" pitchFamily="18"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490074666"/>
              </p:ext>
            </p:extLst>
          </p:nvPr>
        </p:nvGraphicFramePr>
        <p:xfrm>
          <a:off x="1037071" y="2022437"/>
          <a:ext cx="6100566" cy="2959614"/>
        </p:xfrm>
        <a:graphic>
          <a:graphicData uri="http://schemas.openxmlformats.org/drawingml/2006/table">
            <a:tbl>
              <a:tblPr firstRow="1" firstCol="1" bandRow="1"/>
              <a:tblGrid>
                <a:gridCol w="2895056">
                  <a:extLst>
                    <a:ext uri="{9D8B030D-6E8A-4147-A177-3AD203B41FA5}">
                      <a16:colId xmlns:a16="http://schemas.microsoft.com/office/drawing/2014/main" val="3566450235"/>
                    </a:ext>
                  </a:extLst>
                </a:gridCol>
                <a:gridCol w="3205510">
                  <a:extLst>
                    <a:ext uri="{9D8B030D-6E8A-4147-A177-3AD203B41FA5}">
                      <a16:colId xmlns:a16="http://schemas.microsoft.com/office/drawing/2014/main" val="3116657480"/>
                    </a:ext>
                  </a:extLst>
                </a:gridCol>
              </a:tblGrid>
              <a:tr h="399294">
                <a:tc>
                  <a:txBody>
                    <a:bodyPr/>
                    <a:lstStyle/>
                    <a:p>
                      <a:pPr algn="ctr">
                        <a:lnSpc>
                          <a:spcPct val="150000"/>
                        </a:lnSpc>
                        <a:spcAft>
                          <a:spcPts val="0"/>
                        </a:spcAft>
                      </a:pPr>
                      <a:r>
                        <a:rPr lang="es-EC" sz="14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Variable independiente</a:t>
                      </a:r>
                      <a:endParaRPr lang="es-EC"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es-EC" sz="1400" b="1">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Variable dependiente</a:t>
                      </a:r>
                      <a:endParaRPr lang="es-EC" sz="14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481820288"/>
                  </a:ext>
                </a:extLst>
              </a:tr>
              <a:tr h="2439678">
                <a:tc>
                  <a:txBody>
                    <a:bodyPr/>
                    <a:lstStyle/>
                    <a:p>
                      <a:pPr marL="342900" lvl="0" indent="-342900">
                        <a:lnSpc>
                          <a:spcPct val="150000"/>
                        </a:lnSpc>
                        <a:spcAft>
                          <a:spcPts val="0"/>
                        </a:spcAft>
                        <a:buFont typeface="Times New Roman" panose="02020603050405020304" pitchFamily="18" charset="0"/>
                        <a:buChar char="-"/>
                      </a:pPr>
                      <a:r>
                        <a:rPr lang="es-EC"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Cultura organizacional</a:t>
                      </a:r>
                      <a:endParaRPr lang="es-EC"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0"/>
                        </a:spcAft>
                        <a:buFont typeface="Courier New" panose="02070309020205020404" pitchFamily="49" charset="0"/>
                        <a:buChar char="o"/>
                      </a:pPr>
                      <a:r>
                        <a:rPr lang="es-EC"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Clan</a:t>
                      </a:r>
                      <a:endParaRPr lang="es-EC"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0"/>
                        </a:spcAft>
                        <a:buFont typeface="Courier New" panose="02070309020205020404" pitchFamily="49" charset="0"/>
                        <a:buChar char="o"/>
                      </a:pPr>
                      <a:r>
                        <a:rPr lang="es-EC" sz="1400" dirty="0" err="1">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Adhocracia</a:t>
                      </a:r>
                      <a:endParaRPr lang="es-EC"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0"/>
                        </a:spcAft>
                        <a:buFont typeface="Courier New" panose="02070309020205020404" pitchFamily="49" charset="0"/>
                        <a:buChar char="o"/>
                      </a:pPr>
                      <a:r>
                        <a:rPr lang="es-EC"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Jerarquizada</a:t>
                      </a:r>
                      <a:endParaRPr lang="es-EC"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0"/>
                        </a:spcAft>
                        <a:buFont typeface="Courier New" panose="02070309020205020404" pitchFamily="49" charset="0"/>
                        <a:buChar char="o"/>
                      </a:pPr>
                      <a:r>
                        <a:rPr lang="es-EC"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Mercado</a:t>
                      </a:r>
                      <a:endParaRPr lang="es-EC"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Times New Roman" panose="02020603050405020304" pitchFamily="18" charset="0"/>
                        <a:buChar char="-"/>
                      </a:pPr>
                      <a:r>
                        <a:rPr lang="es-EC"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Innovación</a:t>
                      </a:r>
                      <a:endParaRPr lang="es-EC"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342900" lvl="0" indent="-342900">
                        <a:lnSpc>
                          <a:spcPct val="150000"/>
                        </a:lnSpc>
                        <a:spcAft>
                          <a:spcPts val="0"/>
                        </a:spcAft>
                        <a:buFont typeface="Times New Roman" panose="02020603050405020304" pitchFamily="18" charset="0"/>
                        <a:buChar char="-"/>
                      </a:pPr>
                      <a:r>
                        <a:rPr lang="es-EC" sz="14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Utilidad</a:t>
                      </a:r>
                    </a:p>
                    <a:p>
                      <a:pPr marL="342900" lvl="0" indent="-342900">
                        <a:lnSpc>
                          <a:spcPct val="150000"/>
                        </a:lnSpc>
                        <a:spcAft>
                          <a:spcPts val="0"/>
                        </a:spcAft>
                        <a:buFont typeface="Times New Roman" panose="02020603050405020304" pitchFamily="18" charset="0"/>
                        <a:buChar char="-"/>
                      </a:pPr>
                      <a:r>
                        <a:rPr lang="es-EC" sz="14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Ingresos</a:t>
                      </a:r>
                      <a:endParaRPr lang="es-EC"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Times New Roman" panose="02020603050405020304" pitchFamily="18" charset="0"/>
                        <a:buChar char="-"/>
                      </a:pPr>
                      <a:r>
                        <a:rPr lang="es-EC"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Líneas de ingresos </a:t>
                      </a:r>
                      <a:endParaRPr lang="es-EC"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0"/>
                        </a:spcAft>
                        <a:buFont typeface="Courier New" panose="02070309020205020404" pitchFamily="49" charset="0"/>
                        <a:buChar char="o"/>
                      </a:pPr>
                      <a:r>
                        <a:rPr lang="es-EC"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Alojamiento</a:t>
                      </a:r>
                      <a:endParaRPr lang="es-EC"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0"/>
                        </a:spcAft>
                        <a:buFont typeface="Courier New" panose="02070309020205020404" pitchFamily="49" charset="0"/>
                        <a:buChar char="o"/>
                      </a:pPr>
                      <a:r>
                        <a:rPr lang="es-EC"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Salón de negocio o eventos</a:t>
                      </a:r>
                      <a:endParaRPr lang="es-EC"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0"/>
                        </a:spcAft>
                        <a:buFont typeface="Courier New" panose="02070309020205020404" pitchFamily="49" charset="0"/>
                        <a:buChar char="o"/>
                      </a:pPr>
                      <a:r>
                        <a:rPr lang="es-EC"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Restaurante y cafetería</a:t>
                      </a:r>
                      <a:endParaRPr lang="es-EC"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0"/>
                        </a:spcAft>
                        <a:buFont typeface="Courier New" panose="02070309020205020404" pitchFamily="49" charset="0"/>
                        <a:buChar char="o"/>
                      </a:pPr>
                      <a:r>
                        <a:rPr lang="es-EC"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Actividades recreativas</a:t>
                      </a:r>
                      <a:endParaRPr lang="es-EC"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0"/>
                        </a:spcAft>
                        <a:buFont typeface="Courier New" panose="02070309020205020404" pitchFamily="49" charset="0"/>
                        <a:buChar char="o"/>
                      </a:pPr>
                      <a:r>
                        <a:rPr lang="es-EC"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Otros</a:t>
                      </a:r>
                      <a:endParaRPr lang="es-EC"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172350470"/>
                  </a:ext>
                </a:extLst>
              </a:tr>
            </a:tbl>
          </a:graphicData>
        </a:graphic>
      </p:graphicFrame>
      <p:pic>
        <p:nvPicPr>
          <p:cNvPr id="2050" name="Picture 2" descr="Resultado de imagen para imbabu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6217" y="2103324"/>
            <a:ext cx="3609975" cy="25050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840027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392" y="601209"/>
            <a:ext cx="10972800" cy="1143000"/>
          </a:xfrm>
        </p:spPr>
        <p:txBody>
          <a:bodyPr/>
          <a:lstStyle/>
          <a:p>
            <a:r>
              <a:rPr lang="es-EC" sz="4400" dirty="0" smtClean="0">
                <a:solidFill>
                  <a:schemeClr val="tx2"/>
                </a:solidFill>
                <a:latin typeface="Times New Roman" panose="02020603050405020304" pitchFamily="18" charset="0"/>
                <a:cs typeface="Times New Roman" panose="02020603050405020304" pitchFamily="18" charset="0"/>
              </a:rPr>
              <a:t>Objetivo General </a:t>
            </a:r>
            <a:endParaRPr lang="es-EC" sz="4400" dirty="0">
              <a:solidFill>
                <a:schemeClr val="tx2"/>
              </a:solidFill>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868142465"/>
              </p:ext>
            </p:extLst>
          </p:nvPr>
        </p:nvGraphicFramePr>
        <p:xfrm>
          <a:off x="406174" y="1305832"/>
          <a:ext cx="10972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92589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644752"/>
            <a:ext cx="10972800" cy="1143000"/>
          </a:xfrm>
        </p:spPr>
        <p:txBody>
          <a:bodyPr/>
          <a:lstStyle/>
          <a:p>
            <a:r>
              <a:rPr lang="es-EC" sz="4000" dirty="0" smtClean="0">
                <a:solidFill>
                  <a:schemeClr val="tx2"/>
                </a:solidFill>
                <a:latin typeface="Times New Roman" panose="02020603050405020304" pitchFamily="18" charset="0"/>
                <a:cs typeface="Times New Roman" panose="02020603050405020304" pitchFamily="18" charset="0"/>
              </a:rPr>
              <a:t>Objetivo Específicos</a:t>
            </a:r>
            <a:endParaRPr lang="es-EC" sz="4000" dirty="0">
              <a:solidFill>
                <a:schemeClr val="tx2"/>
              </a:solidFill>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709434955"/>
              </p:ext>
            </p:extLst>
          </p:nvPr>
        </p:nvGraphicFramePr>
        <p:xfrm>
          <a:off x="-2624922" y="1116274"/>
          <a:ext cx="13608480" cy="4800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07684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392" y="791005"/>
            <a:ext cx="10972800" cy="1143000"/>
          </a:xfrm>
        </p:spPr>
        <p:txBody>
          <a:bodyPr/>
          <a:lstStyle/>
          <a:p>
            <a:r>
              <a:rPr lang="es-EC" sz="4000" dirty="0" smtClean="0">
                <a:solidFill>
                  <a:schemeClr val="tx2"/>
                </a:solidFill>
                <a:latin typeface="Times New Roman" panose="02020603050405020304" pitchFamily="18" charset="0"/>
                <a:cs typeface="Times New Roman" panose="02020603050405020304" pitchFamily="18" charset="0"/>
              </a:rPr>
              <a:t>Marco Teórico</a:t>
            </a:r>
            <a:endParaRPr lang="es-EC" sz="4000" dirty="0">
              <a:solidFill>
                <a:schemeClr val="tx2"/>
              </a:solidFill>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993201171"/>
              </p:ext>
            </p:extLst>
          </p:nvPr>
        </p:nvGraphicFramePr>
        <p:xfrm>
          <a:off x="-1" y="1362504"/>
          <a:ext cx="11996057" cy="4581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51486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1154566"/>
            <a:ext cx="10972800" cy="1143000"/>
          </a:xfrm>
        </p:spPr>
        <p:txBody>
          <a:bodyPr/>
          <a:lstStyle/>
          <a:p>
            <a:pPr algn="ctr"/>
            <a:r>
              <a:rPr lang="es-EC" dirty="0">
                <a:solidFill>
                  <a:schemeClr val="tx2"/>
                </a:solidFill>
                <a:latin typeface="Times New Roman" panose="02020603050405020304" pitchFamily="18" charset="0"/>
                <a:cs typeface="Times New Roman" panose="02020603050405020304" pitchFamily="18" charset="0"/>
              </a:rPr>
              <a:t>Cultura Organizacional</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468944721"/>
              </p:ext>
            </p:extLst>
          </p:nvPr>
        </p:nvGraphicFramePr>
        <p:xfrm>
          <a:off x="623888" y="1557338"/>
          <a:ext cx="10972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77150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diapo tesis">
  <a:themeElements>
    <a:clrScheme name="Personalizado 5">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iapo tesis" id="{A8CD5B71-C767-42FC-9797-603103BCCF1C}" vid="{430952DC-54DE-43E4-A737-2CB501179FAF}"/>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diapo tesis</Template>
  <TotalTime>548</TotalTime>
  <Words>3024</Words>
  <Application>Microsoft Office PowerPoint</Application>
  <PresentationFormat>Panorámica</PresentationFormat>
  <Paragraphs>740</Paragraphs>
  <Slides>37</Slides>
  <Notes>0</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37</vt:i4>
      </vt:variant>
    </vt:vector>
  </HeadingPairs>
  <TitlesOfParts>
    <vt:vector size="43" baseType="lpstr">
      <vt:lpstr>Arial</vt:lpstr>
      <vt:lpstr>Calibri</vt:lpstr>
      <vt:lpstr>Courier New</vt:lpstr>
      <vt:lpstr>Times New Roman</vt:lpstr>
      <vt:lpstr>diapo tesis</vt:lpstr>
      <vt:lpstr>CorelDRAW</vt:lpstr>
      <vt:lpstr>Presentación de PowerPoint</vt:lpstr>
      <vt:lpstr>Planteamiento de problema</vt:lpstr>
      <vt:lpstr>Formulación del Problema</vt:lpstr>
      <vt:lpstr>Justificación</vt:lpstr>
      <vt:lpstr>Variables</vt:lpstr>
      <vt:lpstr>Objetivo General </vt:lpstr>
      <vt:lpstr>Objetivo Específicos</vt:lpstr>
      <vt:lpstr>Marco Teórico</vt:lpstr>
      <vt:lpstr>Cultura Organizacional</vt:lpstr>
      <vt:lpstr>Competing Values Framework</vt:lpstr>
      <vt:lpstr>Dimensiones del Modelo </vt:lpstr>
      <vt:lpstr>Innovación</vt:lpstr>
      <vt:lpstr>Tipos de Innovación</vt:lpstr>
      <vt:lpstr>Ingresos y Utilidades</vt:lpstr>
      <vt:lpstr>Líneas de ingreso del sector hotelero</vt:lpstr>
      <vt:lpstr>Marco Metodológico</vt:lpstr>
      <vt:lpstr>Marco Metodológico</vt:lpstr>
      <vt:lpstr>Resultados</vt:lpstr>
      <vt:lpstr>Presentación de PowerPoint</vt:lpstr>
      <vt:lpstr>Diagnóstico de la Cultura Organizacional</vt:lpstr>
      <vt:lpstr>Presentación de PowerPoint</vt:lpstr>
      <vt:lpstr>Resultados de Innovación</vt:lpstr>
      <vt:lpstr>Presentación de PowerPoint</vt:lpstr>
      <vt:lpstr>Presentación de PowerPoint</vt:lpstr>
      <vt:lpstr>Presentación de PowerPoint</vt:lpstr>
      <vt:lpstr>Presentación de PowerPoint</vt:lpstr>
      <vt:lpstr>Utilidades e Ingresos del Sector </vt:lpstr>
      <vt:lpstr>Análisis Correlacional</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Recomendaciones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caratula</dc:title>
  <dc:creator>Usuario de Windows</dc:creator>
  <cp:lastModifiedBy>USUUMBCUATRO</cp:lastModifiedBy>
  <cp:revision>67</cp:revision>
  <dcterms:created xsi:type="dcterms:W3CDTF">2019-01-28T03:51:24Z</dcterms:created>
  <dcterms:modified xsi:type="dcterms:W3CDTF">2019-02-19T13:53:21Z</dcterms:modified>
</cp:coreProperties>
</file>