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2"/>
  </p:notesMasterIdLst>
  <p:handoutMasterIdLst>
    <p:handoutMasterId r:id="rId63"/>
  </p:handoutMasterIdLst>
  <p:sldIdLst>
    <p:sldId id="256" r:id="rId2"/>
    <p:sldId id="257" r:id="rId3"/>
    <p:sldId id="260" r:id="rId4"/>
    <p:sldId id="258" r:id="rId5"/>
    <p:sldId id="262" r:id="rId6"/>
    <p:sldId id="261" r:id="rId7"/>
    <p:sldId id="263" r:id="rId8"/>
    <p:sldId id="276" r:id="rId9"/>
    <p:sldId id="266" r:id="rId10"/>
    <p:sldId id="264" r:id="rId11"/>
    <p:sldId id="268" r:id="rId12"/>
    <p:sldId id="267" r:id="rId13"/>
    <p:sldId id="269" r:id="rId14"/>
    <p:sldId id="270" r:id="rId15"/>
    <p:sldId id="271" r:id="rId16"/>
    <p:sldId id="283" r:id="rId17"/>
    <p:sldId id="282" r:id="rId18"/>
    <p:sldId id="292" r:id="rId19"/>
    <p:sldId id="281" r:id="rId20"/>
    <p:sldId id="274" r:id="rId21"/>
    <p:sldId id="275" r:id="rId22"/>
    <p:sldId id="277" r:id="rId23"/>
    <p:sldId id="279" r:id="rId24"/>
    <p:sldId id="278" r:id="rId25"/>
    <p:sldId id="284" r:id="rId26"/>
    <p:sldId id="280" r:id="rId27"/>
    <p:sldId id="285" r:id="rId28"/>
    <p:sldId id="286" r:id="rId29"/>
    <p:sldId id="293" r:id="rId30"/>
    <p:sldId id="287" r:id="rId31"/>
    <p:sldId id="288" r:id="rId32"/>
    <p:sldId id="289" r:id="rId33"/>
    <p:sldId id="290" r:id="rId34"/>
    <p:sldId id="291" r:id="rId35"/>
    <p:sldId id="294" r:id="rId36"/>
    <p:sldId id="295" r:id="rId37"/>
    <p:sldId id="300" r:id="rId38"/>
    <p:sldId id="301" r:id="rId39"/>
    <p:sldId id="299" r:id="rId40"/>
    <p:sldId id="296" r:id="rId41"/>
    <p:sldId id="297" r:id="rId42"/>
    <p:sldId id="298" r:id="rId43"/>
    <p:sldId id="302" r:id="rId44"/>
    <p:sldId id="303" r:id="rId45"/>
    <p:sldId id="304" r:id="rId46"/>
    <p:sldId id="308" r:id="rId47"/>
    <p:sldId id="305" r:id="rId48"/>
    <p:sldId id="306" r:id="rId49"/>
    <p:sldId id="307" r:id="rId50"/>
    <p:sldId id="309" r:id="rId51"/>
    <p:sldId id="310" r:id="rId52"/>
    <p:sldId id="311" r:id="rId53"/>
    <p:sldId id="313" r:id="rId54"/>
    <p:sldId id="312" r:id="rId55"/>
    <p:sldId id="314" r:id="rId56"/>
    <p:sldId id="318" r:id="rId57"/>
    <p:sldId id="315" r:id="rId58"/>
    <p:sldId id="316" r:id="rId59"/>
    <p:sldId id="317" r:id="rId60"/>
    <p:sldId id="319" r:id="rId61"/>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66"/>
    <a:srgbClr val="339966"/>
    <a:srgbClr val="003366"/>
    <a:srgbClr val="006699"/>
    <a:srgbClr val="FFFF00"/>
    <a:srgbClr val="FFFF66"/>
    <a:srgbClr val="336699"/>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785" autoAdjust="0"/>
  </p:normalViewPr>
  <p:slideViewPr>
    <p:cSldViewPr>
      <p:cViewPr varScale="1">
        <p:scale>
          <a:sx n="53" d="100"/>
          <a:sy n="53" d="100"/>
        </p:scale>
        <p:origin x="12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dirty="0"/>
              <a:t>Evaluación</a:t>
            </a:r>
            <a:r>
              <a:rPr lang="es-ES" baseline="0" dirty="0"/>
              <a:t> de usabilidad</a:t>
            </a:r>
            <a:endParaRPr lang="es-E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spPr>
            <a:solidFill>
              <a:schemeClr val="accent2"/>
            </a:solidFill>
            <a:ln>
              <a:noFill/>
            </a:ln>
            <a:effectLst/>
          </c:spPr>
          <c:invertIfNegative val="0"/>
          <c:cat>
            <c:strRef>
              <c:f>Hoja1!$A$7:$A$10</c:f>
              <c:strCache>
                <c:ptCount val="4"/>
                <c:pt idx="0">
                  <c:v>Rapidez</c:v>
                </c:pt>
                <c:pt idx="1">
                  <c:v>Facilidad</c:v>
                </c:pt>
                <c:pt idx="2">
                  <c:v>Satisfacción</c:v>
                </c:pt>
                <c:pt idx="3">
                  <c:v>Efectividad</c:v>
                </c:pt>
              </c:strCache>
            </c:strRef>
          </c:cat>
          <c:val>
            <c:numRef>
              <c:f>Hoja1!$B$7:$B$10</c:f>
              <c:numCache>
                <c:formatCode>General</c:formatCode>
                <c:ptCount val="4"/>
                <c:pt idx="0">
                  <c:v>80</c:v>
                </c:pt>
                <c:pt idx="1">
                  <c:v>76</c:v>
                </c:pt>
                <c:pt idx="2">
                  <c:v>54</c:v>
                </c:pt>
                <c:pt idx="3">
                  <c:v>74</c:v>
                </c:pt>
              </c:numCache>
            </c:numRef>
          </c:val>
        </c:ser>
        <c:dLbls>
          <c:showLegendKey val="0"/>
          <c:showVal val="0"/>
          <c:showCatName val="0"/>
          <c:showSerName val="0"/>
          <c:showPercent val="0"/>
          <c:showBubbleSize val="0"/>
        </c:dLbls>
        <c:gapWidth val="219"/>
        <c:overlap val="-27"/>
        <c:axId val="-592855936"/>
        <c:axId val="-592853760"/>
      </c:barChart>
      <c:catAx>
        <c:axId val="-59285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crossAx val="-592853760"/>
        <c:crosses val="autoZero"/>
        <c:auto val="1"/>
        <c:lblAlgn val="ctr"/>
        <c:lblOffset val="100"/>
        <c:noMultiLvlLbl val="0"/>
      </c:catAx>
      <c:valAx>
        <c:axId val="-592853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9285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F0830-413D-4A81-B401-832ECAF7A24B}"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s-ES"/>
        </a:p>
      </dgm:t>
    </dgm:pt>
    <dgm:pt modelId="{E07B3BAF-AF89-428E-8B80-D0313D54D144}">
      <dgm:prSet custT="1"/>
      <dgm:spPr/>
      <dgm:t>
        <a:bodyPr lIns="252000"/>
        <a:lstStyle/>
        <a:p>
          <a:pPr algn="l" rtl="0"/>
          <a:r>
            <a:rPr lang="es-ES" sz="2100" dirty="0" smtClean="0"/>
            <a:t>- </a:t>
          </a:r>
          <a:r>
            <a:rPr lang="es-ES" sz="2400" dirty="0" smtClean="0"/>
            <a:t>Introducción</a:t>
          </a:r>
          <a:endParaRPr lang="es-ES" sz="2100" dirty="0"/>
        </a:p>
      </dgm:t>
    </dgm:pt>
    <dgm:pt modelId="{9E32C577-DEEA-424C-B01D-F214FCF76E41}" type="parTrans" cxnId="{7DB99DCA-7AD9-474B-9ED3-8A5814871A1C}">
      <dgm:prSet/>
      <dgm:spPr/>
      <dgm:t>
        <a:bodyPr/>
        <a:lstStyle/>
        <a:p>
          <a:endParaRPr lang="es-ES"/>
        </a:p>
      </dgm:t>
    </dgm:pt>
    <dgm:pt modelId="{F36DDBA8-A1CB-46C0-A2E4-DB4A4DA07274}" type="sibTrans" cxnId="{7DB99DCA-7AD9-474B-9ED3-8A5814871A1C}">
      <dgm:prSet/>
      <dgm:spPr/>
      <dgm:t>
        <a:bodyPr/>
        <a:lstStyle/>
        <a:p>
          <a:endParaRPr lang="es-ES"/>
        </a:p>
      </dgm:t>
    </dgm:pt>
    <dgm:pt modelId="{1B8FF59D-6D81-4DF6-81DC-64A503C1CA64}">
      <dgm:prSet custT="1"/>
      <dgm:spPr/>
      <dgm:t>
        <a:bodyPr lIns="252000"/>
        <a:lstStyle/>
        <a:p>
          <a:pPr algn="l" rtl="0"/>
          <a:r>
            <a:rPr lang="es-ES" sz="2100" dirty="0" smtClean="0"/>
            <a:t>- </a:t>
          </a:r>
          <a:r>
            <a:rPr lang="es-ES" sz="2400" dirty="0" smtClean="0"/>
            <a:t>La Tecnología del ePassport</a:t>
          </a:r>
          <a:endParaRPr lang="es-ES" sz="2100" dirty="0"/>
        </a:p>
      </dgm:t>
    </dgm:pt>
    <dgm:pt modelId="{69E8E446-4F9C-46BB-900A-1CBF4F85FB2C}" type="parTrans" cxnId="{CEAE77A4-E9C9-4AA2-8556-569B604E0D7A}">
      <dgm:prSet/>
      <dgm:spPr/>
      <dgm:t>
        <a:bodyPr/>
        <a:lstStyle/>
        <a:p>
          <a:endParaRPr lang="es-ES"/>
        </a:p>
      </dgm:t>
    </dgm:pt>
    <dgm:pt modelId="{24B9902C-1EE1-4DF0-8B19-EF7D396494F8}" type="sibTrans" cxnId="{CEAE77A4-E9C9-4AA2-8556-569B604E0D7A}">
      <dgm:prSet/>
      <dgm:spPr/>
      <dgm:t>
        <a:bodyPr/>
        <a:lstStyle/>
        <a:p>
          <a:endParaRPr lang="es-ES"/>
        </a:p>
      </dgm:t>
    </dgm:pt>
    <dgm:pt modelId="{8953F0F7-2418-4327-88D3-47B66B750A4F}">
      <dgm:prSet custT="1"/>
      <dgm:spPr/>
      <dgm:t>
        <a:bodyPr lIns="252000"/>
        <a:lstStyle/>
        <a:p>
          <a:pPr algn="l" rtl="0"/>
          <a:r>
            <a:rPr lang="es-ES" sz="2100" dirty="0" smtClean="0"/>
            <a:t>- </a:t>
          </a:r>
          <a:r>
            <a:rPr lang="es-ES" sz="2400" dirty="0" smtClean="0"/>
            <a:t>Mecanismos de Seguridad</a:t>
          </a:r>
          <a:endParaRPr lang="es-ES" sz="2100" dirty="0"/>
        </a:p>
      </dgm:t>
    </dgm:pt>
    <dgm:pt modelId="{4AEE56C0-7597-464E-9F0E-16AD169CF618}" type="parTrans" cxnId="{0B58B568-ADE7-4D23-A0CA-C42CBA54C711}">
      <dgm:prSet/>
      <dgm:spPr/>
      <dgm:t>
        <a:bodyPr/>
        <a:lstStyle/>
        <a:p>
          <a:endParaRPr lang="es-ES"/>
        </a:p>
      </dgm:t>
    </dgm:pt>
    <dgm:pt modelId="{CFF84676-5276-4A11-AC76-DAC81FEBC5DC}" type="sibTrans" cxnId="{0B58B568-ADE7-4D23-A0CA-C42CBA54C711}">
      <dgm:prSet/>
      <dgm:spPr/>
      <dgm:t>
        <a:bodyPr/>
        <a:lstStyle/>
        <a:p>
          <a:endParaRPr lang="es-ES"/>
        </a:p>
      </dgm:t>
    </dgm:pt>
    <dgm:pt modelId="{61D5D038-D8AC-41A8-B69F-61F92DCBC9AC}">
      <dgm:prSet custT="1"/>
      <dgm:spPr/>
      <dgm:t>
        <a:bodyPr lIns="252000"/>
        <a:lstStyle/>
        <a:p>
          <a:pPr algn="l" rtl="0"/>
          <a:r>
            <a:rPr lang="es-ES" sz="2100" dirty="0" smtClean="0"/>
            <a:t>- </a:t>
          </a:r>
          <a:r>
            <a:rPr lang="es-ES" sz="2400" dirty="0" smtClean="0"/>
            <a:t>Producto</a:t>
          </a:r>
          <a:endParaRPr lang="es-ES" sz="2100" dirty="0"/>
        </a:p>
      </dgm:t>
    </dgm:pt>
    <dgm:pt modelId="{28A2191F-4D39-4751-BA82-AFDAF75AF142}" type="parTrans" cxnId="{42185608-1E76-40A0-AECE-35805492E983}">
      <dgm:prSet/>
      <dgm:spPr/>
      <dgm:t>
        <a:bodyPr/>
        <a:lstStyle/>
        <a:p>
          <a:endParaRPr lang="es-ES"/>
        </a:p>
      </dgm:t>
    </dgm:pt>
    <dgm:pt modelId="{6CE1320B-7529-4C32-910A-07313605593A}" type="sibTrans" cxnId="{42185608-1E76-40A0-AECE-35805492E983}">
      <dgm:prSet/>
      <dgm:spPr/>
      <dgm:t>
        <a:bodyPr/>
        <a:lstStyle/>
        <a:p>
          <a:endParaRPr lang="es-ES"/>
        </a:p>
      </dgm:t>
    </dgm:pt>
    <dgm:pt modelId="{124E5324-8F1F-4B76-8383-35E3D672B895}">
      <dgm:prSet custT="1"/>
      <dgm:spPr/>
      <dgm:t>
        <a:bodyPr lIns="252000"/>
        <a:lstStyle/>
        <a:p>
          <a:pPr algn="l" rtl="0"/>
          <a:r>
            <a:rPr lang="es-ES" sz="2100" dirty="0" smtClean="0"/>
            <a:t>- </a:t>
          </a:r>
          <a:r>
            <a:rPr lang="es-ES" sz="2400" dirty="0" smtClean="0"/>
            <a:t>Conclusiones y Recomendaciones</a:t>
          </a:r>
          <a:endParaRPr lang="es-ES" sz="2100" dirty="0"/>
        </a:p>
      </dgm:t>
    </dgm:pt>
    <dgm:pt modelId="{1D2D6DD3-75A1-4C53-9AD8-D1D5EA5FEC2F}" type="parTrans" cxnId="{F1CEA973-5A91-49A6-91A9-A3B75B6B2751}">
      <dgm:prSet/>
      <dgm:spPr/>
      <dgm:t>
        <a:bodyPr/>
        <a:lstStyle/>
        <a:p>
          <a:endParaRPr lang="es-ES"/>
        </a:p>
      </dgm:t>
    </dgm:pt>
    <dgm:pt modelId="{672D27AA-0BD3-49EF-923F-850CE692A560}" type="sibTrans" cxnId="{F1CEA973-5A91-49A6-91A9-A3B75B6B2751}">
      <dgm:prSet/>
      <dgm:spPr/>
      <dgm:t>
        <a:bodyPr/>
        <a:lstStyle/>
        <a:p>
          <a:endParaRPr lang="es-ES"/>
        </a:p>
      </dgm:t>
    </dgm:pt>
    <dgm:pt modelId="{C1E60186-8E05-4FC9-918A-14C994A4C59D}" type="pres">
      <dgm:prSet presAssocID="{D74F0830-413D-4A81-B401-832ECAF7A24B}" presName="Name0" presStyleCnt="0">
        <dgm:presLayoutVars>
          <dgm:dir/>
          <dgm:animLvl val="lvl"/>
          <dgm:resizeHandles val="exact"/>
        </dgm:presLayoutVars>
      </dgm:prSet>
      <dgm:spPr/>
      <dgm:t>
        <a:bodyPr/>
        <a:lstStyle/>
        <a:p>
          <a:endParaRPr lang="es-ES"/>
        </a:p>
      </dgm:t>
    </dgm:pt>
    <dgm:pt modelId="{CC558E0B-EAE2-4401-8A33-8F010063497F}" type="pres">
      <dgm:prSet presAssocID="{E07B3BAF-AF89-428E-8B80-D0313D54D144}" presName="linNode" presStyleCnt="0"/>
      <dgm:spPr/>
    </dgm:pt>
    <dgm:pt modelId="{D79704F2-B324-483E-81BD-D3CCB11A635A}" type="pres">
      <dgm:prSet presAssocID="{E07B3BAF-AF89-428E-8B80-D0313D54D144}" presName="parentText" presStyleLbl="node1" presStyleIdx="0" presStyleCnt="5" custScaleX="154754">
        <dgm:presLayoutVars>
          <dgm:chMax val="1"/>
          <dgm:bulletEnabled val="1"/>
        </dgm:presLayoutVars>
      </dgm:prSet>
      <dgm:spPr/>
      <dgm:t>
        <a:bodyPr/>
        <a:lstStyle/>
        <a:p>
          <a:endParaRPr lang="es-ES"/>
        </a:p>
      </dgm:t>
    </dgm:pt>
    <dgm:pt modelId="{21B74347-BE5A-497D-B854-BAAAAA8AD8C1}" type="pres">
      <dgm:prSet presAssocID="{F36DDBA8-A1CB-46C0-A2E4-DB4A4DA07274}" presName="sp" presStyleCnt="0"/>
      <dgm:spPr/>
    </dgm:pt>
    <dgm:pt modelId="{5E702A9A-C9E8-4B8B-999F-39A7AFBFE3EB}" type="pres">
      <dgm:prSet presAssocID="{1B8FF59D-6D81-4DF6-81DC-64A503C1CA64}" presName="linNode" presStyleCnt="0"/>
      <dgm:spPr/>
    </dgm:pt>
    <dgm:pt modelId="{109D4566-35DE-44D4-8713-54BF86FEF933}" type="pres">
      <dgm:prSet presAssocID="{1B8FF59D-6D81-4DF6-81DC-64A503C1CA64}" presName="parentText" presStyleLbl="node1" presStyleIdx="1" presStyleCnt="5" custScaleX="154754">
        <dgm:presLayoutVars>
          <dgm:chMax val="1"/>
          <dgm:bulletEnabled val="1"/>
        </dgm:presLayoutVars>
      </dgm:prSet>
      <dgm:spPr/>
      <dgm:t>
        <a:bodyPr/>
        <a:lstStyle/>
        <a:p>
          <a:endParaRPr lang="es-ES"/>
        </a:p>
      </dgm:t>
    </dgm:pt>
    <dgm:pt modelId="{747E103C-1EC3-4695-9922-3DA9E2A351A6}" type="pres">
      <dgm:prSet presAssocID="{24B9902C-1EE1-4DF0-8B19-EF7D396494F8}" presName="sp" presStyleCnt="0"/>
      <dgm:spPr/>
    </dgm:pt>
    <dgm:pt modelId="{36228413-6146-4428-B31E-5A33C20EA529}" type="pres">
      <dgm:prSet presAssocID="{8953F0F7-2418-4327-88D3-47B66B750A4F}" presName="linNode" presStyleCnt="0"/>
      <dgm:spPr/>
    </dgm:pt>
    <dgm:pt modelId="{2EE01105-D12E-42C4-9641-C3AF94B9F6D5}" type="pres">
      <dgm:prSet presAssocID="{8953F0F7-2418-4327-88D3-47B66B750A4F}" presName="parentText" presStyleLbl="node1" presStyleIdx="2" presStyleCnt="5" custScaleX="154754">
        <dgm:presLayoutVars>
          <dgm:chMax val="1"/>
          <dgm:bulletEnabled val="1"/>
        </dgm:presLayoutVars>
      </dgm:prSet>
      <dgm:spPr/>
      <dgm:t>
        <a:bodyPr/>
        <a:lstStyle/>
        <a:p>
          <a:endParaRPr lang="es-ES"/>
        </a:p>
      </dgm:t>
    </dgm:pt>
    <dgm:pt modelId="{153E9C8B-B4AC-46A5-8D60-CFCFFA2BC324}" type="pres">
      <dgm:prSet presAssocID="{CFF84676-5276-4A11-AC76-DAC81FEBC5DC}" presName="sp" presStyleCnt="0"/>
      <dgm:spPr/>
    </dgm:pt>
    <dgm:pt modelId="{2A66DA69-241A-4E34-A619-B851FD6B5426}" type="pres">
      <dgm:prSet presAssocID="{61D5D038-D8AC-41A8-B69F-61F92DCBC9AC}" presName="linNode" presStyleCnt="0"/>
      <dgm:spPr/>
    </dgm:pt>
    <dgm:pt modelId="{5FEB2B01-C473-43E6-AFD9-1771794D0320}" type="pres">
      <dgm:prSet presAssocID="{61D5D038-D8AC-41A8-B69F-61F92DCBC9AC}" presName="parentText" presStyleLbl="node1" presStyleIdx="3" presStyleCnt="5" custScaleX="154754">
        <dgm:presLayoutVars>
          <dgm:chMax val="1"/>
          <dgm:bulletEnabled val="1"/>
        </dgm:presLayoutVars>
      </dgm:prSet>
      <dgm:spPr/>
      <dgm:t>
        <a:bodyPr/>
        <a:lstStyle/>
        <a:p>
          <a:endParaRPr lang="es-ES"/>
        </a:p>
      </dgm:t>
    </dgm:pt>
    <dgm:pt modelId="{5006719A-34C0-450E-B9FB-37455C83F842}" type="pres">
      <dgm:prSet presAssocID="{6CE1320B-7529-4C32-910A-07313605593A}" presName="sp" presStyleCnt="0"/>
      <dgm:spPr/>
    </dgm:pt>
    <dgm:pt modelId="{CBC42E77-C9F7-43BB-A074-4B59F4B67EA4}" type="pres">
      <dgm:prSet presAssocID="{124E5324-8F1F-4B76-8383-35E3D672B895}" presName="linNode" presStyleCnt="0"/>
      <dgm:spPr/>
    </dgm:pt>
    <dgm:pt modelId="{4B5C2A67-7334-4F84-8FBC-80AD76513008}" type="pres">
      <dgm:prSet presAssocID="{124E5324-8F1F-4B76-8383-35E3D672B895}" presName="parentText" presStyleLbl="node1" presStyleIdx="4" presStyleCnt="5" custScaleX="154754">
        <dgm:presLayoutVars>
          <dgm:chMax val="1"/>
          <dgm:bulletEnabled val="1"/>
        </dgm:presLayoutVars>
      </dgm:prSet>
      <dgm:spPr/>
      <dgm:t>
        <a:bodyPr/>
        <a:lstStyle/>
        <a:p>
          <a:endParaRPr lang="es-ES"/>
        </a:p>
      </dgm:t>
    </dgm:pt>
  </dgm:ptLst>
  <dgm:cxnLst>
    <dgm:cxn modelId="{CEAE77A4-E9C9-4AA2-8556-569B604E0D7A}" srcId="{D74F0830-413D-4A81-B401-832ECAF7A24B}" destId="{1B8FF59D-6D81-4DF6-81DC-64A503C1CA64}" srcOrd="1" destOrd="0" parTransId="{69E8E446-4F9C-46BB-900A-1CBF4F85FB2C}" sibTransId="{24B9902C-1EE1-4DF0-8B19-EF7D396494F8}"/>
    <dgm:cxn modelId="{0B58B568-ADE7-4D23-A0CA-C42CBA54C711}" srcId="{D74F0830-413D-4A81-B401-832ECAF7A24B}" destId="{8953F0F7-2418-4327-88D3-47B66B750A4F}" srcOrd="2" destOrd="0" parTransId="{4AEE56C0-7597-464E-9F0E-16AD169CF618}" sibTransId="{CFF84676-5276-4A11-AC76-DAC81FEBC5DC}"/>
    <dgm:cxn modelId="{42185608-1E76-40A0-AECE-35805492E983}" srcId="{D74F0830-413D-4A81-B401-832ECAF7A24B}" destId="{61D5D038-D8AC-41A8-B69F-61F92DCBC9AC}" srcOrd="3" destOrd="0" parTransId="{28A2191F-4D39-4751-BA82-AFDAF75AF142}" sibTransId="{6CE1320B-7529-4C32-910A-07313605593A}"/>
    <dgm:cxn modelId="{F1CEA973-5A91-49A6-91A9-A3B75B6B2751}" srcId="{D74F0830-413D-4A81-B401-832ECAF7A24B}" destId="{124E5324-8F1F-4B76-8383-35E3D672B895}" srcOrd="4" destOrd="0" parTransId="{1D2D6DD3-75A1-4C53-9AD8-D1D5EA5FEC2F}" sibTransId="{672D27AA-0BD3-49EF-923F-850CE692A560}"/>
    <dgm:cxn modelId="{298296CB-D4DB-49AC-9271-B7D4DA750390}" type="presOf" srcId="{E07B3BAF-AF89-428E-8B80-D0313D54D144}" destId="{D79704F2-B324-483E-81BD-D3CCB11A635A}" srcOrd="0" destOrd="0" presId="urn:microsoft.com/office/officeart/2005/8/layout/vList5"/>
    <dgm:cxn modelId="{7DB99DCA-7AD9-474B-9ED3-8A5814871A1C}" srcId="{D74F0830-413D-4A81-B401-832ECAF7A24B}" destId="{E07B3BAF-AF89-428E-8B80-D0313D54D144}" srcOrd="0" destOrd="0" parTransId="{9E32C577-DEEA-424C-B01D-F214FCF76E41}" sibTransId="{F36DDBA8-A1CB-46C0-A2E4-DB4A4DA07274}"/>
    <dgm:cxn modelId="{61C716D5-34BB-43D5-9E7F-126E04D2FD73}" type="presOf" srcId="{61D5D038-D8AC-41A8-B69F-61F92DCBC9AC}" destId="{5FEB2B01-C473-43E6-AFD9-1771794D0320}" srcOrd="0" destOrd="0" presId="urn:microsoft.com/office/officeart/2005/8/layout/vList5"/>
    <dgm:cxn modelId="{DAC092D4-8C51-4E6E-A563-2BAC6DD6C403}" type="presOf" srcId="{1B8FF59D-6D81-4DF6-81DC-64A503C1CA64}" destId="{109D4566-35DE-44D4-8713-54BF86FEF933}" srcOrd="0" destOrd="0" presId="urn:microsoft.com/office/officeart/2005/8/layout/vList5"/>
    <dgm:cxn modelId="{88FC15E4-6CB8-4A59-8043-BA0C1C793A1E}" type="presOf" srcId="{8953F0F7-2418-4327-88D3-47B66B750A4F}" destId="{2EE01105-D12E-42C4-9641-C3AF94B9F6D5}" srcOrd="0" destOrd="0" presId="urn:microsoft.com/office/officeart/2005/8/layout/vList5"/>
    <dgm:cxn modelId="{5C94F6BC-00C9-4CBF-90CF-381F2A480548}" type="presOf" srcId="{D74F0830-413D-4A81-B401-832ECAF7A24B}" destId="{C1E60186-8E05-4FC9-918A-14C994A4C59D}" srcOrd="0" destOrd="0" presId="urn:microsoft.com/office/officeart/2005/8/layout/vList5"/>
    <dgm:cxn modelId="{54779002-B0DA-4283-8B93-88DBC1A811E7}" type="presOf" srcId="{124E5324-8F1F-4B76-8383-35E3D672B895}" destId="{4B5C2A67-7334-4F84-8FBC-80AD76513008}" srcOrd="0" destOrd="0" presId="urn:microsoft.com/office/officeart/2005/8/layout/vList5"/>
    <dgm:cxn modelId="{8CA9F697-2972-41EA-B729-1766785115DA}" type="presParOf" srcId="{C1E60186-8E05-4FC9-918A-14C994A4C59D}" destId="{CC558E0B-EAE2-4401-8A33-8F010063497F}" srcOrd="0" destOrd="0" presId="urn:microsoft.com/office/officeart/2005/8/layout/vList5"/>
    <dgm:cxn modelId="{7695C294-F36C-4594-9150-A112F4B87AB9}" type="presParOf" srcId="{CC558E0B-EAE2-4401-8A33-8F010063497F}" destId="{D79704F2-B324-483E-81BD-D3CCB11A635A}" srcOrd="0" destOrd="0" presId="urn:microsoft.com/office/officeart/2005/8/layout/vList5"/>
    <dgm:cxn modelId="{219509EB-DB72-4A2E-9CD9-24B4D0926B07}" type="presParOf" srcId="{C1E60186-8E05-4FC9-918A-14C994A4C59D}" destId="{21B74347-BE5A-497D-B854-BAAAAA8AD8C1}" srcOrd="1" destOrd="0" presId="urn:microsoft.com/office/officeart/2005/8/layout/vList5"/>
    <dgm:cxn modelId="{A9DED118-AB42-4AC2-AE4E-2D98F693FA8F}" type="presParOf" srcId="{C1E60186-8E05-4FC9-918A-14C994A4C59D}" destId="{5E702A9A-C9E8-4B8B-999F-39A7AFBFE3EB}" srcOrd="2" destOrd="0" presId="urn:microsoft.com/office/officeart/2005/8/layout/vList5"/>
    <dgm:cxn modelId="{AD460C41-7241-4049-B840-8700F2DCF90F}" type="presParOf" srcId="{5E702A9A-C9E8-4B8B-999F-39A7AFBFE3EB}" destId="{109D4566-35DE-44D4-8713-54BF86FEF933}" srcOrd="0" destOrd="0" presId="urn:microsoft.com/office/officeart/2005/8/layout/vList5"/>
    <dgm:cxn modelId="{E7CAA2BD-D9AD-47BD-847E-57C6EB768CA6}" type="presParOf" srcId="{C1E60186-8E05-4FC9-918A-14C994A4C59D}" destId="{747E103C-1EC3-4695-9922-3DA9E2A351A6}" srcOrd="3" destOrd="0" presId="urn:microsoft.com/office/officeart/2005/8/layout/vList5"/>
    <dgm:cxn modelId="{F6468385-6037-4A7A-A558-324306061605}" type="presParOf" srcId="{C1E60186-8E05-4FC9-918A-14C994A4C59D}" destId="{36228413-6146-4428-B31E-5A33C20EA529}" srcOrd="4" destOrd="0" presId="urn:microsoft.com/office/officeart/2005/8/layout/vList5"/>
    <dgm:cxn modelId="{43BC0358-B380-431A-A168-AE6EADB36C2E}" type="presParOf" srcId="{36228413-6146-4428-B31E-5A33C20EA529}" destId="{2EE01105-D12E-42C4-9641-C3AF94B9F6D5}" srcOrd="0" destOrd="0" presId="urn:microsoft.com/office/officeart/2005/8/layout/vList5"/>
    <dgm:cxn modelId="{30425185-E8CD-4CBB-AB19-84BE102CF3F3}" type="presParOf" srcId="{C1E60186-8E05-4FC9-918A-14C994A4C59D}" destId="{153E9C8B-B4AC-46A5-8D60-CFCFFA2BC324}" srcOrd="5" destOrd="0" presId="urn:microsoft.com/office/officeart/2005/8/layout/vList5"/>
    <dgm:cxn modelId="{F03682BB-D017-4251-BEA5-F8C9BB3B555E}" type="presParOf" srcId="{C1E60186-8E05-4FC9-918A-14C994A4C59D}" destId="{2A66DA69-241A-4E34-A619-B851FD6B5426}" srcOrd="6" destOrd="0" presId="urn:microsoft.com/office/officeart/2005/8/layout/vList5"/>
    <dgm:cxn modelId="{B508FC36-10D3-4741-A4DE-8C4D3B095688}" type="presParOf" srcId="{2A66DA69-241A-4E34-A619-B851FD6B5426}" destId="{5FEB2B01-C473-43E6-AFD9-1771794D0320}" srcOrd="0" destOrd="0" presId="urn:microsoft.com/office/officeart/2005/8/layout/vList5"/>
    <dgm:cxn modelId="{65265EB9-4847-46E2-B6DC-849A68C22A68}" type="presParOf" srcId="{C1E60186-8E05-4FC9-918A-14C994A4C59D}" destId="{5006719A-34C0-450E-B9FB-37455C83F842}" srcOrd="7" destOrd="0" presId="urn:microsoft.com/office/officeart/2005/8/layout/vList5"/>
    <dgm:cxn modelId="{12150659-85EA-4CD7-8195-CDD3AA8BBEE5}" type="presParOf" srcId="{C1E60186-8E05-4FC9-918A-14C994A4C59D}" destId="{CBC42E77-C9F7-43BB-A074-4B59F4B67EA4}" srcOrd="8" destOrd="0" presId="urn:microsoft.com/office/officeart/2005/8/layout/vList5"/>
    <dgm:cxn modelId="{701DFCC4-2C35-4537-A5A8-7DD773030521}" type="presParOf" srcId="{CBC42E77-C9F7-43BB-A074-4B59F4B67EA4}" destId="{4B5C2A67-7334-4F84-8FBC-80AD7651300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9657F6-81BC-439F-A536-4B77D49F7535}" type="doc">
      <dgm:prSet loTypeId="urn:microsoft.com/office/officeart/2005/8/layout/vList3" loCatId="list" qsTypeId="urn:microsoft.com/office/officeart/2005/8/quickstyle/simple1" qsCatId="simple" csTypeId="urn:microsoft.com/office/officeart/2005/8/colors/accent0_1" csCatId="mainScheme" phldr="1"/>
      <dgm:spPr/>
      <dgm:t>
        <a:bodyPr/>
        <a:lstStyle/>
        <a:p>
          <a:endParaRPr lang="es-ES"/>
        </a:p>
      </dgm:t>
    </dgm:pt>
    <dgm:pt modelId="{2E7AA972-0F58-457E-BE89-654CE7F2E1BE}">
      <dgm:prSet/>
      <dgm:spPr/>
      <dgm:t>
        <a:bodyPr/>
        <a:lstStyle/>
        <a:p>
          <a:pPr rtl="0"/>
          <a:r>
            <a:rPr lang="es-ES" dirty="0" smtClean="0"/>
            <a:t>Mejora en las seguridades</a:t>
          </a:r>
          <a:endParaRPr lang="es-ES" dirty="0"/>
        </a:p>
      </dgm:t>
    </dgm:pt>
    <dgm:pt modelId="{BB41C8BA-13B9-4F92-95F4-225E0414762F}" type="parTrans" cxnId="{DB03E1DC-5F1F-469E-9794-BEB054FCE86A}">
      <dgm:prSet/>
      <dgm:spPr/>
      <dgm:t>
        <a:bodyPr/>
        <a:lstStyle/>
        <a:p>
          <a:endParaRPr lang="es-ES"/>
        </a:p>
      </dgm:t>
    </dgm:pt>
    <dgm:pt modelId="{1CE4C3B6-ED73-4F8C-BFEC-0AB4EB19E553}" type="sibTrans" cxnId="{DB03E1DC-5F1F-469E-9794-BEB054FCE86A}">
      <dgm:prSet/>
      <dgm:spPr/>
      <dgm:t>
        <a:bodyPr/>
        <a:lstStyle/>
        <a:p>
          <a:endParaRPr lang="es-ES"/>
        </a:p>
      </dgm:t>
    </dgm:pt>
    <dgm:pt modelId="{D23E2ABE-56D0-4708-9C6B-4CDBE454BB3D}">
      <dgm:prSet/>
      <dgm:spPr/>
      <dgm:t>
        <a:bodyPr/>
        <a:lstStyle/>
        <a:p>
          <a:pPr rtl="0"/>
          <a:r>
            <a:rPr lang="es-ES" dirty="0" smtClean="0"/>
            <a:t>Posibilita el control automatizado de migrantes</a:t>
          </a:r>
        </a:p>
      </dgm:t>
    </dgm:pt>
    <dgm:pt modelId="{3947D3FD-58A5-420C-823A-9A12B06C89FC}" type="parTrans" cxnId="{971B0FB2-1D6E-49EB-B71C-D6756F74809C}">
      <dgm:prSet/>
      <dgm:spPr/>
      <dgm:t>
        <a:bodyPr/>
        <a:lstStyle/>
        <a:p>
          <a:endParaRPr lang="es-ES"/>
        </a:p>
      </dgm:t>
    </dgm:pt>
    <dgm:pt modelId="{BF23A6BA-023E-48BA-A5F1-7F7420FD7F89}" type="sibTrans" cxnId="{971B0FB2-1D6E-49EB-B71C-D6756F74809C}">
      <dgm:prSet/>
      <dgm:spPr/>
      <dgm:t>
        <a:bodyPr/>
        <a:lstStyle/>
        <a:p>
          <a:endParaRPr lang="es-ES"/>
        </a:p>
      </dgm:t>
    </dgm:pt>
    <dgm:pt modelId="{18026DD8-A445-438C-BA2C-A5E3A11BE34B}">
      <dgm:prSet/>
      <dgm:spPr/>
      <dgm:t>
        <a:bodyPr/>
        <a:lstStyle/>
        <a:p>
          <a:pPr rtl="0"/>
          <a:r>
            <a:rPr lang="es-ES" dirty="0" smtClean="0"/>
            <a:t>Facilidades a los usuarios</a:t>
          </a:r>
        </a:p>
      </dgm:t>
    </dgm:pt>
    <dgm:pt modelId="{0A2C098D-078E-49A6-A8E8-3021FE80E538}" type="parTrans" cxnId="{FA1DEFA5-8555-4F2E-8335-3BB344AD1201}">
      <dgm:prSet/>
      <dgm:spPr/>
      <dgm:t>
        <a:bodyPr/>
        <a:lstStyle/>
        <a:p>
          <a:endParaRPr lang="es-ES"/>
        </a:p>
      </dgm:t>
    </dgm:pt>
    <dgm:pt modelId="{632622E0-9EC4-4A0C-A566-675AEA622A2F}" type="sibTrans" cxnId="{FA1DEFA5-8555-4F2E-8335-3BB344AD1201}">
      <dgm:prSet/>
      <dgm:spPr/>
      <dgm:t>
        <a:bodyPr/>
        <a:lstStyle/>
        <a:p>
          <a:endParaRPr lang="es-ES"/>
        </a:p>
      </dgm:t>
    </dgm:pt>
    <dgm:pt modelId="{3450092B-C8FB-4EB2-B89C-2C7D114D7652}">
      <dgm:prSet/>
      <dgm:spPr/>
      <dgm:t>
        <a:bodyPr/>
        <a:lstStyle/>
        <a:p>
          <a:pPr rtl="0"/>
          <a:r>
            <a:rPr lang="es-ES" dirty="0" smtClean="0"/>
            <a:t>Adaptación hacia el futuro</a:t>
          </a:r>
        </a:p>
      </dgm:t>
    </dgm:pt>
    <dgm:pt modelId="{33226E10-CE5E-4185-BE73-9FF10B745E2C}" type="parTrans" cxnId="{0A54556D-FFA4-4F10-A114-0E596F602E0D}">
      <dgm:prSet/>
      <dgm:spPr/>
      <dgm:t>
        <a:bodyPr/>
        <a:lstStyle/>
        <a:p>
          <a:endParaRPr lang="es-ES"/>
        </a:p>
      </dgm:t>
    </dgm:pt>
    <dgm:pt modelId="{5D5B33CE-237B-4DF8-A9DB-EA741C5CCED6}" type="sibTrans" cxnId="{0A54556D-FFA4-4F10-A114-0E596F602E0D}">
      <dgm:prSet/>
      <dgm:spPr/>
      <dgm:t>
        <a:bodyPr/>
        <a:lstStyle/>
        <a:p>
          <a:endParaRPr lang="es-ES"/>
        </a:p>
      </dgm:t>
    </dgm:pt>
    <dgm:pt modelId="{DD05E331-C8E2-48F1-852C-5BAEF1EFB450}" type="pres">
      <dgm:prSet presAssocID="{1C9657F6-81BC-439F-A536-4B77D49F7535}" presName="linearFlow" presStyleCnt="0">
        <dgm:presLayoutVars>
          <dgm:dir/>
          <dgm:resizeHandles val="exact"/>
        </dgm:presLayoutVars>
      </dgm:prSet>
      <dgm:spPr/>
      <dgm:t>
        <a:bodyPr/>
        <a:lstStyle/>
        <a:p>
          <a:endParaRPr lang="es-ES"/>
        </a:p>
      </dgm:t>
    </dgm:pt>
    <dgm:pt modelId="{27E42242-0890-4CF0-9E6F-F3F959B5EE51}" type="pres">
      <dgm:prSet presAssocID="{2E7AA972-0F58-457E-BE89-654CE7F2E1BE}" presName="composite" presStyleCnt="0"/>
      <dgm:spPr/>
    </dgm:pt>
    <dgm:pt modelId="{58B57062-9BD2-48FC-ABE6-ABF9EB78E00C}" type="pres">
      <dgm:prSet presAssocID="{2E7AA972-0F58-457E-BE89-654CE7F2E1BE}" presName="imgShp" presStyleLbl="fgImgPlace1" presStyleIdx="0" presStyleCnt="4"/>
      <dgm:spPr>
        <a:blipFill>
          <a:blip xmlns:r="http://schemas.openxmlformats.org/officeDocument/2006/relationships" r:embed="rId1"/>
          <a:srcRect/>
          <a:stretch>
            <a:fillRect/>
          </a:stretch>
        </a:blipFill>
      </dgm:spPr>
    </dgm:pt>
    <dgm:pt modelId="{A3D2329A-D44E-46BE-8211-51531549CDFF}" type="pres">
      <dgm:prSet presAssocID="{2E7AA972-0F58-457E-BE89-654CE7F2E1BE}" presName="txShp" presStyleLbl="node1" presStyleIdx="0" presStyleCnt="4">
        <dgm:presLayoutVars>
          <dgm:bulletEnabled val="1"/>
        </dgm:presLayoutVars>
      </dgm:prSet>
      <dgm:spPr/>
      <dgm:t>
        <a:bodyPr/>
        <a:lstStyle/>
        <a:p>
          <a:endParaRPr lang="es-ES"/>
        </a:p>
      </dgm:t>
    </dgm:pt>
    <dgm:pt modelId="{BCA4918A-CBC6-4D1E-801B-17243D8E897B}" type="pres">
      <dgm:prSet presAssocID="{1CE4C3B6-ED73-4F8C-BFEC-0AB4EB19E553}" presName="spacing" presStyleCnt="0"/>
      <dgm:spPr/>
    </dgm:pt>
    <dgm:pt modelId="{F7B8DCD7-8109-4D02-8BCC-1857733EC4D7}" type="pres">
      <dgm:prSet presAssocID="{D23E2ABE-56D0-4708-9C6B-4CDBE454BB3D}" presName="composite" presStyleCnt="0"/>
      <dgm:spPr/>
    </dgm:pt>
    <dgm:pt modelId="{D23093FD-9C3F-4EE4-A94A-5A3B97CD2B5D}" type="pres">
      <dgm:prSet presAssocID="{D23E2ABE-56D0-4708-9C6B-4CDBE454BB3D}" presName="imgShp" presStyleLbl="fgImgPlace1" presStyleIdx="1" presStyleCnt="4"/>
      <dgm:spPr>
        <a:blipFill>
          <a:blip xmlns:r="http://schemas.openxmlformats.org/officeDocument/2006/relationships" r:embed="rId1"/>
          <a:srcRect/>
          <a:stretch>
            <a:fillRect/>
          </a:stretch>
        </a:blipFill>
      </dgm:spPr>
    </dgm:pt>
    <dgm:pt modelId="{F56E693D-A7F2-40B7-A493-82D6011E4047}" type="pres">
      <dgm:prSet presAssocID="{D23E2ABE-56D0-4708-9C6B-4CDBE454BB3D}" presName="txShp" presStyleLbl="node1" presStyleIdx="1" presStyleCnt="4">
        <dgm:presLayoutVars>
          <dgm:bulletEnabled val="1"/>
        </dgm:presLayoutVars>
      </dgm:prSet>
      <dgm:spPr/>
      <dgm:t>
        <a:bodyPr/>
        <a:lstStyle/>
        <a:p>
          <a:endParaRPr lang="es-ES"/>
        </a:p>
      </dgm:t>
    </dgm:pt>
    <dgm:pt modelId="{61164138-C51E-4A49-8593-11EAF11F1D80}" type="pres">
      <dgm:prSet presAssocID="{BF23A6BA-023E-48BA-A5F1-7F7420FD7F89}" presName="spacing" presStyleCnt="0"/>
      <dgm:spPr/>
    </dgm:pt>
    <dgm:pt modelId="{FA879972-A384-4AF2-9C81-FD7B5CDC11D0}" type="pres">
      <dgm:prSet presAssocID="{18026DD8-A445-438C-BA2C-A5E3A11BE34B}" presName="composite" presStyleCnt="0"/>
      <dgm:spPr/>
    </dgm:pt>
    <dgm:pt modelId="{0F8E9983-3ECD-4C5B-956E-46A6721C161B}" type="pres">
      <dgm:prSet presAssocID="{18026DD8-A445-438C-BA2C-A5E3A11BE34B}" presName="imgShp" presStyleLbl="fgImgPlace1" presStyleIdx="2" presStyleCnt="4"/>
      <dgm:spPr>
        <a:blipFill>
          <a:blip xmlns:r="http://schemas.openxmlformats.org/officeDocument/2006/relationships" r:embed="rId1"/>
          <a:srcRect/>
          <a:stretch>
            <a:fillRect/>
          </a:stretch>
        </a:blipFill>
      </dgm:spPr>
    </dgm:pt>
    <dgm:pt modelId="{6AAD7217-3DFB-4C0E-AF2F-23C7EAD6DF2B}" type="pres">
      <dgm:prSet presAssocID="{18026DD8-A445-438C-BA2C-A5E3A11BE34B}" presName="txShp" presStyleLbl="node1" presStyleIdx="2" presStyleCnt="4">
        <dgm:presLayoutVars>
          <dgm:bulletEnabled val="1"/>
        </dgm:presLayoutVars>
      </dgm:prSet>
      <dgm:spPr/>
      <dgm:t>
        <a:bodyPr/>
        <a:lstStyle/>
        <a:p>
          <a:endParaRPr lang="es-ES"/>
        </a:p>
      </dgm:t>
    </dgm:pt>
    <dgm:pt modelId="{80304E04-B2BE-461C-A938-5353FDCCEA52}" type="pres">
      <dgm:prSet presAssocID="{632622E0-9EC4-4A0C-A566-675AEA622A2F}" presName="spacing" presStyleCnt="0"/>
      <dgm:spPr/>
    </dgm:pt>
    <dgm:pt modelId="{0BF3AF1E-8A92-49C3-BE15-577387CC0A54}" type="pres">
      <dgm:prSet presAssocID="{3450092B-C8FB-4EB2-B89C-2C7D114D7652}" presName="composite" presStyleCnt="0"/>
      <dgm:spPr/>
    </dgm:pt>
    <dgm:pt modelId="{A8FF613C-7A7B-416D-A073-313C6424E27D}" type="pres">
      <dgm:prSet presAssocID="{3450092B-C8FB-4EB2-B89C-2C7D114D7652}"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ES"/>
        </a:p>
      </dgm:t>
    </dgm:pt>
    <dgm:pt modelId="{B1C489DD-3020-4199-AB32-6271B1517BB6}" type="pres">
      <dgm:prSet presAssocID="{3450092B-C8FB-4EB2-B89C-2C7D114D7652}" presName="txShp" presStyleLbl="node1" presStyleIdx="3" presStyleCnt="4">
        <dgm:presLayoutVars>
          <dgm:bulletEnabled val="1"/>
        </dgm:presLayoutVars>
      </dgm:prSet>
      <dgm:spPr/>
      <dgm:t>
        <a:bodyPr/>
        <a:lstStyle/>
        <a:p>
          <a:endParaRPr lang="es-ES"/>
        </a:p>
      </dgm:t>
    </dgm:pt>
  </dgm:ptLst>
  <dgm:cxnLst>
    <dgm:cxn modelId="{AF9CA015-6B22-48F0-801F-87262F2E8FCA}" type="presOf" srcId="{D23E2ABE-56D0-4708-9C6B-4CDBE454BB3D}" destId="{F56E693D-A7F2-40B7-A493-82D6011E4047}" srcOrd="0" destOrd="0" presId="urn:microsoft.com/office/officeart/2005/8/layout/vList3"/>
    <dgm:cxn modelId="{DB03E1DC-5F1F-469E-9794-BEB054FCE86A}" srcId="{1C9657F6-81BC-439F-A536-4B77D49F7535}" destId="{2E7AA972-0F58-457E-BE89-654CE7F2E1BE}" srcOrd="0" destOrd="0" parTransId="{BB41C8BA-13B9-4F92-95F4-225E0414762F}" sibTransId="{1CE4C3B6-ED73-4F8C-BFEC-0AB4EB19E553}"/>
    <dgm:cxn modelId="{479D83AA-A627-4989-BDE7-9DED1A5BFC8F}" type="presOf" srcId="{2E7AA972-0F58-457E-BE89-654CE7F2E1BE}" destId="{A3D2329A-D44E-46BE-8211-51531549CDFF}" srcOrd="0" destOrd="0" presId="urn:microsoft.com/office/officeart/2005/8/layout/vList3"/>
    <dgm:cxn modelId="{1B422680-E1F5-4E19-A92E-B9E05C794771}" type="presOf" srcId="{3450092B-C8FB-4EB2-B89C-2C7D114D7652}" destId="{B1C489DD-3020-4199-AB32-6271B1517BB6}" srcOrd="0" destOrd="0" presId="urn:microsoft.com/office/officeart/2005/8/layout/vList3"/>
    <dgm:cxn modelId="{0A54556D-FFA4-4F10-A114-0E596F602E0D}" srcId="{1C9657F6-81BC-439F-A536-4B77D49F7535}" destId="{3450092B-C8FB-4EB2-B89C-2C7D114D7652}" srcOrd="3" destOrd="0" parTransId="{33226E10-CE5E-4185-BE73-9FF10B745E2C}" sibTransId="{5D5B33CE-237B-4DF8-A9DB-EA741C5CCED6}"/>
    <dgm:cxn modelId="{1F3ABA1A-0971-40C0-AACD-18FA09AE5517}" type="presOf" srcId="{18026DD8-A445-438C-BA2C-A5E3A11BE34B}" destId="{6AAD7217-3DFB-4C0E-AF2F-23C7EAD6DF2B}" srcOrd="0" destOrd="0" presId="urn:microsoft.com/office/officeart/2005/8/layout/vList3"/>
    <dgm:cxn modelId="{073B95C2-D1C0-4464-BD11-7650A880D733}" type="presOf" srcId="{1C9657F6-81BC-439F-A536-4B77D49F7535}" destId="{DD05E331-C8E2-48F1-852C-5BAEF1EFB450}" srcOrd="0" destOrd="0" presId="urn:microsoft.com/office/officeart/2005/8/layout/vList3"/>
    <dgm:cxn modelId="{971B0FB2-1D6E-49EB-B71C-D6756F74809C}" srcId="{1C9657F6-81BC-439F-A536-4B77D49F7535}" destId="{D23E2ABE-56D0-4708-9C6B-4CDBE454BB3D}" srcOrd="1" destOrd="0" parTransId="{3947D3FD-58A5-420C-823A-9A12B06C89FC}" sibTransId="{BF23A6BA-023E-48BA-A5F1-7F7420FD7F89}"/>
    <dgm:cxn modelId="{FA1DEFA5-8555-4F2E-8335-3BB344AD1201}" srcId="{1C9657F6-81BC-439F-A536-4B77D49F7535}" destId="{18026DD8-A445-438C-BA2C-A5E3A11BE34B}" srcOrd="2" destOrd="0" parTransId="{0A2C098D-078E-49A6-A8E8-3021FE80E538}" sibTransId="{632622E0-9EC4-4A0C-A566-675AEA622A2F}"/>
    <dgm:cxn modelId="{9D1EAE62-DB11-4535-B5D3-2FAB398899D3}" type="presParOf" srcId="{DD05E331-C8E2-48F1-852C-5BAEF1EFB450}" destId="{27E42242-0890-4CF0-9E6F-F3F959B5EE51}" srcOrd="0" destOrd="0" presId="urn:microsoft.com/office/officeart/2005/8/layout/vList3"/>
    <dgm:cxn modelId="{5B15CB4D-8D1B-4548-A2ED-B34B82F59827}" type="presParOf" srcId="{27E42242-0890-4CF0-9E6F-F3F959B5EE51}" destId="{58B57062-9BD2-48FC-ABE6-ABF9EB78E00C}" srcOrd="0" destOrd="0" presId="urn:microsoft.com/office/officeart/2005/8/layout/vList3"/>
    <dgm:cxn modelId="{B0D131B8-C73E-47A9-8238-2CA2F5621CD4}" type="presParOf" srcId="{27E42242-0890-4CF0-9E6F-F3F959B5EE51}" destId="{A3D2329A-D44E-46BE-8211-51531549CDFF}" srcOrd="1" destOrd="0" presId="urn:microsoft.com/office/officeart/2005/8/layout/vList3"/>
    <dgm:cxn modelId="{285E388E-5B91-419E-A335-FEA67920B7AD}" type="presParOf" srcId="{DD05E331-C8E2-48F1-852C-5BAEF1EFB450}" destId="{BCA4918A-CBC6-4D1E-801B-17243D8E897B}" srcOrd="1" destOrd="0" presId="urn:microsoft.com/office/officeart/2005/8/layout/vList3"/>
    <dgm:cxn modelId="{EFE9601B-4CD1-4417-B3AE-C71B3E136310}" type="presParOf" srcId="{DD05E331-C8E2-48F1-852C-5BAEF1EFB450}" destId="{F7B8DCD7-8109-4D02-8BCC-1857733EC4D7}" srcOrd="2" destOrd="0" presId="urn:microsoft.com/office/officeart/2005/8/layout/vList3"/>
    <dgm:cxn modelId="{9107AF04-CADA-4F78-8485-4551CEFD1206}" type="presParOf" srcId="{F7B8DCD7-8109-4D02-8BCC-1857733EC4D7}" destId="{D23093FD-9C3F-4EE4-A94A-5A3B97CD2B5D}" srcOrd="0" destOrd="0" presId="urn:microsoft.com/office/officeart/2005/8/layout/vList3"/>
    <dgm:cxn modelId="{38CB41B4-FF56-493F-81E1-AE9BBB60AC56}" type="presParOf" srcId="{F7B8DCD7-8109-4D02-8BCC-1857733EC4D7}" destId="{F56E693D-A7F2-40B7-A493-82D6011E4047}" srcOrd="1" destOrd="0" presId="urn:microsoft.com/office/officeart/2005/8/layout/vList3"/>
    <dgm:cxn modelId="{CE45FB93-02C7-4354-9BED-C24B8D5E969B}" type="presParOf" srcId="{DD05E331-C8E2-48F1-852C-5BAEF1EFB450}" destId="{61164138-C51E-4A49-8593-11EAF11F1D80}" srcOrd="3" destOrd="0" presId="urn:microsoft.com/office/officeart/2005/8/layout/vList3"/>
    <dgm:cxn modelId="{58A20C37-9813-4AAB-A324-704B490BFB4C}" type="presParOf" srcId="{DD05E331-C8E2-48F1-852C-5BAEF1EFB450}" destId="{FA879972-A384-4AF2-9C81-FD7B5CDC11D0}" srcOrd="4" destOrd="0" presId="urn:microsoft.com/office/officeart/2005/8/layout/vList3"/>
    <dgm:cxn modelId="{51A8A3F5-412C-4C34-B15B-A10631ADDC37}" type="presParOf" srcId="{FA879972-A384-4AF2-9C81-FD7B5CDC11D0}" destId="{0F8E9983-3ECD-4C5B-956E-46A6721C161B}" srcOrd="0" destOrd="0" presId="urn:microsoft.com/office/officeart/2005/8/layout/vList3"/>
    <dgm:cxn modelId="{5EBE8B92-2B6D-48AB-870A-51AE8D3BDEA2}" type="presParOf" srcId="{FA879972-A384-4AF2-9C81-FD7B5CDC11D0}" destId="{6AAD7217-3DFB-4C0E-AF2F-23C7EAD6DF2B}" srcOrd="1" destOrd="0" presId="urn:microsoft.com/office/officeart/2005/8/layout/vList3"/>
    <dgm:cxn modelId="{51390DCC-0123-4F73-B792-E7676ECF8515}" type="presParOf" srcId="{DD05E331-C8E2-48F1-852C-5BAEF1EFB450}" destId="{80304E04-B2BE-461C-A938-5353FDCCEA52}" srcOrd="5" destOrd="0" presId="urn:microsoft.com/office/officeart/2005/8/layout/vList3"/>
    <dgm:cxn modelId="{41C2EF60-40BE-4DF7-A814-C7391AC506F8}" type="presParOf" srcId="{DD05E331-C8E2-48F1-852C-5BAEF1EFB450}" destId="{0BF3AF1E-8A92-49C3-BE15-577387CC0A54}" srcOrd="6" destOrd="0" presId="urn:microsoft.com/office/officeart/2005/8/layout/vList3"/>
    <dgm:cxn modelId="{3BBD7E3B-32E4-4377-B8DA-C8BEEDC82A63}" type="presParOf" srcId="{0BF3AF1E-8A92-49C3-BE15-577387CC0A54}" destId="{A8FF613C-7A7B-416D-A073-313C6424E27D}" srcOrd="0" destOrd="0" presId="urn:microsoft.com/office/officeart/2005/8/layout/vList3"/>
    <dgm:cxn modelId="{47B6F2A1-2F3D-43F8-99BC-F97D314F81F0}" type="presParOf" srcId="{0BF3AF1E-8A92-49C3-BE15-577387CC0A54}" destId="{B1C489DD-3020-4199-AB32-6271B1517BB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61670-6AC4-4613-9902-D933682FBDF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227EC1DD-A5B5-43AC-AEFF-7E2DE4E3878D}">
      <dgm:prSet phldrT="[Texto]" custT="1"/>
      <dgm:spPr/>
      <dgm:t>
        <a:bodyPr/>
        <a:lstStyle/>
        <a:p>
          <a:r>
            <a:rPr lang="es-ES" sz="2400" dirty="0" smtClean="0"/>
            <a:t>Objetivo General</a:t>
          </a:r>
          <a:endParaRPr lang="es-ES" sz="2400" dirty="0"/>
        </a:p>
      </dgm:t>
    </dgm:pt>
    <dgm:pt modelId="{A5703981-B3CE-40EA-B216-1F924F0AA6DF}" type="parTrans" cxnId="{7422F71A-F525-4A49-BF40-94AFDB224F4B}">
      <dgm:prSet/>
      <dgm:spPr/>
      <dgm:t>
        <a:bodyPr/>
        <a:lstStyle/>
        <a:p>
          <a:endParaRPr lang="es-ES"/>
        </a:p>
      </dgm:t>
    </dgm:pt>
    <dgm:pt modelId="{C86C6B50-281F-4A1A-B875-3D33292C9F76}" type="sibTrans" cxnId="{7422F71A-F525-4A49-BF40-94AFDB224F4B}">
      <dgm:prSet/>
      <dgm:spPr/>
      <dgm:t>
        <a:bodyPr/>
        <a:lstStyle/>
        <a:p>
          <a:endParaRPr lang="es-ES"/>
        </a:p>
      </dgm:t>
    </dgm:pt>
    <dgm:pt modelId="{C2AD85D7-3214-4032-9B39-9E1FBC5BDE86}">
      <dgm:prSet phldrT="[Texto]" custT="1"/>
      <dgm:spPr/>
      <dgm:t>
        <a:bodyPr tIns="144000" bIns="144000"/>
        <a:lstStyle/>
        <a:p>
          <a:pPr algn="just"/>
          <a:r>
            <a:rPr lang="es-ES" sz="2100" dirty="0" smtClean="0"/>
            <a:t>Proponer una metodología que permita realizar la verificación de un Pasaporte electrónico, validando la autenticidad de los datos contenidos en el CI sin contacto.</a:t>
          </a:r>
          <a:endParaRPr lang="es-ES" sz="2100" dirty="0"/>
        </a:p>
      </dgm:t>
    </dgm:pt>
    <dgm:pt modelId="{38CA461E-FEC5-4067-B8C8-7D0A01D252DB}" type="parTrans" cxnId="{E20B93DA-F971-4642-9EDF-C96EC81E7697}">
      <dgm:prSet/>
      <dgm:spPr/>
      <dgm:t>
        <a:bodyPr/>
        <a:lstStyle/>
        <a:p>
          <a:endParaRPr lang="es-ES"/>
        </a:p>
      </dgm:t>
    </dgm:pt>
    <dgm:pt modelId="{88113D65-5100-4A88-966E-054CC3D11B97}" type="sibTrans" cxnId="{E20B93DA-F971-4642-9EDF-C96EC81E7697}">
      <dgm:prSet/>
      <dgm:spPr/>
      <dgm:t>
        <a:bodyPr/>
        <a:lstStyle/>
        <a:p>
          <a:endParaRPr lang="es-ES"/>
        </a:p>
      </dgm:t>
    </dgm:pt>
    <dgm:pt modelId="{543122B8-505C-442F-95C8-ECD8EBEA4D2F}">
      <dgm:prSet phldrT="[Texto]" custT="1"/>
      <dgm:spPr/>
      <dgm:t>
        <a:bodyPr/>
        <a:lstStyle/>
        <a:p>
          <a:r>
            <a:rPr lang="es-ES" sz="2400" dirty="0" smtClean="0"/>
            <a:t>Objetivos Específicos</a:t>
          </a:r>
          <a:endParaRPr lang="es-ES" sz="2400" dirty="0"/>
        </a:p>
      </dgm:t>
    </dgm:pt>
    <dgm:pt modelId="{30A09463-DA09-4C34-BF23-1563C897A469}" type="parTrans" cxnId="{1FA172FA-6C95-4D50-9DE3-8FFAE0576751}">
      <dgm:prSet/>
      <dgm:spPr/>
      <dgm:t>
        <a:bodyPr/>
        <a:lstStyle/>
        <a:p>
          <a:endParaRPr lang="es-ES"/>
        </a:p>
      </dgm:t>
    </dgm:pt>
    <dgm:pt modelId="{9107589A-7D30-4A1F-825D-A03FEAD957AC}" type="sibTrans" cxnId="{1FA172FA-6C95-4D50-9DE3-8FFAE0576751}">
      <dgm:prSet/>
      <dgm:spPr/>
      <dgm:t>
        <a:bodyPr/>
        <a:lstStyle/>
        <a:p>
          <a:endParaRPr lang="es-ES"/>
        </a:p>
      </dgm:t>
    </dgm:pt>
    <dgm:pt modelId="{D8292CB5-9568-4C75-8A90-3F0BC46DE608}">
      <dgm:prSet phldrT="[Texto]" custT="1"/>
      <dgm:spPr/>
      <dgm:t>
        <a:bodyPr tIns="144000" bIns="0"/>
        <a:lstStyle/>
        <a:p>
          <a:pPr algn="just"/>
          <a:r>
            <a:rPr lang="es-EC" sz="2100" dirty="0" smtClean="0"/>
            <a:t>Analizar los estándares y especificaciones asociados a la tecnología RFID y su interacción con la PC.</a:t>
          </a:r>
          <a:endParaRPr lang="es-ES" sz="2100" dirty="0"/>
        </a:p>
      </dgm:t>
    </dgm:pt>
    <dgm:pt modelId="{CAD3C6CF-34FD-4A47-904E-89D31C8DD95A}" type="parTrans" cxnId="{7E2639EA-7C0C-413E-A014-3BA1D15B7978}">
      <dgm:prSet/>
      <dgm:spPr/>
      <dgm:t>
        <a:bodyPr/>
        <a:lstStyle/>
        <a:p>
          <a:endParaRPr lang="es-ES"/>
        </a:p>
      </dgm:t>
    </dgm:pt>
    <dgm:pt modelId="{3C9F3857-120B-4B87-B374-D06A446944E2}" type="sibTrans" cxnId="{7E2639EA-7C0C-413E-A014-3BA1D15B7978}">
      <dgm:prSet/>
      <dgm:spPr/>
      <dgm:t>
        <a:bodyPr/>
        <a:lstStyle/>
        <a:p>
          <a:endParaRPr lang="es-ES"/>
        </a:p>
      </dgm:t>
    </dgm:pt>
    <dgm:pt modelId="{694899E7-5F14-4ABF-9A97-B650B8F6C63D}">
      <dgm:prSet phldrT="[Texto]" custT="1"/>
      <dgm:spPr/>
      <dgm:t>
        <a:bodyPr tIns="144000" bIns="0"/>
        <a:lstStyle/>
        <a:p>
          <a:pPr algn="just"/>
          <a:r>
            <a:rPr lang="es-EC" sz="2100" dirty="0" smtClean="0"/>
            <a:t>Implementar una herramienta para validar que la emisión de ePassports se realice en cumplimiento a la normativa internacional establecida.</a:t>
          </a:r>
          <a:endParaRPr lang="es-ES" sz="2100" dirty="0"/>
        </a:p>
      </dgm:t>
    </dgm:pt>
    <dgm:pt modelId="{73D23BC0-EEF6-4A99-A29D-7DD0CED7EA74}" type="sibTrans" cxnId="{CCAC5816-5B8A-4F62-8C39-19D77363C0B7}">
      <dgm:prSet/>
      <dgm:spPr/>
      <dgm:t>
        <a:bodyPr/>
        <a:lstStyle/>
        <a:p>
          <a:endParaRPr lang="es-ES"/>
        </a:p>
      </dgm:t>
    </dgm:pt>
    <dgm:pt modelId="{9351C7A8-FDB8-4BEA-A372-F409B53E1579}" type="parTrans" cxnId="{CCAC5816-5B8A-4F62-8C39-19D77363C0B7}">
      <dgm:prSet/>
      <dgm:spPr/>
      <dgm:t>
        <a:bodyPr/>
        <a:lstStyle/>
        <a:p>
          <a:endParaRPr lang="es-ES"/>
        </a:p>
      </dgm:t>
    </dgm:pt>
    <dgm:pt modelId="{C9178B01-F9C1-4FC2-BC27-B7ED6DD0FD81}">
      <dgm:prSet phldrT="[Texto]" custT="1"/>
      <dgm:spPr/>
      <dgm:t>
        <a:bodyPr tIns="144000" bIns="0"/>
        <a:lstStyle/>
        <a:p>
          <a:pPr algn="just"/>
          <a:r>
            <a:rPr lang="es-EC" sz="2100" dirty="0" smtClean="0"/>
            <a:t>Investigar los algoritmos criptográficos de firma: RSA, DSA y DSA de curva elíptica (ECDSA), así como los distintos algoritmos de condensación, empleados por una PKI adecuada para emisión de ePassports.</a:t>
          </a:r>
          <a:endParaRPr lang="es-ES" sz="2100" dirty="0"/>
        </a:p>
      </dgm:t>
    </dgm:pt>
    <dgm:pt modelId="{6ABE95D9-D9A2-4817-ACCD-B67A4205CB9A}" type="sibTrans" cxnId="{F1C86658-238E-45E1-B0A8-CE954CE6A0F0}">
      <dgm:prSet/>
      <dgm:spPr/>
      <dgm:t>
        <a:bodyPr/>
        <a:lstStyle/>
        <a:p>
          <a:endParaRPr lang="es-ES"/>
        </a:p>
      </dgm:t>
    </dgm:pt>
    <dgm:pt modelId="{CA8D045F-38F1-444D-8B27-B352D32725CC}" type="parTrans" cxnId="{F1C86658-238E-45E1-B0A8-CE954CE6A0F0}">
      <dgm:prSet/>
      <dgm:spPr/>
      <dgm:t>
        <a:bodyPr/>
        <a:lstStyle/>
        <a:p>
          <a:endParaRPr lang="es-ES"/>
        </a:p>
      </dgm:t>
    </dgm:pt>
    <dgm:pt modelId="{CEBD402E-CA5F-454D-92D3-617E6507175F}" type="pres">
      <dgm:prSet presAssocID="{55761670-6AC4-4613-9902-D933682FBDF3}" presName="linear" presStyleCnt="0">
        <dgm:presLayoutVars>
          <dgm:animLvl val="lvl"/>
          <dgm:resizeHandles val="exact"/>
        </dgm:presLayoutVars>
      </dgm:prSet>
      <dgm:spPr/>
      <dgm:t>
        <a:bodyPr/>
        <a:lstStyle/>
        <a:p>
          <a:endParaRPr lang="es-ES"/>
        </a:p>
      </dgm:t>
    </dgm:pt>
    <dgm:pt modelId="{DE6EB83A-292D-4EB1-97E4-B0BD9B2BEA90}" type="pres">
      <dgm:prSet presAssocID="{227EC1DD-A5B5-43AC-AEFF-7E2DE4E3878D}" presName="parentText" presStyleLbl="node1" presStyleIdx="0" presStyleCnt="2" custLinFactNeighborX="757">
        <dgm:presLayoutVars>
          <dgm:chMax val="0"/>
          <dgm:bulletEnabled val="1"/>
        </dgm:presLayoutVars>
      </dgm:prSet>
      <dgm:spPr/>
      <dgm:t>
        <a:bodyPr/>
        <a:lstStyle/>
        <a:p>
          <a:endParaRPr lang="es-ES"/>
        </a:p>
      </dgm:t>
    </dgm:pt>
    <dgm:pt modelId="{44D508A3-2526-4F96-BE0E-43F5E9086E03}" type="pres">
      <dgm:prSet presAssocID="{227EC1DD-A5B5-43AC-AEFF-7E2DE4E3878D}" presName="childText" presStyleLbl="revTx" presStyleIdx="0" presStyleCnt="2">
        <dgm:presLayoutVars>
          <dgm:bulletEnabled val="1"/>
        </dgm:presLayoutVars>
      </dgm:prSet>
      <dgm:spPr/>
      <dgm:t>
        <a:bodyPr/>
        <a:lstStyle/>
        <a:p>
          <a:endParaRPr lang="es-ES"/>
        </a:p>
      </dgm:t>
    </dgm:pt>
    <dgm:pt modelId="{A10CBF62-C099-4E71-9446-FB6D22C278A7}" type="pres">
      <dgm:prSet presAssocID="{543122B8-505C-442F-95C8-ECD8EBEA4D2F}" presName="parentText" presStyleLbl="node1" presStyleIdx="1" presStyleCnt="2">
        <dgm:presLayoutVars>
          <dgm:chMax val="0"/>
          <dgm:bulletEnabled val="1"/>
        </dgm:presLayoutVars>
      </dgm:prSet>
      <dgm:spPr/>
      <dgm:t>
        <a:bodyPr/>
        <a:lstStyle/>
        <a:p>
          <a:endParaRPr lang="es-ES"/>
        </a:p>
      </dgm:t>
    </dgm:pt>
    <dgm:pt modelId="{0F693A66-19E5-4B7A-B562-477877716B15}" type="pres">
      <dgm:prSet presAssocID="{543122B8-505C-442F-95C8-ECD8EBEA4D2F}" presName="childText" presStyleLbl="revTx" presStyleIdx="1" presStyleCnt="2">
        <dgm:presLayoutVars>
          <dgm:bulletEnabled val="1"/>
        </dgm:presLayoutVars>
      </dgm:prSet>
      <dgm:spPr/>
      <dgm:t>
        <a:bodyPr/>
        <a:lstStyle/>
        <a:p>
          <a:endParaRPr lang="es-ES"/>
        </a:p>
      </dgm:t>
    </dgm:pt>
  </dgm:ptLst>
  <dgm:cxnLst>
    <dgm:cxn modelId="{83E17EE5-9ED2-41FA-BDD0-F922DDEC6BC2}" type="presOf" srcId="{694899E7-5F14-4ABF-9A97-B650B8F6C63D}" destId="{0F693A66-19E5-4B7A-B562-477877716B15}" srcOrd="0" destOrd="2" presId="urn:microsoft.com/office/officeart/2005/8/layout/vList2"/>
    <dgm:cxn modelId="{26866AEF-EED5-49E5-ACE1-66DBB559C232}" type="presOf" srcId="{543122B8-505C-442F-95C8-ECD8EBEA4D2F}" destId="{A10CBF62-C099-4E71-9446-FB6D22C278A7}" srcOrd="0" destOrd="0" presId="urn:microsoft.com/office/officeart/2005/8/layout/vList2"/>
    <dgm:cxn modelId="{EEB536AC-406D-46F5-9EC7-FD50CFAF0E7C}" type="presOf" srcId="{55761670-6AC4-4613-9902-D933682FBDF3}" destId="{CEBD402E-CA5F-454D-92D3-617E6507175F}" srcOrd="0" destOrd="0" presId="urn:microsoft.com/office/officeart/2005/8/layout/vList2"/>
    <dgm:cxn modelId="{F1C86658-238E-45E1-B0A8-CE954CE6A0F0}" srcId="{543122B8-505C-442F-95C8-ECD8EBEA4D2F}" destId="{C9178B01-F9C1-4FC2-BC27-B7ED6DD0FD81}" srcOrd="1" destOrd="0" parTransId="{CA8D045F-38F1-444D-8B27-B352D32725CC}" sibTransId="{6ABE95D9-D9A2-4817-ACCD-B67A4205CB9A}"/>
    <dgm:cxn modelId="{C0F224AA-DBF4-4EAD-A93D-407673026C23}" type="presOf" srcId="{227EC1DD-A5B5-43AC-AEFF-7E2DE4E3878D}" destId="{DE6EB83A-292D-4EB1-97E4-B0BD9B2BEA90}" srcOrd="0" destOrd="0" presId="urn:microsoft.com/office/officeart/2005/8/layout/vList2"/>
    <dgm:cxn modelId="{E20B93DA-F971-4642-9EDF-C96EC81E7697}" srcId="{227EC1DD-A5B5-43AC-AEFF-7E2DE4E3878D}" destId="{C2AD85D7-3214-4032-9B39-9E1FBC5BDE86}" srcOrd="0" destOrd="0" parTransId="{38CA461E-FEC5-4067-B8C8-7D0A01D252DB}" sibTransId="{88113D65-5100-4A88-966E-054CC3D11B97}"/>
    <dgm:cxn modelId="{0DD4C485-6156-4BD5-86CE-6FE803657042}" type="presOf" srcId="{C2AD85D7-3214-4032-9B39-9E1FBC5BDE86}" destId="{44D508A3-2526-4F96-BE0E-43F5E9086E03}" srcOrd="0" destOrd="0" presId="urn:microsoft.com/office/officeart/2005/8/layout/vList2"/>
    <dgm:cxn modelId="{CCAC5816-5B8A-4F62-8C39-19D77363C0B7}" srcId="{543122B8-505C-442F-95C8-ECD8EBEA4D2F}" destId="{694899E7-5F14-4ABF-9A97-B650B8F6C63D}" srcOrd="2" destOrd="0" parTransId="{9351C7A8-FDB8-4BEA-A372-F409B53E1579}" sibTransId="{73D23BC0-EEF6-4A99-A29D-7DD0CED7EA74}"/>
    <dgm:cxn modelId="{0CFB62AF-C903-44BB-9B3B-E93C7B1F2077}" type="presOf" srcId="{D8292CB5-9568-4C75-8A90-3F0BC46DE608}" destId="{0F693A66-19E5-4B7A-B562-477877716B15}" srcOrd="0" destOrd="0" presId="urn:microsoft.com/office/officeart/2005/8/layout/vList2"/>
    <dgm:cxn modelId="{7422F71A-F525-4A49-BF40-94AFDB224F4B}" srcId="{55761670-6AC4-4613-9902-D933682FBDF3}" destId="{227EC1DD-A5B5-43AC-AEFF-7E2DE4E3878D}" srcOrd="0" destOrd="0" parTransId="{A5703981-B3CE-40EA-B216-1F924F0AA6DF}" sibTransId="{C86C6B50-281F-4A1A-B875-3D33292C9F76}"/>
    <dgm:cxn modelId="{1FA172FA-6C95-4D50-9DE3-8FFAE0576751}" srcId="{55761670-6AC4-4613-9902-D933682FBDF3}" destId="{543122B8-505C-442F-95C8-ECD8EBEA4D2F}" srcOrd="1" destOrd="0" parTransId="{30A09463-DA09-4C34-BF23-1563C897A469}" sibTransId="{9107589A-7D30-4A1F-825D-A03FEAD957AC}"/>
    <dgm:cxn modelId="{7E2639EA-7C0C-413E-A014-3BA1D15B7978}" srcId="{543122B8-505C-442F-95C8-ECD8EBEA4D2F}" destId="{D8292CB5-9568-4C75-8A90-3F0BC46DE608}" srcOrd="0" destOrd="0" parTransId="{CAD3C6CF-34FD-4A47-904E-89D31C8DD95A}" sibTransId="{3C9F3857-120B-4B87-B374-D06A446944E2}"/>
    <dgm:cxn modelId="{BC3CCEFD-05C4-4CCA-AD76-A2AFF17F576B}" type="presOf" srcId="{C9178B01-F9C1-4FC2-BC27-B7ED6DD0FD81}" destId="{0F693A66-19E5-4B7A-B562-477877716B15}" srcOrd="0" destOrd="1" presId="urn:microsoft.com/office/officeart/2005/8/layout/vList2"/>
    <dgm:cxn modelId="{464F74F4-EBC3-4737-9920-A2FD116E95A2}" type="presParOf" srcId="{CEBD402E-CA5F-454D-92D3-617E6507175F}" destId="{DE6EB83A-292D-4EB1-97E4-B0BD9B2BEA90}" srcOrd="0" destOrd="0" presId="urn:microsoft.com/office/officeart/2005/8/layout/vList2"/>
    <dgm:cxn modelId="{34848F5B-FD99-4490-AA86-CA3525AF6D48}" type="presParOf" srcId="{CEBD402E-CA5F-454D-92D3-617E6507175F}" destId="{44D508A3-2526-4F96-BE0E-43F5E9086E03}" srcOrd="1" destOrd="0" presId="urn:microsoft.com/office/officeart/2005/8/layout/vList2"/>
    <dgm:cxn modelId="{A996B11D-431C-4A4D-84CE-83AF2444E533}" type="presParOf" srcId="{CEBD402E-CA5F-454D-92D3-617E6507175F}" destId="{A10CBF62-C099-4E71-9446-FB6D22C278A7}" srcOrd="2" destOrd="0" presId="urn:microsoft.com/office/officeart/2005/8/layout/vList2"/>
    <dgm:cxn modelId="{C5FF7B46-052D-43C2-8E62-F90F2B191104}" type="presParOf" srcId="{CEBD402E-CA5F-454D-92D3-617E6507175F}" destId="{0F693A66-19E5-4B7A-B562-477877716B1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FB5A8B-396C-42DD-A702-E56F55E39802}"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s-ES"/>
        </a:p>
      </dgm:t>
    </dgm:pt>
    <dgm:pt modelId="{5F224B49-6828-40C0-9AA5-9D65D50EC998}">
      <dgm:prSet phldrT="[Texto]"/>
      <dgm:spPr/>
      <dgm:t>
        <a:bodyPr/>
        <a:lstStyle/>
        <a:p>
          <a:r>
            <a:rPr lang="es-ES" dirty="0" smtClean="0"/>
            <a:t>RFID</a:t>
          </a:r>
          <a:endParaRPr lang="es-ES" dirty="0"/>
        </a:p>
      </dgm:t>
    </dgm:pt>
    <dgm:pt modelId="{51027426-875D-443E-AFFC-78FEBCFA9F95}" type="parTrans" cxnId="{BC9AFC83-A01B-4487-AFA0-478383BCE83C}">
      <dgm:prSet/>
      <dgm:spPr/>
      <dgm:t>
        <a:bodyPr/>
        <a:lstStyle/>
        <a:p>
          <a:endParaRPr lang="es-ES"/>
        </a:p>
      </dgm:t>
    </dgm:pt>
    <dgm:pt modelId="{1FCF4D63-F1E5-4AFC-A224-5633C29D1DAA}" type="sibTrans" cxnId="{BC9AFC83-A01B-4487-AFA0-478383BCE83C}">
      <dgm:prSet/>
      <dgm:spPr/>
      <dgm:t>
        <a:bodyPr/>
        <a:lstStyle/>
        <a:p>
          <a:endParaRPr lang="es-ES"/>
        </a:p>
      </dgm:t>
    </dgm:pt>
    <dgm:pt modelId="{0779669A-457D-4AC1-9B0A-3641FC2FA943}">
      <dgm:prSet phldrT="[Texto]"/>
      <dgm:spPr/>
      <dgm:t>
        <a:bodyPr/>
        <a:lstStyle/>
        <a:p>
          <a:r>
            <a:rPr lang="es-ES" dirty="0" smtClean="0"/>
            <a:t>Contactless Smart Card</a:t>
          </a:r>
          <a:endParaRPr lang="es-ES" dirty="0"/>
        </a:p>
      </dgm:t>
    </dgm:pt>
    <dgm:pt modelId="{F6C55849-46C1-4A07-A044-BE8409C590EF}" type="parTrans" cxnId="{45E483BC-53E0-4F33-BC37-DC0F98285C76}">
      <dgm:prSet/>
      <dgm:spPr/>
      <dgm:t>
        <a:bodyPr/>
        <a:lstStyle/>
        <a:p>
          <a:endParaRPr lang="es-ES"/>
        </a:p>
      </dgm:t>
    </dgm:pt>
    <dgm:pt modelId="{7B0C14D8-6705-4B79-93E2-8048A3AD5D60}" type="sibTrans" cxnId="{45E483BC-53E0-4F33-BC37-DC0F98285C76}">
      <dgm:prSet/>
      <dgm:spPr/>
      <dgm:t>
        <a:bodyPr/>
        <a:lstStyle/>
        <a:p>
          <a:endParaRPr lang="es-ES"/>
        </a:p>
      </dgm:t>
    </dgm:pt>
    <dgm:pt modelId="{3EB29563-4E67-4050-861D-22C66A50B20D}">
      <dgm:prSet phldrT="[Texto]"/>
      <dgm:spPr/>
      <dgm:t>
        <a:bodyPr/>
        <a:lstStyle/>
        <a:p>
          <a:r>
            <a:rPr lang="es-ES" dirty="0" smtClean="0"/>
            <a:t>ePassport</a:t>
          </a:r>
          <a:endParaRPr lang="es-ES" dirty="0"/>
        </a:p>
      </dgm:t>
    </dgm:pt>
    <dgm:pt modelId="{8F7E696D-25A9-4898-B4BE-3857CEA2C6C3}" type="parTrans" cxnId="{FDA482BE-6F58-4FE2-8F42-62C229A89200}">
      <dgm:prSet/>
      <dgm:spPr/>
      <dgm:t>
        <a:bodyPr/>
        <a:lstStyle/>
        <a:p>
          <a:endParaRPr lang="es-ES"/>
        </a:p>
      </dgm:t>
    </dgm:pt>
    <dgm:pt modelId="{20453B8F-8421-4A64-BD51-56E856EC16B7}" type="sibTrans" cxnId="{FDA482BE-6F58-4FE2-8F42-62C229A89200}">
      <dgm:prSet/>
      <dgm:spPr/>
      <dgm:t>
        <a:bodyPr/>
        <a:lstStyle/>
        <a:p>
          <a:endParaRPr lang="es-ES"/>
        </a:p>
      </dgm:t>
    </dgm:pt>
    <dgm:pt modelId="{E4619CAB-8652-490B-8A2A-4085E8BDD334}" type="pres">
      <dgm:prSet presAssocID="{F0FB5A8B-396C-42DD-A702-E56F55E39802}" presName="hierChild1" presStyleCnt="0">
        <dgm:presLayoutVars>
          <dgm:chPref val="1"/>
          <dgm:dir/>
          <dgm:animOne val="branch"/>
          <dgm:animLvl val="lvl"/>
          <dgm:resizeHandles/>
        </dgm:presLayoutVars>
      </dgm:prSet>
      <dgm:spPr/>
      <dgm:t>
        <a:bodyPr/>
        <a:lstStyle/>
        <a:p>
          <a:endParaRPr lang="es-ES"/>
        </a:p>
      </dgm:t>
    </dgm:pt>
    <dgm:pt modelId="{8DF6916C-5905-48A4-A673-453ACB2315D3}" type="pres">
      <dgm:prSet presAssocID="{5F224B49-6828-40C0-9AA5-9D65D50EC998}" presName="hierRoot1" presStyleCnt="0"/>
      <dgm:spPr/>
    </dgm:pt>
    <dgm:pt modelId="{0C597E40-0D05-408C-A96A-B4C93583293B}" type="pres">
      <dgm:prSet presAssocID="{5F224B49-6828-40C0-9AA5-9D65D50EC998}" presName="composite" presStyleCnt="0"/>
      <dgm:spPr/>
    </dgm:pt>
    <dgm:pt modelId="{FD47C092-E540-4636-8AE7-78278B835740}" type="pres">
      <dgm:prSet presAssocID="{5F224B49-6828-40C0-9AA5-9D65D50EC998}"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t>
        <a:bodyPr/>
        <a:lstStyle/>
        <a:p>
          <a:endParaRPr lang="es-ES"/>
        </a:p>
      </dgm:t>
    </dgm:pt>
    <dgm:pt modelId="{218C5E72-D77C-4046-A3F5-1305EE08660A}" type="pres">
      <dgm:prSet presAssocID="{5F224B49-6828-40C0-9AA5-9D65D50EC998}" presName="text" presStyleLbl="revTx" presStyleIdx="0" presStyleCnt="3">
        <dgm:presLayoutVars>
          <dgm:chPref val="3"/>
        </dgm:presLayoutVars>
      </dgm:prSet>
      <dgm:spPr/>
      <dgm:t>
        <a:bodyPr/>
        <a:lstStyle/>
        <a:p>
          <a:endParaRPr lang="es-ES"/>
        </a:p>
      </dgm:t>
    </dgm:pt>
    <dgm:pt modelId="{36A6770B-2333-498E-BD71-4094F337942C}" type="pres">
      <dgm:prSet presAssocID="{5F224B49-6828-40C0-9AA5-9D65D50EC998}" presName="hierChild2" presStyleCnt="0"/>
      <dgm:spPr/>
    </dgm:pt>
    <dgm:pt modelId="{95370709-2C6C-47CF-A6B7-1C4E8528B43D}" type="pres">
      <dgm:prSet presAssocID="{F6C55849-46C1-4A07-A044-BE8409C590EF}" presName="Name10" presStyleLbl="parChTrans1D2" presStyleIdx="0" presStyleCnt="1"/>
      <dgm:spPr/>
      <dgm:t>
        <a:bodyPr/>
        <a:lstStyle/>
        <a:p>
          <a:endParaRPr lang="es-ES"/>
        </a:p>
      </dgm:t>
    </dgm:pt>
    <dgm:pt modelId="{6A447320-ADA5-4C4D-AFAF-605100DD22D6}" type="pres">
      <dgm:prSet presAssocID="{0779669A-457D-4AC1-9B0A-3641FC2FA943}" presName="hierRoot2" presStyleCnt="0"/>
      <dgm:spPr/>
    </dgm:pt>
    <dgm:pt modelId="{4B22DDFD-EAF4-44C1-A66F-4F3364B1ADF5}" type="pres">
      <dgm:prSet presAssocID="{0779669A-457D-4AC1-9B0A-3641FC2FA943}" presName="composite2" presStyleCnt="0"/>
      <dgm:spPr/>
    </dgm:pt>
    <dgm:pt modelId="{43999F5C-5DCA-4844-ACAF-B037FAF43C61}" type="pres">
      <dgm:prSet presAssocID="{0779669A-457D-4AC1-9B0A-3641FC2FA943}" presName="image2" presStyleLbl="node2" presStyleIdx="0" presStyleCnt="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pt>
    <dgm:pt modelId="{EBFCA73D-AA19-4A59-BC47-56D3AEB37519}" type="pres">
      <dgm:prSet presAssocID="{0779669A-457D-4AC1-9B0A-3641FC2FA943}" presName="text2" presStyleLbl="revTx" presStyleIdx="1" presStyleCnt="3">
        <dgm:presLayoutVars>
          <dgm:chPref val="3"/>
        </dgm:presLayoutVars>
      </dgm:prSet>
      <dgm:spPr/>
      <dgm:t>
        <a:bodyPr/>
        <a:lstStyle/>
        <a:p>
          <a:endParaRPr lang="es-ES"/>
        </a:p>
      </dgm:t>
    </dgm:pt>
    <dgm:pt modelId="{E1043376-6D95-4C09-9B3F-EAA884D4F091}" type="pres">
      <dgm:prSet presAssocID="{0779669A-457D-4AC1-9B0A-3641FC2FA943}" presName="hierChild3" presStyleCnt="0"/>
      <dgm:spPr/>
    </dgm:pt>
    <dgm:pt modelId="{5F2E4013-BB1A-4776-8D22-F31CDC4A6DF2}" type="pres">
      <dgm:prSet presAssocID="{8F7E696D-25A9-4898-B4BE-3857CEA2C6C3}" presName="Name17" presStyleLbl="parChTrans1D3" presStyleIdx="0" presStyleCnt="1"/>
      <dgm:spPr/>
      <dgm:t>
        <a:bodyPr/>
        <a:lstStyle/>
        <a:p>
          <a:endParaRPr lang="es-ES"/>
        </a:p>
      </dgm:t>
    </dgm:pt>
    <dgm:pt modelId="{62C32DB6-D922-4F69-8D12-BCB56CCDCCD3}" type="pres">
      <dgm:prSet presAssocID="{3EB29563-4E67-4050-861D-22C66A50B20D}" presName="hierRoot3" presStyleCnt="0"/>
      <dgm:spPr/>
    </dgm:pt>
    <dgm:pt modelId="{1B8D9979-AAA4-46C2-9CDC-36C7C71B44DC}" type="pres">
      <dgm:prSet presAssocID="{3EB29563-4E67-4050-861D-22C66A50B20D}" presName="composite3" presStyleCnt="0"/>
      <dgm:spPr/>
    </dgm:pt>
    <dgm:pt modelId="{FB448AC0-2795-4F55-8CF9-CB1CC0A81A29}" type="pres">
      <dgm:prSet presAssocID="{3EB29563-4E67-4050-861D-22C66A50B20D}" presName="image3" presStyleLbl="node3" presStyleIdx="0" presStyleCnt="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dgm:spPr>
    </dgm:pt>
    <dgm:pt modelId="{02C02298-6AB3-4354-9669-EA554B2E2829}" type="pres">
      <dgm:prSet presAssocID="{3EB29563-4E67-4050-861D-22C66A50B20D}" presName="text3" presStyleLbl="revTx" presStyleIdx="2" presStyleCnt="3">
        <dgm:presLayoutVars>
          <dgm:chPref val="3"/>
        </dgm:presLayoutVars>
      </dgm:prSet>
      <dgm:spPr/>
      <dgm:t>
        <a:bodyPr/>
        <a:lstStyle/>
        <a:p>
          <a:endParaRPr lang="es-ES"/>
        </a:p>
      </dgm:t>
    </dgm:pt>
    <dgm:pt modelId="{741BABA5-9D46-41FE-ADF0-656A5C2451A6}" type="pres">
      <dgm:prSet presAssocID="{3EB29563-4E67-4050-861D-22C66A50B20D}" presName="hierChild4" presStyleCnt="0"/>
      <dgm:spPr/>
    </dgm:pt>
  </dgm:ptLst>
  <dgm:cxnLst>
    <dgm:cxn modelId="{7B8D5CB5-8D4E-491E-9620-1F492C4E8F0B}" type="presOf" srcId="{0779669A-457D-4AC1-9B0A-3641FC2FA943}" destId="{EBFCA73D-AA19-4A59-BC47-56D3AEB37519}" srcOrd="0" destOrd="0" presId="urn:microsoft.com/office/officeart/2009/layout/CirclePictureHierarchy"/>
    <dgm:cxn modelId="{A991379F-2763-4F92-A201-C5D8934690E8}" type="presOf" srcId="{8F7E696D-25A9-4898-B4BE-3857CEA2C6C3}" destId="{5F2E4013-BB1A-4776-8D22-F31CDC4A6DF2}" srcOrd="0" destOrd="0" presId="urn:microsoft.com/office/officeart/2009/layout/CirclePictureHierarchy"/>
    <dgm:cxn modelId="{B55C2DEC-DD62-4DC4-9160-4284F519B868}" type="presOf" srcId="{3EB29563-4E67-4050-861D-22C66A50B20D}" destId="{02C02298-6AB3-4354-9669-EA554B2E2829}" srcOrd="0" destOrd="0" presId="urn:microsoft.com/office/officeart/2009/layout/CirclePictureHierarchy"/>
    <dgm:cxn modelId="{FDA482BE-6F58-4FE2-8F42-62C229A89200}" srcId="{0779669A-457D-4AC1-9B0A-3641FC2FA943}" destId="{3EB29563-4E67-4050-861D-22C66A50B20D}" srcOrd="0" destOrd="0" parTransId="{8F7E696D-25A9-4898-B4BE-3857CEA2C6C3}" sibTransId="{20453B8F-8421-4A64-BD51-56E856EC16B7}"/>
    <dgm:cxn modelId="{45E483BC-53E0-4F33-BC37-DC0F98285C76}" srcId="{5F224B49-6828-40C0-9AA5-9D65D50EC998}" destId="{0779669A-457D-4AC1-9B0A-3641FC2FA943}" srcOrd="0" destOrd="0" parTransId="{F6C55849-46C1-4A07-A044-BE8409C590EF}" sibTransId="{7B0C14D8-6705-4B79-93E2-8048A3AD5D60}"/>
    <dgm:cxn modelId="{BC9AFC83-A01B-4487-AFA0-478383BCE83C}" srcId="{F0FB5A8B-396C-42DD-A702-E56F55E39802}" destId="{5F224B49-6828-40C0-9AA5-9D65D50EC998}" srcOrd="0" destOrd="0" parTransId="{51027426-875D-443E-AFFC-78FEBCFA9F95}" sibTransId="{1FCF4D63-F1E5-4AFC-A224-5633C29D1DAA}"/>
    <dgm:cxn modelId="{00E02777-0828-4842-B9CE-76948B577CCE}" type="presOf" srcId="{F6C55849-46C1-4A07-A044-BE8409C590EF}" destId="{95370709-2C6C-47CF-A6B7-1C4E8528B43D}" srcOrd="0" destOrd="0" presId="urn:microsoft.com/office/officeart/2009/layout/CirclePictureHierarchy"/>
    <dgm:cxn modelId="{50042559-8841-4124-847B-DB85888B7009}" type="presOf" srcId="{5F224B49-6828-40C0-9AA5-9D65D50EC998}" destId="{218C5E72-D77C-4046-A3F5-1305EE08660A}" srcOrd="0" destOrd="0" presId="urn:microsoft.com/office/officeart/2009/layout/CirclePictureHierarchy"/>
    <dgm:cxn modelId="{B03860A9-622C-4E0E-8AF6-D1513D278F72}" type="presOf" srcId="{F0FB5A8B-396C-42DD-A702-E56F55E39802}" destId="{E4619CAB-8652-490B-8A2A-4085E8BDD334}" srcOrd="0" destOrd="0" presId="urn:microsoft.com/office/officeart/2009/layout/CirclePictureHierarchy"/>
    <dgm:cxn modelId="{DD882D15-723E-483F-ABD3-65DBF3E655EE}" type="presParOf" srcId="{E4619CAB-8652-490B-8A2A-4085E8BDD334}" destId="{8DF6916C-5905-48A4-A673-453ACB2315D3}" srcOrd="0" destOrd="0" presId="urn:microsoft.com/office/officeart/2009/layout/CirclePictureHierarchy"/>
    <dgm:cxn modelId="{D50DFBAE-62E3-495B-926B-9AB1B93C792B}" type="presParOf" srcId="{8DF6916C-5905-48A4-A673-453ACB2315D3}" destId="{0C597E40-0D05-408C-A96A-B4C93583293B}" srcOrd="0" destOrd="0" presId="urn:microsoft.com/office/officeart/2009/layout/CirclePictureHierarchy"/>
    <dgm:cxn modelId="{82E38F40-A0FB-43E8-938D-B7407CA6DE84}" type="presParOf" srcId="{0C597E40-0D05-408C-A96A-B4C93583293B}" destId="{FD47C092-E540-4636-8AE7-78278B835740}" srcOrd="0" destOrd="0" presId="urn:microsoft.com/office/officeart/2009/layout/CirclePictureHierarchy"/>
    <dgm:cxn modelId="{9BB30650-C72C-476A-AE91-2983168BFF63}" type="presParOf" srcId="{0C597E40-0D05-408C-A96A-B4C93583293B}" destId="{218C5E72-D77C-4046-A3F5-1305EE08660A}" srcOrd="1" destOrd="0" presId="urn:microsoft.com/office/officeart/2009/layout/CirclePictureHierarchy"/>
    <dgm:cxn modelId="{AA89D463-0929-49B1-A268-174861E463F2}" type="presParOf" srcId="{8DF6916C-5905-48A4-A673-453ACB2315D3}" destId="{36A6770B-2333-498E-BD71-4094F337942C}" srcOrd="1" destOrd="0" presId="urn:microsoft.com/office/officeart/2009/layout/CirclePictureHierarchy"/>
    <dgm:cxn modelId="{2E4FE0B4-7D53-43F3-9DDA-75E3FD75D0FD}" type="presParOf" srcId="{36A6770B-2333-498E-BD71-4094F337942C}" destId="{95370709-2C6C-47CF-A6B7-1C4E8528B43D}" srcOrd="0" destOrd="0" presId="urn:microsoft.com/office/officeart/2009/layout/CirclePictureHierarchy"/>
    <dgm:cxn modelId="{C7CBBC86-A6EF-4507-89C4-5E718585F718}" type="presParOf" srcId="{36A6770B-2333-498E-BD71-4094F337942C}" destId="{6A447320-ADA5-4C4D-AFAF-605100DD22D6}" srcOrd="1" destOrd="0" presId="urn:microsoft.com/office/officeart/2009/layout/CirclePictureHierarchy"/>
    <dgm:cxn modelId="{C964CA8A-182A-450A-BB57-6FD02CDEF4D2}" type="presParOf" srcId="{6A447320-ADA5-4C4D-AFAF-605100DD22D6}" destId="{4B22DDFD-EAF4-44C1-A66F-4F3364B1ADF5}" srcOrd="0" destOrd="0" presId="urn:microsoft.com/office/officeart/2009/layout/CirclePictureHierarchy"/>
    <dgm:cxn modelId="{245FF113-185E-4C9B-9A93-CA9061A23963}" type="presParOf" srcId="{4B22DDFD-EAF4-44C1-A66F-4F3364B1ADF5}" destId="{43999F5C-5DCA-4844-ACAF-B037FAF43C61}" srcOrd="0" destOrd="0" presId="urn:microsoft.com/office/officeart/2009/layout/CirclePictureHierarchy"/>
    <dgm:cxn modelId="{A8F2B372-05C5-4C2A-A524-832494A5BF63}" type="presParOf" srcId="{4B22DDFD-EAF4-44C1-A66F-4F3364B1ADF5}" destId="{EBFCA73D-AA19-4A59-BC47-56D3AEB37519}" srcOrd="1" destOrd="0" presId="urn:microsoft.com/office/officeart/2009/layout/CirclePictureHierarchy"/>
    <dgm:cxn modelId="{3CADA218-9648-4DBB-84DB-E0F5718784F5}" type="presParOf" srcId="{6A447320-ADA5-4C4D-AFAF-605100DD22D6}" destId="{E1043376-6D95-4C09-9B3F-EAA884D4F091}" srcOrd="1" destOrd="0" presId="urn:microsoft.com/office/officeart/2009/layout/CirclePictureHierarchy"/>
    <dgm:cxn modelId="{F1EB8023-9FE3-4B33-B34A-7EAC23240859}" type="presParOf" srcId="{E1043376-6D95-4C09-9B3F-EAA884D4F091}" destId="{5F2E4013-BB1A-4776-8D22-F31CDC4A6DF2}" srcOrd="0" destOrd="0" presId="urn:microsoft.com/office/officeart/2009/layout/CirclePictureHierarchy"/>
    <dgm:cxn modelId="{17025192-E6F8-454A-B2F1-A22CCB98B122}" type="presParOf" srcId="{E1043376-6D95-4C09-9B3F-EAA884D4F091}" destId="{62C32DB6-D922-4F69-8D12-BCB56CCDCCD3}" srcOrd="1" destOrd="0" presId="urn:microsoft.com/office/officeart/2009/layout/CirclePictureHierarchy"/>
    <dgm:cxn modelId="{29480D2E-E985-46BB-AD90-E8942C04B668}" type="presParOf" srcId="{62C32DB6-D922-4F69-8D12-BCB56CCDCCD3}" destId="{1B8D9979-AAA4-46C2-9CDC-36C7C71B44DC}" srcOrd="0" destOrd="0" presId="urn:microsoft.com/office/officeart/2009/layout/CirclePictureHierarchy"/>
    <dgm:cxn modelId="{269DFF52-DBA7-4A82-A6B0-72450DD2C7B8}" type="presParOf" srcId="{1B8D9979-AAA4-46C2-9CDC-36C7C71B44DC}" destId="{FB448AC0-2795-4F55-8CF9-CB1CC0A81A29}" srcOrd="0" destOrd="0" presId="urn:microsoft.com/office/officeart/2009/layout/CirclePictureHierarchy"/>
    <dgm:cxn modelId="{49F23BA1-AC13-4CFB-B462-D8B937696D6F}" type="presParOf" srcId="{1B8D9979-AAA4-46C2-9CDC-36C7C71B44DC}" destId="{02C02298-6AB3-4354-9669-EA554B2E2829}" srcOrd="1" destOrd="0" presId="urn:microsoft.com/office/officeart/2009/layout/CirclePictureHierarchy"/>
    <dgm:cxn modelId="{3E23F72D-27E1-49C9-94B3-35ACE44F0875}" type="presParOf" srcId="{62C32DB6-D922-4F69-8D12-BCB56CCDCCD3}" destId="{741BABA5-9D46-41FE-ADF0-656A5C2451A6}"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782804-86EC-4810-96E5-C36187B9FFB0}" type="doc">
      <dgm:prSet loTypeId="urn:microsoft.com/office/officeart/2005/8/layout/hierarchy1" loCatId="hierarchy" qsTypeId="urn:microsoft.com/office/officeart/2005/8/quickstyle/simple3" qsCatId="simple" csTypeId="urn:microsoft.com/office/officeart/2005/8/colors/accent2_1" csCatId="accent2" phldr="1"/>
      <dgm:spPr/>
      <dgm:t>
        <a:bodyPr/>
        <a:lstStyle/>
        <a:p>
          <a:endParaRPr lang="es-EC"/>
        </a:p>
      </dgm:t>
    </dgm:pt>
    <dgm:pt modelId="{D45F7868-4473-4376-95EC-32395DB6035A}">
      <dgm:prSet phldrT="[Texto]"/>
      <dgm:spPr/>
      <dgm:t>
        <a:bodyPr/>
        <a:lstStyle/>
        <a:p>
          <a:r>
            <a:rPr lang="es-EC" dirty="0"/>
            <a:t>SW1-SW2</a:t>
          </a:r>
        </a:p>
      </dgm:t>
    </dgm:pt>
    <dgm:pt modelId="{23C142B3-C9D1-4486-92EC-542AB39B2F6F}" type="parTrans" cxnId="{0BA1E6CB-BE45-4E02-B8B4-A8AB73173152}">
      <dgm:prSet/>
      <dgm:spPr/>
      <dgm:t>
        <a:bodyPr/>
        <a:lstStyle/>
        <a:p>
          <a:endParaRPr lang="es-EC"/>
        </a:p>
      </dgm:t>
    </dgm:pt>
    <dgm:pt modelId="{6CB8D235-0D4C-4293-97B6-81E3FF346398}" type="sibTrans" cxnId="{0BA1E6CB-BE45-4E02-B8B4-A8AB73173152}">
      <dgm:prSet/>
      <dgm:spPr/>
      <dgm:t>
        <a:bodyPr/>
        <a:lstStyle/>
        <a:p>
          <a:endParaRPr lang="es-EC"/>
        </a:p>
      </dgm:t>
    </dgm:pt>
    <dgm:pt modelId="{7DE960ED-2930-4922-B95F-40EEA0AD1CBB}">
      <dgm:prSet phldrT="[Texto]"/>
      <dgm:spPr/>
      <dgm:t>
        <a:bodyPr/>
        <a:lstStyle/>
        <a:p>
          <a:r>
            <a:rPr lang="es-EC" dirty="0"/>
            <a:t>Process completed</a:t>
          </a:r>
        </a:p>
      </dgm:t>
    </dgm:pt>
    <dgm:pt modelId="{9C1E37FC-FFE5-42C2-B22B-07A41667DBA5}" type="parTrans" cxnId="{40B5C6E3-550A-47C7-9F2B-09FC983E8883}">
      <dgm:prSet/>
      <dgm:spPr/>
      <dgm:t>
        <a:bodyPr/>
        <a:lstStyle/>
        <a:p>
          <a:endParaRPr lang="es-EC"/>
        </a:p>
      </dgm:t>
    </dgm:pt>
    <dgm:pt modelId="{E76344E1-2AF8-4074-9C47-43367CA59738}" type="sibTrans" cxnId="{40B5C6E3-550A-47C7-9F2B-09FC983E8883}">
      <dgm:prSet/>
      <dgm:spPr/>
      <dgm:t>
        <a:bodyPr/>
        <a:lstStyle/>
        <a:p>
          <a:endParaRPr lang="es-EC"/>
        </a:p>
      </dgm:t>
    </dgm:pt>
    <dgm:pt modelId="{0A507D77-53D1-45BF-B007-43B7C52022F3}">
      <dgm:prSet phldrT="[Texto]"/>
      <dgm:spPr/>
      <dgm:t>
        <a:bodyPr/>
        <a:lstStyle/>
        <a:p>
          <a:r>
            <a:rPr lang="es-EC" dirty="0"/>
            <a:t>Process aborted</a:t>
          </a:r>
        </a:p>
      </dgm:t>
    </dgm:pt>
    <dgm:pt modelId="{90C599EB-448A-4D7E-A339-C22E8F9751AB}" type="parTrans" cxnId="{DF076039-FE0E-42EB-A971-136893CA7C62}">
      <dgm:prSet/>
      <dgm:spPr/>
      <dgm:t>
        <a:bodyPr/>
        <a:lstStyle/>
        <a:p>
          <a:endParaRPr lang="es-EC"/>
        </a:p>
      </dgm:t>
    </dgm:pt>
    <dgm:pt modelId="{0779CBA0-125F-47D3-AADB-C6E0EF690CAA}" type="sibTrans" cxnId="{DF076039-FE0E-42EB-A971-136893CA7C62}">
      <dgm:prSet/>
      <dgm:spPr/>
      <dgm:t>
        <a:bodyPr/>
        <a:lstStyle/>
        <a:p>
          <a:endParaRPr lang="es-EC"/>
        </a:p>
      </dgm:t>
    </dgm:pt>
    <dgm:pt modelId="{1DED4601-F9D2-4ABF-A275-8D5DF68E4848}">
      <dgm:prSet phldrT="[Texto]"/>
      <dgm:spPr/>
      <dgm:t>
        <a:bodyPr/>
        <a:lstStyle/>
        <a:p>
          <a:r>
            <a:rPr lang="es-EC" dirty="0"/>
            <a:t>Normal processing</a:t>
          </a:r>
        </a:p>
      </dgm:t>
    </dgm:pt>
    <dgm:pt modelId="{BA4A4184-E0FD-43AD-9CB7-7D43ED345AD3}" type="parTrans" cxnId="{CA0DA977-0BA8-4AD3-A576-19BD3A0DF4A2}">
      <dgm:prSet/>
      <dgm:spPr/>
      <dgm:t>
        <a:bodyPr/>
        <a:lstStyle/>
        <a:p>
          <a:endParaRPr lang="es-EC"/>
        </a:p>
      </dgm:t>
    </dgm:pt>
    <dgm:pt modelId="{E1D31A0D-0797-44C3-B006-BC73836E7AD1}" type="sibTrans" cxnId="{CA0DA977-0BA8-4AD3-A576-19BD3A0DF4A2}">
      <dgm:prSet/>
      <dgm:spPr/>
      <dgm:t>
        <a:bodyPr/>
        <a:lstStyle/>
        <a:p>
          <a:endParaRPr lang="es-EC"/>
        </a:p>
      </dgm:t>
    </dgm:pt>
    <dgm:pt modelId="{701CD05B-D9B6-49FD-AC97-541AB68DD72C}">
      <dgm:prSet phldrT="[Texto]"/>
      <dgm:spPr/>
      <dgm:t>
        <a:bodyPr/>
        <a:lstStyle/>
        <a:p>
          <a:r>
            <a:rPr lang="es-EC" dirty="0"/>
            <a:t>Warning</a:t>
          </a:r>
        </a:p>
      </dgm:t>
    </dgm:pt>
    <dgm:pt modelId="{60CF8390-6501-4B83-BEE3-F42A45670641}" type="parTrans" cxnId="{615397CD-316C-471E-8B16-9D77CD8BC89A}">
      <dgm:prSet/>
      <dgm:spPr/>
      <dgm:t>
        <a:bodyPr/>
        <a:lstStyle/>
        <a:p>
          <a:endParaRPr lang="es-EC"/>
        </a:p>
      </dgm:t>
    </dgm:pt>
    <dgm:pt modelId="{6E82B785-9E90-4E80-95A1-532A92068189}" type="sibTrans" cxnId="{615397CD-316C-471E-8B16-9D77CD8BC89A}">
      <dgm:prSet/>
      <dgm:spPr/>
      <dgm:t>
        <a:bodyPr/>
        <a:lstStyle/>
        <a:p>
          <a:endParaRPr lang="es-EC"/>
        </a:p>
      </dgm:t>
    </dgm:pt>
    <dgm:pt modelId="{246E5C62-ACF6-483A-B749-AAA407C117E8}">
      <dgm:prSet phldrT="[Texto]"/>
      <dgm:spPr/>
      <dgm:t>
        <a:bodyPr/>
        <a:lstStyle/>
        <a:p>
          <a:r>
            <a:rPr lang="es-EC" dirty="0"/>
            <a:t>Checking error</a:t>
          </a:r>
        </a:p>
      </dgm:t>
    </dgm:pt>
    <dgm:pt modelId="{FD204945-6836-4958-849F-6966CCF450B7}" type="parTrans" cxnId="{E8E39A88-825F-4D92-A7E4-9E69A402DB5F}">
      <dgm:prSet/>
      <dgm:spPr/>
      <dgm:t>
        <a:bodyPr/>
        <a:lstStyle/>
        <a:p>
          <a:endParaRPr lang="es-EC"/>
        </a:p>
      </dgm:t>
    </dgm:pt>
    <dgm:pt modelId="{9A9CF66D-9AE0-4AF9-BE18-DB0D8C1CCC93}" type="sibTrans" cxnId="{E8E39A88-825F-4D92-A7E4-9E69A402DB5F}">
      <dgm:prSet/>
      <dgm:spPr/>
      <dgm:t>
        <a:bodyPr/>
        <a:lstStyle/>
        <a:p>
          <a:endParaRPr lang="es-EC"/>
        </a:p>
      </dgm:t>
    </dgm:pt>
    <dgm:pt modelId="{F61BEAE1-8E60-4BD2-AB93-6C8CC2B1ED89}">
      <dgm:prSet phldrT="[Texto]"/>
      <dgm:spPr/>
      <dgm:t>
        <a:bodyPr/>
        <a:lstStyle/>
        <a:p>
          <a:r>
            <a:rPr lang="es-EC" dirty="0"/>
            <a:t>Execution error</a:t>
          </a:r>
        </a:p>
      </dgm:t>
    </dgm:pt>
    <dgm:pt modelId="{5AC3E876-A579-4DE4-AD42-8BFC288C98EA}" type="parTrans" cxnId="{F17A5814-0F63-4F47-93B5-992A84DCEA84}">
      <dgm:prSet/>
      <dgm:spPr/>
      <dgm:t>
        <a:bodyPr/>
        <a:lstStyle/>
        <a:p>
          <a:endParaRPr lang="es-EC"/>
        </a:p>
      </dgm:t>
    </dgm:pt>
    <dgm:pt modelId="{904F366D-1E2A-48EC-9510-74BDF0359625}" type="sibTrans" cxnId="{F17A5814-0F63-4F47-93B5-992A84DCEA84}">
      <dgm:prSet/>
      <dgm:spPr/>
      <dgm:t>
        <a:bodyPr/>
        <a:lstStyle/>
        <a:p>
          <a:endParaRPr lang="es-EC"/>
        </a:p>
      </dgm:t>
    </dgm:pt>
    <dgm:pt modelId="{7043B9E1-761B-4CC0-8522-4F835B201238}">
      <dgm:prSet phldrT="[Texto]"/>
      <dgm:spPr/>
      <dgm:t>
        <a:bodyPr/>
        <a:lstStyle/>
        <a:p>
          <a:r>
            <a:rPr lang="es-EC" dirty="0"/>
            <a:t>9000 y 61XX</a:t>
          </a:r>
        </a:p>
      </dgm:t>
    </dgm:pt>
    <dgm:pt modelId="{821BE583-EADB-484C-8FC8-24F3A08AC3E7}" type="parTrans" cxnId="{E2A24277-3A19-469A-A77B-D31DBE3354A6}">
      <dgm:prSet/>
      <dgm:spPr/>
      <dgm:t>
        <a:bodyPr/>
        <a:lstStyle/>
        <a:p>
          <a:endParaRPr lang="es-EC"/>
        </a:p>
      </dgm:t>
    </dgm:pt>
    <dgm:pt modelId="{D1E0FDDE-69D2-41E3-B819-D31A6C79F3F5}" type="sibTrans" cxnId="{E2A24277-3A19-469A-A77B-D31DBE3354A6}">
      <dgm:prSet/>
      <dgm:spPr/>
      <dgm:t>
        <a:bodyPr/>
        <a:lstStyle/>
        <a:p>
          <a:endParaRPr lang="es-EC"/>
        </a:p>
      </dgm:t>
    </dgm:pt>
    <dgm:pt modelId="{E287E3E9-F4E0-4142-8F8C-CB1258A04513}">
      <dgm:prSet phldrT="[Texto]"/>
      <dgm:spPr/>
      <dgm:t>
        <a:bodyPr/>
        <a:lstStyle/>
        <a:p>
          <a:r>
            <a:rPr lang="es-EC" dirty="0"/>
            <a:t>62XX y 63XX</a:t>
          </a:r>
        </a:p>
      </dgm:t>
    </dgm:pt>
    <dgm:pt modelId="{D62C3834-E5A2-4FAD-B17E-88A12D23C434}" type="parTrans" cxnId="{80A63FC4-FBEE-44E0-A45A-D41878D85A96}">
      <dgm:prSet/>
      <dgm:spPr/>
      <dgm:t>
        <a:bodyPr/>
        <a:lstStyle/>
        <a:p>
          <a:endParaRPr lang="es-EC"/>
        </a:p>
      </dgm:t>
    </dgm:pt>
    <dgm:pt modelId="{558BC2D9-7125-4450-97C6-FEC3FF649DDC}" type="sibTrans" cxnId="{80A63FC4-FBEE-44E0-A45A-D41878D85A96}">
      <dgm:prSet/>
      <dgm:spPr/>
      <dgm:t>
        <a:bodyPr/>
        <a:lstStyle/>
        <a:p>
          <a:endParaRPr lang="es-EC"/>
        </a:p>
      </dgm:t>
    </dgm:pt>
    <dgm:pt modelId="{E931EE18-05BE-4A06-B466-A84040A6FBEF}">
      <dgm:prSet phldrT="[Texto]"/>
      <dgm:spPr/>
      <dgm:t>
        <a:bodyPr/>
        <a:lstStyle/>
        <a:p>
          <a:r>
            <a:rPr lang="es-EC" dirty="0"/>
            <a:t>64XX a 66XX</a:t>
          </a:r>
        </a:p>
      </dgm:t>
    </dgm:pt>
    <dgm:pt modelId="{73DB84DD-4E0C-4031-ADDA-86DE8DEB647D}" type="parTrans" cxnId="{8EF37204-0071-4726-B6B2-6769CE50B35F}">
      <dgm:prSet/>
      <dgm:spPr/>
      <dgm:t>
        <a:bodyPr/>
        <a:lstStyle/>
        <a:p>
          <a:endParaRPr lang="es-EC"/>
        </a:p>
      </dgm:t>
    </dgm:pt>
    <dgm:pt modelId="{6C344196-431E-4E7F-BF20-83400CD670E1}" type="sibTrans" cxnId="{8EF37204-0071-4726-B6B2-6769CE50B35F}">
      <dgm:prSet/>
      <dgm:spPr/>
      <dgm:t>
        <a:bodyPr/>
        <a:lstStyle/>
        <a:p>
          <a:endParaRPr lang="es-EC"/>
        </a:p>
      </dgm:t>
    </dgm:pt>
    <dgm:pt modelId="{2B0F7C7E-F24A-4753-8E76-BB81097A7AFA}">
      <dgm:prSet phldrT="[Texto]"/>
      <dgm:spPr/>
      <dgm:t>
        <a:bodyPr/>
        <a:lstStyle/>
        <a:p>
          <a:r>
            <a:rPr lang="es-EC" dirty="0"/>
            <a:t>67XX a 6FXX</a:t>
          </a:r>
        </a:p>
      </dgm:t>
    </dgm:pt>
    <dgm:pt modelId="{27319EED-16CE-4D18-AF8E-A071EF1488BF}" type="parTrans" cxnId="{730CF973-C93C-4D00-BCD1-42C85BD0794D}">
      <dgm:prSet/>
      <dgm:spPr/>
      <dgm:t>
        <a:bodyPr/>
        <a:lstStyle/>
        <a:p>
          <a:endParaRPr lang="es-EC"/>
        </a:p>
      </dgm:t>
    </dgm:pt>
    <dgm:pt modelId="{1734326C-66A2-4FB0-9E54-BC8BBFCBDA0D}" type="sibTrans" cxnId="{730CF973-C93C-4D00-BCD1-42C85BD0794D}">
      <dgm:prSet/>
      <dgm:spPr/>
      <dgm:t>
        <a:bodyPr/>
        <a:lstStyle/>
        <a:p>
          <a:endParaRPr lang="es-EC"/>
        </a:p>
      </dgm:t>
    </dgm:pt>
    <dgm:pt modelId="{8549F16C-D584-40A1-AF52-E90C93704203}" type="pres">
      <dgm:prSet presAssocID="{D3782804-86EC-4810-96E5-C36187B9FFB0}" presName="hierChild1" presStyleCnt="0">
        <dgm:presLayoutVars>
          <dgm:chPref val="1"/>
          <dgm:dir/>
          <dgm:animOne val="branch"/>
          <dgm:animLvl val="lvl"/>
          <dgm:resizeHandles/>
        </dgm:presLayoutVars>
      </dgm:prSet>
      <dgm:spPr/>
      <dgm:t>
        <a:bodyPr/>
        <a:lstStyle/>
        <a:p>
          <a:endParaRPr lang="es-EC"/>
        </a:p>
      </dgm:t>
    </dgm:pt>
    <dgm:pt modelId="{34BB261F-5196-4F6F-86D0-F49ECB7D0C29}" type="pres">
      <dgm:prSet presAssocID="{D45F7868-4473-4376-95EC-32395DB6035A}" presName="hierRoot1" presStyleCnt="0"/>
      <dgm:spPr/>
      <dgm:t>
        <a:bodyPr/>
        <a:lstStyle/>
        <a:p>
          <a:endParaRPr lang="es-ES"/>
        </a:p>
      </dgm:t>
    </dgm:pt>
    <dgm:pt modelId="{A1834C3E-3B08-4762-9D81-010A69BD577D}" type="pres">
      <dgm:prSet presAssocID="{D45F7868-4473-4376-95EC-32395DB6035A}" presName="composite" presStyleCnt="0"/>
      <dgm:spPr/>
      <dgm:t>
        <a:bodyPr/>
        <a:lstStyle/>
        <a:p>
          <a:endParaRPr lang="es-ES"/>
        </a:p>
      </dgm:t>
    </dgm:pt>
    <dgm:pt modelId="{3C7C0F8E-8BAA-49C8-97C6-7BF5CFDCA528}" type="pres">
      <dgm:prSet presAssocID="{D45F7868-4473-4376-95EC-32395DB6035A}" presName="background" presStyleLbl="node0" presStyleIdx="0" presStyleCnt="1"/>
      <dgm:spPr/>
      <dgm:t>
        <a:bodyPr/>
        <a:lstStyle/>
        <a:p>
          <a:endParaRPr lang="es-ES"/>
        </a:p>
      </dgm:t>
    </dgm:pt>
    <dgm:pt modelId="{946A895C-0574-44D4-B8CF-36BB80F01563}" type="pres">
      <dgm:prSet presAssocID="{D45F7868-4473-4376-95EC-32395DB6035A}" presName="text" presStyleLbl="fgAcc0" presStyleIdx="0" presStyleCnt="1">
        <dgm:presLayoutVars>
          <dgm:chPref val="3"/>
        </dgm:presLayoutVars>
      </dgm:prSet>
      <dgm:spPr/>
      <dgm:t>
        <a:bodyPr/>
        <a:lstStyle/>
        <a:p>
          <a:endParaRPr lang="es-EC"/>
        </a:p>
      </dgm:t>
    </dgm:pt>
    <dgm:pt modelId="{7C1A8464-1C43-4D0D-86F5-2049AB653420}" type="pres">
      <dgm:prSet presAssocID="{D45F7868-4473-4376-95EC-32395DB6035A}" presName="hierChild2" presStyleCnt="0"/>
      <dgm:spPr/>
      <dgm:t>
        <a:bodyPr/>
        <a:lstStyle/>
        <a:p>
          <a:endParaRPr lang="es-ES"/>
        </a:p>
      </dgm:t>
    </dgm:pt>
    <dgm:pt modelId="{5F02B8C2-3591-4C3A-AB05-5441BF8A5EBE}" type="pres">
      <dgm:prSet presAssocID="{9C1E37FC-FFE5-42C2-B22B-07A41667DBA5}" presName="Name10" presStyleLbl="parChTrans1D2" presStyleIdx="0" presStyleCnt="2"/>
      <dgm:spPr/>
      <dgm:t>
        <a:bodyPr/>
        <a:lstStyle/>
        <a:p>
          <a:endParaRPr lang="es-EC"/>
        </a:p>
      </dgm:t>
    </dgm:pt>
    <dgm:pt modelId="{C954C098-0185-4736-B002-385335CE478B}" type="pres">
      <dgm:prSet presAssocID="{7DE960ED-2930-4922-B95F-40EEA0AD1CBB}" presName="hierRoot2" presStyleCnt="0"/>
      <dgm:spPr/>
      <dgm:t>
        <a:bodyPr/>
        <a:lstStyle/>
        <a:p>
          <a:endParaRPr lang="es-ES"/>
        </a:p>
      </dgm:t>
    </dgm:pt>
    <dgm:pt modelId="{AB1B08E8-0577-4924-9EE8-7CC64F4BC649}" type="pres">
      <dgm:prSet presAssocID="{7DE960ED-2930-4922-B95F-40EEA0AD1CBB}" presName="composite2" presStyleCnt="0"/>
      <dgm:spPr/>
      <dgm:t>
        <a:bodyPr/>
        <a:lstStyle/>
        <a:p>
          <a:endParaRPr lang="es-ES"/>
        </a:p>
      </dgm:t>
    </dgm:pt>
    <dgm:pt modelId="{31EAF350-6C1B-47A9-9773-DA58C2157D1C}" type="pres">
      <dgm:prSet presAssocID="{7DE960ED-2930-4922-B95F-40EEA0AD1CBB}" presName="background2" presStyleLbl="node2" presStyleIdx="0" presStyleCnt="2"/>
      <dgm:spPr/>
      <dgm:t>
        <a:bodyPr/>
        <a:lstStyle/>
        <a:p>
          <a:endParaRPr lang="es-ES"/>
        </a:p>
      </dgm:t>
    </dgm:pt>
    <dgm:pt modelId="{7FD3C72F-68AA-47B4-8830-F83FEC6450D0}" type="pres">
      <dgm:prSet presAssocID="{7DE960ED-2930-4922-B95F-40EEA0AD1CBB}" presName="text2" presStyleLbl="fgAcc2" presStyleIdx="0" presStyleCnt="2">
        <dgm:presLayoutVars>
          <dgm:chPref val="3"/>
        </dgm:presLayoutVars>
      </dgm:prSet>
      <dgm:spPr/>
      <dgm:t>
        <a:bodyPr/>
        <a:lstStyle/>
        <a:p>
          <a:endParaRPr lang="es-EC"/>
        </a:p>
      </dgm:t>
    </dgm:pt>
    <dgm:pt modelId="{3538CC42-7AB8-456F-BBCD-F6D43A8EEBAC}" type="pres">
      <dgm:prSet presAssocID="{7DE960ED-2930-4922-B95F-40EEA0AD1CBB}" presName="hierChild3" presStyleCnt="0"/>
      <dgm:spPr/>
      <dgm:t>
        <a:bodyPr/>
        <a:lstStyle/>
        <a:p>
          <a:endParaRPr lang="es-ES"/>
        </a:p>
      </dgm:t>
    </dgm:pt>
    <dgm:pt modelId="{5B35F911-10B1-4C5D-8B13-58A876D607B8}" type="pres">
      <dgm:prSet presAssocID="{BA4A4184-E0FD-43AD-9CB7-7D43ED345AD3}" presName="Name17" presStyleLbl="parChTrans1D3" presStyleIdx="0" presStyleCnt="4"/>
      <dgm:spPr/>
      <dgm:t>
        <a:bodyPr/>
        <a:lstStyle/>
        <a:p>
          <a:endParaRPr lang="es-EC"/>
        </a:p>
      </dgm:t>
    </dgm:pt>
    <dgm:pt modelId="{3244CB41-F224-420E-A901-614F5F0F5C23}" type="pres">
      <dgm:prSet presAssocID="{1DED4601-F9D2-4ABF-A275-8D5DF68E4848}" presName="hierRoot3" presStyleCnt="0"/>
      <dgm:spPr/>
      <dgm:t>
        <a:bodyPr/>
        <a:lstStyle/>
        <a:p>
          <a:endParaRPr lang="es-ES"/>
        </a:p>
      </dgm:t>
    </dgm:pt>
    <dgm:pt modelId="{72357D2D-9162-4B35-ADDE-5740E25E4BFB}" type="pres">
      <dgm:prSet presAssocID="{1DED4601-F9D2-4ABF-A275-8D5DF68E4848}" presName="composite3" presStyleCnt="0"/>
      <dgm:spPr/>
      <dgm:t>
        <a:bodyPr/>
        <a:lstStyle/>
        <a:p>
          <a:endParaRPr lang="es-ES"/>
        </a:p>
      </dgm:t>
    </dgm:pt>
    <dgm:pt modelId="{F154F3C5-5BCA-4517-BDB4-511A9D2D4253}" type="pres">
      <dgm:prSet presAssocID="{1DED4601-F9D2-4ABF-A275-8D5DF68E4848}" presName="background3" presStyleLbl="node3" presStyleIdx="0" presStyleCnt="4"/>
      <dgm:spPr/>
      <dgm:t>
        <a:bodyPr/>
        <a:lstStyle/>
        <a:p>
          <a:endParaRPr lang="es-ES"/>
        </a:p>
      </dgm:t>
    </dgm:pt>
    <dgm:pt modelId="{6A7E4957-5E9E-4D28-A3E2-1563597D2C6E}" type="pres">
      <dgm:prSet presAssocID="{1DED4601-F9D2-4ABF-A275-8D5DF68E4848}" presName="text3" presStyleLbl="fgAcc3" presStyleIdx="0" presStyleCnt="4">
        <dgm:presLayoutVars>
          <dgm:chPref val="3"/>
        </dgm:presLayoutVars>
      </dgm:prSet>
      <dgm:spPr/>
      <dgm:t>
        <a:bodyPr/>
        <a:lstStyle/>
        <a:p>
          <a:endParaRPr lang="es-EC"/>
        </a:p>
      </dgm:t>
    </dgm:pt>
    <dgm:pt modelId="{F94B9F00-2BF4-4231-845B-5ED425E49B71}" type="pres">
      <dgm:prSet presAssocID="{1DED4601-F9D2-4ABF-A275-8D5DF68E4848}" presName="hierChild4" presStyleCnt="0"/>
      <dgm:spPr/>
      <dgm:t>
        <a:bodyPr/>
        <a:lstStyle/>
        <a:p>
          <a:endParaRPr lang="es-ES"/>
        </a:p>
      </dgm:t>
    </dgm:pt>
    <dgm:pt modelId="{1CF83EF4-BFC7-4820-9E1E-8F414411A94C}" type="pres">
      <dgm:prSet presAssocID="{821BE583-EADB-484C-8FC8-24F3A08AC3E7}" presName="Name23" presStyleLbl="parChTrans1D4" presStyleIdx="0" presStyleCnt="4"/>
      <dgm:spPr/>
      <dgm:t>
        <a:bodyPr/>
        <a:lstStyle/>
        <a:p>
          <a:endParaRPr lang="es-EC"/>
        </a:p>
      </dgm:t>
    </dgm:pt>
    <dgm:pt modelId="{5D501FAD-E52F-4BA8-8E01-B78003949CFC}" type="pres">
      <dgm:prSet presAssocID="{7043B9E1-761B-4CC0-8522-4F835B201238}" presName="hierRoot4" presStyleCnt="0"/>
      <dgm:spPr/>
      <dgm:t>
        <a:bodyPr/>
        <a:lstStyle/>
        <a:p>
          <a:endParaRPr lang="es-ES"/>
        </a:p>
      </dgm:t>
    </dgm:pt>
    <dgm:pt modelId="{AF0692C5-1744-42CA-9895-CF2913A2C600}" type="pres">
      <dgm:prSet presAssocID="{7043B9E1-761B-4CC0-8522-4F835B201238}" presName="composite4" presStyleCnt="0"/>
      <dgm:spPr/>
      <dgm:t>
        <a:bodyPr/>
        <a:lstStyle/>
        <a:p>
          <a:endParaRPr lang="es-ES"/>
        </a:p>
      </dgm:t>
    </dgm:pt>
    <dgm:pt modelId="{784A7016-D235-4295-B296-64459F2447A3}" type="pres">
      <dgm:prSet presAssocID="{7043B9E1-761B-4CC0-8522-4F835B201238}" presName="background4" presStyleLbl="node4" presStyleIdx="0" presStyleCnt="4"/>
      <dgm:spPr/>
      <dgm:t>
        <a:bodyPr/>
        <a:lstStyle/>
        <a:p>
          <a:endParaRPr lang="es-ES"/>
        </a:p>
      </dgm:t>
    </dgm:pt>
    <dgm:pt modelId="{21B6EA04-1A5B-4016-A493-CD70F8158F10}" type="pres">
      <dgm:prSet presAssocID="{7043B9E1-761B-4CC0-8522-4F835B201238}" presName="text4" presStyleLbl="fgAcc4" presStyleIdx="0" presStyleCnt="4">
        <dgm:presLayoutVars>
          <dgm:chPref val="3"/>
        </dgm:presLayoutVars>
      </dgm:prSet>
      <dgm:spPr/>
      <dgm:t>
        <a:bodyPr/>
        <a:lstStyle/>
        <a:p>
          <a:endParaRPr lang="es-EC"/>
        </a:p>
      </dgm:t>
    </dgm:pt>
    <dgm:pt modelId="{5A68100A-6A3B-4A51-BCF4-D3C4593C86C3}" type="pres">
      <dgm:prSet presAssocID="{7043B9E1-761B-4CC0-8522-4F835B201238}" presName="hierChild5" presStyleCnt="0"/>
      <dgm:spPr/>
      <dgm:t>
        <a:bodyPr/>
        <a:lstStyle/>
        <a:p>
          <a:endParaRPr lang="es-ES"/>
        </a:p>
      </dgm:t>
    </dgm:pt>
    <dgm:pt modelId="{27984777-DD3A-4656-A9DB-9C31781AE9B1}" type="pres">
      <dgm:prSet presAssocID="{60CF8390-6501-4B83-BEE3-F42A45670641}" presName="Name17" presStyleLbl="parChTrans1D3" presStyleIdx="1" presStyleCnt="4"/>
      <dgm:spPr/>
      <dgm:t>
        <a:bodyPr/>
        <a:lstStyle/>
        <a:p>
          <a:endParaRPr lang="es-EC"/>
        </a:p>
      </dgm:t>
    </dgm:pt>
    <dgm:pt modelId="{B48A3CE0-B488-4AD6-AB02-53BCC1963E37}" type="pres">
      <dgm:prSet presAssocID="{701CD05B-D9B6-49FD-AC97-541AB68DD72C}" presName="hierRoot3" presStyleCnt="0"/>
      <dgm:spPr/>
      <dgm:t>
        <a:bodyPr/>
        <a:lstStyle/>
        <a:p>
          <a:endParaRPr lang="es-ES"/>
        </a:p>
      </dgm:t>
    </dgm:pt>
    <dgm:pt modelId="{6526D050-B63F-4B9B-B82A-0F38BF7B08FD}" type="pres">
      <dgm:prSet presAssocID="{701CD05B-D9B6-49FD-AC97-541AB68DD72C}" presName="composite3" presStyleCnt="0"/>
      <dgm:spPr/>
      <dgm:t>
        <a:bodyPr/>
        <a:lstStyle/>
        <a:p>
          <a:endParaRPr lang="es-ES"/>
        </a:p>
      </dgm:t>
    </dgm:pt>
    <dgm:pt modelId="{480D0F77-6D5F-4F60-A267-2D677628CBA4}" type="pres">
      <dgm:prSet presAssocID="{701CD05B-D9B6-49FD-AC97-541AB68DD72C}" presName="background3" presStyleLbl="node3" presStyleIdx="1" presStyleCnt="4"/>
      <dgm:spPr/>
      <dgm:t>
        <a:bodyPr/>
        <a:lstStyle/>
        <a:p>
          <a:endParaRPr lang="es-ES"/>
        </a:p>
      </dgm:t>
    </dgm:pt>
    <dgm:pt modelId="{1C7AB7CF-C54F-4821-8EFC-BF9C06D921F3}" type="pres">
      <dgm:prSet presAssocID="{701CD05B-D9B6-49FD-AC97-541AB68DD72C}" presName="text3" presStyleLbl="fgAcc3" presStyleIdx="1" presStyleCnt="4">
        <dgm:presLayoutVars>
          <dgm:chPref val="3"/>
        </dgm:presLayoutVars>
      </dgm:prSet>
      <dgm:spPr/>
      <dgm:t>
        <a:bodyPr/>
        <a:lstStyle/>
        <a:p>
          <a:endParaRPr lang="es-EC"/>
        </a:p>
      </dgm:t>
    </dgm:pt>
    <dgm:pt modelId="{CB6DECEC-4986-4CFC-A819-CD1850ABE6F9}" type="pres">
      <dgm:prSet presAssocID="{701CD05B-D9B6-49FD-AC97-541AB68DD72C}" presName="hierChild4" presStyleCnt="0"/>
      <dgm:spPr/>
      <dgm:t>
        <a:bodyPr/>
        <a:lstStyle/>
        <a:p>
          <a:endParaRPr lang="es-ES"/>
        </a:p>
      </dgm:t>
    </dgm:pt>
    <dgm:pt modelId="{49A66EC3-4986-4200-AC9B-049106A1A3BC}" type="pres">
      <dgm:prSet presAssocID="{D62C3834-E5A2-4FAD-B17E-88A12D23C434}" presName="Name23" presStyleLbl="parChTrans1D4" presStyleIdx="1" presStyleCnt="4"/>
      <dgm:spPr/>
      <dgm:t>
        <a:bodyPr/>
        <a:lstStyle/>
        <a:p>
          <a:endParaRPr lang="es-EC"/>
        </a:p>
      </dgm:t>
    </dgm:pt>
    <dgm:pt modelId="{ADCABB61-B162-4DE5-8C2E-AFC868EBF583}" type="pres">
      <dgm:prSet presAssocID="{E287E3E9-F4E0-4142-8F8C-CB1258A04513}" presName="hierRoot4" presStyleCnt="0"/>
      <dgm:spPr/>
      <dgm:t>
        <a:bodyPr/>
        <a:lstStyle/>
        <a:p>
          <a:endParaRPr lang="es-ES"/>
        </a:p>
      </dgm:t>
    </dgm:pt>
    <dgm:pt modelId="{9B5BF6D4-3253-410E-AB00-8493E06F9DDD}" type="pres">
      <dgm:prSet presAssocID="{E287E3E9-F4E0-4142-8F8C-CB1258A04513}" presName="composite4" presStyleCnt="0"/>
      <dgm:spPr/>
      <dgm:t>
        <a:bodyPr/>
        <a:lstStyle/>
        <a:p>
          <a:endParaRPr lang="es-ES"/>
        </a:p>
      </dgm:t>
    </dgm:pt>
    <dgm:pt modelId="{F02286DE-E21E-4A03-BD18-181810CF440D}" type="pres">
      <dgm:prSet presAssocID="{E287E3E9-F4E0-4142-8F8C-CB1258A04513}" presName="background4" presStyleLbl="node4" presStyleIdx="1" presStyleCnt="4"/>
      <dgm:spPr/>
      <dgm:t>
        <a:bodyPr/>
        <a:lstStyle/>
        <a:p>
          <a:endParaRPr lang="es-ES"/>
        </a:p>
      </dgm:t>
    </dgm:pt>
    <dgm:pt modelId="{2C43BBF3-A8BF-42E3-8BE9-C9281AD07458}" type="pres">
      <dgm:prSet presAssocID="{E287E3E9-F4E0-4142-8F8C-CB1258A04513}" presName="text4" presStyleLbl="fgAcc4" presStyleIdx="1" presStyleCnt="4">
        <dgm:presLayoutVars>
          <dgm:chPref val="3"/>
        </dgm:presLayoutVars>
      </dgm:prSet>
      <dgm:spPr/>
      <dgm:t>
        <a:bodyPr/>
        <a:lstStyle/>
        <a:p>
          <a:endParaRPr lang="es-EC"/>
        </a:p>
      </dgm:t>
    </dgm:pt>
    <dgm:pt modelId="{9D2526CA-97C9-47E8-9D41-8C8BB9D66750}" type="pres">
      <dgm:prSet presAssocID="{E287E3E9-F4E0-4142-8F8C-CB1258A04513}" presName="hierChild5" presStyleCnt="0"/>
      <dgm:spPr/>
      <dgm:t>
        <a:bodyPr/>
        <a:lstStyle/>
        <a:p>
          <a:endParaRPr lang="es-ES"/>
        </a:p>
      </dgm:t>
    </dgm:pt>
    <dgm:pt modelId="{75594B01-3F3E-4765-92A1-C9AE10BE1607}" type="pres">
      <dgm:prSet presAssocID="{90C599EB-448A-4D7E-A339-C22E8F9751AB}" presName="Name10" presStyleLbl="parChTrans1D2" presStyleIdx="1" presStyleCnt="2"/>
      <dgm:spPr/>
      <dgm:t>
        <a:bodyPr/>
        <a:lstStyle/>
        <a:p>
          <a:endParaRPr lang="es-EC"/>
        </a:p>
      </dgm:t>
    </dgm:pt>
    <dgm:pt modelId="{FFE58DC7-2C65-42A7-9E96-712571994611}" type="pres">
      <dgm:prSet presAssocID="{0A507D77-53D1-45BF-B007-43B7C52022F3}" presName="hierRoot2" presStyleCnt="0"/>
      <dgm:spPr/>
      <dgm:t>
        <a:bodyPr/>
        <a:lstStyle/>
        <a:p>
          <a:endParaRPr lang="es-ES"/>
        </a:p>
      </dgm:t>
    </dgm:pt>
    <dgm:pt modelId="{C56C7C4E-81A4-4625-9AC2-FEF9414490AF}" type="pres">
      <dgm:prSet presAssocID="{0A507D77-53D1-45BF-B007-43B7C52022F3}" presName="composite2" presStyleCnt="0"/>
      <dgm:spPr/>
      <dgm:t>
        <a:bodyPr/>
        <a:lstStyle/>
        <a:p>
          <a:endParaRPr lang="es-ES"/>
        </a:p>
      </dgm:t>
    </dgm:pt>
    <dgm:pt modelId="{C64C6D29-0D99-4B4D-8D29-B3A1A33F1393}" type="pres">
      <dgm:prSet presAssocID="{0A507D77-53D1-45BF-B007-43B7C52022F3}" presName="background2" presStyleLbl="node2" presStyleIdx="1" presStyleCnt="2"/>
      <dgm:spPr/>
      <dgm:t>
        <a:bodyPr/>
        <a:lstStyle/>
        <a:p>
          <a:endParaRPr lang="es-ES"/>
        </a:p>
      </dgm:t>
    </dgm:pt>
    <dgm:pt modelId="{31771A73-451D-425F-8FB6-24C05000C9CF}" type="pres">
      <dgm:prSet presAssocID="{0A507D77-53D1-45BF-B007-43B7C52022F3}" presName="text2" presStyleLbl="fgAcc2" presStyleIdx="1" presStyleCnt="2">
        <dgm:presLayoutVars>
          <dgm:chPref val="3"/>
        </dgm:presLayoutVars>
      </dgm:prSet>
      <dgm:spPr/>
      <dgm:t>
        <a:bodyPr/>
        <a:lstStyle/>
        <a:p>
          <a:endParaRPr lang="es-EC"/>
        </a:p>
      </dgm:t>
    </dgm:pt>
    <dgm:pt modelId="{98CA2920-E2D1-4DCA-B672-89A9E5627325}" type="pres">
      <dgm:prSet presAssocID="{0A507D77-53D1-45BF-B007-43B7C52022F3}" presName="hierChild3" presStyleCnt="0"/>
      <dgm:spPr/>
      <dgm:t>
        <a:bodyPr/>
        <a:lstStyle/>
        <a:p>
          <a:endParaRPr lang="es-ES"/>
        </a:p>
      </dgm:t>
    </dgm:pt>
    <dgm:pt modelId="{4FF3E5B1-6EFE-48FE-AD6F-B58F5D58C192}" type="pres">
      <dgm:prSet presAssocID="{5AC3E876-A579-4DE4-AD42-8BFC288C98EA}" presName="Name17" presStyleLbl="parChTrans1D3" presStyleIdx="2" presStyleCnt="4"/>
      <dgm:spPr/>
      <dgm:t>
        <a:bodyPr/>
        <a:lstStyle/>
        <a:p>
          <a:endParaRPr lang="es-EC"/>
        </a:p>
      </dgm:t>
    </dgm:pt>
    <dgm:pt modelId="{6CFB95EA-49D6-4CC4-9B98-E9659E53841E}" type="pres">
      <dgm:prSet presAssocID="{F61BEAE1-8E60-4BD2-AB93-6C8CC2B1ED89}" presName="hierRoot3" presStyleCnt="0"/>
      <dgm:spPr/>
      <dgm:t>
        <a:bodyPr/>
        <a:lstStyle/>
        <a:p>
          <a:endParaRPr lang="es-ES"/>
        </a:p>
      </dgm:t>
    </dgm:pt>
    <dgm:pt modelId="{20627E99-C990-4AA6-9CD1-86727D5C2451}" type="pres">
      <dgm:prSet presAssocID="{F61BEAE1-8E60-4BD2-AB93-6C8CC2B1ED89}" presName="composite3" presStyleCnt="0"/>
      <dgm:spPr/>
      <dgm:t>
        <a:bodyPr/>
        <a:lstStyle/>
        <a:p>
          <a:endParaRPr lang="es-ES"/>
        </a:p>
      </dgm:t>
    </dgm:pt>
    <dgm:pt modelId="{29BAB4EE-8506-4A5E-9C9B-5B671FD83711}" type="pres">
      <dgm:prSet presAssocID="{F61BEAE1-8E60-4BD2-AB93-6C8CC2B1ED89}" presName="background3" presStyleLbl="node3" presStyleIdx="2" presStyleCnt="4"/>
      <dgm:spPr/>
      <dgm:t>
        <a:bodyPr/>
        <a:lstStyle/>
        <a:p>
          <a:endParaRPr lang="es-ES"/>
        </a:p>
      </dgm:t>
    </dgm:pt>
    <dgm:pt modelId="{0A0AD21F-26EA-4273-A334-4BF14E7EBAAD}" type="pres">
      <dgm:prSet presAssocID="{F61BEAE1-8E60-4BD2-AB93-6C8CC2B1ED89}" presName="text3" presStyleLbl="fgAcc3" presStyleIdx="2" presStyleCnt="4">
        <dgm:presLayoutVars>
          <dgm:chPref val="3"/>
        </dgm:presLayoutVars>
      </dgm:prSet>
      <dgm:spPr/>
      <dgm:t>
        <a:bodyPr/>
        <a:lstStyle/>
        <a:p>
          <a:endParaRPr lang="es-EC"/>
        </a:p>
      </dgm:t>
    </dgm:pt>
    <dgm:pt modelId="{C34632EC-A112-49CE-BB6B-0AFD39CEBFA5}" type="pres">
      <dgm:prSet presAssocID="{F61BEAE1-8E60-4BD2-AB93-6C8CC2B1ED89}" presName="hierChild4" presStyleCnt="0"/>
      <dgm:spPr/>
      <dgm:t>
        <a:bodyPr/>
        <a:lstStyle/>
        <a:p>
          <a:endParaRPr lang="es-ES"/>
        </a:p>
      </dgm:t>
    </dgm:pt>
    <dgm:pt modelId="{BAC7D249-8C54-44BA-B7AC-4DD59AA8AE66}" type="pres">
      <dgm:prSet presAssocID="{73DB84DD-4E0C-4031-ADDA-86DE8DEB647D}" presName="Name23" presStyleLbl="parChTrans1D4" presStyleIdx="2" presStyleCnt="4"/>
      <dgm:spPr/>
      <dgm:t>
        <a:bodyPr/>
        <a:lstStyle/>
        <a:p>
          <a:endParaRPr lang="es-EC"/>
        </a:p>
      </dgm:t>
    </dgm:pt>
    <dgm:pt modelId="{8ED2ACA4-0A32-44DF-8058-9C7FFDFE3D91}" type="pres">
      <dgm:prSet presAssocID="{E931EE18-05BE-4A06-B466-A84040A6FBEF}" presName="hierRoot4" presStyleCnt="0"/>
      <dgm:spPr/>
      <dgm:t>
        <a:bodyPr/>
        <a:lstStyle/>
        <a:p>
          <a:endParaRPr lang="es-ES"/>
        </a:p>
      </dgm:t>
    </dgm:pt>
    <dgm:pt modelId="{EC82A9D2-5394-4C92-A05F-A8003B9FBCC1}" type="pres">
      <dgm:prSet presAssocID="{E931EE18-05BE-4A06-B466-A84040A6FBEF}" presName="composite4" presStyleCnt="0"/>
      <dgm:spPr/>
      <dgm:t>
        <a:bodyPr/>
        <a:lstStyle/>
        <a:p>
          <a:endParaRPr lang="es-ES"/>
        </a:p>
      </dgm:t>
    </dgm:pt>
    <dgm:pt modelId="{5F95CC0D-C5F2-437C-B0DC-4B85A879E22D}" type="pres">
      <dgm:prSet presAssocID="{E931EE18-05BE-4A06-B466-A84040A6FBEF}" presName="background4" presStyleLbl="node4" presStyleIdx="2" presStyleCnt="4"/>
      <dgm:spPr/>
      <dgm:t>
        <a:bodyPr/>
        <a:lstStyle/>
        <a:p>
          <a:endParaRPr lang="es-ES"/>
        </a:p>
      </dgm:t>
    </dgm:pt>
    <dgm:pt modelId="{BDC7FE9B-B75E-4371-811D-3E69C56D05FC}" type="pres">
      <dgm:prSet presAssocID="{E931EE18-05BE-4A06-B466-A84040A6FBEF}" presName="text4" presStyleLbl="fgAcc4" presStyleIdx="2" presStyleCnt="4">
        <dgm:presLayoutVars>
          <dgm:chPref val="3"/>
        </dgm:presLayoutVars>
      </dgm:prSet>
      <dgm:spPr/>
      <dgm:t>
        <a:bodyPr/>
        <a:lstStyle/>
        <a:p>
          <a:endParaRPr lang="es-EC"/>
        </a:p>
      </dgm:t>
    </dgm:pt>
    <dgm:pt modelId="{11BD3FF0-7DFB-4D3A-AB39-24ED437F7BBC}" type="pres">
      <dgm:prSet presAssocID="{E931EE18-05BE-4A06-B466-A84040A6FBEF}" presName="hierChild5" presStyleCnt="0"/>
      <dgm:spPr/>
      <dgm:t>
        <a:bodyPr/>
        <a:lstStyle/>
        <a:p>
          <a:endParaRPr lang="es-ES"/>
        </a:p>
      </dgm:t>
    </dgm:pt>
    <dgm:pt modelId="{DFECC4F7-03C6-46EE-9EFB-A218194BC860}" type="pres">
      <dgm:prSet presAssocID="{FD204945-6836-4958-849F-6966CCF450B7}" presName="Name17" presStyleLbl="parChTrans1D3" presStyleIdx="3" presStyleCnt="4"/>
      <dgm:spPr/>
      <dgm:t>
        <a:bodyPr/>
        <a:lstStyle/>
        <a:p>
          <a:endParaRPr lang="es-EC"/>
        </a:p>
      </dgm:t>
    </dgm:pt>
    <dgm:pt modelId="{354A74B7-75FE-4572-86F5-A456ED0489F5}" type="pres">
      <dgm:prSet presAssocID="{246E5C62-ACF6-483A-B749-AAA407C117E8}" presName="hierRoot3" presStyleCnt="0"/>
      <dgm:spPr/>
      <dgm:t>
        <a:bodyPr/>
        <a:lstStyle/>
        <a:p>
          <a:endParaRPr lang="es-ES"/>
        </a:p>
      </dgm:t>
    </dgm:pt>
    <dgm:pt modelId="{077D9F99-1B93-435D-919F-C068C0D9CEFC}" type="pres">
      <dgm:prSet presAssocID="{246E5C62-ACF6-483A-B749-AAA407C117E8}" presName="composite3" presStyleCnt="0"/>
      <dgm:spPr/>
      <dgm:t>
        <a:bodyPr/>
        <a:lstStyle/>
        <a:p>
          <a:endParaRPr lang="es-ES"/>
        </a:p>
      </dgm:t>
    </dgm:pt>
    <dgm:pt modelId="{26C420B4-D63F-49C7-AFF2-E2B1FA44CC36}" type="pres">
      <dgm:prSet presAssocID="{246E5C62-ACF6-483A-B749-AAA407C117E8}" presName="background3" presStyleLbl="node3" presStyleIdx="3" presStyleCnt="4"/>
      <dgm:spPr/>
      <dgm:t>
        <a:bodyPr/>
        <a:lstStyle/>
        <a:p>
          <a:endParaRPr lang="es-ES"/>
        </a:p>
      </dgm:t>
    </dgm:pt>
    <dgm:pt modelId="{03E33D97-0504-4DD6-9478-7FD1D0681E41}" type="pres">
      <dgm:prSet presAssocID="{246E5C62-ACF6-483A-B749-AAA407C117E8}" presName="text3" presStyleLbl="fgAcc3" presStyleIdx="3" presStyleCnt="4">
        <dgm:presLayoutVars>
          <dgm:chPref val="3"/>
        </dgm:presLayoutVars>
      </dgm:prSet>
      <dgm:spPr/>
      <dgm:t>
        <a:bodyPr/>
        <a:lstStyle/>
        <a:p>
          <a:endParaRPr lang="es-EC"/>
        </a:p>
      </dgm:t>
    </dgm:pt>
    <dgm:pt modelId="{505B1DA5-1734-406E-AB24-C84694161BBF}" type="pres">
      <dgm:prSet presAssocID="{246E5C62-ACF6-483A-B749-AAA407C117E8}" presName="hierChild4" presStyleCnt="0"/>
      <dgm:spPr/>
      <dgm:t>
        <a:bodyPr/>
        <a:lstStyle/>
        <a:p>
          <a:endParaRPr lang="es-ES"/>
        </a:p>
      </dgm:t>
    </dgm:pt>
    <dgm:pt modelId="{1A09490D-CCF7-4F18-B5E2-E7043E5A7E0F}" type="pres">
      <dgm:prSet presAssocID="{27319EED-16CE-4D18-AF8E-A071EF1488BF}" presName="Name23" presStyleLbl="parChTrans1D4" presStyleIdx="3" presStyleCnt="4"/>
      <dgm:spPr/>
      <dgm:t>
        <a:bodyPr/>
        <a:lstStyle/>
        <a:p>
          <a:endParaRPr lang="es-EC"/>
        </a:p>
      </dgm:t>
    </dgm:pt>
    <dgm:pt modelId="{674DF120-6F8A-4BDD-90E9-D096942B8266}" type="pres">
      <dgm:prSet presAssocID="{2B0F7C7E-F24A-4753-8E76-BB81097A7AFA}" presName="hierRoot4" presStyleCnt="0"/>
      <dgm:spPr/>
      <dgm:t>
        <a:bodyPr/>
        <a:lstStyle/>
        <a:p>
          <a:endParaRPr lang="es-ES"/>
        </a:p>
      </dgm:t>
    </dgm:pt>
    <dgm:pt modelId="{9502B664-57E0-423E-A1FA-BC833B7EF38F}" type="pres">
      <dgm:prSet presAssocID="{2B0F7C7E-F24A-4753-8E76-BB81097A7AFA}" presName="composite4" presStyleCnt="0"/>
      <dgm:spPr/>
      <dgm:t>
        <a:bodyPr/>
        <a:lstStyle/>
        <a:p>
          <a:endParaRPr lang="es-ES"/>
        </a:p>
      </dgm:t>
    </dgm:pt>
    <dgm:pt modelId="{00B15658-8BE0-427D-9D21-12F95EC5E28E}" type="pres">
      <dgm:prSet presAssocID="{2B0F7C7E-F24A-4753-8E76-BB81097A7AFA}" presName="background4" presStyleLbl="node4" presStyleIdx="3" presStyleCnt="4"/>
      <dgm:spPr/>
      <dgm:t>
        <a:bodyPr/>
        <a:lstStyle/>
        <a:p>
          <a:endParaRPr lang="es-ES"/>
        </a:p>
      </dgm:t>
    </dgm:pt>
    <dgm:pt modelId="{ADCE1ACB-E238-43AE-A6D1-26DECAB5D303}" type="pres">
      <dgm:prSet presAssocID="{2B0F7C7E-F24A-4753-8E76-BB81097A7AFA}" presName="text4" presStyleLbl="fgAcc4" presStyleIdx="3" presStyleCnt="4">
        <dgm:presLayoutVars>
          <dgm:chPref val="3"/>
        </dgm:presLayoutVars>
      </dgm:prSet>
      <dgm:spPr/>
      <dgm:t>
        <a:bodyPr/>
        <a:lstStyle/>
        <a:p>
          <a:endParaRPr lang="es-EC"/>
        </a:p>
      </dgm:t>
    </dgm:pt>
    <dgm:pt modelId="{FE7FD4F4-55B2-4253-BDD7-457240A8BDA2}" type="pres">
      <dgm:prSet presAssocID="{2B0F7C7E-F24A-4753-8E76-BB81097A7AFA}" presName="hierChild5" presStyleCnt="0"/>
      <dgm:spPr/>
      <dgm:t>
        <a:bodyPr/>
        <a:lstStyle/>
        <a:p>
          <a:endParaRPr lang="es-ES"/>
        </a:p>
      </dgm:t>
    </dgm:pt>
  </dgm:ptLst>
  <dgm:cxnLst>
    <dgm:cxn modelId="{8EF37204-0071-4726-B6B2-6769CE50B35F}" srcId="{F61BEAE1-8E60-4BD2-AB93-6C8CC2B1ED89}" destId="{E931EE18-05BE-4A06-B466-A84040A6FBEF}" srcOrd="0" destOrd="0" parTransId="{73DB84DD-4E0C-4031-ADDA-86DE8DEB647D}" sibTransId="{6C344196-431E-4E7F-BF20-83400CD670E1}"/>
    <dgm:cxn modelId="{730CF973-C93C-4D00-BCD1-42C85BD0794D}" srcId="{246E5C62-ACF6-483A-B749-AAA407C117E8}" destId="{2B0F7C7E-F24A-4753-8E76-BB81097A7AFA}" srcOrd="0" destOrd="0" parTransId="{27319EED-16CE-4D18-AF8E-A071EF1488BF}" sibTransId="{1734326C-66A2-4FB0-9E54-BC8BBFCBDA0D}"/>
    <dgm:cxn modelId="{F51630F3-5455-4E0E-9F6B-D37C37440931}" type="presOf" srcId="{9C1E37FC-FFE5-42C2-B22B-07A41667DBA5}" destId="{5F02B8C2-3591-4C3A-AB05-5441BF8A5EBE}" srcOrd="0" destOrd="0" presId="urn:microsoft.com/office/officeart/2005/8/layout/hierarchy1"/>
    <dgm:cxn modelId="{6C858265-836A-4EFD-86E5-24B1489BEBAC}" type="presOf" srcId="{1DED4601-F9D2-4ABF-A275-8D5DF68E4848}" destId="{6A7E4957-5E9E-4D28-A3E2-1563597D2C6E}" srcOrd="0" destOrd="0" presId="urn:microsoft.com/office/officeart/2005/8/layout/hierarchy1"/>
    <dgm:cxn modelId="{1B3BD7BC-5B9C-44B8-B33D-0C3A21D79921}" type="presOf" srcId="{60CF8390-6501-4B83-BEE3-F42A45670641}" destId="{27984777-DD3A-4656-A9DB-9C31781AE9B1}" srcOrd="0" destOrd="0" presId="urn:microsoft.com/office/officeart/2005/8/layout/hierarchy1"/>
    <dgm:cxn modelId="{F17A5814-0F63-4F47-93B5-992A84DCEA84}" srcId="{0A507D77-53D1-45BF-B007-43B7C52022F3}" destId="{F61BEAE1-8E60-4BD2-AB93-6C8CC2B1ED89}" srcOrd="0" destOrd="0" parTransId="{5AC3E876-A579-4DE4-AD42-8BFC288C98EA}" sibTransId="{904F366D-1E2A-48EC-9510-74BDF0359625}"/>
    <dgm:cxn modelId="{F81CA21E-DA25-4D57-9740-40BEB1CECDD3}" type="presOf" srcId="{7DE960ED-2930-4922-B95F-40EEA0AD1CBB}" destId="{7FD3C72F-68AA-47B4-8830-F83FEC6450D0}" srcOrd="0" destOrd="0" presId="urn:microsoft.com/office/officeart/2005/8/layout/hierarchy1"/>
    <dgm:cxn modelId="{51C9FA93-400B-46F8-AD3E-B9B53320DB36}" type="presOf" srcId="{0A507D77-53D1-45BF-B007-43B7C52022F3}" destId="{31771A73-451D-425F-8FB6-24C05000C9CF}" srcOrd="0" destOrd="0" presId="urn:microsoft.com/office/officeart/2005/8/layout/hierarchy1"/>
    <dgm:cxn modelId="{E2A24277-3A19-469A-A77B-D31DBE3354A6}" srcId="{1DED4601-F9D2-4ABF-A275-8D5DF68E4848}" destId="{7043B9E1-761B-4CC0-8522-4F835B201238}" srcOrd="0" destOrd="0" parTransId="{821BE583-EADB-484C-8FC8-24F3A08AC3E7}" sibTransId="{D1E0FDDE-69D2-41E3-B819-D31A6C79F3F5}"/>
    <dgm:cxn modelId="{00B8BD33-88A6-40B2-815D-E1DA6AFC96CE}" type="presOf" srcId="{2B0F7C7E-F24A-4753-8E76-BB81097A7AFA}" destId="{ADCE1ACB-E238-43AE-A6D1-26DECAB5D303}" srcOrd="0" destOrd="0" presId="urn:microsoft.com/office/officeart/2005/8/layout/hierarchy1"/>
    <dgm:cxn modelId="{DF17C4DF-6C8B-4850-A1F3-D53BC73E07AA}" type="presOf" srcId="{27319EED-16CE-4D18-AF8E-A071EF1488BF}" destId="{1A09490D-CCF7-4F18-B5E2-E7043E5A7E0F}" srcOrd="0" destOrd="0" presId="urn:microsoft.com/office/officeart/2005/8/layout/hierarchy1"/>
    <dgm:cxn modelId="{80A63FC4-FBEE-44E0-A45A-D41878D85A96}" srcId="{701CD05B-D9B6-49FD-AC97-541AB68DD72C}" destId="{E287E3E9-F4E0-4142-8F8C-CB1258A04513}" srcOrd="0" destOrd="0" parTransId="{D62C3834-E5A2-4FAD-B17E-88A12D23C434}" sibTransId="{558BC2D9-7125-4450-97C6-FEC3FF649DDC}"/>
    <dgm:cxn modelId="{DF076039-FE0E-42EB-A971-136893CA7C62}" srcId="{D45F7868-4473-4376-95EC-32395DB6035A}" destId="{0A507D77-53D1-45BF-B007-43B7C52022F3}" srcOrd="1" destOrd="0" parTransId="{90C599EB-448A-4D7E-A339-C22E8F9751AB}" sibTransId="{0779CBA0-125F-47D3-AADB-C6E0EF690CAA}"/>
    <dgm:cxn modelId="{615397CD-316C-471E-8B16-9D77CD8BC89A}" srcId="{7DE960ED-2930-4922-B95F-40EEA0AD1CBB}" destId="{701CD05B-D9B6-49FD-AC97-541AB68DD72C}" srcOrd="1" destOrd="0" parTransId="{60CF8390-6501-4B83-BEE3-F42A45670641}" sibTransId="{6E82B785-9E90-4E80-95A1-532A92068189}"/>
    <dgm:cxn modelId="{CA0DA977-0BA8-4AD3-A576-19BD3A0DF4A2}" srcId="{7DE960ED-2930-4922-B95F-40EEA0AD1CBB}" destId="{1DED4601-F9D2-4ABF-A275-8D5DF68E4848}" srcOrd="0" destOrd="0" parTransId="{BA4A4184-E0FD-43AD-9CB7-7D43ED345AD3}" sibTransId="{E1D31A0D-0797-44C3-B006-BC73836E7AD1}"/>
    <dgm:cxn modelId="{EB6CF578-C8ED-4BE2-9256-AE7C536D3562}" type="presOf" srcId="{BA4A4184-E0FD-43AD-9CB7-7D43ED345AD3}" destId="{5B35F911-10B1-4C5D-8B13-58A876D607B8}" srcOrd="0" destOrd="0" presId="urn:microsoft.com/office/officeart/2005/8/layout/hierarchy1"/>
    <dgm:cxn modelId="{A94C5BA7-2B16-47E7-81E7-E39C30593ADF}" type="presOf" srcId="{E287E3E9-F4E0-4142-8F8C-CB1258A04513}" destId="{2C43BBF3-A8BF-42E3-8BE9-C9281AD07458}" srcOrd="0" destOrd="0" presId="urn:microsoft.com/office/officeart/2005/8/layout/hierarchy1"/>
    <dgm:cxn modelId="{F7FEC138-62CC-4525-A438-90D9CAB075A5}" type="presOf" srcId="{D3782804-86EC-4810-96E5-C36187B9FFB0}" destId="{8549F16C-D584-40A1-AF52-E90C93704203}" srcOrd="0" destOrd="0" presId="urn:microsoft.com/office/officeart/2005/8/layout/hierarchy1"/>
    <dgm:cxn modelId="{2FEAE3AC-E1BC-4ED0-BFEE-23E26AC98A7C}" type="presOf" srcId="{E931EE18-05BE-4A06-B466-A84040A6FBEF}" destId="{BDC7FE9B-B75E-4371-811D-3E69C56D05FC}" srcOrd="0" destOrd="0" presId="urn:microsoft.com/office/officeart/2005/8/layout/hierarchy1"/>
    <dgm:cxn modelId="{40B5C6E3-550A-47C7-9F2B-09FC983E8883}" srcId="{D45F7868-4473-4376-95EC-32395DB6035A}" destId="{7DE960ED-2930-4922-B95F-40EEA0AD1CBB}" srcOrd="0" destOrd="0" parTransId="{9C1E37FC-FFE5-42C2-B22B-07A41667DBA5}" sibTransId="{E76344E1-2AF8-4074-9C47-43367CA59738}"/>
    <dgm:cxn modelId="{D61B736A-A330-4467-9403-23C20AEDF434}" type="presOf" srcId="{FD204945-6836-4958-849F-6966CCF450B7}" destId="{DFECC4F7-03C6-46EE-9EFB-A218194BC860}" srcOrd="0" destOrd="0" presId="urn:microsoft.com/office/officeart/2005/8/layout/hierarchy1"/>
    <dgm:cxn modelId="{E8E39A88-825F-4D92-A7E4-9E69A402DB5F}" srcId="{0A507D77-53D1-45BF-B007-43B7C52022F3}" destId="{246E5C62-ACF6-483A-B749-AAA407C117E8}" srcOrd="1" destOrd="0" parTransId="{FD204945-6836-4958-849F-6966CCF450B7}" sibTransId="{9A9CF66D-9AE0-4AF9-BE18-DB0D8C1CCC93}"/>
    <dgm:cxn modelId="{8A5AFF23-C011-4627-9515-8847F95BB71B}" type="presOf" srcId="{821BE583-EADB-484C-8FC8-24F3A08AC3E7}" destId="{1CF83EF4-BFC7-4820-9E1E-8F414411A94C}" srcOrd="0" destOrd="0" presId="urn:microsoft.com/office/officeart/2005/8/layout/hierarchy1"/>
    <dgm:cxn modelId="{60FE74AD-7C13-44BB-B3D5-CADBFBF38D5B}" type="presOf" srcId="{701CD05B-D9B6-49FD-AC97-541AB68DD72C}" destId="{1C7AB7CF-C54F-4821-8EFC-BF9C06D921F3}" srcOrd="0" destOrd="0" presId="urn:microsoft.com/office/officeart/2005/8/layout/hierarchy1"/>
    <dgm:cxn modelId="{7F575E55-6DA7-4081-91AD-E3CFAA24D1A8}" type="presOf" srcId="{90C599EB-448A-4D7E-A339-C22E8F9751AB}" destId="{75594B01-3F3E-4765-92A1-C9AE10BE1607}" srcOrd="0" destOrd="0" presId="urn:microsoft.com/office/officeart/2005/8/layout/hierarchy1"/>
    <dgm:cxn modelId="{0BA1E6CB-BE45-4E02-B8B4-A8AB73173152}" srcId="{D3782804-86EC-4810-96E5-C36187B9FFB0}" destId="{D45F7868-4473-4376-95EC-32395DB6035A}" srcOrd="0" destOrd="0" parTransId="{23C142B3-C9D1-4486-92EC-542AB39B2F6F}" sibTransId="{6CB8D235-0D4C-4293-97B6-81E3FF346398}"/>
    <dgm:cxn modelId="{6330CFDC-6D7F-43F1-AFF3-05448B90FF07}" type="presOf" srcId="{7043B9E1-761B-4CC0-8522-4F835B201238}" destId="{21B6EA04-1A5B-4016-A493-CD70F8158F10}" srcOrd="0" destOrd="0" presId="urn:microsoft.com/office/officeart/2005/8/layout/hierarchy1"/>
    <dgm:cxn modelId="{EE0D8F13-7A05-47A2-BD29-C5D9566BF29C}" type="presOf" srcId="{D45F7868-4473-4376-95EC-32395DB6035A}" destId="{946A895C-0574-44D4-B8CF-36BB80F01563}" srcOrd="0" destOrd="0" presId="urn:microsoft.com/office/officeart/2005/8/layout/hierarchy1"/>
    <dgm:cxn modelId="{E713DE80-90B9-4A48-AE55-31FA700D46D9}" type="presOf" srcId="{5AC3E876-A579-4DE4-AD42-8BFC288C98EA}" destId="{4FF3E5B1-6EFE-48FE-AD6F-B58F5D58C192}" srcOrd="0" destOrd="0" presId="urn:microsoft.com/office/officeart/2005/8/layout/hierarchy1"/>
    <dgm:cxn modelId="{397F6976-BEBF-443E-A31E-C496FACE391D}" type="presOf" srcId="{D62C3834-E5A2-4FAD-B17E-88A12D23C434}" destId="{49A66EC3-4986-4200-AC9B-049106A1A3BC}" srcOrd="0" destOrd="0" presId="urn:microsoft.com/office/officeart/2005/8/layout/hierarchy1"/>
    <dgm:cxn modelId="{3B58F366-62F5-48DB-8450-A65FD89B8917}" type="presOf" srcId="{246E5C62-ACF6-483A-B749-AAA407C117E8}" destId="{03E33D97-0504-4DD6-9478-7FD1D0681E41}" srcOrd="0" destOrd="0" presId="urn:microsoft.com/office/officeart/2005/8/layout/hierarchy1"/>
    <dgm:cxn modelId="{FA5FD289-8F03-485E-96DA-09766892D8D3}" type="presOf" srcId="{F61BEAE1-8E60-4BD2-AB93-6C8CC2B1ED89}" destId="{0A0AD21F-26EA-4273-A334-4BF14E7EBAAD}" srcOrd="0" destOrd="0" presId="urn:microsoft.com/office/officeart/2005/8/layout/hierarchy1"/>
    <dgm:cxn modelId="{318A601D-F9EB-4449-B063-7F22ED873773}" type="presOf" srcId="{73DB84DD-4E0C-4031-ADDA-86DE8DEB647D}" destId="{BAC7D249-8C54-44BA-B7AC-4DD59AA8AE66}" srcOrd="0" destOrd="0" presId="urn:microsoft.com/office/officeart/2005/8/layout/hierarchy1"/>
    <dgm:cxn modelId="{270A1040-0EAB-4179-BB8C-80D12C136ECF}" type="presParOf" srcId="{8549F16C-D584-40A1-AF52-E90C93704203}" destId="{34BB261F-5196-4F6F-86D0-F49ECB7D0C29}" srcOrd="0" destOrd="0" presId="urn:microsoft.com/office/officeart/2005/8/layout/hierarchy1"/>
    <dgm:cxn modelId="{EB7D16E6-625A-4285-A2C4-BCE988CB4E6E}" type="presParOf" srcId="{34BB261F-5196-4F6F-86D0-F49ECB7D0C29}" destId="{A1834C3E-3B08-4762-9D81-010A69BD577D}" srcOrd="0" destOrd="0" presId="urn:microsoft.com/office/officeart/2005/8/layout/hierarchy1"/>
    <dgm:cxn modelId="{C12EF6AE-6BE2-4717-87EA-BA0A5028F68D}" type="presParOf" srcId="{A1834C3E-3B08-4762-9D81-010A69BD577D}" destId="{3C7C0F8E-8BAA-49C8-97C6-7BF5CFDCA528}" srcOrd="0" destOrd="0" presId="urn:microsoft.com/office/officeart/2005/8/layout/hierarchy1"/>
    <dgm:cxn modelId="{BB25A928-C407-49D7-BBC9-D247D642A9DE}" type="presParOf" srcId="{A1834C3E-3B08-4762-9D81-010A69BD577D}" destId="{946A895C-0574-44D4-B8CF-36BB80F01563}" srcOrd="1" destOrd="0" presId="urn:microsoft.com/office/officeart/2005/8/layout/hierarchy1"/>
    <dgm:cxn modelId="{579D6D6C-D54A-440E-B564-F41ACE8B2E27}" type="presParOf" srcId="{34BB261F-5196-4F6F-86D0-F49ECB7D0C29}" destId="{7C1A8464-1C43-4D0D-86F5-2049AB653420}" srcOrd="1" destOrd="0" presId="urn:microsoft.com/office/officeart/2005/8/layout/hierarchy1"/>
    <dgm:cxn modelId="{F685C5F9-8C8C-49AA-A30F-744884CE3D78}" type="presParOf" srcId="{7C1A8464-1C43-4D0D-86F5-2049AB653420}" destId="{5F02B8C2-3591-4C3A-AB05-5441BF8A5EBE}" srcOrd="0" destOrd="0" presId="urn:microsoft.com/office/officeart/2005/8/layout/hierarchy1"/>
    <dgm:cxn modelId="{B1E3E717-AFEC-4DF6-B29F-87A3ED94A153}" type="presParOf" srcId="{7C1A8464-1C43-4D0D-86F5-2049AB653420}" destId="{C954C098-0185-4736-B002-385335CE478B}" srcOrd="1" destOrd="0" presId="urn:microsoft.com/office/officeart/2005/8/layout/hierarchy1"/>
    <dgm:cxn modelId="{55E6A150-A370-40A3-8480-DEA7391708D2}" type="presParOf" srcId="{C954C098-0185-4736-B002-385335CE478B}" destId="{AB1B08E8-0577-4924-9EE8-7CC64F4BC649}" srcOrd="0" destOrd="0" presId="urn:microsoft.com/office/officeart/2005/8/layout/hierarchy1"/>
    <dgm:cxn modelId="{752018D4-9277-413C-B90C-24955CAF7594}" type="presParOf" srcId="{AB1B08E8-0577-4924-9EE8-7CC64F4BC649}" destId="{31EAF350-6C1B-47A9-9773-DA58C2157D1C}" srcOrd="0" destOrd="0" presId="urn:microsoft.com/office/officeart/2005/8/layout/hierarchy1"/>
    <dgm:cxn modelId="{C3549C08-BC16-402E-9ABF-19DE2BAF92C6}" type="presParOf" srcId="{AB1B08E8-0577-4924-9EE8-7CC64F4BC649}" destId="{7FD3C72F-68AA-47B4-8830-F83FEC6450D0}" srcOrd="1" destOrd="0" presId="urn:microsoft.com/office/officeart/2005/8/layout/hierarchy1"/>
    <dgm:cxn modelId="{195892F9-98D8-48BC-89CD-8A145DB6F964}" type="presParOf" srcId="{C954C098-0185-4736-B002-385335CE478B}" destId="{3538CC42-7AB8-456F-BBCD-F6D43A8EEBAC}" srcOrd="1" destOrd="0" presId="urn:microsoft.com/office/officeart/2005/8/layout/hierarchy1"/>
    <dgm:cxn modelId="{5E736D9A-B8F5-4414-B5E0-E783A520E882}" type="presParOf" srcId="{3538CC42-7AB8-456F-BBCD-F6D43A8EEBAC}" destId="{5B35F911-10B1-4C5D-8B13-58A876D607B8}" srcOrd="0" destOrd="0" presId="urn:microsoft.com/office/officeart/2005/8/layout/hierarchy1"/>
    <dgm:cxn modelId="{A9A2C122-14AB-4F06-9F77-505B676D14AB}" type="presParOf" srcId="{3538CC42-7AB8-456F-BBCD-F6D43A8EEBAC}" destId="{3244CB41-F224-420E-A901-614F5F0F5C23}" srcOrd="1" destOrd="0" presId="urn:microsoft.com/office/officeart/2005/8/layout/hierarchy1"/>
    <dgm:cxn modelId="{0D4E286E-2BA5-4DA6-A38C-6534E8A98C51}" type="presParOf" srcId="{3244CB41-F224-420E-A901-614F5F0F5C23}" destId="{72357D2D-9162-4B35-ADDE-5740E25E4BFB}" srcOrd="0" destOrd="0" presId="urn:microsoft.com/office/officeart/2005/8/layout/hierarchy1"/>
    <dgm:cxn modelId="{74A4AA32-986E-452B-B35F-F732BDDDF3AF}" type="presParOf" srcId="{72357D2D-9162-4B35-ADDE-5740E25E4BFB}" destId="{F154F3C5-5BCA-4517-BDB4-511A9D2D4253}" srcOrd="0" destOrd="0" presId="urn:microsoft.com/office/officeart/2005/8/layout/hierarchy1"/>
    <dgm:cxn modelId="{FB2F0873-4662-4593-9663-DFCF5FA279B9}" type="presParOf" srcId="{72357D2D-9162-4B35-ADDE-5740E25E4BFB}" destId="{6A7E4957-5E9E-4D28-A3E2-1563597D2C6E}" srcOrd="1" destOrd="0" presId="urn:microsoft.com/office/officeart/2005/8/layout/hierarchy1"/>
    <dgm:cxn modelId="{7DFB944B-B824-42EB-9F2E-49B91D45D906}" type="presParOf" srcId="{3244CB41-F224-420E-A901-614F5F0F5C23}" destId="{F94B9F00-2BF4-4231-845B-5ED425E49B71}" srcOrd="1" destOrd="0" presId="urn:microsoft.com/office/officeart/2005/8/layout/hierarchy1"/>
    <dgm:cxn modelId="{6524F5C8-E2CD-44D1-BBB4-F27154288F08}" type="presParOf" srcId="{F94B9F00-2BF4-4231-845B-5ED425E49B71}" destId="{1CF83EF4-BFC7-4820-9E1E-8F414411A94C}" srcOrd="0" destOrd="0" presId="urn:microsoft.com/office/officeart/2005/8/layout/hierarchy1"/>
    <dgm:cxn modelId="{204D46A8-001C-47D5-BB62-D77F37BB5DBF}" type="presParOf" srcId="{F94B9F00-2BF4-4231-845B-5ED425E49B71}" destId="{5D501FAD-E52F-4BA8-8E01-B78003949CFC}" srcOrd="1" destOrd="0" presId="urn:microsoft.com/office/officeart/2005/8/layout/hierarchy1"/>
    <dgm:cxn modelId="{19F0DDD4-9020-4D87-ABB2-B549CFF127E0}" type="presParOf" srcId="{5D501FAD-E52F-4BA8-8E01-B78003949CFC}" destId="{AF0692C5-1744-42CA-9895-CF2913A2C600}" srcOrd="0" destOrd="0" presId="urn:microsoft.com/office/officeart/2005/8/layout/hierarchy1"/>
    <dgm:cxn modelId="{42E9EC89-5DFB-45E6-8E9C-79761C448E97}" type="presParOf" srcId="{AF0692C5-1744-42CA-9895-CF2913A2C600}" destId="{784A7016-D235-4295-B296-64459F2447A3}" srcOrd="0" destOrd="0" presId="urn:microsoft.com/office/officeart/2005/8/layout/hierarchy1"/>
    <dgm:cxn modelId="{77E1D226-7615-4118-ADBF-7C5D8D2EA043}" type="presParOf" srcId="{AF0692C5-1744-42CA-9895-CF2913A2C600}" destId="{21B6EA04-1A5B-4016-A493-CD70F8158F10}" srcOrd="1" destOrd="0" presId="urn:microsoft.com/office/officeart/2005/8/layout/hierarchy1"/>
    <dgm:cxn modelId="{1ADE11A5-0FE2-4EEA-84CB-C7F6C9D7EC97}" type="presParOf" srcId="{5D501FAD-E52F-4BA8-8E01-B78003949CFC}" destId="{5A68100A-6A3B-4A51-BCF4-D3C4593C86C3}" srcOrd="1" destOrd="0" presId="urn:microsoft.com/office/officeart/2005/8/layout/hierarchy1"/>
    <dgm:cxn modelId="{A60D2D25-ACE9-41B6-9F31-F7A89EE73BFE}" type="presParOf" srcId="{3538CC42-7AB8-456F-BBCD-F6D43A8EEBAC}" destId="{27984777-DD3A-4656-A9DB-9C31781AE9B1}" srcOrd="2" destOrd="0" presId="urn:microsoft.com/office/officeart/2005/8/layout/hierarchy1"/>
    <dgm:cxn modelId="{62667A3E-1038-4713-897F-660CE97946F6}" type="presParOf" srcId="{3538CC42-7AB8-456F-BBCD-F6D43A8EEBAC}" destId="{B48A3CE0-B488-4AD6-AB02-53BCC1963E37}" srcOrd="3" destOrd="0" presId="urn:microsoft.com/office/officeart/2005/8/layout/hierarchy1"/>
    <dgm:cxn modelId="{4FF611B7-C07C-4E4D-8C8F-4B55EA6578C5}" type="presParOf" srcId="{B48A3CE0-B488-4AD6-AB02-53BCC1963E37}" destId="{6526D050-B63F-4B9B-B82A-0F38BF7B08FD}" srcOrd="0" destOrd="0" presId="urn:microsoft.com/office/officeart/2005/8/layout/hierarchy1"/>
    <dgm:cxn modelId="{B90998EC-8DA6-41DE-A1A4-71E5264C5CBA}" type="presParOf" srcId="{6526D050-B63F-4B9B-B82A-0F38BF7B08FD}" destId="{480D0F77-6D5F-4F60-A267-2D677628CBA4}" srcOrd="0" destOrd="0" presId="urn:microsoft.com/office/officeart/2005/8/layout/hierarchy1"/>
    <dgm:cxn modelId="{D21DE25D-FD00-44CC-8282-283847B30364}" type="presParOf" srcId="{6526D050-B63F-4B9B-B82A-0F38BF7B08FD}" destId="{1C7AB7CF-C54F-4821-8EFC-BF9C06D921F3}" srcOrd="1" destOrd="0" presId="urn:microsoft.com/office/officeart/2005/8/layout/hierarchy1"/>
    <dgm:cxn modelId="{46F9803F-2DE2-41B6-8A01-2FB0BF036C42}" type="presParOf" srcId="{B48A3CE0-B488-4AD6-AB02-53BCC1963E37}" destId="{CB6DECEC-4986-4CFC-A819-CD1850ABE6F9}" srcOrd="1" destOrd="0" presId="urn:microsoft.com/office/officeart/2005/8/layout/hierarchy1"/>
    <dgm:cxn modelId="{9217A35A-0C92-482A-9206-5FAE2E8354F7}" type="presParOf" srcId="{CB6DECEC-4986-4CFC-A819-CD1850ABE6F9}" destId="{49A66EC3-4986-4200-AC9B-049106A1A3BC}" srcOrd="0" destOrd="0" presId="urn:microsoft.com/office/officeart/2005/8/layout/hierarchy1"/>
    <dgm:cxn modelId="{516E43AC-883A-43CD-8FEF-360B117A4259}" type="presParOf" srcId="{CB6DECEC-4986-4CFC-A819-CD1850ABE6F9}" destId="{ADCABB61-B162-4DE5-8C2E-AFC868EBF583}" srcOrd="1" destOrd="0" presId="urn:microsoft.com/office/officeart/2005/8/layout/hierarchy1"/>
    <dgm:cxn modelId="{8848EA46-5BF9-4E09-A9D0-1CC1C4F02474}" type="presParOf" srcId="{ADCABB61-B162-4DE5-8C2E-AFC868EBF583}" destId="{9B5BF6D4-3253-410E-AB00-8493E06F9DDD}" srcOrd="0" destOrd="0" presId="urn:microsoft.com/office/officeart/2005/8/layout/hierarchy1"/>
    <dgm:cxn modelId="{3B5D0DB6-FDA0-4948-B54F-B7B112882296}" type="presParOf" srcId="{9B5BF6D4-3253-410E-AB00-8493E06F9DDD}" destId="{F02286DE-E21E-4A03-BD18-181810CF440D}" srcOrd="0" destOrd="0" presId="urn:microsoft.com/office/officeart/2005/8/layout/hierarchy1"/>
    <dgm:cxn modelId="{D4C3605C-B65F-47CB-B21E-0CF4343EE64A}" type="presParOf" srcId="{9B5BF6D4-3253-410E-AB00-8493E06F9DDD}" destId="{2C43BBF3-A8BF-42E3-8BE9-C9281AD07458}" srcOrd="1" destOrd="0" presId="urn:microsoft.com/office/officeart/2005/8/layout/hierarchy1"/>
    <dgm:cxn modelId="{E9015AD9-19F8-48EB-A5C3-10DAFD91E3F3}" type="presParOf" srcId="{ADCABB61-B162-4DE5-8C2E-AFC868EBF583}" destId="{9D2526CA-97C9-47E8-9D41-8C8BB9D66750}" srcOrd="1" destOrd="0" presId="urn:microsoft.com/office/officeart/2005/8/layout/hierarchy1"/>
    <dgm:cxn modelId="{830AAB0D-03FB-4FCA-A906-064EC34EF132}" type="presParOf" srcId="{7C1A8464-1C43-4D0D-86F5-2049AB653420}" destId="{75594B01-3F3E-4765-92A1-C9AE10BE1607}" srcOrd="2" destOrd="0" presId="urn:microsoft.com/office/officeart/2005/8/layout/hierarchy1"/>
    <dgm:cxn modelId="{CDB2575B-C85B-432D-82BF-C8830A38EFD3}" type="presParOf" srcId="{7C1A8464-1C43-4D0D-86F5-2049AB653420}" destId="{FFE58DC7-2C65-42A7-9E96-712571994611}" srcOrd="3" destOrd="0" presId="urn:microsoft.com/office/officeart/2005/8/layout/hierarchy1"/>
    <dgm:cxn modelId="{4FC4AF0F-72AD-4986-BCD8-4FE8A4F7AE47}" type="presParOf" srcId="{FFE58DC7-2C65-42A7-9E96-712571994611}" destId="{C56C7C4E-81A4-4625-9AC2-FEF9414490AF}" srcOrd="0" destOrd="0" presId="urn:microsoft.com/office/officeart/2005/8/layout/hierarchy1"/>
    <dgm:cxn modelId="{4D4E4315-99B1-4DF3-8255-993EF4633676}" type="presParOf" srcId="{C56C7C4E-81A4-4625-9AC2-FEF9414490AF}" destId="{C64C6D29-0D99-4B4D-8D29-B3A1A33F1393}" srcOrd="0" destOrd="0" presId="urn:microsoft.com/office/officeart/2005/8/layout/hierarchy1"/>
    <dgm:cxn modelId="{48F3061B-310D-4377-A81D-0B922B2C15CB}" type="presParOf" srcId="{C56C7C4E-81A4-4625-9AC2-FEF9414490AF}" destId="{31771A73-451D-425F-8FB6-24C05000C9CF}" srcOrd="1" destOrd="0" presId="urn:microsoft.com/office/officeart/2005/8/layout/hierarchy1"/>
    <dgm:cxn modelId="{4B546EB9-4DB4-429B-A579-365266A8CA44}" type="presParOf" srcId="{FFE58DC7-2C65-42A7-9E96-712571994611}" destId="{98CA2920-E2D1-4DCA-B672-89A9E5627325}" srcOrd="1" destOrd="0" presId="urn:microsoft.com/office/officeart/2005/8/layout/hierarchy1"/>
    <dgm:cxn modelId="{C0DFBB8D-6400-47BD-857D-8BACC20F9CD9}" type="presParOf" srcId="{98CA2920-E2D1-4DCA-B672-89A9E5627325}" destId="{4FF3E5B1-6EFE-48FE-AD6F-B58F5D58C192}" srcOrd="0" destOrd="0" presId="urn:microsoft.com/office/officeart/2005/8/layout/hierarchy1"/>
    <dgm:cxn modelId="{415244FA-1AA9-4391-868A-2CE35329BD09}" type="presParOf" srcId="{98CA2920-E2D1-4DCA-B672-89A9E5627325}" destId="{6CFB95EA-49D6-4CC4-9B98-E9659E53841E}" srcOrd="1" destOrd="0" presId="urn:microsoft.com/office/officeart/2005/8/layout/hierarchy1"/>
    <dgm:cxn modelId="{E4CE48B6-7A92-4988-AB27-216C139307A4}" type="presParOf" srcId="{6CFB95EA-49D6-4CC4-9B98-E9659E53841E}" destId="{20627E99-C990-4AA6-9CD1-86727D5C2451}" srcOrd="0" destOrd="0" presId="urn:microsoft.com/office/officeart/2005/8/layout/hierarchy1"/>
    <dgm:cxn modelId="{9A0D8CA4-E7F9-4F79-8136-8A0C5BDE0C9B}" type="presParOf" srcId="{20627E99-C990-4AA6-9CD1-86727D5C2451}" destId="{29BAB4EE-8506-4A5E-9C9B-5B671FD83711}" srcOrd="0" destOrd="0" presId="urn:microsoft.com/office/officeart/2005/8/layout/hierarchy1"/>
    <dgm:cxn modelId="{0D1648BB-AA15-48E5-8749-A53141B86486}" type="presParOf" srcId="{20627E99-C990-4AA6-9CD1-86727D5C2451}" destId="{0A0AD21F-26EA-4273-A334-4BF14E7EBAAD}" srcOrd="1" destOrd="0" presId="urn:microsoft.com/office/officeart/2005/8/layout/hierarchy1"/>
    <dgm:cxn modelId="{357D72CF-3776-4022-BFC8-C1C3ABCF528D}" type="presParOf" srcId="{6CFB95EA-49D6-4CC4-9B98-E9659E53841E}" destId="{C34632EC-A112-49CE-BB6B-0AFD39CEBFA5}" srcOrd="1" destOrd="0" presId="urn:microsoft.com/office/officeart/2005/8/layout/hierarchy1"/>
    <dgm:cxn modelId="{79C26991-06FA-44CC-B4EA-B2538DE6A4BE}" type="presParOf" srcId="{C34632EC-A112-49CE-BB6B-0AFD39CEBFA5}" destId="{BAC7D249-8C54-44BA-B7AC-4DD59AA8AE66}" srcOrd="0" destOrd="0" presId="urn:microsoft.com/office/officeart/2005/8/layout/hierarchy1"/>
    <dgm:cxn modelId="{B4675350-152F-41B0-8285-BFA4BFB66C75}" type="presParOf" srcId="{C34632EC-A112-49CE-BB6B-0AFD39CEBFA5}" destId="{8ED2ACA4-0A32-44DF-8058-9C7FFDFE3D91}" srcOrd="1" destOrd="0" presId="urn:microsoft.com/office/officeart/2005/8/layout/hierarchy1"/>
    <dgm:cxn modelId="{2B925F35-7FA8-404C-A0FA-CCB2773CFBB3}" type="presParOf" srcId="{8ED2ACA4-0A32-44DF-8058-9C7FFDFE3D91}" destId="{EC82A9D2-5394-4C92-A05F-A8003B9FBCC1}" srcOrd="0" destOrd="0" presId="urn:microsoft.com/office/officeart/2005/8/layout/hierarchy1"/>
    <dgm:cxn modelId="{4F7377EC-5110-4CA1-BC81-1F19EF65F14B}" type="presParOf" srcId="{EC82A9D2-5394-4C92-A05F-A8003B9FBCC1}" destId="{5F95CC0D-C5F2-437C-B0DC-4B85A879E22D}" srcOrd="0" destOrd="0" presId="urn:microsoft.com/office/officeart/2005/8/layout/hierarchy1"/>
    <dgm:cxn modelId="{6320C537-F910-443A-B868-3184FAD5F320}" type="presParOf" srcId="{EC82A9D2-5394-4C92-A05F-A8003B9FBCC1}" destId="{BDC7FE9B-B75E-4371-811D-3E69C56D05FC}" srcOrd="1" destOrd="0" presId="urn:microsoft.com/office/officeart/2005/8/layout/hierarchy1"/>
    <dgm:cxn modelId="{C69EAC58-9378-4518-9ECA-45E34FA5826D}" type="presParOf" srcId="{8ED2ACA4-0A32-44DF-8058-9C7FFDFE3D91}" destId="{11BD3FF0-7DFB-4D3A-AB39-24ED437F7BBC}" srcOrd="1" destOrd="0" presId="urn:microsoft.com/office/officeart/2005/8/layout/hierarchy1"/>
    <dgm:cxn modelId="{C0B00782-9123-42C2-8E94-E7C6B96379CB}" type="presParOf" srcId="{98CA2920-E2D1-4DCA-B672-89A9E5627325}" destId="{DFECC4F7-03C6-46EE-9EFB-A218194BC860}" srcOrd="2" destOrd="0" presId="urn:microsoft.com/office/officeart/2005/8/layout/hierarchy1"/>
    <dgm:cxn modelId="{30FC88E5-023C-4BA1-9153-FE4940DCFF46}" type="presParOf" srcId="{98CA2920-E2D1-4DCA-B672-89A9E5627325}" destId="{354A74B7-75FE-4572-86F5-A456ED0489F5}" srcOrd="3" destOrd="0" presId="urn:microsoft.com/office/officeart/2005/8/layout/hierarchy1"/>
    <dgm:cxn modelId="{2A527F46-3A9E-4A30-9B81-1EB427D482B6}" type="presParOf" srcId="{354A74B7-75FE-4572-86F5-A456ED0489F5}" destId="{077D9F99-1B93-435D-919F-C068C0D9CEFC}" srcOrd="0" destOrd="0" presId="urn:microsoft.com/office/officeart/2005/8/layout/hierarchy1"/>
    <dgm:cxn modelId="{ACEC86DD-ACD7-4E3C-8132-94CA24375B57}" type="presParOf" srcId="{077D9F99-1B93-435D-919F-C068C0D9CEFC}" destId="{26C420B4-D63F-49C7-AFF2-E2B1FA44CC36}" srcOrd="0" destOrd="0" presId="urn:microsoft.com/office/officeart/2005/8/layout/hierarchy1"/>
    <dgm:cxn modelId="{1F9F5D68-9010-470A-B9A2-EE48EAC85365}" type="presParOf" srcId="{077D9F99-1B93-435D-919F-C068C0D9CEFC}" destId="{03E33D97-0504-4DD6-9478-7FD1D0681E41}" srcOrd="1" destOrd="0" presId="urn:microsoft.com/office/officeart/2005/8/layout/hierarchy1"/>
    <dgm:cxn modelId="{1359E9A9-15F3-4804-B57B-15B751AAE66E}" type="presParOf" srcId="{354A74B7-75FE-4572-86F5-A456ED0489F5}" destId="{505B1DA5-1734-406E-AB24-C84694161BBF}" srcOrd="1" destOrd="0" presId="urn:microsoft.com/office/officeart/2005/8/layout/hierarchy1"/>
    <dgm:cxn modelId="{DF107B1C-2443-40BA-BF13-E9F79B96EF36}" type="presParOf" srcId="{505B1DA5-1734-406E-AB24-C84694161BBF}" destId="{1A09490D-CCF7-4F18-B5E2-E7043E5A7E0F}" srcOrd="0" destOrd="0" presId="urn:microsoft.com/office/officeart/2005/8/layout/hierarchy1"/>
    <dgm:cxn modelId="{6DF3CB46-CA66-4888-82F9-1866115A445F}" type="presParOf" srcId="{505B1DA5-1734-406E-AB24-C84694161BBF}" destId="{674DF120-6F8A-4BDD-90E9-D096942B8266}" srcOrd="1" destOrd="0" presId="urn:microsoft.com/office/officeart/2005/8/layout/hierarchy1"/>
    <dgm:cxn modelId="{2E37DFB7-2EA5-4B4E-8393-7C08F385C8B5}" type="presParOf" srcId="{674DF120-6F8A-4BDD-90E9-D096942B8266}" destId="{9502B664-57E0-423E-A1FA-BC833B7EF38F}" srcOrd="0" destOrd="0" presId="urn:microsoft.com/office/officeart/2005/8/layout/hierarchy1"/>
    <dgm:cxn modelId="{761C578E-89EC-49C3-8181-A0E63065467C}" type="presParOf" srcId="{9502B664-57E0-423E-A1FA-BC833B7EF38F}" destId="{00B15658-8BE0-427D-9D21-12F95EC5E28E}" srcOrd="0" destOrd="0" presId="urn:microsoft.com/office/officeart/2005/8/layout/hierarchy1"/>
    <dgm:cxn modelId="{AC4561F0-118F-4335-95C0-11273AA01350}" type="presParOf" srcId="{9502B664-57E0-423E-A1FA-BC833B7EF38F}" destId="{ADCE1ACB-E238-43AE-A6D1-26DECAB5D303}" srcOrd="1" destOrd="0" presId="urn:microsoft.com/office/officeart/2005/8/layout/hierarchy1"/>
    <dgm:cxn modelId="{EF07FD5C-771D-41FB-A3BF-7D2F40E8F8CF}" type="presParOf" srcId="{674DF120-6F8A-4BDD-90E9-D096942B8266}" destId="{FE7FD4F4-55B2-4253-BDD7-457240A8BDA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812B6-8BBA-422A-8411-9D0AD7A13B94}"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ES"/>
        </a:p>
      </dgm:t>
    </dgm:pt>
    <dgm:pt modelId="{C6F49792-E6C6-4E6A-83CE-D5A5D69F0B8E}">
      <dgm:prSet phldrT="[Texto]"/>
      <dgm:spPr/>
      <dgm:t>
        <a:bodyPr/>
        <a:lstStyle/>
        <a:p>
          <a:r>
            <a:rPr lang="es-ES" dirty="0" smtClean="0"/>
            <a:t>Manipulación del sistema de archivos</a:t>
          </a:r>
          <a:endParaRPr lang="es-ES" dirty="0"/>
        </a:p>
      </dgm:t>
    </dgm:pt>
    <dgm:pt modelId="{13AE4760-B6EC-4E7E-8C2F-8954F79D70FA}" type="parTrans" cxnId="{3C6A4855-556C-4BF0-8063-7E986438B8AF}">
      <dgm:prSet/>
      <dgm:spPr/>
      <dgm:t>
        <a:bodyPr/>
        <a:lstStyle/>
        <a:p>
          <a:endParaRPr lang="es-ES"/>
        </a:p>
      </dgm:t>
    </dgm:pt>
    <dgm:pt modelId="{9A401317-C8BD-4610-A97C-70FC6D1ECE12}" type="sibTrans" cxnId="{3C6A4855-556C-4BF0-8063-7E986438B8AF}">
      <dgm:prSet/>
      <dgm:spPr/>
      <dgm:t>
        <a:bodyPr/>
        <a:lstStyle/>
        <a:p>
          <a:endParaRPr lang="es-ES"/>
        </a:p>
      </dgm:t>
    </dgm:pt>
    <dgm:pt modelId="{AA68EC35-C302-40DD-A35D-7B926A981302}">
      <dgm:prSet phldrT="[Texto]" custT="1"/>
      <dgm:spPr/>
      <dgm:t>
        <a:bodyPr/>
        <a:lstStyle/>
        <a:p>
          <a:pPr>
            <a:lnSpc>
              <a:spcPts val="2880"/>
            </a:lnSpc>
          </a:pPr>
          <a:r>
            <a:rPr lang="es-ES" sz="2400" dirty="0" smtClean="0"/>
            <a:t>SELECT</a:t>
          </a:r>
          <a:endParaRPr lang="es-ES" sz="2400" dirty="0"/>
        </a:p>
      </dgm:t>
    </dgm:pt>
    <dgm:pt modelId="{DA74C970-0C1A-4A2E-939A-2F0E728FD1B4}" type="parTrans" cxnId="{631E2DB8-3832-4836-B69D-028019420CD8}">
      <dgm:prSet/>
      <dgm:spPr/>
      <dgm:t>
        <a:bodyPr/>
        <a:lstStyle/>
        <a:p>
          <a:endParaRPr lang="es-ES"/>
        </a:p>
      </dgm:t>
    </dgm:pt>
    <dgm:pt modelId="{A2014723-63AC-4E32-8F03-FDAC80353BB2}" type="sibTrans" cxnId="{631E2DB8-3832-4836-B69D-028019420CD8}">
      <dgm:prSet/>
      <dgm:spPr/>
      <dgm:t>
        <a:bodyPr/>
        <a:lstStyle/>
        <a:p>
          <a:endParaRPr lang="es-ES"/>
        </a:p>
      </dgm:t>
    </dgm:pt>
    <dgm:pt modelId="{A8AAB7C6-B6EB-4E33-BFFF-FAB3A5F4D1A4}">
      <dgm:prSet phldrT="[Texto]"/>
      <dgm:spPr/>
      <dgm:t>
        <a:bodyPr/>
        <a:lstStyle/>
        <a:p>
          <a:r>
            <a:rPr lang="es-ES" dirty="0" smtClean="0"/>
            <a:t>Características de seguridad</a:t>
          </a:r>
          <a:endParaRPr lang="es-ES" dirty="0"/>
        </a:p>
      </dgm:t>
    </dgm:pt>
    <dgm:pt modelId="{96E54FB1-2FD3-41F5-BD22-7F5201930067}" type="parTrans" cxnId="{49438501-7861-4365-99D7-8DA87AC51A5C}">
      <dgm:prSet/>
      <dgm:spPr/>
      <dgm:t>
        <a:bodyPr/>
        <a:lstStyle/>
        <a:p>
          <a:endParaRPr lang="es-ES"/>
        </a:p>
      </dgm:t>
    </dgm:pt>
    <dgm:pt modelId="{A2A8385C-CAE2-4F26-AC94-035D24351785}" type="sibTrans" cxnId="{49438501-7861-4365-99D7-8DA87AC51A5C}">
      <dgm:prSet/>
      <dgm:spPr/>
      <dgm:t>
        <a:bodyPr/>
        <a:lstStyle/>
        <a:p>
          <a:endParaRPr lang="es-ES"/>
        </a:p>
      </dgm:t>
    </dgm:pt>
    <dgm:pt modelId="{0A3C5CB6-603A-43D9-84D4-38B9BBBFB1D0}">
      <dgm:prSet phldrT="[Texto]" custT="1"/>
      <dgm:spPr/>
      <dgm:t>
        <a:bodyPr/>
        <a:lstStyle/>
        <a:p>
          <a:pPr>
            <a:lnSpc>
              <a:spcPts val="2880"/>
            </a:lnSpc>
          </a:pPr>
          <a:r>
            <a:rPr lang="es-ES" sz="2400" dirty="0" smtClean="0"/>
            <a:t>GET CHALLENGE</a:t>
          </a:r>
          <a:endParaRPr lang="es-ES" sz="2400" dirty="0"/>
        </a:p>
      </dgm:t>
    </dgm:pt>
    <dgm:pt modelId="{032657B3-DEC8-4064-8345-929C998420D3}" type="parTrans" cxnId="{D02E4DDD-D434-4BDD-BD20-E5681FF89D73}">
      <dgm:prSet/>
      <dgm:spPr/>
      <dgm:t>
        <a:bodyPr/>
        <a:lstStyle/>
        <a:p>
          <a:endParaRPr lang="es-ES"/>
        </a:p>
      </dgm:t>
    </dgm:pt>
    <dgm:pt modelId="{D7DF4F1B-7B23-40AE-BFB5-7DE48445D08B}" type="sibTrans" cxnId="{D02E4DDD-D434-4BDD-BD20-E5681FF89D73}">
      <dgm:prSet/>
      <dgm:spPr/>
      <dgm:t>
        <a:bodyPr/>
        <a:lstStyle/>
        <a:p>
          <a:endParaRPr lang="es-ES"/>
        </a:p>
      </dgm:t>
    </dgm:pt>
    <dgm:pt modelId="{545FF624-1247-432B-8D04-39B8EE625860}">
      <dgm:prSet phldrT="[Texto]" custT="1"/>
      <dgm:spPr/>
      <dgm:t>
        <a:bodyPr/>
        <a:lstStyle/>
        <a:p>
          <a:pPr>
            <a:lnSpc>
              <a:spcPts val="2880"/>
            </a:lnSpc>
          </a:pPr>
          <a:r>
            <a:rPr lang="es-ES" sz="2400" dirty="0" smtClean="0"/>
            <a:t>MUTUAL AUTHENTICATE</a:t>
          </a:r>
          <a:endParaRPr lang="es-ES" sz="2400" dirty="0"/>
        </a:p>
      </dgm:t>
    </dgm:pt>
    <dgm:pt modelId="{F3B5F723-B774-4FC9-B41F-2A7068F72968}" type="parTrans" cxnId="{AF1A64FA-0373-41FC-8C77-ABDD74F901F0}">
      <dgm:prSet/>
      <dgm:spPr/>
      <dgm:t>
        <a:bodyPr/>
        <a:lstStyle/>
        <a:p>
          <a:endParaRPr lang="es-ES"/>
        </a:p>
      </dgm:t>
    </dgm:pt>
    <dgm:pt modelId="{D2F3F52A-5289-4BE0-8C7B-07EAE4133258}" type="sibTrans" cxnId="{AF1A64FA-0373-41FC-8C77-ABDD74F901F0}">
      <dgm:prSet/>
      <dgm:spPr/>
      <dgm:t>
        <a:bodyPr/>
        <a:lstStyle/>
        <a:p>
          <a:endParaRPr lang="es-ES"/>
        </a:p>
      </dgm:t>
    </dgm:pt>
    <dgm:pt modelId="{14F30C86-5E7C-466D-99A5-E5CA5C354D65}">
      <dgm:prSet phldrT="[Texto]" custT="1"/>
      <dgm:spPr/>
      <dgm:t>
        <a:bodyPr/>
        <a:lstStyle/>
        <a:p>
          <a:pPr>
            <a:lnSpc>
              <a:spcPts val="2880"/>
            </a:lnSpc>
          </a:pPr>
          <a:r>
            <a:rPr lang="es-ES" sz="2400" dirty="0" smtClean="0"/>
            <a:t>CREATE FILE</a:t>
          </a:r>
          <a:endParaRPr lang="es-ES" sz="2400" dirty="0"/>
        </a:p>
      </dgm:t>
    </dgm:pt>
    <dgm:pt modelId="{8561BCE7-AE4D-4EB7-B1D7-276E4E743766}" type="parTrans" cxnId="{177ECEE4-6752-4F50-8874-3E744F6A6C64}">
      <dgm:prSet/>
      <dgm:spPr/>
      <dgm:t>
        <a:bodyPr/>
        <a:lstStyle/>
        <a:p>
          <a:endParaRPr lang="es-ES"/>
        </a:p>
      </dgm:t>
    </dgm:pt>
    <dgm:pt modelId="{1D11DCBC-CE12-4FC0-8862-CBD7E55C4B82}" type="sibTrans" cxnId="{177ECEE4-6752-4F50-8874-3E744F6A6C64}">
      <dgm:prSet/>
      <dgm:spPr/>
      <dgm:t>
        <a:bodyPr/>
        <a:lstStyle/>
        <a:p>
          <a:endParaRPr lang="es-ES"/>
        </a:p>
      </dgm:t>
    </dgm:pt>
    <dgm:pt modelId="{AD6DC4EB-FD7D-4CC1-93D0-D634FF54EA56}">
      <dgm:prSet phldrT="[Texto]" custT="1"/>
      <dgm:spPr/>
      <dgm:t>
        <a:bodyPr/>
        <a:lstStyle/>
        <a:p>
          <a:pPr>
            <a:lnSpc>
              <a:spcPts val="2880"/>
            </a:lnSpc>
          </a:pPr>
          <a:r>
            <a:rPr lang="es-ES" sz="2400" dirty="0" smtClean="0"/>
            <a:t>READ BINARY</a:t>
          </a:r>
          <a:endParaRPr lang="es-ES" sz="2400" dirty="0"/>
        </a:p>
      </dgm:t>
    </dgm:pt>
    <dgm:pt modelId="{7DCEC19D-0979-4313-ADA6-AD6527F16B75}" type="parTrans" cxnId="{6EC33D5E-C5D1-4BA6-B016-B8C6CFD8C821}">
      <dgm:prSet/>
      <dgm:spPr/>
      <dgm:t>
        <a:bodyPr/>
        <a:lstStyle/>
        <a:p>
          <a:endParaRPr lang="es-ES"/>
        </a:p>
      </dgm:t>
    </dgm:pt>
    <dgm:pt modelId="{0A5DB05F-A7A3-440A-BB4A-42E8195F9747}" type="sibTrans" cxnId="{6EC33D5E-C5D1-4BA6-B016-B8C6CFD8C821}">
      <dgm:prSet/>
      <dgm:spPr/>
      <dgm:t>
        <a:bodyPr/>
        <a:lstStyle/>
        <a:p>
          <a:endParaRPr lang="es-ES"/>
        </a:p>
      </dgm:t>
    </dgm:pt>
    <dgm:pt modelId="{8BFA5490-ABAE-4873-9177-82A34E84B63D}">
      <dgm:prSet phldrT="[Texto]" custT="1"/>
      <dgm:spPr/>
      <dgm:t>
        <a:bodyPr/>
        <a:lstStyle/>
        <a:p>
          <a:pPr>
            <a:lnSpc>
              <a:spcPts val="2880"/>
            </a:lnSpc>
          </a:pPr>
          <a:r>
            <a:rPr lang="es-ES" sz="2400" dirty="0" smtClean="0"/>
            <a:t>UPDATE BINARY</a:t>
          </a:r>
          <a:endParaRPr lang="es-ES" sz="2400" dirty="0"/>
        </a:p>
      </dgm:t>
    </dgm:pt>
    <dgm:pt modelId="{010750CB-BAB4-4C8B-909C-1D118FE81BF3}" type="parTrans" cxnId="{BBF59282-9051-44A8-8924-430A73CB719D}">
      <dgm:prSet/>
      <dgm:spPr/>
      <dgm:t>
        <a:bodyPr/>
        <a:lstStyle/>
        <a:p>
          <a:endParaRPr lang="es-ES"/>
        </a:p>
      </dgm:t>
    </dgm:pt>
    <dgm:pt modelId="{685DBB10-1623-4DDB-B4EC-C324DAC49EC2}" type="sibTrans" cxnId="{BBF59282-9051-44A8-8924-430A73CB719D}">
      <dgm:prSet/>
      <dgm:spPr/>
      <dgm:t>
        <a:bodyPr/>
        <a:lstStyle/>
        <a:p>
          <a:endParaRPr lang="es-ES"/>
        </a:p>
      </dgm:t>
    </dgm:pt>
    <dgm:pt modelId="{7B255C66-ECAF-4E6B-8C09-968F83FEC8F8}">
      <dgm:prSet phldrT="[Texto]" custT="1"/>
      <dgm:spPr/>
      <dgm:t>
        <a:bodyPr/>
        <a:lstStyle/>
        <a:p>
          <a:pPr>
            <a:lnSpc>
              <a:spcPts val="2880"/>
            </a:lnSpc>
          </a:pPr>
          <a:r>
            <a:rPr lang="es-ES" sz="2400" dirty="0" smtClean="0"/>
            <a:t>EXTERNAL AUTHENTICATE</a:t>
          </a:r>
          <a:endParaRPr lang="es-ES" sz="2400" dirty="0"/>
        </a:p>
      </dgm:t>
    </dgm:pt>
    <dgm:pt modelId="{7CC8F51F-163A-4634-873D-1240A002A94E}" type="parTrans" cxnId="{0180D294-539F-415A-B2E5-A8CD9160E1F1}">
      <dgm:prSet/>
      <dgm:spPr/>
      <dgm:t>
        <a:bodyPr/>
        <a:lstStyle/>
        <a:p>
          <a:endParaRPr lang="es-ES"/>
        </a:p>
      </dgm:t>
    </dgm:pt>
    <dgm:pt modelId="{E3F8EBF3-7FE6-4678-984E-74746FB671BC}" type="sibTrans" cxnId="{0180D294-539F-415A-B2E5-A8CD9160E1F1}">
      <dgm:prSet/>
      <dgm:spPr/>
      <dgm:t>
        <a:bodyPr/>
        <a:lstStyle/>
        <a:p>
          <a:endParaRPr lang="es-ES"/>
        </a:p>
      </dgm:t>
    </dgm:pt>
    <dgm:pt modelId="{4E502663-DEC3-4AEE-99C2-D78F55D858A7}">
      <dgm:prSet phldrT="[Texto]" custT="1"/>
      <dgm:spPr/>
      <dgm:t>
        <a:bodyPr/>
        <a:lstStyle/>
        <a:p>
          <a:pPr>
            <a:lnSpc>
              <a:spcPts val="2880"/>
            </a:lnSpc>
          </a:pPr>
          <a:r>
            <a:rPr lang="es-ES" sz="2400" dirty="0" smtClean="0"/>
            <a:t>INTERNAL AUTHENTICATE</a:t>
          </a:r>
          <a:endParaRPr lang="es-ES" sz="2400" dirty="0"/>
        </a:p>
      </dgm:t>
    </dgm:pt>
    <dgm:pt modelId="{7CDB31A3-7785-4242-9FCF-CE3A0AF98669}" type="parTrans" cxnId="{CF0BCE5D-CD39-4764-B9D6-47B33747BB88}">
      <dgm:prSet/>
      <dgm:spPr/>
      <dgm:t>
        <a:bodyPr/>
        <a:lstStyle/>
        <a:p>
          <a:endParaRPr lang="es-ES"/>
        </a:p>
      </dgm:t>
    </dgm:pt>
    <dgm:pt modelId="{88DE46BC-FE99-48DB-BBF7-DEC798BA3C4F}" type="sibTrans" cxnId="{CF0BCE5D-CD39-4764-B9D6-47B33747BB88}">
      <dgm:prSet/>
      <dgm:spPr/>
      <dgm:t>
        <a:bodyPr/>
        <a:lstStyle/>
        <a:p>
          <a:endParaRPr lang="es-ES"/>
        </a:p>
      </dgm:t>
    </dgm:pt>
    <dgm:pt modelId="{5B5116FD-2B7A-4ADC-A58D-6A3DC9C0D9E3}" type="pres">
      <dgm:prSet presAssocID="{765812B6-8BBA-422A-8411-9D0AD7A13B94}" presName="Name0" presStyleCnt="0">
        <dgm:presLayoutVars>
          <dgm:dir/>
          <dgm:animLvl val="lvl"/>
          <dgm:resizeHandles val="exact"/>
        </dgm:presLayoutVars>
      </dgm:prSet>
      <dgm:spPr/>
      <dgm:t>
        <a:bodyPr/>
        <a:lstStyle/>
        <a:p>
          <a:endParaRPr lang="es-ES"/>
        </a:p>
      </dgm:t>
    </dgm:pt>
    <dgm:pt modelId="{526D3D02-B38F-4413-9A85-60CD64AD5CE3}" type="pres">
      <dgm:prSet presAssocID="{C6F49792-E6C6-4E6A-83CE-D5A5D69F0B8E}" presName="composite" presStyleCnt="0"/>
      <dgm:spPr/>
    </dgm:pt>
    <dgm:pt modelId="{93EDFA67-200D-4C3B-B2E0-18C2126B7175}" type="pres">
      <dgm:prSet presAssocID="{C6F49792-E6C6-4E6A-83CE-D5A5D69F0B8E}" presName="parTx" presStyleLbl="alignNode1" presStyleIdx="0" presStyleCnt="2">
        <dgm:presLayoutVars>
          <dgm:chMax val="0"/>
          <dgm:chPref val="0"/>
          <dgm:bulletEnabled val="1"/>
        </dgm:presLayoutVars>
      </dgm:prSet>
      <dgm:spPr/>
      <dgm:t>
        <a:bodyPr/>
        <a:lstStyle/>
        <a:p>
          <a:endParaRPr lang="es-ES"/>
        </a:p>
      </dgm:t>
    </dgm:pt>
    <dgm:pt modelId="{0918810F-267B-4F0F-85D4-11798D869D44}" type="pres">
      <dgm:prSet presAssocID="{C6F49792-E6C6-4E6A-83CE-D5A5D69F0B8E}" presName="desTx" presStyleLbl="alignAccFollowNode1" presStyleIdx="0" presStyleCnt="2">
        <dgm:presLayoutVars>
          <dgm:bulletEnabled val="1"/>
        </dgm:presLayoutVars>
      </dgm:prSet>
      <dgm:spPr/>
      <dgm:t>
        <a:bodyPr/>
        <a:lstStyle/>
        <a:p>
          <a:endParaRPr lang="es-ES"/>
        </a:p>
      </dgm:t>
    </dgm:pt>
    <dgm:pt modelId="{3841F133-39ED-4330-863B-A5A2EFA05FD0}" type="pres">
      <dgm:prSet presAssocID="{9A401317-C8BD-4610-A97C-70FC6D1ECE12}" presName="space" presStyleCnt="0"/>
      <dgm:spPr/>
    </dgm:pt>
    <dgm:pt modelId="{6806FDB9-C478-4834-B4A1-BFCB0D96E73F}" type="pres">
      <dgm:prSet presAssocID="{A8AAB7C6-B6EB-4E33-BFFF-FAB3A5F4D1A4}" presName="composite" presStyleCnt="0"/>
      <dgm:spPr/>
    </dgm:pt>
    <dgm:pt modelId="{82AFB895-6732-4AA2-9B5F-BE2981B01715}" type="pres">
      <dgm:prSet presAssocID="{A8AAB7C6-B6EB-4E33-BFFF-FAB3A5F4D1A4}" presName="parTx" presStyleLbl="alignNode1" presStyleIdx="1" presStyleCnt="2">
        <dgm:presLayoutVars>
          <dgm:chMax val="0"/>
          <dgm:chPref val="0"/>
          <dgm:bulletEnabled val="1"/>
        </dgm:presLayoutVars>
      </dgm:prSet>
      <dgm:spPr/>
      <dgm:t>
        <a:bodyPr/>
        <a:lstStyle/>
        <a:p>
          <a:endParaRPr lang="es-ES"/>
        </a:p>
      </dgm:t>
    </dgm:pt>
    <dgm:pt modelId="{E7C07B24-FCA2-4F4C-8A96-53B724D84C89}" type="pres">
      <dgm:prSet presAssocID="{A8AAB7C6-B6EB-4E33-BFFF-FAB3A5F4D1A4}" presName="desTx" presStyleLbl="alignAccFollowNode1" presStyleIdx="1" presStyleCnt="2">
        <dgm:presLayoutVars>
          <dgm:bulletEnabled val="1"/>
        </dgm:presLayoutVars>
      </dgm:prSet>
      <dgm:spPr/>
      <dgm:t>
        <a:bodyPr/>
        <a:lstStyle/>
        <a:p>
          <a:endParaRPr lang="es-ES"/>
        </a:p>
      </dgm:t>
    </dgm:pt>
  </dgm:ptLst>
  <dgm:cxnLst>
    <dgm:cxn modelId="{AF1A64FA-0373-41FC-8C77-ABDD74F901F0}" srcId="{A8AAB7C6-B6EB-4E33-BFFF-FAB3A5F4D1A4}" destId="{545FF624-1247-432B-8D04-39B8EE625860}" srcOrd="3" destOrd="0" parTransId="{F3B5F723-B774-4FC9-B41F-2A7068F72968}" sibTransId="{D2F3F52A-5289-4BE0-8C7B-07EAE4133258}"/>
    <dgm:cxn modelId="{6EC33D5E-C5D1-4BA6-B016-B8C6CFD8C821}" srcId="{C6F49792-E6C6-4E6A-83CE-D5A5D69F0B8E}" destId="{AD6DC4EB-FD7D-4CC1-93D0-D634FF54EA56}" srcOrd="2" destOrd="0" parTransId="{7DCEC19D-0979-4313-ADA6-AD6527F16B75}" sibTransId="{0A5DB05F-A7A3-440A-BB4A-42E8195F9747}"/>
    <dgm:cxn modelId="{2FFC5E1E-0E5D-41DF-ABDA-D949B2118AE9}" type="presOf" srcId="{545FF624-1247-432B-8D04-39B8EE625860}" destId="{E7C07B24-FCA2-4F4C-8A96-53B724D84C89}" srcOrd="0" destOrd="3" presId="urn:microsoft.com/office/officeart/2005/8/layout/hList1"/>
    <dgm:cxn modelId="{CF0BCE5D-CD39-4764-B9D6-47B33747BB88}" srcId="{A8AAB7C6-B6EB-4E33-BFFF-FAB3A5F4D1A4}" destId="{4E502663-DEC3-4AEE-99C2-D78F55D858A7}" srcOrd="2" destOrd="0" parTransId="{7CDB31A3-7785-4242-9FCF-CE3A0AF98669}" sibTransId="{88DE46BC-FE99-48DB-BBF7-DEC798BA3C4F}"/>
    <dgm:cxn modelId="{D02E4DDD-D434-4BDD-BD20-E5681FF89D73}" srcId="{A8AAB7C6-B6EB-4E33-BFFF-FAB3A5F4D1A4}" destId="{0A3C5CB6-603A-43D9-84D4-38B9BBBFB1D0}" srcOrd="0" destOrd="0" parTransId="{032657B3-DEC8-4064-8345-929C998420D3}" sibTransId="{D7DF4F1B-7B23-40AE-BFB5-7DE48445D08B}"/>
    <dgm:cxn modelId="{177ECEE4-6752-4F50-8874-3E744F6A6C64}" srcId="{C6F49792-E6C6-4E6A-83CE-D5A5D69F0B8E}" destId="{14F30C86-5E7C-466D-99A5-E5CA5C354D65}" srcOrd="1" destOrd="0" parTransId="{8561BCE7-AE4D-4EB7-B1D7-276E4E743766}" sibTransId="{1D11DCBC-CE12-4FC0-8862-CBD7E55C4B82}"/>
    <dgm:cxn modelId="{2C0C8E51-07B8-4FA1-A88F-46B89AA62E2A}" type="presOf" srcId="{0A3C5CB6-603A-43D9-84D4-38B9BBBFB1D0}" destId="{E7C07B24-FCA2-4F4C-8A96-53B724D84C89}" srcOrd="0" destOrd="0" presId="urn:microsoft.com/office/officeart/2005/8/layout/hList1"/>
    <dgm:cxn modelId="{E90C515F-E49A-45BB-A387-862FBDF328DC}" type="presOf" srcId="{AA68EC35-C302-40DD-A35D-7B926A981302}" destId="{0918810F-267B-4F0F-85D4-11798D869D44}" srcOrd="0" destOrd="0" presId="urn:microsoft.com/office/officeart/2005/8/layout/hList1"/>
    <dgm:cxn modelId="{78576C3F-11F1-4FAB-803D-A022FBA7C295}" type="presOf" srcId="{8BFA5490-ABAE-4873-9177-82A34E84B63D}" destId="{0918810F-267B-4F0F-85D4-11798D869D44}" srcOrd="0" destOrd="3" presId="urn:microsoft.com/office/officeart/2005/8/layout/hList1"/>
    <dgm:cxn modelId="{BBF59282-9051-44A8-8924-430A73CB719D}" srcId="{C6F49792-E6C6-4E6A-83CE-D5A5D69F0B8E}" destId="{8BFA5490-ABAE-4873-9177-82A34E84B63D}" srcOrd="3" destOrd="0" parTransId="{010750CB-BAB4-4C8B-909C-1D118FE81BF3}" sibTransId="{685DBB10-1623-4DDB-B4EC-C324DAC49EC2}"/>
    <dgm:cxn modelId="{3C6A4855-556C-4BF0-8063-7E986438B8AF}" srcId="{765812B6-8BBA-422A-8411-9D0AD7A13B94}" destId="{C6F49792-E6C6-4E6A-83CE-D5A5D69F0B8E}" srcOrd="0" destOrd="0" parTransId="{13AE4760-B6EC-4E7E-8C2F-8954F79D70FA}" sibTransId="{9A401317-C8BD-4610-A97C-70FC6D1ECE12}"/>
    <dgm:cxn modelId="{0180D294-539F-415A-B2E5-A8CD9160E1F1}" srcId="{A8AAB7C6-B6EB-4E33-BFFF-FAB3A5F4D1A4}" destId="{7B255C66-ECAF-4E6B-8C09-968F83FEC8F8}" srcOrd="1" destOrd="0" parTransId="{7CC8F51F-163A-4634-873D-1240A002A94E}" sibTransId="{E3F8EBF3-7FE6-4678-984E-74746FB671BC}"/>
    <dgm:cxn modelId="{D8DE8FF1-5DBB-4703-8543-3BDBA35897A9}" type="presOf" srcId="{A8AAB7C6-B6EB-4E33-BFFF-FAB3A5F4D1A4}" destId="{82AFB895-6732-4AA2-9B5F-BE2981B01715}" srcOrd="0" destOrd="0" presId="urn:microsoft.com/office/officeart/2005/8/layout/hList1"/>
    <dgm:cxn modelId="{49438501-7861-4365-99D7-8DA87AC51A5C}" srcId="{765812B6-8BBA-422A-8411-9D0AD7A13B94}" destId="{A8AAB7C6-B6EB-4E33-BFFF-FAB3A5F4D1A4}" srcOrd="1" destOrd="0" parTransId="{96E54FB1-2FD3-41F5-BD22-7F5201930067}" sibTransId="{A2A8385C-CAE2-4F26-AC94-035D24351785}"/>
    <dgm:cxn modelId="{2E0B7616-84F4-49FE-BA2B-D43A9515B00A}" type="presOf" srcId="{AD6DC4EB-FD7D-4CC1-93D0-D634FF54EA56}" destId="{0918810F-267B-4F0F-85D4-11798D869D44}" srcOrd="0" destOrd="2" presId="urn:microsoft.com/office/officeart/2005/8/layout/hList1"/>
    <dgm:cxn modelId="{631E2DB8-3832-4836-B69D-028019420CD8}" srcId="{C6F49792-E6C6-4E6A-83CE-D5A5D69F0B8E}" destId="{AA68EC35-C302-40DD-A35D-7B926A981302}" srcOrd="0" destOrd="0" parTransId="{DA74C970-0C1A-4A2E-939A-2F0E728FD1B4}" sibTransId="{A2014723-63AC-4E32-8F03-FDAC80353BB2}"/>
    <dgm:cxn modelId="{CB96D436-2C13-4025-8AE4-5121A9D2AC1E}" type="presOf" srcId="{7B255C66-ECAF-4E6B-8C09-968F83FEC8F8}" destId="{E7C07B24-FCA2-4F4C-8A96-53B724D84C89}" srcOrd="0" destOrd="1" presId="urn:microsoft.com/office/officeart/2005/8/layout/hList1"/>
    <dgm:cxn modelId="{6D25D46E-C83E-46DA-A852-C49C7C9FF189}" type="presOf" srcId="{765812B6-8BBA-422A-8411-9D0AD7A13B94}" destId="{5B5116FD-2B7A-4ADC-A58D-6A3DC9C0D9E3}" srcOrd="0" destOrd="0" presId="urn:microsoft.com/office/officeart/2005/8/layout/hList1"/>
    <dgm:cxn modelId="{205AA257-6EED-4A72-9D8A-D46C1614119A}" type="presOf" srcId="{14F30C86-5E7C-466D-99A5-E5CA5C354D65}" destId="{0918810F-267B-4F0F-85D4-11798D869D44}" srcOrd="0" destOrd="1" presId="urn:microsoft.com/office/officeart/2005/8/layout/hList1"/>
    <dgm:cxn modelId="{334DF7CD-8A3C-48D7-BCB6-CAAFC4E57B4C}" type="presOf" srcId="{4E502663-DEC3-4AEE-99C2-D78F55D858A7}" destId="{E7C07B24-FCA2-4F4C-8A96-53B724D84C89}" srcOrd="0" destOrd="2" presId="urn:microsoft.com/office/officeart/2005/8/layout/hList1"/>
    <dgm:cxn modelId="{E2596513-7815-485B-BEC3-695C56450D1D}" type="presOf" srcId="{C6F49792-E6C6-4E6A-83CE-D5A5D69F0B8E}" destId="{93EDFA67-200D-4C3B-B2E0-18C2126B7175}" srcOrd="0" destOrd="0" presId="urn:microsoft.com/office/officeart/2005/8/layout/hList1"/>
    <dgm:cxn modelId="{1CEF7278-8B71-4D55-B2E7-F09732F5D4AF}" type="presParOf" srcId="{5B5116FD-2B7A-4ADC-A58D-6A3DC9C0D9E3}" destId="{526D3D02-B38F-4413-9A85-60CD64AD5CE3}" srcOrd="0" destOrd="0" presId="urn:microsoft.com/office/officeart/2005/8/layout/hList1"/>
    <dgm:cxn modelId="{3A00677E-9EE0-4D06-9D75-6F6EC0007F82}" type="presParOf" srcId="{526D3D02-B38F-4413-9A85-60CD64AD5CE3}" destId="{93EDFA67-200D-4C3B-B2E0-18C2126B7175}" srcOrd="0" destOrd="0" presId="urn:microsoft.com/office/officeart/2005/8/layout/hList1"/>
    <dgm:cxn modelId="{30D4D247-0C3F-47B6-9056-B5855A273C08}" type="presParOf" srcId="{526D3D02-B38F-4413-9A85-60CD64AD5CE3}" destId="{0918810F-267B-4F0F-85D4-11798D869D44}" srcOrd="1" destOrd="0" presId="urn:microsoft.com/office/officeart/2005/8/layout/hList1"/>
    <dgm:cxn modelId="{1ADB6135-068A-40A0-BC83-B052D7173E22}" type="presParOf" srcId="{5B5116FD-2B7A-4ADC-A58D-6A3DC9C0D9E3}" destId="{3841F133-39ED-4330-863B-A5A2EFA05FD0}" srcOrd="1" destOrd="0" presId="urn:microsoft.com/office/officeart/2005/8/layout/hList1"/>
    <dgm:cxn modelId="{B5FDBB20-7981-44A1-9259-AD4C21E59D85}" type="presParOf" srcId="{5B5116FD-2B7A-4ADC-A58D-6A3DC9C0D9E3}" destId="{6806FDB9-C478-4834-B4A1-BFCB0D96E73F}" srcOrd="2" destOrd="0" presId="urn:microsoft.com/office/officeart/2005/8/layout/hList1"/>
    <dgm:cxn modelId="{90311B4B-DB23-49DC-8C4C-9D7CEF3701F9}" type="presParOf" srcId="{6806FDB9-C478-4834-B4A1-BFCB0D96E73F}" destId="{82AFB895-6732-4AA2-9B5F-BE2981B01715}" srcOrd="0" destOrd="0" presId="urn:microsoft.com/office/officeart/2005/8/layout/hList1"/>
    <dgm:cxn modelId="{4ED3B372-1B7F-4BFE-A17B-6C0941B88A7D}" type="presParOf" srcId="{6806FDB9-C478-4834-B4A1-BFCB0D96E73F}" destId="{E7C07B24-FCA2-4F4C-8A96-53B724D84C8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D1C3C7-808C-43F4-8B27-31A13F40100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ES"/>
        </a:p>
      </dgm:t>
    </dgm:pt>
    <dgm:pt modelId="{864276C4-D94A-4302-AFBF-ED68D21986EB}">
      <dgm:prSet phldrT="[Texto]"/>
      <dgm:spPr/>
      <dgm:t>
        <a:bodyPr/>
        <a:lstStyle/>
        <a:p>
          <a:r>
            <a:rPr lang="es-ES" dirty="0" smtClean="0"/>
            <a:t>ACCESO AL CHIP</a:t>
          </a:r>
          <a:endParaRPr lang="es-ES" dirty="0"/>
        </a:p>
      </dgm:t>
    </dgm:pt>
    <dgm:pt modelId="{CB3F54C9-60F0-4D28-ADC9-4CAA66EA8040}" type="parTrans" cxnId="{6E547F29-4A43-4E76-ADDD-839E7D7728B5}">
      <dgm:prSet/>
      <dgm:spPr/>
      <dgm:t>
        <a:bodyPr/>
        <a:lstStyle/>
        <a:p>
          <a:endParaRPr lang="es-ES"/>
        </a:p>
      </dgm:t>
    </dgm:pt>
    <dgm:pt modelId="{FCE7EB4E-18D1-414B-8F4B-5E36C9EFD65F}" type="sibTrans" cxnId="{6E547F29-4A43-4E76-ADDD-839E7D7728B5}">
      <dgm:prSet/>
      <dgm:spPr/>
      <dgm:t>
        <a:bodyPr/>
        <a:lstStyle/>
        <a:p>
          <a:endParaRPr lang="es-ES"/>
        </a:p>
      </dgm:t>
    </dgm:pt>
    <dgm:pt modelId="{33A5686F-4DCD-4CCE-ADCE-DB72050F116B}">
      <dgm:prSet phldrT="[Texto]" custT="1"/>
      <dgm:spPr/>
      <dgm:t>
        <a:bodyPr/>
        <a:lstStyle/>
        <a:p>
          <a:r>
            <a:rPr lang="es-ES" sz="2800" b="1" dirty="0" smtClean="0"/>
            <a:t>BAC</a:t>
          </a:r>
          <a:endParaRPr lang="es-ES" sz="2100" b="1" dirty="0"/>
        </a:p>
      </dgm:t>
    </dgm:pt>
    <dgm:pt modelId="{BCFAE2A4-26FF-406D-85CC-3B83F7074CED}" type="parTrans" cxnId="{A08ED3C7-A4E2-45DE-B3C9-A5EBCC836FF5}">
      <dgm:prSet/>
      <dgm:spPr/>
      <dgm:t>
        <a:bodyPr/>
        <a:lstStyle/>
        <a:p>
          <a:endParaRPr lang="es-ES"/>
        </a:p>
      </dgm:t>
    </dgm:pt>
    <dgm:pt modelId="{4BA30B18-54C2-4B93-8B02-E17B8D76E07E}" type="sibTrans" cxnId="{A08ED3C7-A4E2-45DE-B3C9-A5EBCC836FF5}">
      <dgm:prSet/>
      <dgm:spPr/>
      <dgm:t>
        <a:bodyPr/>
        <a:lstStyle/>
        <a:p>
          <a:endParaRPr lang="es-ES"/>
        </a:p>
      </dgm:t>
    </dgm:pt>
    <dgm:pt modelId="{23D4A9FA-AEA8-4EE2-A675-62CB416DEE3D}">
      <dgm:prSet phldrT="[Texto]"/>
      <dgm:spPr/>
      <dgm:t>
        <a:bodyPr/>
        <a:lstStyle/>
        <a:p>
          <a:r>
            <a:rPr lang="es-ES" sz="2100" dirty="0" smtClean="0"/>
            <a:t>PACE</a:t>
          </a:r>
          <a:endParaRPr lang="es-ES" sz="2100" dirty="0"/>
        </a:p>
      </dgm:t>
    </dgm:pt>
    <dgm:pt modelId="{0C83A544-5BE4-4B00-9783-F69524FC0B8A}" type="parTrans" cxnId="{9AA5BB58-3A60-4FE2-BE07-C77631191190}">
      <dgm:prSet/>
      <dgm:spPr/>
      <dgm:t>
        <a:bodyPr/>
        <a:lstStyle/>
        <a:p>
          <a:endParaRPr lang="es-ES"/>
        </a:p>
      </dgm:t>
    </dgm:pt>
    <dgm:pt modelId="{813908B3-55EB-4443-BC53-4D3C5EE5704F}" type="sibTrans" cxnId="{9AA5BB58-3A60-4FE2-BE07-C77631191190}">
      <dgm:prSet/>
      <dgm:spPr/>
      <dgm:t>
        <a:bodyPr/>
        <a:lstStyle/>
        <a:p>
          <a:endParaRPr lang="es-ES"/>
        </a:p>
      </dgm:t>
    </dgm:pt>
    <dgm:pt modelId="{1249ECF6-448B-483B-92F2-D5F7E774D576}">
      <dgm:prSet phldrT="[Texto]"/>
      <dgm:spPr/>
      <dgm:t>
        <a:bodyPr/>
        <a:lstStyle/>
        <a:p>
          <a:r>
            <a:rPr lang="es-ES" dirty="0" smtClean="0"/>
            <a:t>SUSTITUCIÓN DEL CHIP</a:t>
          </a:r>
          <a:endParaRPr lang="es-ES" dirty="0"/>
        </a:p>
      </dgm:t>
    </dgm:pt>
    <dgm:pt modelId="{2B8DCD7B-A778-4FD0-96BF-D0EE40ABA8CA}" type="parTrans" cxnId="{21518462-FB53-4EE5-B03A-C90725783AF1}">
      <dgm:prSet/>
      <dgm:spPr/>
      <dgm:t>
        <a:bodyPr/>
        <a:lstStyle/>
        <a:p>
          <a:endParaRPr lang="es-ES"/>
        </a:p>
      </dgm:t>
    </dgm:pt>
    <dgm:pt modelId="{C44A5DDD-00CD-49C4-8CDE-A364C9B80BDB}" type="sibTrans" cxnId="{21518462-FB53-4EE5-B03A-C90725783AF1}">
      <dgm:prSet/>
      <dgm:spPr/>
      <dgm:t>
        <a:bodyPr/>
        <a:lstStyle/>
        <a:p>
          <a:endParaRPr lang="es-ES"/>
        </a:p>
      </dgm:t>
    </dgm:pt>
    <dgm:pt modelId="{C487C2FC-22B9-488D-83A5-EC38CAE2354C}">
      <dgm:prSet phldrT="[Texto]" custT="1"/>
      <dgm:spPr/>
      <dgm:t>
        <a:bodyPr/>
        <a:lstStyle/>
        <a:p>
          <a:r>
            <a:rPr lang="es-ES" sz="2800" b="1" dirty="0" smtClean="0"/>
            <a:t>AA </a:t>
          </a:r>
          <a:r>
            <a:rPr lang="es-ES" sz="2000" b="0" dirty="0" smtClean="0"/>
            <a:t>(DG15)</a:t>
          </a:r>
          <a:endParaRPr lang="es-ES" sz="2100" b="0" dirty="0"/>
        </a:p>
      </dgm:t>
    </dgm:pt>
    <dgm:pt modelId="{2D0A280A-0C4C-4152-81C9-98293C0333C4}" type="parTrans" cxnId="{F85804B2-12D1-4901-A94A-40C7132D6559}">
      <dgm:prSet/>
      <dgm:spPr/>
      <dgm:t>
        <a:bodyPr/>
        <a:lstStyle/>
        <a:p>
          <a:endParaRPr lang="es-ES"/>
        </a:p>
      </dgm:t>
    </dgm:pt>
    <dgm:pt modelId="{C5B344DD-E331-4418-88CA-468B89030472}" type="sibTrans" cxnId="{F85804B2-12D1-4901-A94A-40C7132D6559}">
      <dgm:prSet/>
      <dgm:spPr/>
      <dgm:t>
        <a:bodyPr/>
        <a:lstStyle/>
        <a:p>
          <a:endParaRPr lang="es-ES"/>
        </a:p>
      </dgm:t>
    </dgm:pt>
    <dgm:pt modelId="{AEC7DD99-BD2E-47F7-9ABD-0FAA3AC333B6}">
      <dgm:prSet phldrT="[Texto]"/>
      <dgm:spPr/>
      <dgm:t>
        <a:bodyPr/>
        <a:lstStyle/>
        <a:p>
          <a:r>
            <a:rPr lang="es-ES" sz="2100" dirty="0" smtClean="0"/>
            <a:t>CA (DG14)</a:t>
          </a:r>
          <a:endParaRPr lang="es-ES" sz="2100" dirty="0"/>
        </a:p>
      </dgm:t>
    </dgm:pt>
    <dgm:pt modelId="{081A00E3-CEC7-4E27-9D47-E2365892E6E9}" type="parTrans" cxnId="{D54465D3-94BD-4D0B-86B9-31CFCEF0C2CA}">
      <dgm:prSet/>
      <dgm:spPr/>
      <dgm:t>
        <a:bodyPr/>
        <a:lstStyle/>
        <a:p>
          <a:endParaRPr lang="es-ES"/>
        </a:p>
      </dgm:t>
    </dgm:pt>
    <dgm:pt modelId="{24209313-B405-4F9C-90A6-CF687E8197CA}" type="sibTrans" cxnId="{D54465D3-94BD-4D0B-86B9-31CFCEF0C2CA}">
      <dgm:prSet/>
      <dgm:spPr/>
      <dgm:t>
        <a:bodyPr/>
        <a:lstStyle/>
        <a:p>
          <a:endParaRPr lang="es-ES"/>
        </a:p>
      </dgm:t>
    </dgm:pt>
    <dgm:pt modelId="{5299CAC4-8A35-4178-B2AE-78F93D6648A7}">
      <dgm:prSet/>
      <dgm:spPr/>
      <dgm:t>
        <a:bodyPr/>
        <a:lstStyle/>
        <a:p>
          <a:r>
            <a:rPr lang="es-ES" dirty="0" smtClean="0"/>
            <a:t>AUTENTICIDAD</a:t>
          </a:r>
          <a:endParaRPr lang="es-ES" dirty="0"/>
        </a:p>
      </dgm:t>
    </dgm:pt>
    <dgm:pt modelId="{79AF13CE-521C-4BF6-9BE3-A6F82BC1A8A0}" type="parTrans" cxnId="{2445C539-39D8-4E56-8D6A-B21435004F38}">
      <dgm:prSet/>
      <dgm:spPr/>
      <dgm:t>
        <a:bodyPr/>
        <a:lstStyle/>
        <a:p>
          <a:endParaRPr lang="es-ES"/>
        </a:p>
      </dgm:t>
    </dgm:pt>
    <dgm:pt modelId="{79F81D84-EFAD-4120-BB89-B270C08FD4D7}" type="sibTrans" cxnId="{2445C539-39D8-4E56-8D6A-B21435004F38}">
      <dgm:prSet/>
      <dgm:spPr/>
      <dgm:t>
        <a:bodyPr/>
        <a:lstStyle/>
        <a:p>
          <a:endParaRPr lang="es-ES"/>
        </a:p>
      </dgm:t>
    </dgm:pt>
    <dgm:pt modelId="{C8AD1A6D-57CC-48CA-8DD0-F1329E51C690}">
      <dgm:prSet custT="1"/>
      <dgm:spPr/>
      <dgm:t>
        <a:bodyPr/>
        <a:lstStyle/>
        <a:p>
          <a:r>
            <a:rPr lang="es-ES" sz="2800" b="1" dirty="0" smtClean="0"/>
            <a:t>PA</a:t>
          </a:r>
          <a:endParaRPr lang="es-ES" sz="2100" b="1" dirty="0"/>
        </a:p>
      </dgm:t>
    </dgm:pt>
    <dgm:pt modelId="{FEE15467-34EE-4250-B569-D29A3BC85526}" type="parTrans" cxnId="{1A0EF0D1-8C1F-401B-B5E8-2A2171F72490}">
      <dgm:prSet/>
      <dgm:spPr/>
      <dgm:t>
        <a:bodyPr/>
        <a:lstStyle/>
        <a:p>
          <a:endParaRPr lang="es-ES"/>
        </a:p>
      </dgm:t>
    </dgm:pt>
    <dgm:pt modelId="{6847F40E-8F59-4553-A08B-B94783E3F04D}" type="sibTrans" cxnId="{1A0EF0D1-8C1F-401B-B5E8-2A2171F72490}">
      <dgm:prSet/>
      <dgm:spPr/>
      <dgm:t>
        <a:bodyPr/>
        <a:lstStyle/>
        <a:p>
          <a:endParaRPr lang="es-ES"/>
        </a:p>
      </dgm:t>
    </dgm:pt>
    <dgm:pt modelId="{3D3AFB33-62E0-4482-A195-E0486CB171A2}">
      <dgm:prSet phldrT="[Texto]"/>
      <dgm:spPr/>
      <dgm:t>
        <a:bodyPr/>
        <a:lstStyle/>
        <a:p>
          <a:r>
            <a:rPr lang="es-ES" sz="2100" dirty="0" smtClean="0"/>
            <a:t>PACE-CAM (mapping de autenticación de chip - CardAccess)</a:t>
          </a:r>
          <a:endParaRPr lang="es-ES" sz="2100" dirty="0"/>
        </a:p>
      </dgm:t>
    </dgm:pt>
    <dgm:pt modelId="{7B9E0954-610E-437E-929B-87E6B7E6253C}" type="parTrans" cxnId="{A4E89B36-E89F-43F9-B8FD-5D4B6A3C022D}">
      <dgm:prSet/>
      <dgm:spPr/>
      <dgm:t>
        <a:bodyPr/>
        <a:lstStyle/>
        <a:p>
          <a:endParaRPr lang="es-ES"/>
        </a:p>
      </dgm:t>
    </dgm:pt>
    <dgm:pt modelId="{E8E89311-CC44-49E7-8B76-80C7E0F27C04}" type="sibTrans" cxnId="{A4E89B36-E89F-43F9-B8FD-5D4B6A3C022D}">
      <dgm:prSet/>
      <dgm:spPr/>
      <dgm:t>
        <a:bodyPr/>
        <a:lstStyle/>
        <a:p>
          <a:endParaRPr lang="es-ES"/>
        </a:p>
      </dgm:t>
    </dgm:pt>
    <dgm:pt modelId="{8C2C1868-FEEB-4592-989F-5E4CFB6C0D7D}" type="pres">
      <dgm:prSet presAssocID="{CFD1C3C7-808C-43F4-8B27-31A13F40100E}" presName="Name0" presStyleCnt="0">
        <dgm:presLayoutVars>
          <dgm:dir/>
          <dgm:animLvl val="lvl"/>
          <dgm:resizeHandles val="exact"/>
        </dgm:presLayoutVars>
      </dgm:prSet>
      <dgm:spPr/>
      <dgm:t>
        <a:bodyPr/>
        <a:lstStyle/>
        <a:p>
          <a:endParaRPr lang="es-ES"/>
        </a:p>
      </dgm:t>
    </dgm:pt>
    <dgm:pt modelId="{780B2072-F0B9-4AC5-BE80-D86E75CCC7E7}" type="pres">
      <dgm:prSet presAssocID="{864276C4-D94A-4302-AFBF-ED68D21986EB}" presName="composite" presStyleCnt="0"/>
      <dgm:spPr/>
    </dgm:pt>
    <dgm:pt modelId="{9C18F909-2896-401A-AB43-A38CCD7B4205}" type="pres">
      <dgm:prSet presAssocID="{864276C4-D94A-4302-AFBF-ED68D21986EB}" presName="parTx" presStyleLbl="alignNode1" presStyleIdx="0" presStyleCnt="3">
        <dgm:presLayoutVars>
          <dgm:chMax val="0"/>
          <dgm:chPref val="0"/>
          <dgm:bulletEnabled val="1"/>
        </dgm:presLayoutVars>
      </dgm:prSet>
      <dgm:spPr/>
      <dgm:t>
        <a:bodyPr/>
        <a:lstStyle/>
        <a:p>
          <a:endParaRPr lang="es-ES"/>
        </a:p>
      </dgm:t>
    </dgm:pt>
    <dgm:pt modelId="{3DB6FA7F-7D97-4579-B62F-24849793B607}" type="pres">
      <dgm:prSet presAssocID="{864276C4-D94A-4302-AFBF-ED68D21986EB}" presName="desTx" presStyleLbl="alignAccFollowNode1" presStyleIdx="0" presStyleCnt="3" custScaleY="100000">
        <dgm:presLayoutVars>
          <dgm:bulletEnabled val="1"/>
        </dgm:presLayoutVars>
      </dgm:prSet>
      <dgm:spPr/>
      <dgm:t>
        <a:bodyPr/>
        <a:lstStyle/>
        <a:p>
          <a:endParaRPr lang="es-ES"/>
        </a:p>
      </dgm:t>
    </dgm:pt>
    <dgm:pt modelId="{14B0D3AD-3AF2-4008-A274-5ACD647C0C99}" type="pres">
      <dgm:prSet presAssocID="{FCE7EB4E-18D1-414B-8F4B-5E36C9EFD65F}" presName="space" presStyleCnt="0"/>
      <dgm:spPr/>
    </dgm:pt>
    <dgm:pt modelId="{D8974B89-A8F4-4E8F-8FD3-04E06B689115}" type="pres">
      <dgm:prSet presAssocID="{1249ECF6-448B-483B-92F2-D5F7E774D576}" presName="composite" presStyleCnt="0"/>
      <dgm:spPr/>
    </dgm:pt>
    <dgm:pt modelId="{955DEA10-DCDF-4AF6-8D87-6B4F973D4AC2}" type="pres">
      <dgm:prSet presAssocID="{1249ECF6-448B-483B-92F2-D5F7E774D576}" presName="parTx" presStyleLbl="alignNode1" presStyleIdx="1" presStyleCnt="3">
        <dgm:presLayoutVars>
          <dgm:chMax val="0"/>
          <dgm:chPref val="0"/>
          <dgm:bulletEnabled val="1"/>
        </dgm:presLayoutVars>
      </dgm:prSet>
      <dgm:spPr/>
      <dgm:t>
        <a:bodyPr/>
        <a:lstStyle/>
        <a:p>
          <a:endParaRPr lang="es-ES"/>
        </a:p>
      </dgm:t>
    </dgm:pt>
    <dgm:pt modelId="{7F581C90-F275-4067-B550-016A8ECE707A}" type="pres">
      <dgm:prSet presAssocID="{1249ECF6-448B-483B-92F2-D5F7E774D576}" presName="desTx" presStyleLbl="alignAccFollowNode1" presStyleIdx="1" presStyleCnt="3">
        <dgm:presLayoutVars>
          <dgm:bulletEnabled val="1"/>
        </dgm:presLayoutVars>
      </dgm:prSet>
      <dgm:spPr/>
      <dgm:t>
        <a:bodyPr/>
        <a:lstStyle/>
        <a:p>
          <a:endParaRPr lang="es-ES"/>
        </a:p>
      </dgm:t>
    </dgm:pt>
    <dgm:pt modelId="{5BE8598B-CF0F-4EAD-A5F1-3C285BADB4F5}" type="pres">
      <dgm:prSet presAssocID="{C44A5DDD-00CD-49C4-8CDE-A364C9B80BDB}" presName="space" presStyleCnt="0"/>
      <dgm:spPr/>
    </dgm:pt>
    <dgm:pt modelId="{77586D05-3554-434B-BB4B-D1A37DE3D4C8}" type="pres">
      <dgm:prSet presAssocID="{5299CAC4-8A35-4178-B2AE-78F93D6648A7}" presName="composite" presStyleCnt="0"/>
      <dgm:spPr/>
    </dgm:pt>
    <dgm:pt modelId="{711051C0-117C-41C2-AF82-E148ECBEF9D4}" type="pres">
      <dgm:prSet presAssocID="{5299CAC4-8A35-4178-B2AE-78F93D6648A7}" presName="parTx" presStyleLbl="alignNode1" presStyleIdx="2" presStyleCnt="3">
        <dgm:presLayoutVars>
          <dgm:chMax val="0"/>
          <dgm:chPref val="0"/>
          <dgm:bulletEnabled val="1"/>
        </dgm:presLayoutVars>
      </dgm:prSet>
      <dgm:spPr/>
      <dgm:t>
        <a:bodyPr/>
        <a:lstStyle/>
        <a:p>
          <a:endParaRPr lang="es-ES"/>
        </a:p>
      </dgm:t>
    </dgm:pt>
    <dgm:pt modelId="{39F4EEB7-B620-4821-8B05-3C43BB9192AA}" type="pres">
      <dgm:prSet presAssocID="{5299CAC4-8A35-4178-B2AE-78F93D6648A7}" presName="desTx" presStyleLbl="alignAccFollowNode1" presStyleIdx="2" presStyleCnt="3">
        <dgm:presLayoutVars>
          <dgm:bulletEnabled val="1"/>
        </dgm:presLayoutVars>
      </dgm:prSet>
      <dgm:spPr/>
      <dgm:t>
        <a:bodyPr/>
        <a:lstStyle/>
        <a:p>
          <a:endParaRPr lang="es-ES"/>
        </a:p>
      </dgm:t>
    </dgm:pt>
  </dgm:ptLst>
  <dgm:cxnLst>
    <dgm:cxn modelId="{F85804B2-12D1-4901-A94A-40C7132D6559}" srcId="{1249ECF6-448B-483B-92F2-D5F7E774D576}" destId="{C487C2FC-22B9-488D-83A5-EC38CAE2354C}" srcOrd="0" destOrd="0" parTransId="{2D0A280A-0C4C-4152-81C9-98293C0333C4}" sibTransId="{C5B344DD-E331-4418-88CA-468B89030472}"/>
    <dgm:cxn modelId="{93D21E0A-2FC9-41E3-AAE2-AE8F469A31EC}" type="presOf" srcId="{1249ECF6-448B-483B-92F2-D5F7E774D576}" destId="{955DEA10-DCDF-4AF6-8D87-6B4F973D4AC2}" srcOrd="0" destOrd="0" presId="urn:microsoft.com/office/officeart/2005/8/layout/hList1"/>
    <dgm:cxn modelId="{60946F8E-D0F2-44D1-8BD7-959A474A91C0}" type="presOf" srcId="{C8AD1A6D-57CC-48CA-8DD0-F1329E51C690}" destId="{39F4EEB7-B620-4821-8B05-3C43BB9192AA}" srcOrd="0" destOrd="0" presId="urn:microsoft.com/office/officeart/2005/8/layout/hList1"/>
    <dgm:cxn modelId="{9AA5BB58-3A60-4FE2-BE07-C77631191190}" srcId="{864276C4-D94A-4302-AFBF-ED68D21986EB}" destId="{23D4A9FA-AEA8-4EE2-A675-62CB416DEE3D}" srcOrd="1" destOrd="0" parTransId="{0C83A544-5BE4-4B00-9783-F69524FC0B8A}" sibTransId="{813908B3-55EB-4443-BC53-4D3C5EE5704F}"/>
    <dgm:cxn modelId="{A4E89B36-E89F-43F9-B8FD-5D4B6A3C022D}" srcId="{1249ECF6-448B-483B-92F2-D5F7E774D576}" destId="{3D3AFB33-62E0-4482-A195-E0486CB171A2}" srcOrd="2" destOrd="0" parTransId="{7B9E0954-610E-437E-929B-87E6B7E6253C}" sibTransId="{E8E89311-CC44-49E7-8B76-80C7E0F27C04}"/>
    <dgm:cxn modelId="{F4916B00-2C20-48D3-977A-648D6B1EC63B}" type="presOf" srcId="{CFD1C3C7-808C-43F4-8B27-31A13F40100E}" destId="{8C2C1868-FEEB-4592-989F-5E4CFB6C0D7D}" srcOrd="0" destOrd="0" presId="urn:microsoft.com/office/officeart/2005/8/layout/hList1"/>
    <dgm:cxn modelId="{1A0EF0D1-8C1F-401B-B5E8-2A2171F72490}" srcId="{5299CAC4-8A35-4178-B2AE-78F93D6648A7}" destId="{C8AD1A6D-57CC-48CA-8DD0-F1329E51C690}" srcOrd="0" destOrd="0" parTransId="{FEE15467-34EE-4250-B569-D29A3BC85526}" sibTransId="{6847F40E-8F59-4553-A08B-B94783E3F04D}"/>
    <dgm:cxn modelId="{A08ED3C7-A4E2-45DE-B3C9-A5EBCC836FF5}" srcId="{864276C4-D94A-4302-AFBF-ED68D21986EB}" destId="{33A5686F-4DCD-4CCE-ADCE-DB72050F116B}" srcOrd="0" destOrd="0" parTransId="{BCFAE2A4-26FF-406D-85CC-3B83F7074CED}" sibTransId="{4BA30B18-54C2-4B93-8B02-E17B8D76E07E}"/>
    <dgm:cxn modelId="{49E59D54-9904-4651-BDEB-660881F0A023}" type="presOf" srcId="{23D4A9FA-AEA8-4EE2-A675-62CB416DEE3D}" destId="{3DB6FA7F-7D97-4579-B62F-24849793B607}" srcOrd="0" destOrd="1" presId="urn:microsoft.com/office/officeart/2005/8/layout/hList1"/>
    <dgm:cxn modelId="{6E547F29-4A43-4E76-ADDD-839E7D7728B5}" srcId="{CFD1C3C7-808C-43F4-8B27-31A13F40100E}" destId="{864276C4-D94A-4302-AFBF-ED68D21986EB}" srcOrd="0" destOrd="0" parTransId="{CB3F54C9-60F0-4D28-ADC9-4CAA66EA8040}" sibTransId="{FCE7EB4E-18D1-414B-8F4B-5E36C9EFD65F}"/>
    <dgm:cxn modelId="{21518462-FB53-4EE5-B03A-C90725783AF1}" srcId="{CFD1C3C7-808C-43F4-8B27-31A13F40100E}" destId="{1249ECF6-448B-483B-92F2-D5F7E774D576}" srcOrd="1" destOrd="0" parTransId="{2B8DCD7B-A778-4FD0-96BF-D0EE40ABA8CA}" sibTransId="{C44A5DDD-00CD-49C4-8CDE-A364C9B80BDB}"/>
    <dgm:cxn modelId="{5A0DB190-2442-4B4B-94B5-875487CE11EF}" type="presOf" srcId="{33A5686F-4DCD-4CCE-ADCE-DB72050F116B}" destId="{3DB6FA7F-7D97-4579-B62F-24849793B607}" srcOrd="0" destOrd="0" presId="urn:microsoft.com/office/officeart/2005/8/layout/hList1"/>
    <dgm:cxn modelId="{D02D7315-751D-428D-9031-0C12603B7325}" type="presOf" srcId="{AEC7DD99-BD2E-47F7-9ABD-0FAA3AC333B6}" destId="{7F581C90-F275-4067-B550-016A8ECE707A}" srcOrd="0" destOrd="1" presId="urn:microsoft.com/office/officeart/2005/8/layout/hList1"/>
    <dgm:cxn modelId="{9116778B-74DA-4B83-85F0-F2FF6FCD4C53}" type="presOf" srcId="{3D3AFB33-62E0-4482-A195-E0486CB171A2}" destId="{7F581C90-F275-4067-B550-016A8ECE707A}" srcOrd="0" destOrd="2" presId="urn:microsoft.com/office/officeart/2005/8/layout/hList1"/>
    <dgm:cxn modelId="{65BCAF8D-8112-4941-A45C-274284F536B6}" type="presOf" srcId="{5299CAC4-8A35-4178-B2AE-78F93D6648A7}" destId="{711051C0-117C-41C2-AF82-E148ECBEF9D4}" srcOrd="0" destOrd="0" presId="urn:microsoft.com/office/officeart/2005/8/layout/hList1"/>
    <dgm:cxn modelId="{37641A00-24E4-486E-9162-86278027D2C3}" type="presOf" srcId="{864276C4-D94A-4302-AFBF-ED68D21986EB}" destId="{9C18F909-2896-401A-AB43-A38CCD7B4205}" srcOrd="0" destOrd="0" presId="urn:microsoft.com/office/officeart/2005/8/layout/hList1"/>
    <dgm:cxn modelId="{19DFB93C-73D5-4213-88B9-580C4EC2984C}" type="presOf" srcId="{C487C2FC-22B9-488D-83A5-EC38CAE2354C}" destId="{7F581C90-F275-4067-B550-016A8ECE707A}" srcOrd="0" destOrd="0" presId="urn:microsoft.com/office/officeart/2005/8/layout/hList1"/>
    <dgm:cxn modelId="{2445C539-39D8-4E56-8D6A-B21435004F38}" srcId="{CFD1C3C7-808C-43F4-8B27-31A13F40100E}" destId="{5299CAC4-8A35-4178-B2AE-78F93D6648A7}" srcOrd="2" destOrd="0" parTransId="{79AF13CE-521C-4BF6-9BE3-A6F82BC1A8A0}" sibTransId="{79F81D84-EFAD-4120-BB89-B270C08FD4D7}"/>
    <dgm:cxn modelId="{D54465D3-94BD-4D0B-86B9-31CFCEF0C2CA}" srcId="{1249ECF6-448B-483B-92F2-D5F7E774D576}" destId="{AEC7DD99-BD2E-47F7-9ABD-0FAA3AC333B6}" srcOrd="1" destOrd="0" parTransId="{081A00E3-CEC7-4E27-9D47-E2365892E6E9}" sibTransId="{24209313-B405-4F9C-90A6-CF687E8197CA}"/>
    <dgm:cxn modelId="{82BE3C60-BB5D-4DE7-AC9E-9F0D0B841399}" type="presParOf" srcId="{8C2C1868-FEEB-4592-989F-5E4CFB6C0D7D}" destId="{780B2072-F0B9-4AC5-BE80-D86E75CCC7E7}" srcOrd="0" destOrd="0" presId="urn:microsoft.com/office/officeart/2005/8/layout/hList1"/>
    <dgm:cxn modelId="{EDBB7F7A-E83A-4C17-8D7F-4E20556F5BF5}" type="presParOf" srcId="{780B2072-F0B9-4AC5-BE80-D86E75CCC7E7}" destId="{9C18F909-2896-401A-AB43-A38CCD7B4205}" srcOrd="0" destOrd="0" presId="urn:microsoft.com/office/officeart/2005/8/layout/hList1"/>
    <dgm:cxn modelId="{D67E456E-BB53-4919-94E6-1E87E268B541}" type="presParOf" srcId="{780B2072-F0B9-4AC5-BE80-D86E75CCC7E7}" destId="{3DB6FA7F-7D97-4579-B62F-24849793B607}" srcOrd="1" destOrd="0" presId="urn:microsoft.com/office/officeart/2005/8/layout/hList1"/>
    <dgm:cxn modelId="{5662686E-E5C4-47A9-8D14-8C49DFC7630C}" type="presParOf" srcId="{8C2C1868-FEEB-4592-989F-5E4CFB6C0D7D}" destId="{14B0D3AD-3AF2-4008-A274-5ACD647C0C99}" srcOrd="1" destOrd="0" presId="urn:microsoft.com/office/officeart/2005/8/layout/hList1"/>
    <dgm:cxn modelId="{C6F454A6-590C-46D7-8227-03936F6882A0}" type="presParOf" srcId="{8C2C1868-FEEB-4592-989F-5E4CFB6C0D7D}" destId="{D8974B89-A8F4-4E8F-8FD3-04E06B689115}" srcOrd="2" destOrd="0" presId="urn:microsoft.com/office/officeart/2005/8/layout/hList1"/>
    <dgm:cxn modelId="{8D920BCA-EE2F-420F-B9F8-A4CBBA7138FC}" type="presParOf" srcId="{D8974B89-A8F4-4E8F-8FD3-04E06B689115}" destId="{955DEA10-DCDF-4AF6-8D87-6B4F973D4AC2}" srcOrd="0" destOrd="0" presId="urn:microsoft.com/office/officeart/2005/8/layout/hList1"/>
    <dgm:cxn modelId="{33BA551E-F50E-46CE-BD72-BA4094324B10}" type="presParOf" srcId="{D8974B89-A8F4-4E8F-8FD3-04E06B689115}" destId="{7F581C90-F275-4067-B550-016A8ECE707A}" srcOrd="1" destOrd="0" presId="urn:microsoft.com/office/officeart/2005/8/layout/hList1"/>
    <dgm:cxn modelId="{D712D426-6E34-4622-8733-62BFE778E103}" type="presParOf" srcId="{8C2C1868-FEEB-4592-989F-5E4CFB6C0D7D}" destId="{5BE8598B-CF0F-4EAD-A5F1-3C285BADB4F5}" srcOrd="3" destOrd="0" presId="urn:microsoft.com/office/officeart/2005/8/layout/hList1"/>
    <dgm:cxn modelId="{5113EC8B-FC77-4ECB-8165-5AC8C197D638}" type="presParOf" srcId="{8C2C1868-FEEB-4592-989F-5E4CFB6C0D7D}" destId="{77586D05-3554-434B-BB4B-D1A37DE3D4C8}" srcOrd="4" destOrd="0" presId="urn:microsoft.com/office/officeart/2005/8/layout/hList1"/>
    <dgm:cxn modelId="{78745B7F-76EE-4597-B398-E9D071603F2B}" type="presParOf" srcId="{77586D05-3554-434B-BB4B-D1A37DE3D4C8}" destId="{711051C0-117C-41C2-AF82-E148ECBEF9D4}" srcOrd="0" destOrd="0" presId="urn:microsoft.com/office/officeart/2005/8/layout/hList1"/>
    <dgm:cxn modelId="{D6D99F2F-9189-4304-96BB-F74BDBBE117E}" type="presParOf" srcId="{77586D05-3554-434B-BB4B-D1A37DE3D4C8}" destId="{39F4EEB7-B620-4821-8B05-3C43BB9192AA}"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61B7C2-9047-4409-ADDA-470FBB6B2DCB}"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s-ES"/>
        </a:p>
      </dgm:t>
    </dgm:pt>
    <dgm:pt modelId="{AA643B77-B1A2-483A-8A8C-9072AED8EEA5}">
      <dgm:prSet phldrT="[Texto]"/>
      <dgm:spPr/>
      <dgm:t>
        <a:bodyPr/>
        <a:lstStyle/>
        <a:p>
          <a:r>
            <a:rPr lang="es-ES" dirty="0" smtClean="0"/>
            <a:t>Obtención de las claves de acceso</a:t>
          </a:r>
          <a:endParaRPr lang="es-ES" dirty="0"/>
        </a:p>
      </dgm:t>
    </dgm:pt>
    <dgm:pt modelId="{D4EB135D-9606-4CC2-B3C5-1B2220886973}" type="parTrans" cxnId="{CB64E778-A11B-4384-B321-347C84BF73C9}">
      <dgm:prSet/>
      <dgm:spPr/>
      <dgm:t>
        <a:bodyPr/>
        <a:lstStyle/>
        <a:p>
          <a:endParaRPr lang="es-ES"/>
        </a:p>
      </dgm:t>
    </dgm:pt>
    <dgm:pt modelId="{AD42DF31-47AD-451D-9656-D56C29D79BD5}" type="sibTrans" cxnId="{CB64E778-A11B-4384-B321-347C84BF73C9}">
      <dgm:prSet/>
      <dgm:spPr/>
      <dgm:t>
        <a:bodyPr/>
        <a:lstStyle/>
        <a:p>
          <a:endParaRPr lang="es-ES"/>
        </a:p>
      </dgm:t>
    </dgm:pt>
    <dgm:pt modelId="{46097FF4-7C61-4CD0-8712-396C3859B8BF}">
      <dgm:prSet phldrT="[Texto]"/>
      <dgm:spPr/>
      <dgm:t>
        <a:bodyPr/>
        <a:lstStyle/>
        <a:p>
          <a:r>
            <a:rPr lang="es-ES" dirty="0" smtClean="0"/>
            <a:t>Kenc y Kmac</a:t>
          </a:r>
          <a:endParaRPr lang="es-ES" dirty="0"/>
        </a:p>
      </dgm:t>
    </dgm:pt>
    <dgm:pt modelId="{E561010D-FDB1-40EA-96E7-2D55122FB7E7}" type="parTrans" cxnId="{F9036DF5-F1FC-4A46-8F18-6D269A8DA7B9}">
      <dgm:prSet/>
      <dgm:spPr/>
      <dgm:t>
        <a:bodyPr/>
        <a:lstStyle/>
        <a:p>
          <a:endParaRPr lang="es-ES"/>
        </a:p>
      </dgm:t>
    </dgm:pt>
    <dgm:pt modelId="{FE692A7D-8B7C-4590-86FD-994859D52F26}" type="sibTrans" cxnId="{F9036DF5-F1FC-4A46-8F18-6D269A8DA7B9}">
      <dgm:prSet/>
      <dgm:spPr/>
      <dgm:t>
        <a:bodyPr/>
        <a:lstStyle/>
        <a:p>
          <a:endParaRPr lang="es-ES"/>
        </a:p>
      </dgm:t>
    </dgm:pt>
    <dgm:pt modelId="{5C224D27-B9D3-4109-B3E6-34E7EB80F931}">
      <dgm:prSet phldrT="[Texto]"/>
      <dgm:spPr/>
      <dgm:t>
        <a:bodyPr/>
        <a:lstStyle/>
        <a:p>
          <a:r>
            <a:rPr lang="es-ES" dirty="0" smtClean="0"/>
            <a:t>Autenticación Mutua</a:t>
          </a:r>
          <a:endParaRPr lang="es-ES" dirty="0"/>
        </a:p>
      </dgm:t>
    </dgm:pt>
    <dgm:pt modelId="{D2284EBB-F3E7-4E57-9356-BE0F70153C1B}" type="parTrans" cxnId="{D1658BFE-8D48-4DDD-BE1F-3D025DD6EB73}">
      <dgm:prSet/>
      <dgm:spPr/>
      <dgm:t>
        <a:bodyPr/>
        <a:lstStyle/>
        <a:p>
          <a:endParaRPr lang="es-ES"/>
        </a:p>
      </dgm:t>
    </dgm:pt>
    <dgm:pt modelId="{90443344-8B77-4900-B5C6-0B4F7AF6A6E4}" type="sibTrans" cxnId="{D1658BFE-8D48-4DDD-BE1F-3D025DD6EB73}">
      <dgm:prSet/>
      <dgm:spPr/>
      <dgm:t>
        <a:bodyPr/>
        <a:lstStyle/>
        <a:p>
          <a:endParaRPr lang="es-ES"/>
        </a:p>
      </dgm:t>
    </dgm:pt>
    <dgm:pt modelId="{F422302E-BF62-4613-B171-E60BAB90B71E}">
      <dgm:prSet phldrT="[Texto]"/>
      <dgm:spPr/>
      <dgm:t>
        <a:bodyPr/>
        <a:lstStyle/>
        <a:p>
          <a:r>
            <a:rPr lang="es-ES" dirty="0" smtClean="0"/>
            <a:t>GET CHALLENGE</a:t>
          </a:r>
          <a:endParaRPr lang="es-ES" dirty="0"/>
        </a:p>
      </dgm:t>
    </dgm:pt>
    <dgm:pt modelId="{401A8006-3BFD-47E1-8F78-F27ED55DC958}" type="parTrans" cxnId="{0A1A69F0-725D-4025-9776-FF3FA8648F9D}">
      <dgm:prSet/>
      <dgm:spPr/>
      <dgm:t>
        <a:bodyPr/>
        <a:lstStyle/>
        <a:p>
          <a:endParaRPr lang="es-ES"/>
        </a:p>
      </dgm:t>
    </dgm:pt>
    <dgm:pt modelId="{423CC20F-A57F-497D-969C-16C8DBD0F425}" type="sibTrans" cxnId="{0A1A69F0-725D-4025-9776-FF3FA8648F9D}">
      <dgm:prSet/>
      <dgm:spPr/>
      <dgm:t>
        <a:bodyPr/>
        <a:lstStyle/>
        <a:p>
          <a:endParaRPr lang="es-ES"/>
        </a:p>
      </dgm:t>
    </dgm:pt>
    <dgm:pt modelId="{C552639A-0EFC-47F2-A996-CCFA9FD25B5E}">
      <dgm:prSet phldrT="[Texto]"/>
      <dgm:spPr/>
      <dgm:t>
        <a:bodyPr/>
        <a:lstStyle/>
        <a:p>
          <a:r>
            <a:rPr lang="es-ES" dirty="0" smtClean="0"/>
            <a:t>EXTERNAL AUTHENTICATE</a:t>
          </a:r>
          <a:endParaRPr lang="es-ES" dirty="0"/>
        </a:p>
      </dgm:t>
    </dgm:pt>
    <dgm:pt modelId="{AB7F1E3C-6448-4F9E-BBFE-9D424C6A9F74}" type="parTrans" cxnId="{39893884-DB9A-4B52-8009-D18EB79CC509}">
      <dgm:prSet/>
      <dgm:spPr/>
      <dgm:t>
        <a:bodyPr/>
        <a:lstStyle/>
        <a:p>
          <a:endParaRPr lang="es-ES"/>
        </a:p>
      </dgm:t>
    </dgm:pt>
    <dgm:pt modelId="{9FD03DD1-4798-450C-9EFC-BF9E5484B0C5}" type="sibTrans" cxnId="{39893884-DB9A-4B52-8009-D18EB79CC509}">
      <dgm:prSet/>
      <dgm:spPr/>
      <dgm:t>
        <a:bodyPr/>
        <a:lstStyle/>
        <a:p>
          <a:endParaRPr lang="es-ES"/>
        </a:p>
      </dgm:t>
    </dgm:pt>
    <dgm:pt modelId="{15986C81-97B4-47F0-A073-CBF746DCD28A}">
      <dgm:prSet phldrT="[Texto]"/>
      <dgm:spPr/>
      <dgm:t>
        <a:bodyPr/>
        <a:lstStyle/>
        <a:p>
          <a:r>
            <a:rPr lang="es-ES" dirty="0" smtClean="0"/>
            <a:t>Cálculo de las claves de sesión</a:t>
          </a:r>
          <a:endParaRPr lang="es-ES" dirty="0"/>
        </a:p>
      </dgm:t>
    </dgm:pt>
    <dgm:pt modelId="{7975CB66-59B0-4B47-BD1E-C7B327838936}" type="parTrans" cxnId="{32365278-868D-4BD9-8383-8404F4D2D281}">
      <dgm:prSet/>
      <dgm:spPr/>
      <dgm:t>
        <a:bodyPr/>
        <a:lstStyle/>
        <a:p>
          <a:endParaRPr lang="es-ES"/>
        </a:p>
      </dgm:t>
    </dgm:pt>
    <dgm:pt modelId="{AF434B78-5572-44BA-BFEF-31BD7FA3E58A}" type="sibTrans" cxnId="{32365278-868D-4BD9-8383-8404F4D2D281}">
      <dgm:prSet/>
      <dgm:spPr/>
      <dgm:t>
        <a:bodyPr/>
        <a:lstStyle/>
        <a:p>
          <a:endParaRPr lang="es-ES"/>
        </a:p>
      </dgm:t>
    </dgm:pt>
    <dgm:pt modelId="{0EC32588-CA22-4241-96EB-F220CA3E1196}">
      <dgm:prSet phldrT="[Texto]" custT="1"/>
      <dgm:spPr/>
      <dgm:t>
        <a:bodyPr/>
        <a:lstStyle/>
        <a:p>
          <a:r>
            <a:rPr lang="es-ES" sz="1600" dirty="0" smtClean="0"/>
            <a:t>K</a:t>
          </a:r>
          <a:r>
            <a:rPr lang="es-ES" sz="1200" dirty="0" smtClean="0"/>
            <a:t>SENC </a:t>
          </a:r>
          <a:r>
            <a:rPr lang="es-ES" sz="1600" dirty="0" smtClean="0"/>
            <a:t>y K</a:t>
          </a:r>
          <a:r>
            <a:rPr lang="es-ES" sz="1200" dirty="0" smtClean="0"/>
            <a:t>SMAC</a:t>
          </a:r>
          <a:endParaRPr lang="es-ES" sz="1600" dirty="0"/>
        </a:p>
      </dgm:t>
    </dgm:pt>
    <dgm:pt modelId="{F2F4AA02-32EE-4585-9AAC-20AD67075932}" type="parTrans" cxnId="{66EF3150-DFA6-47D8-A065-6CAB74C40D9C}">
      <dgm:prSet/>
      <dgm:spPr/>
      <dgm:t>
        <a:bodyPr/>
        <a:lstStyle/>
        <a:p>
          <a:endParaRPr lang="es-ES"/>
        </a:p>
      </dgm:t>
    </dgm:pt>
    <dgm:pt modelId="{4809D32B-D28A-438C-9E9A-EC5929B0C7B8}" type="sibTrans" cxnId="{66EF3150-DFA6-47D8-A065-6CAB74C40D9C}">
      <dgm:prSet/>
      <dgm:spPr/>
      <dgm:t>
        <a:bodyPr/>
        <a:lstStyle/>
        <a:p>
          <a:endParaRPr lang="es-ES"/>
        </a:p>
      </dgm:t>
    </dgm:pt>
    <dgm:pt modelId="{4705D85E-257E-46F4-A161-0EA775130E2B}" type="pres">
      <dgm:prSet presAssocID="{7161B7C2-9047-4409-ADDA-470FBB6B2DCB}" presName="Name0" presStyleCnt="0">
        <dgm:presLayoutVars>
          <dgm:dir/>
          <dgm:animLvl val="lvl"/>
          <dgm:resizeHandles val="exact"/>
        </dgm:presLayoutVars>
      </dgm:prSet>
      <dgm:spPr/>
      <dgm:t>
        <a:bodyPr/>
        <a:lstStyle/>
        <a:p>
          <a:endParaRPr lang="es-ES"/>
        </a:p>
      </dgm:t>
    </dgm:pt>
    <dgm:pt modelId="{2E2822D8-5A55-4E13-A957-7BE07D376083}" type="pres">
      <dgm:prSet presAssocID="{15986C81-97B4-47F0-A073-CBF746DCD28A}" presName="boxAndChildren" presStyleCnt="0"/>
      <dgm:spPr/>
    </dgm:pt>
    <dgm:pt modelId="{ED49FE4C-355C-4C65-A5EA-A6C1C00EBB3D}" type="pres">
      <dgm:prSet presAssocID="{15986C81-97B4-47F0-A073-CBF746DCD28A}" presName="parentTextBox" presStyleLbl="node1" presStyleIdx="0" presStyleCnt="3"/>
      <dgm:spPr/>
      <dgm:t>
        <a:bodyPr/>
        <a:lstStyle/>
        <a:p>
          <a:endParaRPr lang="es-ES"/>
        </a:p>
      </dgm:t>
    </dgm:pt>
    <dgm:pt modelId="{12B670AC-9D1C-441E-9847-675E46FD3E69}" type="pres">
      <dgm:prSet presAssocID="{15986C81-97B4-47F0-A073-CBF746DCD28A}" presName="entireBox" presStyleLbl="node1" presStyleIdx="0" presStyleCnt="3"/>
      <dgm:spPr/>
      <dgm:t>
        <a:bodyPr/>
        <a:lstStyle/>
        <a:p>
          <a:endParaRPr lang="es-ES"/>
        </a:p>
      </dgm:t>
    </dgm:pt>
    <dgm:pt modelId="{D9E27D7C-F271-48E2-8426-F83506382002}" type="pres">
      <dgm:prSet presAssocID="{15986C81-97B4-47F0-A073-CBF746DCD28A}" presName="descendantBox" presStyleCnt="0"/>
      <dgm:spPr/>
    </dgm:pt>
    <dgm:pt modelId="{18980DC6-9075-4A55-9B4B-5267CE097E89}" type="pres">
      <dgm:prSet presAssocID="{0EC32588-CA22-4241-96EB-F220CA3E1196}" presName="childTextBox" presStyleLbl="fgAccFollowNode1" presStyleIdx="0" presStyleCnt="4">
        <dgm:presLayoutVars>
          <dgm:bulletEnabled val="1"/>
        </dgm:presLayoutVars>
      </dgm:prSet>
      <dgm:spPr/>
      <dgm:t>
        <a:bodyPr/>
        <a:lstStyle/>
        <a:p>
          <a:endParaRPr lang="es-ES"/>
        </a:p>
      </dgm:t>
    </dgm:pt>
    <dgm:pt modelId="{892FBAC9-C028-4856-B2B2-BAA1D68A92D4}" type="pres">
      <dgm:prSet presAssocID="{90443344-8B77-4900-B5C6-0B4F7AF6A6E4}" presName="sp" presStyleCnt="0"/>
      <dgm:spPr/>
    </dgm:pt>
    <dgm:pt modelId="{8B3A6DC9-800D-4E60-89D9-BABC4AF22B83}" type="pres">
      <dgm:prSet presAssocID="{5C224D27-B9D3-4109-B3E6-34E7EB80F931}" presName="arrowAndChildren" presStyleCnt="0"/>
      <dgm:spPr/>
    </dgm:pt>
    <dgm:pt modelId="{D8F99DA5-372B-4E7A-A290-F3ACD2100238}" type="pres">
      <dgm:prSet presAssocID="{5C224D27-B9D3-4109-B3E6-34E7EB80F931}" presName="parentTextArrow" presStyleLbl="node1" presStyleIdx="0" presStyleCnt="3"/>
      <dgm:spPr/>
      <dgm:t>
        <a:bodyPr/>
        <a:lstStyle/>
        <a:p>
          <a:endParaRPr lang="es-ES"/>
        </a:p>
      </dgm:t>
    </dgm:pt>
    <dgm:pt modelId="{EEE921E0-5A0B-4464-ABF6-ADCA0FF08925}" type="pres">
      <dgm:prSet presAssocID="{5C224D27-B9D3-4109-B3E6-34E7EB80F931}" presName="arrow" presStyleLbl="node1" presStyleIdx="1" presStyleCnt="3"/>
      <dgm:spPr/>
      <dgm:t>
        <a:bodyPr/>
        <a:lstStyle/>
        <a:p>
          <a:endParaRPr lang="es-ES"/>
        </a:p>
      </dgm:t>
    </dgm:pt>
    <dgm:pt modelId="{60EEDFBC-840D-4482-89E2-1FEC8625389A}" type="pres">
      <dgm:prSet presAssocID="{5C224D27-B9D3-4109-B3E6-34E7EB80F931}" presName="descendantArrow" presStyleCnt="0"/>
      <dgm:spPr/>
    </dgm:pt>
    <dgm:pt modelId="{3A53FBC6-0410-43A1-8447-3ADCEEAC527D}" type="pres">
      <dgm:prSet presAssocID="{F422302E-BF62-4613-B171-E60BAB90B71E}" presName="childTextArrow" presStyleLbl="fgAccFollowNode1" presStyleIdx="1" presStyleCnt="4">
        <dgm:presLayoutVars>
          <dgm:bulletEnabled val="1"/>
        </dgm:presLayoutVars>
      </dgm:prSet>
      <dgm:spPr/>
      <dgm:t>
        <a:bodyPr/>
        <a:lstStyle/>
        <a:p>
          <a:endParaRPr lang="es-ES"/>
        </a:p>
      </dgm:t>
    </dgm:pt>
    <dgm:pt modelId="{7568A957-50E4-4BDB-B2ED-4FF4992E89FA}" type="pres">
      <dgm:prSet presAssocID="{C552639A-0EFC-47F2-A996-CCFA9FD25B5E}" presName="childTextArrow" presStyleLbl="fgAccFollowNode1" presStyleIdx="2" presStyleCnt="4">
        <dgm:presLayoutVars>
          <dgm:bulletEnabled val="1"/>
        </dgm:presLayoutVars>
      </dgm:prSet>
      <dgm:spPr/>
      <dgm:t>
        <a:bodyPr/>
        <a:lstStyle/>
        <a:p>
          <a:endParaRPr lang="es-ES"/>
        </a:p>
      </dgm:t>
    </dgm:pt>
    <dgm:pt modelId="{6718D79E-E59C-42E5-8439-5F3BE61E18CF}" type="pres">
      <dgm:prSet presAssocID="{AD42DF31-47AD-451D-9656-D56C29D79BD5}" presName="sp" presStyleCnt="0"/>
      <dgm:spPr/>
    </dgm:pt>
    <dgm:pt modelId="{97BA742D-3C96-400D-9E6B-BA0CBF554408}" type="pres">
      <dgm:prSet presAssocID="{AA643B77-B1A2-483A-8A8C-9072AED8EEA5}" presName="arrowAndChildren" presStyleCnt="0"/>
      <dgm:spPr/>
    </dgm:pt>
    <dgm:pt modelId="{61A05194-577D-4574-978F-8C4BAD123977}" type="pres">
      <dgm:prSet presAssocID="{AA643B77-B1A2-483A-8A8C-9072AED8EEA5}" presName="parentTextArrow" presStyleLbl="node1" presStyleIdx="1" presStyleCnt="3"/>
      <dgm:spPr/>
      <dgm:t>
        <a:bodyPr/>
        <a:lstStyle/>
        <a:p>
          <a:endParaRPr lang="es-ES"/>
        </a:p>
      </dgm:t>
    </dgm:pt>
    <dgm:pt modelId="{BB2DE274-EE4D-4549-AC68-7B53C4C01BB0}" type="pres">
      <dgm:prSet presAssocID="{AA643B77-B1A2-483A-8A8C-9072AED8EEA5}" presName="arrow" presStyleLbl="node1" presStyleIdx="2" presStyleCnt="3"/>
      <dgm:spPr/>
      <dgm:t>
        <a:bodyPr/>
        <a:lstStyle/>
        <a:p>
          <a:endParaRPr lang="es-ES"/>
        </a:p>
      </dgm:t>
    </dgm:pt>
    <dgm:pt modelId="{4E7895B6-45DC-43DE-BA77-2E51F817D40A}" type="pres">
      <dgm:prSet presAssocID="{AA643B77-B1A2-483A-8A8C-9072AED8EEA5}" presName="descendantArrow" presStyleCnt="0"/>
      <dgm:spPr/>
    </dgm:pt>
    <dgm:pt modelId="{85B9C135-2E7E-42F9-AF74-0C633CF2D654}" type="pres">
      <dgm:prSet presAssocID="{46097FF4-7C61-4CD0-8712-396C3859B8BF}" presName="childTextArrow" presStyleLbl="fgAccFollowNode1" presStyleIdx="3" presStyleCnt="4">
        <dgm:presLayoutVars>
          <dgm:bulletEnabled val="1"/>
        </dgm:presLayoutVars>
      </dgm:prSet>
      <dgm:spPr/>
      <dgm:t>
        <a:bodyPr/>
        <a:lstStyle/>
        <a:p>
          <a:endParaRPr lang="es-ES"/>
        </a:p>
      </dgm:t>
    </dgm:pt>
  </dgm:ptLst>
  <dgm:cxnLst>
    <dgm:cxn modelId="{0A1A69F0-725D-4025-9776-FF3FA8648F9D}" srcId="{5C224D27-B9D3-4109-B3E6-34E7EB80F931}" destId="{F422302E-BF62-4613-B171-E60BAB90B71E}" srcOrd="0" destOrd="0" parTransId="{401A8006-3BFD-47E1-8F78-F27ED55DC958}" sibTransId="{423CC20F-A57F-497D-969C-16C8DBD0F425}"/>
    <dgm:cxn modelId="{5348B0DF-6170-4165-A4AB-F526C4E8A4E4}" type="presOf" srcId="{7161B7C2-9047-4409-ADDA-470FBB6B2DCB}" destId="{4705D85E-257E-46F4-A161-0EA775130E2B}" srcOrd="0" destOrd="0" presId="urn:microsoft.com/office/officeart/2005/8/layout/process4"/>
    <dgm:cxn modelId="{2C2E89C4-2007-477B-A94F-46BD6D43D17B}" type="presOf" srcId="{5C224D27-B9D3-4109-B3E6-34E7EB80F931}" destId="{D8F99DA5-372B-4E7A-A290-F3ACD2100238}" srcOrd="0" destOrd="0" presId="urn:microsoft.com/office/officeart/2005/8/layout/process4"/>
    <dgm:cxn modelId="{D0EFAC21-0F82-46C6-B550-440E7F6606CE}" type="presOf" srcId="{C552639A-0EFC-47F2-A996-CCFA9FD25B5E}" destId="{7568A957-50E4-4BDB-B2ED-4FF4992E89FA}" srcOrd="0" destOrd="0" presId="urn:microsoft.com/office/officeart/2005/8/layout/process4"/>
    <dgm:cxn modelId="{41CEE580-4995-444B-A69A-B215C7BDE741}" type="presOf" srcId="{15986C81-97B4-47F0-A073-CBF746DCD28A}" destId="{ED49FE4C-355C-4C65-A5EA-A6C1C00EBB3D}" srcOrd="0" destOrd="0" presId="urn:microsoft.com/office/officeart/2005/8/layout/process4"/>
    <dgm:cxn modelId="{42FFBB9E-BD3A-4045-8B29-376FEA6590AC}" type="presOf" srcId="{0EC32588-CA22-4241-96EB-F220CA3E1196}" destId="{18980DC6-9075-4A55-9B4B-5267CE097E89}" srcOrd="0" destOrd="0" presId="urn:microsoft.com/office/officeart/2005/8/layout/process4"/>
    <dgm:cxn modelId="{F9036DF5-F1FC-4A46-8F18-6D269A8DA7B9}" srcId="{AA643B77-B1A2-483A-8A8C-9072AED8EEA5}" destId="{46097FF4-7C61-4CD0-8712-396C3859B8BF}" srcOrd="0" destOrd="0" parTransId="{E561010D-FDB1-40EA-96E7-2D55122FB7E7}" sibTransId="{FE692A7D-8B7C-4590-86FD-994859D52F26}"/>
    <dgm:cxn modelId="{CB64E778-A11B-4384-B321-347C84BF73C9}" srcId="{7161B7C2-9047-4409-ADDA-470FBB6B2DCB}" destId="{AA643B77-B1A2-483A-8A8C-9072AED8EEA5}" srcOrd="0" destOrd="0" parTransId="{D4EB135D-9606-4CC2-B3C5-1B2220886973}" sibTransId="{AD42DF31-47AD-451D-9656-D56C29D79BD5}"/>
    <dgm:cxn modelId="{39893884-DB9A-4B52-8009-D18EB79CC509}" srcId="{5C224D27-B9D3-4109-B3E6-34E7EB80F931}" destId="{C552639A-0EFC-47F2-A996-CCFA9FD25B5E}" srcOrd="1" destOrd="0" parTransId="{AB7F1E3C-6448-4F9E-BBFE-9D424C6A9F74}" sibTransId="{9FD03DD1-4798-450C-9EFC-BF9E5484B0C5}"/>
    <dgm:cxn modelId="{322065C7-2D18-4C8C-94CA-3EC0DE9494E6}" type="presOf" srcId="{15986C81-97B4-47F0-A073-CBF746DCD28A}" destId="{12B670AC-9D1C-441E-9847-675E46FD3E69}" srcOrd="1" destOrd="0" presId="urn:microsoft.com/office/officeart/2005/8/layout/process4"/>
    <dgm:cxn modelId="{32365278-868D-4BD9-8383-8404F4D2D281}" srcId="{7161B7C2-9047-4409-ADDA-470FBB6B2DCB}" destId="{15986C81-97B4-47F0-A073-CBF746DCD28A}" srcOrd="2" destOrd="0" parTransId="{7975CB66-59B0-4B47-BD1E-C7B327838936}" sibTransId="{AF434B78-5572-44BA-BFEF-31BD7FA3E58A}"/>
    <dgm:cxn modelId="{4FC3DCEE-BD55-43E5-8EC3-C6E7D0005BAD}" type="presOf" srcId="{F422302E-BF62-4613-B171-E60BAB90B71E}" destId="{3A53FBC6-0410-43A1-8447-3ADCEEAC527D}" srcOrd="0" destOrd="0" presId="urn:microsoft.com/office/officeart/2005/8/layout/process4"/>
    <dgm:cxn modelId="{2706B755-4745-4C45-B626-AC03D3CAEA69}" type="presOf" srcId="{5C224D27-B9D3-4109-B3E6-34E7EB80F931}" destId="{EEE921E0-5A0B-4464-ABF6-ADCA0FF08925}" srcOrd="1" destOrd="0" presId="urn:microsoft.com/office/officeart/2005/8/layout/process4"/>
    <dgm:cxn modelId="{66EF3150-DFA6-47D8-A065-6CAB74C40D9C}" srcId="{15986C81-97B4-47F0-A073-CBF746DCD28A}" destId="{0EC32588-CA22-4241-96EB-F220CA3E1196}" srcOrd="0" destOrd="0" parTransId="{F2F4AA02-32EE-4585-9AAC-20AD67075932}" sibTransId="{4809D32B-D28A-438C-9E9A-EC5929B0C7B8}"/>
    <dgm:cxn modelId="{483519C1-D603-484B-8EA5-C1D86FACA26B}" type="presOf" srcId="{46097FF4-7C61-4CD0-8712-396C3859B8BF}" destId="{85B9C135-2E7E-42F9-AF74-0C633CF2D654}" srcOrd="0" destOrd="0" presId="urn:microsoft.com/office/officeart/2005/8/layout/process4"/>
    <dgm:cxn modelId="{DCDC3F63-6747-49AF-90D6-5AF74EC478D4}" type="presOf" srcId="{AA643B77-B1A2-483A-8A8C-9072AED8EEA5}" destId="{BB2DE274-EE4D-4549-AC68-7B53C4C01BB0}" srcOrd="1" destOrd="0" presId="urn:microsoft.com/office/officeart/2005/8/layout/process4"/>
    <dgm:cxn modelId="{D1658BFE-8D48-4DDD-BE1F-3D025DD6EB73}" srcId="{7161B7C2-9047-4409-ADDA-470FBB6B2DCB}" destId="{5C224D27-B9D3-4109-B3E6-34E7EB80F931}" srcOrd="1" destOrd="0" parTransId="{D2284EBB-F3E7-4E57-9356-BE0F70153C1B}" sibTransId="{90443344-8B77-4900-B5C6-0B4F7AF6A6E4}"/>
    <dgm:cxn modelId="{AA25D3AA-5C9F-401F-AB2F-78FAEA3BDC88}" type="presOf" srcId="{AA643B77-B1A2-483A-8A8C-9072AED8EEA5}" destId="{61A05194-577D-4574-978F-8C4BAD123977}" srcOrd="0" destOrd="0" presId="urn:microsoft.com/office/officeart/2005/8/layout/process4"/>
    <dgm:cxn modelId="{9A00B216-3537-4E51-94FA-1128F633B78A}" type="presParOf" srcId="{4705D85E-257E-46F4-A161-0EA775130E2B}" destId="{2E2822D8-5A55-4E13-A957-7BE07D376083}" srcOrd="0" destOrd="0" presId="urn:microsoft.com/office/officeart/2005/8/layout/process4"/>
    <dgm:cxn modelId="{091FB357-4809-49C0-9D9F-8B36FA2D03BC}" type="presParOf" srcId="{2E2822D8-5A55-4E13-A957-7BE07D376083}" destId="{ED49FE4C-355C-4C65-A5EA-A6C1C00EBB3D}" srcOrd="0" destOrd="0" presId="urn:microsoft.com/office/officeart/2005/8/layout/process4"/>
    <dgm:cxn modelId="{F36B81F2-D217-403F-BABA-3F781D0DE81C}" type="presParOf" srcId="{2E2822D8-5A55-4E13-A957-7BE07D376083}" destId="{12B670AC-9D1C-441E-9847-675E46FD3E69}" srcOrd="1" destOrd="0" presId="urn:microsoft.com/office/officeart/2005/8/layout/process4"/>
    <dgm:cxn modelId="{1A4F8CF2-BAA8-4927-8294-E5F240EB173D}" type="presParOf" srcId="{2E2822D8-5A55-4E13-A957-7BE07D376083}" destId="{D9E27D7C-F271-48E2-8426-F83506382002}" srcOrd="2" destOrd="0" presId="urn:microsoft.com/office/officeart/2005/8/layout/process4"/>
    <dgm:cxn modelId="{44398452-6F29-43FA-8256-5C1FAD5A6596}" type="presParOf" srcId="{D9E27D7C-F271-48E2-8426-F83506382002}" destId="{18980DC6-9075-4A55-9B4B-5267CE097E89}" srcOrd="0" destOrd="0" presId="urn:microsoft.com/office/officeart/2005/8/layout/process4"/>
    <dgm:cxn modelId="{DB247F0F-242B-4EFA-BDEF-A825F6874EA7}" type="presParOf" srcId="{4705D85E-257E-46F4-A161-0EA775130E2B}" destId="{892FBAC9-C028-4856-B2B2-BAA1D68A92D4}" srcOrd="1" destOrd="0" presId="urn:microsoft.com/office/officeart/2005/8/layout/process4"/>
    <dgm:cxn modelId="{280D5554-5681-4E6F-A50C-59D2E4D95CE0}" type="presParOf" srcId="{4705D85E-257E-46F4-A161-0EA775130E2B}" destId="{8B3A6DC9-800D-4E60-89D9-BABC4AF22B83}" srcOrd="2" destOrd="0" presId="urn:microsoft.com/office/officeart/2005/8/layout/process4"/>
    <dgm:cxn modelId="{B4BA8261-7635-4413-B970-94B27B94E03F}" type="presParOf" srcId="{8B3A6DC9-800D-4E60-89D9-BABC4AF22B83}" destId="{D8F99DA5-372B-4E7A-A290-F3ACD2100238}" srcOrd="0" destOrd="0" presId="urn:microsoft.com/office/officeart/2005/8/layout/process4"/>
    <dgm:cxn modelId="{E724451E-1862-4A2A-A32C-31AED88AE0B9}" type="presParOf" srcId="{8B3A6DC9-800D-4E60-89D9-BABC4AF22B83}" destId="{EEE921E0-5A0B-4464-ABF6-ADCA0FF08925}" srcOrd="1" destOrd="0" presId="urn:microsoft.com/office/officeart/2005/8/layout/process4"/>
    <dgm:cxn modelId="{2E113C1D-3430-4537-A229-64C3215D3999}" type="presParOf" srcId="{8B3A6DC9-800D-4E60-89D9-BABC4AF22B83}" destId="{60EEDFBC-840D-4482-89E2-1FEC8625389A}" srcOrd="2" destOrd="0" presId="urn:microsoft.com/office/officeart/2005/8/layout/process4"/>
    <dgm:cxn modelId="{39C8BD30-B543-4B25-BAA6-FDFAA315B9BF}" type="presParOf" srcId="{60EEDFBC-840D-4482-89E2-1FEC8625389A}" destId="{3A53FBC6-0410-43A1-8447-3ADCEEAC527D}" srcOrd="0" destOrd="0" presId="urn:microsoft.com/office/officeart/2005/8/layout/process4"/>
    <dgm:cxn modelId="{270C93B3-111C-4126-8A35-F9135563D677}" type="presParOf" srcId="{60EEDFBC-840D-4482-89E2-1FEC8625389A}" destId="{7568A957-50E4-4BDB-B2ED-4FF4992E89FA}" srcOrd="1" destOrd="0" presId="urn:microsoft.com/office/officeart/2005/8/layout/process4"/>
    <dgm:cxn modelId="{19A5F42D-85CA-42A5-9794-1A052EA8ED8B}" type="presParOf" srcId="{4705D85E-257E-46F4-A161-0EA775130E2B}" destId="{6718D79E-E59C-42E5-8439-5F3BE61E18CF}" srcOrd="3" destOrd="0" presId="urn:microsoft.com/office/officeart/2005/8/layout/process4"/>
    <dgm:cxn modelId="{B8DCE9F3-C3C2-49C6-8AB7-6F6A614EC3F5}" type="presParOf" srcId="{4705D85E-257E-46F4-A161-0EA775130E2B}" destId="{97BA742D-3C96-400D-9E6B-BA0CBF554408}" srcOrd="4" destOrd="0" presId="urn:microsoft.com/office/officeart/2005/8/layout/process4"/>
    <dgm:cxn modelId="{62822ACB-F384-4B2C-80D2-57B06D8A6412}" type="presParOf" srcId="{97BA742D-3C96-400D-9E6B-BA0CBF554408}" destId="{61A05194-577D-4574-978F-8C4BAD123977}" srcOrd="0" destOrd="0" presId="urn:microsoft.com/office/officeart/2005/8/layout/process4"/>
    <dgm:cxn modelId="{CA603EA0-518B-4382-97AB-FE3C394F29F9}" type="presParOf" srcId="{97BA742D-3C96-400D-9E6B-BA0CBF554408}" destId="{BB2DE274-EE4D-4549-AC68-7B53C4C01BB0}" srcOrd="1" destOrd="0" presId="urn:microsoft.com/office/officeart/2005/8/layout/process4"/>
    <dgm:cxn modelId="{D887B880-6C52-440E-96EE-C352767C994D}" type="presParOf" srcId="{97BA742D-3C96-400D-9E6B-BA0CBF554408}" destId="{4E7895B6-45DC-43DE-BA77-2E51F817D40A}" srcOrd="2" destOrd="0" presId="urn:microsoft.com/office/officeart/2005/8/layout/process4"/>
    <dgm:cxn modelId="{1769B9A3-20D5-41D7-8901-D871B5005CDD}" type="presParOf" srcId="{4E7895B6-45DC-43DE-BA77-2E51F817D40A}" destId="{85B9C135-2E7E-42F9-AF74-0C633CF2D65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5EB43F-2CCA-4D8F-AC20-5E0EBA0A938D}" type="doc">
      <dgm:prSet loTypeId="urn:microsoft.com/office/officeart/2005/8/layout/vProcess5" loCatId="process" qsTypeId="urn:microsoft.com/office/officeart/2005/8/quickstyle/simple1" qsCatId="simple" csTypeId="urn:microsoft.com/office/officeart/2005/8/colors/accent4_2" csCatId="accent4" phldr="1"/>
      <dgm:spPr/>
      <dgm:t>
        <a:bodyPr/>
        <a:lstStyle/>
        <a:p>
          <a:endParaRPr lang="es-ES"/>
        </a:p>
      </dgm:t>
    </dgm:pt>
    <dgm:pt modelId="{5ABA52EB-315A-4B49-9E03-745795F2C575}">
      <dgm:prSet phldrT="[Texto]"/>
      <dgm:spPr/>
      <dgm:t>
        <a:bodyPr/>
        <a:lstStyle/>
        <a:p>
          <a:r>
            <a:rPr lang="es-ES" dirty="0" smtClean="0"/>
            <a:t>Leer del chip EF.SOD</a:t>
          </a:r>
          <a:endParaRPr lang="es-ES" dirty="0"/>
        </a:p>
      </dgm:t>
    </dgm:pt>
    <dgm:pt modelId="{5896252B-8F9C-4B72-9E76-D252572C08DF}" type="parTrans" cxnId="{DB34B358-7BE6-44F2-80BB-EF4D0CA09BAD}">
      <dgm:prSet/>
      <dgm:spPr/>
      <dgm:t>
        <a:bodyPr/>
        <a:lstStyle/>
        <a:p>
          <a:endParaRPr lang="es-ES"/>
        </a:p>
      </dgm:t>
    </dgm:pt>
    <dgm:pt modelId="{C4F8F9F7-6306-48A4-94B9-070CF1DB68A9}" type="sibTrans" cxnId="{DB34B358-7BE6-44F2-80BB-EF4D0CA09BAD}">
      <dgm:prSet/>
      <dgm:spPr/>
      <dgm:t>
        <a:bodyPr/>
        <a:lstStyle/>
        <a:p>
          <a:endParaRPr lang="es-ES" dirty="0"/>
        </a:p>
      </dgm:t>
    </dgm:pt>
    <dgm:pt modelId="{12FCA3B4-16DB-4148-8FCE-3EF0138E7C93}">
      <dgm:prSet phldrT="[Texto]" custT="1"/>
      <dgm:spPr/>
      <dgm:t>
        <a:bodyPr/>
        <a:lstStyle/>
        <a:p>
          <a:r>
            <a:rPr lang="es-ES" sz="2000" dirty="0" smtClean="0"/>
            <a:t>Validar la ruta de certificación de DS</a:t>
          </a:r>
          <a:r>
            <a:rPr lang="es-ES" sz="1200" dirty="0" smtClean="0"/>
            <a:t>C </a:t>
          </a:r>
          <a:r>
            <a:rPr lang="es-ES" sz="2000" dirty="0" smtClean="0"/>
            <a:t>(verificar revocación)</a:t>
          </a:r>
          <a:endParaRPr lang="es-ES" sz="2000" dirty="0"/>
        </a:p>
      </dgm:t>
    </dgm:pt>
    <dgm:pt modelId="{37A69586-DDB0-4E7C-91B5-C8A2B88E3291}" type="parTrans" cxnId="{E417BB40-CAA5-44A5-A184-1E6C3759ECA1}">
      <dgm:prSet/>
      <dgm:spPr/>
      <dgm:t>
        <a:bodyPr/>
        <a:lstStyle/>
        <a:p>
          <a:endParaRPr lang="es-ES"/>
        </a:p>
      </dgm:t>
    </dgm:pt>
    <dgm:pt modelId="{837CDA76-67AE-486B-95C3-32A6BA89F600}" type="sibTrans" cxnId="{E417BB40-CAA5-44A5-A184-1E6C3759ECA1}">
      <dgm:prSet/>
      <dgm:spPr/>
      <dgm:t>
        <a:bodyPr/>
        <a:lstStyle/>
        <a:p>
          <a:endParaRPr lang="es-ES" dirty="0"/>
        </a:p>
      </dgm:t>
    </dgm:pt>
    <dgm:pt modelId="{0E3CFB52-FEBA-4055-9E95-9C9F03F9A97A}">
      <dgm:prSet phldrT="[Texto]"/>
      <dgm:spPr/>
      <dgm:t>
        <a:bodyPr/>
        <a:lstStyle/>
        <a:p>
          <a:r>
            <a:rPr lang="es-ES" dirty="0" smtClean="0"/>
            <a:t>Verificar la firma de SOD</a:t>
          </a:r>
          <a:endParaRPr lang="es-ES" dirty="0"/>
        </a:p>
      </dgm:t>
    </dgm:pt>
    <dgm:pt modelId="{FBBED02A-998D-4380-8BB6-8A93E3DCF44D}" type="parTrans" cxnId="{280D9AC0-CDA0-43E4-9E61-83C4B2B9F12A}">
      <dgm:prSet/>
      <dgm:spPr/>
      <dgm:t>
        <a:bodyPr/>
        <a:lstStyle/>
        <a:p>
          <a:endParaRPr lang="es-ES"/>
        </a:p>
      </dgm:t>
    </dgm:pt>
    <dgm:pt modelId="{BDDF57D4-72B3-4871-BD02-4465D7EBACD8}" type="sibTrans" cxnId="{280D9AC0-CDA0-43E4-9E61-83C4B2B9F12A}">
      <dgm:prSet/>
      <dgm:spPr/>
      <dgm:t>
        <a:bodyPr/>
        <a:lstStyle/>
        <a:p>
          <a:endParaRPr lang="es-ES" dirty="0"/>
        </a:p>
      </dgm:t>
    </dgm:pt>
    <dgm:pt modelId="{6E9E443B-975A-4C85-AB6E-BE40143CEDC3}">
      <dgm:prSet/>
      <dgm:spPr/>
      <dgm:t>
        <a:bodyPr/>
        <a:lstStyle/>
        <a:p>
          <a:r>
            <a:rPr lang="es-ES" dirty="0" smtClean="0"/>
            <a:t>Leer DG’s del chip</a:t>
          </a:r>
          <a:endParaRPr lang="es-ES" dirty="0"/>
        </a:p>
      </dgm:t>
    </dgm:pt>
    <dgm:pt modelId="{8012D57D-A16D-40A2-AD48-9DA4BA69DC38}" type="parTrans" cxnId="{7F2AEE6F-0BAF-432B-BA75-A785CB5D2C89}">
      <dgm:prSet/>
      <dgm:spPr/>
      <dgm:t>
        <a:bodyPr/>
        <a:lstStyle/>
        <a:p>
          <a:endParaRPr lang="es-ES"/>
        </a:p>
      </dgm:t>
    </dgm:pt>
    <dgm:pt modelId="{B7D7AE1D-B122-4EC9-AA63-74131F077C1F}" type="sibTrans" cxnId="{7F2AEE6F-0BAF-432B-BA75-A785CB5D2C89}">
      <dgm:prSet/>
      <dgm:spPr/>
      <dgm:t>
        <a:bodyPr/>
        <a:lstStyle/>
        <a:p>
          <a:endParaRPr lang="es-ES" dirty="0"/>
        </a:p>
      </dgm:t>
    </dgm:pt>
    <dgm:pt modelId="{19496095-2EF5-47D7-9693-39B539662D20}">
      <dgm:prSet/>
      <dgm:spPr/>
      <dgm:t>
        <a:bodyPr/>
        <a:lstStyle/>
        <a:p>
          <a:r>
            <a:rPr lang="es-ES" dirty="0" smtClean="0"/>
            <a:t>Verificar integridad de cada DG</a:t>
          </a:r>
          <a:endParaRPr lang="es-ES" dirty="0"/>
        </a:p>
      </dgm:t>
    </dgm:pt>
    <dgm:pt modelId="{C7775BB0-53A2-4441-B0C8-3CAB2E44F8A7}" type="parTrans" cxnId="{A5DF9D00-C5F5-4667-8378-BDC25A41EE38}">
      <dgm:prSet/>
      <dgm:spPr/>
      <dgm:t>
        <a:bodyPr/>
        <a:lstStyle/>
        <a:p>
          <a:endParaRPr lang="es-ES"/>
        </a:p>
      </dgm:t>
    </dgm:pt>
    <dgm:pt modelId="{0EB09D27-6E12-4714-BDBB-AEEA89999592}" type="sibTrans" cxnId="{A5DF9D00-C5F5-4667-8378-BDC25A41EE38}">
      <dgm:prSet/>
      <dgm:spPr/>
      <dgm:t>
        <a:bodyPr/>
        <a:lstStyle/>
        <a:p>
          <a:endParaRPr lang="es-ES"/>
        </a:p>
      </dgm:t>
    </dgm:pt>
    <dgm:pt modelId="{3114AD8A-2296-4D65-9BA9-181F7866BAEC}" type="pres">
      <dgm:prSet presAssocID="{FF5EB43F-2CCA-4D8F-AC20-5E0EBA0A938D}" presName="outerComposite" presStyleCnt="0">
        <dgm:presLayoutVars>
          <dgm:chMax val="5"/>
          <dgm:dir/>
          <dgm:resizeHandles val="exact"/>
        </dgm:presLayoutVars>
      </dgm:prSet>
      <dgm:spPr/>
      <dgm:t>
        <a:bodyPr/>
        <a:lstStyle/>
        <a:p>
          <a:endParaRPr lang="es-ES"/>
        </a:p>
      </dgm:t>
    </dgm:pt>
    <dgm:pt modelId="{E8395156-FE40-43E2-B55D-F52358A2360E}" type="pres">
      <dgm:prSet presAssocID="{FF5EB43F-2CCA-4D8F-AC20-5E0EBA0A938D}" presName="dummyMaxCanvas" presStyleCnt="0">
        <dgm:presLayoutVars/>
      </dgm:prSet>
      <dgm:spPr/>
    </dgm:pt>
    <dgm:pt modelId="{1347FE01-11D0-4D92-836C-C3D55B74FBBF}" type="pres">
      <dgm:prSet presAssocID="{FF5EB43F-2CCA-4D8F-AC20-5E0EBA0A938D}" presName="FiveNodes_1" presStyleLbl="node1" presStyleIdx="0" presStyleCnt="5">
        <dgm:presLayoutVars>
          <dgm:bulletEnabled val="1"/>
        </dgm:presLayoutVars>
      </dgm:prSet>
      <dgm:spPr/>
      <dgm:t>
        <a:bodyPr/>
        <a:lstStyle/>
        <a:p>
          <a:endParaRPr lang="es-ES"/>
        </a:p>
      </dgm:t>
    </dgm:pt>
    <dgm:pt modelId="{E6695890-F498-4FB7-8C0F-2F566A90717F}" type="pres">
      <dgm:prSet presAssocID="{FF5EB43F-2CCA-4D8F-AC20-5E0EBA0A938D}" presName="FiveNodes_2" presStyleLbl="node1" presStyleIdx="1" presStyleCnt="5">
        <dgm:presLayoutVars>
          <dgm:bulletEnabled val="1"/>
        </dgm:presLayoutVars>
      </dgm:prSet>
      <dgm:spPr/>
      <dgm:t>
        <a:bodyPr/>
        <a:lstStyle/>
        <a:p>
          <a:endParaRPr lang="es-ES"/>
        </a:p>
      </dgm:t>
    </dgm:pt>
    <dgm:pt modelId="{5EDBA317-31B9-4949-B8BC-73AB0FFD7C44}" type="pres">
      <dgm:prSet presAssocID="{FF5EB43F-2CCA-4D8F-AC20-5E0EBA0A938D}" presName="FiveNodes_3" presStyleLbl="node1" presStyleIdx="2" presStyleCnt="5">
        <dgm:presLayoutVars>
          <dgm:bulletEnabled val="1"/>
        </dgm:presLayoutVars>
      </dgm:prSet>
      <dgm:spPr/>
      <dgm:t>
        <a:bodyPr/>
        <a:lstStyle/>
        <a:p>
          <a:endParaRPr lang="es-ES"/>
        </a:p>
      </dgm:t>
    </dgm:pt>
    <dgm:pt modelId="{C009295D-7C75-4E03-973B-F20E5BE99D55}" type="pres">
      <dgm:prSet presAssocID="{FF5EB43F-2CCA-4D8F-AC20-5E0EBA0A938D}" presName="FiveNodes_4" presStyleLbl="node1" presStyleIdx="3" presStyleCnt="5">
        <dgm:presLayoutVars>
          <dgm:bulletEnabled val="1"/>
        </dgm:presLayoutVars>
      </dgm:prSet>
      <dgm:spPr/>
      <dgm:t>
        <a:bodyPr/>
        <a:lstStyle/>
        <a:p>
          <a:endParaRPr lang="es-ES"/>
        </a:p>
      </dgm:t>
    </dgm:pt>
    <dgm:pt modelId="{CEFB0607-7696-40F0-BF9C-36D3110F28E7}" type="pres">
      <dgm:prSet presAssocID="{FF5EB43F-2CCA-4D8F-AC20-5E0EBA0A938D}" presName="FiveNodes_5" presStyleLbl="node1" presStyleIdx="4" presStyleCnt="5">
        <dgm:presLayoutVars>
          <dgm:bulletEnabled val="1"/>
        </dgm:presLayoutVars>
      </dgm:prSet>
      <dgm:spPr/>
      <dgm:t>
        <a:bodyPr/>
        <a:lstStyle/>
        <a:p>
          <a:endParaRPr lang="es-ES"/>
        </a:p>
      </dgm:t>
    </dgm:pt>
    <dgm:pt modelId="{EE656B86-A137-4404-9248-1ECC3AB7F2EE}" type="pres">
      <dgm:prSet presAssocID="{FF5EB43F-2CCA-4D8F-AC20-5E0EBA0A938D}" presName="FiveConn_1-2" presStyleLbl="fgAccFollowNode1" presStyleIdx="0" presStyleCnt="4">
        <dgm:presLayoutVars>
          <dgm:bulletEnabled val="1"/>
        </dgm:presLayoutVars>
      </dgm:prSet>
      <dgm:spPr/>
      <dgm:t>
        <a:bodyPr/>
        <a:lstStyle/>
        <a:p>
          <a:endParaRPr lang="es-ES"/>
        </a:p>
      </dgm:t>
    </dgm:pt>
    <dgm:pt modelId="{5A038809-1457-4041-9B32-29B6139F339F}" type="pres">
      <dgm:prSet presAssocID="{FF5EB43F-2CCA-4D8F-AC20-5E0EBA0A938D}" presName="FiveConn_2-3" presStyleLbl="fgAccFollowNode1" presStyleIdx="1" presStyleCnt="4">
        <dgm:presLayoutVars>
          <dgm:bulletEnabled val="1"/>
        </dgm:presLayoutVars>
      </dgm:prSet>
      <dgm:spPr/>
      <dgm:t>
        <a:bodyPr/>
        <a:lstStyle/>
        <a:p>
          <a:endParaRPr lang="es-ES"/>
        </a:p>
      </dgm:t>
    </dgm:pt>
    <dgm:pt modelId="{458C871E-97BE-453F-9D28-2C3B90F6F127}" type="pres">
      <dgm:prSet presAssocID="{FF5EB43F-2CCA-4D8F-AC20-5E0EBA0A938D}" presName="FiveConn_3-4" presStyleLbl="fgAccFollowNode1" presStyleIdx="2" presStyleCnt="4">
        <dgm:presLayoutVars>
          <dgm:bulletEnabled val="1"/>
        </dgm:presLayoutVars>
      </dgm:prSet>
      <dgm:spPr/>
      <dgm:t>
        <a:bodyPr/>
        <a:lstStyle/>
        <a:p>
          <a:endParaRPr lang="es-ES"/>
        </a:p>
      </dgm:t>
    </dgm:pt>
    <dgm:pt modelId="{8C2904FD-2106-4EA0-91EC-DCF12BCF67C6}" type="pres">
      <dgm:prSet presAssocID="{FF5EB43F-2CCA-4D8F-AC20-5E0EBA0A938D}" presName="FiveConn_4-5" presStyleLbl="fgAccFollowNode1" presStyleIdx="3" presStyleCnt="4">
        <dgm:presLayoutVars>
          <dgm:bulletEnabled val="1"/>
        </dgm:presLayoutVars>
      </dgm:prSet>
      <dgm:spPr/>
      <dgm:t>
        <a:bodyPr/>
        <a:lstStyle/>
        <a:p>
          <a:endParaRPr lang="es-ES"/>
        </a:p>
      </dgm:t>
    </dgm:pt>
    <dgm:pt modelId="{48DBE7CD-D7C5-4D85-A216-FB1CE0A583CC}" type="pres">
      <dgm:prSet presAssocID="{FF5EB43F-2CCA-4D8F-AC20-5E0EBA0A938D}" presName="FiveNodes_1_text" presStyleLbl="node1" presStyleIdx="4" presStyleCnt="5">
        <dgm:presLayoutVars>
          <dgm:bulletEnabled val="1"/>
        </dgm:presLayoutVars>
      </dgm:prSet>
      <dgm:spPr/>
      <dgm:t>
        <a:bodyPr/>
        <a:lstStyle/>
        <a:p>
          <a:endParaRPr lang="es-ES"/>
        </a:p>
      </dgm:t>
    </dgm:pt>
    <dgm:pt modelId="{EDC8BF71-D376-4299-99A0-05948146F256}" type="pres">
      <dgm:prSet presAssocID="{FF5EB43F-2CCA-4D8F-AC20-5E0EBA0A938D}" presName="FiveNodes_2_text" presStyleLbl="node1" presStyleIdx="4" presStyleCnt="5">
        <dgm:presLayoutVars>
          <dgm:bulletEnabled val="1"/>
        </dgm:presLayoutVars>
      </dgm:prSet>
      <dgm:spPr/>
      <dgm:t>
        <a:bodyPr/>
        <a:lstStyle/>
        <a:p>
          <a:endParaRPr lang="es-ES"/>
        </a:p>
      </dgm:t>
    </dgm:pt>
    <dgm:pt modelId="{18EE02E3-EA62-4FEF-A1C3-98450FACAF17}" type="pres">
      <dgm:prSet presAssocID="{FF5EB43F-2CCA-4D8F-AC20-5E0EBA0A938D}" presName="FiveNodes_3_text" presStyleLbl="node1" presStyleIdx="4" presStyleCnt="5">
        <dgm:presLayoutVars>
          <dgm:bulletEnabled val="1"/>
        </dgm:presLayoutVars>
      </dgm:prSet>
      <dgm:spPr/>
      <dgm:t>
        <a:bodyPr/>
        <a:lstStyle/>
        <a:p>
          <a:endParaRPr lang="es-ES"/>
        </a:p>
      </dgm:t>
    </dgm:pt>
    <dgm:pt modelId="{8CB59FCD-D6D2-44C2-89E8-1E751069A04B}" type="pres">
      <dgm:prSet presAssocID="{FF5EB43F-2CCA-4D8F-AC20-5E0EBA0A938D}" presName="FiveNodes_4_text" presStyleLbl="node1" presStyleIdx="4" presStyleCnt="5">
        <dgm:presLayoutVars>
          <dgm:bulletEnabled val="1"/>
        </dgm:presLayoutVars>
      </dgm:prSet>
      <dgm:spPr/>
      <dgm:t>
        <a:bodyPr/>
        <a:lstStyle/>
        <a:p>
          <a:endParaRPr lang="es-ES"/>
        </a:p>
      </dgm:t>
    </dgm:pt>
    <dgm:pt modelId="{697005AF-E2BE-4D40-87BA-3C6CA1E3DA23}" type="pres">
      <dgm:prSet presAssocID="{FF5EB43F-2CCA-4D8F-AC20-5E0EBA0A938D}" presName="FiveNodes_5_text" presStyleLbl="node1" presStyleIdx="4" presStyleCnt="5">
        <dgm:presLayoutVars>
          <dgm:bulletEnabled val="1"/>
        </dgm:presLayoutVars>
      </dgm:prSet>
      <dgm:spPr/>
      <dgm:t>
        <a:bodyPr/>
        <a:lstStyle/>
        <a:p>
          <a:endParaRPr lang="es-ES"/>
        </a:p>
      </dgm:t>
    </dgm:pt>
  </dgm:ptLst>
  <dgm:cxnLst>
    <dgm:cxn modelId="{8222D2CE-96B4-4986-A5BF-CE383EC13458}" type="presOf" srcId="{19496095-2EF5-47D7-9693-39B539662D20}" destId="{697005AF-E2BE-4D40-87BA-3C6CA1E3DA23}" srcOrd="1" destOrd="0" presId="urn:microsoft.com/office/officeart/2005/8/layout/vProcess5"/>
    <dgm:cxn modelId="{6C7EF9AC-CB10-4B5F-BCD4-7F32F29DDE9B}" type="presOf" srcId="{C4F8F9F7-6306-48A4-94B9-070CF1DB68A9}" destId="{EE656B86-A137-4404-9248-1ECC3AB7F2EE}" srcOrd="0" destOrd="0" presId="urn:microsoft.com/office/officeart/2005/8/layout/vProcess5"/>
    <dgm:cxn modelId="{280D9AC0-CDA0-43E4-9E61-83C4B2B9F12A}" srcId="{FF5EB43F-2CCA-4D8F-AC20-5E0EBA0A938D}" destId="{0E3CFB52-FEBA-4055-9E95-9C9F03F9A97A}" srcOrd="2" destOrd="0" parTransId="{FBBED02A-998D-4380-8BB6-8A93E3DCF44D}" sibTransId="{BDDF57D4-72B3-4871-BD02-4465D7EBACD8}"/>
    <dgm:cxn modelId="{E4BC25FA-4868-4692-A80B-EE70D901CA34}" type="presOf" srcId="{5ABA52EB-315A-4B49-9E03-745795F2C575}" destId="{48DBE7CD-D7C5-4D85-A216-FB1CE0A583CC}" srcOrd="1" destOrd="0" presId="urn:microsoft.com/office/officeart/2005/8/layout/vProcess5"/>
    <dgm:cxn modelId="{E2DE26BD-6D31-4C05-8799-12019A26AAAF}" type="presOf" srcId="{FF5EB43F-2CCA-4D8F-AC20-5E0EBA0A938D}" destId="{3114AD8A-2296-4D65-9BA9-181F7866BAEC}" srcOrd="0" destOrd="0" presId="urn:microsoft.com/office/officeart/2005/8/layout/vProcess5"/>
    <dgm:cxn modelId="{4E084C44-13A2-4611-859C-8A27ABC022D9}" type="presOf" srcId="{0E3CFB52-FEBA-4055-9E95-9C9F03F9A97A}" destId="{5EDBA317-31B9-4949-B8BC-73AB0FFD7C44}" srcOrd="0" destOrd="0" presId="urn:microsoft.com/office/officeart/2005/8/layout/vProcess5"/>
    <dgm:cxn modelId="{3799E0F6-71C9-4AA9-B561-DB293423DFFF}" type="presOf" srcId="{B7D7AE1D-B122-4EC9-AA63-74131F077C1F}" destId="{8C2904FD-2106-4EA0-91EC-DCF12BCF67C6}" srcOrd="0" destOrd="0" presId="urn:microsoft.com/office/officeart/2005/8/layout/vProcess5"/>
    <dgm:cxn modelId="{9D14BD96-2847-4FF6-9C40-EA41994D3D28}" type="presOf" srcId="{6E9E443B-975A-4C85-AB6E-BE40143CEDC3}" destId="{8CB59FCD-D6D2-44C2-89E8-1E751069A04B}" srcOrd="1" destOrd="0" presId="urn:microsoft.com/office/officeart/2005/8/layout/vProcess5"/>
    <dgm:cxn modelId="{D9C4255F-BA8B-4B2F-8F37-D4E9CC9C4519}" type="presOf" srcId="{19496095-2EF5-47D7-9693-39B539662D20}" destId="{CEFB0607-7696-40F0-BF9C-36D3110F28E7}" srcOrd="0" destOrd="0" presId="urn:microsoft.com/office/officeart/2005/8/layout/vProcess5"/>
    <dgm:cxn modelId="{D1AC7CD7-B580-435C-93A4-7F1A859EF960}" type="presOf" srcId="{0E3CFB52-FEBA-4055-9E95-9C9F03F9A97A}" destId="{18EE02E3-EA62-4FEF-A1C3-98450FACAF17}" srcOrd="1" destOrd="0" presId="urn:microsoft.com/office/officeart/2005/8/layout/vProcess5"/>
    <dgm:cxn modelId="{3CEF1108-7020-48B8-9594-1B5C947B3960}" type="presOf" srcId="{BDDF57D4-72B3-4871-BD02-4465D7EBACD8}" destId="{458C871E-97BE-453F-9D28-2C3B90F6F127}" srcOrd="0" destOrd="0" presId="urn:microsoft.com/office/officeart/2005/8/layout/vProcess5"/>
    <dgm:cxn modelId="{E417BB40-CAA5-44A5-A184-1E6C3759ECA1}" srcId="{FF5EB43F-2CCA-4D8F-AC20-5E0EBA0A938D}" destId="{12FCA3B4-16DB-4148-8FCE-3EF0138E7C93}" srcOrd="1" destOrd="0" parTransId="{37A69586-DDB0-4E7C-91B5-C8A2B88E3291}" sibTransId="{837CDA76-67AE-486B-95C3-32A6BA89F600}"/>
    <dgm:cxn modelId="{8A3741B2-740B-4FB9-9793-C9635FBBB643}" type="presOf" srcId="{837CDA76-67AE-486B-95C3-32A6BA89F600}" destId="{5A038809-1457-4041-9B32-29B6139F339F}" srcOrd="0" destOrd="0" presId="urn:microsoft.com/office/officeart/2005/8/layout/vProcess5"/>
    <dgm:cxn modelId="{132C8A6D-4F1D-46C3-BA10-1B7F479E16B3}" type="presOf" srcId="{12FCA3B4-16DB-4148-8FCE-3EF0138E7C93}" destId="{E6695890-F498-4FB7-8C0F-2F566A90717F}" srcOrd="0" destOrd="0" presId="urn:microsoft.com/office/officeart/2005/8/layout/vProcess5"/>
    <dgm:cxn modelId="{3133B66D-524A-41B9-92D9-7C127535306F}" type="presOf" srcId="{5ABA52EB-315A-4B49-9E03-745795F2C575}" destId="{1347FE01-11D0-4D92-836C-C3D55B74FBBF}" srcOrd="0" destOrd="0" presId="urn:microsoft.com/office/officeart/2005/8/layout/vProcess5"/>
    <dgm:cxn modelId="{A5DF9D00-C5F5-4667-8378-BDC25A41EE38}" srcId="{FF5EB43F-2CCA-4D8F-AC20-5E0EBA0A938D}" destId="{19496095-2EF5-47D7-9693-39B539662D20}" srcOrd="4" destOrd="0" parTransId="{C7775BB0-53A2-4441-B0C8-3CAB2E44F8A7}" sibTransId="{0EB09D27-6E12-4714-BDBB-AEEA89999592}"/>
    <dgm:cxn modelId="{4B9D70BA-5484-4A84-9254-CA87DC69D958}" type="presOf" srcId="{6E9E443B-975A-4C85-AB6E-BE40143CEDC3}" destId="{C009295D-7C75-4E03-973B-F20E5BE99D55}" srcOrd="0" destOrd="0" presId="urn:microsoft.com/office/officeart/2005/8/layout/vProcess5"/>
    <dgm:cxn modelId="{7F2AEE6F-0BAF-432B-BA75-A785CB5D2C89}" srcId="{FF5EB43F-2CCA-4D8F-AC20-5E0EBA0A938D}" destId="{6E9E443B-975A-4C85-AB6E-BE40143CEDC3}" srcOrd="3" destOrd="0" parTransId="{8012D57D-A16D-40A2-AD48-9DA4BA69DC38}" sibTransId="{B7D7AE1D-B122-4EC9-AA63-74131F077C1F}"/>
    <dgm:cxn modelId="{DB34B358-7BE6-44F2-80BB-EF4D0CA09BAD}" srcId="{FF5EB43F-2CCA-4D8F-AC20-5E0EBA0A938D}" destId="{5ABA52EB-315A-4B49-9E03-745795F2C575}" srcOrd="0" destOrd="0" parTransId="{5896252B-8F9C-4B72-9E76-D252572C08DF}" sibTransId="{C4F8F9F7-6306-48A4-94B9-070CF1DB68A9}"/>
    <dgm:cxn modelId="{44707AA2-98C9-4ADB-B0AD-719397322B2F}" type="presOf" srcId="{12FCA3B4-16DB-4148-8FCE-3EF0138E7C93}" destId="{EDC8BF71-D376-4299-99A0-05948146F256}" srcOrd="1" destOrd="0" presId="urn:microsoft.com/office/officeart/2005/8/layout/vProcess5"/>
    <dgm:cxn modelId="{DEA6CA3E-1954-4ECC-AA80-0CD78E92C029}" type="presParOf" srcId="{3114AD8A-2296-4D65-9BA9-181F7866BAEC}" destId="{E8395156-FE40-43E2-B55D-F52358A2360E}" srcOrd="0" destOrd="0" presId="urn:microsoft.com/office/officeart/2005/8/layout/vProcess5"/>
    <dgm:cxn modelId="{4306F96C-A51C-4D6B-A217-2D3F739F6CFE}" type="presParOf" srcId="{3114AD8A-2296-4D65-9BA9-181F7866BAEC}" destId="{1347FE01-11D0-4D92-836C-C3D55B74FBBF}" srcOrd="1" destOrd="0" presId="urn:microsoft.com/office/officeart/2005/8/layout/vProcess5"/>
    <dgm:cxn modelId="{F9EEC808-EDC0-4960-B61A-91F1E5997B8B}" type="presParOf" srcId="{3114AD8A-2296-4D65-9BA9-181F7866BAEC}" destId="{E6695890-F498-4FB7-8C0F-2F566A90717F}" srcOrd="2" destOrd="0" presId="urn:microsoft.com/office/officeart/2005/8/layout/vProcess5"/>
    <dgm:cxn modelId="{EE572DA3-EFDD-4016-885C-9FE43A182AFB}" type="presParOf" srcId="{3114AD8A-2296-4D65-9BA9-181F7866BAEC}" destId="{5EDBA317-31B9-4949-B8BC-73AB0FFD7C44}" srcOrd="3" destOrd="0" presId="urn:microsoft.com/office/officeart/2005/8/layout/vProcess5"/>
    <dgm:cxn modelId="{55F13D04-E87A-4FA0-A81A-8C60981E24B1}" type="presParOf" srcId="{3114AD8A-2296-4D65-9BA9-181F7866BAEC}" destId="{C009295D-7C75-4E03-973B-F20E5BE99D55}" srcOrd="4" destOrd="0" presId="urn:microsoft.com/office/officeart/2005/8/layout/vProcess5"/>
    <dgm:cxn modelId="{B6B804B7-CA85-47F2-9F42-9CB5289432DF}" type="presParOf" srcId="{3114AD8A-2296-4D65-9BA9-181F7866BAEC}" destId="{CEFB0607-7696-40F0-BF9C-36D3110F28E7}" srcOrd="5" destOrd="0" presId="urn:microsoft.com/office/officeart/2005/8/layout/vProcess5"/>
    <dgm:cxn modelId="{3FD80FD5-F2D7-471D-B9AB-0F5D11919F3C}" type="presParOf" srcId="{3114AD8A-2296-4D65-9BA9-181F7866BAEC}" destId="{EE656B86-A137-4404-9248-1ECC3AB7F2EE}" srcOrd="6" destOrd="0" presId="urn:microsoft.com/office/officeart/2005/8/layout/vProcess5"/>
    <dgm:cxn modelId="{8734FAE3-5C11-455F-B986-2B5AD615104E}" type="presParOf" srcId="{3114AD8A-2296-4D65-9BA9-181F7866BAEC}" destId="{5A038809-1457-4041-9B32-29B6139F339F}" srcOrd="7" destOrd="0" presId="urn:microsoft.com/office/officeart/2005/8/layout/vProcess5"/>
    <dgm:cxn modelId="{3E721DE2-828D-4A26-A7CD-38BB9B23E00A}" type="presParOf" srcId="{3114AD8A-2296-4D65-9BA9-181F7866BAEC}" destId="{458C871E-97BE-453F-9D28-2C3B90F6F127}" srcOrd="8" destOrd="0" presId="urn:microsoft.com/office/officeart/2005/8/layout/vProcess5"/>
    <dgm:cxn modelId="{67892743-7A5B-43DD-ACD7-4F5F6F0FCE50}" type="presParOf" srcId="{3114AD8A-2296-4D65-9BA9-181F7866BAEC}" destId="{8C2904FD-2106-4EA0-91EC-DCF12BCF67C6}" srcOrd="9" destOrd="0" presId="urn:microsoft.com/office/officeart/2005/8/layout/vProcess5"/>
    <dgm:cxn modelId="{E1E2747D-ACA7-4A2F-8D93-B3A991273A92}" type="presParOf" srcId="{3114AD8A-2296-4D65-9BA9-181F7866BAEC}" destId="{48DBE7CD-D7C5-4D85-A216-FB1CE0A583CC}" srcOrd="10" destOrd="0" presId="urn:microsoft.com/office/officeart/2005/8/layout/vProcess5"/>
    <dgm:cxn modelId="{4AA66CD1-B095-45D9-BA70-018A39507005}" type="presParOf" srcId="{3114AD8A-2296-4D65-9BA9-181F7866BAEC}" destId="{EDC8BF71-D376-4299-99A0-05948146F256}" srcOrd="11" destOrd="0" presId="urn:microsoft.com/office/officeart/2005/8/layout/vProcess5"/>
    <dgm:cxn modelId="{A58AC971-ACDE-4B88-BA35-DA57D8D00182}" type="presParOf" srcId="{3114AD8A-2296-4D65-9BA9-181F7866BAEC}" destId="{18EE02E3-EA62-4FEF-A1C3-98450FACAF17}" srcOrd="12" destOrd="0" presId="urn:microsoft.com/office/officeart/2005/8/layout/vProcess5"/>
    <dgm:cxn modelId="{38885926-EE6B-492C-BD85-2EAB49E40107}" type="presParOf" srcId="{3114AD8A-2296-4D65-9BA9-181F7866BAEC}" destId="{8CB59FCD-D6D2-44C2-89E8-1E751069A04B}" srcOrd="13" destOrd="0" presId="urn:microsoft.com/office/officeart/2005/8/layout/vProcess5"/>
    <dgm:cxn modelId="{A3B1C1D5-7E4A-47A5-B8D3-9828C673972C}" type="presParOf" srcId="{3114AD8A-2296-4D65-9BA9-181F7866BAEC}" destId="{697005AF-E2BE-4D40-87BA-3C6CA1E3DA2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26/02/2019</a:t>
            </a:fld>
            <a:endParaRPr lang="es-ES" dirty="0"/>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dirty="0" smtClean="0"/>
              <a:t>CÓDIGO: SGC.DI.269       VERSIÓN: 1.0        DICIEMBRE 13 2011</a:t>
            </a:r>
            <a:endParaRPr lang="es-ES" dirty="0"/>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dirty="0"/>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dirty="0"/>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26/02/2019</a:t>
            </a:fld>
            <a:endParaRPr lang="es-ES" dirty="0"/>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dirty="0"/>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dirty="0" smtClean="0"/>
              <a:t>CÓDIGO: SGC.DI.269       VERSIÓN: 1.0        DICIEMBRE 13 2011</a:t>
            </a:r>
            <a:endParaRPr lang="es-ES" dirty="0"/>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dirty="0"/>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dirty="0"/>
          </a:p>
        </p:txBody>
      </p:sp>
      <p:sp>
        <p:nvSpPr>
          <p:cNvPr id="5" name="4 Marcador de pie de página"/>
          <p:cNvSpPr>
            <a:spLocks noGrp="1"/>
          </p:cNvSpPr>
          <p:nvPr>
            <p:ph type="ftr" sz="quarter" idx="11"/>
          </p:nvPr>
        </p:nvSpPr>
        <p:spPr/>
        <p:txBody>
          <a:bodyPr/>
          <a:lstStyle/>
          <a:p>
            <a:r>
              <a:rPr lang="es-ES" dirty="0" smtClean="0"/>
              <a:t>CÓDIGO: SGC.DI.269       VERSIÓN: 1.0        DICIEMBRE 13 2011</a:t>
            </a:r>
            <a:endParaRPr lang="es-ES" dirty="0"/>
          </a:p>
        </p:txBody>
      </p:sp>
    </p:spTree>
    <p:extLst>
      <p:ext uri="{BB962C8B-B14F-4D97-AF65-F5344CB8AC3E}">
        <p14:creationId xmlns:p14="http://schemas.microsoft.com/office/powerpoint/2010/main" val="277510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13</a:t>
            </a:fld>
            <a:endParaRPr lang="es-ES" dirty="0"/>
          </a:p>
        </p:txBody>
      </p:sp>
    </p:spTree>
    <p:extLst>
      <p:ext uri="{BB962C8B-B14F-4D97-AF65-F5344CB8AC3E}">
        <p14:creationId xmlns:p14="http://schemas.microsoft.com/office/powerpoint/2010/main" val="2305831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14</a:t>
            </a:fld>
            <a:endParaRPr lang="es-ES" dirty="0"/>
          </a:p>
        </p:txBody>
      </p:sp>
    </p:spTree>
    <p:extLst>
      <p:ext uri="{BB962C8B-B14F-4D97-AF65-F5344CB8AC3E}">
        <p14:creationId xmlns:p14="http://schemas.microsoft.com/office/powerpoint/2010/main" val="1047252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15</a:t>
            </a:fld>
            <a:endParaRPr lang="es-ES" dirty="0"/>
          </a:p>
        </p:txBody>
      </p:sp>
    </p:spTree>
    <p:extLst>
      <p:ext uri="{BB962C8B-B14F-4D97-AF65-F5344CB8AC3E}">
        <p14:creationId xmlns:p14="http://schemas.microsoft.com/office/powerpoint/2010/main" val="336517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16</a:t>
            </a:fld>
            <a:endParaRPr lang="es-ES" dirty="0"/>
          </a:p>
        </p:txBody>
      </p:sp>
    </p:spTree>
    <p:extLst>
      <p:ext uri="{BB962C8B-B14F-4D97-AF65-F5344CB8AC3E}">
        <p14:creationId xmlns:p14="http://schemas.microsoft.com/office/powerpoint/2010/main" val="79594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17</a:t>
            </a:fld>
            <a:endParaRPr lang="es-ES" dirty="0"/>
          </a:p>
        </p:txBody>
      </p:sp>
    </p:spTree>
    <p:extLst>
      <p:ext uri="{BB962C8B-B14F-4D97-AF65-F5344CB8AC3E}">
        <p14:creationId xmlns:p14="http://schemas.microsoft.com/office/powerpoint/2010/main" val="3626860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18</a:t>
            </a:fld>
            <a:endParaRPr lang="es-ES" dirty="0"/>
          </a:p>
        </p:txBody>
      </p:sp>
    </p:spTree>
    <p:extLst>
      <p:ext uri="{BB962C8B-B14F-4D97-AF65-F5344CB8AC3E}">
        <p14:creationId xmlns:p14="http://schemas.microsoft.com/office/powerpoint/2010/main" val="2815978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19</a:t>
            </a:fld>
            <a:endParaRPr lang="es-ES" dirty="0"/>
          </a:p>
        </p:txBody>
      </p:sp>
    </p:spTree>
    <p:extLst>
      <p:ext uri="{BB962C8B-B14F-4D97-AF65-F5344CB8AC3E}">
        <p14:creationId xmlns:p14="http://schemas.microsoft.com/office/powerpoint/2010/main" val="447617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20</a:t>
            </a:fld>
            <a:endParaRPr lang="es-ES" dirty="0"/>
          </a:p>
        </p:txBody>
      </p:sp>
    </p:spTree>
    <p:extLst>
      <p:ext uri="{BB962C8B-B14F-4D97-AF65-F5344CB8AC3E}">
        <p14:creationId xmlns:p14="http://schemas.microsoft.com/office/powerpoint/2010/main" val="4290628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22</a:t>
            </a:fld>
            <a:endParaRPr lang="es-ES" dirty="0"/>
          </a:p>
        </p:txBody>
      </p:sp>
    </p:spTree>
    <p:extLst>
      <p:ext uri="{BB962C8B-B14F-4D97-AF65-F5344CB8AC3E}">
        <p14:creationId xmlns:p14="http://schemas.microsoft.com/office/powerpoint/2010/main" val="1308271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23</a:t>
            </a:fld>
            <a:endParaRPr lang="es-ES" dirty="0"/>
          </a:p>
        </p:txBody>
      </p:sp>
    </p:spTree>
    <p:extLst>
      <p:ext uri="{BB962C8B-B14F-4D97-AF65-F5344CB8AC3E}">
        <p14:creationId xmlns:p14="http://schemas.microsoft.com/office/powerpoint/2010/main" val="278433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a:t>
            </a:fld>
            <a:endParaRPr lang="es-ES" dirty="0"/>
          </a:p>
        </p:txBody>
      </p:sp>
    </p:spTree>
    <p:extLst>
      <p:ext uri="{BB962C8B-B14F-4D97-AF65-F5344CB8AC3E}">
        <p14:creationId xmlns:p14="http://schemas.microsoft.com/office/powerpoint/2010/main" val="477262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24</a:t>
            </a:fld>
            <a:endParaRPr lang="es-ES" dirty="0"/>
          </a:p>
        </p:txBody>
      </p:sp>
    </p:spTree>
    <p:extLst>
      <p:ext uri="{BB962C8B-B14F-4D97-AF65-F5344CB8AC3E}">
        <p14:creationId xmlns:p14="http://schemas.microsoft.com/office/powerpoint/2010/main" val="1406906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25</a:t>
            </a:fld>
            <a:endParaRPr lang="es-ES" dirty="0"/>
          </a:p>
        </p:txBody>
      </p:sp>
    </p:spTree>
    <p:extLst>
      <p:ext uri="{BB962C8B-B14F-4D97-AF65-F5344CB8AC3E}">
        <p14:creationId xmlns:p14="http://schemas.microsoft.com/office/powerpoint/2010/main" val="2959541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26</a:t>
            </a:fld>
            <a:endParaRPr lang="es-ES" dirty="0"/>
          </a:p>
        </p:txBody>
      </p:sp>
    </p:spTree>
    <p:extLst>
      <p:ext uri="{BB962C8B-B14F-4D97-AF65-F5344CB8AC3E}">
        <p14:creationId xmlns:p14="http://schemas.microsoft.com/office/powerpoint/2010/main" val="4281188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27</a:t>
            </a:fld>
            <a:endParaRPr lang="es-ES" dirty="0"/>
          </a:p>
        </p:txBody>
      </p:sp>
    </p:spTree>
    <p:extLst>
      <p:ext uri="{BB962C8B-B14F-4D97-AF65-F5344CB8AC3E}">
        <p14:creationId xmlns:p14="http://schemas.microsoft.com/office/powerpoint/2010/main" val="1558516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28</a:t>
            </a:fld>
            <a:endParaRPr lang="es-ES" dirty="0"/>
          </a:p>
        </p:txBody>
      </p:sp>
    </p:spTree>
    <p:extLst>
      <p:ext uri="{BB962C8B-B14F-4D97-AF65-F5344CB8AC3E}">
        <p14:creationId xmlns:p14="http://schemas.microsoft.com/office/powerpoint/2010/main" val="790756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29</a:t>
            </a:fld>
            <a:endParaRPr lang="es-ES" dirty="0"/>
          </a:p>
        </p:txBody>
      </p:sp>
    </p:spTree>
    <p:extLst>
      <p:ext uri="{BB962C8B-B14F-4D97-AF65-F5344CB8AC3E}">
        <p14:creationId xmlns:p14="http://schemas.microsoft.com/office/powerpoint/2010/main" val="390713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30</a:t>
            </a:fld>
            <a:endParaRPr lang="es-ES" dirty="0"/>
          </a:p>
        </p:txBody>
      </p:sp>
    </p:spTree>
    <p:extLst>
      <p:ext uri="{BB962C8B-B14F-4D97-AF65-F5344CB8AC3E}">
        <p14:creationId xmlns:p14="http://schemas.microsoft.com/office/powerpoint/2010/main" val="4267732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31</a:t>
            </a:fld>
            <a:endParaRPr lang="es-ES" dirty="0"/>
          </a:p>
        </p:txBody>
      </p:sp>
    </p:spTree>
    <p:extLst>
      <p:ext uri="{BB962C8B-B14F-4D97-AF65-F5344CB8AC3E}">
        <p14:creationId xmlns:p14="http://schemas.microsoft.com/office/powerpoint/2010/main" val="3713780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32</a:t>
            </a:fld>
            <a:endParaRPr lang="es-ES" dirty="0"/>
          </a:p>
        </p:txBody>
      </p:sp>
    </p:spTree>
    <p:extLst>
      <p:ext uri="{BB962C8B-B14F-4D97-AF65-F5344CB8AC3E}">
        <p14:creationId xmlns:p14="http://schemas.microsoft.com/office/powerpoint/2010/main" val="320925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34</a:t>
            </a:fld>
            <a:endParaRPr lang="es-ES" dirty="0"/>
          </a:p>
        </p:txBody>
      </p:sp>
    </p:spTree>
    <p:extLst>
      <p:ext uri="{BB962C8B-B14F-4D97-AF65-F5344CB8AC3E}">
        <p14:creationId xmlns:p14="http://schemas.microsoft.com/office/powerpoint/2010/main" val="285886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ePassport</a:t>
            </a:r>
            <a:r>
              <a:rPr lang="es-ES" baseline="0" dirty="0" smtClean="0"/>
              <a:t> es un pasaporte con un chip contenido. El chip tiene capacidad de almacenar datos e incluso capacidad de procesamiento.</a:t>
            </a:r>
            <a:endParaRPr lang="es-ES" dirty="0" smtClean="0"/>
          </a:p>
          <a:p>
            <a:r>
              <a:rPr lang="es-ES" dirty="0" smtClean="0"/>
              <a:t>El gobierno Ecuatoriano</a:t>
            </a:r>
            <a:r>
              <a:rPr lang="es-ES" baseline="0" dirty="0" smtClean="0"/>
              <a:t> a anunciado la próxima emisión de pasaportes biométricos o electrónicos.</a:t>
            </a:r>
          </a:p>
          <a:p>
            <a:r>
              <a:rPr lang="es-ES" baseline="0" dirty="0" smtClean="0"/>
              <a:t>En América del sur junto con Guyana y Bolivia somos los únicos países que aún no emiten ePassports.</a:t>
            </a:r>
          </a:p>
          <a:p>
            <a:r>
              <a:rPr lang="es-ES" baseline="0" dirty="0" smtClean="0"/>
              <a:t>¿Qué beneficios trae un pasaporte electrónico que justifique su emisión?</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a:t>
            </a:fld>
            <a:endParaRPr lang="es-ES" dirty="0"/>
          </a:p>
        </p:txBody>
      </p:sp>
    </p:spTree>
    <p:extLst>
      <p:ext uri="{BB962C8B-B14F-4D97-AF65-F5344CB8AC3E}">
        <p14:creationId xmlns:p14="http://schemas.microsoft.com/office/powerpoint/2010/main" val="2493776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35</a:t>
            </a:fld>
            <a:endParaRPr lang="es-ES" dirty="0"/>
          </a:p>
        </p:txBody>
      </p:sp>
    </p:spTree>
    <p:extLst>
      <p:ext uri="{BB962C8B-B14F-4D97-AF65-F5344CB8AC3E}">
        <p14:creationId xmlns:p14="http://schemas.microsoft.com/office/powerpoint/2010/main" val="1364356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36</a:t>
            </a:fld>
            <a:endParaRPr lang="es-ES" dirty="0"/>
          </a:p>
        </p:txBody>
      </p:sp>
    </p:spTree>
    <p:extLst>
      <p:ext uri="{BB962C8B-B14F-4D97-AF65-F5344CB8AC3E}">
        <p14:creationId xmlns:p14="http://schemas.microsoft.com/office/powerpoint/2010/main" val="3677912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37</a:t>
            </a:fld>
            <a:endParaRPr lang="es-ES" dirty="0"/>
          </a:p>
        </p:txBody>
      </p:sp>
    </p:spTree>
    <p:extLst>
      <p:ext uri="{BB962C8B-B14F-4D97-AF65-F5344CB8AC3E}">
        <p14:creationId xmlns:p14="http://schemas.microsoft.com/office/powerpoint/2010/main" val="3287544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38</a:t>
            </a:fld>
            <a:endParaRPr lang="es-ES" dirty="0"/>
          </a:p>
        </p:txBody>
      </p:sp>
    </p:spTree>
    <p:extLst>
      <p:ext uri="{BB962C8B-B14F-4D97-AF65-F5344CB8AC3E}">
        <p14:creationId xmlns:p14="http://schemas.microsoft.com/office/powerpoint/2010/main" val="3436862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39</a:t>
            </a:fld>
            <a:endParaRPr lang="es-ES" dirty="0"/>
          </a:p>
        </p:txBody>
      </p:sp>
    </p:spTree>
    <p:extLst>
      <p:ext uri="{BB962C8B-B14F-4D97-AF65-F5344CB8AC3E}">
        <p14:creationId xmlns:p14="http://schemas.microsoft.com/office/powerpoint/2010/main" val="1780171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40</a:t>
            </a:fld>
            <a:endParaRPr lang="es-ES" dirty="0"/>
          </a:p>
        </p:txBody>
      </p:sp>
    </p:spTree>
    <p:extLst>
      <p:ext uri="{BB962C8B-B14F-4D97-AF65-F5344CB8AC3E}">
        <p14:creationId xmlns:p14="http://schemas.microsoft.com/office/powerpoint/2010/main" val="2360574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41</a:t>
            </a:fld>
            <a:endParaRPr lang="es-ES" dirty="0"/>
          </a:p>
        </p:txBody>
      </p:sp>
    </p:spTree>
    <p:extLst>
      <p:ext uri="{BB962C8B-B14F-4D97-AF65-F5344CB8AC3E}">
        <p14:creationId xmlns:p14="http://schemas.microsoft.com/office/powerpoint/2010/main" val="1088122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42</a:t>
            </a:fld>
            <a:endParaRPr lang="es-ES" dirty="0"/>
          </a:p>
        </p:txBody>
      </p:sp>
    </p:spTree>
    <p:extLst>
      <p:ext uri="{BB962C8B-B14F-4D97-AF65-F5344CB8AC3E}">
        <p14:creationId xmlns:p14="http://schemas.microsoft.com/office/powerpoint/2010/main" val="157017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43</a:t>
            </a:fld>
            <a:endParaRPr lang="es-ES" dirty="0"/>
          </a:p>
        </p:txBody>
      </p:sp>
    </p:spTree>
    <p:extLst>
      <p:ext uri="{BB962C8B-B14F-4D97-AF65-F5344CB8AC3E}">
        <p14:creationId xmlns:p14="http://schemas.microsoft.com/office/powerpoint/2010/main" val="3194946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44</a:t>
            </a:fld>
            <a:endParaRPr lang="es-ES" dirty="0"/>
          </a:p>
        </p:txBody>
      </p:sp>
    </p:spTree>
    <p:extLst>
      <p:ext uri="{BB962C8B-B14F-4D97-AF65-F5344CB8AC3E}">
        <p14:creationId xmlns:p14="http://schemas.microsoft.com/office/powerpoint/2010/main" val="176436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smtClean="0"/>
              <a:t>El ePassport añade una capa electrónica de seguridad sobre las seguridades físicas existentes. Esto posibilita</a:t>
            </a:r>
            <a:r>
              <a:rPr lang="es-ES" baseline="0" dirty="0" smtClean="0"/>
              <a:t> el uso de la criptografía e PKI para la validar la autenticidad del documento, verificar la integridad de los datos contenidos y proteger la privacidad del portador.</a:t>
            </a:r>
          </a:p>
          <a:p>
            <a:pPr marL="171450" indent="-171450">
              <a:buFont typeface="Arial" panose="020B0604020202020204" pitchFamily="34" charset="0"/>
              <a:buChar char="•"/>
            </a:pPr>
            <a:r>
              <a:rPr lang="es-ES" baseline="0" dirty="0" smtClean="0"/>
              <a:t>Gracias al empleo de la biometría (ej. imagen facial, huella dactilar e iris) se puede automatizar la identificación del portador del documento, usando un doble e incluso un triple match.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smtClean="0"/>
              <a:t>De la automatización se desprende que el despacho de viajeros en los controles fronterizos es más ágil.</a:t>
            </a:r>
          </a:p>
          <a:p>
            <a:pPr marL="171450" indent="-171450">
              <a:buFont typeface="Arial" panose="020B0604020202020204" pitchFamily="34" charset="0"/>
              <a:buChar char="•"/>
            </a:pPr>
            <a:r>
              <a:rPr lang="es-ES" baseline="0" dirty="0" smtClean="0"/>
              <a:t>Posteriores mejoras (ej. protocolos criptográficos más seguros) pueden incorporarse fácilmente al chip.</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a:t>
            </a:fld>
            <a:endParaRPr lang="es-ES" dirty="0"/>
          </a:p>
        </p:txBody>
      </p:sp>
    </p:spTree>
    <p:extLst>
      <p:ext uri="{BB962C8B-B14F-4D97-AF65-F5344CB8AC3E}">
        <p14:creationId xmlns:p14="http://schemas.microsoft.com/office/powerpoint/2010/main" val="4100423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45</a:t>
            </a:fld>
            <a:endParaRPr lang="es-ES" dirty="0"/>
          </a:p>
        </p:txBody>
      </p:sp>
    </p:spTree>
    <p:extLst>
      <p:ext uri="{BB962C8B-B14F-4D97-AF65-F5344CB8AC3E}">
        <p14:creationId xmlns:p14="http://schemas.microsoft.com/office/powerpoint/2010/main" val="1218587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46</a:t>
            </a:fld>
            <a:endParaRPr lang="es-ES" dirty="0"/>
          </a:p>
        </p:txBody>
      </p:sp>
    </p:spTree>
    <p:extLst>
      <p:ext uri="{BB962C8B-B14F-4D97-AF65-F5344CB8AC3E}">
        <p14:creationId xmlns:p14="http://schemas.microsoft.com/office/powerpoint/2010/main" val="1568382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47</a:t>
            </a:fld>
            <a:endParaRPr lang="es-ES" dirty="0"/>
          </a:p>
        </p:txBody>
      </p:sp>
    </p:spTree>
    <p:extLst>
      <p:ext uri="{BB962C8B-B14F-4D97-AF65-F5344CB8AC3E}">
        <p14:creationId xmlns:p14="http://schemas.microsoft.com/office/powerpoint/2010/main" val="1350856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48</a:t>
            </a:fld>
            <a:endParaRPr lang="es-ES" dirty="0"/>
          </a:p>
        </p:txBody>
      </p:sp>
    </p:spTree>
    <p:extLst>
      <p:ext uri="{BB962C8B-B14F-4D97-AF65-F5344CB8AC3E}">
        <p14:creationId xmlns:p14="http://schemas.microsoft.com/office/powerpoint/2010/main" val="2687674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49</a:t>
            </a:fld>
            <a:endParaRPr lang="es-ES" dirty="0"/>
          </a:p>
        </p:txBody>
      </p:sp>
    </p:spTree>
    <p:extLst>
      <p:ext uri="{BB962C8B-B14F-4D97-AF65-F5344CB8AC3E}">
        <p14:creationId xmlns:p14="http://schemas.microsoft.com/office/powerpoint/2010/main" val="1864315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50</a:t>
            </a:fld>
            <a:endParaRPr lang="es-ES" dirty="0"/>
          </a:p>
        </p:txBody>
      </p:sp>
    </p:spTree>
    <p:extLst>
      <p:ext uri="{BB962C8B-B14F-4D97-AF65-F5344CB8AC3E}">
        <p14:creationId xmlns:p14="http://schemas.microsoft.com/office/powerpoint/2010/main" val="1437159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51</a:t>
            </a:fld>
            <a:endParaRPr lang="es-ES" dirty="0"/>
          </a:p>
        </p:txBody>
      </p:sp>
    </p:spTree>
    <p:extLst>
      <p:ext uri="{BB962C8B-B14F-4D97-AF65-F5344CB8AC3E}">
        <p14:creationId xmlns:p14="http://schemas.microsoft.com/office/powerpoint/2010/main" val="996087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52</a:t>
            </a:fld>
            <a:endParaRPr lang="es-ES" dirty="0"/>
          </a:p>
        </p:txBody>
      </p:sp>
    </p:spTree>
    <p:extLst>
      <p:ext uri="{BB962C8B-B14F-4D97-AF65-F5344CB8AC3E}">
        <p14:creationId xmlns:p14="http://schemas.microsoft.com/office/powerpoint/2010/main" val="2395482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54</a:t>
            </a:fld>
            <a:endParaRPr lang="es-ES" dirty="0"/>
          </a:p>
        </p:txBody>
      </p:sp>
    </p:spTree>
    <p:extLst>
      <p:ext uri="{BB962C8B-B14F-4D97-AF65-F5344CB8AC3E}">
        <p14:creationId xmlns:p14="http://schemas.microsoft.com/office/powerpoint/2010/main" val="1698789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55</a:t>
            </a:fld>
            <a:endParaRPr lang="es-ES" dirty="0"/>
          </a:p>
        </p:txBody>
      </p:sp>
    </p:spTree>
    <p:extLst>
      <p:ext uri="{BB962C8B-B14F-4D97-AF65-F5344CB8AC3E}">
        <p14:creationId xmlns:p14="http://schemas.microsoft.com/office/powerpoint/2010/main" val="199904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poder</a:t>
            </a:r>
            <a:r>
              <a:rPr lang="es-ES" baseline="0" dirty="0" smtClean="0"/>
              <a:t> acceder y la validar de un pasaporte electrónico estándar, deben seguirse lineamientos establecidos por la OACI</a:t>
            </a:r>
          </a:p>
          <a:p>
            <a:r>
              <a:rPr lang="es-ES" dirty="0" smtClean="0"/>
              <a:t>La</a:t>
            </a:r>
            <a:r>
              <a:rPr lang="es-ES" baseline="0" dirty="0" smtClean="0"/>
              <a:t> capacidad de acceder y validar ePassports es requerida principalmente por:</a:t>
            </a:r>
          </a:p>
          <a:p>
            <a:pPr marL="171450" indent="-171450">
              <a:buFont typeface="Arial" panose="020B0604020202020204" pitchFamily="34" charset="0"/>
              <a:buChar char="•"/>
            </a:pPr>
            <a:r>
              <a:rPr lang="es-ES" dirty="0" smtClean="0"/>
              <a:t>La Oficina migratoria que debe llevar</a:t>
            </a:r>
            <a:r>
              <a:rPr lang="es-ES" baseline="0" dirty="0" smtClean="0"/>
              <a:t> un control de los viajeros que transitan por territorio nacional.</a:t>
            </a:r>
          </a:p>
          <a:p>
            <a:pPr marL="171450" indent="-171450">
              <a:buFont typeface="Arial" panose="020B0604020202020204" pitchFamily="34" charset="0"/>
              <a:buChar char="•"/>
            </a:pPr>
            <a:r>
              <a:rPr lang="es-ES" baseline="0" dirty="0" smtClean="0"/>
              <a:t>La Oficina Emisora de documentos de viaje, que debe verificar que los documento que emite estén sujetos a estándares internacionales</a:t>
            </a:r>
          </a:p>
          <a:p>
            <a:pPr marL="171450" indent="-171450">
              <a:buFont typeface="Arial" panose="020B0604020202020204" pitchFamily="34" charset="0"/>
              <a:buChar char="•"/>
            </a:pPr>
            <a:r>
              <a:rPr lang="es-ES" dirty="0" smtClean="0"/>
              <a:t>Para</a:t>
            </a:r>
            <a:r>
              <a:rPr lang="es-ES" baseline="0" dirty="0" smtClean="0"/>
              <a:t> c</a:t>
            </a:r>
            <a:r>
              <a:rPr lang="es-ES" dirty="0" smtClean="0"/>
              <a:t>ualquier</a:t>
            </a:r>
            <a:r>
              <a:rPr lang="es-ES" baseline="0" dirty="0" smtClean="0"/>
              <a:t> ente que necesite leer pasaportes electrónicos, está metodología proporciona una guía.</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7</a:t>
            </a:fld>
            <a:endParaRPr lang="es-ES" dirty="0"/>
          </a:p>
        </p:txBody>
      </p:sp>
    </p:spTree>
    <p:extLst>
      <p:ext uri="{BB962C8B-B14F-4D97-AF65-F5344CB8AC3E}">
        <p14:creationId xmlns:p14="http://schemas.microsoft.com/office/powerpoint/2010/main" val="39918937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56</a:t>
            </a:fld>
            <a:endParaRPr lang="es-ES" dirty="0"/>
          </a:p>
        </p:txBody>
      </p:sp>
    </p:spTree>
    <p:extLst>
      <p:ext uri="{BB962C8B-B14F-4D97-AF65-F5344CB8AC3E}">
        <p14:creationId xmlns:p14="http://schemas.microsoft.com/office/powerpoint/2010/main" val="4125771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57</a:t>
            </a:fld>
            <a:endParaRPr lang="es-ES" dirty="0"/>
          </a:p>
        </p:txBody>
      </p:sp>
    </p:spTree>
    <p:extLst>
      <p:ext uri="{BB962C8B-B14F-4D97-AF65-F5344CB8AC3E}">
        <p14:creationId xmlns:p14="http://schemas.microsoft.com/office/powerpoint/2010/main" val="23475562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58</a:t>
            </a:fld>
            <a:endParaRPr lang="es-ES" dirty="0"/>
          </a:p>
        </p:txBody>
      </p:sp>
    </p:spTree>
    <p:extLst>
      <p:ext uri="{BB962C8B-B14F-4D97-AF65-F5344CB8AC3E}">
        <p14:creationId xmlns:p14="http://schemas.microsoft.com/office/powerpoint/2010/main" val="3317363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59</a:t>
            </a:fld>
            <a:endParaRPr lang="es-ES" dirty="0"/>
          </a:p>
        </p:txBody>
      </p:sp>
    </p:spTree>
    <p:extLst>
      <p:ext uri="{BB962C8B-B14F-4D97-AF65-F5344CB8AC3E}">
        <p14:creationId xmlns:p14="http://schemas.microsoft.com/office/powerpoint/2010/main" val="36156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8</a:t>
            </a:fld>
            <a:endParaRPr lang="es-ES" dirty="0"/>
          </a:p>
        </p:txBody>
      </p:sp>
    </p:spTree>
    <p:extLst>
      <p:ext uri="{BB962C8B-B14F-4D97-AF65-F5344CB8AC3E}">
        <p14:creationId xmlns:p14="http://schemas.microsoft.com/office/powerpoint/2010/main" val="414383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RFID es un término que cubre un</a:t>
            </a:r>
            <a:r>
              <a:rPr lang="es-ES" baseline="0" dirty="0" smtClean="0"/>
              <a:t> amplio número de tecnologías de comunicación por Radio Frecuencia, en diferentes bandas de frecuencia (120 KHz a 10 GHz). Una de estas tecnologías es la conocida como Contactless Smart Card, que es la que usa el ePassport.</a:t>
            </a:r>
          </a:p>
          <a:p>
            <a:r>
              <a:rPr lang="es-ES" baseline="0" dirty="0" smtClean="0"/>
              <a:t>Esta tecnología está definida en la norma ISO 14443, que define la operación en las capas inferiores, y a su vez especifica que el funcionamiento en los niveles superiores corresponde al definido en ISO 7816-4 que es el mismo que usa la tecnología Contact Smart Card.</a:t>
            </a:r>
          </a:p>
          <a:p>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10</a:t>
            </a:fld>
            <a:endParaRPr lang="es-ES" dirty="0"/>
          </a:p>
        </p:txBody>
      </p:sp>
    </p:spTree>
    <p:extLst>
      <p:ext uri="{BB962C8B-B14F-4D97-AF65-F5344CB8AC3E}">
        <p14:creationId xmlns:p14="http://schemas.microsoft.com/office/powerpoint/2010/main" val="275294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Parte2: Type-A</a:t>
            </a:r>
            <a:r>
              <a:rPr lang="es-ES" baseline="0" dirty="0" smtClean="0"/>
              <a:t> y Type-B difieren en cuestiones como la modulación, la codificación de los bits, y el modo de alimentación de energía.</a:t>
            </a:r>
          </a:p>
          <a:p>
            <a:r>
              <a:rPr lang="es-ES" baseline="0" dirty="0" smtClean="0"/>
              <a:t>Parte3: Los procedimientos de  Inicialización y Anticolisión sirven para establecer comunicación con un chip cuando hay varios en el rango del campo magnético del lector.</a:t>
            </a:r>
          </a:p>
          <a:p>
            <a:r>
              <a:rPr lang="es-ES" baseline="0" dirty="0" smtClean="0"/>
              <a:t>Parte4: Define la secuencia del protocolo de Activación y Desactivación.</a:t>
            </a:r>
          </a:p>
          <a:p>
            <a:endParaRPr lang="es-ES" baseline="0" dirty="0" smtClean="0"/>
          </a:p>
          <a:p>
            <a:endParaRPr lang="es-ES" baseline="0" dirty="0" smtClean="0"/>
          </a:p>
          <a:p>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11</a:t>
            </a:fld>
            <a:endParaRPr lang="es-ES" dirty="0"/>
          </a:p>
        </p:txBody>
      </p:sp>
    </p:spTree>
    <p:extLst>
      <p:ext uri="{BB962C8B-B14F-4D97-AF65-F5344CB8AC3E}">
        <p14:creationId xmlns:p14="http://schemas.microsoft.com/office/powerpoint/2010/main" val="211133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APDU</a:t>
            </a:r>
            <a:r>
              <a:rPr lang="es-ES" baseline="0" dirty="0" smtClean="0"/>
              <a:t> para intercambiar información entre el lecto</a:t>
            </a:r>
            <a:endParaRPr lang="es-ES" dirty="0"/>
          </a:p>
        </p:txBody>
      </p:sp>
      <p:sp>
        <p:nvSpPr>
          <p:cNvPr id="4" name="Marcador de pie de página 3"/>
          <p:cNvSpPr>
            <a:spLocks noGrp="1"/>
          </p:cNvSpPr>
          <p:nvPr>
            <p:ph type="ftr" sz="quarter" idx="10"/>
          </p:nvPr>
        </p:nvSpPr>
        <p:spPr/>
        <p:txBody>
          <a:bodyPr/>
          <a:lstStyle/>
          <a:p>
            <a:r>
              <a:rPr lang="es-ES" dirty="0" smtClean="0"/>
              <a:t>CÓDIGO: SGC.DI.269       VERSIÓN: 1.0        DICIEMBRE 13 2011</a:t>
            </a:r>
            <a:endParaRPr lang="es-ES" dirty="0"/>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12</a:t>
            </a:fld>
            <a:endParaRPr lang="es-ES" dirty="0"/>
          </a:p>
        </p:txBody>
      </p:sp>
    </p:spTree>
    <p:extLst>
      <p:ext uri="{BB962C8B-B14F-4D97-AF65-F5344CB8AC3E}">
        <p14:creationId xmlns:p14="http://schemas.microsoft.com/office/powerpoint/2010/main" val="3898428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174"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dirty="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FECHA ÚLTIMA REVISIÓN: </a:t>
            </a:r>
            <a:r>
              <a:rPr lang="es-EC" dirty="0" smtClean="0"/>
              <a:t>09/10/13</a:t>
            </a:r>
            <a:endParaRPr lang="es-EC" dirty="0"/>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CÓDIGO: </a:t>
            </a:r>
            <a:r>
              <a:rPr lang="es-EC" dirty="0" smtClean="0"/>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VERSIÓN: </a:t>
            </a:r>
            <a:r>
              <a:rPr lang="es-EC" dirty="0" smtClean="0"/>
              <a:t>1.1</a:t>
            </a:r>
            <a:endParaRPr lang="es-EC" dirty="0"/>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dirty="0"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4" name="3 Marcador de pie de página"/>
          <p:cNvSpPr>
            <a:spLocks noGrp="1"/>
          </p:cNvSpPr>
          <p:nvPr>
            <p:ph type="ftr" sz="quarter" idx="12"/>
          </p:nvPr>
        </p:nvSpPr>
        <p:spPr/>
        <p:txBody>
          <a:bodyPr/>
          <a:lstStyle/>
          <a:p>
            <a:r>
              <a:rPr lang="es-EC" b="1" dirty="0" smtClean="0"/>
              <a:t>CÓDIGO: </a:t>
            </a:r>
            <a:r>
              <a:rPr lang="es-EC" dirty="0" smtClean="0"/>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dirty="0">
              <a:solidFill>
                <a:schemeClr val="tx1"/>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dirty="0">
              <a:solidFill>
                <a:schemeClr val="tx1"/>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dirty="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FECHA ÚLTIMA REVISIÓN: </a:t>
            </a:r>
            <a:r>
              <a:rPr lang="es-EC" dirty="0" smtClean="0"/>
              <a:t>09/10/13</a:t>
            </a:r>
            <a:endParaRPr lang="es-EC" dirty="0"/>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CÓDIGO: </a:t>
            </a:r>
            <a:r>
              <a:rPr lang="es-EC" dirty="0" smtClean="0"/>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VERSIÓN: </a:t>
            </a:r>
            <a:r>
              <a:rPr lang="es-EC" dirty="0" smtClean="0"/>
              <a:t>1.1</a:t>
            </a:r>
            <a:endParaRPr lang="es-EC" dirty="0"/>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b="1" dirty="0" smtClean="0"/>
              <a:t>FECHA ÚLTIMA REVISIÓN: 13/12/11</a:t>
            </a:r>
            <a:endParaRPr lang="es-EC" dirty="0"/>
          </a:p>
        </p:txBody>
      </p:sp>
      <p:sp>
        <p:nvSpPr>
          <p:cNvPr id="6" name="5 Marcador de número de diapositiva"/>
          <p:cNvSpPr>
            <a:spLocks noGrp="1"/>
          </p:cNvSpPr>
          <p:nvPr>
            <p:ph type="sldNum" sz="quarter" idx="4"/>
          </p:nvPr>
        </p:nvSpPr>
        <p:spPr/>
        <p:txBody>
          <a:bodyPr/>
          <a:lstStyle/>
          <a:p>
            <a:r>
              <a:rPr lang="es-EC" b="1" dirty="0" smtClean="0"/>
              <a:t>VERSIÓN: </a:t>
            </a:r>
            <a:r>
              <a:rPr lang="es-EC" dirty="0" smtClean="0"/>
              <a:t>1.0</a:t>
            </a:r>
            <a:endParaRPr lang="es-EC" dirty="0"/>
          </a:p>
        </p:txBody>
      </p:sp>
      <p:sp>
        <p:nvSpPr>
          <p:cNvPr id="7" name="6 Marcador de pie de página"/>
          <p:cNvSpPr>
            <a:spLocks noGrp="1"/>
          </p:cNvSpPr>
          <p:nvPr>
            <p:ph type="ftr" sz="quarter" idx="3"/>
          </p:nvPr>
        </p:nvSpPr>
        <p:spPr/>
        <p:txBody>
          <a:bodyPr/>
          <a:lstStyle/>
          <a:p>
            <a:r>
              <a:rPr lang="es-EC" b="1" dirty="0" smtClean="0"/>
              <a:t>CÓDIGO: </a:t>
            </a:r>
            <a:r>
              <a:rPr lang="es-EC" dirty="0" smtClean="0"/>
              <a:t>GDI.3.1.004</a:t>
            </a:r>
            <a:endParaRPr lang="es-EC" dirty="0"/>
          </a:p>
        </p:txBody>
      </p:sp>
      <p:pic>
        <p:nvPicPr>
          <p:cNvPr id="2052" name="Picture 4" descr="Resultado de imagen para espe departamento de ciencias de la computac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267" y="548680"/>
            <a:ext cx="1536533" cy="153653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259632" y="2753633"/>
            <a:ext cx="7355160" cy="1323439"/>
          </a:xfrm>
          <a:prstGeom prst="rect">
            <a:avLst/>
          </a:prstGeom>
          <a:noFill/>
        </p:spPr>
        <p:txBody>
          <a:bodyPr wrap="square" rtlCol="0">
            <a:spAutoFit/>
          </a:bodyPr>
          <a:lstStyle/>
          <a:p>
            <a:pPr algn="just"/>
            <a:r>
              <a:rPr lang="es-EC" sz="1600" b="1" dirty="0" smtClean="0"/>
              <a:t>TEMA: </a:t>
            </a:r>
            <a:r>
              <a:rPr lang="es-EC" sz="1600" b="1" dirty="0" smtClean="0"/>
              <a:t>PROPUESTA </a:t>
            </a:r>
            <a:r>
              <a:rPr lang="es-EC" sz="1600" b="1" dirty="0" smtClean="0"/>
              <a:t>METODOLÓGICA PARA LA AUTENTICACIÓN DE LOS DATOS ALMACENADOS EN UN EPASSPORT, BASADA EN INFRAESTRUCTURA DE CLAVE PÚBLICA SEGÚN LAS RECOMENDACIONES DE LA ORGANIZACIÓN DE AVIACIÓN CIVIL INTERNACIONAL Y APLICADA AL CASO ECUATORIANO</a:t>
            </a:r>
            <a:endParaRPr lang="es-ES" sz="1600" dirty="0"/>
          </a:p>
        </p:txBody>
      </p:sp>
      <p:sp>
        <p:nvSpPr>
          <p:cNvPr id="8" name="CuadroTexto 7"/>
          <p:cNvSpPr txBox="1"/>
          <p:nvPr/>
        </p:nvSpPr>
        <p:spPr>
          <a:xfrm>
            <a:off x="3419872" y="4153709"/>
            <a:ext cx="4690864" cy="338554"/>
          </a:xfrm>
          <a:prstGeom prst="rect">
            <a:avLst/>
          </a:prstGeom>
          <a:noFill/>
        </p:spPr>
        <p:txBody>
          <a:bodyPr wrap="square" rtlCol="0">
            <a:spAutoFit/>
          </a:bodyPr>
          <a:lstStyle/>
          <a:p>
            <a:r>
              <a:rPr lang="es-ES" sz="1600" b="1" dirty="0" smtClean="0"/>
              <a:t>Autor:</a:t>
            </a:r>
            <a:endParaRPr lang="es-ES" sz="1600" b="1" dirty="0"/>
          </a:p>
        </p:txBody>
      </p:sp>
      <p:sp>
        <p:nvSpPr>
          <p:cNvPr id="10" name="CuadroTexto 9"/>
          <p:cNvSpPr txBox="1"/>
          <p:nvPr/>
        </p:nvSpPr>
        <p:spPr>
          <a:xfrm>
            <a:off x="2555776" y="4441741"/>
            <a:ext cx="5554960" cy="338554"/>
          </a:xfrm>
          <a:prstGeom prst="rect">
            <a:avLst/>
          </a:prstGeom>
          <a:noFill/>
        </p:spPr>
        <p:txBody>
          <a:bodyPr wrap="square" rtlCol="0">
            <a:spAutoFit/>
          </a:bodyPr>
          <a:lstStyle/>
          <a:p>
            <a:r>
              <a:rPr lang="es-ES" sz="1600" dirty="0"/>
              <a:t>PACHECO </a:t>
            </a:r>
            <a:r>
              <a:rPr lang="es-ES" sz="1600" dirty="0" smtClean="0"/>
              <a:t>JÁCOME, </a:t>
            </a:r>
            <a:r>
              <a:rPr lang="es-ES" sz="1600" dirty="0"/>
              <a:t>JOSÉ LUIS</a:t>
            </a:r>
            <a:endParaRPr lang="es-ES" sz="1600" dirty="0"/>
          </a:p>
        </p:txBody>
      </p:sp>
      <p:sp>
        <p:nvSpPr>
          <p:cNvPr id="11" name="CuadroTexto 10"/>
          <p:cNvSpPr txBox="1"/>
          <p:nvPr/>
        </p:nvSpPr>
        <p:spPr>
          <a:xfrm>
            <a:off x="3419872" y="4801781"/>
            <a:ext cx="4690864" cy="338554"/>
          </a:xfrm>
          <a:prstGeom prst="rect">
            <a:avLst/>
          </a:prstGeom>
          <a:noFill/>
        </p:spPr>
        <p:txBody>
          <a:bodyPr wrap="square" rtlCol="0">
            <a:spAutoFit/>
          </a:bodyPr>
          <a:lstStyle/>
          <a:p>
            <a:r>
              <a:rPr lang="es-ES" sz="1600" b="1" dirty="0" smtClean="0"/>
              <a:t>Director:</a:t>
            </a:r>
            <a:endParaRPr lang="es-ES" sz="1600" b="1" dirty="0"/>
          </a:p>
        </p:txBody>
      </p:sp>
      <p:sp>
        <p:nvSpPr>
          <p:cNvPr id="12" name="CuadroTexto 11"/>
          <p:cNvSpPr txBox="1"/>
          <p:nvPr/>
        </p:nvSpPr>
        <p:spPr>
          <a:xfrm>
            <a:off x="2555776" y="5034662"/>
            <a:ext cx="5554960" cy="338554"/>
          </a:xfrm>
          <a:prstGeom prst="rect">
            <a:avLst/>
          </a:prstGeom>
          <a:noFill/>
        </p:spPr>
        <p:txBody>
          <a:bodyPr wrap="square" rtlCol="0">
            <a:spAutoFit/>
          </a:bodyPr>
          <a:lstStyle/>
          <a:p>
            <a:r>
              <a:rPr lang="es-ES" sz="1600" dirty="0" smtClean="0"/>
              <a:t>ING</a:t>
            </a:r>
            <a:r>
              <a:rPr lang="es-ES" sz="1600" dirty="0"/>
              <a:t>. GALÁRRAGA </a:t>
            </a:r>
            <a:r>
              <a:rPr lang="es-ES" sz="1600" dirty="0" smtClean="0"/>
              <a:t>HURTADO, JUAN FERNANDO</a:t>
            </a:r>
            <a:endParaRPr lang="es-ES" sz="1600" dirty="0"/>
          </a:p>
        </p:txBody>
      </p:sp>
      <p:sp>
        <p:nvSpPr>
          <p:cNvPr id="13" name="CuadroTexto 12"/>
          <p:cNvSpPr txBox="1"/>
          <p:nvPr/>
        </p:nvSpPr>
        <p:spPr>
          <a:xfrm>
            <a:off x="1249288" y="2062589"/>
            <a:ext cx="6203032" cy="646331"/>
          </a:xfrm>
          <a:prstGeom prst="rect">
            <a:avLst/>
          </a:prstGeom>
          <a:noFill/>
        </p:spPr>
        <p:txBody>
          <a:bodyPr wrap="square" rtlCol="0">
            <a:spAutoFit/>
          </a:bodyPr>
          <a:lstStyle/>
          <a:p>
            <a:pPr algn="ctr"/>
            <a:r>
              <a:rPr lang="es-ES" b="1" dirty="0" smtClean="0"/>
              <a:t>CARRERA DE INGENIERÍA EN SISTEMAS E INFORMÁTICA</a:t>
            </a:r>
            <a:endParaRPr lang="es-ES" b="1" dirty="0"/>
          </a:p>
        </p:txBody>
      </p:sp>
      <p:sp>
        <p:nvSpPr>
          <p:cNvPr id="14" name="CuadroTexto 13"/>
          <p:cNvSpPr txBox="1"/>
          <p:nvPr/>
        </p:nvSpPr>
        <p:spPr>
          <a:xfrm>
            <a:off x="1259632" y="908720"/>
            <a:ext cx="6203032" cy="369332"/>
          </a:xfrm>
          <a:prstGeom prst="rect">
            <a:avLst/>
          </a:prstGeom>
          <a:noFill/>
        </p:spPr>
        <p:txBody>
          <a:bodyPr wrap="square" rtlCol="0">
            <a:spAutoFit/>
          </a:bodyPr>
          <a:lstStyle/>
          <a:p>
            <a:pPr algn="ctr"/>
            <a:r>
              <a:rPr lang="es-ES" b="1" dirty="0" smtClean="0"/>
              <a:t>UNIVERSIDAD DE LAS FUERZAS ARMADAS</a:t>
            </a:r>
            <a:endParaRPr lang="es-ES" b="1" dirty="0"/>
          </a:p>
        </p:txBody>
      </p:sp>
      <p:sp>
        <p:nvSpPr>
          <p:cNvPr id="15" name="CuadroTexto 14"/>
          <p:cNvSpPr txBox="1"/>
          <p:nvPr/>
        </p:nvSpPr>
        <p:spPr>
          <a:xfrm>
            <a:off x="4148336" y="5291916"/>
            <a:ext cx="4690864" cy="307777"/>
          </a:xfrm>
          <a:prstGeom prst="rect">
            <a:avLst/>
          </a:prstGeom>
          <a:noFill/>
        </p:spPr>
        <p:txBody>
          <a:bodyPr wrap="square" rtlCol="0">
            <a:spAutoFit/>
          </a:bodyPr>
          <a:lstStyle/>
          <a:p>
            <a:pPr algn="r"/>
            <a:r>
              <a:rPr lang="es-ES" sz="1400" b="1" dirty="0" err="1" smtClean="0"/>
              <a:t>Sangolquí</a:t>
            </a:r>
            <a:r>
              <a:rPr lang="es-ES" sz="1400" b="1" dirty="0" smtClean="0"/>
              <a:t>, 2019</a:t>
            </a:r>
            <a:endParaRPr lang="es-ES" sz="1400" b="1" dirty="0"/>
          </a:p>
        </p:txBody>
      </p:sp>
      <p:sp>
        <p:nvSpPr>
          <p:cNvPr id="16" name="CuadroTexto 15"/>
          <p:cNvSpPr txBox="1"/>
          <p:nvPr/>
        </p:nvSpPr>
        <p:spPr>
          <a:xfrm>
            <a:off x="1249288" y="1484784"/>
            <a:ext cx="6203032" cy="369332"/>
          </a:xfrm>
          <a:prstGeom prst="rect">
            <a:avLst/>
          </a:prstGeom>
          <a:noFill/>
        </p:spPr>
        <p:txBody>
          <a:bodyPr wrap="square" rtlCol="0">
            <a:spAutoFit/>
          </a:bodyPr>
          <a:lstStyle/>
          <a:p>
            <a:pPr algn="ctr"/>
            <a:r>
              <a:rPr lang="es-ES" b="1" dirty="0" smtClean="0"/>
              <a:t>DEPARTAMENTO DE CIENCIAS DE LA COMPUTACIÓN</a:t>
            </a:r>
            <a:endParaRPr lang="es-E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2627784" y="35913"/>
            <a:ext cx="3888432" cy="584775"/>
          </a:xfrm>
          <a:prstGeom prst="rect">
            <a:avLst/>
          </a:prstGeom>
          <a:noFill/>
        </p:spPr>
        <p:txBody>
          <a:bodyPr wrap="square" rtlCol="0">
            <a:spAutoFit/>
          </a:bodyPr>
          <a:lstStyle/>
          <a:p>
            <a:pPr algn="ctr"/>
            <a:r>
              <a:rPr lang="es-ES" sz="3200" b="1" dirty="0" smtClean="0"/>
              <a:t>RFID</a:t>
            </a:r>
            <a:endParaRPr lang="es-ES" sz="2000" b="1" dirty="0"/>
          </a:p>
        </p:txBody>
      </p:sp>
      <p:graphicFrame>
        <p:nvGraphicFramePr>
          <p:cNvPr id="3" name="Diagrama 2"/>
          <p:cNvGraphicFramePr/>
          <p:nvPr>
            <p:extLst>
              <p:ext uri="{D42A27DB-BD31-4B8C-83A1-F6EECF244321}">
                <p14:modId xmlns:p14="http://schemas.microsoft.com/office/powerpoint/2010/main" val="2120925530"/>
              </p:ext>
            </p:extLst>
          </p:nvPr>
        </p:nvGraphicFramePr>
        <p:xfrm>
          <a:off x="-36512" y="1124744"/>
          <a:ext cx="374441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039028591"/>
              </p:ext>
            </p:extLst>
          </p:nvPr>
        </p:nvGraphicFramePr>
        <p:xfrm>
          <a:off x="3481536" y="1124745"/>
          <a:ext cx="5266928" cy="4715795"/>
        </p:xfrm>
        <a:graphic>
          <a:graphicData uri="http://schemas.openxmlformats.org/drawingml/2006/table">
            <a:tbl>
              <a:tblPr firstRow="1" firstCol="1" bandRow="1">
                <a:tableStyleId>{073A0DAA-6AF3-43AB-8588-CEC1D06C72B9}</a:tableStyleId>
              </a:tblPr>
              <a:tblGrid>
                <a:gridCol w="1862801"/>
                <a:gridCol w="3404127"/>
              </a:tblGrid>
              <a:tr h="515763">
                <a:tc>
                  <a:txBody>
                    <a:bodyPr/>
                    <a:lstStyle/>
                    <a:p>
                      <a:pPr algn="just">
                        <a:lnSpc>
                          <a:spcPct val="200000"/>
                        </a:lnSpc>
                        <a:spcAft>
                          <a:spcPts val="0"/>
                        </a:spcAft>
                      </a:pPr>
                      <a:r>
                        <a:rPr lang="es-ES" sz="1600" dirty="0">
                          <a:effectLst/>
                        </a:rPr>
                        <a:t>Capas OSI</a:t>
                      </a:r>
                      <a:endParaRPr lang="es-ES" sz="24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600" dirty="0">
                          <a:effectLst/>
                        </a:rPr>
                        <a:t>Contactless Smart Cards</a:t>
                      </a:r>
                      <a:endParaRPr lang="es-ES" sz="24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24656">
                <a:tc>
                  <a:txBody>
                    <a:bodyPr/>
                    <a:lstStyle/>
                    <a:p>
                      <a:pPr algn="just">
                        <a:lnSpc>
                          <a:spcPct val="200000"/>
                        </a:lnSpc>
                        <a:spcAft>
                          <a:spcPts val="0"/>
                        </a:spcAft>
                      </a:pPr>
                      <a:r>
                        <a:rPr lang="es-ES" sz="1600" dirty="0">
                          <a:effectLst/>
                        </a:rPr>
                        <a:t>Capas superiores</a:t>
                      </a:r>
                      <a:endParaRPr lang="es-ES" sz="24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600" dirty="0">
                          <a:effectLst/>
                        </a:rPr>
                        <a:t>Comandos APDU para intercambio y sistema de archivos (ISO 7816-4)</a:t>
                      </a:r>
                      <a:endParaRPr lang="es-ES" sz="24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7702">
                <a:tc>
                  <a:txBody>
                    <a:bodyPr/>
                    <a:lstStyle/>
                    <a:p>
                      <a:pPr algn="just">
                        <a:lnSpc>
                          <a:spcPct val="200000"/>
                        </a:lnSpc>
                        <a:spcAft>
                          <a:spcPts val="0"/>
                        </a:spcAft>
                      </a:pPr>
                      <a:r>
                        <a:rPr lang="es-ES" sz="1600" dirty="0">
                          <a:effectLst/>
                        </a:rPr>
                        <a:t>Transporte</a:t>
                      </a:r>
                      <a:endParaRPr lang="es-ES" sz="24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600" dirty="0">
                          <a:effectLst/>
                        </a:rPr>
                        <a:t>Protocolo de transmisión (ISO 14443-4)</a:t>
                      </a:r>
                      <a:endParaRPr lang="es-ES" sz="24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7702">
                <a:tc>
                  <a:txBody>
                    <a:bodyPr/>
                    <a:lstStyle/>
                    <a:p>
                      <a:pPr algn="just">
                        <a:lnSpc>
                          <a:spcPct val="200000"/>
                        </a:lnSpc>
                        <a:spcAft>
                          <a:spcPts val="0"/>
                        </a:spcAft>
                      </a:pPr>
                      <a:r>
                        <a:rPr lang="es-ES" sz="1600" dirty="0">
                          <a:effectLst/>
                        </a:rPr>
                        <a:t>Enlace</a:t>
                      </a:r>
                      <a:endParaRPr lang="es-ES" sz="24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600" dirty="0">
                          <a:effectLst/>
                        </a:rPr>
                        <a:t>Inicialización y anticolisión (ISO 14443-3)</a:t>
                      </a:r>
                      <a:endParaRPr lang="es-ES" sz="24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24656">
                <a:tc>
                  <a:txBody>
                    <a:bodyPr/>
                    <a:lstStyle/>
                    <a:p>
                      <a:pPr algn="just">
                        <a:lnSpc>
                          <a:spcPct val="200000"/>
                        </a:lnSpc>
                        <a:spcAft>
                          <a:spcPts val="0"/>
                        </a:spcAft>
                      </a:pPr>
                      <a:r>
                        <a:rPr lang="es-ES" sz="1600" dirty="0">
                          <a:effectLst/>
                        </a:rPr>
                        <a:t>Física</a:t>
                      </a:r>
                      <a:endParaRPr lang="es-ES" sz="24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600" dirty="0">
                          <a:effectLst/>
                        </a:rPr>
                        <a:t>Potencia RF e interface de señal (ISO 14443-2)</a:t>
                      </a:r>
                      <a:endParaRPr lang="es-ES" sz="24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73856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ISO/IEC 14443</a:t>
            </a:r>
            <a:endParaRPr lang="es-ES" sz="2000" b="1" dirty="0"/>
          </a:p>
        </p:txBody>
      </p:sp>
      <p:sp>
        <p:nvSpPr>
          <p:cNvPr id="7" name="CuadroTexto 6"/>
          <p:cNvSpPr txBox="1"/>
          <p:nvPr/>
        </p:nvSpPr>
        <p:spPr>
          <a:xfrm>
            <a:off x="385192" y="1052736"/>
            <a:ext cx="8301608" cy="4093428"/>
          </a:xfrm>
          <a:prstGeom prst="rect">
            <a:avLst/>
          </a:prstGeom>
          <a:noFill/>
        </p:spPr>
        <p:txBody>
          <a:bodyPr wrap="square" rtlCol="0">
            <a:spAutoFit/>
          </a:bodyPr>
          <a:lstStyle/>
          <a:p>
            <a:pPr marL="285750" indent="-285750">
              <a:buFont typeface="Arial" panose="020B0604020202020204" pitchFamily="34" charset="0"/>
              <a:buChar char="•"/>
            </a:pPr>
            <a:r>
              <a:rPr lang="es-ES" sz="2800" dirty="0" smtClean="0"/>
              <a:t>Parte 1: Características físicas (ej. tamaño).</a:t>
            </a:r>
          </a:p>
          <a:p>
            <a:pPr marL="285750" indent="-285750">
              <a:buFont typeface="Arial" panose="020B0604020202020204" pitchFamily="34" charset="0"/>
              <a:buChar char="•"/>
            </a:pPr>
            <a:endParaRPr lang="es-ES" sz="2800" dirty="0" smtClean="0"/>
          </a:p>
          <a:p>
            <a:pPr marL="285750" indent="-285750">
              <a:buFont typeface="Arial" panose="020B0604020202020204" pitchFamily="34" charset="0"/>
              <a:buChar char="•"/>
            </a:pPr>
            <a:r>
              <a:rPr lang="es-ES" sz="2800" dirty="0" smtClean="0"/>
              <a:t>Parte 2: Define 2 modos de operación: Type-A y Type-B ambos a 13,56 MHz.</a:t>
            </a:r>
          </a:p>
          <a:p>
            <a:pPr marL="285750" indent="-285750">
              <a:buFont typeface="Arial" panose="020B0604020202020204" pitchFamily="34" charset="0"/>
              <a:buChar char="•"/>
            </a:pPr>
            <a:endParaRPr lang="es-ES" sz="2800" dirty="0"/>
          </a:p>
          <a:p>
            <a:pPr marL="285750" indent="-285750">
              <a:buFont typeface="Arial" panose="020B0604020202020204" pitchFamily="34" charset="0"/>
              <a:buChar char="•"/>
            </a:pPr>
            <a:r>
              <a:rPr lang="es-ES" sz="2800" dirty="0" smtClean="0"/>
              <a:t>Parte 3: Inicialización y Anticolisión.</a:t>
            </a:r>
          </a:p>
          <a:p>
            <a:pPr marL="285750" indent="-285750">
              <a:buFont typeface="Arial" panose="020B0604020202020204" pitchFamily="34" charset="0"/>
              <a:buChar char="•"/>
            </a:pPr>
            <a:endParaRPr lang="es-ES" sz="2800" dirty="0"/>
          </a:p>
          <a:p>
            <a:pPr marL="285750" indent="-285750">
              <a:buFont typeface="Arial" panose="020B0604020202020204" pitchFamily="34" charset="0"/>
              <a:buChar char="•"/>
            </a:pPr>
            <a:r>
              <a:rPr lang="es-ES" sz="2800" dirty="0" smtClean="0"/>
              <a:t>Parte 4: Protocolo de transmisión (half duplex).</a:t>
            </a:r>
          </a:p>
          <a:p>
            <a:endParaRPr lang="es-ES" dirty="0" smtClean="0"/>
          </a:p>
          <a:p>
            <a:endParaRPr lang="es-ES" dirty="0"/>
          </a:p>
        </p:txBody>
      </p:sp>
    </p:spTree>
    <p:extLst>
      <p:ext uri="{BB962C8B-B14F-4D97-AF65-F5344CB8AC3E}">
        <p14:creationId xmlns:p14="http://schemas.microsoft.com/office/powerpoint/2010/main" val="3510243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ISO/IEC 7816-4</a:t>
            </a:r>
            <a:endParaRPr lang="es-ES" sz="2000" b="1" dirty="0"/>
          </a:p>
        </p:txBody>
      </p:sp>
      <p:sp>
        <p:nvSpPr>
          <p:cNvPr id="7" name="CuadroTexto 6"/>
          <p:cNvSpPr txBox="1"/>
          <p:nvPr/>
        </p:nvSpPr>
        <p:spPr>
          <a:xfrm>
            <a:off x="806896" y="692696"/>
            <a:ext cx="8301608" cy="1154162"/>
          </a:xfrm>
          <a:prstGeom prst="rect">
            <a:avLst/>
          </a:prstGeom>
          <a:noFill/>
        </p:spPr>
        <p:txBody>
          <a:bodyPr wrap="square" rtlCol="0">
            <a:spAutoFit/>
          </a:bodyPr>
          <a:lstStyle/>
          <a:p>
            <a:r>
              <a:rPr lang="es-ES" sz="2400" b="1" dirty="0" smtClean="0"/>
              <a:t>APDU</a:t>
            </a:r>
            <a:r>
              <a:rPr lang="es-ES" dirty="0" smtClean="0"/>
              <a:t> (Unidad de Datos del Protocolo de Aplicación)</a:t>
            </a:r>
          </a:p>
          <a:p>
            <a:pPr algn="ctr">
              <a:lnSpc>
                <a:spcPct val="150000"/>
              </a:lnSpc>
            </a:pPr>
            <a:r>
              <a:rPr lang="es-ES" b="1" dirty="0" smtClean="0"/>
              <a:t>Command APDU</a:t>
            </a:r>
          </a:p>
          <a:p>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830781366"/>
              </p:ext>
            </p:extLst>
          </p:nvPr>
        </p:nvGraphicFramePr>
        <p:xfrm>
          <a:off x="755576" y="1624459"/>
          <a:ext cx="7632848" cy="4050733"/>
        </p:xfrm>
        <a:graphic>
          <a:graphicData uri="http://schemas.openxmlformats.org/drawingml/2006/table">
            <a:tbl>
              <a:tblPr firstRow="1" firstCol="1" bandRow="1">
                <a:tableStyleId>{073A0DAA-6AF3-43AB-8588-CEC1D06C72B9}</a:tableStyleId>
              </a:tblPr>
              <a:tblGrid>
                <a:gridCol w="1080120"/>
                <a:gridCol w="936104"/>
                <a:gridCol w="1080120"/>
                <a:gridCol w="4536504"/>
              </a:tblGrid>
              <a:tr h="519608">
                <a:tc>
                  <a:txBody>
                    <a:bodyPr/>
                    <a:lstStyle/>
                    <a:p>
                      <a:pPr algn="ctr">
                        <a:lnSpc>
                          <a:spcPct val="100000"/>
                        </a:lnSpc>
                        <a:spcAft>
                          <a:spcPts val="0"/>
                        </a:spcAft>
                      </a:pPr>
                      <a:r>
                        <a:rPr lang="es-ES" sz="1600" dirty="0">
                          <a:effectLst/>
                        </a:rPr>
                        <a:t> </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600" dirty="0">
                          <a:effectLst/>
                        </a:rPr>
                        <a:t>Campo</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600" dirty="0">
                          <a:effectLst/>
                        </a:rPr>
                        <a:t>Longitud (bytes)</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600" dirty="0">
                          <a:effectLst/>
                        </a:rPr>
                        <a:t>Descripción</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868917">
                <a:tc rowSpan="4">
                  <a:txBody>
                    <a:bodyPr/>
                    <a:lstStyle/>
                    <a:p>
                      <a:pPr algn="ctr">
                        <a:lnSpc>
                          <a:spcPct val="100000"/>
                        </a:lnSpc>
                        <a:spcAft>
                          <a:spcPts val="0"/>
                        </a:spcAft>
                      </a:pPr>
                      <a:r>
                        <a:rPr lang="es-ES" sz="1600" dirty="0">
                          <a:effectLst/>
                        </a:rPr>
                        <a:t>Cabecera</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CLA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1</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Clase de instrucción, indica el tipo de comando, ejemplo: inter-industria o propietario</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19608">
                <a:tc vMerge="1">
                  <a:txBody>
                    <a:bodyPr/>
                    <a:lstStyle/>
                    <a:p>
                      <a:endParaRPr lang="es-ES"/>
                    </a:p>
                  </a:txBody>
                  <a:tcPr/>
                </a:tc>
                <a:tc>
                  <a:txBody>
                    <a:bodyPr/>
                    <a:lstStyle/>
                    <a:p>
                      <a:pPr algn="ctr">
                        <a:lnSpc>
                          <a:spcPct val="100000"/>
                        </a:lnSpc>
                        <a:spcAft>
                          <a:spcPts val="0"/>
                        </a:spcAft>
                      </a:pPr>
                      <a:r>
                        <a:rPr lang="es-ES" sz="1800" dirty="0">
                          <a:effectLst/>
                        </a:rPr>
                        <a:t>INS</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1</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Código de instrucción, indica el comando específico</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8490">
                <a:tc vMerge="1">
                  <a:txBody>
                    <a:bodyPr/>
                    <a:lstStyle/>
                    <a:p>
                      <a:endParaRPr lang="es-ES"/>
                    </a:p>
                  </a:txBody>
                  <a:tcPr/>
                </a:tc>
                <a:tc>
                  <a:txBody>
                    <a:bodyPr/>
                    <a:lstStyle/>
                    <a:p>
                      <a:pPr algn="ctr">
                        <a:lnSpc>
                          <a:spcPct val="100000"/>
                        </a:lnSpc>
                        <a:spcAft>
                          <a:spcPts val="0"/>
                        </a:spcAft>
                      </a:pPr>
                      <a:r>
                        <a:rPr lang="es-ES" sz="1800" dirty="0">
                          <a:effectLst/>
                        </a:rPr>
                        <a:t>P1</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1</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Parámetro 1 del comando</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8490">
                <a:tc vMerge="1">
                  <a:txBody>
                    <a:bodyPr/>
                    <a:lstStyle/>
                    <a:p>
                      <a:endParaRPr lang="es-ES"/>
                    </a:p>
                  </a:txBody>
                  <a:tcPr/>
                </a:tc>
                <a:tc>
                  <a:txBody>
                    <a:bodyPr/>
                    <a:lstStyle/>
                    <a:p>
                      <a:pPr algn="ctr">
                        <a:lnSpc>
                          <a:spcPct val="100000"/>
                        </a:lnSpc>
                        <a:spcAft>
                          <a:spcPts val="0"/>
                        </a:spcAft>
                      </a:pPr>
                      <a:r>
                        <a:rPr lang="es-ES" sz="1800" dirty="0">
                          <a:effectLst/>
                        </a:rPr>
                        <a:t>P2</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1</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Parámetro 2 del comando</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8490">
                <a:tc rowSpan="3">
                  <a:txBody>
                    <a:bodyPr/>
                    <a:lstStyle/>
                    <a:p>
                      <a:pPr algn="ctr">
                        <a:lnSpc>
                          <a:spcPct val="100000"/>
                        </a:lnSpc>
                        <a:spcAft>
                          <a:spcPts val="0"/>
                        </a:spcAft>
                      </a:pPr>
                      <a:r>
                        <a:rPr lang="es-ES" sz="1600" dirty="0">
                          <a:effectLst/>
                        </a:rPr>
                        <a:t>Cuerpo</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Lc</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0, 1 o 3</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Número de bytes del campo Datos</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19608">
                <a:tc vMerge="1">
                  <a:txBody>
                    <a:bodyPr/>
                    <a:lstStyle/>
                    <a:p>
                      <a:endParaRPr lang="es-ES"/>
                    </a:p>
                  </a:txBody>
                  <a:tcPr/>
                </a:tc>
                <a:tc>
                  <a:txBody>
                    <a:bodyPr/>
                    <a:lstStyle/>
                    <a:p>
                      <a:pPr algn="ctr">
                        <a:lnSpc>
                          <a:spcPct val="100000"/>
                        </a:lnSpc>
                        <a:spcAft>
                          <a:spcPts val="0"/>
                        </a:spcAft>
                      </a:pPr>
                      <a:r>
                        <a:rPr lang="es-ES" sz="1800" dirty="0">
                          <a:effectLst/>
                        </a:rPr>
                        <a:t>Datos</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Lc</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Bloque de datos</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8490">
                <a:tc vMerge="1">
                  <a:txBody>
                    <a:bodyPr/>
                    <a:lstStyle/>
                    <a:p>
                      <a:endParaRPr lang="es-ES"/>
                    </a:p>
                  </a:txBody>
                  <a:tcPr/>
                </a:tc>
                <a:tc>
                  <a:txBody>
                    <a:bodyPr/>
                    <a:lstStyle/>
                    <a:p>
                      <a:pPr algn="ctr">
                        <a:lnSpc>
                          <a:spcPct val="100000"/>
                        </a:lnSpc>
                        <a:spcAft>
                          <a:spcPts val="0"/>
                        </a:spcAft>
                      </a:pPr>
                      <a:r>
                        <a:rPr lang="es-ES" sz="1800" dirty="0">
                          <a:effectLst/>
                        </a:rPr>
                        <a:t>Le</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0, 1 o 3</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S" sz="1800" dirty="0">
                          <a:effectLst/>
                        </a:rPr>
                        <a:t>Tamaño de la respuesta esperada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03502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ISO/IEC 7816-4</a:t>
            </a:r>
            <a:endParaRPr lang="es-ES" sz="2000" b="1" dirty="0"/>
          </a:p>
        </p:txBody>
      </p:sp>
      <p:sp>
        <p:nvSpPr>
          <p:cNvPr id="7" name="CuadroTexto 6"/>
          <p:cNvSpPr txBox="1"/>
          <p:nvPr/>
        </p:nvSpPr>
        <p:spPr>
          <a:xfrm>
            <a:off x="467544" y="1414517"/>
            <a:ext cx="8301608" cy="646331"/>
          </a:xfrm>
          <a:prstGeom prst="rect">
            <a:avLst/>
          </a:prstGeom>
          <a:noFill/>
        </p:spPr>
        <p:txBody>
          <a:bodyPr wrap="square" rtlCol="0">
            <a:spAutoFit/>
          </a:bodyPr>
          <a:lstStyle/>
          <a:p>
            <a:pPr algn="ctr"/>
            <a:r>
              <a:rPr lang="es-ES" b="1" dirty="0" smtClean="0"/>
              <a:t>Response APDU</a:t>
            </a:r>
          </a:p>
          <a:p>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05617853"/>
              </p:ext>
            </p:extLst>
          </p:nvPr>
        </p:nvGraphicFramePr>
        <p:xfrm>
          <a:off x="857463" y="1987098"/>
          <a:ext cx="7543165" cy="2536468"/>
        </p:xfrm>
        <a:graphic>
          <a:graphicData uri="http://schemas.openxmlformats.org/drawingml/2006/table">
            <a:tbl>
              <a:tblPr firstRow="1" firstCol="1" bandRow="1">
                <a:tableStyleId>{073A0DAA-6AF3-43AB-8588-CEC1D06C72B9}</a:tableStyleId>
              </a:tblPr>
              <a:tblGrid>
                <a:gridCol w="906225"/>
                <a:gridCol w="864096"/>
                <a:gridCol w="1800200"/>
                <a:gridCol w="3972644"/>
              </a:tblGrid>
              <a:tr h="563288">
                <a:tc>
                  <a:txBody>
                    <a:bodyPr/>
                    <a:lstStyle/>
                    <a:p>
                      <a:pPr algn="ctr">
                        <a:lnSpc>
                          <a:spcPct val="100000"/>
                        </a:lnSpc>
                        <a:spcAft>
                          <a:spcPts val="0"/>
                        </a:spcAft>
                      </a:pPr>
                      <a:r>
                        <a:rPr lang="es-ES" sz="1600" dirty="0">
                          <a:effectLst/>
                        </a:rPr>
                        <a:t> </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s-ES" sz="1600" dirty="0">
                          <a:effectLst/>
                        </a:rPr>
                        <a:t>Campo</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600" dirty="0">
                          <a:effectLst/>
                        </a:rPr>
                        <a:t>Longitud (bytes)</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600" dirty="0">
                          <a:effectLst/>
                        </a:rPr>
                        <a:t>Descripción</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33699">
                <a:tc>
                  <a:txBody>
                    <a:bodyPr/>
                    <a:lstStyle/>
                    <a:p>
                      <a:pPr algn="ctr">
                        <a:lnSpc>
                          <a:spcPct val="100000"/>
                        </a:lnSpc>
                        <a:spcAft>
                          <a:spcPts val="0"/>
                        </a:spcAft>
                      </a:pPr>
                      <a:r>
                        <a:rPr lang="es-ES" sz="1600" dirty="0">
                          <a:effectLst/>
                        </a:rPr>
                        <a:t>Cuerpo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s-ES" sz="1800" dirty="0">
                          <a:effectLst/>
                        </a:rPr>
                        <a:t>Datos</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800" dirty="0">
                          <a:effectLst/>
                        </a:rPr>
                        <a:t>Variable</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800" dirty="0">
                          <a:effectLst/>
                        </a:rPr>
                        <a:t>Datos de respuesta de la tarjeta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76963">
                <a:tc rowSpan="2">
                  <a:txBody>
                    <a:bodyPr/>
                    <a:lstStyle/>
                    <a:p>
                      <a:pPr algn="ctr">
                        <a:lnSpc>
                          <a:spcPct val="100000"/>
                        </a:lnSpc>
                        <a:spcAft>
                          <a:spcPts val="0"/>
                        </a:spcAft>
                      </a:pPr>
                      <a:r>
                        <a:rPr lang="es-ES" sz="1600" dirty="0">
                          <a:effectLst/>
                        </a:rPr>
                        <a:t>Trailer</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s-ES" sz="1800" dirty="0">
                          <a:effectLst/>
                        </a:rPr>
                        <a:t>SW1</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800" dirty="0">
                          <a:effectLst/>
                        </a:rPr>
                        <a:t>1</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800" dirty="0">
                          <a:effectLst/>
                        </a:rPr>
                        <a:t>Byte 1 de estado de procesamiento del comando</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62518">
                <a:tc vMerge="1">
                  <a:txBody>
                    <a:bodyPr/>
                    <a:lstStyle/>
                    <a:p>
                      <a:endParaRPr lang="es-ES"/>
                    </a:p>
                  </a:txBody>
                  <a:tcPr/>
                </a:tc>
                <a:tc>
                  <a:txBody>
                    <a:bodyPr/>
                    <a:lstStyle/>
                    <a:p>
                      <a:pPr algn="just">
                        <a:lnSpc>
                          <a:spcPct val="100000"/>
                        </a:lnSpc>
                        <a:spcAft>
                          <a:spcPts val="0"/>
                        </a:spcAft>
                      </a:pPr>
                      <a:r>
                        <a:rPr lang="es-ES" sz="1800" dirty="0">
                          <a:effectLst/>
                        </a:rPr>
                        <a:t>SW2</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800" dirty="0">
                          <a:effectLst/>
                        </a:rPr>
                        <a:t>1</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800" dirty="0">
                          <a:effectLst/>
                        </a:rPr>
                        <a:t>Byte 2 de estado de procesamiento del comando</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60537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ISO/IEC 7816-4</a:t>
            </a:r>
            <a:endParaRPr lang="es-ES" sz="2000" b="1" dirty="0"/>
          </a:p>
        </p:txBody>
      </p:sp>
      <p:sp>
        <p:nvSpPr>
          <p:cNvPr id="7" name="CuadroTexto 6"/>
          <p:cNvSpPr txBox="1"/>
          <p:nvPr/>
        </p:nvSpPr>
        <p:spPr>
          <a:xfrm>
            <a:off x="169168" y="921494"/>
            <a:ext cx="2314600" cy="923330"/>
          </a:xfrm>
          <a:prstGeom prst="rect">
            <a:avLst/>
          </a:prstGeom>
          <a:noFill/>
        </p:spPr>
        <p:txBody>
          <a:bodyPr wrap="square" rtlCol="0">
            <a:spAutoFit/>
          </a:bodyPr>
          <a:lstStyle/>
          <a:p>
            <a:pPr algn="ctr"/>
            <a:r>
              <a:rPr lang="es-ES" b="1" dirty="0" smtClean="0"/>
              <a:t>Response APDU</a:t>
            </a:r>
          </a:p>
          <a:p>
            <a:pPr algn="ctr"/>
            <a:r>
              <a:rPr lang="es-ES" b="1" dirty="0" smtClean="0"/>
              <a:t>Bytes de estado</a:t>
            </a:r>
          </a:p>
          <a:p>
            <a:endParaRPr lang="es-ES" dirty="0"/>
          </a:p>
        </p:txBody>
      </p:sp>
      <p:graphicFrame>
        <p:nvGraphicFramePr>
          <p:cNvPr id="8" name="Diagrama 7"/>
          <p:cNvGraphicFramePr/>
          <p:nvPr>
            <p:extLst>
              <p:ext uri="{D42A27DB-BD31-4B8C-83A1-F6EECF244321}">
                <p14:modId xmlns:p14="http://schemas.microsoft.com/office/powerpoint/2010/main" val="1447325318"/>
              </p:ext>
            </p:extLst>
          </p:nvPr>
        </p:nvGraphicFramePr>
        <p:xfrm>
          <a:off x="-180528" y="1340768"/>
          <a:ext cx="6984776" cy="4074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5508104" y="980729"/>
            <a:ext cx="3416525" cy="2246769"/>
          </a:xfrm>
          <a:prstGeom prst="rect">
            <a:avLst/>
          </a:prstGeom>
          <a:noFill/>
        </p:spPr>
        <p:txBody>
          <a:bodyPr wrap="square" rtlCol="0">
            <a:spAutoFit/>
          </a:bodyPr>
          <a:lstStyle/>
          <a:p>
            <a:pPr marL="285750" indent="-285750">
              <a:buFont typeface="Arial" panose="020B0604020202020204" pitchFamily="34" charset="0"/>
              <a:buChar char="•"/>
            </a:pPr>
            <a:r>
              <a:rPr lang="es-EC" sz="2000" dirty="0" smtClean="0"/>
              <a:t>Un </a:t>
            </a:r>
            <a:r>
              <a:rPr lang="es-EC" sz="2000" dirty="0"/>
              <a:t>byte </a:t>
            </a:r>
            <a:r>
              <a:rPr lang="es-EC" sz="2000" dirty="0" smtClean="0"/>
              <a:t>para </a:t>
            </a:r>
            <a:r>
              <a:rPr lang="es-EC" sz="2000" dirty="0"/>
              <a:t>especificar una categoría de </a:t>
            </a:r>
            <a:r>
              <a:rPr lang="es-EC" sz="2000" dirty="0" smtClean="0"/>
              <a:t>error</a:t>
            </a:r>
          </a:p>
          <a:p>
            <a:pPr marL="285750" indent="-285750">
              <a:buFont typeface="Arial" panose="020B0604020202020204" pitchFamily="34" charset="0"/>
              <a:buChar char="•"/>
            </a:pPr>
            <a:endParaRPr lang="es-EC" sz="2000" dirty="0" smtClean="0"/>
          </a:p>
          <a:p>
            <a:pPr marL="285750" indent="-285750">
              <a:buFont typeface="Arial" panose="020B0604020202020204" pitchFamily="34" charset="0"/>
              <a:buChar char="•"/>
            </a:pPr>
            <a:r>
              <a:rPr lang="es-EC" sz="2000" dirty="0"/>
              <a:t>O</a:t>
            </a:r>
            <a:r>
              <a:rPr lang="es-EC" sz="2000" dirty="0" smtClean="0"/>
              <a:t>tro para </a:t>
            </a:r>
            <a:r>
              <a:rPr lang="es-EC" sz="2000" dirty="0"/>
              <a:t>especificar un estado específico del comando o una indicación de error</a:t>
            </a:r>
            <a:endParaRPr lang="es-ES" sz="2000" dirty="0"/>
          </a:p>
        </p:txBody>
      </p:sp>
    </p:spTree>
    <p:extLst>
      <p:ext uri="{BB962C8B-B14F-4D97-AF65-F5344CB8AC3E}">
        <p14:creationId xmlns:p14="http://schemas.microsoft.com/office/powerpoint/2010/main" val="3705556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ISO/IEC 7816-4</a:t>
            </a:r>
            <a:endParaRPr lang="es-ES" sz="2000" b="1" dirty="0"/>
          </a:p>
        </p:txBody>
      </p:sp>
      <p:graphicFrame>
        <p:nvGraphicFramePr>
          <p:cNvPr id="3" name="Diagrama 2"/>
          <p:cNvGraphicFramePr/>
          <p:nvPr>
            <p:extLst>
              <p:ext uri="{D42A27DB-BD31-4B8C-83A1-F6EECF244321}">
                <p14:modId xmlns:p14="http://schemas.microsoft.com/office/powerpoint/2010/main" val="2863451686"/>
              </p:ext>
            </p:extLst>
          </p:nvPr>
        </p:nvGraphicFramePr>
        <p:xfrm>
          <a:off x="971600" y="1412776"/>
          <a:ext cx="734481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1979712" y="879103"/>
            <a:ext cx="5184576" cy="461665"/>
          </a:xfrm>
          <a:prstGeom prst="rect">
            <a:avLst/>
          </a:prstGeom>
          <a:noFill/>
        </p:spPr>
        <p:txBody>
          <a:bodyPr wrap="square" rtlCol="0">
            <a:spAutoFit/>
          </a:bodyPr>
          <a:lstStyle/>
          <a:p>
            <a:pPr algn="ctr"/>
            <a:r>
              <a:rPr lang="es-ES" sz="2400" b="1" dirty="0" smtClean="0"/>
              <a:t>COMANDOS ISO 7816-4</a:t>
            </a:r>
            <a:endParaRPr lang="es-ES" sz="2400" b="1" dirty="0"/>
          </a:p>
        </p:txBody>
      </p:sp>
    </p:spTree>
    <p:extLst>
      <p:ext uri="{BB962C8B-B14F-4D97-AF65-F5344CB8AC3E}">
        <p14:creationId xmlns:p14="http://schemas.microsoft.com/office/powerpoint/2010/main" val="1847327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a:t>ISO/IEC 7816-4</a:t>
            </a:r>
            <a:endParaRPr lang="es-ES" sz="2000" b="1" dirty="0"/>
          </a:p>
        </p:txBody>
      </p:sp>
      <p:sp>
        <p:nvSpPr>
          <p:cNvPr id="10" name="CuadroTexto 9"/>
          <p:cNvSpPr txBox="1"/>
          <p:nvPr/>
        </p:nvSpPr>
        <p:spPr>
          <a:xfrm>
            <a:off x="1979712" y="879103"/>
            <a:ext cx="5184576" cy="461665"/>
          </a:xfrm>
          <a:prstGeom prst="rect">
            <a:avLst/>
          </a:prstGeom>
          <a:noFill/>
        </p:spPr>
        <p:txBody>
          <a:bodyPr wrap="square" rtlCol="0">
            <a:spAutoFit/>
          </a:bodyPr>
          <a:lstStyle/>
          <a:p>
            <a:pPr algn="ctr"/>
            <a:r>
              <a:rPr lang="es-ES" sz="2400" b="1" dirty="0" smtClean="0"/>
              <a:t>Estructura Lógica de Datos (LDS)</a:t>
            </a:r>
            <a:endParaRPr lang="es-ES" sz="2400" b="1" dirty="0"/>
          </a:p>
        </p:txBody>
      </p:sp>
      <p:sp>
        <p:nvSpPr>
          <p:cNvPr id="3" name="CuadroTexto 2"/>
          <p:cNvSpPr txBox="1"/>
          <p:nvPr/>
        </p:nvSpPr>
        <p:spPr>
          <a:xfrm>
            <a:off x="683568" y="1599183"/>
            <a:ext cx="7776864" cy="24561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2100" dirty="0" smtClean="0"/>
              <a:t>Es </a:t>
            </a:r>
            <a:r>
              <a:rPr lang="es-EC" sz="2100" dirty="0"/>
              <a:t>una estructura jerárquica de ficheros transparentes de longitud variable y acceso aleatorio</a:t>
            </a:r>
            <a:endParaRPr lang="es-ES" sz="2100" dirty="0" smtClean="0"/>
          </a:p>
          <a:p>
            <a:pPr marL="285750" indent="-285750">
              <a:lnSpc>
                <a:spcPct val="150000"/>
              </a:lnSpc>
              <a:buFont typeface="Arial" panose="020B0604020202020204" pitchFamily="34" charset="0"/>
              <a:buChar char="•"/>
            </a:pPr>
            <a:r>
              <a:rPr lang="es-ES" sz="2100" dirty="0" smtClean="0"/>
              <a:t>Existen ficheros dedicados DF y ficheros elementales EF</a:t>
            </a:r>
            <a:endParaRPr lang="es-ES" sz="2100" dirty="0"/>
          </a:p>
          <a:p>
            <a:pPr marL="285750" indent="-285750">
              <a:lnSpc>
                <a:spcPct val="150000"/>
              </a:lnSpc>
              <a:buFont typeface="Arial" panose="020B0604020202020204" pitchFamily="34" charset="0"/>
              <a:buChar char="•"/>
            </a:pPr>
            <a:r>
              <a:rPr lang="es-ES" sz="2100" dirty="0" smtClean="0"/>
              <a:t>Un fichero maestro MF puede estar en la raíz</a:t>
            </a:r>
          </a:p>
          <a:p>
            <a:pPr marL="285750" indent="-285750">
              <a:lnSpc>
                <a:spcPct val="150000"/>
              </a:lnSpc>
              <a:buFont typeface="Arial" panose="020B0604020202020204" pitchFamily="34" charset="0"/>
              <a:buChar char="•"/>
            </a:pPr>
            <a:r>
              <a:rPr lang="es-ES" sz="2100" dirty="0" smtClean="0"/>
              <a:t>Un DF puede contener aplicaciones o EF’s</a:t>
            </a:r>
            <a:endParaRPr lang="es-ES" sz="2100" dirty="0"/>
          </a:p>
        </p:txBody>
      </p:sp>
    </p:spTree>
    <p:extLst>
      <p:ext uri="{BB962C8B-B14F-4D97-AF65-F5344CB8AC3E}">
        <p14:creationId xmlns:p14="http://schemas.microsoft.com/office/powerpoint/2010/main" val="2403358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a:t>ISO/IEC 7816-4</a:t>
            </a:r>
            <a:endParaRPr lang="es-ES" sz="2000" b="1" dirty="0"/>
          </a:p>
        </p:txBody>
      </p:sp>
      <p:sp>
        <p:nvSpPr>
          <p:cNvPr id="10" name="CuadroTexto 9"/>
          <p:cNvSpPr txBox="1"/>
          <p:nvPr/>
        </p:nvSpPr>
        <p:spPr>
          <a:xfrm>
            <a:off x="1979712" y="879103"/>
            <a:ext cx="5184576" cy="461665"/>
          </a:xfrm>
          <a:prstGeom prst="rect">
            <a:avLst/>
          </a:prstGeom>
          <a:noFill/>
        </p:spPr>
        <p:txBody>
          <a:bodyPr wrap="square" rtlCol="0">
            <a:spAutoFit/>
          </a:bodyPr>
          <a:lstStyle/>
          <a:p>
            <a:pPr algn="ctr"/>
            <a:r>
              <a:rPr lang="es-ES" sz="2400" b="1" dirty="0" smtClean="0"/>
              <a:t>LDS</a:t>
            </a:r>
            <a:r>
              <a:rPr lang="es-ES" sz="2400" b="1" dirty="0"/>
              <a:t> </a:t>
            </a:r>
            <a:r>
              <a:rPr lang="es-ES" sz="2400" b="1" dirty="0" smtClean="0"/>
              <a:t>de un ePassport</a:t>
            </a:r>
            <a:endParaRPr lang="es-ES" sz="2400" b="1" dirty="0"/>
          </a:p>
        </p:txBody>
      </p:sp>
      <p:pic>
        <p:nvPicPr>
          <p:cNvPr id="8" name="Imagen 7" descr="D:\Respaldo Dominio Anterior\Documentos\ESPE\TESIS\2017\CAPITULO1\Estructura LDS v1.png"/>
          <p:cNvPicPr/>
          <p:nvPr/>
        </p:nvPicPr>
        <p:blipFill>
          <a:blip r:embed="rId3">
            <a:extLst>
              <a:ext uri="{28A0092B-C50C-407E-A947-70E740481C1C}">
                <a14:useLocalDpi xmlns:a14="http://schemas.microsoft.com/office/drawing/2010/main" val="0"/>
              </a:ext>
            </a:extLst>
          </a:blip>
          <a:srcRect/>
          <a:stretch>
            <a:fillRect/>
          </a:stretch>
        </p:blipFill>
        <p:spPr bwMode="auto">
          <a:xfrm>
            <a:off x="1475657" y="917246"/>
            <a:ext cx="6912768" cy="4888018"/>
          </a:xfrm>
          <a:prstGeom prst="rect">
            <a:avLst/>
          </a:prstGeom>
          <a:noFill/>
          <a:ln>
            <a:noFill/>
          </a:ln>
        </p:spPr>
      </p:pic>
      <p:sp>
        <p:nvSpPr>
          <p:cNvPr id="7" name="CuadroTexto 6"/>
          <p:cNvSpPr txBox="1"/>
          <p:nvPr/>
        </p:nvSpPr>
        <p:spPr>
          <a:xfrm>
            <a:off x="5076056" y="3717032"/>
            <a:ext cx="3456384" cy="1477328"/>
          </a:xfrm>
          <a:prstGeom prst="rect">
            <a:avLst/>
          </a:prstGeom>
          <a:noFill/>
        </p:spPr>
        <p:txBody>
          <a:bodyPr wrap="square" rtlCol="0">
            <a:spAutoFit/>
          </a:bodyPr>
          <a:lstStyle/>
          <a:p>
            <a:r>
              <a:rPr lang="es-EC" dirty="0"/>
              <a:t>Dentro de la LDS los datos están organizados en agrupamientos lógicos de datos conexos llamados grupos de datos (DG)</a:t>
            </a:r>
            <a:endParaRPr lang="es-ES" dirty="0"/>
          </a:p>
        </p:txBody>
      </p:sp>
    </p:spTree>
    <p:extLst>
      <p:ext uri="{BB962C8B-B14F-4D97-AF65-F5344CB8AC3E}">
        <p14:creationId xmlns:p14="http://schemas.microsoft.com/office/powerpoint/2010/main" val="3015077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Contenido de la LDS del ePassport</a:t>
            </a:r>
            <a:endParaRPr lang="es-ES" sz="2000" b="1" dirty="0"/>
          </a:p>
        </p:txBody>
      </p:sp>
      <p:graphicFrame>
        <p:nvGraphicFramePr>
          <p:cNvPr id="9" name="Tabla 8"/>
          <p:cNvGraphicFramePr>
            <a:graphicFrameLocks noGrp="1"/>
          </p:cNvGraphicFramePr>
          <p:nvPr>
            <p:extLst>
              <p:ext uri="{D42A27DB-BD31-4B8C-83A1-F6EECF244321}">
                <p14:modId xmlns:p14="http://schemas.microsoft.com/office/powerpoint/2010/main" val="1054929199"/>
              </p:ext>
            </p:extLst>
          </p:nvPr>
        </p:nvGraphicFramePr>
        <p:xfrm>
          <a:off x="1043607" y="1052736"/>
          <a:ext cx="7056785" cy="4450080"/>
        </p:xfrm>
        <a:graphic>
          <a:graphicData uri="http://schemas.openxmlformats.org/drawingml/2006/table">
            <a:tbl>
              <a:tblPr firstRow="1" bandRow="1">
                <a:tableStyleId>{073A0DAA-6AF3-43AB-8588-CEC1D06C72B9}</a:tableStyleId>
              </a:tblPr>
              <a:tblGrid>
                <a:gridCol w="1931702"/>
                <a:gridCol w="1236289"/>
                <a:gridCol w="3888794"/>
              </a:tblGrid>
              <a:tr h="370840">
                <a:tc>
                  <a:txBody>
                    <a:bodyPr/>
                    <a:lstStyle/>
                    <a:p>
                      <a:endParaRPr lang="es-ES" dirty="0"/>
                    </a:p>
                  </a:txBody>
                  <a:tcPr/>
                </a:tc>
                <a:tc>
                  <a:txBody>
                    <a:bodyPr/>
                    <a:lstStyle/>
                    <a:p>
                      <a:r>
                        <a:rPr lang="es-ES" dirty="0" smtClean="0"/>
                        <a:t>GRUPO</a:t>
                      </a:r>
                      <a:endParaRPr lang="es-ES" dirty="0"/>
                    </a:p>
                  </a:txBody>
                  <a:tcPr/>
                </a:tc>
                <a:tc>
                  <a:txBody>
                    <a:bodyPr/>
                    <a:lstStyle/>
                    <a:p>
                      <a:r>
                        <a:rPr lang="es-ES" dirty="0" smtClean="0"/>
                        <a:t>Contenido</a:t>
                      </a:r>
                      <a:endParaRPr lang="es-ES" dirty="0"/>
                    </a:p>
                  </a:txBody>
                  <a:tcPr/>
                </a:tc>
              </a:tr>
              <a:tr h="370840">
                <a:tc rowSpan="2">
                  <a:txBody>
                    <a:bodyPr/>
                    <a:lstStyle/>
                    <a:p>
                      <a:pPr algn="ctr"/>
                      <a:r>
                        <a:rPr lang="es-ES" dirty="0" smtClean="0"/>
                        <a:t>OBLIGATORIO</a:t>
                      </a:r>
                      <a:endParaRPr lang="es-ES" dirty="0"/>
                    </a:p>
                  </a:txBody>
                  <a:tcPr anchor="ctr"/>
                </a:tc>
                <a:tc>
                  <a:txBody>
                    <a:bodyPr/>
                    <a:lstStyle/>
                    <a:p>
                      <a:r>
                        <a:rPr lang="es-ES" dirty="0" smtClean="0"/>
                        <a:t>DG1</a:t>
                      </a:r>
                      <a:endParaRPr lang="es-ES" dirty="0"/>
                    </a:p>
                  </a:txBody>
                  <a:tcPr/>
                </a:tc>
                <a:tc>
                  <a:txBody>
                    <a:bodyPr/>
                    <a:lstStyle/>
                    <a:p>
                      <a:r>
                        <a:rPr lang="es-ES" dirty="0" smtClean="0"/>
                        <a:t>MRZ</a:t>
                      </a:r>
                      <a:endParaRPr lang="es-ES" dirty="0"/>
                    </a:p>
                  </a:txBody>
                  <a:tcPr/>
                </a:tc>
              </a:tr>
              <a:tr h="370840">
                <a:tc vMerge="1">
                  <a:txBody>
                    <a:bodyPr/>
                    <a:lstStyle/>
                    <a:p>
                      <a:endParaRPr lang="es-ES" dirty="0"/>
                    </a:p>
                  </a:txBody>
                  <a:tcPr/>
                </a:tc>
                <a:tc>
                  <a:txBody>
                    <a:bodyPr/>
                    <a:lstStyle/>
                    <a:p>
                      <a:r>
                        <a:rPr lang="es-ES" dirty="0" smtClean="0"/>
                        <a:t>DG2</a:t>
                      </a:r>
                      <a:endParaRPr lang="es-ES" dirty="0"/>
                    </a:p>
                  </a:txBody>
                  <a:tcPr/>
                </a:tc>
                <a:tc>
                  <a:txBody>
                    <a:bodyPr/>
                    <a:lstStyle/>
                    <a:p>
                      <a:r>
                        <a:rPr lang="es-ES" dirty="0" smtClean="0"/>
                        <a:t>Rostro</a:t>
                      </a:r>
                      <a:endParaRPr lang="es-ES" dirty="0"/>
                    </a:p>
                  </a:txBody>
                  <a:tcPr/>
                </a:tc>
              </a:tr>
              <a:tr h="370840">
                <a:tc rowSpan="9">
                  <a:txBody>
                    <a:bodyPr/>
                    <a:lstStyle/>
                    <a:p>
                      <a:pPr algn="ctr"/>
                      <a:r>
                        <a:rPr lang="es-ES" dirty="0" smtClean="0"/>
                        <a:t>OPCIONAL</a:t>
                      </a:r>
                      <a:endParaRPr lang="es-ES" dirty="0"/>
                    </a:p>
                  </a:txBody>
                  <a:tcPr anchor="ctr"/>
                </a:tc>
                <a:tc>
                  <a:txBody>
                    <a:bodyPr/>
                    <a:lstStyle/>
                    <a:p>
                      <a:r>
                        <a:rPr lang="es-ES" dirty="0" smtClean="0"/>
                        <a:t>DG3</a:t>
                      </a:r>
                      <a:endParaRPr lang="es-ES" dirty="0"/>
                    </a:p>
                  </a:txBody>
                  <a:tcPr/>
                </a:tc>
                <a:tc>
                  <a:txBody>
                    <a:bodyPr/>
                    <a:lstStyle/>
                    <a:p>
                      <a:r>
                        <a:rPr lang="es-ES" dirty="0" smtClean="0"/>
                        <a:t>Huella(s) dactilar(s) </a:t>
                      </a:r>
                      <a:endParaRPr lang="es-ES" dirty="0"/>
                    </a:p>
                  </a:txBody>
                  <a:tcPr/>
                </a:tc>
              </a:tr>
              <a:tr h="370840">
                <a:tc vMerge="1">
                  <a:txBody>
                    <a:bodyPr/>
                    <a:lstStyle/>
                    <a:p>
                      <a:endParaRPr lang="es-ES" dirty="0"/>
                    </a:p>
                  </a:txBody>
                  <a:tcPr/>
                </a:tc>
                <a:tc>
                  <a:txBody>
                    <a:bodyPr/>
                    <a:lstStyle/>
                    <a:p>
                      <a:r>
                        <a:rPr lang="es-ES" dirty="0" smtClean="0"/>
                        <a:t>DG4</a:t>
                      </a:r>
                      <a:endParaRPr lang="es-ES" dirty="0"/>
                    </a:p>
                  </a:txBody>
                  <a:tcPr/>
                </a:tc>
                <a:tc>
                  <a:txBody>
                    <a:bodyPr/>
                    <a:lstStyle/>
                    <a:p>
                      <a:r>
                        <a:rPr lang="es-ES" dirty="0" smtClean="0"/>
                        <a:t>Iris</a:t>
                      </a:r>
                      <a:endParaRPr lang="es-ES" dirty="0"/>
                    </a:p>
                  </a:txBody>
                  <a:tcPr/>
                </a:tc>
              </a:tr>
              <a:tr h="370840">
                <a:tc vMerge="1">
                  <a:txBody>
                    <a:bodyPr/>
                    <a:lstStyle/>
                    <a:p>
                      <a:endParaRPr lang="es-ES" dirty="0"/>
                    </a:p>
                  </a:txBody>
                  <a:tcPr/>
                </a:tc>
                <a:tc>
                  <a:txBody>
                    <a:bodyPr/>
                    <a:lstStyle/>
                    <a:p>
                      <a:r>
                        <a:rPr lang="es-ES" dirty="0" smtClean="0"/>
                        <a:t>DG7</a:t>
                      </a:r>
                      <a:endParaRPr lang="es-ES" dirty="0"/>
                    </a:p>
                  </a:txBody>
                  <a:tcPr/>
                </a:tc>
                <a:tc>
                  <a:txBody>
                    <a:bodyPr/>
                    <a:lstStyle/>
                    <a:p>
                      <a:r>
                        <a:rPr lang="es-ES" dirty="0" smtClean="0"/>
                        <a:t>Firma</a:t>
                      </a:r>
                      <a:r>
                        <a:rPr lang="es-ES" baseline="0" dirty="0" smtClean="0"/>
                        <a:t> o marca</a:t>
                      </a:r>
                      <a:endParaRPr lang="es-ES" dirty="0"/>
                    </a:p>
                  </a:txBody>
                  <a:tcPr/>
                </a:tc>
              </a:tr>
              <a:tr h="370840">
                <a:tc vMerge="1">
                  <a:txBody>
                    <a:bodyPr/>
                    <a:lstStyle/>
                    <a:p>
                      <a:endParaRPr lang="es-ES" dirty="0"/>
                    </a:p>
                  </a:txBody>
                  <a:tcPr/>
                </a:tc>
                <a:tc>
                  <a:txBody>
                    <a:bodyPr/>
                    <a:lstStyle/>
                    <a:p>
                      <a:r>
                        <a:rPr lang="es-ES" dirty="0" smtClean="0"/>
                        <a:t>DG11</a:t>
                      </a:r>
                      <a:endParaRPr lang="es-ES" dirty="0"/>
                    </a:p>
                  </a:txBody>
                  <a:tcPr/>
                </a:tc>
                <a:tc>
                  <a:txBody>
                    <a:bodyPr/>
                    <a:lstStyle/>
                    <a:p>
                      <a:r>
                        <a:rPr lang="es-ES" dirty="0" smtClean="0"/>
                        <a:t>Detalles personales adicionales</a:t>
                      </a:r>
                      <a:endParaRPr lang="es-ES" dirty="0"/>
                    </a:p>
                  </a:txBody>
                  <a:tcPr/>
                </a:tc>
              </a:tr>
              <a:tr h="370840">
                <a:tc vMerge="1">
                  <a:txBody>
                    <a:bodyPr/>
                    <a:lstStyle/>
                    <a:p>
                      <a:endParaRPr lang="es-ES" dirty="0"/>
                    </a:p>
                  </a:txBody>
                  <a:tcPr/>
                </a:tc>
                <a:tc>
                  <a:txBody>
                    <a:bodyPr/>
                    <a:lstStyle/>
                    <a:p>
                      <a:r>
                        <a:rPr lang="es-ES" dirty="0" smtClean="0"/>
                        <a:t>DG12</a:t>
                      </a:r>
                      <a:endParaRPr lang="es-ES" dirty="0"/>
                    </a:p>
                  </a:txBody>
                  <a:tcPr/>
                </a:tc>
                <a:tc>
                  <a:txBody>
                    <a:bodyPr/>
                    <a:lstStyle/>
                    <a:p>
                      <a:r>
                        <a:rPr lang="es-ES" dirty="0" smtClean="0"/>
                        <a:t>Detalles del</a:t>
                      </a:r>
                      <a:r>
                        <a:rPr lang="es-ES" baseline="0" dirty="0" smtClean="0"/>
                        <a:t> documento adicionales</a:t>
                      </a:r>
                      <a:endParaRPr lang="es-ES" dirty="0"/>
                    </a:p>
                  </a:txBody>
                  <a:tcPr/>
                </a:tc>
              </a:tr>
              <a:tr h="370840">
                <a:tc vMerge="1">
                  <a:txBody>
                    <a:bodyPr/>
                    <a:lstStyle/>
                    <a:p>
                      <a:endParaRPr lang="es-ES" dirty="0"/>
                    </a:p>
                  </a:txBody>
                  <a:tcPr/>
                </a:tc>
                <a:tc>
                  <a:txBody>
                    <a:bodyPr/>
                    <a:lstStyle/>
                    <a:p>
                      <a:r>
                        <a:rPr lang="es-ES" dirty="0" smtClean="0"/>
                        <a:t>DG13</a:t>
                      </a:r>
                      <a:endParaRPr lang="es-ES" dirty="0"/>
                    </a:p>
                  </a:txBody>
                  <a:tcPr/>
                </a:tc>
                <a:tc>
                  <a:txBody>
                    <a:bodyPr/>
                    <a:lstStyle/>
                    <a:p>
                      <a:r>
                        <a:rPr lang="es-ES" dirty="0" smtClean="0"/>
                        <a:t>Detalles opcionales</a:t>
                      </a:r>
                      <a:endParaRPr lang="es-ES" dirty="0"/>
                    </a:p>
                  </a:txBody>
                  <a:tcPr/>
                </a:tc>
              </a:tr>
              <a:tr h="370840">
                <a:tc vMerge="1">
                  <a:txBody>
                    <a:bodyPr/>
                    <a:lstStyle/>
                    <a:p>
                      <a:endParaRPr lang="es-ES" dirty="0"/>
                    </a:p>
                  </a:txBody>
                  <a:tcPr/>
                </a:tc>
                <a:tc>
                  <a:txBody>
                    <a:bodyPr/>
                    <a:lstStyle/>
                    <a:p>
                      <a:r>
                        <a:rPr lang="es-ES" dirty="0" smtClean="0"/>
                        <a:t>DG14</a:t>
                      </a:r>
                      <a:endParaRPr lang="es-ES" dirty="0"/>
                    </a:p>
                  </a:txBody>
                  <a:tcPr/>
                </a:tc>
                <a:tc>
                  <a:txBody>
                    <a:bodyPr/>
                    <a:lstStyle/>
                    <a:p>
                      <a:r>
                        <a:rPr lang="es-ES" dirty="0" smtClean="0"/>
                        <a:t>Opciones de seguridad</a:t>
                      </a:r>
                      <a:endParaRPr lang="es-ES" dirty="0"/>
                    </a:p>
                  </a:txBody>
                  <a:tcPr/>
                </a:tc>
              </a:tr>
              <a:tr h="370840">
                <a:tc vMerge="1">
                  <a:txBody>
                    <a:bodyPr/>
                    <a:lstStyle/>
                    <a:p>
                      <a:endParaRPr lang="es-ES" dirty="0"/>
                    </a:p>
                  </a:txBody>
                  <a:tcPr/>
                </a:tc>
                <a:tc>
                  <a:txBody>
                    <a:bodyPr/>
                    <a:lstStyle/>
                    <a:p>
                      <a:r>
                        <a:rPr lang="es-ES" dirty="0" smtClean="0"/>
                        <a:t>DG15</a:t>
                      </a:r>
                      <a:endParaRPr lang="es-ES" dirty="0"/>
                    </a:p>
                  </a:txBody>
                  <a:tcPr/>
                </a:tc>
                <a:tc>
                  <a:txBody>
                    <a:bodyPr/>
                    <a:lstStyle/>
                    <a:p>
                      <a:r>
                        <a:rPr lang="es-ES" dirty="0" smtClean="0"/>
                        <a:t>Clave pública de AA</a:t>
                      </a:r>
                      <a:endParaRPr lang="es-ES" dirty="0"/>
                    </a:p>
                  </a:txBody>
                  <a:tcPr/>
                </a:tc>
              </a:tr>
              <a:tr h="370840">
                <a:tc vMerge="1">
                  <a:txBody>
                    <a:bodyPr/>
                    <a:lstStyle/>
                    <a:p>
                      <a:endParaRPr lang="es-ES" dirty="0"/>
                    </a:p>
                  </a:txBody>
                  <a:tcPr/>
                </a:tc>
                <a:tc>
                  <a:txBody>
                    <a:bodyPr/>
                    <a:lstStyle/>
                    <a:p>
                      <a:r>
                        <a:rPr lang="es-ES" dirty="0" smtClean="0"/>
                        <a:t>DG16</a:t>
                      </a:r>
                      <a:endParaRPr lang="es-ES" dirty="0"/>
                    </a:p>
                  </a:txBody>
                  <a:tcPr/>
                </a:tc>
                <a:tc>
                  <a:txBody>
                    <a:bodyPr/>
                    <a:lstStyle/>
                    <a:p>
                      <a:r>
                        <a:rPr lang="es-ES" dirty="0" smtClean="0"/>
                        <a:t>Personas que han de notificarse</a:t>
                      </a:r>
                      <a:endParaRPr lang="es-ES" dirty="0"/>
                    </a:p>
                  </a:txBody>
                  <a:tcPr/>
                </a:tc>
              </a:tr>
            </a:tbl>
          </a:graphicData>
        </a:graphic>
      </p:graphicFrame>
    </p:spTree>
    <p:extLst>
      <p:ext uri="{BB962C8B-B14F-4D97-AF65-F5344CB8AC3E}">
        <p14:creationId xmlns:p14="http://schemas.microsoft.com/office/powerpoint/2010/main" val="2698414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INTERACCIÓN CON LA PC</a:t>
            </a:r>
            <a:endParaRPr lang="es-ES" sz="3200" b="1" dirty="0"/>
          </a:p>
        </p:txBody>
      </p:sp>
      <p:sp>
        <p:nvSpPr>
          <p:cNvPr id="10" name="CuadroTexto 9"/>
          <p:cNvSpPr txBox="1"/>
          <p:nvPr/>
        </p:nvSpPr>
        <p:spPr>
          <a:xfrm>
            <a:off x="1979712" y="879103"/>
            <a:ext cx="5184576" cy="461665"/>
          </a:xfrm>
          <a:prstGeom prst="rect">
            <a:avLst/>
          </a:prstGeom>
          <a:noFill/>
        </p:spPr>
        <p:txBody>
          <a:bodyPr wrap="square" rtlCol="0">
            <a:spAutoFit/>
          </a:bodyPr>
          <a:lstStyle/>
          <a:p>
            <a:pPr algn="ctr"/>
            <a:r>
              <a:rPr lang="es-ES" sz="2400" b="1" dirty="0" smtClean="0"/>
              <a:t>Especificación PC/SC</a:t>
            </a:r>
            <a:endParaRPr lang="es-ES" sz="2400" b="1" dirty="0"/>
          </a:p>
        </p:txBody>
      </p:sp>
      <p:grpSp>
        <p:nvGrpSpPr>
          <p:cNvPr id="16" name="Lienzo 81"/>
          <p:cNvGrpSpPr/>
          <p:nvPr/>
        </p:nvGrpSpPr>
        <p:grpSpPr>
          <a:xfrm>
            <a:off x="453458" y="980728"/>
            <a:ext cx="8943078" cy="5174791"/>
            <a:chOff x="-44534" y="0"/>
            <a:chExt cx="5530934" cy="3200400"/>
          </a:xfrm>
        </p:grpSpPr>
        <p:sp>
          <p:nvSpPr>
            <p:cNvPr id="17" name="Rectángulo 16"/>
            <p:cNvSpPr/>
            <p:nvPr/>
          </p:nvSpPr>
          <p:spPr>
            <a:xfrm>
              <a:off x="0" y="0"/>
              <a:ext cx="5486400" cy="3200400"/>
            </a:xfrm>
            <a:prstGeom prst="rect">
              <a:avLst/>
            </a:prstGeom>
          </p:spPr>
        </p:sp>
        <p:pic>
          <p:nvPicPr>
            <p:cNvPr id="18" name="Picture 5" descr="H:\Imágenes Presentación\iconos\1457060583_Portable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4" y="429383"/>
              <a:ext cx="1430167" cy="14301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Imágenes Presentación\iconos\card-rea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04" y="1823922"/>
              <a:ext cx="1223050" cy="1001794"/>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descr="C:\Users\Kary\Documents\Tesis Jose\CAPITULO3\smartcard.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4265" y="2020675"/>
              <a:ext cx="936281" cy="936281"/>
            </a:xfrm>
            <a:prstGeom prst="rect">
              <a:avLst/>
            </a:prstGeom>
            <a:noFill/>
            <a:ln>
              <a:noFill/>
            </a:ln>
          </p:spPr>
        </p:pic>
        <p:sp>
          <p:nvSpPr>
            <p:cNvPr id="21" name="Cuadro de texto 3"/>
            <p:cNvSpPr txBox="1"/>
            <p:nvPr/>
          </p:nvSpPr>
          <p:spPr>
            <a:xfrm>
              <a:off x="4146" y="2423862"/>
              <a:ext cx="1223159" cy="4279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448310" algn="just">
                <a:lnSpc>
                  <a:spcPct val="200000"/>
                </a:lnSpc>
                <a:spcAft>
                  <a:spcPts val="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IFD</a:t>
              </a:r>
              <a:endParaRPr lang="es-ES" sz="1200" b="1" dirty="0">
                <a:effectLst/>
                <a:latin typeface="Times New Roman" panose="02020603050405020304" pitchFamily="18" charset="0"/>
                <a:ea typeface="Times New Roman" panose="02020603050405020304" pitchFamily="18" charset="0"/>
              </a:endParaRPr>
            </a:p>
          </p:txBody>
        </p:sp>
        <p:sp>
          <p:nvSpPr>
            <p:cNvPr id="22" name="Cuadro de texto 2"/>
            <p:cNvSpPr txBox="1"/>
            <p:nvPr/>
          </p:nvSpPr>
          <p:spPr>
            <a:xfrm>
              <a:off x="529480" y="704143"/>
              <a:ext cx="1000125" cy="51308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448310" algn="ctr">
                <a:lnSpc>
                  <a:spcPct val="200000"/>
                </a:lnSpc>
                <a:spcAft>
                  <a:spcPts val="0"/>
                </a:spcAft>
              </a:pPr>
              <a:r>
                <a:rPr lang="es-ES" sz="1800" b="1" dirty="0">
                  <a:effectLst/>
                  <a:latin typeface="Arial" panose="020B0604020202020204" pitchFamily="34" charset="0"/>
                  <a:ea typeface="Calibri" panose="020F0502020204030204" pitchFamily="34" charset="0"/>
                </a:rPr>
                <a:t>PC</a:t>
              </a:r>
              <a:endParaRPr lang="es-ES" sz="1200" b="1" dirty="0">
                <a:effectLst/>
                <a:latin typeface="Times New Roman" panose="02020603050405020304" pitchFamily="18" charset="0"/>
                <a:ea typeface="Times New Roman" panose="02020603050405020304" pitchFamily="18" charset="0"/>
              </a:endParaRPr>
            </a:p>
          </p:txBody>
        </p:sp>
      </p:grpSp>
      <p:sp>
        <p:nvSpPr>
          <p:cNvPr id="23" name="Cuadro de texto 3"/>
          <p:cNvSpPr txBox="1"/>
          <p:nvPr/>
        </p:nvSpPr>
        <p:spPr>
          <a:xfrm>
            <a:off x="3165001" y="3820008"/>
            <a:ext cx="1223159" cy="4279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448310" algn="just">
              <a:lnSpc>
                <a:spcPct val="200000"/>
              </a:lnSpc>
              <a:spcAft>
                <a:spcPts val="0"/>
              </a:spcAft>
            </a:pPr>
            <a:r>
              <a:rPr lang="es-ES" b="1" dirty="0" smtClean="0">
                <a:latin typeface="Arial" panose="020B0604020202020204" pitchFamily="34" charset="0"/>
                <a:ea typeface="Times New Roman" panose="02020603050405020304" pitchFamily="18" charset="0"/>
                <a:cs typeface="Times New Roman" panose="02020603050405020304" pitchFamily="18" charset="0"/>
              </a:rPr>
              <a:t>ICC</a:t>
            </a:r>
            <a:endParaRPr lang="es-ES" sz="1200" b="1" dirty="0">
              <a:effectLst/>
              <a:latin typeface="Times New Roman" panose="02020603050405020304" pitchFamily="18" charset="0"/>
              <a:ea typeface="Times New Roman" panose="02020603050405020304" pitchFamily="18" charset="0"/>
            </a:endParaRPr>
          </a:p>
        </p:txBody>
      </p:sp>
      <p:sp>
        <p:nvSpPr>
          <p:cNvPr id="3" name="CuadroTexto 2"/>
          <p:cNvSpPr txBox="1"/>
          <p:nvPr/>
        </p:nvSpPr>
        <p:spPr>
          <a:xfrm>
            <a:off x="3050440" y="1700808"/>
            <a:ext cx="5636360" cy="1323439"/>
          </a:xfrm>
          <a:prstGeom prst="rect">
            <a:avLst/>
          </a:prstGeom>
          <a:noFill/>
        </p:spPr>
        <p:txBody>
          <a:bodyPr wrap="square" rtlCol="0">
            <a:spAutoFit/>
          </a:bodyPr>
          <a:lstStyle/>
          <a:p>
            <a:pPr marL="285750" indent="-285750">
              <a:buFont typeface="Arial" panose="020B0604020202020204" pitchFamily="34" charset="0"/>
              <a:buChar char="•"/>
            </a:pPr>
            <a:r>
              <a:rPr lang="es-ES" sz="2000" dirty="0" smtClean="0"/>
              <a:t>Promueva la interoperabilidad ICC- IFD – PC</a:t>
            </a:r>
          </a:p>
          <a:p>
            <a:pPr marL="285750" indent="-285750">
              <a:buFont typeface="Arial" panose="020B0604020202020204" pitchFamily="34" charset="0"/>
              <a:buChar char="•"/>
            </a:pPr>
            <a:endParaRPr lang="es-ES" sz="2000" dirty="0"/>
          </a:p>
          <a:p>
            <a:pPr marL="285750" indent="-285750">
              <a:buFont typeface="Arial" panose="020B0604020202020204" pitchFamily="34" charset="0"/>
              <a:buChar char="•"/>
            </a:pPr>
            <a:r>
              <a:rPr lang="es-ES" sz="2000" dirty="0" smtClean="0"/>
              <a:t>Facilita el desarrollo de aplicaciones gracias a la definición de una API</a:t>
            </a:r>
            <a:endParaRPr lang="es-ES" sz="2000" dirty="0"/>
          </a:p>
        </p:txBody>
      </p:sp>
    </p:spTree>
    <p:extLst>
      <p:ext uri="{BB962C8B-B14F-4D97-AF65-F5344CB8AC3E}">
        <p14:creationId xmlns:p14="http://schemas.microsoft.com/office/powerpoint/2010/main" val="426372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2627784" y="35913"/>
            <a:ext cx="3888432" cy="584775"/>
          </a:xfrm>
          <a:prstGeom prst="rect">
            <a:avLst/>
          </a:prstGeom>
          <a:noFill/>
        </p:spPr>
        <p:txBody>
          <a:bodyPr wrap="square" rtlCol="0">
            <a:spAutoFit/>
          </a:bodyPr>
          <a:lstStyle/>
          <a:p>
            <a:pPr algn="ctr"/>
            <a:r>
              <a:rPr lang="es-ES" sz="3200" b="1" dirty="0" smtClean="0"/>
              <a:t>Agenda</a:t>
            </a:r>
            <a:endParaRPr lang="es-ES" sz="2000" b="1" dirty="0"/>
          </a:p>
        </p:txBody>
      </p:sp>
      <p:graphicFrame>
        <p:nvGraphicFramePr>
          <p:cNvPr id="11" name="Diagrama 10"/>
          <p:cNvGraphicFramePr/>
          <p:nvPr>
            <p:extLst>
              <p:ext uri="{D42A27DB-BD31-4B8C-83A1-F6EECF244321}">
                <p14:modId xmlns:p14="http://schemas.microsoft.com/office/powerpoint/2010/main" val="4177477957"/>
              </p:ext>
            </p:extLst>
          </p:nvPr>
        </p:nvGraphicFramePr>
        <p:xfrm>
          <a:off x="385192" y="1124744"/>
          <a:ext cx="830160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INTERACCIÓN CON LA PC</a:t>
            </a:r>
            <a:endParaRPr lang="es-ES" sz="3200" b="1" dirty="0"/>
          </a:p>
        </p:txBody>
      </p:sp>
      <p:sp>
        <p:nvSpPr>
          <p:cNvPr id="10" name="CuadroTexto 9"/>
          <p:cNvSpPr txBox="1"/>
          <p:nvPr/>
        </p:nvSpPr>
        <p:spPr>
          <a:xfrm>
            <a:off x="1979712" y="879103"/>
            <a:ext cx="5184576" cy="461665"/>
          </a:xfrm>
          <a:prstGeom prst="rect">
            <a:avLst/>
          </a:prstGeom>
          <a:noFill/>
        </p:spPr>
        <p:txBody>
          <a:bodyPr wrap="square" rtlCol="0">
            <a:spAutoFit/>
          </a:bodyPr>
          <a:lstStyle/>
          <a:p>
            <a:pPr algn="ctr"/>
            <a:r>
              <a:rPr lang="es-ES" sz="2400" b="1" dirty="0" smtClean="0"/>
              <a:t>Especificación PC/SC</a:t>
            </a:r>
            <a:endParaRPr lang="es-ES" sz="2400" b="1" dirty="0"/>
          </a:p>
        </p:txBody>
      </p:sp>
      <p:sp>
        <p:nvSpPr>
          <p:cNvPr id="3" name="CuadroTexto 2"/>
          <p:cNvSpPr txBox="1"/>
          <p:nvPr/>
        </p:nvSpPr>
        <p:spPr>
          <a:xfrm>
            <a:off x="611560" y="1599183"/>
            <a:ext cx="7704856" cy="3785652"/>
          </a:xfrm>
          <a:prstGeom prst="rect">
            <a:avLst/>
          </a:prstGeom>
          <a:noFill/>
        </p:spPr>
        <p:txBody>
          <a:bodyPr wrap="square" rtlCol="0">
            <a:spAutoFit/>
          </a:bodyPr>
          <a:lstStyle/>
          <a:p>
            <a:r>
              <a:rPr lang="es-ES" sz="2400" dirty="0" smtClean="0"/>
              <a:t>SO</a:t>
            </a:r>
          </a:p>
          <a:p>
            <a:pPr marL="285750" indent="-285750">
              <a:buFont typeface="Arial" panose="020B0604020202020204" pitchFamily="34" charset="0"/>
              <a:buChar char="•"/>
            </a:pPr>
            <a:r>
              <a:rPr lang="es-ES" sz="2400" dirty="0" smtClean="0"/>
              <a:t>Para Windows WinSCard</a:t>
            </a:r>
          </a:p>
          <a:p>
            <a:pPr marL="285750" indent="-285750">
              <a:buFont typeface="Arial" panose="020B0604020202020204" pitchFamily="34" charset="0"/>
              <a:buChar char="•"/>
            </a:pPr>
            <a:r>
              <a:rPr lang="es-ES" sz="2400" dirty="0" smtClean="0"/>
              <a:t>Para Linux PC/SC – Lite (no soporta toda la funcionalidad)</a:t>
            </a:r>
          </a:p>
          <a:p>
            <a:pPr marL="285750" indent="-285750">
              <a:buFont typeface="Arial" panose="020B0604020202020204" pitchFamily="34" charset="0"/>
              <a:buChar char="•"/>
            </a:pPr>
            <a:endParaRPr lang="es-ES" sz="2400" dirty="0" smtClean="0"/>
          </a:p>
          <a:p>
            <a:r>
              <a:rPr lang="es-ES" sz="2400" dirty="0" smtClean="0"/>
              <a:t>Lenguajes</a:t>
            </a:r>
            <a:endParaRPr lang="es-ES" sz="2400" dirty="0"/>
          </a:p>
          <a:p>
            <a:pPr marL="285750" indent="-285750">
              <a:buFont typeface="Arial" panose="020B0604020202020204" pitchFamily="34" charset="0"/>
              <a:buChar char="•"/>
            </a:pPr>
            <a:r>
              <a:rPr lang="es-ES" sz="2400" dirty="0" smtClean="0"/>
              <a:t>Java – </a:t>
            </a:r>
            <a:r>
              <a:rPr lang="es-ES" sz="2400" dirty="0"/>
              <a:t>API </a:t>
            </a:r>
            <a:r>
              <a:rPr lang="es-ES" sz="2400" dirty="0" smtClean="0"/>
              <a:t>Smart Card I/O completa (javax.smartcardio)</a:t>
            </a:r>
          </a:p>
          <a:p>
            <a:pPr marL="285750" indent="-285750">
              <a:buFont typeface="Arial" panose="020B0604020202020204" pitchFamily="34" charset="0"/>
              <a:buChar char="•"/>
            </a:pPr>
            <a:r>
              <a:rPr lang="es-ES" sz="2400" dirty="0" smtClean="0"/>
              <a:t>C/C++ pueden usar WinSCard</a:t>
            </a:r>
          </a:p>
          <a:p>
            <a:pPr marL="285750" indent="-285750">
              <a:buFont typeface="Arial" panose="020B0604020202020204" pitchFamily="34" charset="0"/>
              <a:buChar char="•"/>
            </a:pPr>
            <a:r>
              <a:rPr lang="es-ES" sz="2400" dirty="0" smtClean="0"/>
              <a:t>.NET requiere una interface o wrapper de terceros</a:t>
            </a:r>
            <a:endParaRPr lang="es-ES" sz="2400" dirty="0"/>
          </a:p>
        </p:txBody>
      </p:sp>
    </p:spTree>
    <p:extLst>
      <p:ext uri="{BB962C8B-B14F-4D97-AF65-F5344CB8AC3E}">
        <p14:creationId xmlns:p14="http://schemas.microsoft.com/office/powerpoint/2010/main" val="571788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7" name="CuadroTexto 6"/>
          <p:cNvSpPr txBox="1"/>
          <p:nvPr/>
        </p:nvSpPr>
        <p:spPr>
          <a:xfrm>
            <a:off x="1259632" y="2167696"/>
            <a:ext cx="7355160" cy="1754326"/>
          </a:xfrm>
          <a:prstGeom prst="rect">
            <a:avLst/>
          </a:prstGeom>
          <a:noFill/>
        </p:spPr>
        <p:txBody>
          <a:bodyPr wrap="square" rtlCol="0">
            <a:spAutoFit/>
          </a:bodyPr>
          <a:lstStyle/>
          <a:p>
            <a:pPr algn="ctr"/>
            <a:r>
              <a:rPr lang="es-ES" sz="5400" b="1" dirty="0" smtClean="0"/>
              <a:t>MECANISMOS DE SEGURIDAD</a:t>
            </a:r>
            <a:endParaRPr lang="es-ES" sz="5400" b="1" dirty="0"/>
          </a:p>
        </p:txBody>
      </p:sp>
    </p:spTree>
    <p:extLst>
      <p:ext uri="{BB962C8B-B14F-4D97-AF65-F5344CB8AC3E}">
        <p14:creationId xmlns:p14="http://schemas.microsoft.com/office/powerpoint/2010/main" val="874986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MENSAJE SEGURO</a:t>
            </a:r>
            <a:endParaRPr lang="es-ES" sz="3200" b="1" dirty="0"/>
          </a:p>
        </p:txBody>
      </p:sp>
      <p:sp>
        <p:nvSpPr>
          <p:cNvPr id="3" name="CuadroTexto 2"/>
          <p:cNvSpPr txBox="1"/>
          <p:nvPr/>
        </p:nvSpPr>
        <p:spPr>
          <a:xfrm>
            <a:off x="611560" y="1599183"/>
            <a:ext cx="7704856"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sz="2400" dirty="0" smtClean="0"/>
              <a:t>Se usa dos claves de sesión: para encriptar </a:t>
            </a:r>
            <a:r>
              <a:rPr lang="es-ES" sz="2400" i="1" dirty="0" smtClean="0"/>
              <a:t>ENC</a:t>
            </a:r>
            <a:r>
              <a:rPr lang="es-ES" sz="2400" dirty="0" smtClean="0"/>
              <a:t> y para autenticar </a:t>
            </a:r>
            <a:r>
              <a:rPr lang="es-ES" sz="2400" i="1" dirty="0" smtClean="0"/>
              <a:t>MAC</a:t>
            </a:r>
          </a:p>
          <a:p>
            <a:pPr marL="342900" indent="-342900">
              <a:lnSpc>
                <a:spcPct val="150000"/>
              </a:lnSpc>
              <a:buFont typeface="Arial" panose="020B0604020202020204" pitchFamily="34" charset="0"/>
              <a:buChar char="•"/>
            </a:pPr>
            <a:r>
              <a:rPr lang="es-ES" sz="2400" dirty="0" smtClean="0"/>
              <a:t>Brinda confidencialidad y autenticación.</a:t>
            </a:r>
          </a:p>
          <a:p>
            <a:pPr marL="342900" indent="-342900">
              <a:lnSpc>
                <a:spcPct val="150000"/>
              </a:lnSpc>
              <a:buFont typeface="Arial" panose="020B0604020202020204" pitchFamily="34" charset="0"/>
              <a:buChar char="•"/>
            </a:pPr>
            <a:r>
              <a:rPr lang="es-ES" sz="2400" dirty="0" smtClean="0"/>
              <a:t>Usa Objetos de Datos codificados con BER TLV</a:t>
            </a:r>
          </a:p>
          <a:p>
            <a:pPr marL="342900" indent="-342900">
              <a:lnSpc>
                <a:spcPct val="150000"/>
              </a:lnSpc>
              <a:buFont typeface="Arial" panose="020B0604020202020204" pitchFamily="34" charset="0"/>
              <a:buChar char="•"/>
            </a:pPr>
            <a:r>
              <a:rPr lang="es-ES" sz="2400" dirty="0" smtClean="0"/>
              <a:t>El response APDU también está protegido</a:t>
            </a:r>
          </a:p>
        </p:txBody>
      </p:sp>
    </p:spTree>
    <p:extLst>
      <p:ext uri="{BB962C8B-B14F-4D97-AF65-F5344CB8AC3E}">
        <p14:creationId xmlns:p14="http://schemas.microsoft.com/office/powerpoint/2010/main" val="2605774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MENSAJE SEGURO</a:t>
            </a:r>
            <a:endParaRPr lang="es-ES" sz="3200" b="1" dirty="0"/>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547664" y="692696"/>
            <a:ext cx="7353112" cy="5112568"/>
          </a:xfrm>
          <a:prstGeom prst="rect">
            <a:avLst/>
          </a:prstGeom>
          <a:noFill/>
          <a:ln>
            <a:noFill/>
          </a:ln>
        </p:spPr>
      </p:pic>
      <p:sp>
        <p:nvSpPr>
          <p:cNvPr id="8" name="CuadroTexto 7"/>
          <p:cNvSpPr txBox="1"/>
          <p:nvPr/>
        </p:nvSpPr>
        <p:spPr>
          <a:xfrm>
            <a:off x="275764" y="908720"/>
            <a:ext cx="2592288" cy="400110"/>
          </a:xfrm>
          <a:prstGeom prst="rect">
            <a:avLst/>
          </a:prstGeom>
          <a:noFill/>
        </p:spPr>
        <p:txBody>
          <a:bodyPr wrap="square" rtlCol="0">
            <a:spAutoFit/>
          </a:bodyPr>
          <a:lstStyle/>
          <a:p>
            <a:pPr algn="ctr"/>
            <a:r>
              <a:rPr lang="es-ES" sz="2000" dirty="0" smtClean="0"/>
              <a:t>CONSTRUCCIÓN</a:t>
            </a:r>
            <a:endParaRPr lang="es-ES" sz="2000" dirty="0"/>
          </a:p>
        </p:txBody>
      </p:sp>
    </p:spTree>
    <p:extLst>
      <p:ext uri="{BB962C8B-B14F-4D97-AF65-F5344CB8AC3E}">
        <p14:creationId xmlns:p14="http://schemas.microsoft.com/office/powerpoint/2010/main" val="3731838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MECANISMOS DE SEGURIDAD</a:t>
            </a:r>
            <a:endParaRPr lang="es-ES" sz="3200" b="1" dirty="0"/>
          </a:p>
        </p:txBody>
      </p:sp>
      <p:graphicFrame>
        <p:nvGraphicFramePr>
          <p:cNvPr id="10" name="Tabla 9"/>
          <p:cNvGraphicFramePr>
            <a:graphicFrameLocks noGrp="1"/>
          </p:cNvGraphicFramePr>
          <p:nvPr>
            <p:extLst>
              <p:ext uri="{D42A27DB-BD31-4B8C-83A1-F6EECF244321}">
                <p14:modId xmlns:p14="http://schemas.microsoft.com/office/powerpoint/2010/main" val="871466176"/>
              </p:ext>
            </p:extLst>
          </p:nvPr>
        </p:nvGraphicFramePr>
        <p:xfrm>
          <a:off x="755576" y="1052736"/>
          <a:ext cx="7488833" cy="4032447"/>
        </p:xfrm>
        <a:graphic>
          <a:graphicData uri="http://schemas.openxmlformats.org/drawingml/2006/table">
            <a:tbl>
              <a:tblPr firstRow="1" firstCol="1" bandRow="1">
                <a:tableStyleId>{073A0DAA-6AF3-43AB-8588-CEC1D06C72B9}</a:tableStyleId>
              </a:tblPr>
              <a:tblGrid>
                <a:gridCol w="3024336"/>
                <a:gridCol w="1967941"/>
                <a:gridCol w="2496556"/>
              </a:tblGrid>
              <a:tr h="323085">
                <a:tc>
                  <a:txBody>
                    <a:bodyPr/>
                    <a:lstStyle/>
                    <a:p>
                      <a:pPr marL="0" indent="0" algn="l">
                        <a:lnSpc>
                          <a:spcPct val="100000"/>
                        </a:lnSpc>
                        <a:spcAft>
                          <a:spcPts val="0"/>
                        </a:spcAft>
                      </a:pPr>
                      <a:r>
                        <a:rPr lang="es-EC" sz="1800" dirty="0">
                          <a:effectLst/>
                        </a:rPr>
                        <a:t>Mecanismo</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00000"/>
                        </a:lnSpc>
                        <a:spcAft>
                          <a:spcPts val="0"/>
                        </a:spcAft>
                      </a:pPr>
                      <a:r>
                        <a:rPr lang="es-EC" sz="1800" dirty="0">
                          <a:effectLst/>
                        </a:rPr>
                        <a:t>Protege</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00000"/>
                        </a:lnSpc>
                        <a:spcAft>
                          <a:spcPts val="0"/>
                        </a:spcAft>
                      </a:pPr>
                      <a:r>
                        <a:rPr lang="es-EC" sz="1800" dirty="0">
                          <a:effectLst/>
                        </a:rPr>
                        <a:t>Técnica Criptográfica</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82335">
                <a:tc>
                  <a:txBody>
                    <a:bodyPr/>
                    <a:lstStyle/>
                    <a:p>
                      <a:pPr marL="0" indent="0" algn="l">
                        <a:lnSpc>
                          <a:spcPct val="100000"/>
                        </a:lnSpc>
                        <a:spcAft>
                          <a:spcPts val="0"/>
                        </a:spcAft>
                      </a:pPr>
                      <a:r>
                        <a:rPr lang="es-EC" sz="1800" dirty="0">
                          <a:effectLst/>
                        </a:rPr>
                        <a:t>Autenticación Pasiva (PA)</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00000"/>
                        </a:lnSpc>
                        <a:spcAft>
                          <a:spcPts val="0"/>
                        </a:spcAft>
                      </a:pPr>
                      <a:r>
                        <a:rPr lang="es-EC" sz="1800" dirty="0">
                          <a:effectLst/>
                        </a:rPr>
                        <a:t>Autenticidad</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00000"/>
                        </a:lnSpc>
                        <a:spcAft>
                          <a:spcPts val="0"/>
                        </a:spcAft>
                      </a:pPr>
                      <a:r>
                        <a:rPr lang="es-EC" sz="1800" dirty="0">
                          <a:effectLst/>
                        </a:rPr>
                        <a:t>Firma Digital</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82335">
                <a:tc>
                  <a:txBody>
                    <a:bodyPr/>
                    <a:lstStyle/>
                    <a:p>
                      <a:pPr marL="0" indent="0" algn="l">
                        <a:lnSpc>
                          <a:spcPct val="100000"/>
                        </a:lnSpc>
                        <a:spcAft>
                          <a:spcPts val="0"/>
                        </a:spcAft>
                      </a:pPr>
                      <a:r>
                        <a:rPr lang="es-EC" sz="1800" dirty="0">
                          <a:effectLst/>
                        </a:rPr>
                        <a:t>Autenticación Activa (AA)</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00000"/>
                        </a:lnSpc>
                        <a:spcAft>
                          <a:spcPts val="0"/>
                        </a:spcAft>
                      </a:pPr>
                      <a:r>
                        <a:rPr lang="es-EC" sz="1800" dirty="0">
                          <a:effectLst/>
                        </a:rPr>
                        <a:t>Originalidad</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00000"/>
                        </a:lnSpc>
                        <a:spcAft>
                          <a:spcPts val="0"/>
                        </a:spcAft>
                      </a:pPr>
                      <a:r>
                        <a:rPr lang="es-EC" sz="1800" dirty="0">
                          <a:effectLst/>
                        </a:rPr>
                        <a:t>Desafío-Respuesta</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82335">
                <a:tc>
                  <a:txBody>
                    <a:bodyPr/>
                    <a:lstStyle/>
                    <a:p>
                      <a:pPr marL="0" indent="0" algn="l">
                        <a:lnSpc>
                          <a:spcPct val="100000"/>
                        </a:lnSpc>
                        <a:spcAft>
                          <a:spcPts val="0"/>
                        </a:spcAft>
                      </a:pPr>
                      <a:r>
                        <a:rPr lang="es-EC" sz="1800" dirty="0">
                          <a:effectLst/>
                        </a:rPr>
                        <a:t>Autenticación de Chip (CA)</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00000"/>
                        </a:lnSpc>
                        <a:spcAft>
                          <a:spcPts val="0"/>
                        </a:spcAft>
                      </a:pPr>
                      <a:r>
                        <a:rPr lang="es-EC" sz="1800" dirty="0">
                          <a:effectLst/>
                        </a:rPr>
                        <a:t>Originalidad y Confidencialidad</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00000"/>
                        </a:lnSpc>
                        <a:spcAft>
                          <a:spcPts val="0"/>
                        </a:spcAft>
                      </a:pPr>
                      <a:r>
                        <a:rPr lang="es-EC" sz="1800" dirty="0">
                          <a:effectLst/>
                        </a:rPr>
                        <a:t>Autenticación y Canal Seguro</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662357">
                <a:tc>
                  <a:txBody>
                    <a:bodyPr/>
                    <a:lstStyle/>
                    <a:p>
                      <a:pPr marL="285750" lvl="0" indent="-285750" algn="l">
                        <a:lnSpc>
                          <a:spcPct val="100000"/>
                        </a:lnSpc>
                        <a:buFont typeface="Wingdings" panose="05000000000000000000" pitchFamily="2" charset="2"/>
                        <a:buChar char="§"/>
                      </a:pPr>
                      <a:r>
                        <a:rPr lang="es-EC" sz="1800" dirty="0" smtClean="0">
                          <a:effectLst/>
                        </a:rPr>
                        <a:t>Control </a:t>
                      </a:r>
                      <a:r>
                        <a:rPr lang="es-EC" sz="1800" dirty="0">
                          <a:effectLst/>
                        </a:rPr>
                        <a:t>de Acceso Básico (BAC)</a:t>
                      </a:r>
                      <a:endParaRPr lang="es-ES" sz="1800" dirty="0">
                        <a:effectLst/>
                      </a:endParaRPr>
                    </a:p>
                    <a:p>
                      <a:pPr marL="285750" lvl="0" indent="-285750" algn="l">
                        <a:lnSpc>
                          <a:spcPct val="100000"/>
                        </a:lnSpc>
                        <a:buFont typeface="Wingdings" panose="05000000000000000000" pitchFamily="2" charset="2"/>
                        <a:buChar char="§"/>
                      </a:pPr>
                      <a:r>
                        <a:rPr lang="es-EC" sz="1800" dirty="0">
                          <a:effectLst/>
                        </a:rPr>
                        <a:t>Establecimiento de Conexión Autenticada por Contraseña (PACE)</a:t>
                      </a:r>
                      <a:endParaRPr lang="es-ES" sz="1800" dirty="0">
                        <a:solidFill>
                          <a:srgbClr val="365F9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00000"/>
                        </a:lnSpc>
                        <a:spcAft>
                          <a:spcPts val="0"/>
                        </a:spcAft>
                      </a:pPr>
                      <a:r>
                        <a:rPr lang="es-EC" sz="1800" dirty="0">
                          <a:effectLst/>
                        </a:rPr>
                        <a:t>Confidencialidad</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00000"/>
                        </a:lnSpc>
                        <a:spcAft>
                          <a:spcPts val="0"/>
                        </a:spcAft>
                      </a:pPr>
                      <a:r>
                        <a:rPr lang="es-EC" sz="1800" dirty="0">
                          <a:effectLst/>
                        </a:rPr>
                        <a:t>Autenticación y Canal Seguro</a:t>
                      </a:r>
                      <a:endParaRPr lang="es-ES" sz="18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904639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MECANISMOS DE SEGURIDAD</a:t>
            </a:r>
            <a:endParaRPr lang="es-ES" sz="3200" b="1" dirty="0"/>
          </a:p>
        </p:txBody>
      </p:sp>
      <p:graphicFrame>
        <p:nvGraphicFramePr>
          <p:cNvPr id="9" name="Diagrama 8"/>
          <p:cNvGraphicFramePr>
            <a:graphicFrameLocks noChangeAspect="1"/>
          </p:cNvGraphicFramePr>
          <p:nvPr>
            <p:extLst>
              <p:ext uri="{D42A27DB-BD31-4B8C-83A1-F6EECF244321}">
                <p14:modId xmlns:p14="http://schemas.microsoft.com/office/powerpoint/2010/main" val="3759886563"/>
              </p:ext>
            </p:extLst>
          </p:nvPr>
        </p:nvGraphicFramePr>
        <p:xfrm>
          <a:off x="683568" y="764704"/>
          <a:ext cx="777686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8422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CONTROL DE ACCESO BAC</a:t>
            </a:r>
            <a:endParaRPr lang="es-ES" sz="3200" b="1" dirty="0"/>
          </a:p>
        </p:txBody>
      </p:sp>
      <p:graphicFrame>
        <p:nvGraphicFramePr>
          <p:cNvPr id="7" name="Diagrama 6"/>
          <p:cNvGraphicFramePr/>
          <p:nvPr>
            <p:extLst>
              <p:ext uri="{D42A27DB-BD31-4B8C-83A1-F6EECF244321}">
                <p14:modId xmlns:p14="http://schemas.microsoft.com/office/powerpoint/2010/main" val="411367104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817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CONTROL DE ACCESO BAC</a:t>
            </a:r>
            <a:endParaRPr lang="es-ES" sz="3200" b="1" dirty="0"/>
          </a:p>
        </p:txBody>
      </p:sp>
      <p:pic>
        <p:nvPicPr>
          <p:cNvPr id="3" name="Imagen 2"/>
          <p:cNvPicPr>
            <a:picLocks noChangeAspect="1"/>
          </p:cNvPicPr>
          <p:nvPr/>
        </p:nvPicPr>
        <p:blipFill>
          <a:blip r:embed="rId3"/>
          <a:stretch>
            <a:fillRect/>
          </a:stretch>
        </p:blipFill>
        <p:spPr>
          <a:xfrm>
            <a:off x="1384029" y="1136776"/>
            <a:ext cx="6375941" cy="5167699"/>
          </a:xfrm>
          <a:prstGeom prst="rect">
            <a:avLst/>
          </a:prstGeom>
        </p:spPr>
      </p:pic>
      <p:sp>
        <p:nvSpPr>
          <p:cNvPr id="23" name="CuadroTexto 22"/>
          <p:cNvSpPr txBox="1"/>
          <p:nvPr/>
        </p:nvSpPr>
        <p:spPr>
          <a:xfrm>
            <a:off x="3203848" y="692696"/>
            <a:ext cx="3168352" cy="369332"/>
          </a:xfrm>
          <a:prstGeom prst="rect">
            <a:avLst/>
          </a:prstGeom>
          <a:noFill/>
        </p:spPr>
        <p:txBody>
          <a:bodyPr wrap="square" rtlCol="0">
            <a:spAutoFit/>
          </a:bodyPr>
          <a:lstStyle/>
          <a:p>
            <a:pPr algn="ctr"/>
            <a:r>
              <a:rPr lang="es-ES" b="1" dirty="0" smtClean="0"/>
              <a:t>Autenticación mutua</a:t>
            </a:r>
            <a:endParaRPr lang="es-ES" b="1" dirty="0"/>
          </a:p>
        </p:txBody>
      </p:sp>
    </p:spTree>
    <p:extLst>
      <p:ext uri="{BB962C8B-B14F-4D97-AF65-F5344CB8AC3E}">
        <p14:creationId xmlns:p14="http://schemas.microsoft.com/office/powerpoint/2010/main" val="357449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AUTENTICACIÓN PASIVA PA</a:t>
            </a:r>
            <a:endParaRPr lang="es-ES" sz="3200" b="1" dirty="0"/>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058" y="1556792"/>
            <a:ext cx="4367958" cy="4608512"/>
          </a:xfrm>
          <a:prstGeom prst="rect">
            <a:avLst/>
          </a:prstGeom>
          <a:noFill/>
          <a:ln>
            <a:noFill/>
          </a:ln>
        </p:spPr>
      </p:pic>
      <p:sp>
        <p:nvSpPr>
          <p:cNvPr id="10" name="CuadroTexto 9"/>
          <p:cNvSpPr txBox="1"/>
          <p:nvPr/>
        </p:nvSpPr>
        <p:spPr>
          <a:xfrm>
            <a:off x="4849688" y="1456323"/>
            <a:ext cx="3970784" cy="4708981"/>
          </a:xfrm>
          <a:prstGeom prst="rect">
            <a:avLst/>
          </a:prstGeom>
          <a:noFill/>
        </p:spPr>
        <p:txBody>
          <a:bodyPr wrap="square" rtlCol="0">
            <a:spAutoFit/>
          </a:bodyPr>
          <a:lstStyle/>
          <a:p>
            <a:pPr>
              <a:lnSpc>
                <a:spcPct val="150000"/>
              </a:lnSpc>
            </a:pPr>
            <a:r>
              <a:rPr lang="es-ES" sz="2000" dirty="0" smtClean="0"/>
              <a:t>El certificado CSCA debe distribuirse a los estos receptores, por:</a:t>
            </a:r>
          </a:p>
          <a:p>
            <a:pPr marL="285750" indent="-285750">
              <a:lnSpc>
                <a:spcPct val="150000"/>
              </a:lnSpc>
              <a:buFont typeface="Arial" panose="020B0604020202020204" pitchFamily="34" charset="0"/>
              <a:buChar char="•"/>
            </a:pPr>
            <a:r>
              <a:rPr lang="es-ES" sz="2000" dirty="0" smtClean="0"/>
              <a:t>Intercambio bilateral</a:t>
            </a:r>
          </a:p>
          <a:p>
            <a:pPr marL="285750" indent="-285750">
              <a:lnSpc>
                <a:spcPct val="150000"/>
              </a:lnSpc>
              <a:buFont typeface="Arial" panose="020B0604020202020204" pitchFamily="34" charset="0"/>
              <a:buChar char="•"/>
            </a:pPr>
            <a:r>
              <a:rPr lang="es-ES" sz="2000" dirty="0" smtClean="0"/>
              <a:t>PKD de OACI</a:t>
            </a:r>
          </a:p>
          <a:p>
            <a:pPr marL="285750" indent="-285750">
              <a:lnSpc>
                <a:spcPct val="150000"/>
              </a:lnSpc>
              <a:buFont typeface="Arial" panose="020B0604020202020204" pitchFamily="34" charset="0"/>
              <a:buChar char="•"/>
            </a:pPr>
            <a:r>
              <a:rPr lang="es-ES" sz="2000" dirty="0" smtClean="0"/>
              <a:t>Por listas Maestras</a:t>
            </a:r>
          </a:p>
          <a:p>
            <a:pPr>
              <a:lnSpc>
                <a:spcPct val="150000"/>
              </a:lnSpc>
            </a:pPr>
            <a:r>
              <a:rPr lang="es-ES" sz="2000" dirty="0" smtClean="0"/>
              <a:t>Los estados receptores verifican la autenticidad del certificado. recibido por medios fuera de banda</a:t>
            </a:r>
            <a:endParaRPr lang="es-ES" sz="2000" dirty="0"/>
          </a:p>
        </p:txBody>
      </p:sp>
      <p:sp>
        <p:nvSpPr>
          <p:cNvPr id="11" name="CuadroTexto 10"/>
          <p:cNvSpPr txBox="1"/>
          <p:nvPr/>
        </p:nvSpPr>
        <p:spPr>
          <a:xfrm>
            <a:off x="2771800" y="836712"/>
            <a:ext cx="3960440" cy="400110"/>
          </a:xfrm>
          <a:prstGeom prst="rect">
            <a:avLst/>
          </a:prstGeom>
          <a:noFill/>
        </p:spPr>
        <p:txBody>
          <a:bodyPr wrap="square" rtlCol="0">
            <a:spAutoFit/>
          </a:bodyPr>
          <a:lstStyle/>
          <a:p>
            <a:pPr algn="ctr"/>
            <a:r>
              <a:rPr lang="es-ES" sz="2000" b="1" dirty="0" smtClean="0"/>
              <a:t>PKI PARA ePassport</a:t>
            </a:r>
            <a:endParaRPr lang="es-ES" sz="2000" b="1" dirty="0"/>
          </a:p>
        </p:txBody>
      </p:sp>
    </p:spTree>
    <p:extLst>
      <p:ext uri="{BB962C8B-B14F-4D97-AF65-F5344CB8AC3E}">
        <p14:creationId xmlns:p14="http://schemas.microsoft.com/office/powerpoint/2010/main" val="2977623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AUTENTICACIÓN PASIVA PA</a:t>
            </a:r>
            <a:endParaRPr lang="es-ES" sz="3200" b="1" dirty="0"/>
          </a:p>
        </p:txBody>
      </p:sp>
      <p:graphicFrame>
        <p:nvGraphicFramePr>
          <p:cNvPr id="7" name="Diagrama 6"/>
          <p:cNvGraphicFramePr/>
          <p:nvPr>
            <p:extLst>
              <p:ext uri="{D42A27DB-BD31-4B8C-83A1-F6EECF244321}">
                <p14:modId xmlns:p14="http://schemas.microsoft.com/office/powerpoint/2010/main" val="984906765"/>
              </p:ext>
            </p:extLst>
          </p:nvPr>
        </p:nvGraphicFramePr>
        <p:xfrm>
          <a:off x="1547664" y="14532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3563888" y="827420"/>
            <a:ext cx="2376264" cy="369332"/>
          </a:xfrm>
          <a:prstGeom prst="rect">
            <a:avLst/>
          </a:prstGeom>
          <a:noFill/>
        </p:spPr>
        <p:txBody>
          <a:bodyPr wrap="square" rtlCol="0">
            <a:spAutoFit/>
          </a:bodyPr>
          <a:lstStyle/>
          <a:p>
            <a:pPr algn="ctr"/>
            <a:r>
              <a:rPr lang="es-ES" b="1" dirty="0" smtClean="0"/>
              <a:t>PROCESO PA</a:t>
            </a:r>
            <a:endParaRPr lang="es-ES" b="1" dirty="0"/>
          </a:p>
        </p:txBody>
      </p:sp>
    </p:spTree>
    <p:extLst>
      <p:ext uri="{BB962C8B-B14F-4D97-AF65-F5344CB8AC3E}">
        <p14:creationId xmlns:p14="http://schemas.microsoft.com/office/powerpoint/2010/main" val="2781819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7" name="CuadroTexto 6"/>
          <p:cNvSpPr txBox="1"/>
          <p:nvPr/>
        </p:nvSpPr>
        <p:spPr>
          <a:xfrm>
            <a:off x="1259632" y="2167696"/>
            <a:ext cx="7355160" cy="923330"/>
          </a:xfrm>
          <a:prstGeom prst="rect">
            <a:avLst/>
          </a:prstGeom>
          <a:noFill/>
        </p:spPr>
        <p:txBody>
          <a:bodyPr wrap="square" rtlCol="0">
            <a:spAutoFit/>
          </a:bodyPr>
          <a:lstStyle/>
          <a:p>
            <a:pPr algn="ctr"/>
            <a:r>
              <a:rPr lang="es-EC" sz="5400" b="1" dirty="0" smtClean="0"/>
              <a:t>INTRODUCCIÓN</a:t>
            </a:r>
            <a:endParaRPr lang="es-ES" sz="4000" dirty="0"/>
          </a:p>
        </p:txBody>
      </p:sp>
    </p:spTree>
    <p:extLst>
      <p:ext uri="{BB962C8B-B14F-4D97-AF65-F5344CB8AC3E}">
        <p14:creationId xmlns:p14="http://schemas.microsoft.com/office/powerpoint/2010/main" val="3450267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AUTENTICACIÓN PASIVA PA</a:t>
            </a:r>
            <a:endParaRPr lang="es-ES" sz="3200" b="1" dirty="0"/>
          </a:p>
        </p:txBody>
      </p:sp>
      <p:sp>
        <p:nvSpPr>
          <p:cNvPr id="8" name="CuadroTexto 7"/>
          <p:cNvSpPr txBox="1"/>
          <p:nvPr/>
        </p:nvSpPr>
        <p:spPr>
          <a:xfrm>
            <a:off x="2227605" y="827420"/>
            <a:ext cx="5080699" cy="369332"/>
          </a:xfrm>
          <a:prstGeom prst="rect">
            <a:avLst/>
          </a:prstGeom>
          <a:noFill/>
        </p:spPr>
        <p:txBody>
          <a:bodyPr wrap="square" rtlCol="0">
            <a:spAutoFit/>
          </a:bodyPr>
          <a:lstStyle/>
          <a:p>
            <a:pPr algn="ctr"/>
            <a:r>
              <a:rPr lang="es-ES" b="1" dirty="0" smtClean="0"/>
              <a:t>VERIFICACIÓN DE LAS FIRMAS DIGITALES</a:t>
            </a:r>
            <a:endParaRPr lang="es-ES" b="1" dirty="0"/>
          </a:p>
        </p:txBody>
      </p:sp>
      <p:grpSp>
        <p:nvGrpSpPr>
          <p:cNvPr id="25" name="Lienzo 14"/>
          <p:cNvGrpSpPr/>
          <p:nvPr/>
        </p:nvGrpSpPr>
        <p:grpSpPr>
          <a:xfrm>
            <a:off x="846497" y="1403484"/>
            <a:ext cx="7301472" cy="3969732"/>
            <a:chOff x="0" y="0"/>
            <a:chExt cx="5886450" cy="3200400"/>
          </a:xfrm>
        </p:grpSpPr>
        <p:sp>
          <p:nvSpPr>
            <p:cNvPr id="26" name="Rectángulo 25"/>
            <p:cNvSpPr/>
            <p:nvPr/>
          </p:nvSpPr>
          <p:spPr>
            <a:xfrm>
              <a:off x="0" y="0"/>
              <a:ext cx="5886450" cy="3200400"/>
            </a:xfrm>
            <a:prstGeom prst="rect">
              <a:avLst/>
            </a:prstGeom>
          </p:spPr>
        </p:sp>
        <p:grpSp>
          <p:nvGrpSpPr>
            <p:cNvPr id="27" name="Grupo 26"/>
            <p:cNvGrpSpPr/>
            <p:nvPr/>
          </p:nvGrpSpPr>
          <p:grpSpPr>
            <a:xfrm>
              <a:off x="75225" y="512710"/>
              <a:ext cx="5801700" cy="2544815"/>
              <a:chOff x="75225" y="512710"/>
              <a:chExt cx="5801700" cy="2544815"/>
            </a:xfrm>
          </p:grpSpPr>
          <p:pic>
            <p:nvPicPr>
              <p:cNvPr id="28" name="Imagen 27" descr="C:\Users\Kary\AppData\Local\Microsoft\Windows\INetCache\Content.Word\indice-0.jpg"/>
              <p:cNvPicPr/>
              <p:nvPr/>
            </p:nvPicPr>
            <p:blipFill>
              <a:blip r:embed="rId3">
                <a:extLst>
                  <a:ext uri="{28A0092B-C50C-407E-A947-70E740481C1C}">
                    <a14:useLocalDpi xmlns:a14="http://schemas.microsoft.com/office/drawing/2010/main" val="0"/>
                  </a:ext>
                </a:extLst>
              </a:blip>
              <a:srcRect/>
              <a:stretch>
                <a:fillRect/>
              </a:stretch>
            </p:blipFill>
            <p:spPr bwMode="auto">
              <a:xfrm>
                <a:off x="75225" y="512710"/>
                <a:ext cx="1038225" cy="1476375"/>
              </a:xfrm>
              <a:prstGeom prst="rect">
                <a:avLst/>
              </a:prstGeom>
              <a:noFill/>
              <a:ln>
                <a:noFill/>
              </a:ln>
            </p:spPr>
          </p:pic>
          <p:pic>
            <p:nvPicPr>
              <p:cNvPr id="29" name="Imagen 28"/>
              <p:cNvPicPr>
                <a:picLocks noChangeAspect="1"/>
              </p:cNvPicPr>
              <p:nvPr/>
            </p:nvPicPr>
            <p:blipFill>
              <a:blip r:embed="rId4"/>
              <a:stretch>
                <a:fillRect/>
              </a:stretch>
            </p:blipFill>
            <p:spPr>
              <a:xfrm>
                <a:off x="4105496" y="513375"/>
                <a:ext cx="1771429" cy="1380952"/>
              </a:xfrm>
              <a:prstGeom prst="rect">
                <a:avLst/>
              </a:prstGeom>
            </p:spPr>
          </p:pic>
          <p:pic>
            <p:nvPicPr>
              <p:cNvPr id="30" name="Imagen 29"/>
              <p:cNvPicPr>
                <a:picLocks noChangeAspect="1"/>
              </p:cNvPicPr>
              <p:nvPr/>
            </p:nvPicPr>
            <p:blipFill>
              <a:blip r:embed="rId5"/>
              <a:stretch>
                <a:fillRect/>
              </a:stretch>
            </p:blipFill>
            <p:spPr>
              <a:xfrm>
                <a:off x="370501" y="1684950"/>
                <a:ext cx="372450" cy="266035"/>
              </a:xfrm>
              <a:prstGeom prst="rect">
                <a:avLst/>
              </a:prstGeom>
            </p:spPr>
          </p:pic>
          <p:pic>
            <p:nvPicPr>
              <p:cNvPr id="31" name="Imagen 30"/>
              <p:cNvPicPr>
                <a:picLocks noChangeAspect="1"/>
              </p:cNvPicPr>
              <p:nvPr/>
            </p:nvPicPr>
            <p:blipFill>
              <a:blip r:embed="rId6"/>
              <a:stretch>
                <a:fillRect/>
              </a:stretch>
            </p:blipFill>
            <p:spPr>
              <a:xfrm>
                <a:off x="599101" y="1456351"/>
                <a:ext cx="705824" cy="705824"/>
              </a:xfrm>
              <a:prstGeom prst="rect">
                <a:avLst/>
              </a:prstGeom>
            </p:spPr>
          </p:pic>
          <p:grpSp>
            <p:nvGrpSpPr>
              <p:cNvPr id="32" name="Grupo 31"/>
              <p:cNvGrpSpPr/>
              <p:nvPr/>
            </p:nvGrpSpPr>
            <p:grpSpPr>
              <a:xfrm>
                <a:off x="1751625" y="532425"/>
                <a:ext cx="1877060" cy="1629410"/>
                <a:chOff x="1818300" y="494325"/>
                <a:chExt cx="1877060" cy="1629410"/>
              </a:xfrm>
            </p:grpSpPr>
            <p:pic>
              <p:nvPicPr>
                <p:cNvPr id="39" name="Imagen 38"/>
                <p:cNvPicPr>
                  <a:picLocks noChangeAspect="1"/>
                </p:cNvPicPr>
                <p:nvPr/>
              </p:nvPicPr>
              <p:blipFill>
                <a:blip r:embed="rId4"/>
                <a:stretch>
                  <a:fillRect/>
                </a:stretch>
              </p:blipFill>
              <p:spPr>
                <a:xfrm>
                  <a:off x="1818300" y="494325"/>
                  <a:ext cx="1771429" cy="1380952"/>
                </a:xfrm>
                <a:prstGeom prst="rect">
                  <a:avLst/>
                </a:prstGeom>
              </p:spPr>
            </p:pic>
            <p:pic>
              <p:nvPicPr>
                <p:cNvPr id="40" name="Imagen 39"/>
                <p:cNvPicPr/>
                <p:nvPr/>
              </p:nvPicPr>
              <p:blipFill>
                <a:blip r:embed="rId6"/>
                <a:stretch>
                  <a:fillRect/>
                </a:stretch>
              </p:blipFill>
              <p:spPr>
                <a:xfrm>
                  <a:off x="2989875" y="1418250"/>
                  <a:ext cx="705485" cy="705485"/>
                </a:xfrm>
                <a:prstGeom prst="rect">
                  <a:avLst/>
                </a:prstGeom>
              </p:spPr>
            </p:pic>
          </p:grpSp>
          <p:sp>
            <p:nvSpPr>
              <p:cNvPr id="33" name="Flecha en U 32"/>
              <p:cNvSpPr/>
              <p:nvPr/>
            </p:nvSpPr>
            <p:spPr>
              <a:xfrm rot="10800000">
                <a:off x="3314699" y="1855735"/>
                <a:ext cx="1571625" cy="611906"/>
              </a:xfrm>
              <a:prstGeom prst="uturnArrow">
                <a:avLst>
                  <a:gd name="adj1" fmla="val 21887"/>
                  <a:gd name="adj2" fmla="val 25000"/>
                  <a:gd name="adj3" fmla="val 25000"/>
                  <a:gd name="adj4" fmla="val 48420"/>
                  <a:gd name="adj5" fmla="val 65661"/>
                </a:avLst>
              </a:prstGeom>
              <a:solidFill>
                <a:srgbClr val="9BBB59"/>
              </a:solidFill>
              <a:ln w="25400" cap="flat" cmpd="sng" algn="ctr">
                <a:solidFill>
                  <a:srgbClr val="9BBB59">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4" name="Flecha en U 33"/>
              <p:cNvSpPr/>
              <p:nvPr/>
            </p:nvSpPr>
            <p:spPr>
              <a:xfrm rot="10800000">
                <a:off x="865800" y="1874785"/>
                <a:ext cx="1571625" cy="611505"/>
              </a:xfrm>
              <a:prstGeom prst="uturnArrow">
                <a:avLst>
                  <a:gd name="adj1" fmla="val 21887"/>
                  <a:gd name="adj2" fmla="val 25000"/>
                  <a:gd name="adj3" fmla="val 25000"/>
                  <a:gd name="adj4" fmla="val 48420"/>
                  <a:gd name="adj5" fmla="val 65661"/>
                </a:avLst>
              </a:prstGeom>
              <a:solidFill>
                <a:srgbClr val="9BBB59"/>
              </a:solidFill>
              <a:ln w="25400" cap="flat" cmpd="sng" algn="ctr">
                <a:solidFill>
                  <a:srgbClr val="9BBB59">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5" name="Cuadro de texto 35"/>
              <p:cNvSpPr txBox="1"/>
              <p:nvPr/>
            </p:nvSpPr>
            <p:spPr>
              <a:xfrm>
                <a:off x="1895474" y="752474"/>
                <a:ext cx="1464413" cy="268251"/>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algn="ctr" defTabSz="914400" eaLnBrk="1" fontAlgn="auto" latinLnBrk="0" hangingPunct="1">
                  <a:lnSpc>
                    <a:spcPct val="200000"/>
                  </a:lnSpc>
                  <a:spcBef>
                    <a:spcPts val="0"/>
                  </a:spcBef>
                  <a:spcAft>
                    <a:spcPts val="0"/>
                  </a:spcAft>
                  <a:buClrTx/>
                  <a:buSzTx/>
                  <a:buFontTx/>
                  <a:buNone/>
                  <a:tabLst/>
                  <a:defRPr/>
                </a:pPr>
                <a:r>
                  <a:rPr kumimoji="0" lang="es-ES" sz="12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DOCUMENT SIGNER</a:t>
                </a:r>
                <a:endParaRPr kumimoji="0" lang="es-E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Cuadro de texto 35"/>
              <p:cNvSpPr txBox="1"/>
              <p:nvPr/>
            </p:nvSpPr>
            <p:spPr>
              <a:xfrm>
                <a:off x="4256700" y="722926"/>
                <a:ext cx="1447800" cy="297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algn="ctr" defTabSz="914400" eaLnBrk="1" fontAlgn="auto" latinLnBrk="0" hangingPunct="1">
                  <a:lnSpc>
                    <a:spcPct val="200000"/>
                  </a:lnSpc>
                  <a:spcBef>
                    <a:spcPts val="0"/>
                  </a:spcBef>
                  <a:spcAft>
                    <a:spcPts val="0"/>
                  </a:spcAft>
                  <a:buClrTx/>
                  <a:buSzTx/>
                  <a:buFontTx/>
                  <a:buNone/>
                  <a:tabLst/>
                  <a:defRPr/>
                </a:pPr>
                <a:r>
                  <a:rPr kumimoji="0" lang="es-ES" sz="12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COUNTRY SIGNER</a:t>
                </a:r>
                <a:endParaRPr kumimoji="0" lang="es-E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 name="Imagen 36"/>
              <p:cNvPicPr>
                <a:picLocks noChangeAspect="1"/>
              </p:cNvPicPr>
              <p:nvPr/>
            </p:nvPicPr>
            <p:blipFill>
              <a:blip r:embed="rId7"/>
              <a:stretch>
                <a:fillRect/>
              </a:stretch>
            </p:blipFill>
            <p:spPr>
              <a:xfrm>
                <a:off x="1381126" y="2505075"/>
                <a:ext cx="552450" cy="552450"/>
              </a:xfrm>
              <a:prstGeom prst="rect">
                <a:avLst/>
              </a:prstGeom>
            </p:spPr>
          </p:pic>
          <p:pic>
            <p:nvPicPr>
              <p:cNvPr id="38" name="Imagen 37"/>
              <p:cNvPicPr/>
              <p:nvPr/>
            </p:nvPicPr>
            <p:blipFill>
              <a:blip r:embed="rId7">
                <a:extLst/>
              </a:blip>
              <a:stretch>
                <a:fillRect/>
              </a:stretch>
            </p:blipFill>
            <p:spPr>
              <a:xfrm>
                <a:off x="3837600" y="2505075"/>
                <a:ext cx="552450" cy="552450"/>
              </a:xfrm>
              <a:prstGeom prst="rect">
                <a:avLst/>
              </a:prstGeom>
            </p:spPr>
          </p:pic>
        </p:grpSp>
      </p:grpSp>
    </p:spTree>
    <p:extLst>
      <p:ext uri="{BB962C8B-B14F-4D97-AF65-F5344CB8AC3E}">
        <p14:creationId xmlns:p14="http://schemas.microsoft.com/office/powerpoint/2010/main" val="3120577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AUTENTICACIÓN ACTIVA AA</a:t>
            </a:r>
            <a:endParaRPr lang="es-ES" sz="3200" b="1" dirty="0"/>
          </a:p>
        </p:txBody>
      </p:sp>
      <p:sp>
        <p:nvSpPr>
          <p:cNvPr id="7" name="CuadroTexto 6"/>
          <p:cNvSpPr txBox="1"/>
          <p:nvPr/>
        </p:nvSpPr>
        <p:spPr>
          <a:xfrm>
            <a:off x="971600" y="1223749"/>
            <a:ext cx="7344816" cy="429348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sz="2100" dirty="0" smtClean="0"/>
              <a:t>Protocolo desafío – respuesta, se verifica la firma digital de un número aleatorio (reto)</a:t>
            </a:r>
          </a:p>
          <a:p>
            <a:pPr marL="342900" indent="-342900">
              <a:lnSpc>
                <a:spcPct val="150000"/>
              </a:lnSpc>
              <a:buFont typeface="Arial" panose="020B0604020202020204" pitchFamily="34" charset="0"/>
              <a:buChar char="•"/>
            </a:pPr>
            <a:r>
              <a:rPr lang="es-ES" sz="2100" dirty="0" smtClean="0"/>
              <a:t>Usa un par de claves: pública en DG15 y privada en memoria segura</a:t>
            </a:r>
          </a:p>
          <a:p>
            <a:pPr marL="342900" indent="-342900">
              <a:lnSpc>
                <a:spcPct val="150000"/>
              </a:lnSpc>
              <a:buFont typeface="Arial" panose="020B0604020202020204" pitchFamily="34" charset="0"/>
              <a:buChar char="•"/>
            </a:pPr>
            <a:r>
              <a:rPr lang="es-ES" sz="2100" dirty="0" smtClean="0"/>
              <a:t>Se complementa con la comparación del MRZ Visual y el MRZ contenido en DG1</a:t>
            </a:r>
          </a:p>
          <a:p>
            <a:pPr marL="342900" indent="-342900">
              <a:lnSpc>
                <a:spcPct val="150000"/>
              </a:lnSpc>
              <a:buFont typeface="Arial" panose="020B0604020202020204" pitchFamily="34" charset="0"/>
              <a:buChar char="•"/>
            </a:pPr>
            <a:r>
              <a:rPr lang="es-ES" sz="2100" dirty="0" smtClean="0"/>
              <a:t>Requiere un chip con capacidad de procesamiento (firma)</a:t>
            </a:r>
            <a:endParaRPr lang="es-ES" sz="2100" dirty="0"/>
          </a:p>
          <a:p>
            <a:pPr algn="ctr"/>
            <a:endParaRPr lang="es-ES" sz="2100" dirty="0"/>
          </a:p>
        </p:txBody>
      </p:sp>
    </p:spTree>
    <p:extLst>
      <p:ext uri="{BB962C8B-B14F-4D97-AF65-F5344CB8AC3E}">
        <p14:creationId xmlns:p14="http://schemas.microsoft.com/office/powerpoint/2010/main" val="3713876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AUTENTICACIÓN ACTIVA AA</a:t>
            </a:r>
            <a:endParaRPr lang="es-ES" sz="3200" b="1" dirty="0"/>
          </a:p>
        </p:txBody>
      </p:sp>
      <p:pic>
        <p:nvPicPr>
          <p:cNvPr id="3" name="Imagen 2"/>
          <p:cNvPicPr>
            <a:picLocks noChangeAspect="1"/>
          </p:cNvPicPr>
          <p:nvPr/>
        </p:nvPicPr>
        <p:blipFill>
          <a:blip r:embed="rId3"/>
          <a:stretch>
            <a:fillRect/>
          </a:stretch>
        </p:blipFill>
        <p:spPr>
          <a:xfrm>
            <a:off x="773206" y="1546768"/>
            <a:ext cx="7615218" cy="4330504"/>
          </a:xfrm>
          <a:prstGeom prst="rect">
            <a:avLst/>
          </a:prstGeom>
        </p:spPr>
      </p:pic>
      <p:sp>
        <p:nvSpPr>
          <p:cNvPr id="7" name="CuadroTexto 6"/>
          <p:cNvSpPr txBox="1"/>
          <p:nvPr/>
        </p:nvSpPr>
        <p:spPr>
          <a:xfrm>
            <a:off x="1403648" y="908720"/>
            <a:ext cx="6552728" cy="415498"/>
          </a:xfrm>
          <a:prstGeom prst="rect">
            <a:avLst/>
          </a:prstGeom>
          <a:noFill/>
        </p:spPr>
        <p:txBody>
          <a:bodyPr wrap="square" rtlCol="0">
            <a:spAutoFit/>
          </a:bodyPr>
          <a:lstStyle/>
          <a:p>
            <a:pPr algn="ctr"/>
            <a:r>
              <a:rPr lang="es-ES" sz="2100" dirty="0" smtClean="0"/>
              <a:t>Correspondencia libretín – chip – contenido del chip</a:t>
            </a:r>
            <a:endParaRPr lang="es-ES" sz="2100" dirty="0"/>
          </a:p>
        </p:txBody>
      </p:sp>
    </p:spTree>
    <p:extLst>
      <p:ext uri="{BB962C8B-B14F-4D97-AF65-F5344CB8AC3E}">
        <p14:creationId xmlns:p14="http://schemas.microsoft.com/office/powerpoint/2010/main" val="1385709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7" name="CuadroTexto 6"/>
          <p:cNvSpPr txBox="1"/>
          <p:nvPr/>
        </p:nvSpPr>
        <p:spPr>
          <a:xfrm>
            <a:off x="1259632" y="2167696"/>
            <a:ext cx="7355160" cy="923330"/>
          </a:xfrm>
          <a:prstGeom prst="rect">
            <a:avLst/>
          </a:prstGeom>
          <a:noFill/>
        </p:spPr>
        <p:txBody>
          <a:bodyPr wrap="square" rtlCol="0">
            <a:spAutoFit/>
          </a:bodyPr>
          <a:lstStyle/>
          <a:p>
            <a:pPr algn="ctr"/>
            <a:r>
              <a:rPr lang="es-ES" sz="5400" b="1" dirty="0" smtClean="0"/>
              <a:t>PRODUCTO</a:t>
            </a:r>
            <a:endParaRPr lang="es-ES" sz="5400" b="1" dirty="0"/>
          </a:p>
        </p:txBody>
      </p:sp>
    </p:spTree>
    <p:extLst>
      <p:ext uri="{BB962C8B-B14F-4D97-AF65-F5344CB8AC3E}">
        <p14:creationId xmlns:p14="http://schemas.microsoft.com/office/powerpoint/2010/main" val="992514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PRE-REQUISITOS</a:t>
            </a:r>
            <a:endParaRPr lang="es-ES" sz="3200" b="1" dirty="0"/>
          </a:p>
        </p:txBody>
      </p:sp>
      <p:sp>
        <p:nvSpPr>
          <p:cNvPr id="7" name="CuadroTexto 6"/>
          <p:cNvSpPr txBox="1"/>
          <p:nvPr/>
        </p:nvSpPr>
        <p:spPr>
          <a:xfrm>
            <a:off x="1187624" y="1318116"/>
            <a:ext cx="6840760" cy="3046988"/>
          </a:xfrm>
          <a:prstGeom prst="rect">
            <a:avLst/>
          </a:prstGeom>
          <a:noFill/>
        </p:spPr>
        <p:txBody>
          <a:bodyPr wrap="square" rtlCol="0">
            <a:spAutoFit/>
          </a:bodyPr>
          <a:lstStyle/>
          <a:p>
            <a:pPr marL="342900" indent="-342900">
              <a:buFont typeface="Arial" panose="020B0604020202020204" pitchFamily="34" charset="0"/>
              <a:buChar char="•"/>
            </a:pPr>
            <a:r>
              <a:rPr lang="es-ES" sz="2400" dirty="0" smtClean="0"/>
              <a:t>Acceso a los certificados CSCAc y DSc, a la CRL, DSc generalmente incluido en LDS.</a:t>
            </a:r>
          </a:p>
          <a:p>
            <a:pPr marL="342900" indent="-342900">
              <a:buFont typeface="Arial" panose="020B0604020202020204" pitchFamily="34" charset="0"/>
              <a:buChar char="•"/>
            </a:pPr>
            <a:endParaRPr lang="es-ES" sz="2400" dirty="0" smtClean="0"/>
          </a:p>
          <a:p>
            <a:pPr marL="342900" indent="-342900">
              <a:buFont typeface="Arial" panose="020B0604020202020204" pitchFamily="34" charset="0"/>
              <a:buChar char="•"/>
            </a:pPr>
            <a:r>
              <a:rPr lang="es-ES" sz="2400" dirty="0" smtClean="0"/>
              <a:t>Acceso a un equipo lector compatible con ISO/IEC 14443 e ISO/IEC 7816-4</a:t>
            </a:r>
          </a:p>
          <a:p>
            <a:pPr marL="342900" indent="-342900">
              <a:buFont typeface="Arial" panose="020B0604020202020204" pitchFamily="34" charset="0"/>
              <a:buChar char="•"/>
            </a:pPr>
            <a:endParaRPr lang="es-ES" sz="2400" dirty="0"/>
          </a:p>
          <a:p>
            <a:pPr marL="342900" indent="-342900">
              <a:buFont typeface="Arial" panose="020B0604020202020204" pitchFamily="34" charset="0"/>
              <a:buChar char="•"/>
            </a:pPr>
            <a:r>
              <a:rPr lang="es-ES" sz="2400" dirty="0" smtClean="0"/>
              <a:t>Acceso al documento que se va a validar </a:t>
            </a:r>
            <a:r>
              <a:rPr lang="en-US" sz="2400" dirty="0" smtClean="0"/>
              <a:t>&gt; MRZ</a:t>
            </a:r>
            <a:endParaRPr lang="es-ES" sz="2400" dirty="0"/>
          </a:p>
        </p:txBody>
      </p:sp>
    </p:spTree>
    <p:extLst>
      <p:ext uri="{BB962C8B-B14F-4D97-AF65-F5344CB8AC3E}">
        <p14:creationId xmlns:p14="http://schemas.microsoft.com/office/powerpoint/2010/main" val="2014672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DIAGRAMA DE FLUJO</a:t>
            </a:r>
            <a:endParaRPr lang="es-ES" sz="3200" b="1" dirty="0"/>
          </a:p>
        </p:txBody>
      </p:sp>
      <p:pic>
        <p:nvPicPr>
          <p:cNvPr id="8" name="Imagen 7" descr="dIAGRAMA V2"/>
          <p:cNvPicPr/>
          <p:nvPr/>
        </p:nvPicPr>
        <p:blipFill>
          <a:blip r:embed="rId3">
            <a:extLst>
              <a:ext uri="{28A0092B-C50C-407E-A947-70E740481C1C}">
                <a14:useLocalDpi xmlns:a14="http://schemas.microsoft.com/office/drawing/2010/main" val="0"/>
              </a:ext>
            </a:extLst>
          </a:blip>
          <a:srcRect/>
          <a:stretch>
            <a:fillRect/>
          </a:stretch>
        </p:blipFill>
        <p:spPr bwMode="auto">
          <a:xfrm>
            <a:off x="3275856" y="692696"/>
            <a:ext cx="2701807" cy="5478872"/>
          </a:xfrm>
          <a:prstGeom prst="rect">
            <a:avLst/>
          </a:prstGeom>
          <a:noFill/>
          <a:ln>
            <a:noFill/>
          </a:ln>
        </p:spPr>
      </p:pic>
    </p:spTree>
    <p:extLst>
      <p:ext uri="{BB962C8B-B14F-4D97-AF65-F5344CB8AC3E}">
        <p14:creationId xmlns:p14="http://schemas.microsoft.com/office/powerpoint/2010/main" val="1104496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POSIBLES RESULTADOS</a:t>
            </a:r>
            <a:endParaRPr lang="es-ES" sz="3200" b="1" dirty="0"/>
          </a:p>
        </p:txBody>
      </p:sp>
      <p:sp>
        <p:nvSpPr>
          <p:cNvPr id="9" name="CuadroTexto 8"/>
          <p:cNvSpPr txBox="1"/>
          <p:nvPr/>
        </p:nvSpPr>
        <p:spPr>
          <a:xfrm>
            <a:off x="2483768" y="908720"/>
            <a:ext cx="4536504" cy="461665"/>
          </a:xfrm>
          <a:prstGeom prst="rect">
            <a:avLst/>
          </a:prstGeom>
          <a:noFill/>
        </p:spPr>
        <p:txBody>
          <a:bodyPr wrap="square" rtlCol="0">
            <a:spAutoFit/>
          </a:bodyPr>
          <a:lstStyle/>
          <a:p>
            <a:pPr algn="ctr"/>
            <a:r>
              <a:rPr lang="es-ES" sz="2400" b="1" dirty="0" smtClean="0"/>
              <a:t>1- AUTENTICACIÓN EXITOSA</a:t>
            </a:r>
            <a:endParaRPr lang="es-ES" b="1" dirty="0"/>
          </a:p>
        </p:txBody>
      </p:sp>
      <p:pic>
        <p:nvPicPr>
          <p:cNvPr id="10" name="Imagen 9" descr="Requirements Page _ Image 1.png"/>
          <p:cNvPicPr/>
          <p:nvPr/>
        </p:nvPicPr>
        <p:blipFill>
          <a:blip r:embed="rId3">
            <a:extLst>
              <a:ext uri="{28A0092B-C50C-407E-A947-70E740481C1C}">
                <a14:useLocalDpi xmlns:a14="http://schemas.microsoft.com/office/drawing/2010/main" val="0"/>
              </a:ext>
            </a:extLst>
          </a:blip>
          <a:srcRect/>
          <a:stretch>
            <a:fillRect/>
          </a:stretch>
        </p:blipFill>
        <p:spPr bwMode="auto">
          <a:xfrm>
            <a:off x="2087463" y="1480914"/>
            <a:ext cx="5076825" cy="4324350"/>
          </a:xfrm>
          <a:prstGeom prst="rect">
            <a:avLst/>
          </a:prstGeom>
          <a:noFill/>
          <a:ln>
            <a:noFill/>
          </a:ln>
        </p:spPr>
      </p:pic>
    </p:spTree>
    <p:extLst>
      <p:ext uri="{BB962C8B-B14F-4D97-AF65-F5344CB8AC3E}">
        <p14:creationId xmlns:p14="http://schemas.microsoft.com/office/powerpoint/2010/main" val="4065081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POSIBLES RESULTADOS</a:t>
            </a:r>
            <a:endParaRPr lang="es-ES" sz="3200" b="1" dirty="0"/>
          </a:p>
        </p:txBody>
      </p:sp>
      <p:sp>
        <p:nvSpPr>
          <p:cNvPr id="9" name="CuadroTexto 8"/>
          <p:cNvSpPr txBox="1"/>
          <p:nvPr/>
        </p:nvSpPr>
        <p:spPr>
          <a:xfrm>
            <a:off x="2483768" y="836712"/>
            <a:ext cx="4536504" cy="461665"/>
          </a:xfrm>
          <a:prstGeom prst="rect">
            <a:avLst/>
          </a:prstGeom>
          <a:noFill/>
        </p:spPr>
        <p:txBody>
          <a:bodyPr wrap="square" rtlCol="0">
            <a:spAutoFit/>
          </a:bodyPr>
          <a:lstStyle/>
          <a:p>
            <a:pPr algn="ctr"/>
            <a:r>
              <a:rPr lang="es-ES" sz="2400" b="1" dirty="0"/>
              <a:t>2</a:t>
            </a:r>
            <a:r>
              <a:rPr lang="es-ES" sz="2400" b="1" dirty="0" smtClean="0"/>
              <a:t>- SIN CHIP/NO ES ePassport</a:t>
            </a:r>
            <a:endParaRPr lang="es-ES" b="1" dirty="0"/>
          </a:p>
        </p:txBody>
      </p:sp>
      <p:pic>
        <p:nvPicPr>
          <p:cNvPr id="8" name="Imagen 7" descr="Requirements Page _ Image 2.png"/>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412776"/>
            <a:ext cx="5200650" cy="3190875"/>
          </a:xfrm>
          <a:prstGeom prst="rect">
            <a:avLst/>
          </a:prstGeom>
          <a:noFill/>
          <a:ln>
            <a:noFill/>
          </a:ln>
        </p:spPr>
      </p:pic>
      <p:sp>
        <p:nvSpPr>
          <p:cNvPr id="3" name="CuadroTexto 2"/>
          <p:cNvSpPr txBox="1"/>
          <p:nvPr/>
        </p:nvSpPr>
        <p:spPr>
          <a:xfrm>
            <a:off x="1043608" y="4797152"/>
            <a:ext cx="7056784" cy="133882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dirty="0" smtClean="0"/>
              <a:t>Se debe si el documento contiene el símbolo “chip inside”, si es así, buscar señales de que fue dañado intencionalmente</a:t>
            </a:r>
          </a:p>
          <a:p>
            <a:pPr marL="285750" indent="-285750" algn="just">
              <a:lnSpc>
                <a:spcPct val="150000"/>
              </a:lnSpc>
              <a:buFont typeface="Arial" panose="020B0604020202020204" pitchFamily="34" charset="0"/>
              <a:buChar char="•"/>
            </a:pPr>
            <a:r>
              <a:rPr lang="es-ES" dirty="0" smtClean="0"/>
              <a:t>Se puede requerir una inspección secundaria</a:t>
            </a:r>
            <a:endParaRPr lang="es-ES" dirty="0"/>
          </a:p>
        </p:txBody>
      </p:sp>
    </p:spTree>
    <p:extLst>
      <p:ext uri="{BB962C8B-B14F-4D97-AF65-F5344CB8AC3E}">
        <p14:creationId xmlns:p14="http://schemas.microsoft.com/office/powerpoint/2010/main" val="2516923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POSIBLES RESULTADOS</a:t>
            </a:r>
            <a:endParaRPr lang="es-ES" sz="3200" b="1" dirty="0"/>
          </a:p>
        </p:txBody>
      </p:sp>
      <p:sp>
        <p:nvSpPr>
          <p:cNvPr id="9" name="CuadroTexto 8"/>
          <p:cNvSpPr txBox="1"/>
          <p:nvPr/>
        </p:nvSpPr>
        <p:spPr>
          <a:xfrm>
            <a:off x="2483768" y="908720"/>
            <a:ext cx="4536504" cy="461665"/>
          </a:xfrm>
          <a:prstGeom prst="rect">
            <a:avLst/>
          </a:prstGeom>
          <a:noFill/>
        </p:spPr>
        <p:txBody>
          <a:bodyPr wrap="square" rtlCol="0">
            <a:spAutoFit/>
          </a:bodyPr>
          <a:lstStyle/>
          <a:p>
            <a:pPr algn="ctr"/>
            <a:r>
              <a:rPr lang="es-ES" sz="2400" b="1" dirty="0" smtClean="0"/>
              <a:t>3- AUTENTICACIÓN PARCIAL</a:t>
            </a:r>
            <a:endParaRPr lang="es-ES" b="1" dirty="0"/>
          </a:p>
        </p:txBody>
      </p:sp>
      <p:pic>
        <p:nvPicPr>
          <p:cNvPr id="10" name="Imagen 9" descr="Requirements Page _ Image 3.png"/>
          <p:cNvPicPr/>
          <p:nvPr/>
        </p:nvPicPr>
        <p:blipFill>
          <a:blip r:embed="rId3">
            <a:extLst>
              <a:ext uri="{28A0092B-C50C-407E-A947-70E740481C1C}">
                <a14:useLocalDpi xmlns:a14="http://schemas.microsoft.com/office/drawing/2010/main" val="0"/>
              </a:ext>
            </a:extLst>
          </a:blip>
          <a:srcRect/>
          <a:stretch>
            <a:fillRect/>
          </a:stretch>
        </p:blipFill>
        <p:spPr bwMode="auto">
          <a:xfrm>
            <a:off x="1962150" y="1859285"/>
            <a:ext cx="5219700" cy="1209675"/>
          </a:xfrm>
          <a:prstGeom prst="rect">
            <a:avLst/>
          </a:prstGeom>
          <a:noFill/>
          <a:ln>
            <a:noFill/>
          </a:ln>
        </p:spPr>
      </p:pic>
      <p:sp>
        <p:nvSpPr>
          <p:cNvPr id="3" name="CuadroTexto 2"/>
          <p:cNvSpPr txBox="1"/>
          <p:nvPr/>
        </p:nvSpPr>
        <p:spPr>
          <a:xfrm>
            <a:off x="1259632" y="3212976"/>
            <a:ext cx="6696744" cy="258532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dirty="0" smtClean="0"/>
              <a:t>El sistema de inspección deberá indicar ¿Qué falló?</a:t>
            </a:r>
          </a:p>
          <a:p>
            <a:pPr marL="285750" indent="-285750" algn="just">
              <a:lnSpc>
                <a:spcPct val="150000"/>
              </a:lnSpc>
              <a:buFont typeface="Arial" panose="020B0604020202020204" pitchFamily="34" charset="0"/>
              <a:buChar char="•"/>
            </a:pPr>
            <a:r>
              <a:rPr lang="es-ES" dirty="0" smtClean="0"/>
              <a:t>“</a:t>
            </a:r>
            <a:r>
              <a:rPr lang="es-EC" dirty="0"/>
              <a:t>E</a:t>
            </a:r>
            <a:r>
              <a:rPr lang="es-EC" dirty="0" smtClean="0"/>
              <a:t>l ePassport </a:t>
            </a:r>
            <a:r>
              <a:rPr lang="es-EC" dirty="0"/>
              <a:t>no es necesariamente invalidado. En tales casos un Estado receptor PODRÍA basarse en otras características de seguridad del documento para fines de validación.</a:t>
            </a:r>
            <a:r>
              <a:rPr lang="es-ES" dirty="0" smtClean="0"/>
              <a:t>”</a:t>
            </a:r>
          </a:p>
          <a:p>
            <a:pPr marL="285750" indent="-285750" algn="just">
              <a:lnSpc>
                <a:spcPct val="150000"/>
              </a:lnSpc>
              <a:buFont typeface="Arial" panose="020B0604020202020204" pitchFamily="34" charset="0"/>
              <a:buChar char="•"/>
            </a:pPr>
            <a:r>
              <a:rPr lang="es-ES" dirty="0" smtClean="0"/>
              <a:t>Requiere inspección secundaria más detallada</a:t>
            </a:r>
            <a:endParaRPr lang="es-ES" dirty="0"/>
          </a:p>
        </p:txBody>
      </p:sp>
    </p:spTree>
    <p:extLst>
      <p:ext uri="{BB962C8B-B14F-4D97-AF65-F5344CB8AC3E}">
        <p14:creationId xmlns:p14="http://schemas.microsoft.com/office/powerpoint/2010/main" val="1882440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COMANDOS QUE DEBE USARSE</a:t>
            </a:r>
            <a:endParaRPr lang="es-ES" sz="3200" b="1" dirty="0"/>
          </a:p>
        </p:txBody>
      </p:sp>
      <p:graphicFrame>
        <p:nvGraphicFramePr>
          <p:cNvPr id="7" name="Tabla 6"/>
          <p:cNvGraphicFramePr>
            <a:graphicFrameLocks noGrp="1"/>
          </p:cNvGraphicFramePr>
          <p:nvPr>
            <p:extLst>
              <p:ext uri="{D42A27DB-BD31-4B8C-83A1-F6EECF244321}">
                <p14:modId xmlns:p14="http://schemas.microsoft.com/office/powerpoint/2010/main" val="1059753247"/>
              </p:ext>
            </p:extLst>
          </p:nvPr>
        </p:nvGraphicFramePr>
        <p:xfrm>
          <a:off x="611560" y="2127240"/>
          <a:ext cx="7920880" cy="2021840"/>
        </p:xfrm>
        <a:graphic>
          <a:graphicData uri="http://schemas.openxmlformats.org/drawingml/2006/table">
            <a:tbl>
              <a:tblPr firstRow="1" bandRow="1">
                <a:tableStyleId>{073A0DAA-6AF3-43AB-8588-CEC1D06C72B9}</a:tableStyleId>
              </a:tblPr>
              <a:tblGrid>
                <a:gridCol w="2088232"/>
                <a:gridCol w="720080"/>
                <a:gridCol w="576064"/>
                <a:gridCol w="576064"/>
                <a:gridCol w="576064"/>
                <a:gridCol w="576064"/>
                <a:gridCol w="2304256"/>
                <a:gridCol w="504056"/>
              </a:tblGrid>
              <a:tr h="370840">
                <a:tc>
                  <a:txBody>
                    <a:bodyPr/>
                    <a:lstStyle/>
                    <a:p>
                      <a:r>
                        <a:rPr lang="es-ES" dirty="0" smtClean="0"/>
                        <a:t>Comando</a:t>
                      </a:r>
                      <a:endParaRPr lang="es-ES" dirty="0"/>
                    </a:p>
                  </a:txBody>
                  <a:tcPr/>
                </a:tc>
                <a:tc>
                  <a:txBody>
                    <a:bodyPr/>
                    <a:lstStyle/>
                    <a:p>
                      <a:r>
                        <a:rPr lang="es-ES" dirty="0" smtClean="0"/>
                        <a:t>CLA</a:t>
                      </a:r>
                      <a:endParaRPr lang="es-ES" dirty="0"/>
                    </a:p>
                  </a:txBody>
                  <a:tcPr/>
                </a:tc>
                <a:tc>
                  <a:txBody>
                    <a:bodyPr/>
                    <a:lstStyle/>
                    <a:p>
                      <a:r>
                        <a:rPr lang="es-ES" dirty="0" smtClean="0"/>
                        <a:t>INS</a:t>
                      </a:r>
                      <a:endParaRPr lang="es-ES" dirty="0"/>
                    </a:p>
                  </a:txBody>
                  <a:tcPr/>
                </a:tc>
                <a:tc>
                  <a:txBody>
                    <a:bodyPr/>
                    <a:lstStyle/>
                    <a:p>
                      <a:r>
                        <a:rPr lang="es-ES" dirty="0" smtClean="0"/>
                        <a:t>P1</a:t>
                      </a:r>
                      <a:endParaRPr lang="es-ES" dirty="0"/>
                    </a:p>
                  </a:txBody>
                  <a:tcPr/>
                </a:tc>
                <a:tc>
                  <a:txBody>
                    <a:bodyPr/>
                    <a:lstStyle/>
                    <a:p>
                      <a:r>
                        <a:rPr lang="es-ES" dirty="0" smtClean="0"/>
                        <a:t>P2</a:t>
                      </a:r>
                      <a:endParaRPr lang="es-ES" dirty="0"/>
                    </a:p>
                  </a:txBody>
                  <a:tcPr/>
                </a:tc>
                <a:tc>
                  <a:txBody>
                    <a:bodyPr/>
                    <a:lstStyle/>
                    <a:p>
                      <a:r>
                        <a:rPr lang="es-ES" dirty="0" smtClean="0"/>
                        <a:t>Lc</a:t>
                      </a:r>
                      <a:endParaRPr lang="es-ES" dirty="0"/>
                    </a:p>
                  </a:txBody>
                  <a:tcPr/>
                </a:tc>
                <a:tc>
                  <a:txBody>
                    <a:bodyPr/>
                    <a:lstStyle/>
                    <a:p>
                      <a:r>
                        <a:rPr lang="es-ES" dirty="0" smtClean="0"/>
                        <a:t>Data</a:t>
                      </a:r>
                      <a:endParaRPr lang="es-ES" dirty="0"/>
                    </a:p>
                  </a:txBody>
                  <a:tcPr/>
                </a:tc>
                <a:tc>
                  <a:txBody>
                    <a:bodyPr/>
                    <a:lstStyle/>
                    <a:p>
                      <a:r>
                        <a:rPr lang="es-ES" dirty="0" smtClean="0"/>
                        <a:t>Le</a:t>
                      </a:r>
                      <a:endParaRPr lang="es-ES" dirty="0"/>
                    </a:p>
                  </a:txBody>
                  <a:tcPr/>
                </a:tc>
              </a:tr>
              <a:tr h="370840">
                <a:tc>
                  <a:txBody>
                    <a:bodyPr/>
                    <a:lstStyle/>
                    <a:p>
                      <a:r>
                        <a:rPr lang="es-ES" dirty="0" smtClean="0"/>
                        <a:t>SELECT</a:t>
                      </a:r>
                      <a:endParaRPr lang="es-ES" dirty="0"/>
                    </a:p>
                  </a:txBody>
                  <a:tcPr anchor="ctr"/>
                </a:tc>
                <a:tc>
                  <a:txBody>
                    <a:bodyPr/>
                    <a:lstStyle/>
                    <a:p>
                      <a:r>
                        <a:rPr lang="es-ES" dirty="0" smtClean="0"/>
                        <a:t>00</a:t>
                      </a:r>
                      <a:endParaRPr lang="es-ES" dirty="0"/>
                    </a:p>
                  </a:txBody>
                  <a:tcPr anchor="ctr"/>
                </a:tc>
                <a:tc>
                  <a:txBody>
                    <a:bodyPr/>
                    <a:lstStyle/>
                    <a:p>
                      <a:r>
                        <a:rPr lang="es-ES" dirty="0" smtClean="0"/>
                        <a:t>A4</a:t>
                      </a:r>
                      <a:endParaRPr lang="es-ES" dirty="0"/>
                    </a:p>
                  </a:txBody>
                  <a:tcPr anchor="ctr"/>
                </a:tc>
                <a:tc>
                  <a:txBody>
                    <a:bodyPr/>
                    <a:lstStyle/>
                    <a:p>
                      <a:r>
                        <a:rPr lang="es-ES" dirty="0" smtClean="0"/>
                        <a:t>04</a:t>
                      </a:r>
                      <a:endParaRPr lang="es-ES" dirty="0"/>
                    </a:p>
                  </a:txBody>
                  <a:tcPr anchor="ctr"/>
                </a:tc>
                <a:tc>
                  <a:txBody>
                    <a:bodyPr/>
                    <a:lstStyle/>
                    <a:p>
                      <a:r>
                        <a:rPr lang="es-ES" dirty="0" smtClean="0"/>
                        <a:t>0C</a:t>
                      </a:r>
                      <a:endParaRPr lang="es-ES" dirty="0"/>
                    </a:p>
                  </a:txBody>
                  <a:tcPr anchor="ctr"/>
                </a:tc>
                <a:tc>
                  <a:txBody>
                    <a:bodyPr/>
                    <a:lstStyle/>
                    <a:p>
                      <a:r>
                        <a:rPr lang="es-ES" dirty="0" smtClean="0"/>
                        <a:t>07</a:t>
                      </a:r>
                      <a:endParaRPr lang="es-ES" dirty="0"/>
                    </a:p>
                  </a:txBody>
                  <a:tcPr anchor="ctr"/>
                </a:tc>
                <a:tc>
                  <a:txBody>
                    <a:bodyPr/>
                    <a:lstStyle/>
                    <a:p>
                      <a:pPr algn="ctr"/>
                      <a:r>
                        <a:rPr lang="es-EC" sz="1800" kern="1200" dirty="0" smtClean="0">
                          <a:effectLst/>
                        </a:rPr>
                        <a:t>A0000002471001</a:t>
                      </a:r>
                      <a:endParaRPr lang="es-ES" dirty="0"/>
                    </a:p>
                  </a:txBody>
                  <a:tcPr anchor="ctr"/>
                </a:tc>
                <a:tc>
                  <a:txBody>
                    <a:bodyPr/>
                    <a:lstStyle/>
                    <a:p>
                      <a:pPr algn="ctr"/>
                      <a:r>
                        <a:rPr lang="es-ES" dirty="0" smtClean="0"/>
                        <a:t>-</a:t>
                      </a:r>
                      <a:endParaRPr lang="es-ES" dirty="0"/>
                    </a:p>
                  </a:txBody>
                  <a:tcPr anchor="ctr"/>
                </a:tc>
              </a:tr>
              <a:tr h="370840">
                <a:tc>
                  <a:txBody>
                    <a:bodyPr/>
                    <a:lstStyle/>
                    <a:p>
                      <a:r>
                        <a:rPr lang="es-EC" sz="1800" kern="1200" dirty="0" smtClean="0">
                          <a:effectLst/>
                        </a:rPr>
                        <a:t>GET CHALLENGE</a:t>
                      </a:r>
                      <a:endParaRPr lang="es-ES" dirty="0"/>
                    </a:p>
                  </a:txBody>
                  <a:tcPr anchor="ctr"/>
                </a:tc>
                <a:tc>
                  <a:txBody>
                    <a:bodyPr/>
                    <a:lstStyle/>
                    <a:p>
                      <a:r>
                        <a:rPr lang="es-ES" dirty="0" smtClean="0"/>
                        <a:t>00</a:t>
                      </a:r>
                      <a:endParaRPr lang="es-ES" dirty="0"/>
                    </a:p>
                  </a:txBody>
                  <a:tcPr anchor="ctr"/>
                </a:tc>
                <a:tc>
                  <a:txBody>
                    <a:bodyPr/>
                    <a:lstStyle/>
                    <a:p>
                      <a:r>
                        <a:rPr lang="es-ES" dirty="0" smtClean="0"/>
                        <a:t>84</a:t>
                      </a:r>
                      <a:endParaRPr lang="es-ES" dirty="0"/>
                    </a:p>
                  </a:txBody>
                  <a:tcPr anchor="ctr"/>
                </a:tc>
                <a:tc>
                  <a:txBody>
                    <a:bodyPr/>
                    <a:lstStyle/>
                    <a:p>
                      <a:r>
                        <a:rPr lang="es-ES" dirty="0" smtClean="0"/>
                        <a:t>00</a:t>
                      </a:r>
                      <a:endParaRPr lang="es-ES" dirty="0"/>
                    </a:p>
                  </a:txBody>
                  <a:tcPr anchor="ctr"/>
                </a:tc>
                <a:tc>
                  <a:txBody>
                    <a:bodyPr/>
                    <a:lstStyle/>
                    <a:p>
                      <a:r>
                        <a:rPr lang="es-ES" dirty="0" smtClean="0"/>
                        <a:t>00</a:t>
                      </a:r>
                      <a:endParaRPr lang="es-ES" dirty="0"/>
                    </a:p>
                  </a:txBody>
                  <a:tcPr anchor="ctr"/>
                </a:tc>
                <a:tc>
                  <a:txBody>
                    <a:bodyPr/>
                    <a:lstStyle/>
                    <a:p>
                      <a:r>
                        <a:rPr lang="es-ES" dirty="0" smtClean="0"/>
                        <a:t>08</a:t>
                      </a:r>
                      <a:endParaRPr lang="es-ES" dirty="0"/>
                    </a:p>
                  </a:txBody>
                  <a:tcPr anchor="ctr"/>
                </a:tc>
                <a:tc>
                  <a:txBody>
                    <a:bodyPr/>
                    <a:lstStyle/>
                    <a:p>
                      <a:pPr algn="ctr"/>
                      <a:r>
                        <a:rPr lang="es-ES" dirty="0" smtClean="0"/>
                        <a:t>-</a:t>
                      </a:r>
                      <a:endParaRPr lang="es-ES" dirty="0"/>
                    </a:p>
                  </a:txBody>
                  <a:tcPr anchor="ctr"/>
                </a:tc>
                <a:tc>
                  <a:txBody>
                    <a:bodyPr/>
                    <a:lstStyle/>
                    <a:p>
                      <a:pPr algn="ctr"/>
                      <a:r>
                        <a:rPr lang="es-ES" dirty="0" smtClean="0"/>
                        <a:t>-</a:t>
                      </a:r>
                      <a:endParaRPr lang="es-ES" dirty="0"/>
                    </a:p>
                  </a:txBody>
                  <a:tcPr anchor="ctr"/>
                </a:tc>
              </a:tr>
              <a:tr h="370840">
                <a:tc>
                  <a:txBody>
                    <a:bodyPr/>
                    <a:lstStyle/>
                    <a:p>
                      <a:r>
                        <a:rPr lang="es-EC" sz="1800" kern="1200" dirty="0" smtClean="0">
                          <a:effectLst/>
                        </a:rPr>
                        <a:t>EXTERNAL AUTHENTICATE</a:t>
                      </a:r>
                      <a:endParaRPr lang="es-ES" dirty="0"/>
                    </a:p>
                  </a:txBody>
                  <a:tcPr anchor="ctr"/>
                </a:tc>
                <a:tc>
                  <a:txBody>
                    <a:bodyPr/>
                    <a:lstStyle/>
                    <a:p>
                      <a:r>
                        <a:rPr lang="es-ES" dirty="0" smtClean="0"/>
                        <a:t>00</a:t>
                      </a:r>
                      <a:endParaRPr lang="es-ES" dirty="0"/>
                    </a:p>
                  </a:txBody>
                  <a:tcPr anchor="ctr"/>
                </a:tc>
                <a:tc>
                  <a:txBody>
                    <a:bodyPr/>
                    <a:lstStyle/>
                    <a:p>
                      <a:r>
                        <a:rPr lang="es-ES" dirty="0" smtClean="0"/>
                        <a:t>82</a:t>
                      </a:r>
                      <a:endParaRPr lang="es-ES" dirty="0"/>
                    </a:p>
                  </a:txBody>
                  <a:tcPr anchor="ctr"/>
                </a:tc>
                <a:tc>
                  <a:txBody>
                    <a:bodyPr/>
                    <a:lstStyle/>
                    <a:p>
                      <a:r>
                        <a:rPr lang="es-ES" dirty="0" smtClean="0"/>
                        <a:t>00</a:t>
                      </a:r>
                      <a:endParaRPr lang="es-ES" dirty="0"/>
                    </a:p>
                  </a:txBody>
                  <a:tcPr anchor="ctr"/>
                </a:tc>
                <a:tc>
                  <a:txBody>
                    <a:bodyPr/>
                    <a:lstStyle/>
                    <a:p>
                      <a:r>
                        <a:rPr lang="es-ES" dirty="0" smtClean="0"/>
                        <a:t>00</a:t>
                      </a:r>
                      <a:endParaRPr lang="es-ES" dirty="0"/>
                    </a:p>
                  </a:txBody>
                  <a:tcPr anchor="ctr"/>
                </a:tc>
                <a:tc>
                  <a:txBody>
                    <a:bodyPr/>
                    <a:lstStyle/>
                    <a:p>
                      <a:r>
                        <a:rPr lang="es-ES" dirty="0" smtClean="0"/>
                        <a:t>28</a:t>
                      </a:r>
                      <a:endParaRPr lang="es-ES" dirty="0"/>
                    </a:p>
                  </a:txBody>
                  <a:tcPr anchor="ctr"/>
                </a:tc>
                <a:tc>
                  <a:txBody>
                    <a:bodyPr/>
                    <a:lstStyle/>
                    <a:p>
                      <a:pPr algn="ctr"/>
                      <a:r>
                        <a:rPr lang="es-ES" dirty="0" smtClean="0"/>
                        <a:t>Cmd_data</a:t>
                      </a:r>
                      <a:endParaRPr lang="es-ES" dirty="0"/>
                    </a:p>
                  </a:txBody>
                  <a:tcPr anchor="ctr"/>
                </a:tc>
                <a:tc>
                  <a:txBody>
                    <a:bodyPr/>
                    <a:lstStyle/>
                    <a:p>
                      <a:pPr algn="ctr"/>
                      <a:r>
                        <a:rPr lang="es-ES" dirty="0" smtClean="0"/>
                        <a:t>28</a:t>
                      </a:r>
                      <a:endParaRPr lang="es-ES" dirty="0"/>
                    </a:p>
                  </a:txBody>
                  <a:tcPr anchor="ctr"/>
                </a:tc>
              </a:tr>
            </a:tbl>
          </a:graphicData>
        </a:graphic>
      </p:graphicFrame>
      <p:sp>
        <p:nvSpPr>
          <p:cNvPr id="9" name="CuadroTexto 8"/>
          <p:cNvSpPr txBox="1"/>
          <p:nvPr/>
        </p:nvSpPr>
        <p:spPr>
          <a:xfrm>
            <a:off x="3563888" y="1196752"/>
            <a:ext cx="2272072" cy="461665"/>
          </a:xfrm>
          <a:prstGeom prst="rect">
            <a:avLst/>
          </a:prstGeom>
          <a:noFill/>
        </p:spPr>
        <p:txBody>
          <a:bodyPr wrap="square" rtlCol="0">
            <a:spAutoFit/>
          </a:bodyPr>
          <a:lstStyle/>
          <a:p>
            <a:pPr algn="ctr"/>
            <a:r>
              <a:rPr lang="es-ES" sz="2400" b="1" dirty="0" smtClean="0"/>
              <a:t>BAC</a:t>
            </a:r>
            <a:endParaRPr lang="es-ES" b="1" dirty="0"/>
          </a:p>
        </p:txBody>
      </p:sp>
    </p:spTree>
    <p:extLst>
      <p:ext uri="{BB962C8B-B14F-4D97-AF65-F5344CB8AC3E}">
        <p14:creationId xmlns:p14="http://schemas.microsoft.com/office/powerpoint/2010/main" val="2325509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2627784" y="35913"/>
            <a:ext cx="3888432" cy="584775"/>
          </a:xfrm>
          <a:prstGeom prst="rect">
            <a:avLst/>
          </a:prstGeom>
          <a:noFill/>
        </p:spPr>
        <p:txBody>
          <a:bodyPr wrap="square" rtlCol="0">
            <a:spAutoFit/>
          </a:bodyPr>
          <a:lstStyle/>
          <a:p>
            <a:pPr algn="ctr"/>
            <a:r>
              <a:rPr lang="es-ES" sz="3200" b="1" dirty="0" smtClean="0"/>
              <a:t>Antecedentes</a:t>
            </a:r>
            <a:endParaRPr lang="es-ES" sz="2000" b="1" dirty="0"/>
          </a:p>
        </p:txBody>
      </p:sp>
      <p:pic>
        <p:nvPicPr>
          <p:cNvPr id="9" name="Imagen1"/>
          <p:cNvPicPr/>
          <p:nvPr/>
        </p:nvPicPr>
        <p:blipFill>
          <a:blip r:embed="rId3">
            <a:lum/>
            <a:alphaModFix/>
          </a:blip>
          <a:srcRect/>
          <a:stretch>
            <a:fillRect/>
          </a:stretch>
        </p:blipFill>
        <p:spPr>
          <a:xfrm>
            <a:off x="3684842" y="836712"/>
            <a:ext cx="1823262" cy="1008112"/>
          </a:xfrm>
          <a:prstGeom prst="rect">
            <a:avLst/>
          </a:prstGeom>
          <a:noFill/>
          <a:ln>
            <a:noFill/>
            <a:prstDash/>
          </a:ln>
        </p:spPr>
      </p:pic>
      <p:pic>
        <p:nvPicPr>
          <p:cNvPr id="13" name="Imagen 12" descr="F:\ESPE\TESIS\CAPITULO1\Biometric_passports.png"/>
          <p:cNvPicPr/>
          <p:nvPr/>
        </p:nvPicPr>
        <p:blipFill>
          <a:blip r:embed="rId4">
            <a:extLst>
              <a:ext uri="{28A0092B-C50C-407E-A947-70E740481C1C}">
                <a14:useLocalDpi xmlns:a14="http://schemas.microsoft.com/office/drawing/2010/main" val="0"/>
              </a:ext>
            </a:extLst>
          </a:blip>
          <a:srcRect/>
          <a:stretch>
            <a:fillRect/>
          </a:stretch>
        </p:blipFill>
        <p:spPr bwMode="auto">
          <a:xfrm>
            <a:off x="395536" y="2060848"/>
            <a:ext cx="8377272" cy="3672408"/>
          </a:xfrm>
          <a:prstGeom prst="rect">
            <a:avLst/>
          </a:prstGeom>
          <a:noFill/>
          <a:ln>
            <a:noFill/>
          </a:ln>
        </p:spPr>
      </p:pic>
    </p:spTree>
    <p:extLst>
      <p:ext uri="{BB962C8B-B14F-4D97-AF65-F5344CB8AC3E}">
        <p14:creationId xmlns:p14="http://schemas.microsoft.com/office/powerpoint/2010/main" val="3210099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a:t>COMANDOS QUE DEBE USARSE</a:t>
            </a:r>
          </a:p>
        </p:txBody>
      </p:sp>
      <p:graphicFrame>
        <p:nvGraphicFramePr>
          <p:cNvPr id="7" name="Tabla 6"/>
          <p:cNvGraphicFramePr>
            <a:graphicFrameLocks noGrp="1"/>
          </p:cNvGraphicFramePr>
          <p:nvPr>
            <p:extLst>
              <p:ext uri="{D42A27DB-BD31-4B8C-83A1-F6EECF244321}">
                <p14:modId xmlns:p14="http://schemas.microsoft.com/office/powerpoint/2010/main" val="1400924177"/>
              </p:ext>
            </p:extLst>
          </p:nvPr>
        </p:nvGraphicFramePr>
        <p:xfrm>
          <a:off x="611560" y="2631296"/>
          <a:ext cx="7920880" cy="1112520"/>
        </p:xfrm>
        <a:graphic>
          <a:graphicData uri="http://schemas.openxmlformats.org/drawingml/2006/table">
            <a:tbl>
              <a:tblPr firstRow="1" bandRow="1">
                <a:tableStyleId>{073A0DAA-6AF3-43AB-8588-CEC1D06C72B9}</a:tableStyleId>
              </a:tblPr>
              <a:tblGrid>
                <a:gridCol w="2088232"/>
                <a:gridCol w="720080"/>
                <a:gridCol w="576064"/>
                <a:gridCol w="576064"/>
                <a:gridCol w="576064"/>
                <a:gridCol w="576064"/>
                <a:gridCol w="2304256"/>
                <a:gridCol w="504056"/>
              </a:tblGrid>
              <a:tr h="370840">
                <a:tc>
                  <a:txBody>
                    <a:bodyPr/>
                    <a:lstStyle/>
                    <a:p>
                      <a:r>
                        <a:rPr lang="es-ES" dirty="0" smtClean="0"/>
                        <a:t>Comando</a:t>
                      </a:r>
                      <a:endParaRPr lang="es-ES" dirty="0"/>
                    </a:p>
                  </a:txBody>
                  <a:tcPr/>
                </a:tc>
                <a:tc>
                  <a:txBody>
                    <a:bodyPr/>
                    <a:lstStyle/>
                    <a:p>
                      <a:r>
                        <a:rPr lang="es-ES" dirty="0" smtClean="0"/>
                        <a:t>CLA</a:t>
                      </a:r>
                      <a:endParaRPr lang="es-ES" dirty="0"/>
                    </a:p>
                  </a:txBody>
                  <a:tcPr/>
                </a:tc>
                <a:tc>
                  <a:txBody>
                    <a:bodyPr/>
                    <a:lstStyle/>
                    <a:p>
                      <a:r>
                        <a:rPr lang="es-ES" dirty="0" smtClean="0"/>
                        <a:t>INS</a:t>
                      </a:r>
                      <a:endParaRPr lang="es-ES" dirty="0"/>
                    </a:p>
                  </a:txBody>
                  <a:tcPr/>
                </a:tc>
                <a:tc>
                  <a:txBody>
                    <a:bodyPr/>
                    <a:lstStyle/>
                    <a:p>
                      <a:r>
                        <a:rPr lang="es-ES" dirty="0" smtClean="0"/>
                        <a:t>P1</a:t>
                      </a:r>
                      <a:endParaRPr lang="es-ES" dirty="0"/>
                    </a:p>
                  </a:txBody>
                  <a:tcPr/>
                </a:tc>
                <a:tc>
                  <a:txBody>
                    <a:bodyPr/>
                    <a:lstStyle/>
                    <a:p>
                      <a:r>
                        <a:rPr lang="es-ES" dirty="0" smtClean="0"/>
                        <a:t>P2</a:t>
                      </a:r>
                      <a:endParaRPr lang="es-ES" dirty="0"/>
                    </a:p>
                  </a:txBody>
                  <a:tcPr/>
                </a:tc>
                <a:tc>
                  <a:txBody>
                    <a:bodyPr/>
                    <a:lstStyle/>
                    <a:p>
                      <a:r>
                        <a:rPr lang="es-ES" dirty="0" smtClean="0"/>
                        <a:t>Lc</a:t>
                      </a:r>
                      <a:endParaRPr lang="es-ES" dirty="0"/>
                    </a:p>
                  </a:txBody>
                  <a:tcPr/>
                </a:tc>
                <a:tc>
                  <a:txBody>
                    <a:bodyPr/>
                    <a:lstStyle/>
                    <a:p>
                      <a:r>
                        <a:rPr lang="es-ES" dirty="0" smtClean="0"/>
                        <a:t>Data</a:t>
                      </a:r>
                      <a:endParaRPr lang="es-ES" dirty="0"/>
                    </a:p>
                  </a:txBody>
                  <a:tcPr/>
                </a:tc>
                <a:tc>
                  <a:txBody>
                    <a:bodyPr/>
                    <a:lstStyle/>
                    <a:p>
                      <a:r>
                        <a:rPr lang="es-ES" dirty="0" smtClean="0"/>
                        <a:t>Le</a:t>
                      </a:r>
                      <a:endParaRPr lang="es-ES" dirty="0"/>
                    </a:p>
                  </a:txBody>
                  <a:tcPr/>
                </a:tc>
              </a:tr>
              <a:tr h="370840">
                <a:tc>
                  <a:txBody>
                    <a:bodyPr/>
                    <a:lstStyle/>
                    <a:p>
                      <a:r>
                        <a:rPr lang="es-ES" dirty="0" smtClean="0"/>
                        <a:t>SELECT</a:t>
                      </a:r>
                      <a:endParaRPr lang="es-ES" dirty="0"/>
                    </a:p>
                  </a:txBody>
                  <a:tcPr anchor="ctr"/>
                </a:tc>
                <a:tc>
                  <a:txBody>
                    <a:bodyPr/>
                    <a:lstStyle/>
                    <a:p>
                      <a:r>
                        <a:rPr lang="es-ES" dirty="0" smtClean="0"/>
                        <a:t>00</a:t>
                      </a:r>
                      <a:endParaRPr lang="es-ES" dirty="0"/>
                    </a:p>
                  </a:txBody>
                  <a:tcPr anchor="ctr"/>
                </a:tc>
                <a:tc>
                  <a:txBody>
                    <a:bodyPr/>
                    <a:lstStyle/>
                    <a:p>
                      <a:r>
                        <a:rPr lang="es-ES" dirty="0" smtClean="0"/>
                        <a:t>A4</a:t>
                      </a:r>
                      <a:endParaRPr lang="es-ES" dirty="0"/>
                    </a:p>
                  </a:txBody>
                  <a:tcPr anchor="ctr"/>
                </a:tc>
                <a:tc>
                  <a:txBody>
                    <a:bodyPr/>
                    <a:lstStyle/>
                    <a:p>
                      <a:r>
                        <a:rPr lang="es-ES" dirty="0" smtClean="0"/>
                        <a:t>02</a:t>
                      </a:r>
                      <a:endParaRPr lang="es-ES" dirty="0"/>
                    </a:p>
                  </a:txBody>
                  <a:tcPr anchor="ctr"/>
                </a:tc>
                <a:tc>
                  <a:txBody>
                    <a:bodyPr/>
                    <a:lstStyle/>
                    <a:p>
                      <a:r>
                        <a:rPr lang="es-ES" dirty="0" smtClean="0"/>
                        <a:t>0C</a:t>
                      </a:r>
                      <a:endParaRPr lang="es-ES" dirty="0"/>
                    </a:p>
                  </a:txBody>
                  <a:tcPr anchor="ctr"/>
                </a:tc>
                <a:tc>
                  <a:txBody>
                    <a:bodyPr/>
                    <a:lstStyle/>
                    <a:p>
                      <a:r>
                        <a:rPr lang="es-ES" dirty="0" smtClean="0"/>
                        <a:t>02</a:t>
                      </a:r>
                      <a:endParaRPr lang="es-ES" dirty="0"/>
                    </a:p>
                  </a:txBody>
                  <a:tcPr anchor="ctr"/>
                </a:tc>
                <a:tc>
                  <a:txBody>
                    <a:bodyPr/>
                    <a:lstStyle/>
                    <a:p>
                      <a:pPr algn="ctr"/>
                      <a:r>
                        <a:rPr lang="en-US" sz="1800" kern="1200" dirty="0" smtClean="0">
                          <a:solidFill>
                            <a:schemeClr val="dk1"/>
                          </a:solidFill>
                          <a:effectLst/>
                          <a:latin typeface="+mn-lt"/>
                          <a:ea typeface="+mn-ea"/>
                          <a:cs typeface="+mn-cs"/>
                        </a:rPr>
                        <a:t>01 1E (EF.COM)</a:t>
                      </a:r>
                      <a:endParaRPr lang="es-ES" dirty="0"/>
                    </a:p>
                  </a:txBody>
                  <a:tcPr anchor="ctr"/>
                </a:tc>
                <a:tc>
                  <a:txBody>
                    <a:bodyPr/>
                    <a:lstStyle/>
                    <a:p>
                      <a:pPr algn="ctr"/>
                      <a:r>
                        <a:rPr lang="es-ES" dirty="0" smtClean="0"/>
                        <a:t>-</a:t>
                      </a:r>
                      <a:endParaRPr lang="es-ES" dirty="0"/>
                    </a:p>
                  </a:txBody>
                  <a:tcPr anchor="ctr"/>
                </a:tc>
              </a:tr>
              <a:tr h="370840">
                <a:tc>
                  <a:txBody>
                    <a:bodyPr/>
                    <a:lstStyle/>
                    <a:p>
                      <a:r>
                        <a:rPr lang="es-EC" sz="1800" kern="1200" dirty="0" smtClean="0">
                          <a:solidFill>
                            <a:schemeClr val="dk1"/>
                          </a:solidFill>
                          <a:effectLst/>
                          <a:latin typeface="+mn-lt"/>
                          <a:ea typeface="+mn-ea"/>
                          <a:cs typeface="+mn-cs"/>
                        </a:rPr>
                        <a:t>READ BINARY</a:t>
                      </a:r>
                      <a:endParaRPr lang="es-ES" dirty="0"/>
                    </a:p>
                  </a:txBody>
                  <a:tcPr anchor="ctr"/>
                </a:tc>
                <a:tc>
                  <a:txBody>
                    <a:bodyPr/>
                    <a:lstStyle/>
                    <a:p>
                      <a:r>
                        <a:rPr lang="es-ES" dirty="0" smtClean="0"/>
                        <a:t>00</a:t>
                      </a:r>
                      <a:endParaRPr lang="es-ES" dirty="0"/>
                    </a:p>
                  </a:txBody>
                  <a:tcPr anchor="ctr"/>
                </a:tc>
                <a:tc>
                  <a:txBody>
                    <a:bodyPr/>
                    <a:lstStyle/>
                    <a:p>
                      <a:r>
                        <a:rPr lang="es-ES" dirty="0" smtClean="0"/>
                        <a:t>B0</a:t>
                      </a:r>
                      <a:endParaRPr lang="es-ES" dirty="0"/>
                    </a:p>
                  </a:txBody>
                  <a:tcPr anchor="ctr"/>
                </a:tc>
                <a:tc>
                  <a:txBody>
                    <a:bodyPr/>
                    <a:lstStyle/>
                    <a:p>
                      <a:r>
                        <a:rPr lang="es-ES" dirty="0" smtClean="0"/>
                        <a:t>00</a:t>
                      </a:r>
                      <a:endParaRPr lang="es-ES" dirty="0"/>
                    </a:p>
                  </a:txBody>
                  <a:tcPr anchor="ctr"/>
                </a:tc>
                <a:tc>
                  <a:txBody>
                    <a:bodyPr/>
                    <a:lstStyle/>
                    <a:p>
                      <a:r>
                        <a:rPr lang="es-ES" dirty="0" smtClean="0"/>
                        <a:t>00</a:t>
                      </a:r>
                      <a:endParaRPr lang="es-ES" dirty="0"/>
                    </a:p>
                  </a:txBody>
                  <a:tcPr anchor="ctr"/>
                </a:tc>
                <a:tc>
                  <a:txBody>
                    <a:bodyPr/>
                    <a:lstStyle/>
                    <a:p>
                      <a:r>
                        <a:rPr lang="es-ES" dirty="0" smtClean="0"/>
                        <a:t>-</a:t>
                      </a:r>
                      <a:endParaRPr lang="es-ES" dirty="0"/>
                    </a:p>
                  </a:txBody>
                  <a:tcPr anchor="ctr"/>
                </a:tc>
                <a:tc>
                  <a:txBody>
                    <a:bodyPr/>
                    <a:lstStyle/>
                    <a:p>
                      <a:pPr algn="ctr"/>
                      <a:r>
                        <a:rPr lang="es-ES" dirty="0" smtClean="0"/>
                        <a:t>-</a:t>
                      </a:r>
                      <a:endParaRPr lang="es-ES" dirty="0"/>
                    </a:p>
                  </a:txBody>
                  <a:tcPr anchor="ctr"/>
                </a:tc>
                <a:tc>
                  <a:txBody>
                    <a:bodyPr/>
                    <a:lstStyle/>
                    <a:p>
                      <a:pPr algn="ctr"/>
                      <a:r>
                        <a:rPr lang="es-ES" dirty="0" smtClean="0"/>
                        <a:t>04</a:t>
                      </a:r>
                      <a:endParaRPr lang="es-ES" dirty="0"/>
                    </a:p>
                  </a:txBody>
                  <a:tcPr anchor="ctr"/>
                </a:tc>
              </a:tr>
            </a:tbl>
          </a:graphicData>
        </a:graphic>
      </p:graphicFrame>
      <p:sp>
        <p:nvSpPr>
          <p:cNvPr id="9" name="CuadroTexto 8"/>
          <p:cNvSpPr txBox="1"/>
          <p:nvPr/>
        </p:nvSpPr>
        <p:spPr>
          <a:xfrm>
            <a:off x="2411760" y="1196752"/>
            <a:ext cx="4536504" cy="830997"/>
          </a:xfrm>
          <a:prstGeom prst="rect">
            <a:avLst/>
          </a:prstGeom>
          <a:noFill/>
        </p:spPr>
        <p:txBody>
          <a:bodyPr wrap="square" rtlCol="0">
            <a:spAutoFit/>
          </a:bodyPr>
          <a:lstStyle/>
          <a:p>
            <a:pPr algn="ctr"/>
            <a:r>
              <a:rPr lang="es-ES" sz="2400" b="1" dirty="0" smtClean="0"/>
              <a:t>LECTURA DE DATOS</a:t>
            </a:r>
          </a:p>
          <a:p>
            <a:pPr algn="ctr"/>
            <a:r>
              <a:rPr lang="es-ES" sz="2400" dirty="0" smtClean="0"/>
              <a:t>Deben estar protegidos con SM</a:t>
            </a:r>
            <a:endParaRPr lang="es-ES" dirty="0"/>
          </a:p>
        </p:txBody>
      </p:sp>
    </p:spTree>
    <p:extLst>
      <p:ext uri="{BB962C8B-B14F-4D97-AF65-F5344CB8AC3E}">
        <p14:creationId xmlns:p14="http://schemas.microsoft.com/office/powerpoint/2010/main" val="34089063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a:t>COMANDOS QUE DEBE USARSE</a:t>
            </a:r>
          </a:p>
        </p:txBody>
      </p:sp>
      <p:sp>
        <p:nvSpPr>
          <p:cNvPr id="9" name="CuadroTexto 8"/>
          <p:cNvSpPr txBox="1"/>
          <p:nvPr/>
        </p:nvSpPr>
        <p:spPr>
          <a:xfrm>
            <a:off x="2411760" y="836712"/>
            <a:ext cx="4536504" cy="830997"/>
          </a:xfrm>
          <a:prstGeom prst="rect">
            <a:avLst/>
          </a:prstGeom>
          <a:noFill/>
        </p:spPr>
        <p:txBody>
          <a:bodyPr wrap="square" rtlCol="0">
            <a:spAutoFit/>
          </a:bodyPr>
          <a:lstStyle/>
          <a:p>
            <a:pPr algn="ctr"/>
            <a:r>
              <a:rPr lang="es-ES" sz="2400" b="1" dirty="0" smtClean="0"/>
              <a:t>LECTURA DE DATOS</a:t>
            </a:r>
          </a:p>
          <a:p>
            <a:pPr algn="ctr"/>
            <a:r>
              <a:rPr lang="es-ES" sz="2400" dirty="0" smtClean="0"/>
              <a:t>Identificadores de fichero</a:t>
            </a:r>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1009273232"/>
              </p:ext>
            </p:extLst>
          </p:nvPr>
        </p:nvGraphicFramePr>
        <p:xfrm>
          <a:off x="1907703" y="1825621"/>
          <a:ext cx="5400602" cy="4114800"/>
        </p:xfrm>
        <a:graphic>
          <a:graphicData uri="http://schemas.openxmlformats.org/drawingml/2006/table">
            <a:tbl>
              <a:tblPr firstRow="1" firstCol="1" bandRow="1">
                <a:tableStyleId>{073A0DAA-6AF3-43AB-8588-CEC1D06C72B9}</a:tableStyleId>
              </a:tblPr>
              <a:tblGrid>
                <a:gridCol w="1937781"/>
                <a:gridCol w="694564"/>
                <a:gridCol w="2768257"/>
              </a:tblGrid>
              <a:tr h="207207">
                <a:tc>
                  <a:txBody>
                    <a:bodyPr/>
                    <a:lstStyle/>
                    <a:p>
                      <a:pPr indent="0" algn="l">
                        <a:lnSpc>
                          <a:spcPct val="100000"/>
                        </a:lnSpc>
                        <a:spcAft>
                          <a:spcPts val="0"/>
                        </a:spcAft>
                      </a:pPr>
                      <a:r>
                        <a:rPr lang="es-ES" sz="1800" dirty="0">
                          <a:effectLst/>
                        </a:rPr>
                        <a:t>Nombre del EF</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FID</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Rótulo dentro de EF.COM</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EF.COM</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011E</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60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EF.DG1</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0101</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61</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EF.DG2</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0102</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75</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EF.DG3</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0103</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63</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EF.DG4</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0104</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76</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EF.DG7</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0107</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67</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EF.DG11</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010B</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6B</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EF.DG12</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010C</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6C</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EF.DG13</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010D</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6D</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EF.DG14</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010E</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6E</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EF.DG15</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010F</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6F</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EF.DG16</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0110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70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207207">
                <a:tc>
                  <a:txBody>
                    <a:bodyPr/>
                    <a:lstStyle/>
                    <a:p>
                      <a:pPr indent="0" algn="l">
                        <a:lnSpc>
                          <a:spcPct val="100000"/>
                        </a:lnSpc>
                        <a:spcAft>
                          <a:spcPts val="0"/>
                        </a:spcAft>
                      </a:pPr>
                      <a:r>
                        <a:rPr lang="es-ES" sz="1800" dirty="0">
                          <a:effectLst/>
                        </a:rPr>
                        <a:t>EF.SOD</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l">
                        <a:lnSpc>
                          <a:spcPct val="100000"/>
                        </a:lnSpc>
                        <a:spcAft>
                          <a:spcPts val="0"/>
                        </a:spcAft>
                      </a:pPr>
                      <a:r>
                        <a:rPr lang="es-ES" sz="1800" dirty="0">
                          <a:effectLst/>
                        </a:rPr>
                        <a:t>011D</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c>
                  <a:txBody>
                    <a:bodyPr/>
                    <a:lstStyle/>
                    <a:p>
                      <a:pPr indent="0" algn="ctr">
                        <a:lnSpc>
                          <a:spcPct val="100000"/>
                        </a:lnSpc>
                        <a:spcAft>
                          <a:spcPts val="0"/>
                        </a:spcAft>
                      </a:pPr>
                      <a:r>
                        <a:rPr lang="es-ES" sz="1800" dirty="0">
                          <a:effectLst/>
                        </a:rPr>
                        <a:t>77</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bl>
          </a:graphicData>
        </a:graphic>
      </p:graphicFrame>
    </p:spTree>
    <p:extLst>
      <p:ext uri="{BB962C8B-B14F-4D97-AF65-F5344CB8AC3E}">
        <p14:creationId xmlns:p14="http://schemas.microsoft.com/office/powerpoint/2010/main" val="1255767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a:t>COMANDOS QUE DEBE USARSE</a:t>
            </a:r>
          </a:p>
        </p:txBody>
      </p:sp>
      <p:graphicFrame>
        <p:nvGraphicFramePr>
          <p:cNvPr id="7" name="Tabla 6"/>
          <p:cNvGraphicFramePr>
            <a:graphicFrameLocks noGrp="1"/>
          </p:cNvGraphicFramePr>
          <p:nvPr>
            <p:extLst>
              <p:ext uri="{D42A27DB-BD31-4B8C-83A1-F6EECF244321}">
                <p14:modId xmlns:p14="http://schemas.microsoft.com/office/powerpoint/2010/main" val="787935327"/>
              </p:ext>
            </p:extLst>
          </p:nvPr>
        </p:nvGraphicFramePr>
        <p:xfrm>
          <a:off x="611560" y="2631296"/>
          <a:ext cx="7920880" cy="1010920"/>
        </p:xfrm>
        <a:graphic>
          <a:graphicData uri="http://schemas.openxmlformats.org/drawingml/2006/table">
            <a:tbl>
              <a:tblPr firstRow="1" bandRow="1">
                <a:tableStyleId>{073A0DAA-6AF3-43AB-8588-CEC1D06C72B9}</a:tableStyleId>
              </a:tblPr>
              <a:tblGrid>
                <a:gridCol w="2088232"/>
                <a:gridCol w="720080"/>
                <a:gridCol w="576064"/>
                <a:gridCol w="576064"/>
                <a:gridCol w="576064"/>
                <a:gridCol w="576064"/>
                <a:gridCol w="2304256"/>
                <a:gridCol w="504056"/>
              </a:tblGrid>
              <a:tr h="370840">
                <a:tc>
                  <a:txBody>
                    <a:bodyPr/>
                    <a:lstStyle/>
                    <a:p>
                      <a:r>
                        <a:rPr lang="es-ES" dirty="0" smtClean="0"/>
                        <a:t>Comando</a:t>
                      </a:r>
                      <a:endParaRPr lang="es-ES" dirty="0"/>
                    </a:p>
                  </a:txBody>
                  <a:tcPr/>
                </a:tc>
                <a:tc>
                  <a:txBody>
                    <a:bodyPr/>
                    <a:lstStyle/>
                    <a:p>
                      <a:r>
                        <a:rPr lang="es-ES" dirty="0" smtClean="0"/>
                        <a:t>CLA</a:t>
                      </a:r>
                      <a:endParaRPr lang="es-ES" dirty="0"/>
                    </a:p>
                  </a:txBody>
                  <a:tcPr/>
                </a:tc>
                <a:tc>
                  <a:txBody>
                    <a:bodyPr/>
                    <a:lstStyle/>
                    <a:p>
                      <a:r>
                        <a:rPr lang="es-ES" dirty="0" smtClean="0"/>
                        <a:t>INS</a:t>
                      </a:r>
                      <a:endParaRPr lang="es-ES" dirty="0"/>
                    </a:p>
                  </a:txBody>
                  <a:tcPr/>
                </a:tc>
                <a:tc>
                  <a:txBody>
                    <a:bodyPr/>
                    <a:lstStyle/>
                    <a:p>
                      <a:r>
                        <a:rPr lang="es-ES" dirty="0" smtClean="0"/>
                        <a:t>P1</a:t>
                      </a:r>
                      <a:endParaRPr lang="es-ES" dirty="0"/>
                    </a:p>
                  </a:txBody>
                  <a:tcPr/>
                </a:tc>
                <a:tc>
                  <a:txBody>
                    <a:bodyPr/>
                    <a:lstStyle/>
                    <a:p>
                      <a:r>
                        <a:rPr lang="es-ES" dirty="0" smtClean="0"/>
                        <a:t>P2</a:t>
                      </a:r>
                      <a:endParaRPr lang="es-ES" dirty="0"/>
                    </a:p>
                  </a:txBody>
                  <a:tcPr/>
                </a:tc>
                <a:tc>
                  <a:txBody>
                    <a:bodyPr/>
                    <a:lstStyle/>
                    <a:p>
                      <a:r>
                        <a:rPr lang="es-ES" dirty="0" smtClean="0"/>
                        <a:t>Lc</a:t>
                      </a:r>
                      <a:endParaRPr lang="es-ES" dirty="0"/>
                    </a:p>
                  </a:txBody>
                  <a:tcPr/>
                </a:tc>
                <a:tc>
                  <a:txBody>
                    <a:bodyPr/>
                    <a:lstStyle/>
                    <a:p>
                      <a:r>
                        <a:rPr lang="es-ES" dirty="0" smtClean="0"/>
                        <a:t>Data</a:t>
                      </a:r>
                      <a:endParaRPr lang="es-ES" dirty="0"/>
                    </a:p>
                  </a:txBody>
                  <a:tcPr/>
                </a:tc>
                <a:tc>
                  <a:txBody>
                    <a:bodyPr/>
                    <a:lstStyle/>
                    <a:p>
                      <a:r>
                        <a:rPr lang="es-ES" dirty="0" smtClean="0"/>
                        <a:t>Le</a:t>
                      </a:r>
                      <a:endParaRPr lang="es-ES" dirty="0"/>
                    </a:p>
                  </a:txBody>
                  <a:tcPr/>
                </a:tc>
              </a:tr>
              <a:tr h="370840">
                <a:tc>
                  <a:txBody>
                    <a:bodyPr/>
                    <a:lstStyle/>
                    <a:p>
                      <a:r>
                        <a:rPr lang="es-EC" sz="1800" kern="1200" dirty="0" smtClean="0">
                          <a:solidFill>
                            <a:schemeClr val="dk1"/>
                          </a:solidFill>
                          <a:effectLst/>
                          <a:latin typeface="+mn-lt"/>
                          <a:ea typeface="+mn-ea"/>
                          <a:cs typeface="+mn-cs"/>
                        </a:rPr>
                        <a:t>INTERNAL AUTHENTICATE</a:t>
                      </a:r>
                      <a:endParaRPr lang="es-ES" dirty="0"/>
                    </a:p>
                  </a:txBody>
                  <a:tcPr anchor="ctr"/>
                </a:tc>
                <a:tc>
                  <a:txBody>
                    <a:bodyPr/>
                    <a:lstStyle/>
                    <a:p>
                      <a:r>
                        <a:rPr lang="es-ES" dirty="0" smtClean="0"/>
                        <a:t>00</a:t>
                      </a:r>
                      <a:endParaRPr lang="es-ES" dirty="0"/>
                    </a:p>
                  </a:txBody>
                  <a:tcPr anchor="ctr"/>
                </a:tc>
                <a:tc>
                  <a:txBody>
                    <a:bodyPr/>
                    <a:lstStyle/>
                    <a:p>
                      <a:r>
                        <a:rPr lang="es-ES" dirty="0" smtClean="0"/>
                        <a:t>88</a:t>
                      </a:r>
                      <a:endParaRPr lang="es-ES" dirty="0"/>
                    </a:p>
                  </a:txBody>
                  <a:tcPr anchor="ctr"/>
                </a:tc>
                <a:tc>
                  <a:txBody>
                    <a:bodyPr/>
                    <a:lstStyle/>
                    <a:p>
                      <a:r>
                        <a:rPr lang="es-ES" dirty="0" smtClean="0"/>
                        <a:t>00</a:t>
                      </a:r>
                      <a:endParaRPr lang="es-ES" dirty="0"/>
                    </a:p>
                  </a:txBody>
                  <a:tcPr anchor="ctr"/>
                </a:tc>
                <a:tc>
                  <a:txBody>
                    <a:bodyPr/>
                    <a:lstStyle/>
                    <a:p>
                      <a:r>
                        <a:rPr lang="es-ES" dirty="0" smtClean="0"/>
                        <a:t>00</a:t>
                      </a:r>
                      <a:endParaRPr lang="es-ES" dirty="0"/>
                    </a:p>
                  </a:txBody>
                  <a:tcPr anchor="ctr"/>
                </a:tc>
                <a:tc>
                  <a:txBody>
                    <a:bodyPr/>
                    <a:lstStyle/>
                    <a:p>
                      <a:r>
                        <a:rPr lang="es-ES" dirty="0" smtClean="0"/>
                        <a:t>08</a:t>
                      </a:r>
                      <a:endParaRPr lang="es-ES" dirty="0"/>
                    </a:p>
                  </a:txBody>
                  <a:tcPr anchor="ctr"/>
                </a:tc>
                <a:tc>
                  <a:txBody>
                    <a:bodyPr/>
                    <a:lstStyle/>
                    <a:p>
                      <a:pPr algn="ctr"/>
                      <a:r>
                        <a:rPr lang="en-US" sz="1800" kern="1200" dirty="0" smtClean="0">
                          <a:solidFill>
                            <a:schemeClr val="dk1"/>
                          </a:solidFill>
                          <a:effectLst/>
                          <a:latin typeface="+mn-lt"/>
                          <a:ea typeface="+mn-ea"/>
                          <a:cs typeface="+mn-cs"/>
                        </a:rPr>
                        <a:t>RND.IFD</a:t>
                      </a:r>
                      <a:endParaRPr lang="es-ES" dirty="0"/>
                    </a:p>
                  </a:txBody>
                  <a:tcPr anchor="ctr"/>
                </a:tc>
                <a:tc>
                  <a:txBody>
                    <a:bodyPr/>
                    <a:lstStyle/>
                    <a:p>
                      <a:pPr algn="ctr"/>
                      <a:r>
                        <a:rPr lang="es-ES" dirty="0" smtClean="0"/>
                        <a:t>-</a:t>
                      </a:r>
                      <a:endParaRPr lang="es-ES" dirty="0"/>
                    </a:p>
                  </a:txBody>
                  <a:tcPr anchor="ctr"/>
                </a:tc>
              </a:tr>
            </a:tbl>
          </a:graphicData>
        </a:graphic>
      </p:graphicFrame>
      <p:sp>
        <p:nvSpPr>
          <p:cNvPr id="9" name="CuadroTexto 8"/>
          <p:cNvSpPr txBox="1"/>
          <p:nvPr/>
        </p:nvSpPr>
        <p:spPr>
          <a:xfrm>
            <a:off x="2411760" y="1196752"/>
            <a:ext cx="4536504" cy="830997"/>
          </a:xfrm>
          <a:prstGeom prst="rect">
            <a:avLst/>
          </a:prstGeom>
          <a:noFill/>
        </p:spPr>
        <p:txBody>
          <a:bodyPr wrap="square" rtlCol="0">
            <a:spAutoFit/>
          </a:bodyPr>
          <a:lstStyle/>
          <a:p>
            <a:pPr algn="ctr"/>
            <a:r>
              <a:rPr lang="es-ES" sz="2400" b="1" dirty="0" smtClean="0"/>
              <a:t>AUTENTICACIÓN ACTIVA</a:t>
            </a:r>
          </a:p>
          <a:p>
            <a:pPr algn="ctr"/>
            <a:r>
              <a:rPr lang="es-ES" sz="2400" dirty="0" smtClean="0"/>
              <a:t>Deben estar protegidos con SM</a:t>
            </a:r>
            <a:endParaRPr lang="es-ES" dirty="0"/>
          </a:p>
        </p:txBody>
      </p:sp>
    </p:spTree>
    <p:extLst>
      <p:ext uri="{BB962C8B-B14F-4D97-AF65-F5344CB8AC3E}">
        <p14:creationId xmlns:p14="http://schemas.microsoft.com/office/powerpoint/2010/main" val="1620086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HERRAMIENTA ePassportValidator</a:t>
            </a:r>
            <a:endParaRPr lang="es-ES" sz="3200" b="1" dirty="0"/>
          </a:p>
        </p:txBody>
      </p:sp>
      <p:graphicFrame>
        <p:nvGraphicFramePr>
          <p:cNvPr id="3" name="Tabla 2"/>
          <p:cNvGraphicFramePr>
            <a:graphicFrameLocks noGrp="1"/>
          </p:cNvGraphicFramePr>
          <p:nvPr>
            <p:extLst>
              <p:ext uri="{D42A27DB-BD31-4B8C-83A1-F6EECF244321}">
                <p14:modId xmlns:p14="http://schemas.microsoft.com/office/powerpoint/2010/main" val="1573108683"/>
              </p:ext>
            </p:extLst>
          </p:nvPr>
        </p:nvGraphicFramePr>
        <p:xfrm>
          <a:off x="539552" y="1268760"/>
          <a:ext cx="8075240" cy="4181561"/>
        </p:xfrm>
        <a:graphic>
          <a:graphicData uri="http://schemas.openxmlformats.org/drawingml/2006/table">
            <a:tbl>
              <a:tblPr firstRow="1" bandRow="1">
                <a:tableStyleId>{5C22544A-7EE6-4342-B048-85BDC9FD1C3A}</a:tableStyleId>
              </a:tblPr>
              <a:tblGrid>
                <a:gridCol w="640462"/>
                <a:gridCol w="7434778"/>
              </a:tblGrid>
              <a:tr h="546476">
                <a:tc>
                  <a:txBody>
                    <a:bodyPr/>
                    <a:lstStyle/>
                    <a:p>
                      <a:r>
                        <a:rPr lang="es-ES" dirty="0" smtClean="0"/>
                        <a:t>ID</a:t>
                      </a:r>
                      <a:endParaRPr lang="es-ES" dirty="0"/>
                    </a:p>
                  </a:txBody>
                  <a:tcPr/>
                </a:tc>
                <a:tc>
                  <a:txBody>
                    <a:bodyPr/>
                    <a:lstStyle/>
                    <a:p>
                      <a:r>
                        <a:rPr lang="es-ES" dirty="0" smtClean="0"/>
                        <a:t>Historia de Usuario</a:t>
                      </a:r>
                      <a:endParaRPr lang="es-ES" dirty="0"/>
                    </a:p>
                  </a:txBody>
                  <a:tcPr/>
                </a:tc>
              </a:tr>
              <a:tr h="1257645">
                <a:tc>
                  <a:txBody>
                    <a:bodyPr/>
                    <a:lstStyle/>
                    <a:p>
                      <a:r>
                        <a:rPr lang="es-ES" dirty="0" smtClean="0"/>
                        <a:t>HU1</a:t>
                      </a:r>
                      <a:endParaRPr lang="es-ES" dirty="0"/>
                    </a:p>
                  </a:txBody>
                  <a:tcPr/>
                </a:tc>
                <a:tc>
                  <a:txBody>
                    <a:bodyPr/>
                    <a:lstStyle/>
                    <a:p>
                      <a:pPr indent="0" algn="l">
                        <a:lnSpc>
                          <a:spcPct val="100000"/>
                        </a:lnSpc>
                        <a:spcAft>
                          <a:spcPts val="0"/>
                        </a:spcAft>
                      </a:pPr>
                      <a:r>
                        <a:rPr lang="es-E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COMO usuario de la herramienta </a:t>
                      </a:r>
                      <a:br>
                        <a:rPr lang="es-E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s-E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QUIERO ver el resultado de la validación de un pasaporte, reducido a 3 posibles resultados </a:t>
                      </a:r>
                      <a:br>
                        <a:rPr lang="es-E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s-E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PARA que así se facilite la comprensión del proceso</a:t>
                      </a:r>
                      <a:endParaRPr lang="es-E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46476">
                <a:tc>
                  <a:txBody>
                    <a:bodyPr/>
                    <a:lstStyle/>
                    <a:p>
                      <a:r>
                        <a:rPr lang="es-ES" dirty="0" smtClean="0"/>
                        <a:t>HU2</a:t>
                      </a:r>
                      <a:endParaRPr lang="es-ES" dirty="0"/>
                    </a:p>
                  </a:txBody>
                  <a:tcPr/>
                </a:tc>
                <a:tc>
                  <a:txBody>
                    <a:bodyPr/>
                    <a:lstStyle/>
                    <a:p>
                      <a:r>
                        <a:rPr lang="es-ES" sz="1800" kern="1200" dirty="0" smtClean="0">
                          <a:solidFill>
                            <a:schemeClr val="dk1"/>
                          </a:solidFill>
                          <a:effectLst/>
                          <a:latin typeface="+mn-lt"/>
                          <a:ea typeface="+mn-ea"/>
                          <a:cs typeface="+mn-cs"/>
                        </a:rPr>
                        <a:t>COMO usuario de la herramienta </a:t>
                      </a:r>
                      <a:br>
                        <a:rPr lang="es-ES" sz="1800" kern="1200" dirty="0" smtClean="0">
                          <a:solidFill>
                            <a:schemeClr val="dk1"/>
                          </a:solidFill>
                          <a:effectLst/>
                          <a:latin typeface="+mn-lt"/>
                          <a:ea typeface="+mn-ea"/>
                          <a:cs typeface="+mn-cs"/>
                        </a:rPr>
                      </a:br>
                      <a:r>
                        <a:rPr lang="es-ES" sz="1800" kern="1200" dirty="0" smtClean="0">
                          <a:solidFill>
                            <a:schemeClr val="dk1"/>
                          </a:solidFill>
                          <a:effectLst/>
                          <a:latin typeface="+mn-lt"/>
                          <a:ea typeface="+mn-ea"/>
                          <a:cs typeface="+mn-cs"/>
                        </a:rPr>
                        <a:t>QUIERO ver el registro de los pasos que forman la metodología</a:t>
                      </a:r>
                      <a:br>
                        <a:rPr lang="es-ES" sz="1800" kern="1200" dirty="0" smtClean="0">
                          <a:solidFill>
                            <a:schemeClr val="dk1"/>
                          </a:solidFill>
                          <a:effectLst/>
                          <a:latin typeface="+mn-lt"/>
                          <a:ea typeface="+mn-ea"/>
                          <a:cs typeface="+mn-cs"/>
                        </a:rPr>
                      </a:br>
                      <a:r>
                        <a:rPr lang="es-ES" sz="1800" kern="1200" dirty="0" smtClean="0">
                          <a:solidFill>
                            <a:schemeClr val="dk1"/>
                          </a:solidFill>
                          <a:effectLst/>
                          <a:latin typeface="+mn-lt"/>
                          <a:ea typeface="+mn-ea"/>
                          <a:cs typeface="+mn-cs"/>
                        </a:rPr>
                        <a:t>PARA conocer el paso que se ejecuta en determinado instante y su resultado</a:t>
                      </a:r>
                      <a:endParaRPr lang="es-ES" dirty="0"/>
                    </a:p>
                  </a:txBody>
                  <a:tcPr/>
                </a:tc>
              </a:tr>
              <a:tr h="546476">
                <a:tc>
                  <a:txBody>
                    <a:bodyPr/>
                    <a:lstStyle/>
                    <a:p>
                      <a:r>
                        <a:rPr lang="es-ES" dirty="0" smtClean="0"/>
                        <a:t>HU3</a:t>
                      </a:r>
                      <a:endParaRPr lang="es-ES" dirty="0"/>
                    </a:p>
                  </a:txBody>
                  <a:tcPr/>
                </a:tc>
                <a:tc>
                  <a:txBody>
                    <a:bodyPr/>
                    <a:lstStyle/>
                    <a:p>
                      <a:r>
                        <a:rPr lang="es-ES" sz="1800" kern="1200" dirty="0" smtClean="0">
                          <a:solidFill>
                            <a:schemeClr val="dk1"/>
                          </a:solidFill>
                          <a:effectLst/>
                          <a:latin typeface="+mn-lt"/>
                          <a:ea typeface="+mn-ea"/>
                          <a:cs typeface="+mn-cs"/>
                        </a:rPr>
                        <a:t>COMO usuario de la herramienta </a:t>
                      </a:r>
                      <a:br>
                        <a:rPr lang="es-ES" sz="1800" kern="1200" dirty="0" smtClean="0">
                          <a:solidFill>
                            <a:schemeClr val="dk1"/>
                          </a:solidFill>
                          <a:effectLst/>
                          <a:latin typeface="+mn-lt"/>
                          <a:ea typeface="+mn-ea"/>
                          <a:cs typeface="+mn-cs"/>
                        </a:rPr>
                      </a:br>
                      <a:r>
                        <a:rPr lang="es-ES" sz="1800" kern="1200" dirty="0" smtClean="0">
                          <a:solidFill>
                            <a:schemeClr val="dk1"/>
                          </a:solidFill>
                          <a:effectLst/>
                          <a:latin typeface="+mn-lt"/>
                          <a:ea typeface="+mn-ea"/>
                          <a:cs typeface="+mn-cs"/>
                        </a:rPr>
                        <a:t>QUIERO validar el contenido de un ePassport en base a la metodología propuesta</a:t>
                      </a:r>
                      <a:br>
                        <a:rPr lang="es-ES" sz="1800" kern="1200" dirty="0" smtClean="0">
                          <a:solidFill>
                            <a:schemeClr val="dk1"/>
                          </a:solidFill>
                          <a:effectLst/>
                          <a:latin typeface="+mn-lt"/>
                          <a:ea typeface="+mn-ea"/>
                          <a:cs typeface="+mn-cs"/>
                        </a:rPr>
                      </a:br>
                      <a:r>
                        <a:rPr lang="es-ES" sz="1800" kern="1200" dirty="0" smtClean="0">
                          <a:solidFill>
                            <a:schemeClr val="dk1"/>
                          </a:solidFill>
                          <a:effectLst/>
                          <a:latin typeface="+mn-lt"/>
                          <a:ea typeface="+mn-ea"/>
                          <a:cs typeface="+mn-cs"/>
                        </a:rPr>
                        <a:t>PARA conocer el resultado de la validación</a:t>
                      </a:r>
                      <a:endParaRPr lang="es-ES" dirty="0"/>
                    </a:p>
                  </a:txBody>
                  <a:tcPr/>
                </a:tc>
              </a:tr>
            </a:tbl>
          </a:graphicData>
        </a:graphic>
      </p:graphicFrame>
      <p:sp>
        <p:nvSpPr>
          <p:cNvPr id="8" name="CuadroTexto 7"/>
          <p:cNvSpPr txBox="1"/>
          <p:nvPr/>
        </p:nvSpPr>
        <p:spPr>
          <a:xfrm>
            <a:off x="3203848" y="764704"/>
            <a:ext cx="2632112" cy="369332"/>
          </a:xfrm>
          <a:prstGeom prst="rect">
            <a:avLst/>
          </a:prstGeom>
          <a:noFill/>
        </p:spPr>
        <p:txBody>
          <a:bodyPr wrap="square" rtlCol="0">
            <a:spAutoFit/>
          </a:bodyPr>
          <a:lstStyle/>
          <a:p>
            <a:pPr algn="ctr"/>
            <a:r>
              <a:rPr lang="es-EC" b="1" dirty="0" smtClean="0"/>
              <a:t>PRODUCT BACKLOG</a:t>
            </a:r>
            <a:endParaRPr lang="es-ES" b="1" dirty="0"/>
          </a:p>
        </p:txBody>
      </p:sp>
    </p:spTree>
    <p:extLst>
      <p:ext uri="{BB962C8B-B14F-4D97-AF65-F5344CB8AC3E}">
        <p14:creationId xmlns:p14="http://schemas.microsoft.com/office/powerpoint/2010/main" val="2088168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HERRAMIENTA ePassportValidator</a:t>
            </a:r>
            <a:endParaRPr lang="es-ES" sz="3200" b="1" dirty="0"/>
          </a:p>
        </p:txBody>
      </p:sp>
      <p:graphicFrame>
        <p:nvGraphicFramePr>
          <p:cNvPr id="3" name="Tabla 2"/>
          <p:cNvGraphicFramePr>
            <a:graphicFrameLocks noGrp="1"/>
          </p:cNvGraphicFramePr>
          <p:nvPr>
            <p:extLst>
              <p:ext uri="{D42A27DB-BD31-4B8C-83A1-F6EECF244321}">
                <p14:modId xmlns:p14="http://schemas.microsoft.com/office/powerpoint/2010/main" val="45837211"/>
              </p:ext>
            </p:extLst>
          </p:nvPr>
        </p:nvGraphicFramePr>
        <p:xfrm>
          <a:off x="611560" y="1268760"/>
          <a:ext cx="8075240" cy="4181561"/>
        </p:xfrm>
        <a:graphic>
          <a:graphicData uri="http://schemas.openxmlformats.org/drawingml/2006/table">
            <a:tbl>
              <a:tblPr firstRow="1" bandRow="1">
                <a:tableStyleId>{5C22544A-7EE6-4342-B048-85BDC9FD1C3A}</a:tableStyleId>
              </a:tblPr>
              <a:tblGrid>
                <a:gridCol w="889835"/>
                <a:gridCol w="7185405"/>
              </a:tblGrid>
              <a:tr h="546476">
                <a:tc>
                  <a:txBody>
                    <a:bodyPr/>
                    <a:lstStyle/>
                    <a:p>
                      <a:r>
                        <a:rPr lang="es-ES" dirty="0" smtClean="0"/>
                        <a:t>ID</a:t>
                      </a:r>
                      <a:endParaRPr lang="es-ES" dirty="0"/>
                    </a:p>
                  </a:txBody>
                  <a:tcPr/>
                </a:tc>
                <a:tc>
                  <a:txBody>
                    <a:bodyPr/>
                    <a:lstStyle/>
                    <a:p>
                      <a:r>
                        <a:rPr lang="es-ES" dirty="0" smtClean="0"/>
                        <a:t>Historia de Usuario</a:t>
                      </a:r>
                      <a:endParaRPr lang="es-ES" dirty="0"/>
                    </a:p>
                  </a:txBody>
                  <a:tcPr/>
                </a:tc>
              </a:tr>
              <a:tr h="1257645">
                <a:tc>
                  <a:txBody>
                    <a:bodyPr/>
                    <a:lstStyle/>
                    <a:p>
                      <a:r>
                        <a:rPr lang="es-ES" dirty="0" smtClean="0"/>
                        <a:t>HU4</a:t>
                      </a:r>
                      <a:endParaRPr lang="es-ES" dirty="0"/>
                    </a:p>
                  </a:txBody>
                  <a:tcPr/>
                </a:tc>
                <a:tc>
                  <a:txBody>
                    <a:bodyPr/>
                    <a:lstStyle/>
                    <a:p>
                      <a:pPr indent="0" algn="l">
                        <a:lnSpc>
                          <a:spcPct val="100000"/>
                        </a:lnSpc>
                        <a:spcAft>
                          <a:spcPts val="0"/>
                        </a:spcAft>
                      </a:pPr>
                      <a:r>
                        <a:rPr lang="es-ES" sz="1800" kern="1200" dirty="0" smtClean="0">
                          <a:solidFill>
                            <a:schemeClr val="dk1"/>
                          </a:solidFill>
                          <a:effectLst/>
                          <a:latin typeface="+mn-lt"/>
                          <a:ea typeface="+mn-ea"/>
                          <a:cs typeface="+mn-cs"/>
                        </a:rPr>
                        <a:t>COMO usuario de la herramienta </a:t>
                      </a:r>
                      <a:br>
                        <a:rPr lang="es-ES" sz="1800" kern="1200" dirty="0" smtClean="0">
                          <a:solidFill>
                            <a:schemeClr val="dk1"/>
                          </a:solidFill>
                          <a:effectLst/>
                          <a:latin typeface="+mn-lt"/>
                          <a:ea typeface="+mn-ea"/>
                          <a:cs typeface="+mn-cs"/>
                        </a:rPr>
                      </a:br>
                      <a:r>
                        <a:rPr lang="es-ES" sz="1800" kern="1200" dirty="0" smtClean="0">
                          <a:solidFill>
                            <a:schemeClr val="dk1"/>
                          </a:solidFill>
                          <a:effectLst/>
                          <a:latin typeface="+mn-lt"/>
                          <a:ea typeface="+mn-ea"/>
                          <a:cs typeface="+mn-cs"/>
                        </a:rPr>
                        <a:t>QUIERO ingresar los datos: número de documento, fecha de nacimiento y fecha de expiración</a:t>
                      </a:r>
                      <a:br>
                        <a:rPr lang="es-ES" sz="1800" kern="1200" dirty="0" smtClean="0">
                          <a:solidFill>
                            <a:schemeClr val="dk1"/>
                          </a:solidFill>
                          <a:effectLst/>
                          <a:latin typeface="+mn-lt"/>
                          <a:ea typeface="+mn-ea"/>
                          <a:cs typeface="+mn-cs"/>
                        </a:rPr>
                      </a:br>
                      <a:r>
                        <a:rPr lang="es-ES" sz="1800" kern="1200" dirty="0" smtClean="0">
                          <a:solidFill>
                            <a:schemeClr val="dk1"/>
                          </a:solidFill>
                          <a:effectLst/>
                          <a:latin typeface="+mn-lt"/>
                          <a:ea typeface="+mn-ea"/>
                          <a:cs typeface="+mn-cs"/>
                        </a:rPr>
                        <a:t>PARA poder acceder al contenido del chip</a:t>
                      </a:r>
                      <a:endParaRPr lang="es-E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46476">
                <a:tc>
                  <a:txBody>
                    <a:bodyPr/>
                    <a:lstStyle/>
                    <a:p>
                      <a:r>
                        <a:rPr lang="es-ES" dirty="0" smtClean="0"/>
                        <a:t>HU5</a:t>
                      </a:r>
                      <a:endParaRPr lang="es-ES" dirty="0"/>
                    </a:p>
                  </a:txBody>
                  <a:tcPr/>
                </a:tc>
                <a:tc>
                  <a:txBody>
                    <a:bodyPr/>
                    <a:lstStyle/>
                    <a:p>
                      <a:r>
                        <a:rPr lang="es-ES" sz="1800" kern="1200" dirty="0" smtClean="0">
                          <a:solidFill>
                            <a:schemeClr val="dk1"/>
                          </a:solidFill>
                          <a:effectLst/>
                          <a:latin typeface="+mn-lt"/>
                          <a:ea typeface="+mn-ea"/>
                          <a:cs typeface="+mn-cs"/>
                        </a:rPr>
                        <a:t>COMO usuario de la herramienta </a:t>
                      </a:r>
                      <a:br>
                        <a:rPr lang="es-ES" sz="1800" kern="1200" dirty="0" smtClean="0">
                          <a:solidFill>
                            <a:schemeClr val="dk1"/>
                          </a:solidFill>
                          <a:effectLst/>
                          <a:latin typeface="+mn-lt"/>
                          <a:ea typeface="+mn-ea"/>
                          <a:cs typeface="+mn-cs"/>
                        </a:rPr>
                      </a:br>
                      <a:r>
                        <a:rPr lang="es-ES" sz="1800" kern="1200" dirty="0" smtClean="0">
                          <a:solidFill>
                            <a:schemeClr val="dk1"/>
                          </a:solidFill>
                          <a:effectLst/>
                          <a:latin typeface="+mn-lt"/>
                          <a:ea typeface="+mn-ea"/>
                          <a:cs typeface="+mn-cs"/>
                        </a:rPr>
                        <a:t>QUIERO indicar la ruta en la que se encuentran: el certificado CSCA y la CRL</a:t>
                      </a:r>
                      <a:br>
                        <a:rPr lang="es-ES" sz="1800" kern="1200" dirty="0" smtClean="0">
                          <a:solidFill>
                            <a:schemeClr val="dk1"/>
                          </a:solidFill>
                          <a:effectLst/>
                          <a:latin typeface="+mn-lt"/>
                          <a:ea typeface="+mn-ea"/>
                          <a:cs typeface="+mn-cs"/>
                        </a:rPr>
                      </a:br>
                      <a:r>
                        <a:rPr lang="es-ES" sz="1800" kern="1200" dirty="0" smtClean="0">
                          <a:solidFill>
                            <a:schemeClr val="dk1"/>
                          </a:solidFill>
                          <a:effectLst/>
                          <a:latin typeface="+mn-lt"/>
                          <a:ea typeface="+mn-ea"/>
                          <a:cs typeface="+mn-cs"/>
                        </a:rPr>
                        <a:t>PARA que se pueda efectuar la Autenticación Pasiva</a:t>
                      </a:r>
                      <a:endParaRPr lang="es-ES" dirty="0"/>
                    </a:p>
                  </a:txBody>
                  <a:tcPr/>
                </a:tc>
              </a:tr>
              <a:tr h="546476">
                <a:tc>
                  <a:txBody>
                    <a:bodyPr/>
                    <a:lstStyle/>
                    <a:p>
                      <a:r>
                        <a:rPr lang="es-ES" dirty="0" smtClean="0"/>
                        <a:t>HU6</a:t>
                      </a:r>
                      <a:endParaRPr lang="es-ES" dirty="0"/>
                    </a:p>
                  </a:txBody>
                  <a:tcPr/>
                </a:tc>
                <a:tc>
                  <a:txBody>
                    <a:bodyPr/>
                    <a:lstStyle/>
                    <a:p>
                      <a:r>
                        <a:rPr lang="es-ES" sz="1800" kern="1200" dirty="0" smtClean="0">
                          <a:solidFill>
                            <a:schemeClr val="dk1"/>
                          </a:solidFill>
                          <a:effectLst/>
                          <a:latin typeface="+mn-lt"/>
                          <a:ea typeface="+mn-ea"/>
                          <a:cs typeface="+mn-cs"/>
                        </a:rPr>
                        <a:t>COMO usuario de la herramienta</a:t>
                      </a:r>
                    </a:p>
                    <a:p>
                      <a:r>
                        <a:rPr lang="es-ES" sz="1800" kern="1200" dirty="0" smtClean="0">
                          <a:solidFill>
                            <a:schemeClr val="dk1"/>
                          </a:solidFill>
                          <a:effectLst/>
                          <a:latin typeface="+mn-lt"/>
                          <a:ea typeface="+mn-ea"/>
                          <a:cs typeface="+mn-cs"/>
                        </a:rPr>
                        <a:t>QUIERO que se desplieguen los datos contenidos en el chip (si se pudieron leer)</a:t>
                      </a:r>
                    </a:p>
                    <a:p>
                      <a:r>
                        <a:rPr lang="es-ES" sz="1800" kern="1200" dirty="0" smtClean="0">
                          <a:solidFill>
                            <a:schemeClr val="dk1"/>
                          </a:solidFill>
                          <a:effectLst/>
                          <a:latin typeface="+mn-lt"/>
                          <a:ea typeface="+mn-ea"/>
                          <a:cs typeface="+mn-cs"/>
                        </a:rPr>
                        <a:t>PARA poder compararlos con la impresión en el documento</a:t>
                      </a:r>
                      <a:endParaRPr lang="es-ES" dirty="0"/>
                    </a:p>
                  </a:txBody>
                  <a:tcPr/>
                </a:tc>
              </a:tr>
            </a:tbl>
          </a:graphicData>
        </a:graphic>
      </p:graphicFrame>
      <p:sp>
        <p:nvSpPr>
          <p:cNvPr id="7" name="CuadroTexto 6"/>
          <p:cNvSpPr txBox="1"/>
          <p:nvPr/>
        </p:nvSpPr>
        <p:spPr>
          <a:xfrm>
            <a:off x="2411760" y="764704"/>
            <a:ext cx="4464496" cy="369332"/>
          </a:xfrm>
          <a:prstGeom prst="rect">
            <a:avLst/>
          </a:prstGeom>
          <a:noFill/>
        </p:spPr>
        <p:txBody>
          <a:bodyPr wrap="square" rtlCol="0">
            <a:spAutoFit/>
          </a:bodyPr>
          <a:lstStyle/>
          <a:p>
            <a:pPr algn="ctr"/>
            <a:r>
              <a:rPr lang="es-EC" b="1" dirty="0" smtClean="0"/>
              <a:t>PRODUCT BACKLOG - continuación</a:t>
            </a:r>
            <a:endParaRPr lang="es-ES" b="1" dirty="0"/>
          </a:p>
        </p:txBody>
      </p:sp>
    </p:spTree>
    <p:extLst>
      <p:ext uri="{BB962C8B-B14F-4D97-AF65-F5344CB8AC3E}">
        <p14:creationId xmlns:p14="http://schemas.microsoft.com/office/powerpoint/2010/main" val="3284495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HERRAMIENTA ePassportValidator</a:t>
            </a:r>
            <a:endParaRPr lang="es-ES" sz="3200" b="1" dirty="0"/>
          </a:p>
        </p:txBody>
      </p:sp>
      <p:sp>
        <p:nvSpPr>
          <p:cNvPr id="7" name="CuadroTexto 6"/>
          <p:cNvSpPr txBox="1"/>
          <p:nvPr/>
        </p:nvSpPr>
        <p:spPr>
          <a:xfrm>
            <a:off x="2411760" y="764704"/>
            <a:ext cx="4464496" cy="369332"/>
          </a:xfrm>
          <a:prstGeom prst="rect">
            <a:avLst/>
          </a:prstGeom>
          <a:noFill/>
        </p:spPr>
        <p:txBody>
          <a:bodyPr wrap="square" rtlCol="0">
            <a:spAutoFit/>
          </a:bodyPr>
          <a:lstStyle/>
          <a:p>
            <a:pPr algn="ctr"/>
            <a:r>
              <a:rPr lang="es-EC" b="1" dirty="0" smtClean="0"/>
              <a:t>DESARROLLO DE LA HERRAMIENTA</a:t>
            </a:r>
            <a:endParaRPr lang="es-ES" b="1" dirty="0"/>
          </a:p>
        </p:txBody>
      </p:sp>
      <p:sp>
        <p:nvSpPr>
          <p:cNvPr id="8" name="CuadroTexto 7"/>
          <p:cNvSpPr txBox="1"/>
          <p:nvPr/>
        </p:nvSpPr>
        <p:spPr>
          <a:xfrm>
            <a:off x="899592" y="1730132"/>
            <a:ext cx="3888432"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dirty="0" smtClean="0"/>
              <a:t>Necesarios 4 Sprints</a:t>
            </a:r>
          </a:p>
          <a:p>
            <a:pPr marL="285750" indent="-285750">
              <a:lnSpc>
                <a:spcPct val="150000"/>
              </a:lnSpc>
              <a:buFont typeface="Arial" panose="020B0604020202020204" pitchFamily="34" charset="0"/>
              <a:buChar char="•"/>
            </a:pPr>
            <a:r>
              <a:rPr lang="es-ES" dirty="0" smtClean="0"/>
              <a:t>Lenguaje </a:t>
            </a:r>
            <a:r>
              <a:rPr lang="es-EC" dirty="0"/>
              <a:t>JAVA versión de JDK </a:t>
            </a:r>
            <a:r>
              <a:rPr lang="es-EC" dirty="0" smtClean="0"/>
              <a:t>1.8</a:t>
            </a:r>
          </a:p>
          <a:p>
            <a:pPr marL="285750" indent="-285750">
              <a:lnSpc>
                <a:spcPct val="150000"/>
              </a:lnSpc>
              <a:buFont typeface="Arial" panose="020B0604020202020204" pitchFamily="34" charset="0"/>
              <a:buChar char="•"/>
            </a:pPr>
            <a:r>
              <a:rPr lang="es-EC" dirty="0" smtClean="0"/>
              <a:t>El core de la está en el paquete:</a:t>
            </a:r>
          </a:p>
          <a:p>
            <a:pPr lvl="1">
              <a:lnSpc>
                <a:spcPct val="150000"/>
              </a:lnSpc>
            </a:pPr>
            <a:r>
              <a:rPr lang="es-EC" dirty="0" smtClean="0"/>
              <a:t>com.epassport.validation</a:t>
            </a:r>
            <a:endParaRPr lang="es-ES" dirty="0"/>
          </a:p>
        </p:txBody>
      </p:sp>
      <p:pic>
        <p:nvPicPr>
          <p:cNvPr id="9" name="Imagen 8"/>
          <p:cNvPicPr/>
          <p:nvPr/>
        </p:nvPicPr>
        <p:blipFill>
          <a:blip r:embed="rId3"/>
          <a:stretch>
            <a:fillRect/>
          </a:stretch>
        </p:blipFill>
        <p:spPr>
          <a:xfrm>
            <a:off x="5000204" y="1700808"/>
            <a:ext cx="3604244" cy="3394695"/>
          </a:xfrm>
          <a:prstGeom prst="rect">
            <a:avLst/>
          </a:prstGeom>
        </p:spPr>
      </p:pic>
    </p:spTree>
    <p:extLst>
      <p:ext uri="{BB962C8B-B14F-4D97-AF65-F5344CB8AC3E}">
        <p14:creationId xmlns:p14="http://schemas.microsoft.com/office/powerpoint/2010/main" val="1891601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HERRAMIENTA ePassportValidator</a:t>
            </a:r>
            <a:endParaRPr lang="es-ES" sz="3200" b="1" dirty="0"/>
          </a:p>
        </p:txBody>
      </p:sp>
      <p:sp>
        <p:nvSpPr>
          <p:cNvPr id="7" name="CuadroTexto 6"/>
          <p:cNvSpPr txBox="1"/>
          <p:nvPr/>
        </p:nvSpPr>
        <p:spPr>
          <a:xfrm>
            <a:off x="2411760" y="764704"/>
            <a:ext cx="4464496" cy="369332"/>
          </a:xfrm>
          <a:prstGeom prst="rect">
            <a:avLst/>
          </a:prstGeom>
          <a:noFill/>
        </p:spPr>
        <p:txBody>
          <a:bodyPr wrap="square" rtlCol="0">
            <a:spAutoFit/>
          </a:bodyPr>
          <a:lstStyle/>
          <a:p>
            <a:pPr algn="ctr"/>
            <a:r>
              <a:rPr lang="es-EC" b="1" dirty="0" smtClean="0"/>
              <a:t>DESARROLLO DE LA HERRAMIENTA</a:t>
            </a:r>
            <a:endParaRPr lang="es-ES" b="1" dirty="0"/>
          </a:p>
        </p:txBody>
      </p:sp>
      <p:pic>
        <p:nvPicPr>
          <p:cNvPr id="3" name="Imagen 2"/>
          <p:cNvPicPr>
            <a:picLocks noChangeAspect="1"/>
          </p:cNvPicPr>
          <p:nvPr/>
        </p:nvPicPr>
        <p:blipFill>
          <a:blip r:embed="rId3"/>
          <a:stretch>
            <a:fillRect/>
          </a:stretch>
        </p:blipFill>
        <p:spPr>
          <a:xfrm>
            <a:off x="899591" y="1412776"/>
            <a:ext cx="7250475" cy="4176464"/>
          </a:xfrm>
          <a:prstGeom prst="rect">
            <a:avLst/>
          </a:prstGeom>
        </p:spPr>
      </p:pic>
    </p:spTree>
    <p:extLst>
      <p:ext uri="{BB962C8B-B14F-4D97-AF65-F5344CB8AC3E}">
        <p14:creationId xmlns:p14="http://schemas.microsoft.com/office/powerpoint/2010/main" val="35675683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HERRAMIENTA ePassportValidator</a:t>
            </a:r>
            <a:endParaRPr lang="es-ES" sz="3200" b="1" dirty="0"/>
          </a:p>
        </p:txBody>
      </p:sp>
      <p:sp>
        <p:nvSpPr>
          <p:cNvPr id="7" name="CuadroTexto 6"/>
          <p:cNvSpPr txBox="1"/>
          <p:nvPr/>
        </p:nvSpPr>
        <p:spPr>
          <a:xfrm>
            <a:off x="2411760" y="764704"/>
            <a:ext cx="4464496" cy="369332"/>
          </a:xfrm>
          <a:prstGeom prst="rect">
            <a:avLst/>
          </a:prstGeom>
          <a:noFill/>
        </p:spPr>
        <p:txBody>
          <a:bodyPr wrap="square" rtlCol="0">
            <a:spAutoFit/>
          </a:bodyPr>
          <a:lstStyle/>
          <a:p>
            <a:pPr algn="ctr"/>
            <a:r>
              <a:rPr lang="es-ES" b="1" dirty="0" smtClean="0"/>
              <a:t>INTERFÁZ DE INGRESO DE DATOS</a:t>
            </a:r>
            <a:endParaRPr lang="es-ES" b="1" dirty="0"/>
          </a:p>
        </p:txBody>
      </p:sp>
      <p:grpSp>
        <p:nvGrpSpPr>
          <p:cNvPr id="11" name="Lienzo 96"/>
          <p:cNvGrpSpPr/>
          <p:nvPr/>
        </p:nvGrpSpPr>
        <p:grpSpPr>
          <a:xfrm>
            <a:off x="1811020" y="1666875"/>
            <a:ext cx="5521960" cy="3524250"/>
            <a:chOff x="0" y="0"/>
            <a:chExt cx="5521960" cy="3524250"/>
          </a:xfrm>
        </p:grpSpPr>
        <p:sp>
          <p:nvSpPr>
            <p:cNvPr id="12" name="Rectángulo 11"/>
            <p:cNvSpPr/>
            <p:nvPr/>
          </p:nvSpPr>
          <p:spPr>
            <a:xfrm>
              <a:off x="0" y="0"/>
              <a:ext cx="5521960" cy="3524250"/>
            </a:xfrm>
            <a:prstGeom prst="rect">
              <a:avLst/>
            </a:prstGeom>
          </p:spPr>
        </p:sp>
        <p:grpSp>
          <p:nvGrpSpPr>
            <p:cNvPr id="13" name="Grupo 12"/>
            <p:cNvGrpSpPr/>
            <p:nvPr/>
          </p:nvGrpSpPr>
          <p:grpSpPr>
            <a:xfrm>
              <a:off x="2829925" y="467471"/>
              <a:ext cx="2656475" cy="2136379"/>
              <a:chOff x="0" y="0"/>
              <a:chExt cx="1348121" cy="1064009"/>
            </a:xfrm>
          </p:grpSpPr>
          <p:grpSp>
            <p:nvGrpSpPr>
              <p:cNvPr id="20" name="Grupo 19"/>
              <p:cNvGrpSpPr/>
              <p:nvPr/>
            </p:nvGrpSpPr>
            <p:grpSpPr>
              <a:xfrm>
                <a:off x="0" y="0"/>
                <a:ext cx="1348121" cy="1064009"/>
                <a:chOff x="0" y="0"/>
                <a:chExt cx="3344066" cy="2639316"/>
              </a:xfrm>
            </p:grpSpPr>
            <p:pic>
              <p:nvPicPr>
                <p:cNvPr id="22" name="Picture 3" descr="J:\PRESENTACIONES\pasaporte_mayor_giovann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344066" cy="2639316"/>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23" y="665316"/>
                  <a:ext cx="889363" cy="889364"/>
                </a:xfrm>
                <a:prstGeom prst="rect">
                  <a:avLst/>
                </a:prstGeom>
              </p:spPr>
            </p:pic>
          </p:grpSp>
          <p:sp>
            <p:nvSpPr>
              <p:cNvPr id="21" name="Rectángulo redondeado 20"/>
              <p:cNvSpPr/>
              <p:nvPr/>
            </p:nvSpPr>
            <p:spPr>
              <a:xfrm>
                <a:off x="884077" y="150783"/>
                <a:ext cx="316324" cy="86025"/>
              </a:xfrm>
              <a:prstGeom prst="round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grpSp>
        <p:pic>
          <p:nvPicPr>
            <p:cNvPr id="14" name="Imagen 13"/>
            <p:cNvPicPr>
              <a:picLocks noChangeAspect="1"/>
            </p:cNvPicPr>
            <p:nvPr/>
          </p:nvPicPr>
          <p:blipFill>
            <a:blip r:embed="rId5"/>
            <a:stretch>
              <a:fillRect/>
            </a:stretch>
          </p:blipFill>
          <p:spPr>
            <a:xfrm>
              <a:off x="1" y="35999"/>
              <a:ext cx="2612550" cy="3461853"/>
            </a:xfrm>
            <a:prstGeom prst="rect">
              <a:avLst/>
            </a:prstGeom>
          </p:spPr>
        </p:pic>
        <p:cxnSp>
          <p:nvCxnSpPr>
            <p:cNvPr id="15" name="Conector recto de flecha 14"/>
            <p:cNvCxnSpPr>
              <a:stCxn id="21" idx="1"/>
            </p:cNvCxnSpPr>
            <p:nvPr/>
          </p:nvCxnSpPr>
          <p:spPr>
            <a:xfrm flipH="1" flipV="1">
              <a:off x="707366" y="606516"/>
              <a:ext cx="3864634" cy="249962"/>
            </a:xfrm>
            <a:prstGeom prst="straightConnector1">
              <a:avLst/>
            </a:prstGeom>
            <a:ln w="28575">
              <a:solidFill>
                <a:srgbClr val="00B0F0"/>
              </a:solidFill>
              <a:tailEnd type="triangle"/>
            </a:ln>
          </p:spPr>
          <p:style>
            <a:lnRef idx="1">
              <a:schemeClr val="accent5"/>
            </a:lnRef>
            <a:fillRef idx="0">
              <a:schemeClr val="accent5"/>
            </a:fillRef>
            <a:effectRef idx="0">
              <a:schemeClr val="accent5"/>
            </a:effectRef>
            <a:fontRef idx="minor">
              <a:schemeClr val="tx1"/>
            </a:fontRef>
          </p:style>
        </p:cxnSp>
        <p:sp>
          <p:nvSpPr>
            <p:cNvPr id="16" name="Rectángulo redondeado 15"/>
            <p:cNvSpPr/>
            <p:nvPr/>
          </p:nvSpPr>
          <p:spPr>
            <a:xfrm>
              <a:off x="3795623" y="1227618"/>
              <a:ext cx="690113" cy="172363"/>
            </a:xfrm>
            <a:prstGeom prst="round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cxnSp>
          <p:nvCxnSpPr>
            <p:cNvPr id="17" name="Conector recto de flecha 16"/>
            <p:cNvCxnSpPr>
              <a:stCxn id="16" idx="1"/>
            </p:cNvCxnSpPr>
            <p:nvPr/>
          </p:nvCxnSpPr>
          <p:spPr>
            <a:xfrm flipH="1" flipV="1">
              <a:off x="741872" y="1098222"/>
              <a:ext cx="3053751" cy="21542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redondeado 17"/>
            <p:cNvSpPr/>
            <p:nvPr/>
          </p:nvSpPr>
          <p:spPr>
            <a:xfrm>
              <a:off x="3794459" y="1580146"/>
              <a:ext cx="689610" cy="172085"/>
            </a:xfrm>
            <a:prstGeom prst="round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cxnSp>
          <p:nvCxnSpPr>
            <p:cNvPr id="19" name="Conector recto de flecha 18"/>
            <p:cNvCxnSpPr>
              <a:stCxn id="18" idx="1"/>
            </p:cNvCxnSpPr>
            <p:nvPr/>
          </p:nvCxnSpPr>
          <p:spPr>
            <a:xfrm flipH="1" flipV="1">
              <a:off x="767751" y="1555422"/>
              <a:ext cx="3026708" cy="11057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66319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HERRAMIENTA ePassportValidator</a:t>
            </a:r>
            <a:endParaRPr lang="es-ES" sz="3200" b="1" dirty="0"/>
          </a:p>
        </p:txBody>
      </p:sp>
      <p:sp>
        <p:nvSpPr>
          <p:cNvPr id="7" name="CuadroTexto 6"/>
          <p:cNvSpPr txBox="1"/>
          <p:nvPr/>
        </p:nvSpPr>
        <p:spPr>
          <a:xfrm>
            <a:off x="2411760" y="764704"/>
            <a:ext cx="4464496" cy="646331"/>
          </a:xfrm>
          <a:prstGeom prst="rect">
            <a:avLst/>
          </a:prstGeom>
          <a:noFill/>
        </p:spPr>
        <p:txBody>
          <a:bodyPr wrap="square" rtlCol="0">
            <a:spAutoFit/>
          </a:bodyPr>
          <a:lstStyle/>
          <a:p>
            <a:pPr algn="ctr"/>
            <a:r>
              <a:rPr lang="es-ES" b="1" dirty="0" smtClean="0"/>
              <a:t>INTERFAZ PARA VISUALIZAR RESULTADOS</a:t>
            </a:r>
            <a:endParaRPr lang="es-ES" b="1" dirty="0"/>
          </a:p>
        </p:txBody>
      </p:sp>
      <p:pic>
        <p:nvPicPr>
          <p:cNvPr id="24" name="Imagen 23"/>
          <p:cNvPicPr/>
          <p:nvPr/>
        </p:nvPicPr>
        <p:blipFill>
          <a:blip r:embed="rId3"/>
          <a:stretch>
            <a:fillRect/>
          </a:stretch>
        </p:blipFill>
        <p:spPr>
          <a:xfrm>
            <a:off x="1691680" y="1764030"/>
            <a:ext cx="2662555" cy="3329940"/>
          </a:xfrm>
          <a:prstGeom prst="rect">
            <a:avLst/>
          </a:prstGeom>
        </p:spPr>
      </p:pic>
      <p:pic>
        <p:nvPicPr>
          <p:cNvPr id="25" name="Imagen 24"/>
          <p:cNvPicPr/>
          <p:nvPr/>
        </p:nvPicPr>
        <p:blipFill>
          <a:blip r:embed="rId4"/>
          <a:stretch>
            <a:fillRect/>
          </a:stretch>
        </p:blipFill>
        <p:spPr>
          <a:xfrm>
            <a:off x="5071958" y="1764030"/>
            <a:ext cx="2452370" cy="3329940"/>
          </a:xfrm>
          <a:prstGeom prst="rect">
            <a:avLst/>
          </a:prstGeom>
        </p:spPr>
      </p:pic>
    </p:spTree>
    <p:extLst>
      <p:ext uri="{BB962C8B-B14F-4D97-AF65-F5344CB8AC3E}">
        <p14:creationId xmlns:p14="http://schemas.microsoft.com/office/powerpoint/2010/main" val="434948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HERRAMIENTA ePassportValidator</a:t>
            </a:r>
            <a:endParaRPr lang="es-ES" sz="3200" b="1" dirty="0"/>
          </a:p>
        </p:txBody>
      </p:sp>
      <p:sp>
        <p:nvSpPr>
          <p:cNvPr id="7" name="CuadroTexto 6"/>
          <p:cNvSpPr txBox="1"/>
          <p:nvPr/>
        </p:nvSpPr>
        <p:spPr>
          <a:xfrm>
            <a:off x="2411760" y="764704"/>
            <a:ext cx="4464496" cy="646331"/>
          </a:xfrm>
          <a:prstGeom prst="rect">
            <a:avLst/>
          </a:prstGeom>
          <a:noFill/>
        </p:spPr>
        <p:txBody>
          <a:bodyPr wrap="square" rtlCol="0">
            <a:spAutoFit/>
          </a:bodyPr>
          <a:lstStyle/>
          <a:p>
            <a:pPr algn="ctr"/>
            <a:r>
              <a:rPr lang="es-ES" b="1" dirty="0" smtClean="0"/>
              <a:t>EVALUACIÓN DE USABILIDAD</a:t>
            </a:r>
          </a:p>
          <a:p>
            <a:pPr algn="ctr"/>
            <a:r>
              <a:rPr lang="es-ES" dirty="0" smtClean="0"/>
              <a:t>Efectividad, Eficiencia y Satisfacción</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514740143"/>
              </p:ext>
            </p:extLst>
          </p:nvPr>
        </p:nvGraphicFramePr>
        <p:xfrm>
          <a:off x="1524000" y="1613376"/>
          <a:ext cx="6096000" cy="4119880"/>
        </p:xfrm>
        <a:graphic>
          <a:graphicData uri="http://schemas.openxmlformats.org/drawingml/2006/table">
            <a:tbl>
              <a:tblPr firstRow="1" bandRow="1">
                <a:tableStyleId>{073A0DAA-6AF3-43AB-8588-CEC1D06C72B9}</a:tableStyleId>
              </a:tblPr>
              <a:tblGrid>
                <a:gridCol w="599728"/>
                <a:gridCol w="5496272"/>
              </a:tblGrid>
              <a:tr h="370840">
                <a:tc>
                  <a:txBody>
                    <a:bodyPr/>
                    <a:lstStyle/>
                    <a:p>
                      <a:r>
                        <a:rPr lang="es-ES" dirty="0" smtClean="0"/>
                        <a:t>No.</a:t>
                      </a:r>
                      <a:endParaRPr lang="es-ES" dirty="0"/>
                    </a:p>
                  </a:txBody>
                  <a:tcPr/>
                </a:tc>
                <a:tc>
                  <a:txBody>
                    <a:bodyPr/>
                    <a:lstStyle/>
                    <a:p>
                      <a:r>
                        <a:rPr lang="es-ES" dirty="0" smtClean="0"/>
                        <a:t>Pregunta</a:t>
                      </a:r>
                      <a:endParaRPr lang="es-ES" dirty="0"/>
                    </a:p>
                  </a:txBody>
                  <a:tcPr/>
                </a:tc>
              </a:tr>
              <a:tr h="370840">
                <a:tc>
                  <a:txBody>
                    <a:bodyPr/>
                    <a:lstStyle/>
                    <a:p>
                      <a:r>
                        <a:rPr lang="es-ES" dirty="0" smtClean="0"/>
                        <a:t>1</a:t>
                      </a:r>
                      <a:endParaRPr lang="es-ES" dirty="0"/>
                    </a:p>
                  </a:txBody>
                  <a:tcPr/>
                </a:tc>
                <a:tc>
                  <a:txBody>
                    <a:bodyPr/>
                    <a:lstStyle/>
                    <a:p>
                      <a:r>
                        <a:rPr lang="es-EC" sz="1800" kern="1200" dirty="0" smtClean="0">
                          <a:effectLst/>
                        </a:rPr>
                        <a:t>¿Cómo califica la rapidez ofrecida, por la herramienta, para llevar a cabo su propósito?</a:t>
                      </a:r>
                      <a:endParaRPr lang="es-ES" dirty="0"/>
                    </a:p>
                  </a:txBody>
                  <a:tcPr/>
                </a:tc>
              </a:tr>
              <a:tr h="370840">
                <a:tc>
                  <a:txBody>
                    <a:bodyPr/>
                    <a:lstStyle/>
                    <a:p>
                      <a:r>
                        <a:rPr lang="es-ES" dirty="0" smtClean="0"/>
                        <a:t>2</a:t>
                      </a:r>
                      <a:endParaRPr lang="es-ES" dirty="0"/>
                    </a:p>
                  </a:txBody>
                  <a:tcPr/>
                </a:tc>
                <a:tc>
                  <a:txBody>
                    <a:bodyPr/>
                    <a:lstStyle/>
                    <a:p>
                      <a:r>
                        <a:rPr lang="es-EC" sz="1800" kern="1200" dirty="0" smtClean="0">
                          <a:effectLst/>
                        </a:rPr>
                        <a:t>¿Cómo califica la facilidad del uso de la herramienta?</a:t>
                      </a:r>
                      <a:endParaRPr lang="es-ES" dirty="0"/>
                    </a:p>
                  </a:txBody>
                  <a:tcPr/>
                </a:tc>
              </a:tr>
              <a:tr h="370840">
                <a:tc>
                  <a:txBody>
                    <a:bodyPr/>
                    <a:lstStyle/>
                    <a:p>
                      <a:r>
                        <a:rPr lang="es-ES" dirty="0" smtClean="0"/>
                        <a:t>3</a:t>
                      </a:r>
                      <a:endParaRPr lang="es-ES" dirty="0"/>
                    </a:p>
                  </a:txBody>
                  <a:tcPr/>
                </a:tc>
                <a:tc>
                  <a:txBody>
                    <a:bodyPr/>
                    <a:lstStyle/>
                    <a:p>
                      <a:r>
                        <a:rPr lang="es-EC" sz="1800" kern="1200" dirty="0" smtClean="0">
                          <a:effectLst/>
                        </a:rPr>
                        <a:t>¿Cómo califica el grado de satisfacción, que obtuvo, del uso de la herramienta?</a:t>
                      </a:r>
                      <a:endParaRPr lang="es-ES" dirty="0"/>
                    </a:p>
                  </a:txBody>
                  <a:tcPr/>
                </a:tc>
              </a:tr>
              <a:tr h="370840">
                <a:tc>
                  <a:txBody>
                    <a:bodyPr/>
                    <a:lstStyle/>
                    <a:p>
                      <a:r>
                        <a:rPr lang="es-ES" dirty="0" smtClean="0"/>
                        <a:t>4</a:t>
                      </a:r>
                      <a:endParaRPr lang="es-ES" dirty="0"/>
                    </a:p>
                  </a:txBody>
                  <a:tcPr/>
                </a:tc>
                <a:tc>
                  <a:txBody>
                    <a:bodyPr/>
                    <a:lstStyle/>
                    <a:p>
                      <a:r>
                        <a:rPr lang="es-EC" sz="1800" kern="1200" dirty="0" smtClean="0">
                          <a:effectLst/>
                        </a:rPr>
                        <a:t>¿En qué medida es efectiva la herramienta, es decir, que cumple el objetivo para el cual fue creada?</a:t>
                      </a:r>
                      <a:endParaRPr lang="es-ES" dirty="0"/>
                    </a:p>
                  </a:txBody>
                  <a:tcPr/>
                </a:tc>
              </a:tr>
              <a:tr h="370840">
                <a:tc>
                  <a:txBody>
                    <a:bodyPr/>
                    <a:lstStyle/>
                    <a:p>
                      <a:r>
                        <a:rPr lang="es-ES" dirty="0" smtClean="0"/>
                        <a:t>5</a:t>
                      </a:r>
                      <a:endParaRPr lang="es-ES" dirty="0"/>
                    </a:p>
                  </a:txBody>
                  <a:tcPr/>
                </a:tc>
                <a:tc>
                  <a:txBody>
                    <a:bodyPr/>
                    <a:lstStyle/>
                    <a:p>
                      <a:r>
                        <a:rPr lang="es-EC" sz="1800" kern="1200" dirty="0" smtClean="0">
                          <a:effectLst/>
                        </a:rPr>
                        <a:t>¿Qué parte de la herramienta considera que se podría mejorar, para que su uso sea más satisfactorio para usted?</a:t>
                      </a:r>
                      <a:endParaRPr lang="es-ES" dirty="0"/>
                    </a:p>
                  </a:txBody>
                  <a:tcPr/>
                </a:tc>
              </a:tr>
            </a:tbl>
          </a:graphicData>
        </a:graphic>
      </p:graphicFrame>
    </p:spTree>
    <p:extLst>
      <p:ext uri="{BB962C8B-B14F-4D97-AF65-F5344CB8AC3E}">
        <p14:creationId xmlns:p14="http://schemas.microsoft.com/office/powerpoint/2010/main" val="3155904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979712" y="35913"/>
            <a:ext cx="5184576" cy="584775"/>
          </a:xfrm>
          <a:prstGeom prst="rect">
            <a:avLst/>
          </a:prstGeom>
          <a:noFill/>
        </p:spPr>
        <p:txBody>
          <a:bodyPr wrap="square" rtlCol="0">
            <a:spAutoFit/>
          </a:bodyPr>
          <a:lstStyle/>
          <a:p>
            <a:pPr algn="ctr"/>
            <a:r>
              <a:rPr lang="es-ES" sz="3200" b="1" dirty="0" smtClean="0"/>
              <a:t>Beneficios del ePassport</a:t>
            </a:r>
            <a:endParaRPr lang="es-ES" sz="2000" b="1" dirty="0"/>
          </a:p>
        </p:txBody>
      </p:sp>
      <p:graphicFrame>
        <p:nvGraphicFramePr>
          <p:cNvPr id="7" name="Diagrama 6"/>
          <p:cNvGraphicFramePr/>
          <p:nvPr>
            <p:extLst>
              <p:ext uri="{D42A27DB-BD31-4B8C-83A1-F6EECF244321}">
                <p14:modId xmlns:p14="http://schemas.microsoft.com/office/powerpoint/2010/main" val="771556628"/>
              </p:ext>
            </p:extLst>
          </p:nvPr>
        </p:nvGraphicFramePr>
        <p:xfrm>
          <a:off x="385192" y="1268760"/>
          <a:ext cx="830160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0112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1043608" y="35913"/>
            <a:ext cx="7056784" cy="584775"/>
          </a:xfrm>
          <a:prstGeom prst="rect">
            <a:avLst/>
          </a:prstGeom>
          <a:noFill/>
        </p:spPr>
        <p:txBody>
          <a:bodyPr wrap="square" rtlCol="0">
            <a:spAutoFit/>
          </a:bodyPr>
          <a:lstStyle/>
          <a:p>
            <a:pPr algn="ctr"/>
            <a:r>
              <a:rPr lang="es-ES" sz="3200" b="1" dirty="0" smtClean="0"/>
              <a:t>HERRAMIENTA ePassportValidator</a:t>
            </a:r>
            <a:endParaRPr lang="es-ES" sz="3200" b="1" dirty="0"/>
          </a:p>
        </p:txBody>
      </p:sp>
      <p:sp>
        <p:nvSpPr>
          <p:cNvPr id="7" name="CuadroTexto 6"/>
          <p:cNvSpPr txBox="1"/>
          <p:nvPr/>
        </p:nvSpPr>
        <p:spPr>
          <a:xfrm>
            <a:off x="2411760" y="764704"/>
            <a:ext cx="4464496" cy="646331"/>
          </a:xfrm>
          <a:prstGeom prst="rect">
            <a:avLst/>
          </a:prstGeom>
          <a:noFill/>
        </p:spPr>
        <p:txBody>
          <a:bodyPr wrap="square" rtlCol="0">
            <a:spAutoFit/>
          </a:bodyPr>
          <a:lstStyle/>
          <a:p>
            <a:pPr algn="ctr"/>
            <a:r>
              <a:rPr lang="es-ES" b="1" dirty="0" smtClean="0"/>
              <a:t>EVALUACIÓN DE USABILIDAD</a:t>
            </a:r>
          </a:p>
          <a:p>
            <a:pPr algn="ctr"/>
            <a:r>
              <a:rPr lang="es-ES" dirty="0" smtClean="0"/>
              <a:t>Efectividad, Eficiencia y Satisfacción</a:t>
            </a:r>
            <a:endParaRPr lang="es-ES" dirty="0"/>
          </a:p>
        </p:txBody>
      </p:sp>
      <p:graphicFrame>
        <p:nvGraphicFramePr>
          <p:cNvPr id="8" name="Gráfico 7"/>
          <p:cNvGraphicFramePr/>
          <p:nvPr>
            <p:extLst>
              <p:ext uri="{D42A27DB-BD31-4B8C-83A1-F6EECF244321}">
                <p14:modId xmlns:p14="http://schemas.microsoft.com/office/powerpoint/2010/main" val="585774112"/>
              </p:ext>
            </p:extLst>
          </p:nvPr>
        </p:nvGraphicFramePr>
        <p:xfrm>
          <a:off x="755576" y="2636912"/>
          <a:ext cx="3291159" cy="2016224"/>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p:nvPr/>
        </p:nvPicPr>
        <p:blipFill>
          <a:blip r:embed="rId4"/>
          <a:stretch>
            <a:fillRect/>
          </a:stretch>
        </p:blipFill>
        <p:spPr>
          <a:xfrm>
            <a:off x="5364088" y="2148458"/>
            <a:ext cx="2657201" cy="3008734"/>
          </a:xfrm>
          <a:prstGeom prst="rect">
            <a:avLst/>
          </a:prstGeom>
        </p:spPr>
      </p:pic>
      <p:sp>
        <p:nvSpPr>
          <p:cNvPr id="10" name="Flecha derecha 9"/>
          <p:cNvSpPr/>
          <p:nvPr/>
        </p:nvSpPr>
        <p:spPr>
          <a:xfrm>
            <a:off x="4388160" y="3501008"/>
            <a:ext cx="61588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5562634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899592" y="35913"/>
            <a:ext cx="7272808" cy="584775"/>
          </a:xfrm>
          <a:prstGeom prst="rect">
            <a:avLst/>
          </a:prstGeom>
          <a:noFill/>
        </p:spPr>
        <p:txBody>
          <a:bodyPr wrap="square" rtlCol="0">
            <a:spAutoFit/>
          </a:bodyPr>
          <a:lstStyle/>
          <a:p>
            <a:pPr algn="ctr"/>
            <a:r>
              <a:rPr lang="es-ES" sz="3200" b="1" dirty="0" smtClean="0"/>
              <a:t>APLICACIÓN DE LA METODOLOGÍA</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4075702572"/>
              </p:ext>
            </p:extLst>
          </p:nvPr>
        </p:nvGraphicFramePr>
        <p:xfrm>
          <a:off x="611560" y="1265583"/>
          <a:ext cx="7848872" cy="4402836"/>
        </p:xfrm>
        <a:graphic>
          <a:graphicData uri="http://schemas.openxmlformats.org/drawingml/2006/table">
            <a:tbl>
              <a:tblPr firstRow="1" firstCol="1" bandRow="1">
                <a:tableStyleId>{073A0DAA-6AF3-43AB-8588-CEC1D06C72B9}</a:tableStyleId>
              </a:tblPr>
              <a:tblGrid>
                <a:gridCol w="648072"/>
                <a:gridCol w="2195908"/>
                <a:gridCol w="2628628"/>
                <a:gridCol w="1728192"/>
                <a:gridCol w="648072"/>
              </a:tblGrid>
              <a:tr h="300092">
                <a:tc>
                  <a:txBody>
                    <a:bodyPr/>
                    <a:lstStyle/>
                    <a:p>
                      <a:pPr>
                        <a:lnSpc>
                          <a:spcPct val="107000"/>
                        </a:lnSpc>
                        <a:spcAft>
                          <a:spcPts val="0"/>
                        </a:spcAft>
                      </a:pPr>
                      <a:r>
                        <a:rPr lang="es-ES" sz="1500" dirty="0">
                          <a:effectLst/>
                        </a:rPr>
                        <a:t>Caso </a:t>
                      </a:r>
                      <a:r>
                        <a:rPr lang="en-US" sz="1500" dirty="0">
                          <a:effectLst/>
                        </a:rPr>
                        <a:t>No.</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a:lnSpc>
                          <a:spcPct val="107000"/>
                        </a:lnSpc>
                        <a:spcAft>
                          <a:spcPts val="0"/>
                        </a:spcAft>
                      </a:pPr>
                      <a:r>
                        <a:rPr lang="es-ES" sz="1500" dirty="0">
                          <a:effectLst/>
                        </a:rPr>
                        <a:t>Condición</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a:lnSpc>
                          <a:spcPct val="107000"/>
                        </a:lnSpc>
                        <a:spcAft>
                          <a:spcPts val="0"/>
                        </a:spcAft>
                      </a:pPr>
                      <a:r>
                        <a:rPr lang="es-ES" sz="1500" dirty="0">
                          <a:effectLst/>
                        </a:rPr>
                        <a:t>Resultado esperado</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es-ES" sz="1500" dirty="0">
                          <a:effectLst/>
                        </a:rPr>
                        <a:t>Resultado obtenido</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es-ES" sz="1500" dirty="0">
                          <a:effectLst/>
                        </a:rPr>
                        <a:t> </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r>
              <a:tr h="450139">
                <a:tc>
                  <a:txBody>
                    <a:bodyPr/>
                    <a:lstStyle/>
                    <a:p>
                      <a:pPr algn="ctr">
                        <a:lnSpc>
                          <a:spcPct val="107000"/>
                        </a:lnSpc>
                        <a:spcAft>
                          <a:spcPts val="0"/>
                        </a:spcAft>
                      </a:pPr>
                      <a:r>
                        <a:rPr lang="es-ES" sz="1500" dirty="0">
                          <a:effectLst/>
                        </a:rPr>
                        <a:t>1</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Documento sin chip o chip dañado.</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Si no hay interacción en el chip:</a:t>
                      </a:r>
                    </a:p>
                    <a:p>
                      <a:pPr algn="ctr">
                        <a:lnSpc>
                          <a:spcPct val="107000"/>
                        </a:lnSpc>
                        <a:spcAft>
                          <a:spcPts val="0"/>
                        </a:spcAft>
                      </a:pPr>
                      <a:r>
                        <a:rPr lang="es-ES" sz="1500" dirty="0">
                          <a:effectLst/>
                        </a:rPr>
                        <a:t>“SIN CHIP/NO ES PASAPORTE ELECTRÓNICO”</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“SIN CHIP/NO ES PASAPORTE ELECTRÓNICO”</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r>
              <a:tr h="750231">
                <a:tc>
                  <a:txBody>
                    <a:bodyPr/>
                    <a:lstStyle/>
                    <a:p>
                      <a:pPr algn="ctr">
                        <a:lnSpc>
                          <a:spcPct val="107000"/>
                        </a:lnSpc>
                        <a:spcAft>
                          <a:spcPts val="0"/>
                        </a:spcAft>
                      </a:pPr>
                      <a:r>
                        <a:rPr lang="es-ES" sz="1500" dirty="0">
                          <a:effectLst/>
                        </a:rPr>
                        <a:t>2</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Existe un error en los datos el para acceso BAC, o estos no se proporcionan</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BAC debe fallar y no se debería poder acceder al contenido del chip: “AUTENTIFICACIÓN PARCIAL: BAC-&gt;FALLÓ, NO SE EFECTÚO PA NI AA”</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“AUTENTIFICACIÓN PARCIAL: BAC-&gt;FALLÓ, NO SE EFECTÚO PA NI AA”</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r>
              <a:tr h="600184">
                <a:tc>
                  <a:txBody>
                    <a:bodyPr/>
                    <a:lstStyle/>
                    <a:p>
                      <a:pPr algn="ctr">
                        <a:lnSpc>
                          <a:spcPct val="107000"/>
                        </a:lnSpc>
                        <a:spcAft>
                          <a:spcPts val="0"/>
                        </a:spcAft>
                      </a:pPr>
                      <a:r>
                        <a:rPr lang="es-ES" sz="1500" dirty="0">
                          <a:effectLst/>
                        </a:rPr>
                        <a:t>3</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Alguno/s de: CSCAc, DSc o CRL, no está/n disponible/s o no es/son el/los que corresponde/n</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BAC correcto, PA debe fallar, AA correcta: "AUTENTIFICACIÓN PARCIAL: BAC-&gt;OK, PA-&gt;FALLÓ, AA-&gt;OK"</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"AUTENTIFICACIÓN PARCIAL: BAC-&gt;OK, PA-&gt;FALLÓ, AA-&gt;OK"</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r>
            </a:tbl>
          </a:graphicData>
        </a:graphic>
      </p:graphicFrame>
      <p:pic>
        <p:nvPicPr>
          <p:cNvPr id="38918" name="Imagen 4" descr="Resultado de imagen para verification 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201" y="1953814"/>
            <a:ext cx="5238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4" descr="Resultado de imagen para verification 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201" y="3366216"/>
            <a:ext cx="5238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4" descr="Resultado de imagen para verification 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200" y="4629996"/>
            <a:ext cx="523875" cy="523875"/>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2411760" y="764704"/>
            <a:ext cx="4464496" cy="369332"/>
          </a:xfrm>
          <a:prstGeom prst="rect">
            <a:avLst/>
          </a:prstGeom>
          <a:noFill/>
        </p:spPr>
        <p:txBody>
          <a:bodyPr wrap="square" rtlCol="0">
            <a:spAutoFit/>
          </a:bodyPr>
          <a:lstStyle/>
          <a:p>
            <a:pPr algn="ctr"/>
            <a:r>
              <a:rPr lang="es-ES" b="1" dirty="0" smtClean="0"/>
              <a:t>CASOS DE PRUEBA</a:t>
            </a:r>
          </a:p>
        </p:txBody>
      </p:sp>
    </p:spTree>
    <p:extLst>
      <p:ext uri="{BB962C8B-B14F-4D97-AF65-F5344CB8AC3E}">
        <p14:creationId xmlns:p14="http://schemas.microsoft.com/office/powerpoint/2010/main" val="22629725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7" name="CuadroTexto 6"/>
          <p:cNvSpPr txBox="1"/>
          <p:nvPr/>
        </p:nvSpPr>
        <p:spPr>
          <a:xfrm>
            <a:off x="2411760" y="764704"/>
            <a:ext cx="4464496" cy="369332"/>
          </a:xfrm>
          <a:prstGeom prst="rect">
            <a:avLst/>
          </a:prstGeom>
          <a:noFill/>
        </p:spPr>
        <p:txBody>
          <a:bodyPr wrap="square" rtlCol="0">
            <a:spAutoFit/>
          </a:bodyPr>
          <a:lstStyle/>
          <a:p>
            <a:pPr algn="ctr"/>
            <a:r>
              <a:rPr lang="es-ES" b="1" dirty="0" smtClean="0"/>
              <a:t>CASOS DE PRUEBA</a:t>
            </a:r>
          </a:p>
        </p:txBody>
      </p:sp>
      <p:graphicFrame>
        <p:nvGraphicFramePr>
          <p:cNvPr id="8" name="Tabla 7"/>
          <p:cNvGraphicFramePr>
            <a:graphicFrameLocks noGrp="1"/>
          </p:cNvGraphicFramePr>
          <p:nvPr>
            <p:extLst>
              <p:ext uri="{D42A27DB-BD31-4B8C-83A1-F6EECF244321}">
                <p14:modId xmlns:p14="http://schemas.microsoft.com/office/powerpoint/2010/main" val="2052735707"/>
              </p:ext>
            </p:extLst>
          </p:nvPr>
        </p:nvGraphicFramePr>
        <p:xfrm>
          <a:off x="611560" y="1265583"/>
          <a:ext cx="7848872" cy="4647438"/>
        </p:xfrm>
        <a:graphic>
          <a:graphicData uri="http://schemas.openxmlformats.org/drawingml/2006/table">
            <a:tbl>
              <a:tblPr firstRow="1" firstCol="1" bandRow="1">
                <a:tableStyleId>{073A0DAA-6AF3-43AB-8588-CEC1D06C72B9}</a:tableStyleId>
              </a:tblPr>
              <a:tblGrid>
                <a:gridCol w="648072"/>
                <a:gridCol w="2376264"/>
                <a:gridCol w="2520280"/>
                <a:gridCol w="1656184"/>
                <a:gridCol w="648072"/>
              </a:tblGrid>
              <a:tr h="300092">
                <a:tc>
                  <a:txBody>
                    <a:bodyPr/>
                    <a:lstStyle/>
                    <a:p>
                      <a:pPr>
                        <a:lnSpc>
                          <a:spcPct val="107000"/>
                        </a:lnSpc>
                        <a:spcAft>
                          <a:spcPts val="0"/>
                        </a:spcAft>
                      </a:pPr>
                      <a:r>
                        <a:rPr lang="es-ES" sz="1500" dirty="0">
                          <a:effectLst/>
                        </a:rPr>
                        <a:t>Caso </a:t>
                      </a:r>
                      <a:r>
                        <a:rPr lang="en-US" sz="1500" dirty="0">
                          <a:effectLst/>
                        </a:rPr>
                        <a:t>No.</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a:lnSpc>
                          <a:spcPct val="107000"/>
                        </a:lnSpc>
                        <a:spcAft>
                          <a:spcPts val="0"/>
                        </a:spcAft>
                      </a:pPr>
                      <a:r>
                        <a:rPr lang="es-ES" sz="1500" dirty="0">
                          <a:effectLst/>
                        </a:rPr>
                        <a:t>Condición</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a:lnSpc>
                          <a:spcPct val="107000"/>
                        </a:lnSpc>
                        <a:spcAft>
                          <a:spcPts val="0"/>
                        </a:spcAft>
                      </a:pPr>
                      <a:r>
                        <a:rPr lang="es-ES" sz="1500" dirty="0">
                          <a:effectLst/>
                        </a:rPr>
                        <a:t>Resultado esperado</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es-ES" sz="1500" dirty="0">
                          <a:effectLst/>
                        </a:rPr>
                        <a:t>Resultado obtenido</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es-ES" sz="1500" dirty="0">
                          <a:effectLst/>
                        </a:rPr>
                        <a:t> </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r>
              <a:tr h="900277">
                <a:tc>
                  <a:txBody>
                    <a:bodyPr/>
                    <a:lstStyle/>
                    <a:p>
                      <a:pPr algn="ctr">
                        <a:lnSpc>
                          <a:spcPct val="107000"/>
                        </a:lnSpc>
                        <a:spcAft>
                          <a:spcPts val="0"/>
                        </a:spcAft>
                      </a:pPr>
                      <a:r>
                        <a:rPr lang="es-ES" sz="1500" dirty="0">
                          <a:effectLst/>
                        </a:rPr>
                        <a:t>4</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Documento con datos de AA inconsistentes (la clave pública en DG15 no se corresponde a la clave pública en la memoria segura del chip)</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BAC correcto, PA correcta, AA debe fallar:</a:t>
                      </a:r>
                    </a:p>
                    <a:p>
                      <a:pPr algn="ctr">
                        <a:lnSpc>
                          <a:spcPct val="107000"/>
                        </a:lnSpc>
                        <a:spcAft>
                          <a:spcPts val="0"/>
                        </a:spcAft>
                      </a:pPr>
                      <a:r>
                        <a:rPr lang="es-ES" sz="1500" dirty="0">
                          <a:effectLst/>
                        </a:rPr>
                        <a:t>"AUTENTIFICACIÓN PARCIAL: BAC-&gt;OK, PA-&gt;OK, AA-&gt;FALLÓ"</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"AUTENTIFICACIÓN PARCIAL: BAC-&gt;OK, PA-&gt;OK, AA-&gt;FALLÓ"</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57363" marR="57363" marT="0" marB="0" anchor="ctr"/>
                </a:tc>
              </a:tr>
              <a:tr h="900277">
                <a:tc>
                  <a:txBody>
                    <a:bodyPr/>
                    <a:lstStyle/>
                    <a:p>
                      <a:pPr algn="ctr">
                        <a:lnSpc>
                          <a:spcPct val="107000"/>
                        </a:lnSpc>
                        <a:spcAft>
                          <a:spcPts val="0"/>
                        </a:spcAft>
                      </a:pPr>
                      <a:r>
                        <a:rPr lang="es-ES" sz="1500" dirty="0">
                          <a:effectLst/>
                        </a:rPr>
                        <a:t>5</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Alguno de: CSCAc, DsC o CRL no está disponible o no es el que corresponde, además hay una inconsistencia entre la clave pública (DG15) y la privada de AA.</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BAC correcto, PA y AA deben fallar: "AUTENTIFICACIÓN PARCIAL: BAC-&gt;OK, PA-&gt; FALLÓ, AA-&gt;FALLÓ"</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"AUTENTIFICACIÓN PARCIAL: BAC-&gt;OK, PA-&gt; FALLÓ, AA-&gt;FALLÓ"</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r>
              <a:tr h="450139">
                <a:tc>
                  <a:txBody>
                    <a:bodyPr/>
                    <a:lstStyle/>
                    <a:p>
                      <a:pPr algn="ctr">
                        <a:lnSpc>
                          <a:spcPct val="107000"/>
                        </a:lnSpc>
                        <a:spcAft>
                          <a:spcPts val="0"/>
                        </a:spcAft>
                      </a:pPr>
                      <a:r>
                        <a:rPr lang="es-ES" sz="1500" dirty="0">
                          <a:effectLst/>
                        </a:rPr>
                        <a:t>6</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No se requiere condición (proceso normal)</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Todos los procesos se ejecutan satisfactoriamente:</a:t>
                      </a:r>
                    </a:p>
                    <a:p>
                      <a:pPr algn="ctr">
                        <a:lnSpc>
                          <a:spcPct val="107000"/>
                        </a:lnSpc>
                        <a:spcAft>
                          <a:spcPts val="0"/>
                        </a:spcAft>
                      </a:pPr>
                      <a:r>
                        <a:rPr lang="es-ES" sz="1500" dirty="0">
                          <a:effectLst/>
                        </a:rPr>
                        <a:t>"AUTENTIFICACIÓN EXITOSA"</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r>
                        <a:rPr lang="es-ES" sz="1500" dirty="0">
                          <a:effectLst/>
                        </a:rPr>
                        <a:t>"AUTENTIFICACIÓN EXITOSA"</a:t>
                      </a: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c>
                  <a:txBody>
                    <a:bodyPr/>
                    <a:lstStyle/>
                    <a:p>
                      <a:pPr algn="ctr">
                        <a:lnSpc>
                          <a:spcPct val="107000"/>
                        </a:lnSpc>
                        <a:spcAft>
                          <a:spcPts val="0"/>
                        </a:spcAft>
                      </a:pPr>
                      <a:endParaRPr lang="es-ES" sz="1500" dirty="0">
                        <a:effectLst/>
                        <a:latin typeface="+mn-lt"/>
                        <a:ea typeface="Calibri" panose="020F0502020204030204" pitchFamily="34" charset="0"/>
                        <a:cs typeface="Times New Roman" panose="02020603050405020304" pitchFamily="18" charset="0"/>
                      </a:endParaRPr>
                    </a:p>
                  </a:txBody>
                  <a:tcPr marL="57363" marR="57363" marT="0" marB="0" anchor="ctr"/>
                </a:tc>
              </a:tr>
            </a:tbl>
          </a:graphicData>
        </a:graphic>
      </p:graphicFrame>
      <p:pic>
        <p:nvPicPr>
          <p:cNvPr id="38918" name="Imagen 4" descr="Resultado de imagen para verification 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549" y="2204864"/>
            <a:ext cx="5238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4" descr="Resultado de imagen para verification 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548" y="3589302"/>
            <a:ext cx="5238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4" descr="Resultado de imagen para verification 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547" y="5086123"/>
            <a:ext cx="523875" cy="52387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899592" y="35913"/>
            <a:ext cx="7272808" cy="584775"/>
          </a:xfrm>
          <a:prstGeom prst="rect">
            <a:avLst/>
          </a:prstGeom>
          <a:noFill/>
        </p:spPr>
        <p:txBody>
          <a:bodyPr wrap="square" rtlCol="0">
            <a:spAutoFit/>
          </a:bodyPr>
          <a:lstStyle/>
          <a:p>
            <a:pPr algn="ctr"/>
            <a:r>
              <a:rPr lang="es-ES" sz="3200" b="1" dirty="0" smtClean="0"/>
              <a:t>APLICACIÓN DE LA METODOLOGÍA</a:t>
            </a:r>
            <a:endParaRPr lang="es-ES" sz="3200" b="1" dirty="0"/>
          </a:p>
        </p:txBody>
      </p:sp>
    </p:spTree>
    <p:extLst>
      <p:ext uri="{BB962C8B-B14F-4D97-AF65-F5344CB8AC3E}">
        <p14:creationId xmlns:p14="http://schemas.microsoft.com/office/powerpoint/2010/main" val="21754275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7" name="CuadroTexto 6"/>
          <p:cNvSpPr txBox="1"/>
          <p:nvPr/>
        </p:nvSpPr>
        <p:spPr>
          <a:xfrm>
            <a:off x="1259632" y="2167696"/>
            <a:ext cx="7355160" cy="2585323"/>
          </a:xfrm>
          <a:prstGeom prst="rect">
            <a:avLst/>
          </a:prstGeom>
          <a:noFill/>
        </p:spPr>
        <p:txBody>
          <a:bodyPr wrap="square" rtlCol="0">
            <a:spAutoFit/>
          </a:bodyPr>
          <a:lstStyle/>
          <a:p>
            <a:pPr algn="ctr"/>
            <a:r>
              <a:rPr lang="es-ES" sz="5400" b="1" dirty="0" smtClean="0"/>
              <a:t>CONCLUSIONES</a:t>
            </a:r>
          </a:p>
          <a:p>
            <a:pPr algn="ctr"/>
            <a:r>
              <a:rPr lang="es-ES" sz="5400" b="1" dirty="0" smtClean="0"/>
              <a:t>Y</a:t>
            </a:r>
          </a:p>
          <a:p>
            <a:pPr algn="ctr"/>
            <a:r>
              <a:rPr lang="es-ES" sz="5400" b="1" dirty="0" smtClean="0"/>
              <a:t>RECOMENDACIONES</a:t>
            </a:r>
            <a:endParaRPr lang="es-ES" sz="5400" b="1" dirty="0"/>
          </a:p>
        </p:txBody>
      </p:sp>
    </p:spTree>
    <p:extLst>
      <p:ext uri="{BB962C8B-B14F-4D97-AF65-F5344CB8AC3E}">
        <p14:creationId xmlns:p14="http://schemas.microsoft.com/office/powerpoint/2010/main" val="19455943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11" name="CuadroTexto 10"/>
          <p:cNvSpPr txBox="1"/>
          <p:nvPr/>
        </p:nvSpPr>
        <p:spPr>
          <a:xfrm>
            <a:off x="899592" y="35913"/>
            <a:ext cx="7272808" cy="584775"/>
          </a:xfrm>
          <a:prstGeom prst="rect">
            <a:avLst/>
          </a:prstGeom>
          <a:noFill/>
        </p:spPr>
        <p:txBody>
          <a:bodyPr wrap="square" rtlCol="0">
            <a:spAutoFit/>
          </a:bodyPr>
          <a:lstStyle/>
          <a:p>
            <a:pPr algn="ctr"/>
            <a:r>
              <a:rPr lang="es-ES" sz="3200" b="1" dirty="0" smtClean="0"/>
              <a:t>CONCLUSIONES</a:t>
            </a:r>
            <a:endParaRPr lang="es-ES" sz="3200" b="1" dirty="0"/>
          </a:p>
        </p:txBody>
      </p:sp>
      <p:sp>
        <p:nvSpPr>
          <p:cNvPr id="2" name="CuadroTexto 1"/>
          <p:cNvSpPr txBox="1"/>
          <p:nvPr/>
        </p:nvSpPr>
        <p:spPr>
          <a:xfrm>
            <a:off x="755576" y="1196752"/>
            <a:ext cx="7704856" cy="4293483"/>
          </a:xfrm>
          <a:prstGeom prst="rect">
            <a:avLst/>
          </a:prstGeom>
          <a:noFill/>
        </p:spPr>
        <p:txBody>
          <a:bodyPr wrap="square" rtlCol="0">
            <a:spAutoFit/>
          </a:bodyPr>
          <a:lstStyle/>
          <a:p>
            <a:pPr marL="285750" indent="-285750">
              <a:buFont typeface="Arial" panose="020B0604020202020204" pitchFamily="34" charset="0"/>
              <a:buChar char="•"/>
            </a:pPr>
            <a:r>
              <a:rPr lang="es-ES" sz="2100" dirty="0" smtClean="0"/>
              <a:t>La inversión que se realice en la emisión de ePassports estará justificada: más seguridad, mejora de los procesos</a:t>
            </a:r>
          </a:p>
          <a:p>
            <a:pPr marL="285750" indent="-285750">
              <a:buFont typeface="Arial" panose="020B0604020202020204" pitchFamily="34" charset="0"/>
              <a:buChar char="•"/>
            </a:pPr>
            <a:endParaRPr lang="es-ES" sz="2100" dirty="0" smtClean="0"/>
          </a:p>
          <a:p>
            <a:pPr marL="285750" indent="-285750">
              <a:buFont typeface="Arial" panose="020B0604020202020204" pitchFamily="34" charset="0"/>
              <a:buChar char="•"/>
            </a:pPr>
            <a:r>
              <a:rPr lang="es-ES" sz="2100" dirty="0" smtClean="0"/>
              <a:t>La decisión de ¿qué mecanismos de seguridad debe implementar el ePassport Ecuatoriano? Puede depender en ocasiones de acuerdos políticos entre estados, en todo caso Ecuador debe buscar mejoras en seguridad.</a:t>
            </a:r>
          </a:p>
          <a:p>
            <a:pPr marL="285750" indent="-285750">
              <a:buFont typeface="Arial" panose="020B0604020202020204" pitchFamily="34" charset="0"/>
              <a:buChar char="•"/>
            </a:pPr>
            <a:endParaRPr lang="es-ES" sz="2100" dirty="0"/>
          </a:p>
          <a:p>
            <a:pPr marL="285750" indent="-285750">
              <a:buFont typeface="Arial" panose="020B0604020202020204" pitchFamily="34" charset="0"/>
              <a:buChar char="•"/>
            </a:pPr>
            <a:r>
              <a:rPr lang="es-EC" sz="2100" dirty="0"/>
              <a:t>La metodología planteada es válida para la verificación electrónica de pasaportes biométricos, de tal manera que se puede confiar en los resultados de su </a:t>
            </a:r>
            <a:r>
              <a:rPr lang="es-EC" sz="2100" dirty="0" smtClean="0"/>
              <a:t>aplicación. Esta característica también la hereda la herramienta desarrollada.</a:t>
            </a:r>
            <a:endParaRPr lang="es-ES" sz="2100" dirty="0"/>
          </a:p>
          <a:p>
            <a:endParaRPr lang="es-ES" sz="2100" dirty="0"/>
          </a:p>
        </p:txBody>
      </p:sp>
    </p:spTree>
    <p:extLst>
      <p:ext uri="{BB962C8B-B14F-4D97-AF65-F5344CB8AC3E}">
        <p14:creationId xmlns:p14="http://schemas.microsoft.com/office/powerpoint/2010/main" val="25465048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11" name="CuadroTexto 10"/>
          <p:cNvSpPr txBox="1"/>
          <p:nvPr/>
        </p:nvSpPr>
        <p:spPr>
          <a:xfrm>
            <a:off x="899592" y="35913"/>
            <a:ext cx="7272808" cy="584775"/>
          </a:xfrm>
          <a:prstGeom prst="rect">
            <a:avLst/>
          </a:prstGeom>
          <a:noFill/>
        </p:spPr>
        <p:txBody>
          <a:bodyPr wrap="square" rtlCol="0">
            <a:spAutoFit/>
          </a:bodyPr>
          <a:lstStyle/>
          <a:p>
            <a:pPr algn="ctr"/>
            <a:r>
              <a:rPr lang="es-ES" sz="3200" b="1" dirty="0" smtClean="0"/>
              <a:t>CONCLUSIONES</a:t>
            </a:r>
            <a:endParaRPr lang="es-ES" sz="3200" b="1" dirty="0"/>
          </a:p>
        </p:txBody>
      </p:sp>
      <p:sp>
        <p:nvSpPr>
          <p:cNvPr id="7" name="CuadroTexto 6"/>
          <p:cNvSpPr txBox="1"/>
          <p:nvPr/>
        </p:nvSpPr>
        <p:spPr>
          <a:xfrm>
            <a:off x="1763688" y="764704"/>
            <a:ext cx="5544616" cy="369332"/>
          </a:xfrm>
          <a:prstGeom prst="rect">
            <a:avLst/>
          </a:prstGeom>
          <a:noFill/>
        </p:spPr>
        <p:txBody>
          <a:bodyPr wrap="square" rtlCol="0">
            <a:spAutoFit/>
          </a:bodyPr>
          <a:lstStyle/>
          <a:p>
            <a:pPr algn="ctr"/>
            <a:r>
              <a:rPr lang="es-ES" b="1" dirty="0" smtClean="0"/>
              <a:t>ALGORITMOS DE FIRMA Y TAMAÑO DE CLAVES</a:t>
            </a:r>
          </a:p>
        </p:txBody>
      </p:sp>
      <p:graphicFrame>
        <p:nvGraphicFramePr>
          <p:cNvPr id="8" name="Tabla 7"/>
          <p:cNvGraphicFramePr>
            <a:graphicFrameLocks noGrp="1"/>
          </p:cNvGraphicFramePr>
          <p:nvPr>
            <p:extLst>
              <p:ext uri="{D42A27DB-BD31-4B8C-83A1-F6EECF244321}">
                <p14:modId xmlns:p14="http://schemas.microsoft.com/office/powerpoint/2010/main" val="2858659370"/>
              </p:ext>
            </p:extLst>
          </p:nvPr>
        </p:nvGraphicFramePr>
        <p:xfrm>
          <a:off x="899592" y="1412776"/>
          <a:ext cx="7272808" cy="4389120"/>
        </p:xfrm>
        <a:graphic>
          <a:graphicData uri="http://schemas.openxmlformats.org/drawingml/2006/table">
            <a:tbl>
              <a:tblPr firstRow="1" firstCol="1" bandRow="1">
                <a:tableStyleId>{073A0DAA-6AF3-43AB-8588-CEC1D06C72B9}</a:tableStyleId>
              </a:tblPr>
              <a:tblGrid>
                <a:gridCol w="1453952"/>
                <a:gridCol w="1454714"/>
                <a:gridCol w="1454714"/>
                <a:gridCol w="1454714"/>
                <a:gridCol w="1454714"/>
              </a:tblGrid>
              <a:tr h="0">
                <a:tc>
                  <a:txBody>
                    <a:bodyPr/>
                    <a:lstStyle/>
                    <a:p>
                      <a:pPr indent="0" algn="ctr">
                        <a:lnSpc>
                          <a:spcPct val="100000"/>
                        </a:lnSpc>
                        <a:spcAft>
                          <a:spcPts val="0"/>
                        </a:spcAft>
                      </a:pPr>
                      <a:r>
                        <a:rPr lang="es-ES" sz="1800" dirty="0">
                          <a:effectLst/>
                        </a:rPr>
                        <a:t>Fuerza de la seguridad en bits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Algoritmos de clave simétrica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RSA (criptografía de factorización de enteros)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DSA (criptografía de campo-finito)</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ECDSA (criptografía de curva elíptica)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0" algn="ctr">
                        <a:lnSpc>
                          <a:spcPct val="100000"/>
                        </a:lnSpc>
                        <a:spcAft>
                          <a:spcPts val="0"/>
                        </a:spcAft>
                      </a:pPr>
                      <a:r>
                        <a:rPr lang="es-ES" sz="1800" dirty="0">
                          <a:effectLst/>
                        </a:rPr>
                        <a:t>≤ 80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2TDEA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k = 1024</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L = 1024</a:t>
                      </a:r>
                    </a:p>
                    <a:p>
                      <a:pPr indent="0" algn="ctr">
                        <a:lnSpc>
                          <a:spcPct val="100000"/>
                        </a:lnSpc>
                        <a:spcAft>
                          <a:spcPts val="0"/>
                        </a:spcAft>
                      </a:pPr>
                      <a:r>
                        <a:rPr lang="es-ES" sz="1800" dirty="0">
                          <a:effectLst/>
                        </a:rPr>
                        <a:t>N = 160</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f = 160-223</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0" algn="ctr">
                        <a:lnSpc>
                          <a:spcPct val="100000"/>
                        </a:lnSpc>
                        <a:spcAft>
                          <a:spcPts val="0"/>
                        </a:spcAft>
                      </a:pPr>
                      <a:r>
                        <a:rPr lang="es-ES" sz="1800" dirty="0">
                          <a:effectLst/>
                        </a:rPr>
                        <a:t>112</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3TDEA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k = 2048</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L = 2048</a:t>
                      </a:r>
                    </a:p>
                    <a:p>
                      <a:pPr indent="0" algn="ctr">
                        <a:lnSpc>
                          <a:spcPct val="100000"/>
                        </a:lnSpc>
                        <a:spcAft>
                          <a:spcPts val="0"/>
                        </a:spcAft>
                      </a:pPr>
                      <a:r>
                        <a:rPr lang="es-ES" sz="1800" dirty="0">
                          <a:effectLst/>
                        </a:rPr>
                        <a:t>N = 224</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f = 224-255</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0" algn="ctr">
                        <a:lnSpc>
                          <a:spcPct val="100000"/>
                        </a:lnSpc>
                        <a:spcAft>
                          <a:spcPts val="0"/>
                        </a:spcAft>
                      </a:pPr>
                      <a:r>
                        <a:rPr lang="es-ES" sz="1800" dirty="0">
                          <a:effectLst/>
                        </a:rPr>
                        <a:t>128</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AES-128</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k = 3072</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L = 3072</a:t>
                      </a:r>
                    </a:p>
                    <a:p>
                      <a:pPr indent="0" algn="ctr">
                        <a:lnSpc>
                          <a:spcPct val="100000"/>
                        </a:lnSpc>
                        <a:spcAft>
                          <a:spcPts val="0"/>
                        </a:spcAft>
                      </a:pPr>
                      <a:r>
                        <a:rPr lang="es-ES" sz="1800" dirty="0">
                          <a:effectLst/>
                        </a:rPr>
                        <a:t>N = 256</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f = 256-383</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0" algn="ctr">
                        <a:lnSpc>
                          <a:spcPct val="100000"/>
                        </a:lnSpc>
                        <a:spcAft>
                          <a:spcPts val="0"/>
                        </a:spcAft>
                      </a:pPr>
                      <a:r>
                        <a:rPr lang="es-ES" sz="1800" dirty="0">
                          <a:effectLst/>
                        </a:rPr>
                        <a:t>192</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AES-192</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k = 7680</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L = 7680</a:t>
                      </a:r>
                    </a:p>
                    <a:p>
                      <a:pPr indent="0" algn="ctr">
                        <a:lnSpc>
                          <a:spcPct val="100000"/>
                        </a:lnSpc>
                        <a:spcAft>
                          <a:spcPts val="0"/>
                        </a:spcAft>
                      </a:pPr>
                      <a:r>
                        <a:rPr lang="es-ES" sz="1800" dirty="0">
                          <a:effectLst/>
                        </a:rPr>
                        <a:t>N = 384</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f = 384-511</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0" algn="ctr">
                        <a:lnSpc>
                          <a:spcPct val="100000"/>
                        </a:lnSpc>
                        <a:spcAft>
                          <a:spcPts val="0"/>
                        </a:spcAft>
                      </a:pPr>
                      <a:r>
                        <a:rPr lang="es-ES" sz="1800" dirty="0">
                          <a:effectLst/>
                        </a:rPr>
                        <a:t>256</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AES-256</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k = 15360</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L = 15360</a:t>
                      </a:r>
                    </a:p>
                    <a:p>
                      <a:pPr indent="0" algn="ctr">
                        <a:lnSpc>
                          <a:spcPct val="100000"/>
                        </a:lnSpc>
                        <a:spcAft>
                          <a:spcPts val="0"/>
                        </a:spcAft>
                      </a:pPr>
                      <a:r>
                        <a:rPr lang="es-ES" sz="1800" dirty="0">
                          <a:effectLst/>
                        </a:rPr>
                        <a:t>N = 512</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dirty="0">
                          <a:effectLst/>
                        </a:rPr>
                        <a:t>f = 512+</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7275912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11" name="CuadroTexto 10"/>
          <p:cNvSpPr txBox="1"/>
          <p:nvPr/>
        </p:nvSpPr>
        <p:spPr>
          <a:xfrm>
            <a:off x="899592" y="35913"/>
            <a:ext cx="7272808" cy="584775"/>
          </a:xfrm>
          <a:prstGeom prst="rect">
            <a:avLst/>
          </a:prstGeom>
          <a:noFill/>
        </p:spPr>
        <p:txBody>
          <a:bodyPr wrap="square" rtlCol="0">
            <a:spAutoFit/>
          </a:bodyPr>
          <a:lstStyle/>
          <a:p>
            <a:pPr algn="ctr"/>
            <a:r>
              <a:rPr lang="es-ES" sz="3200" b="1" dirty="0" smtClean="0"/>
              <a:t>CONCLUSIONES</a:t>
            </a:r>
            <a:endParaRPr lang="es-ES" sz="3200" b="1" dirty="0"/>
          </a:p>
        </p:txBody>
      </p:sp>
      <p:sp>
        <p:nvSpPr>
          <p:cNvPr id="7" name="CuadroTexto 6"/>
          <p:cNvSpPr txBox="1"/>
          <p:nvPr/>
        </p:nvSpPr>
        <p:spPr>
          <a:xfrm>
            <a:off x="1763688" y="764704"/>
            <a:ext cx="5544616" cy="369332"/>
          </a:xfrm>
          <a:prstGeom prst="rect">
            <a:avLst/>
          </a:prstGeom>
          <a:noFill/>
        </p:spPr>
        <p:txBody>
          <a:bodyPr wrap="square" rtlCol="0">
            <a:spAutoFit/>
          </a:bodyPr>
          <a:lstStyle/>
          <a:p>
            <a:pPr algn="ctr"/>
            <a:r>
              <a:rPr lang="es-ES" b="1" dirty="0" smtClean="0"/>
              <a:t>ALGORITMOS DE FIRMA Y TAMAÑO DE CLAVES</a:t>
            </a:r>
          </a:p>
        </p:txBody>
      </p:sp>
      <p:graphicFrame>
        <p:nvGraphicFramePr>
          <p:cNvPr id="3" name="Tabla 2"/>
          <p:cNvGraphicFramePr>
            <a:graphicFrameLocks noGrp="1"/>
          </p:cNvGraphicFramePr>
          <p:nvPr>
            <p:extLst>
              <p:ext uri="{D42A27DB-BD31-4B8C-83A1-F6EECF244321}">
                <p14:modId xmlns:p14="http://schemas.microsoft.com/office/powerpoint/2010/main" val="1980177371"/>
              </p:ext>
            </p:extLst>
          </p:nvPr>
        </p:nvGraphicFramePr>
        <p:xfrm>
          <a:off x="827584" y="1484784"/>
          <a:ext cx="7488832" cy="3840480"/>
        </p:xfrm>
        <a:graphic>
          <a:graphicData uri="http://schemas.openxmlformats.org/drawingml/2006/table">
            <a:tbl>
              <a:tblPr firstRow="1" firstCol="1" bandRow="1">
                <a:tableStyleId>{2D5ABB26-0587-4C30-8999-92F81FD0307C}</a:tableStyleId>
              </a:tblPr>
              <a:tblGrid>
                <a:gridCol w="2049145"/>
                <a:gridCol w="1259840"/>
                <a:gridCol w="1443543"/>
                <a:gridCol w="2736304"/>
              </a:tblGrid>
              <a:tr h="0">
                <a:tc>
                  <a:txBody>
                    <a:bodyPr/>
                    <a:lstStyle/>
                    <a:p>
                      <a:pPr indent="0" algn="l">
                        <a:lnSpc>
                          <a:spcPct val="100000"/>
                        </a:lnSpc>
                        <a:spcAft>
                          <a:spcPts val="0"/>
                        </a:spcAft>
                      </a:pPr>
                      <a:r>
                        <a:rPr lang="es-EC" sz="1800" b="1" dirty="0">
                          <a:effectLst/>
                        </a:rPr>
                        <a:t>Característica</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b="1" dirty="0">
                          <a:effectLst/>
                        </a:rPr>
                        <a:t>RSA</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b="1" dirty="0">
                          <a:effectLst/>
                        </a:rPr>
                        <a:t>DSA</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b="1" dirty="0">
                          <a:effectLst/>
                        </a:rPr>
                        <a:t>ECDSA</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130">
                <a:tc>
                  <a:txBody>
                    <a:bodyPr/>
                    <a:lstStyle/>
                    <a:p>
                      <a:pPr indent="0" algn="l">
                        <a:lnSpc>
                          <a:spcPct val="100000"/>
                        </a:lnSpc>
                        <a:spcAft>
                          <a:spcPts val="0"/>
                        </a:spcAft>
                      </a:pPr>
                      <a:r>
                        <a:rPr lang="es-EC" sz="1800" b="1" dirty="0">
                          <a:effectLst/>
                        </a:rPr>
                        <a:t>Rapidez en la generación de la firma</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dirty="0">
                          <a:effectLst/>
                        </a:rPr>
                        <a:t>Más lento que DSA y ECDSA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dirty="0">
                          <a:effectLst/>
                        </a:rPr>
                        <a:t>Más rápido que RSA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indent="0" algn="l">
                        <a:lnSpc>
                          <a:spcPct val="100000"/>
                        </a:lnSpc>
                        <a:spcAft>
                          <a:spcPts val="0"/>
                        </a:spcAft>
                      </a:pPr>
                      <a:r>
                        <a:rPr lang="es-EC" sz="1800" dirty="0">
                          <a:effectLst/>
                        </a:rPr>
                        <a:t>Más rápido que RSA (con claves grandes) </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indent="0" algn="l">
                        <a:lnSpc>
                          <a:spcPct val="100000"/>
                        </a:lnSpc>
                        <a:spcAft>
                          <a:spcPts val="0"/>
                        </a:spcAft>
                      </a:pPr>
                      <a:r>
                        <a:rPr lang="es-EC" sz="1800" b="1" dirty="0">
                          <a:effectLst/>
                        </a:rPr>
                        <a:t>Rapidez en la verificación de la firma</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dirty="0">
                          <a:effectLst/>
                        </a:rPr>
                        <a:t>Más rápido que DSA y ECDSA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indent="0" algn="l">
                        <a:lnSpc>
                          <a:spcPct val="100000"/>
                        </a:lnSpc>
                        <a:spcAft>
                          <a:spcPts val="0"/>
                        </a:spcAft>
                      </a:pPr>
                      <a:r>
                        <a:rPr lang="es-EC" sz="1800" dirty="0">
                          <a:effectLst/>
                        </a:rPr>
                        <a:t>Más lento que RSA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dirty="0">
                          <a:effectLst/>
                        </a:rPr>
                        <a:t>Más lento que RSA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indent="0" algn="l">
                        <a:lnSpc>
                          <a:spcPct val="100000"/>
                        </a:lnSpc>
                        <a:spcAft>
                          <a:spcPts val="0"/>
                        </a:spcAft>
                      </a:pPr>
                      <a:r>
                        <a:rPr lang="es-EC" sz="1800" b="1" dirty="0">
                          <a:effectLst/>
                        </a:rPr>
                        <a:t>Espacio requerido para la firma</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dirty="0">
                          <a:effectLst/>
                        </a:rPr>
                        <a:t>Mayor que ECDSA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dirty="0">
                          <a:effectLst/>
                        </a:rPr>
                        <a:t>Mayor que RSA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dirty="0">
                          <a:effectLst/>
                        </a:rPr>
                        <a:t>Menor que RSA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indent="0" algn="l">
                        <a:lnSpc>
                          <a:spcPct val="100000"/>
                        </a:lnSpc>
                        <a:spcAft>
                          <a:spcPts val="0"/>
                        </a:spcAft>
                      </a:pPr>
                      <a:r>
                        <a:rPr lang="es-EC" sz="1800" b="1" dirty="0">
                          <a:effectLst/>
                        </a:rPr>
                        <a:t>Seguridad (dificultad para resolverlo) </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dirty="0">
                          <a:effectLst/>
                        </a:rPr>
                        <a:t>Sub exponencial</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dirty="0">
                          <a:effectLst/>
                        </a:rPr>
                        <a:t>Sub exponencial</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lnSpc>
                          <a:spcPct val="100000"/>
                        </a:lnSpc>
                        <a:spcAft>
                          <a:spcPts val="0"/>
                        </a:spcAft>
                      </a:pPr>
                      <a:r>
                        <a:rPr lang="es-EC" sz="1800" dirty="0">
                          <a:effectLst/>
                        </a:rPr>
                        <a:t>Full exponencial</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16982229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11" name="CuadroTexto 10"/>
          <p:cNvSpPr txBox="1"/>
          <p:nvPr/>
        </p:nvSpPr>
        <p:spPr>
          <a:xfrm>
            <a:off x="899592" y="35913"/>
            <a:ext cx="7272808" cy="584775"/>
          </a:xfrm>
          <a:prstGeom prst="rect">
            <a:avLst/>
          </a:prstGeom>
          <a:noFill/>
        </p:spPr>
        <p:txBody>
          <a:bodyPr wrap="square" rtlCol="0">
            <a:spAutoFit/>
          </a:bodyPr>
          <a:lstStyle/>
          <a:p>
            <a:pPr algn="ctr"/>
            <a:r>
              <a:rPr lang="es-ES" sz="3200" b="1" dirty="0" smtClean="0"/>
              <a:t>CONCLUSIONES</a:t>
            </a:r>
            <a:endParaRPr lang="es-ES" sz="3200" b="1" dirty="0"/>
          </a:p>
        </p:txBody>
      </p:sp>
      <p:sp>
        <p:nvSpPr>
          <p:cNvPr id="7" name="CuadroTexto 6"/>
          <p:cNvSpPr txBox="1"/>
          <p:nvPr/>
        </p:nvSpPr>
        <p:spPr>
          <a:xfrm>
            <a:off x="1763688" y="764704"/>
            <a:ext cx="5544616" cy="369332"/>
          </a:xfrm>
          <a:prstGeom prst="rect">
            <a:avLst/>
          </a:prstGeom>
          <a:noFill/>
        </p:spPr>
        <p:txBody>
          <a:bodyPr wrap="square" rtlCol="0">
            <a:spAutoFit/>
          </a:bodyPr>
          <a:lstStyle/>
          <a:p>
            <a:pPr algn="ctr"/>
            <a:r>
              <a:rPr lang="es-ES" b="1" dirty="0" smtClean="0"/>
              <a:t>ALGORITMOS DE CONDENSACIÓN</a:t>
            </a:r>
          </a:p>
        </p:txBody>
      </p:sp>
      <p:graphicFrame>
        <p:nvGraphicFramePr>
          <p:cNvPr id="2" name="Tabla 1"/>
          <p:cNvGraphicFramePr>
            <a:graphicFrameLocks noGrp="1"/>
          </p:cNvGraphicFramePr>
          <p:nvPr>
            <p:extLst>
              <p:ext uri="{D42A27DB-BD31-4B8C-83A1-F6EECF244321}">
                <p14:modId xmlns:p14="http://schemas.microsoft.com/office/powerpoint/2010/main" val="1039845325"/>
              </p:ext>
            </p:extLst>
          </p:nvPr>
        </p:nvGraphicFramePr>
        <p:xfrm>
          <a:off x="2195736" y="1628800"/>
          <a:ext cx="4968552" cy="2880360"/>
        </p:xfrm>
        <a:graphic>
          <a:graphicData uri="http://schemas.openxmlformats.org/drawingml/2006/table">
            <a:tbl>
              <a:tblPr firstRow="1" firstCol="1" bandRow="1">
                <a:tableStyleId>{073A0DAA-6AF3-43AB-8588-CEC1D06C72B9}</a:tableStyleId>
              </a:tblPr>
              <a:tblGrid>
                <a:gridCol w="2483625"/>
                <a:gridCol w="2484927"/>
              </a:tblGrid>
              <a:tr h="0">
                <a:tc>
                  <a:txBody>
                    <a:bodyPr/>
                    <a:lstStyle/>
                    <a:p>
                      <a:pPr indent="0" algn="ctr">
                        <a:lnSpc>
                          <a:spcPct val="150000"/>
                        </a:lnSpc>
                        <a:spcAft>
                          <a:spcPts val="0"/>
                        </a:spcAft>
                      </a:pPr>
                      <a:r>
                        <a:rPr lang="es-ES" sz="1800" dirty="0">
                          <a:effectLst/>
                        </a:rPr>
                        <a:t>Fuerza de la seguridad en bits</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es-ES" sz="1800" dirty="0">
                          <a:effectLst/>
                        </a:rPr>
                        <a:t>Algoritmos de clave simétrica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0" algn="ctr">
                        <a:lnSpc>
                          <a:spcPct val="150000"/>
                        </a:lnSpc>
                        <a:spcAft>
                          <a:spcPts val="0"/>
                        </a:spcAft>
                      </a:pPr>
                      <a:r>
                        <a:rPr lang="es-ES" sz="1800" dirty="0">
                          <a:effectLst/>
                        </a:rPr>
                        <a:t>≤ 80</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es-ES" sz="1800" dirty="0">
                          <a:effectLst/>
                        </a:rPr>
                        <a:t>SHA-1</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0" algn="ctr">
                        <a:lnSpc>
                          <a:spcPct val="150000"/>
                        </a:lnSpc>
                        <a:spcAft>
                          <a:spcPts val="0"/>
                        </a:spcAft>
                      </a:pPr>
                      <a:r>
                        <a:rPr lang="es-ES" sz="1800" dirty="0">
                          <a:effectLst/>
                        </a:rPr>
                        <a:t>112</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es-ES" sz="1800" dirty="0">
                          <a:effectLst/>
                        </a:rPr>
                        <a:t>SHA-224</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0" algn="ctr">
                        <a:lnSpc>
                          <a:spcPct val="150000"/>
                        </a:lnSpc>
                        <a:spcAft>
                          <a:spcPts val="0"/>
                        </a:spcAft>
                      </a:pPr>
                      <a:r>
                        <a:rPr lang="es-ES" sz="1800" dirty="0">
                          <a:effectLst/>
                        </a:rPr>
                        <a:t>128</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es-ES" sz="1800" dirty="0">
                          <a:effectLst/>
                        </a:rPr>
                        <a:t>SHA-256</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0" algn="ctr">
                        <a:lnSpc>
                          <a:spcPct val="150000"/>
                        </a:lnSpc>
                        <a:spcAft>
                          <a:spcPts val="0"/>
                        </a:spcAft>
                      </a:pPr>
                      <a:r>
                        <a:rPr lang="es-ES" sz="1800" dirty="0">
                          <a:effectLst/>
                        </a:rPr>
                        <a:t>192</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es-ES" sz="1800" dirty="0">
                          <a:effectLst/>
                        </a:rPr>
                        <a:t>SHA-384</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0" algn="ctr">
                        <a:lnSpc>
                          <a:spcPct val="150000"/>
                        </a:lnSpc>
                        <a:spcAft>
                          <a:spcPts val="0"/>
                        </a:spcAft>
                      </a:pPr>
                      <a:r>
                        <a:rPr lang="es-ES" sz="1800" dirty="0">
                          <a:effectLst/>
                        </a:rPr>
                        <a:t>256</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es-ES" sz="1800" dirty="0">
                          <a:effectLst/>
                        </a:rPr>
                        <a:t>SHA-512</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6505838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11" name="CuadroTexto 10"/>
          <p:cNvSpPr txBox="1"/>
          <p:nvPr/>
        </p:nvSpPr>
        <p:spPr>
          <a:xfrm>
            <a:off x="899592" y="35913"/>
            <a:ext cx="7272808" cy="584775"/>
          </a:xfrm>
          <a:prstGeom prst="rect">
            <a:avLst/>
          </a:prstGeom>
          <a:noFill/>
        </p:spPr>
        <p:txBody>
          <a:bodyPr wrap="square" rtlCol="0">
            <a:spAutoFit/>
          </a:bodyPr>
          <a:lstStyle/>
          <a:p>
            <a:pPr algn="ctr"/>
            <a:r>
              <a:rPr lang="es-ES" sz="3200" b="1" dirty="0" smtClean="0"/>
              <a:t>RECOMENDACIONES</a:t>
            </a:r>
            <a:endParaRPr lang="es-ES" sz="3200" b="1" dirty="0"/>
          </a:p>
        </p:txBody>
      </p:sp>
      <p:sp>
        <p:nvSpPr>
          <p:cNvPr id="8" name="CuadroTexto 7"/>
          <p:cNvSpPr txBox="1"/>
          <p:nvPr/>
        </p:nvSpPr>
        <p:spPr>
          <a:xfrm>
            <a:off x="899592" y="1412776"/>
            <a:ext cx="7488832" cy="3970318"/>
          </a:xfrm>
          <a:prstGeom prst="rect">
            <a:avLst/>
          </a:prstGeom>
          <a:noFill/>
        </p:spPr>
        <p:txBody>
          <a:bodyPr wrap="square" rtlCol="0">
            <a:spAutoFit/>
          </a:bodyPr>
          <a:lstStyle/>
          <a:p>
            <a:pPr marL="285750" indent="-285750">
              <a:buFont typeface="Arial" panose="020B0604020202020204" pitchFamily="34" charset="0"/>
              <a:buChar char="•"/>
            </a:pPr>
            <a:r>
              <a:rPr lang="es-EC" dirty="0"/>
              <a:t>S</a:t>
            </a:r>
            <a:r>
              <a:rPr lang="es-EC" dirty="0" smtClean="0"/>
              <a:t>e </a:t>
            </a:r>
            <a:r>
              <a:rPr lang="es-EC" dirty="0"/>
              <a:t>recomienda usar tamaños de claves cuya fortaleza en la seguridad sea mayor o igual a 112 bits, es decir claves mayores o iguales a 2048 bits para RSA o DSA y mayores o iguales a 224 bits para </a:t>
            </a:r>
            <a:r>
              <a:rPr lang="es-EC" dirty="0" smtClean="0"/>
              <a:t>ECDSA</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a:t>Para los requerimientos actuales de seguridad, si se usan tamaños de claves apropiados, el algoritmo de firma que se decida usar (RSA, DSA o ECDSA) cobra menor relevancia, sin embargo ECDSA ofrece mayor seguridad con miras al </a:t>
            </a:r>
            <a:r>
              <a:rPr lang="es-EC" dirty="0" smtClean="0"/>
              <a:t>futuro</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a:t>En cuanto al algoritmo de hash, todos los disponibles (SHA-224, SHA-256, SHA-384 y SHA-512) tienen una fortaleza en la seguridad mayor o igual a 112 bits, por lo que se adaptan bien las condiciones de seguridad requeridas</a:t>
            </a:r>
            <a:endParaRPr lang="es-ES" dirty="0"/>
          </a:p>
        </p:txBody>
      </p:sp>
    </p:spTree>
    <p:extLst>
      <p:ext uri="{BB962C8B-B14F-4D97-AF65-F5344CB8AC3E}">
        <p14:creationId xmlns:p14="http://schemas.microsoft.com/office/powerpoint/2010/main" val="884229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11" name="CuadroTexto 10"/>
          <p:cNvSpPr txBox="1"/>
          <p:nvPr/>
        </p:nvSpPr>
        <p:spPr>
          <a:xfrm>
            <a:off x="899592" y="35913"/>
            <a:ext cx="7272808" cy="584775"/>
          </a:xfrm>
          <a:prstGeom prst="rect">
            <a:avLst/>
          </a:prstGeom>
          <a:noFill/>
        </p:spPr>
        <p:txBody>
          <a:bodyPr wrap="square" rtlCol="0">
            <a:spAutoFit/>
          </a:bodyPr>
          <a:lstStyle/>
          <a:p>
            <a:pPr algn="ctr"/>
            <a:r>
              <a:rPr lang="es-ES" sz="3200" b="1" dirty="0" smtClean="0"/>
              <a:t>RECOMENDACIONES</a:t>
            </a:r>
            <a:endParaRPr lang="es-ES" sz="3200" b="1" dirty="0"/>
          </a:p>
        </p:txBody>
      </p:sp>
      <p:sp>
        <p:nvSpPr>
          <p:cNvPr id="8" name="CuadroTexto 7"/>
          <p:cNvSpPr txBox="1"/>
          <p:nvPr/>
        </p:nvSpPr>
        <p:spPr>
          <a:xfrm>
            <a:off x="899592" y="1412776"/>
            <a:ext cx="7488832" cy="2308324"/>
          </a:xfrm>
          <a:prstGeom prst="rect">
            <a:avLst/>
          </a:prstGeom>
          <a:noFill/>
        </p:spPr>
        <p:txBody>
          <a:bodyPr wrap="square" rtlCol="0">
            <a:spAutoFit/>
          </a:bodyPr>
          <a:lstStyle/>
          <a:p>
            <a:pPr marL="285750" indent="-285750">
              <a:buFont typeface="Arial" panose="020B0604020202020204" pitchFamily="34" charset="0"/>
              <a:buChar char="•"/>
            </a:pPr>
            <a:r>
              <a:rPr lang="es-EC" dirty="0"/>
              <a:t>Se recomienda que el pasaporte biométrico ecuatoriano cuente con un mecanismo de autenticación del chip para evitar la clonación y garantizar que los datos se leen del chip original</a:t>
            </a:r>
            <a:r>
              <a:rPr lang="es-EC" dirty="0" smtClean="0"/>
              <a:t>.</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a:t>En cuanto al mecanismo de control de acceso, en esta trabajo se ha usado BAC por motivos de factibilidad, sin embargo se recomienda, de ser posible, el uso de PACE, que brinda una mejora sustancial con respecto al anterior.</a:t>
            </a:r>
            <a:endParaRPr lang="es-ES" dirty="0"/>
          </a:p>
        </p:txBody>
      </p:sp>
    </p:spTree>
    <p:extLst>
      <p:ext uri="{BB962C8B-B14F-4D97-AF65-F5344CB8AC3E}">
        <p14:creationId xmlns:p14="http://schemas.microsoft.com/office/powerpoint/2010/main" val="1483463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2627784" y="35913"/>
            <a:ext cx="3888432" cy="584775"/>
          </a:xfrm>
          <a:prstGeom prst="rect">
            <a:avLst/>
          </a:prstGeom>
          <a:noFill/>
        </p:spPr>
        <p:txBody>
          <a:bodyPr wrap="square" rtlCol="0">
            <a:spAutoFit/>
          </a:bodyPr>
          <a:lstStyle/>
          <a:p>
            <a:pPr algn="ctr"/>
            <a:r>
              <a:rPr lang="es-ES" sz="3200" b="1" dirty="0" smtClean="0"/>
              <a:t>Objetivos</a:t>
            </a:r>
            <a:endParaRPr lang="es-ES" sz="2000" b="1" dirty="0"/>
          </a:p>
        </p:txBody>
      </p:sp>
      <p:graphicFrame>
        <p:nvGraphicFramePr>
          <p:cNvPr id="3" name="Diagrama 2"/>
          <p:cNvGraphicFramePr/>
          <p:nvPr>
            <p:extLst>
              <p:ext uri="{D42A27DB-BD31-4B8C-83A1-F6EECF244321}">
                <p14:modId xmlns:p14="http://schemas.microsoft.com/office/powerpoint/2010/main" val="79293426"/>
              </p:ext>
            </p:extLst>
          </p:nvPr>
        </p:nvGraphicFramePr>
        <p:xfrm>
          <a:off x="827584" y="908720"/>
          <a:ext cx="763284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02462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7" name="CuadroTexto 6"/>
          <p:cNvSpPr txBox="1"/>
          <p:nvPr/>
        </p:nvSpPr>
        <p:spPr>
          <a:xfrm>
            <a:off x="1259632" y="2167696"/>
            <a:ext cx="7355160" cy="1754326"/>
          </a:xfrm>
          <a:prstGeom prst="rect">
            <a:avLst/>
          </a:prstGeom>
          <a:noFill/>
        </p:spPr>
        <p:txBody>
          <a:bodyPr wrap="square" rtlCol="0">
            <a:spAutoFit/>
          </a:bodyPr>
          <a:lstStyle/>
          <a:p>
            <a:pPr algn="ctr"/>
            <a:r>
              <a:rPr lang="es-ES" sz="5400" b="1" dirty="0" smtClean="0"/>
              <a:t>GRACIAS POR SU ATENCIÓN</a:t>
            </a:r>
            <a:endParaRPr lang="es-ES" sz="5400" b="1" dirty="0"/>
          </a:p>
        </p:txBody>
      </p:sp>
    </p:spTree>
    <p:extLst>
      <p:ext uri="{BB962C8B-B14F-4D97-AF65-F5344CB8AC3E}">
        <p14:creationId xmlns:p14="http://schemas.microsoft.com/office/powerpoint/2010/main" val="3277821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IC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381" y="691010"/>
            <a:ext cx="6271222" cy="5166317"/>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2627784" y="35913"/>
            <a:ext cx="3888432" cy="584775"/>
          </a:xfrm>
          <a:prstGeom prst="rect">
            <a:avLst/>
          </a:prstGeom>
          <a:noFill/>
        </p:spPr>
        <p:txBody>
          <a:bodyPr wrap="square" rtlCol="0">
            <a:spAutoFit/>
          </a:bodyPr>
          <a:lstStyle/>
          <a:p>
            <a:pPr algn="ctr"/>
            <a:r>
              <a:rPr lang="es-ES" sz="3200" b="1" dirty="0" smtClean="0"/>
              <a:t>Justificación</a:t>
            </a:r>
            <a:endParaRPr lang="es-ES" sz="2000" b="1" dirty="0"/>
          </a:p>
        </p:txBody>
      </p:sp>
      <p:sp>
        <p:nvSpPr>
          <p:cNvPr id="7" name="CuadroTexto 6"/>
          <p:cNvSpPr txBox="1"/>
          <p:nvPr/>
        </p:nvSpPr>
        <p:spPr>
          <a:xfrm>
            <a:off x="539552" y="1052736"/>
            <a:ext cx="7920880" cy="1384995"/>
          </a:xfrm>
          <a:prstGeom prst="rect">
            <a:avLst/>
          </a:prstGeom>
          <a:noFill/>
        </p:spPr>
        <p:txBody>
          <a:bodyPr wrap="square" rtlCol="0">
            <a:spAutoFit/>
          </a:bodyPr>
          <a:lstStyle/>
          <a:p>
            <a:pPr algn="just"/>
            <a:r>
              <a:rPr lang="es-ES" sz="2800" dirty="0" smtClean="0"/>
              <a:t>Guía para el acceso a los datos contenidos y la verificación de la autenticidad de un pasaporte electrónico, en una forma estandarizada.</a:t>
            </a:r>
            <a:endParaRPr lang="es-ES" sz="2800" dirty="0"/>
          </a:p>
        </p:txBody>
      </p:sp>
      <p:sp>
        <p:nvSpPr>
          <p:cNvPr id="8" name="CuadroTexto 7"/>
          <p:cNvSpPr txBox="1"/>
          <p:nvPr/>
        </p:nvSpPr>
        <p:spPr>
          <a:xfrm>
            <a:off x="539552" y="2761764"/>
            <a:ext cx="6120680" cy="523220"/>
          </a:xfrm>
          <a:prstGeom prst="rect">
            <a:avLst/>
          </a:prstGeom>
          <a:noFill/>
        </p:spPr>
        <p:txBody>
          <a:bodyPr wrap="square" rtlCol="0">
            <a:spAutoFit/>
          </a:bodyPr>
          <a:lstStyle/>
          <a:p>
            <a:r>
              <a:rPr lang="es-ES" sz="2800" b="1" dirty="0" smtClean="0"/>
              <a:t>Potenciales beneficiados</a:t>
            </a:r>
            <a:endParaRPr lang="es-ES" sz="2800" b="1" dirty="0"/>
          </a:p>
        </p:txBody>
      </p:sp>
      <p:sp>
        <p:nvSpPr>
          <p:cNvPr id="9" name="CuadroTexto 8"/>
          <p:cNvSpPr txBox="1"/>
          <p:nvPr/>
        </p:nvSpPr>
        <p:spPr>
          <a:xfrm>
            <a:off x="683568" y="3425512"/>
            <a:ext cx="7776864" cy="2523768"/>
          </a:xfrm>
          <a:prstGeom prst="rect">
            <a:avLst/>
          </a:prstGeom>
          <a:noFill/>
        </p:spPr>
        <p:txBody>
          <a:bodyPr wrap="square" rtlCol="0">
            <a:spAutoFit/>
          </a:bodyPr>
          <a:lstStyle/>
          <a:p>
            <a:pPr marL="285750" indent="-285750" algn="just">
              <a:buFont typeface="Arial" panose="020B0604020202020204" pitchFamily="34" charset="0"/>
              <a:buChar char="•"/>
            </a:pPr>
            <a:r>
              <a:rPr lang="es-ES" sz="2800" dirty="0" smtClean="0"/>
              <a:t>Oficina Migratoria</a:t>
            </a:r>
          </a:p>
          <a:p>
            <a:pPr marL="285750" indent="-285750" algn="just">
              <a:buFont typeface="Arial" panose="020B0604020202020204" pitchFamily="34" charset="0"/>
              <a:buChar char="•"/>
            </a:pPr>
            <a:r>
              <a:rPr lang="es-ES" sz="2800" dirty="0" smtClean="0"/>
              <a:t>Oficina Emisora de documentos de viaje</a:t>
            </a:r>
          </a:p>
          <a:p>
            <a:pPr marL="285750" indent="-285750" algn="just">
              <a:buFont typeface="Arial" panose="020B0604020202020204" pitchFamily="34" charset="0"/>
              <a:buChar char="•"/>
            </a:pPr>
            <a:r>
              <a:rPr lang="es-ES" sz="2800" dirty="0" smtClean="0"/>
              <a:t>Cualquiera entidad público o privado que requiera acceder a los datos contenidos en el ePassport o validarlo</a:t>
            </a:r>
          </a:p>
          <a:p>
            <a:endParaRPr lang="es-ES" dirty="0"/>
          </a:p>
        </p:txBody>
      </p:sp>
    </p:spTree>
    <p:extLst>
      <p:ext uri="{BB962C8B-B14F-4D97-AF65-F5344CB8AC3E}">
        <p14:creationId xmlns:p14="http://schemas.microsoft.com/office/powerpoint/2010/main" val="2001765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CuadroTexto 1"/>
          <p:cNvSpPr txBox="1"/>
          <p:nvPr/>
        </p:nvSpPr>
        <p:spPr>
          <a:xfrm>
            <a:off x="385192" y="35913"/>
            <a:ext cx="8301608" cy="584775"/>
          </a:xfrm>
          <a:prstGeom prst="rect">
            <a:avLst/>
          </a:prstGeom>
          <a:noFill/>
        </p:spPr>
        <p:txBody>
          <a:bodyPr wrap="square" rtlCol="0">
            <a:spAutoFit/>
          </a:bodyPr>
          <a:lstStyle/>
          <a:p>
            <a:pPr algn="ctr"/>
            <a:r>
              <a:rPr lang="es-ES" sz="3200" b="1" dirty="0" smtClean="0"/>
              <a:t>¿QUÉ SE NECESITA?</a:t>
            </a:r>
            <a:endParaRPr lang="es-ES" sz="3200" b="1" dirty="0"/>
          </a:p>
        </p:txBody>
      </p:sp>
      <p:pic>
        <p:nvPicPr>
          <p:cNvPr id="11266" name="Picture 2" descr="Resultado de imagen para I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221088"/>
            <a:ext cx="1652932" cy="136815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683568" y="1052736"/>
            <a:ext cx="2005218" cy="400110"/>
          </a:xfrm>
          <a:prstGeom prst="rect">
            <a:avLst/>
          </a:prstGeom>
          <a:noFill/>
        </p:spPr>
        <p:txBody>
          <a:bodyPr wrap="square" rtlCol="0">
            <a:spAutoFit/>
          </a:bodyPr>
          <a:lstStyle/>
          <a:p>
            <a:r>
              <a:rPr lang="es-ES" sz="2000" b="1" dirty="0" smtClean="0"/>
              <a:t>NORMATIVA</a:t>
            </a:r>
            <a:endParaRPr lang="es-ES" b="1" dirty="0"/>
          </a:p>
        </p:txBody>
      </p:sp>
      <p:pic>
        <p:nvPicPr>
          <p:cNvPr id="11268" name="Picture 4" descr="Resultado de imagen para ICA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69259" y="1556791"/>
            <a:ext cx="2086517" cy="171890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383" y="1632319"/>
            <a:ext cx="1569153" cy="1567846"/>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1832" y="4221088"/>
            <a:ext cx="2286472" cy="1296144"/>
          </a:xfrm>
          <a:prstGeom prst="rect">
            <a:avLst/>
          </a:prstGeom>
        </p:spPr>
      </p:pic>
      <p:sp>
        <p:nvSpPr>
          <p:cNvPr id="17" name="CuadroTexto 16"/>
          <p:cNvSpPr txBox="1"/>
          <p:nvPr/>
        </p:nvSpPr>
        <p:spPr>
          <a:xfrm>
            <a:off x="683568" y="3748970"/>
            <a:ext cx="2005218" cy="400110"/>
          </a:xfrm>
          <a:prstGeom prst="rect">
            <a:avLst/>
          </a:prstGeom>
          <a:noFill/>
        </p:spPr>
        <p:txBody>
          <a:bodyPr wrap="square" rtlCol="0">
            <a:spAutoFit/>
          </a:bodyPr>
          <a:lstStyle/>
          <a:p>
            <a:r>
              <a:rPr lang="es-ES" sz="2000" dirty="0" smtClean="0"/>
              <a:t>TECNOLOGÍA</a:t>
            </a:r>
            <a:endParaRPr lang="es-ES" dirty="0"/>
          </a:p>
        </p:txBody>
      </p:sp>
      <p:sp>
        <p:nvSpPr>
          <p:cNvPr id="18" name="CuadroTexto 17"/>
          <p:cNvSpPr txBox="1"/>
          <p:nvPr/>
        </p:nvSpPr>
        <p:spPr>
          <a:xfrm>
            <a:off x="4871038" y="908720"/>
            <a:ext cx="2221242" cy="707886"/>
          </a:xfrm>
          <a:prstGeom prst="rect">
            <a:avLst/>
          </a:prstGeom>
          <a:noFill/>
        </p:spPr>
        <p:txBody>
          <a:bodyPr wrap="square" rtlCol="0">
            <a:spAutoFit/>
          </a:bodyPr>
          <a:lstStyle/>
          <a:p>
            <a:r>
              <a:rPr lang="es-ES" sz="2000" dirty="0" smtClean="0"/>
              <a:t>SEGURIDADES</a:t>
            </a:r>
          </a:p>
          <a:p>
            <a:r>
              <a:rPr lang="es-ES" sz="2000" dirty="0" smtClean="0"/>
              <a:t>CRIPTOGRAFÍA</a:t>
            </a:r>
            <a:endParaRPr lang="es-ES" dirty="0"/>
          </a:p>
        </p:txBody>
      </p:sp>
      <p:sp>
        <p:nvSpPr>
          <p:cNvPr id="19" name="CuadroTexto 18"/>
          <p:cNvSpPr txBox="1"/>
          <p:nvPr/>
        </p:nvSpPr>
        <p:spPr>
          <a:xfrm>
            <a:off x="4871038" y="3501008"/>
            <a:ext cx="3815762" cy="707886"/>
          </a:xfrm>
          <a:prstGeom prst="rect">
            <a:avLst/>
          </a:prstGeom>
          <a:noFill/>
        </p:spPr>
        <p:txBody>
          <a:bodyPr wrap="square" rtlCol="0">
            <a:spAutoFit/>
          </a:bodyPr>
          <a:lstStyle/>
          <a:p>
            <a:r>
              <a:rPr lang="es-ES" sz="2000" dirty="0" smtClean="0"/>
              <a:t>TECNICAS</a:t>
            </a:r>
          </a:p>
          <a:p>
            <a:r>
              <a:rPr lang="es-ES" sz="2000" dirty="0" smtClean="0"/>
              <a:t>HERRAMIENTAS</a:t>
            </a:r>
            <a:endParaRPr lang="es-ES" dirty="0"/>
          </a:p>
        </p:txBody>
      </p:sp>
    </p:spTree>
    <p:extLst>
      <p:ext uri="{BB962C8B-B14F-4D97-AF65-F5344CB8AC3E}">
        <p14:creationId xmlns:p14="http://schemas.microsoft.com/office/powerpoint/2010/main" val="1520458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7" name="CuadroTexto 6"/>
          <p:cNvSpPr txBox="1"/>
          <p:nvPr/>
        </p:nvSpPr>
        <p:spPr>
          <a:xfrm>
            <a:off x="1259632" y="2167696"/>
            <a:ext cx="7355160" cy="1754326"/>
          </a:xfrm>
          <a:prstGeom prst="rect">
            <a:avLst/>
          </a:prstGeom>
          <a:noFill/>
        </p:spPr>
        <p:txBody>
          <a:bodyPr wrap="square" rtlCol="0">
            <a:spAutoFit/>
          </a:bodyPr>
          <a:lstStyle/>
          <a:p>
            <a:pPr algn="ctr"/>
            <a:r>
              <a:rPr lang="es-EC" sz="5400" b="1" dirty="0" smtClean="0"/>
              <a:t>LA TECNOLOGÍA DEL ePassport</a:t>
            </a:r>
            <a:endParaRPr lang="es-ES" sz="4000" dirty="0"/>
          </a:p>
        </p:txBody>
      </p:sp>
    </p:spTree>
    <p:extLst>
      <p:ext uri="{BB962C8B-B14F-4D97-AF65-F5344CB8AC3E}">
        <p14:creationId xmlns:p14="http://schemas.microsoft.com/office/powerpoint/2010/main" val="2692405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4151</TotalTime>
  <Words>4465</Words>
  <Application>Microsoft Office PowerPoint</Application>
  <PresentationFormat>Presentación en pantalla (4:3)</PresentationFormat>
  <Paragraphs>946</Paragraphs>
  <Slides>60</Slides>
  <Notes>53</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60</vt:i4>
      </vt:variant>
    </vt:vector>
  </HeadingPairs>
  <TitlesOfParts>
    <vt:vector size="66" baseType="lpstr">
      <vt:lpstr>Arial</vt:lpstr>
      <vt:lpstr>Calibri</vt:lpstr>
      <vt:lpstr>Times New Roman</vt:lpstr>
      <vt:lpstr>Wingdings</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KARY .</cp:lastModifiedBy>
  <cp:revision>304</cp:revision>
  <dcterms:created xsi:type="dcterms:W3CDTF">2008-08-08T13:28:34Z</dcterms:created>
  <dcterms:modified xsi:type="dcterms:W3CDTF">2019-02-26T16:10:22Z</dcterms:modified>
</cp:coreProperties>
</file>