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708" r:id="rId1"/>
  </p:sldMasterIdLst>
  <p:notesMasterIdLst>
    <p:notesMasterId r:id="rId88"/>
  </p:notesMasterIdLst>
  <p:sldIdLst>
    <p:sldId id="367" r:id="rId2"/>
    <p:sldId id="256" r:id="rId3"/>
    <p:sldId id="262" r:id="rId4"/>
    <p:sldId id="281" r:id="rId5"/>
    <p:sldId id="279" r:id="rId6"/>
    <p:sldId id="282" r:id="rId7"/>
    <p:sldId id="286" r:id="rId8"/>
    <p:sldId id="290" r:id="rId9"/>
    <p:sldId id="369" r:id="rId10"/>
    <p:sldId id="294" r:id="rId11"/>
    <p:sldId id="288" r:id="rId12"/>
    <p:sldId id="296" r:id="rId13"/>
    <p:sldId id="300" r:id="rId14"/>
    <p:sldId id="260" r:id="rId15"/>
    <p:sldId id="261" r:id="rId16"/>
    <p:sldId id="265" r:id="rId17"/>
    <p:sldId id="266" r:id="rId18"/>
    <p:sldId id="267" r:id="rId19"/>
    <p:sldId id="303" r:id="rId20"/>
    <p:sldId id="275" r:id="rId21"/>
    <p:sldId id="304" r:id="rId22"/>
    <p:sldId id="305" r:id="rId23"/>
    <p:sldId id="273" r:id="rId24"/>
    <p:sldId id="272" r:id="rId25"/>
    <p:sldId id="278" r:id="rId26"/>
    <p:sldId id="306" r:id="rId27"/>
    <p:sldId id="307" r:id="rId28"/>
    <p:sldId id="315" r:id="rId29"/>
    <p:sldId id="316" r:id="rId30"/>
    <p:sldId id="319" r:id="rId31"/>
    <p:sldId id="320" r:id="rId32"/>
    <p:sldId id="321" r:id="rId33"/>
    <p:sldId id="322" r:id="rId34"/>
    <p:sldId id="318" r:id="rId35"/>
    <p:sldId id="317" r:id="rId36"/>
    <p:sldId id="314" r:id="rId37"/>
    <p:sldId id="308" r:id="rId38"/>
    <p:sldId id="311" r:id="rId39"/>
    <p:sldId id="312" r:id="rId40"/>
    <p:sldId id="313" r:id="rId41"/>
    <p:sldId id="323" r:id="rId42"/>
    <p:sldId id="324" r:id="rId43"/>
    <p:sldId id="325" r:id="rId44"/>
    <p:sldId id="326" r:id="rId45"/>
    <p:sldId id="327" r:id="rId46"/>
    <p:sldId id="331" r:id="rId47"/>
    <p:sldId id="332" r:id="rId48"/>
    <p:sldId id="330" r:id="rId49"/>
    <p:sldId id="335" r:id="rId50"/>
    <p:sldId id="336" r:id="rId51"/>
    <p:sldId id="343" r:id="rId52"/>
    <p:sldId id="342" r:id="rId53"/>
    <p:sldId id="368" r:id="rId54"/>
    <p:sldId id="341" r:id="rId55"/>
    <p:sldId id="334" r:id="rId56"/>
    <p:sldId id="333" r:id="rId57"/>
    <p:sldId id="339" r:id="rId58"/>
    <p:sldId id="340" r:id="rId59"/>
    <p:sldId id="345" r:id="rId60"/>
    <p:sldId id="346" r:id="rId61"/>
    <p:sldId id="347" r:id="rId62"/>
    <p:sldId id="348" r:id="rId63"/>
    <p:sldId id="263" r:id="rId64"/>
    <p:sldId id="264" r:id="rId65"/>
    <p:sldId id="349" r:id="rId66"/>
    <p:sldId id="350" r:id="rId67"/>
    <p:sldId id="351" r:id="rId68"/>
    <p:sldId id="268" r:id="rId69"/>
    <p:sldId id="269" r:id="rId70"/>
    <p:sldId id="270" r:id="rId71"/>
    <p:sldId id="271" r:id="rId72"/>
    <p:sldId id="352" r:id="rId73"/>
    <p:sldId id="353" r:id="rId74"/>
    <p:sldId id="274" r:id="rId75"/>
    <p:sldId id="354" r:id="rId76"/>
    <p:sldId id="355" r:id="rId77"/>
    <p:sldId id="356" r:id="rId78"/>
    <p:sldId id="357" r:id="rId79"/>
    <p:sldId id="358" r:id="rId80"/>
    <p:sldId id="359" r:id="rId81"/>
    <p:sldId id="360" r:id="rId82"/>
    <p:sldId id="361" r:id="rId83"/>
    <p:sldId id="362" r:id="rId84"/>
    <p:sldId id="370" r:id="rId85"/>
    <p:sldId id="371" r:id="rId86"/>
    <p:sldId id="372" r:id="rId8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51" autoAdjust="0"/>
    <p:restoredTop sz="94660"/>
  </p:normalViewPr>
  <p:slideViewPr>
    <p:cSldViewPr snapToGrid="0">
      <p:cViewPr varScale="1">
        <p:scale>
          <a:sx n="53" d="100"/>
          <a:sy n="53" d="100"/>
        </p:scale>
        <p:origin x="64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oleObject" Target="file:///C:\Users\pc100\Downloads\Resultados-encuestas-si.2.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USER\Downloads\Resultados-encuestas-si.2.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USER\Downloads\Resultados-encuestas-si.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'[Resultados-encuestas-si.2.xlsx]Conclu'!$B$57</c:f>
              <c:strCache>
                <c:ptCount val="1"/>
                <c:pt idx="0">
                  <c:v>N. de docentes</c:v>
                </c:pt>
              </c:strCache>
            </c:strRef>
          </c:tx>
          <c:spPr>
            <a:pattFill prst="narVert">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'[Resultados-encuestas-si.2.xlsx]Conclu'!$A$58:$A$59</c:f>
              <c:strCache>
                <c:ptCount val="2"/>
                <c:pt idx="0">
                  <c:v>Si</c:v>
                </c:pt>
                <c:pt idx="1">
                  <c:v>No</c:v>
                </c:pt>
              </c:strCache>
            </c:strRef>
          </c:cat>
          <c:val>
            <c:numRef>
              <c:f>'[Resultados-encuestas-si.2.xlsx]Conclu'!$B$58:$B$59</c:f>
              <c:numCache>
                <c:formatCode>General</c:formatCode>
                <c:ptCount val="2"/>
                <c:pt idx="0">
                  <c:v>210</c:v>
                </c:pt>
                <c:pt idx="1">
                  <c:v>5</c:v>
                </c:pt>
              </c:numCache>
            </c:numRef>
          </c:val>
          <c:extLst xmlns:c16r2="http://schemas.microsoft.com/office/drawing/2015/06/chart">
            <c:ext xmlns:c16="http://schemas.microsoft.com/office/drawing/2014/chart" uri="{C3380CC4-5D6E-409C-BE32-E72D297353CC}">
              <c16:uniqueId val="{00000000-387C-4A80-93C0-1900B6060FBE}"/>
            </c:ext>
          </c:extLst>
        </c:ser>
        <c:ser>
          <c:idx val="1"/>
          <c:order val="1"/>
          <c:tx>
            <c:strRef>
              <c:f>'[Resultados-encuestas-si.2.xlsx]Conclu'!$D$57</c:f>
              <c:strCache>
                <c:ptCount val="1"/>
                <c:pt idx="0">
                  <c:v>N. de estudiantes </c:v>
                </c:pt>
              </c:strCache>
            </c:strRef>
          </c:tx>
          <c:spPr>
            <a:pattFill prst="narVert">
              <a:fgClr>
                <a:schemeClr val="accent2"/>
              </a:fgClr>
              <a:bgClr>
                <a:schemeClr val="accent2">
                  <a:lumMod val="20000"/>
                  <a:lumOff val="80000"/>
                </a:schemeClr>
              </a:bgClr>
            </a:pattFill>
            <a:ln>
              <a:noFill/>
            </a:ln>
            <a:effectLst>
              <a:innerShdw blurRad="114300">
                <a:schemeClr val="accent2"/>
              </a:innerShdw>
            </a:effectLst>
          </c:spPr>
          <c:invertIfNegative val="0"/>
          <c:dLbls>
            <c:dLbl>
              <c:idx val="0"/>
              <c:tx>
                <c:rich>
                  <a:bodyPr/>
                  <a:lstStyle/>
                  <a:p>
                    <a:r>
                      <a:rPr lang="en-US" dirty="0"/>
                      <a:t>368</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C94-427B-9DDF-E19A386FDEA5}"/>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'[Resultados-encuestas-si.2.xlsx]Conclu'!$A$58:$A$59</c:f>
              <c:strCache>
                <c:ptCount val="2"/>
                <c:pt idx="0">
                  <c:v>Si</c:v>
                </c:pt>
                <c:pt idx="1">
                  <c:v>No</c:v>
                </c:pt>
              </c:strCache>
            </c:strRef>
          </c:cat>
          <c:val>
            <c:numRef>
              <c:f>'[Resultados-encuestas-si.2.xlsx]Conclu'!$D$58:$D$59</c:f>
              <c:numCache>
                <c:formatCode>###0</c:formatCode>
                <c:ptCount val="2"/>
                <c:pt idx="0">
                  <c:v>368</c:v>
                </c:pt>
                <c:pt idx="1">
                  <c:v>13</c:v>
                </c:pt>
              </c:numCache>
            </c:numRef>
          </c:val>
          <c:extLst xmlns:c16r2="http://schemas.microsoft.com/office/drawing/2015/06/chart">
            <c:ext xmlns:c16="http://schemas.microsoft.com/office/drawing/2014/chart" uri="{C3380CC4-5D6E-409C-BE32-E72D297353CC}">
              <c16:uniqueId val="{00000001-387C-4A80-93C0-1900B6060FBE}"/>
            </c:ext>
          </c:extLst>
        </c:ser>
        <c:ser>
          <c:idx val="2"/>
          <c:order val="2"/>
          <c:tx>
            <c:strRef>
              <c:f>'[Resultados-encuestas-si.2.xlsx]Conclu'!$F$57</c:f>
              <c:strCache>
                <c:ptCount val="1"/>
                <c:pt idx="0">
                  <c:v>N. de residentes</c:v>
                </c:pt>
              </c:strCache>
            </c:strRef>
          </c:tx>
          <c:spPr>
            <a:pattFill prst="narVert">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'[Resultados-encuestas-si.2.xlsx]Conclu'!$A$58:$A$59</c:f>
              <c:strCache>
                <c:ptCount val="2"/>
                <c:pt idx="0">
                  <c:v>Si</c:v>
                </c:pt>
                <c:pt idx="1">
                  <c:v>No</c:v>
                </c:pt>
              </c:strCache>
            </c:strRef>
          </c:cat>
          <c:val>
            <c:numRef>
              <c:f>'[Resultados-encuestas-si.2.xlsx]Conclu'!$F$58:$F$59</c:f>
              <c:numCache>
                <c:formatCode>General</c:formatCode>
                <c:ptCount val="2"/>
                <c:pt idx="0">
                  <c:v>508</c:v>
                </c:pt>
                <c:pt idx="1">
                  <c:v>61</c:v>
                </c:pt>
              </c:numCache>
            </c:numRef>
          </c:val>
          <c:extLst xmlns:c16r2="http://schemas.microsoft.com/office/drawing/2015/06/chart">
            <c:ext xmlns:c16="http://schemas.microsoft.com/office/drawing/2014/chart" uri="{C3380CC4-5D6E-409C-BE32-E72D297353CC}">
              <c16:uniqueId val="{00000002-387C-4A80-93C0-1900B6060FBE}"/>
            </c:ext>
          </c:extLst>
        </c:ser>
        <c:dLbls>
          <c:dLblPos val="outEnd"/>
          <c:showLegendKey val="0"/>
          <c:showVal val="1"/>
          <c:showCatName val="0"/>
          <c:showSerName val="0"/>
          <c:showPercent val="0"/>
          <c:showBubbleSize val="0"/>
        </c:dLbls>
        <c:gapWidth val="227"/>
        <c:overlap val="-48"/>
        <c:axId val="433260768"/>
        <c:axId val="433261160"/>
      </c:barChart>
      <c:catAx>
        <c:axId val="433260768"/>
        <c:scaling>
          <c:orientation val="minMax"/>
        </c:scaling>
        <c:delete val="0"/>
        <c:axPos val="l"/>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433261160"/>
        <c:crosses val="autoZero"/>
        <c:auto val="1"/>
        <c:lblAlgn val="ctr"/>
        <c:lblOffset val="100"/>
        <c:noMultiLvlLbl val="0"/>
      </c:catAx>
      <c:valAx>
        <c:axId val="4332611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433260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solidFill>
        <a:schemeClr val="tx1"/>
      </a:solidFill>
      <a:round/>
    </a:ln>
    <a:effectLst/>
  </c:spPr>
  <c:txPr>
    <a:bodyPr/>
    <a:lstStyle/>
    <a:p>
      <a:pPr>
        <a:defRPr sz="1000">
          <a:latin typeface="Times New Roman" panose="02020603050405020304" pitchFamily="18" charset="0"/>
          <a:cs typeface="Times New Roman" panose="02020603050405020304" pitchFamily="18" charset="0"/>
        </a:defRPr>
      </a:pPr>
      <a:endParaRPr lang="es-EC"/>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Conclu!$B$82</c:f>
              <c:strCache>
                <c:ptCount val="1"/>
                <c:pt idx="0">
                  <c:v>N. de docentes</c:v>
                </c:pt>
              </c:strCache>
            </c:strRef>
          </c:tx>
          <c:spPr>
            <a:pattFill prst="narVert">
              <a:fgClr>
                <a:schemeClr val="accent1"/>
              </a:fgClr>
              <a:bgClr>
                <a:schemeClr val="accent1">
                  <a:lumMod val="20000"/>
                  <a:lumOff val="80000"/>
                </a:schemeClr>
              </a:bgClr>
            </a:pattFill>
            <a:ln>
              <a:noFill/>
            </a:ln>
            <a:effectLst>
              <a:innerShdw blurRad="114300">
                <a:schemeClr val="accent1"/>
              </a:innerShdw>
            </a:effectLst>
          </c:spPr>
          <c:invertIfNegative val="0"/>
          <c:dLbls>
            <c:dLbl>
              <c:idx val="6"/>
              <c:layout>
                <c:manualLayout>
                  <c:x val="-6.7829464264732168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C5B-4922-B6C2-B7208C4116D7}"/>
                </c:ext>
                <c:ext xmlns:c15="http://schemas.microsoft.com/office/drawing/2012/chart" uri="{CE6537A1-D6FC-4f65-9D91-7224C49458BB}"/>
              </c:extLst>
            </c:dLbl>
            <c:dLbl>
              <c:idx val="11"/>
              <c:layout>
                <c:manualLayout>
                  <c:x val="-9.0439285686309562E-3"/>
                  <c:y val="-3.713349315354874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C5B-4922-B6C2-B7208C4116D7}"/>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Conclu!$A$83:$A$94</c:f>
              <c:strCache>
                <c:ptCount val="12"/>
                <c:pt idx="0">
                  <c:v>Lácteos</c:v>
                </c:pt>
                <c:pt idx="1">
                  <c:v>Huevos</c:v>
                </c:pt>
                <c:pt idx="2">
                  <c:v>Carnes</c:v>
                </c:pt>
                <c:pt idx="3">
                  <c:v>Frutas</c:v>
                </c:pt>
                <c:pt idx="4">
                  <c:v>Miel de abeja</c:v>
                </c:pt>
                <c:pt idx="5">
                  <c:v>Manjar</c:v>
                </c:pt>
                <c:pt idx="6">
                  <c:v>Humus</c:v>
                </c:pt>
                <c:pt idx="7">
                  <c:v>Hortalizas</c:v>
                </c:pt>
                <c:pt idx="8">
                  <c:v>Flores</c:v>
                </c:pt>
                <c:pt idx="9">
                  <c:v>Truchas</c:v>
                </c:pt>
                <c:pt idx="10">
                  <c:v>Granos</c:v>
                </c:pt>
                <c:pt idx="11">
                  <c:v>Arupos</c:v>
                </c:pt>
              </c:strCache>
            </c:strRef>
          </c:cat>
          <c:val>
            <c:numRef>
              <c:f>Conclu!$B$83:$B$94</c:f>
              <c:numCache>
                <c:formatCode>General</c:formatCode>
                <c:ptCount val="12"/>
                <c:pt idx="0">
                  <c:v>93</c:v>
                </c:pt>
                <c:pt idx="1">
                  <c:v>106</c:v>
                </c:pt>
                <c:pt idx="2">
                  <c:v>79</c:v>
                </c:pt>
                <c:pt idx="3">
                  <c:v>147</c:v>
                </c:pt>
                <c:pt idx="4">
                  <c:v>101</c:v>
                </c:pt>
                <c:pt idx="5">
                  <c:v>75</c:v>
                </c:pt>
                <c:pt idx="6">
                  <c:v>35</c:v>
                </c:pt>
                <c:pt idx="7">
                  <c:v>64</c:v>
                </c:pt>
                <c:pt idx="8">
                  <c:v>108</c:v>
                </c:pt>
                <c:pt idx="9">
                  <c:v>64</c:v>
                </c:pt>
                <c:pt idx="10">
                  <c:v>52</c:v>
                </c:pt>
                <c:pt idx="11">
                  <c:v>27</c:v>
                </c:pt>
              </c:numCache>
            </c:numRef>
          </c:val>
          <c:extLst xmlns:c16r2="http://schemas.microsoft.com/office/drawing/2015/06/chart">
            <c:ext xmlns:c16="http://schemas.microsoft.com/office/drawing/2014/chart" uri="{C3380CC4-5D6E-409C-BE32-E72D297353CC}">
              <c16:uniqueId val="{00000002-DC5B-4922-B6C2-B7208C4116D7}"/>
            </c:ext>
          </c:extLst>
        </c:ser>
        <c:ser>
          <c:idx val="1"/>
          <c:order val="1"/>
          <c:tx>
            <c:strRef>
              <c:f>Conclu!$D$82</c:f>
              <c:strCache>
                <c:ptCount val="1"/>
                <c:pt idx="0">
                  <c:v>N. de estudiantes </c:v>
                </c:pt>
              </c:strCache>
            </c:strRef>
          </c:tx>
          <c:spPr>
            <a:pattFill prst="narVert">
              <a:fgClr>
                <a:schemeClr val="accent2"/>
              </a:fgClr>
              <a:bgClr>
                <a:schemeClr val="accent2">
                  <a:lumMod val="20000"/>
                  <a:lumOff val="80000"/>
                </a:schemeClr>
              </a:bgClr>
            </a:pattFill>
            <a:ln>
              <a:noFill/>
            </a:ln>
            <a:effectLst>
              <a:innerShdw blurRad="114300">
                <a:schemeClr val="accent2"/>
              </a:innerShdw>
            </a:effectLst>
          </c:spPr>
          <c:invertIfNegative val="0"/>
          <c:dLbls>
            <c:dLbl>
              <c:idx val="11"/>
              <c:layout>
                <c:manualLayout>
                  <c:x val="4.5219907593017266E-3"/>
                  <c:y val="-6.676232137649460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DC5B-4922-B6C2-B7208C4116D7}"/>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Conclu!$A$83:$A$94</c:f>
              <c:strCache>
                <c:ptCount val="12"/>
                <c:pt idx="0">
                  <c:v>Lácteos</c:v>
                </c:pt>
                <c:pt idx="1">
                  <c:v>Huevos</c:v>
                </c:pt>
                <c:pt idx="2">
                  <c:v>Carnes</c:v>
                </c:pt>
                <c:pt idx="3">
                  <c:v>Frutas</c:v>
                </c:pt>
                <c:pt idx="4">
                  <c:v>Miel de abeja</c:v>
                </c:pt>
                <c:pt idx="5">
                  <c:v>Manjar</c:v>
                </c:pt>
                <c:pt idx="6">
                  <c:v>Humus</c:v>
                </c:pt>
                <c:pt idx="7">
                  <c:v>Hortalizas</c:v>
                </c:pt>
                <c:pt idx="8">
                  <c:v>Flores</c:v>
                </c:pt>
                <c:pt idx="9">
                  <c:v>Truchas</c:v>
                </c:pt>
                <c:pt idx="10">
                  <c:v>Granos</c:v>
                </c:pt>
                <c:pt idx="11">
                  <c:v>Arupos</c:v>
                </c:pt>
              </c:strCache>
            </c:strRef>
          </c:cat>
          <c:val>
            <c:numRef>
              <c:f>Conclu!$D$83:$D$94</c:f>
              <c:numCache>
                <c:formatCode>General</c:formatCode>
                <c:ptCount val="12"/>
                <c:pt idx="0">
                  <c:v>196</c:v>
                </c:pt>
                <c:pt idx="1">
                  <c:v>156</c:v>
                </c:pt>
                <c:pt idx="2">
                  <c:v>123</c:v>
                </c:pt>
                <c:pt idx="3">
                  <c:v>269</c:v>
                </c:pt>
                <c:pt idx="4">
                  <c:v>180</c:v>
                </c:pt>
                <c:pt idx="5">
                  <c:v>178</c:v>
                </c:pt>
                <c:pt idx="6">
                  <c:v>26</c:v>
                </c:pt>
                <c:pt idx="7">
                  <c:v>84</c:v>
                </c:pt>
                <c:pt idx="8">
                  <c:v>201</c:v>
                </c:pt>
                <c:pt idx="9">
                  <c:v>78</c:v>
                </c:pt>
                <c:pt idx="10">
                  <c:v>74</c:v>
                </c:pt>
                <c:pt idx="11">
                  <c:v>29</c:v>
                </c:pt>
              </c:numCache>
            </c:numRef>
          </c:val>
          <c:extLst xmlns:c16r2="http://schemas.microsoft.com/office/drawing/2015/06/chart">
            <c:ext xmlns:c16="http://schemas.microsoft.com/office/drawing/2014/chart" uri="{C3380CC4-5D6E-409C-BE32-E72D297353CC}">
              <c16:uniqueId val="{00000004-DC5B-4922-B6C2-B7208C4116D7}"/>
            </c:ext>
          </c:extLst>
        </c:ser>
        <c:ser>
          <c:idx val="2"/>
          <c:order val="2"/>
          <c:tx>
            <c:strRef>
              <c:f>Conclu!$F$82</c:f>
              <c:strCache>
                <c:ptCount val="1"/>
                <c:pt idx="0">
                  <c:v>N. de residentes</c:v>
                </c:pt>
              </c:strCache>
            </c:strRef>
          </c:tx>
          <c:spPr>
            <a:pattFill prst="narVert">
              <a:fgClr>
                <a:schemeClr val="accent3"/>
              </a:fgClr>
              <a:bgClr>
                <a:schemeClr val="accent3">
                  <a:lumMod val="20000"/>
                  <a:lumOff val="80000"/>
                </a:schemeClr>
              </a:bgClr>
            </a:pattFill>
            <a:ln>
              <a:noFill/>
            </a:ln>
            <a:effectLst>
              <a:innerShdw blurRad="114300">
                <a:schemeClr val="accent3"/>
              </a:innerShdw>
            </a:effectLst>
          </c:spPr>
          <c:invertIfNegative val="0"/>
          <c:dLbls>
            <c:dLbl>
              <c:idx val="6"/>
              <c:layout>
                <c:manualLayout>
                  <c:x val="-4.5219642843154781E-3"/>
                  <c:y val="-3.713349315354874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DC5B-4922-B6C2-B7208C4116D7}"/>
                </c:ext>
                <c:ext xmlns:c15="http://schemas.microsoft.com/office/drawing/2012/chart" uri="{CE6537A1-D6FC-4f65-9D91-7224C49458BB}"/>
              </c:extLst>
            </c:dLbl>
            <c:dLbl>
              <c:idx val="8"/>
              <c:layout>
                <c:manualLayout>
                  <c:x val="-1.1314777098891152E-2"/>
                  <c:y val="-1.481481481481481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DC5B-4922-B6C2-B7208C4116D7}"/>
                </c:ext>
                <c:ext xmlns:c15="http://schemas.microsoft.com/office/drawing/2012/chart" uri="{CE6537A1-D6FC-4f65-9D91-7224C49458BB}"/>
              </c:extLst>
            </c:dLbl>
            <c:dLbl>
              <c:idx val="11"/>
              <c:layout>
                <c:manualLayout>
                  <c:x val="-9.0635819198771235E-3"/>
                  <c:y val="-1.852808398950131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DC5B-4922-B6C2-B7208C4116D7}"/>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Conclu!$A$83:$A$94</c:f>
              <c:strCache>
                <c:ptCount val="12"/>
                <c:pt idx="0">
                  <c:v>Lácteos</c:v>
                </c:pt>
                <c:pt idx="1">
                  <c:v>Huevos</c:v>
                </c:pt>
                <c:pt idx="2">
                  <c:v>Carnes</c:v>
                </c:pt>
                <c:pt idx="3">
                  <c:v>Frutas</c:v>
                </c:pt>
                <c:pt idx="4">
                  <c:v>Miel de abeja</c:v>
                </c:pt>
                <c:pt idx="5">
                  <c:v>Manjar</c:v>
                </c:pt>
                <c:pt idx="6">
                  <c:v>Humus</c:v>
                </c:pt>
                <c:pt idx="7">
                  <c:v>Hortalizas</c:v>
                </c:pt>
                <c:pt idx="8">
                  <c:v>Flores</c:v>
                </c:pt>
                <c:pt idx="9">
                  <c:v>Truchas</c:v>
                </c:pt>
                <c:pt idx="10">
                  <c:v>Granos</c:v>
                </c:pt>
                <c:pt idx="11">
                  <c:v>Arupos</c:v>
                </c:pt>
              </c:strCache>
            </c:strRef>
          </c:cat>
          <c:val>
            <c:numRef>
              <c:f>Conclu!$F$83:$F$94</c:f>
              <c:numCache>
                <c:formatCode>General</c:formatCode>
                <c:ptCount val="12"/>
                <c:pt idx="0">
                  <c:v>301</c:v>
                </c:pt>
                <c:pt idx="1">
                  <c:v>361</c:v>
                </c:pt>
                <c:pt idx="2">
                  <c:v>337</c:v>
                </c:pt>
                <c:pt idx="3">
                  <c:v>320</c:v>
                </c:pt>
                <c:pt idx="4">
                  <c:v>153</c:v>
                </c:pt>
                <c:pt idx="5">
                  <c:v>89</c:v>
                </c:pt>
                <c:pt idx="6">
                  <c:v>34</c:v>
                </c:pt>
                <c:pt idx="7">
                  <c:v>261</c:v>
                </c:pt>
                <c:pt idx="8">
                  <c:v>194</c:v>
                </c:pt>
                <c:pt idx="9">
                  <c:v>165</c:v>
                </c:pt>
                <c:pt idx="10">
                  <c:v>134</c:v>
                </c:pt>
                <c:pt idx="11">
                  <c:v>24</c:v>
                </c:pt>
              </c:numCache>
            </c:numRef>
          </c:val>
          <c:extLst xmlns:c16r2="http://schemas.microsoft.com/office/drawing/2015/06/chart">
            <c:ext xmlns:c16="http://schemas.microsoft.com/office/drawing/2014/chart" uri="{C3380CC4-5D6E-409C-BE32-E72D297353CC}">
              <c16:uniqueId val="{00000008-DC5B-4922-B6C2-B7208C4116D7}"/>
            </c:ext>
          </c:extLst>
        </c:ser>
        <c:ser>
          <c:idx val="3"/>
          <c:order val="3"/>
          <c:tx>
            <c:strRef>
              <c:f>Conclu!$I$82</c:f>
              <c:strCache>
                <c:ptCount val="1"/>
                <c:pt idx="0">
                  <c:v>% total</c:v>
                </c:pt>
              </c:strCache>
            </c:strRef>
          </c:tx>
          <c:spPr>
            <a:pattFill prst="narVert">
              <a:fgClr>
                <a:schemeClr val="accent4"/>
              </a:fgClr>
              <a:bgClr>
                <a:schemeClr val="accent4">
                  <a:lumMod val="20000"/>
                  <a:lumOff val="80000"/>
                </a:schemeClr>
              </a:bgClr>
            </a:pattFill>
            <a:ln>
              <a:noFill/>
            </a:ln>
            <a:effectLst>
              <a:innerShdw blurRad="114300">
                <a:schemeClr val="accent4"/>
              </a:innerShdw>
            </a:effectLst>
          </c:spPr>
          <c:invertIfNegative val="0"/>
          <c:dLbls>
            <c:delete val="1"/>
          </c:dLbls>
          <c:cat>
            <c:strRef>
              <c:f>Conclu!$A$83:$A$94</c:f>
              <c:strCache>
                <c:ptCount val="12"/>
                <c:pt idx="0">
                  <c:v>Lácteos</c:v>
                </c:pt>
                <c:pt idx="1">
                  <c:v>Huevos</c:v>
                </c:pt>
                <c:pt idx="2">
                  <c:v>Carnes</c:v>
                </c:pt>
                <c:pt idx="3">
                  <c:v>Frutas</c:v>
                </c:pt>
                <c:pt idx="4">
                  <c:v>Miel de abeja</c:v>
                </c:pt>
                <c:pt idx="5">
                  <c:v>Manjar</c:v>
                </c:pt>
                <c:pt idx="6">
                  <c:v>Humus</c:v>
                </c:pt>
                <c:pt idx="7">
                  <c:v>Hortalizas</c:v>
                </c:pt>
                <c:pt idx="8">
                  <c:v>Flores</c:v>
                </c:pt>
                <c:pt idx="9">
                  <c:v>Truchas</c:v>
                </c:pt>
                <c:pt idx="10">
                  <c:v>Granos</c:v>
                </c:pt>
                <c:pt idx="11">
                  <c:v>Arupos</c:v>
                </c:pt>
              </c:strCache>
            </c:strRef>
          </c:cat>
          <c:val>
            <c:numRef>
              <c:f>Conclu!$I$83:$I$94</c:f>
              <c:numCache>
                <c:formatCode>0%</c:formatCode>
                <c:ptCount val="12"/>
                <c:pt idx="0">
                  <c:v>0.11996746644977634</c:v>
                </c:pt>
                <c:pt idx="1">
                  <c:v>0.12667751118340789</c:v>
                </c:pt>
                <c:pt idx="2">
                  <c:v>0.1095973973159821</c:v>
                </c:pt>
                <c:pt idx="3">
                  <c:v>0.14965433102887352</c:v>
                </c:pt>
                <c:pt idx="4">
                  <c:v>8.8247254981699871E-2</c:v>
                </c:pt>
                <c:pt idx="5">
                  <c:v>6.9540463603090685E-2</c:v>
                </c:pt>
                <c:pt idx="6">
                  <c:v>1.9316795445302969E-2</c:v>
                </c:pt>
                <c:pt idx="7">
                  <c:v>8.3163887759251723E-2</c:v>
                </c:pt>
                <c:pt idx="8">
                  <c:v>0.10227734851565677</c:v>
                </c:pt>
                <c:pt idx="9">
                  <c:v>6.242374949166328E-2</c:v>
                </c:pt>
                <c:pt idx="10">
                  <c:v>5.2867019113460756E-2</c:v>
                </c:pt>
                <c:pt idx="11">
                  <c:v>1.6266775111834077E-2</c:v>
                </c:pt>
              </c:numCache>
            </c:numRef>
          </c:val>
          <c:extLst xmlns:c16r2="http://schemas.microsoft.com/office/drawing/2015/06/chart">
            <c:ext xmlns:c16="http://schemas.microsoft.com/office/drawing/2014/chart" uri="{C3380CC4-5D6E-409C-BE32-E72D297353CC}">
              <c16:uniqueId val="{00000009-DC5B-4922-B6C2-B7208C4116D7}"/>
            </c:ext>
          </c:extLst>
        </c:ser>
        <c:dLbls>
          <c:showLegendKey val="0"/>
          <c:showVal val="1"/>
          <c:showCatName val="0"/>
          <c:showSerName val="0"/>
          <c:showPercent val="0"/>
          <c:showBubbleSize val="0"/>
        </c:dLbls>
        <c:gapWidth val="227"/>
        <c:overlap val="-48"/>
        <c:axId val="473570264"/>
        <c:axId val="473570656"/>
      </c:barChart>
      <c:catAx>
        <c:axId val="473570264"/>
        <c:scaling>
          <c:orientation val="minMax"/>
        </c:scaling>
        <c:delete val="0"/>
        <c:axPos val="l"/>
        <c:numFmt formatCode="General" sourceLinked="0"/>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473570656"/>
        <c:crosses val="autoZero"/>
        <c:auto val="1"/>
        <c:lblAlgn val="ctr"/>
        <c:lblOffset val="100"/>
        <c:noMultiLvlLbl val="0"/>
      </c:catAx>
      <c:valAx>
        <c:axId val="4735706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473570264"/>
        <c:crosses val="autoZero"/>
        <c:crossBetween val="between"/>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solidFill>
        <a:schemeClr val="tx1"/>
      </a:solidFill>
      <a:round/>
    </a:ln>
    <a:effectLst/>
  </c:spPr>
  <c:txPr>
    <a:bodyPr/>
    <a:lstStyle/>
    <a:p>
      <a:pPr>
        <a:defRPr sz="1000">
          <a:latin typeface="Times New Roman" panose="02020603050405020304" pitchFamily="18" charset="0"/>
          <a:cs typeface="Times New Roman" panose="02020603050405020304" pitchFamily="18" charset="0"/>
        </a:defRPr>
      </a:pPr>
      <a:endParaRPr lang="es-EC"/>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Conclu!$B$98</c:f>
              <c:strCache>
                <c:ptCount val="1"/>
                <c:pt idx="0">
                  <c:v>N. de docentes</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Conclu!$A$99:$A$101</c:f>
              <c:strCache>
                <c:ptCount val="3"/>
                <c:pt idx="0">
                  <c:v>Cacao</c:v>
                </c:pt>
                <c:pt idx="1">
                  <c:v>Plátanos</c:v>
                </c:pt>
                <c:pt idx="2">
                  <c:v>Frutas</c:v>
                </c:pt>
              </c:strCache>
            </c:strRef>
          </c:cat>
          <c:val>
            <c:numRef>
              <c:f>Conclu!$B$99:$B$101</c:f>
              <c:numCache>
                <c:formatCode>General</c:formatCode>
                <c:ptCount val="3"/>
                <c:pt idx="0">
                  <c:v>48</c:v>
                </c:pt>
                <c:pt idx="1">
                  <c:v>51</c:v>
                </c:pt>
                <c:pt idx="2">
                  <c:v>81</c:v>
                </c:pt>
              </c:numCache>
            </c:numRef>
          </c:val>
          <c:extLst xmlns:c16r2="http://schemas.microsoft.com/office/drawing/2015/06/chart">
            <c:ext xmlns:c16="http://schemas.microsoft.com/office/drawing/2014/chart" uri="{C3380CC4-5D6E-409C-BE32-E72D297353CC}">
              <c16:uniqueId val="{00000000-8DA0-40E5-8814-E6C932F0E93D}"/>
            </c:ext>
          </c:extLst>
        </c:ser>
        <c:ser>
          <c:idx val="1"/>
          <c:order val="1"/>
          <c:tx>
            <c:strRef>
              <c:f>Conclu!$D$98</c:f>
              <c:strCache>
                <c:ptCount val="1"/>
                <c:pt idx="0">
                  <c:v>N. de estudiantes </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Conclu!$A$99:$A$101</c:f>
              <c:strCache>
                <c:ptCount val="3"/>
                <c:pt idx="0">
                  <c:v>Cacao</c:v>
                </c:pt>
                <c:pt idx="1">
                  <c:v>Plátanos</c:v>
                </c:pt>
                <c:pt idx="2">
                  <c:v>Frutas</c:v>
                </c:pt>
              </c:strCache>
            </c:strRef>
          </c:cat>
          <c:val>
            <c:numRef>
              <c:f>Conclu!$D$99:$D$101</c:f>
              <c:numCache>
                <c:formatCode>General</c:formatCode>
                <c:ptCount val="3"/>
                <c:pt idx="0">
                  <c:v>98</c:v>
                </c:pt>
                <c:pt idx="1">
                  <c:v>101</c:v>
                </c:pt>
                <c:pt idx="2">
                  <c:v>184</c:v>
                </c:pt>
              </c:numCache>
            </c:numRef>
          </c:val>
          <c:extLst xmlns:c16r2="http://schemas.microsoft.com/office/drawing/2015/06/chart">
            <c:ext xmlns:c16="http://schemas.microsoft.com/office/drawing/2014/chart" uri="{C3380CC4-5D6E-409C-BE32-E72D297353CC}">
              <c16:uniqueId val="{00000001-8DA0-40E5-8814-E6C932F0E93D}"/>
            </c:ext>
          </c:extLst>
        </c:ser>
        <c:ser>
          <c:idx val="2"/>
          <c:order val="2"/>
          <c:tx>
            <c:strRef>
              <c:f>Conclu!$F$98</c:f>
              <c:strCache>
                <c:ptCount val="1"/>
                <c:pt idx="0">
                  <c:v>N. de residentes</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Conclu!$A$99:$A$101</c:f>
              <c:strCache>
                <c:ptCount val="3"/>
                <c:pt idx="0">
                  <c:v>Cacao</c:v>
                </c:pt>
                <c:pt idx="1">
                  <c:v>Plátanos</c:v>
                </c:pt>
                <c:pt idx="2">
                  <c:v>Frutas</c:v>
                </c:pt>
              </c:strCache>
            </c:strRef>
          </c:cat>
          <c:val>
            <c:numRef>
              <c:f>Conclu!$F$99:$F$101</c:f>
              <c:numCache>
                <c:formatCode>0</c:formatCode>
                <c:ptCount val="3"/>
                <c:pt idx="0">
                  <c:v>36</c:v>
                </c:pt>
                <c:pt idx="1">
                  <c:v>75</c:v>
                </c:pt>
                <c:pt idx="2">
                  <c:v>95</c:v>
                </c:pt>
              </c:numCache>
            </c:numRef>
          </c:val>
          <c:extLst xmlns:c16r2="http://schemas.microsoft.com/office/drawing/2015/06/chart">
            <c:ext xmlns:c16="http://schemas.microsoft.com/office/drawing/2014/chart" uri="{C3380CC4-5D6E-409C-BE32-E72D297353CC}">
              <c16:uniqueId val="{00000002-8DA0-40E5-8814-E6C932F0E93D}"/>
            </c:ext>
          </c:extLst>
        </c:ser>
        <c:ser>
          <c:idx val="3"/>
          <c:order val="3"/>
          <c:tx>
            <c:strRef>
              <c:f>Conclu!$I$98</c:f>
              <c:strCache>
                <c:ptCount val="1"/>
                <c:pt idx="0">
                  <c:v>% total</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dLbls>
            <c:delete val="1"/>
          </c:dLbls>
          <c:cat>
            <c:strRef>
              <c:f>Conclu!$A$99:$A$101</c:f>
              <c:strCache>
                <c:ptCount val="3"/>
                <c:pt idx="0">
                  <c:v>Cacao</c:v>
                </c:pt>
                <c:pt idx="1">
                  <c:v>Plátanos</c:v>
                </c:pt>
                <c:pt idx="2">
                  <c:v>Frutas</c:v>
                </c:pt>
              </c:strCache>
            </c:strRef>
          </c:cat>
          <c:val>
            <c:numRef>
              <c:f>Conclu!$I$99:$I$101</c:f>
              <c:numCache>
                <c:formatCode>0%</c:formatCode>
                <c:ptCount val="3"/>
                <c:pt idx="0">
                  <c:v>0.23667100130039012</c:v>
                </c:pt>
                <c:pt idx="1">
                  <c:v>0.29518855656697007</c:v>
                </c:pt>
                <c:pt idx="2">
                  <c:v>0.46814044213263978</c:v>
                </c:pt>
              </c:numCache>
            </c:numRef>
          </c:val>
          <c:extLst xmlns:c16r2="http://schemas.microsoft.com/office/drawing/2015/06/chart">
            <c:ext xmlns:c16="http://schemas.microsoft.com/office/drawing/2014/chart" uri="{C3380CC4-5D6E-409C-BE32-E72D297353CC}">
              <c16:uniqueId val="{00000003-8DA0-40E5-8814-E6C932F0E93D}"/>
            </c:ext>
          </c:extLst>
        </c:ser>
        <c:dLbls>
          <c:showLegendKey val="0"/>
          <c:showVal val="1"/>
          <c:showCatName val="0"/>
          <c:showSerName val="0"/>
          <c:showPercent val="0"/>
          <c:showBubbleSize val="0"/>
        </c:dLbls>
        <c:gapWidth val="164"/>
        <c:overlap val="-22"/>
        <c:axId val="473571440"/>
        <c:axId val="473571832"/>
      </c:barChart>
      <c:catAx>
        <c:axId val="473571440"/>
        <c:scaling>
          <c:orientation val="minMax"/>
        </c:scaling>
        <c:delete val="0"/>
        <c:axPos val="b"/>
        <c:numFmt formatCode="General" sourceLinked="0"/>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473571832"/>
        <c:crosses val="autoZero"/>
        <c:auto val="1"/>
        <c:lblAlgn val="ctr"/>
        <c:lblOffset val="100"/>
        <c:noMultiLvlLbl val="0"/>
      </c:catAx>
      <c:valAx>
        <c:axId val="4735718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473571440"/>
        <c:crosses val="autoZero"/>
        <c:crossBetween val="between"/>
      </c:valAx>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s-EC"/>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7">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33.png"/><Relationship Id="rId4"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1D9B24-B118-4F13-978E-42C329B6266C}" type="doc">
      <dgm:prSet loTypeId="urn:microsoft.com/office/officeart/2005/8/layout/vList3" loCatId="list" qsTypeId="urn:microsoft.com/office/officeart/2005/8/quickstyle/simple1" qsCatId="simple" csTypeId="urn:microsoft.com/office/officeart/2005/8/colors/accent1_1" csCatId="accent1" phldr="1"/>
      <dgm:spPr/>
    </dgm:pt>
    <dgm:pt modelId="{2A7FB9D9-C0A3-45B0-B6EF-EA970F14533D}">
      <dgm:prSet phldrT="[Texto]" custT="1"/>
      <dgm:spPr/>
      <dgm:t>
        <a:bodyPr/>
        <a:lstStyle/>
        <a:p>
          <a:pPr>
            <a:buFont typeface="Symbol" panose="05050102010706020507" pitchFamily="18" charset="2"/>
            <a:buChar char=""/>
          </a:pPr>
          <a:r>
            <a:rPr lang="es-EC" sz="1600" dirty="0">
              <a:latin typeface="Arial" panose="020B0604020202020204" pitchFamily="34" charset="0"/>
              <a:cs typeface="Arial" panose="020B0604020202020204" pitchFamily="34" charset="0"/>
            </a:rPr>
            <a:t>Compilar datos e información pertinente al tema de trabajo de titulación.</a:t>
          </a:r>
        </a:p>
      </dgm:t>
    </dgm:pt>
    <dgm:pt modelId="{597435A4-9A4F-47A7-ADAE-F6D1B66D1058}" type="parTrans" cxnId="{D6A201F1-1C7F-4784-9D7D-30AECE4A1302}">
      <dgm:prSet/>
      <dgm:spPr/>
      <dgm:t>
        <a:bodyPr/>
        <a:lstStyle/>
        <a:p>
          <a:endParaRPr lang="es-EC" sz="1600">
            <a:latin typeface="Arial" panose="020B0604020202020204" pitchFamily="34" charset="0"/>
            <a:cs typeface="Arial" panose="020B0604020202020204" pitchFamily="34" charset="0"/>
          </a:endParaRPr>
        </a:p>
      </dgm:t>
    </dgm:pt>
    <dgm:pt modelId="{213544D2-E13A-4151-9D31-DF88B6313A08}" type="sibTrans" cxnId="{D6A201F1-1C7F-4784-9D7D-30AECE4A1302}">
      <dgm:prSet/>
      <dgm:spPr/>
      <dgm:t>
        <a:bodyPr/>
        <a:lstStyle/>
        <a:p>
          <a:endParaRPr lang="es-EC" sz="1600">
            <a:latin typeface="Arial" panose="020B0604020202020204" pitchFamily="34" charset="0"/>
            <a:cs typeface="Arial" panose="020B0604020202020204" pitchFamily="34" charset="0"/>
          </a:endParaRPr>
        </a:p>
      </dgm:t>
    </dgm:pt>
    <dgm:pt modelId="{E387117F-E5F7-403E-84F9-ED292CE06B2B}">
      <dgm:prSet custT="1"/>
      <dgm:spPr/>
      <dgm:t>
        <a:bodyPr/>
        <a:lstStyle/>
        <a:p>
          <a:pPr>
            <a:buFont typeface="Symbol" panose="05050102010706020507" pitchFamily="18" charset="2"/>
            <a:buChar char=""/>
          </a:pPr>
          <a:r>
            <a:rPr lang="es-EC" sz="1600" dirty="0">
              <a:latin typeface="Arial" panose="020B0604020202020204" pitchFamily="34" charset="0"/>
              <a:cs typeface="Arial" panose="020B0604020202020204" pitchFamily="34" charset="0"/>
            </a:rPr>
            <a:t>Realizar el estudio de mercado y de pertinencia correspondiente.</a:t>
          </a:r>
        </a:p>
      </dgm:t>
    </dgm:pt>
    <dgm:pt modelId="{1BE7EB04-8477-47CC-9D7C-DB522D43177D}" type="parTrans" cxnId="{F9AB3B03-E654-44C3-8113-87A0A039DEAD}">
      <dgm:prSet/>
      <dgm:spPr/>
      <dgm:t>
        <a:bodyPr/>
        <a:lstStyle/>
        <a:p>
          <a:endParaRPr lang="es-EC" sz="1600">
            <a:latin typeface="Arial" panose="020B0604020202020204" pitchFamily="34" charset="0"/>
            <a:cs typeface="Arial" panose="020B0604020202020204" pitchFamily="34" charset="0"/>
          </a:endParaRPr>
        </a:p>
      </dgm:t>
    </dgm:pt>
    <dgm:pt modelId="{5DEB2182-5176-4AA1-8576-2E54AFA47FE8}" type="sibTrans" cxnId="{F9AB3B03-E654-44C3-8113-87A0A039DEAD}">
      <dgm:prSet/>
      <dgm:spPr/>
      <dgm:t>
        <a:bodyPr/>
        <a:lstStyle/>
        <a:p>
          <a:endParaRPr lang="es-EC" sz="1600">
            <a:latin typeface="Arial" panose="020B0604020202020204" pitchFamily="34" charset="0"/>
            <a:cs typeface="Arial" panose="020B0604020202020204" pitchFamily="34" charset="0"/>
          </a:endParaRPr>
        </a:p>
      </dgm:t>
    </dgm:pt>
    <dgm:pt modelId="{1A5DE60B-EDAA-46A0-A24D-0D3566836AF0}">
      <dgm:prSet custT="1"/>
      <dgm:spPr/>
      <dgm:t>
        <a:bodyPr/>
        <a:lstStyle/>
        <a:p>
          <a:pPr>
            <a:buFont typeface="Symbol" panose="05050102010706020507" pitchFamily="18" charset="2"/>
            <a:buChar char=""/>
          </a:pPr>
          <a:r>
            <a:rPr lang="es-EC" sz="1600" dirty="0">
              <a:latin typeface="Arial" panose="020B0604020202020204" pitchFamily="34" charset="0"/>
              <a:cs typeface="Arial" panose="020B0604020202020204" pitchFamily="34" charset="0"/>
            </a:rPr>
            <a:t>Compilar datos sobre el proceso de producción y comercialización de la producción de la carrera de Ingeniería Agropecuaria. </a:t>
          </a:r>
        </a:p>
      </dgm:t>
    </dgm:pt>
    <dgm:pt modelId="{0E31585F-718C-4F4E-A38E-412C915D3E64}" type="parTrans" cxnId="{940E2F2C-44BE-4986-83DF-E61D21F31327}">
      <dgm:prSet/>
      <dgm:spPr/>
      <dgm:t>
        <a:bodyPr/>
        <a:lstStyle/>
        <a:p>
          <a:endParaRPr lang="es-EC" sz="1600">
            <a:latin typeface="Arial" panose="020B0604020202020204" pitchFamily="34" charset="0"/>
            <a:cs typeface="Arial" panose="020B0604020202020204" pitchFamily="34" charset="0"/>
          </a:endParaRPr>
        </a:p>
      </dgm:t>
    </dgm:pt>
    <dgm:pt modelId="{3DB6DF28-1FF5-4F46-A34B-FBA48CAA1066}" type="sibTrans" cxnId="{940E2F2C-44BE-4986-83DF-E61D21F31327}">
      <dgm:prSet/>
      <dgm:spPr/>
      <dgm:t>
        <a:bodyPr/>
        <a:lstStyle/>
        <a:p>
          <a:endParaRPr lang="es-EC" sz="1600">
            <a:latin typeface="Arial" panose="020B0604020202020204" pitchFamily="34" charset="0"/>
            <a:cs typeface="Arial" panose="020B0604020202020204" pitchFamily="34" charset="0"/>
          </a:endParaRPr>
        </a:p>
      </dgm:t>
    </dgm:pt>
    <dgm:pt modelId="{DE095909-80F4-421D-8374-0674F39C16B4}">
      <dgm:prSet custT="1"/>
      <dgm:spPr/>
      <dgm:t>
        <a:bodyPr/>
        <a:lstStyle/>
        <a:p>
          <a:pPr>
            <a:buFont typeface="Symbol" panose="05050102010706020507" pitchFamily="18" charset="2"/>
            <a:buChar char=""/>
          </a:pPr>
          <a:r>
            <a:rPr lang="es-EC" sz="1600" dirty="0">
              <a:latin typeface="Arial" panose="020B0604020202020204" pitchFamily="34" charset="0"/>
              <a:cs typeface="Arial" panose="020B0604020202020204" pitchFamily="34" charset="0"/>
            </a:rPr>
            <a:t>Análisis de resultados.</a:t>
          </a:r>
        </a:p>
      </dgm:t>
    </dgm:pt>
    <dgm:pt modelId="{8D9333FB-1128-439A-A1DB-621BF2081CA1}" type="parTrans" cxnId="{867868D2-62AC-472E-9DFE-5FFD4B9B4BD9}">
      <dgm:prSet/>
      <dgm:spPr/>
      <dgm:t>
        <a:bodyPr/>
        <a:lstStyle/>
        <a:p>
          <a:endParaRPr lang="es-EC" sz="1600">
            <a:latin typeface="Arial" panose="020B0604020202020204" pitchFamily="34" charset="0"/>
            <a:cs typeface="Arial" panose="020B0604020202020204" pitchFamily="34" charset="0"/>
          </a:endParaRPr>
        </a:p>
      </dgm:t>
    </dgm:pt>
    <dgm:pt modelId="{F4BA857A-D397-447B-AF0E-1F45798F5C7C}" type="sibTrans" cxnId="{867868D2-62AC-472E-9DFE-5FFD4B9B4BD9}">
      <dgm:prSet/>
      <dgm:spPr/>
      <dgm:t>
        <a:bodyPr/>
        <a:lstStyle/>
        <a:p>
          <a:endParaRPr lang="es-EC" sz="1600">
            <a:latin typeface="Arial" panose="020B0604020202020204" pitchFamily="34" charset="0"/>
            <a:cs typeface="Arial" panose="020B0604020202020204" pitchFamily="34" charset="0"/>
          </a:endParaRPr>
        </a:p>
      </dgm:t>
    </dgm:pt>
    <dgm:pt modelId="{EE13AECC-25A5-48FD-BAA6-C6D59672C05C}">
      <dgm:prSet custT="1"/>
      <dgm:spPr/>
      <dgm:t>
        <a:bodyPr/>
        <a:lstStyle/>
        <a:p>
          <a:pPr>
            <a:buFont typeface="Symbol" panose="05050102010706020507" pitchFamily="18" charset="2"/>
            <a:buChar char=""/>
          </a:pPr>
          <a:r>
            <a:rPr lang="es-EC" sz="1600" dirty="0">
              <a:latin typeface="Arial" panose="020B0604020202020204" pitchFamily="34" charset="0"/>
              <a:cs typeface="Arial" panose="020B0604020202020204" pitchFamily="34" charset="0"/>
            </a:rPr>
            <a:t>Proponer un plan de autogestión financiero basado en costos.</a:t>
          </a:r>
        </a:p>
      </dgm:t>
    </dgm:pt>
    <dgm:pt modelId="{AB6D026B-2997-45B6-B0C3-B86B8D465D41}" type="parTrans" cxnId="{601E6831-3F92-425C-B467-D7E30510B8EC}">
      <dgm:prSet/>
      <dgm:spPr/>
      <dgm:t>
        <a:bodyPr/>
        <a:lstStyle/>
        <a:p>
          <a:endParaRPr lang="es-EC" sz="1600">
            <a:latin typeface="Arial" panose="020B0604020202020204" pitchFamily="34" charset="0"/>
            <a:cs typeface="Arial" panose="020B0604020202020204" pitchFamily="34" charset="0"/>
          </a:endParaRPr>
        </a:p>
      </dgm:t>
    </dgm:pt>
    <dgm:pt modelId="{3285B40C-6859-4407-AD13-DAD15FC585B8}" type="sibTrans" cxnId="{601E6831-3F92-425C-B467-D7E30510B8EC}">
      <dgm:prSet/>
      <dgm:spPr/>
      <dgm:t>
        <a:bodyPr/>
        <a:lstStyle/>
        <a:p>
          <a:endParaRPr lang="es-EC" sz="1600">
            <a:latin typeface="Arial" panose="020B0604020202020204" pitchFamily="34" charset="0"/>
            <a:cs typeface="Arial" panose="020B0604020202020204" pitchFamily="34" charset="0"/>
          </a:endParaRPr>
        </a:p>
      </dgm:t>
    </dgm:pt>
    <dgm:pt modelId="{43CE6E1D-4D48-413C-B7B6-8273B4E6181E}" type="pres">
      <dgm:prSet presAssocID="{F21D9B24-B118-4F13-978E-42C329B6266C}" presName="linearFlow" presStyleCnt="0">
        <dgm:presLayoutVars>
          <dgm:dir/>
          <dgm:resizeHandles val="exact"/>
        </dgm:presLayoutVars>
      </dgm:prSet>
      <dgm:spPr/>
    </dgm:pt>
    <dgm:pt modelId="{4013AD00-4A4D-4298-9A72-28263074E694}" type="pres">
      <dgm:prSet presAssocID="{2A7FB9D9-C0A3-45B0-B6EF-EA970F14533D}" presName="composite" presStyleCnt="0"/>
      <dgm:spPr/>
    </dgm:pt>
    <dgm:pt modelId="{F891FB97-0BE1-4086-8C62-EE89EE65C257}" type="pres">
      <dgm:prSet presAssocID="{2A7FB9D9-C0A3-45B0-B6EF-EA970F14533D}" presName="imgShp" presStyleLbl="fgImgPlace1" presStyleIdx="0" presStyleCnt="5"/>
      <dgm:spPr/>
    </dgm:pt>
    <dgm:pt modelId="{FF6AC85A-37A2-4A70-A3CD-5395AEB47DB6}" type="pres">
      <dgm:prSet presAssocID="{2A7FB9D9-C0A3-45B0-B6EF-EA970F14533D}" presName="txShp" presStyleLbl="node1" presStyleIdx="0" presStyleCnt="5">
        <dgm:presLayoutVars>
          <dgm:bulletEnabled val="1"/>
        </dgm:presLayoutVars>
      </dgm:prSet>
      <dgm:spPr/>
      <dgm:t>
        <a:bodyPr/>
        <a:lstStyle/>
        <a:p>
          <a:endParaRPr lang="es-EC"/>
        </a:p>
      </dgm:t>
    </dgm:pt>
    <dgm:pt modelId="{FE2C6A52-AD32-4293-A4BE-C9F428987649}" type="pres">
      <dgm:prSet presAssocID="{213544D2-E13A-4151-9D31-DF88B6313A08}" presName="spacing" presStyleCnt="0"/>
      <dgm:spPr/>
    </dgm:pt>
    <dgm:pt modelId="{770AFB77-2B56-44A9-8837-DF108AF312B4}" type="pres">
      <dgm:prSet presAssocID="{E387117F-E5F7-403E-84F9-ED292CE06B2B}" presName="composite" presStyleCnt="0"/>
      <dgm:spPr/>
    </dgm:pt>
    <dgm:pt modelId="{D7A63BC1-AFBC-4EF0-AB0C-9C1D10A767DB}" type="pres">
      <dgm:prSet presAssocID="{E387117F-E5F7-403E-84F9-ED292CE06B2B}" presName="imgShp" presStyleLbl="fgImgPlace1" presStyleIdx="1" presStyleCnt="5"/>
      <dgm:spPr/>
    </dgm:pt>
    <dgm:pt modelId="{266D4AA1-5574-4183-9364-532D9D54A2D6}" type="pres">
      <dgm:prSet presAssocID="{E387117F-E5F7-403E-84F9-ED292CE06B2B}" presName="txShp" presStyleLbl="node1" presStyleIdx="1" presStyleCnt="5">
        <dgm:presLayoutVars>
          <dgm:bulletEnabled val="1"/>
        </dgm:presLayoutVars>
      </dgm:prSet>
      <dgm:spPr/>
      <dgm:t>
        <a:bodyPr/>
        <a:lstStyle/>
        <a:p>
          <a:endParaRPr lang="es-EC"/>
        </a:p>
      </dgm:t>
    </dgm:pt>
    <dgm:pt modelId="{908921B1-176C-4E80-A9C5-D87D79259382}" type="pres">
      <dgm:prSet presAssocID="{5DEB2182-5176-4AA1-8576-2E54AFA47FE8}" presName="spacing" presStyleCnt="0"/>
      <dgm:spPr/>
    </dgm:pt>
    <dgm:pt modelId="{81D4E6DE-A4BB-4B39-9F1F-700BDF5E10C2}" type="pres">
      <dgm:prSet presAssocID="{1A5DE60B-EDAA-46A0-A24D-0D3566836AF0}" presName="composite" presStyleCnt="0"/>
      <dgm:spPr/>
    </dgm:pt>
    <dgm:pt modelId="{FF9229C5-5947-48C3-96BB-3043C1A0AFCF}" type="pres">
      <dgm:prSet presAssocID="{1A5DE60B-EDAA-46A0-A24D-0D3566836AF0}" presName="imgShp" presStyleLbl="fgImgPlace1" presStyleIdx="2" presStyleCnt="5"/>
      <dgm:spPr/>
    </dgm:pt>
    <dgm:pt modelId="{DECB8F7F-A4A6-4977-B7BB-A4C80FE80813}" type="pres">
      <dgm:prSet presAssocID="{1A5DE60B-EDAA-46A0-A24D-0D3566836AF0}" presName="txShp" presStyleLbl="node1" presStyleIdx="2" presStyleCnt="5">
        <dgm:presLayoutVars>
          <dgm:bulletEnabled val="1"/>
        </dgm:presLayoutVars>
      </dgm:prSet>
      <dgm:spPr/>
      <dgm:t>
        <a:bodyPr/>
        <a:lstStyle/>
        <a:p>
          <a:endParaRPr lang="es-EC"/>
        </a:p>
      </dgm:t>
    </dgm:pt>
    <dgm:pt modelId="{842009A0-5CFB-4DF2-A019-A64B94E8D8ED}" type="pres">
      <dgm:prSet presAssocID="{3DB6DF28-1FF5-4F46-A34B-FBA48CAA1066}" presName="spacing" presStyleCnt="0"/>
      <dgm:spPr/>
    </dgm:pt>
    <dgm:pt modelId="{EF49DFB1-02BF-45EC-B108-2EF3720B05F6}" type="pres">
      <dgm:prSet presAssocID="{DE095909-80F4-421D-8374-0674F39C16B4}" presName="composite" presStyleCnt="0"/>
      <dgm:spPr/>
    </dgm:pt>
    <dgm:pt modelId="{E2E6DA6B-1033-4FB6-B5BC-075C16489E47}" type="pres">
      <dgm:prSet presAssocID="{DE095909-80F4-421D-8374-0674F39C16B4}" presName="imgShp" presStyleLbl="fgImgPlace1" presStyleIdx="3" presStyleCnt="5"/>
      <dgm:spPr/>
    </dgm:pt>
    <dgm:pt modelId="{A4C9E1F8-AF8C-4925-9CE7-C9A2D698FFC3}" type="pres">
      <dgm:prSet presAssocID="{DE095909-80F4-421D-8374-0674F39C16B4}" presName="txShp" presStyleLbl="node1" presStyleIdx="3" presStyleCnt="5">
        <dgm:presLayoutVars>
          <dgm:bulletEnabled val="1"/>
        </dgm:presLayoutVars>
      </dgm:prSet>
      <dgm:spPr/>
      <dgm:t>
        <a:bodyPr/>
        <a:lstStyle/>
        <a:p>
          <a:endParaRPr lang="es-EC"/>
        </a:p>
      </dgm:t>
    </dgm:pt>
    <dgm:pt modelId="{DB5B2DA1-F373-4547-99EB-CD153D0D74D1}" type="pres">
      <dgm:prSet presAssocID="{F4BA857A-D397-447B-AF0E-1F45798F5C7C}" presName="spacing" presStyleCnt="0"/>
      <dgm:spPr/>
    </dgm:pt>
    <dgm:pt modelId="{742ADEBD-C6AE-4DA6-8876-50D915AC0E0F}" type="pres">
      <dgm:prSet presAssocID="{EE13AECC-25A5-48FD-BAA6-C6D59672C05C}" presName="composite" presStyleCnt="0"/>
      <dgm:spPr/>
    </dgm:pt>
    <dgm:pt modelId="{7257C455-60E9-4ACB-B5D7-F37A5C21AA25}" type="pres">
      <dgm:prSet presAssocID="{EE13AECC-25A5-48FD-BAA6-C6D59672C05C}" presName="imgShp" presStyleLbl="fgImgPlace1" presStyleIdx="4" presStyleCnt="5"/>
      <dgm:spPr/>
    </dgm:pt>
    <dgm:pt modelId="{C56778E8-E4CE-4008-8EA3-CFB2130EC392}" type="pres">
      <dgm:prSet presAssocID="{EE13AECC-25A5-48FD-BAA6-C6D59672C05C}" presName="txShp" presStyleLbl="node1" presStyleIdx="4" presStyleCnt="5">
        <dgm:presLayoutVars>
          <dgm:bulletEnabled val="1"/>
        </dgm:presLayoutVars>
      </dgm:prSet>
      <dgm:spPr/>
      <dgm:t>
        <a:bodyPr/>
        <a:lstStyle/>
        <a:p>
          <a:endParaRPr lang="es-EC"/>
        </a:p>
      </dgm:t>
    </dgm:pt>
  </dgm:ptLst>
  <dgm:cxnLst>
    <dgm:cxn modelId="{3CE6090A-23EB-416C-A7E2-3BD121F72B45}" type="presOf" srcId="{DE095909-80F4-421D-8374-0674F39C16B4}" destId="{A4C9E1F8-AF8C-4925-9CE7-C9A2D698FFC3}" srcOrd="0" destOrd="0" presId="urn:microsoft.com/office/officeart/2005/8/layout/vList3"/>
    <dgm:cxn modelId="{FDCC62FB-F136-4186-AF3D-809242AB948D}" type="presOf" srcId="{F21D9B24-B118-4F13-978E-42C329B6266C}" destId="{43CE6E1D-4D48-413C-B7B6-8273B4E6181E}" srcOrd="0" destOrd="0" presId="urn:microsoft.com/office/officeart/2005/8/layout/vList3"/>
    <dgm:cxn modelId="{9FD0AF9B-B44E-4B58-B00C-F0F5E24CBB6B}" type="presOf" srcId="{E387117F-E5F7-403E-84F9-ED292CE06B2B}" destId="{266D4AA1-5574-4183-9364-532D9D54A2D6}" srcOrd="0" destOrd="0" presId="urn:microsoft.com/office/officeart/2005/8/layout/vList3"/>
    <dgm:cxn modelId="{601E6831-3F92-425C-B467-D7E30510B8EC}" srcId="{F21D9B24-B118-4F13-978E-42C329B6266C}" destId="{EE13AECC-25A5-48FD-BAA6-C6D59672C05C}" srcOrd="4" destOrd="0" parTransId="{AB6D026B-2997-45B6-B0C3-B86B8D465D41}" sibTransId="{3285B40C-6859-4407-AD13-DAD15FC585B8}"/>
    <dgm:cxn modelId="{867868D2-62AC-472E-9DFE-5FFD4B9B4BD9}" srcId="{F21D9B24-B118-4F13-978E-42C329B6266C}" destId="{DE095909-80F4-421D-8374-0674F39C16B4}" srcOrd="3" destOrd="0" parTransId="{8D9333FB-1128-439A-A1DB-621BF2081CA1}" sibTransId="{F4BA857A-D397-447B-AF0E-1F45798F5C7C}"/>
    <dgm:cxn modelId="{381431E1-A297-4795-B673-CA12CF7510F0}" type="presOf" srcId="{2A7FB9D9-C0A3-45B0-B6EF-EA970F14533D}" destId="{FF6AC85A-37A2-4A70-A3CD-5395AEB47DB6}" srcOrd="0" destOrd="0" presId="urn:microsoft.com/office/officeart/2005/8/layout/vList3"/>
    <dgm:cxn modelId="{B1C455AF-70DF-45B6-B814-B32BD5985879}" type="presOf" srcId="{1A5DE60B-EDAA-46A0-A24D-0D3566836AF0}" destId="{DECB8F7F-A4A6-4977-B7BB-A4C80FE80813}" srcOrd="0" destOrd="0" presId="urn:microsoft.com/office/officeart/2005/8/layout/vList3"/>
    <dgm:cxn modelId="{940E2F2C-44BE-4986-83DF-E61D21F31327}" srcId="{F21D9B24-B118-4F13-978E-42C329B6266C}" destId="{1A5DE60B-EDAA-46A0-A24D-0D3566836AF0}" srcOrd="2" destOrd="0" parTransId="{0E31585F-718C-4F4E-A38E-412C915D3E64}" sibTransId="{3DB6DF28-1FF5-4F46-A34B-FBA48CAA1066}"/>
    <dgm:cxn modelId="{9271D866-1E43-44B7-8A1D-6F1C2E6C3EC7}" type="presOf" srcId="{EE13AECC-25A5-48FD-BAA6-C6D59672C05C}" destId="{C56778E8-E4CE-4008-8EA3-CFB2130EC392}" srcOrd="0" destOrd="0" presId="urn:microsoft.com/office/officeart/2005/8/layout/vList3"/>
    <dgm:cxn modelId="{D6A201F1-1C7F-4784-9D7D-30AECE4A1302}" srcId="{F21D9B24-B118-4F13-978E-42C329B6266C}" destId="{2A7FB9D9-C0A3-45B0-B6EF-EA970F14533D}" srcOrd="0" destOrd="0" parTransId="{597435A4-9A4F-47A7-ADAE-F6D1B66D1058}" sibTransId="{213544D2-E13A-4151-9D31-DF88B6313A08}"/>
    <dgm:cxn modelId="{F9AB3B03-E654-44C3-8113-87A0A039DEAD}" srcId="{F21D9B24-B118-4F13-978E-42C329B6266C}" destId="{E387117F-E5F7-403E-84F9-ED292CE06B2B}" srcOrd="1" destOrd="0" parTransId="{1BE7EB04-8477-47CC-9D7C-DB522D43177D}" sibTransId="{5DEB2182-5176-4AA1-8576-2E54AFA47FE8}"/>
    <dgm:cxn modelId="{8AB783A0-AD80-4EC6-8972-E516D550E09D}" type="presParOf" srcId="{43CE6E1D-4D48-413C-B7B6-8273B4E6181E}" destId="{4013AD00-4A4D-4298-9A72-28263074E694}" srcOrd="0" destOrd="0" presId="urn:microsoft.com/office/officeart/2005/8/layout/vList3"/>
    <dgm:cxn modelId="{81E9D210-F364-441A-81CB-D8DF6132AAC0}" type="presParOf" srcId="{4013AD00-4A4D-4298-9A72-28263074E694}" destId="{F891FB97-0BE1-4086-8C62-EE89EE65C257}" srcOrd="0" destOrd="0" presId="urn:microsoft.com/office/officeart/2005/8/layout/vList3"/>
    <dgm:cxn modelId="{8BDA7DDD-CD58-48D1-939F-C63D17A2E3E6}" type="presParOf" srcId="{4013AD00-4A4D-4298-9A72-28263074E694}" destId="{FF6AC85A-37A2-4A70-A3CD-5395AEB47DB6}" srcOrd="1" destOrd="0" presId="urn:microsoft.com/office/officeart/2005/8/layout/vList3"/>
    <dgm:cxn modelId="{0EBB7445-B4DC-4911-8758-33C3EC990CEA}" type="presParOf" srcId="{43CE6E1D-4D48-413C-B7B6-8273B4E6181E}" destId="{FE2C6A52-AD32-4293-A4BE-C9F428987649}" srcOrd="1" destOrd="0" presId="urn:microsoft.com/office/officeart/2005/8/layout/vList3"/>
    <dgm:cxn modelId="{E19228BA-5E72-4058-B3C7-8B2E516DFC55}" type="presParOf" srcId="{43CE6E1D-4D48-413C-B7B6-8273B4E6181E}" destId="{770AFB77-2B56-44A9-8837-DF108AF312B4}" srcOrd="2" destOrd="0" presId="urn:microsoft.com/office/officeart/2005/8/layout/vList3"/>
    <dgm:cxn modelId="{A7A62AB2-70EE-4B2F-B9C7-EBE85990F369}" type="presParOf" srcId="{770AFB77-2B56-44A9-8837-DF108AF312B4}" destId="{D7A63BC1-AFBC-4EF0-AB0C-9C1D10A767DB}" srcOrd="0" destOrd="0" presId="urn:microsoft.com/office/officeart/2005/8/layout/vList3"/>
    <dgm:cxn modelId="{DCD692D4-1227-4FF4-8528-BC38C0A02124}" type="presParOf" srcId="{770AFB77-2B56-44A9-8837-DF108AF312B4}" destId="{266D4AA1-5574-4183-9364-532D9D54A2D6}" srcOrd="1" destOrd="0" presId="urn:microsoft.com/office/officeart/2005/8/layout/vList3"/>
    <dgm:cxn modelId="{84004D58-19F4-4A2A-B4EA-6EBBEE9A782A}" type="presParOf" srcId="{43CE6E1D-4D48-413C-B7B6-8273B4E6181E}" destId="{908921B1-176C-4E80-A9C5-D87D79259382}" srcOrd="3" destOrd="0" presId="urn:microsoft.com/office/officeart/2005/8/layout/vList3"/>
    <dgm:cxn modelId="{033C6DEB-EC93-4392-91EA-D1B426B4AE8F}" type="presParOf" srcId="{43CE6E1D-4D48-413C-B7B6-8273B4E6181E}" destId="{81D4E6DE-A4BB-4B39-9F1F-700BDF5E10C2}" srcOrd="4" destOrd="0" presId="urn:microsoft.com/office/officeart/2005/8/layout/vList3"/>
    <dgm:cxn modelId="{E4019653-8EA9-421B-B68E-F9FB022844E9}" type="presParOf" srcId="{81D4E6DE-A4BB-4B39-9F1F-700BDF5E10C2}" destId="{FF9229C5-5947-48C3-96BB-3043C1A0AFCF}" srcOrd="0" destOrd="0" presId="urn:microsoft.com/office/officeart/2005/8/layout/vList3"/>
    <dgm:cxn modelId="{6666ACC1-8597-4FA0-9339-0AFBD8AEEBDC}" type="presParOf" srcId="{81D4E6DE-A4BB-4B39-9F1F-700BDF5E10C2}" destId="{DECB8F7F-A4A6-4977-B7BB-A4C80FE80813}" srcOrd="1" destOrd="0" presId="urn:microsoft.com/office/officeart/2005/8/layout/vList3"/>
    <dgm:cxn modelId="{8FFAEAE5-8ABE-4A86-A480-3296802A945A}" type="presParOf" srcId="{43CE6E1D-4D48-413C-B7B6-8273B4E6181E}" destId="{842009A0-5CFB-4DF2-A019-A64B94E8D8ED}" srcOrd="5" destOrd="0" presId="urn:microsoft.com/office/officeart/2005/8/layout/vList3"/>
    <dgm:cxn modelId="{DBCDD6D0-97FF-4A4A-B961-9AC1846E665E}" type="presParOf" srcId="{43CE6E1D-4D48-413C-B7B6-8273B4E6181E}" destId="{EF49DFB1-02BF-45EC-B108-2EF3720B05F6}" srcOrd="6" destOrd="0" presId="urn:microsoft.com/office/officeart/2005/8/layout/vList3"/>
    <dgm:cxn modelId="{7DB038E9-A5A7-4784-AC5D-B0C8C6068CD6}" type="presParOf" srcId="{EF49DFB1-02BF-45EC-B108-2EF3720B05F6}" destId="{E2E6DA6B-1033-4FB6-B5BC-075C16489E47}" srcOrd="0" destOrd="0" presId="urn:microsoft.com/office/officeart/2005/8/layout/vList3"/>
    <dgm:cxn modelId="{3CB04DCB-A6A8-49BB-BC37-A749FCAE7749}" type="presParOf" srcId="{EF49DFB1-02BF-45EC-B108-2EF3720B05F6}" destId="{A4C9E1F8-AF8C-4925-9CE7-C9A2D698FFC3}" srcOrd="1" destOrd="0" presId="urn:microsoft.com/office/officeart/2005/8/layout/vList3"/>
    <dgm:cxn modelId="{D0EF9225-ECE0-4AE8-8CD7-299BA36A12CA}" type="presParOf" srcId="{43CE6E1D-4D48-413C-B7B6-8273B4E6181E}" destId="{DB5B2DA1-F373-4547-99EB-CD153D0D74D1}" srcOrd="7" destOrd="0" presId="urn:microsoft.com/office/officeart/2005/8/layout/vList3"/>
    <dgm:cxn modelId="{A1986A65-72CD-4D01-9534-C0E02BDF1F58}" type="presParOf" srcId="{43CE6E1D-4D48-413C-B7B6-8273B4E6181E}" destId="{742ADEBD-C6AE-4DA6-8876-50D915AC0E0F}" srcOrd="8" destOrd="0" presId="urn:microsoft.com/office/officeart/2005/8/layout/vList3"/>
    <dgm:cxn modelId="{8FDDFB19-DEE4-48B1-9CEB-F0B6FCE83CC0}" type="presParOf" srcId="{742ADEBD-C6AE-4DA6-8876-50D915AC0E0F}" destId="{7257C455-60E9-4ACB-B5D7-F37A5C21AA25}" srcOrd="0" destOrd="0" presId="urn:microsoft.com/office/officeart/2005/8/layout/vList3"/>
    <dgm:cxn modelId="{4492DC7E-833A-48B4-8AAD-B00EF7C7FDCA}" type="presParOf" srcId="{742ADEBD-C6AE-4DA6-8876-50D915AC0E0F}" destId="{C56778E8-E4CE-4008-8EA3-CFB2130EC392}"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05A5222-69B2-47C8-B12E-5C04CC44B297}"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s-EC"/>
        </a:p>
      </dgm:t>
    </dgm:pt>
    <dgm:pt modelId="{E00AA696-23AA-491B-AB47-598D71E0D096}" type="asst">
      <dgm:prSet phldrT="[Texto]" custT="1"/>
      <dgm:spPr/>
      <dgm:t>
        <a:bodyPr/>
        <a:lstStyle/>
        <a:p>
          <a:r>
            <a:rPr lang="es-EC" sz="1400" b="1" dirty="0">
              <a:latin typeface="+mj-lt"/>
              <a:cs typeface="Times New Roman" panose="02020603050405020304" pitchFamily="18" charset="0"/>
            </a:rPr>
            <a:t>CENTRO DE COSTOS</a:t>
          </a:r>
        </a:p>
      </dgm:t>
    </dgm:pt>
    <dgm:pt modelId="{DB4047A4-0311-452A-BAD2-CC7E30DB150B}" type="parTrans" cxnId="{9794DB58-C54A-4FF7-A211-1DE07CDB0DE8}">
      <dgm:prSet/>
      <dgm:spPr/>
      <dgm:t>
        <a:bodyPr/>
        <a:lstStyle/>
        <a:p>
          <a:endParaRPr lang="es-EC" sz="1400" b="1">
            <a:latin typeface="+mj-lt"/>
            <a:cs typeface="Times New Roman" panose="02020603050405020304" pitchFamily="18" charset="0"/>
          </a:endParaRPr>
        </a:p>
      </dgm:t>
    </dgm:pt>
    <dgm:pt modelId="{044A0B59-A734-4CC9-93FF-5A8AB9720882}" type="sibTrans" cxnId="{9794DB58-C54A-4FF7-A211-1DE07CDB0DE8}">
      <dgm:prSet/>
      <dgm:spPr/>
      <dgm:t>
        <a:bodyPr/>
        <a:lstStyle/>
        <a:p>
          <a:endParaRPr lang="es-EC" sz="1400" b="1">
            <a:latin typeface="+mj-lt"/>
            <a:cs typeface="Times New Roman" panose="02020603050405020304" pitchFamily="18" charset="0"/>
          </a:endParaRPr>
        </a:p>
      </dgm:t>
    </dgm:pt>
    <dgm:pt modelId="{BCA681DE-67A7-429E-9F99-C872B2FF322C}">
      <dgm:prSet phldrT="[Texto]" custT="1"/>
      <dgm:spPr/>
      <dgm:t>
        <a:bodyPr/>
        <a:lstStyle/>
        <a:p>
          <a:r>
            <a:rPr lang="es-EC" sz="1800" b="1" baseline="30000">
              <a:solidFill>
                <a:sysClr val="windowText" lastClr="000000"/>
              </a:solidFill>
              <a:latin typeface="+mj-lt"/>
              <a:cs typeface="Times New Roman" panose="02020603050405020304" pitchFamily="18" charset="0"/>
            </a:rPr>
            <a:t>Subcentro de costo:</a:t>
          </a:r>
          <a:br>
            <a:rPr lang="es-EC" sz="1800" b="1" baseline="30000">
              <a:solidFill>
                <a:sysClr val="windowText" lastClr="000000"/>
              </a:solidFill>
              <a:latin typeface="+mj-lt"/>
              <a:cs typeface="Times New Roman" panose="02020603050405020304" pitchFamily="18" charset="0"/>
            </a:rPr>
          </a:br>
          <a:r>
            <a:rPr lang="es-EC" sz="1400" b="1">
              <a:latin typeface="+mj-lt"/>
              <a:cs typeface="Times New Roman" panose="02020603050405020304" pitchFamily="18" charset="0"/>
            </a:rPr>
            <a:t>Taller de agricultura</a:t>
          </a:r>
          <a:endParaRPr lang="es-EC" sz="1400" b="1" dirty="0">
            <a:latin typeface="+mj-lt"/>
            <a:cs typeface="Times New Roman" panose="02020603050405020304" pitchFamily="18" charset="0"/>
          </a:endParaRPr>
        </a:p>
      </dgm:t>
    </dgm:pt>
    <dgm:pt modelId="{767391C8-EEB0-4156-9054-DE0816FC17FA}" type="parTrans" cxnId="{F015DEBB-E4F8-4D8F-B252-19169284B96E}">
      <dgm:prSet/>
      <dgm:spPr/>
      <dgm:t>
        <a:bodyPr/>
        <a:lstStyle/>
        <a:p>
          <a:endParaRPr lang="es-EC" sz="1400" b="1">
            <a:latin typeface="+mj-lt"/>
            <a:cs typeface="Times New Roman" panose="02020603050405020304" pitchFamily="18" charset="0"/>
          </a:endParaRPr>
        </a:p>
      </dgm:t>
    </dgm:pt>
    <dgm:pt modelId="{C9F773AC-E981-48E1-B94A-9EB8B6A7A31B}" type="sibTrans" cxnId="{F015DEBB-E4F8-4D8F-B252-19169284B96E}">
      <dgm:prSet/>
      <dgm:spPr/>
      <dgm:t>
        <a:bodyPr/>
        <a:lstStyle/>
        <a:p>
          <a:endParaRPr lang="es-EC" sz="1400" b="1">
            <a:latin typeface="+mj-lt"/>
            <a:cs typeface="Times New Roman" panose="02020603050405020304" pitchFamily="18" charset="0"/>
          </a:endParaRPr>
        </a:p>
      </dgm:t>
    </dgm:pt>
    <dgm:pt modelId="{8E2C0CDA-511D-48D6-8433-9F744299A5A6}">
      <dgm:prSet phldrT="[Texto]" custT="1"/>
      <dgm:spPr/>
      <dgm:t>
        <a:bodyPr/>
        <a:lstStyle/>
        <a:p>
          <a:r>
            <a:rPr lang="es-EC" sz="1800" b="1" baseline="30000">
              <a:solidFill>
                <a:sysClr val="windowText" lastClr="000000"/>
              </a:solidFill>
              <a:latin typeface="+mj-lt"/>
              <a:cs typeface="Times New Roman" panose="02020603050405020304" pitchFamily="18" charset="0"/>
            </a:rPr>
            <a:t>Subcentro de costo:</a:t>
          </a:r>
          <a:br>
            <a:rPr lang="es-EC" sz="1800" b="1" baseline="30000">
              <a:solidFill>
                <a:sysClr val="windowText" lastClr="000000"/>
              </a:solidFill>
              <a:latin typeface="+mj-lt"/>
              <a:cs typeface="Times New Roman" panose="02020603050405020304" pitchFamily="18" charset="0"/>
            </a:rPr>
          </a:br>
          <a:r>
            <a:rPr lang="es-EC" sz="1400" b="1">
              <a:latin typeface="+mj-lt"/>
              <a:cs typeface="Times New Roman" panose="02020603050405020304" pitchFamily="18" charset="0"/>
            </a:rPr>
            <a:t>Taller de ganadería</a:t>
          </a:r>
          <a:endParaRPr lang="es-EC" sz="1400" b="1" dirty="0">
            <a:latin typeface="+mj-lt"/>
            <a:cs typeface="Times New Roman" panose="02020603050405020304" pitchFamily="18" charset="0"/>
          </a:endParaRPr>
        </a:p>
      </dgm:t>
    </dgm:pt>
    <dgm:pt modelId="{62C35759-EDBA-4E1D-B889-807EA7E4FE25}" type="parTrans" cxnId="{C0345352-BC58-4762-A64A-FB6CA6A7E3E4}">
      <dgm:prSet/>
      <dgm:spPr/>
      <dgm:t>
        <a:bodyPr/>
        <a:lstStyle/>
        <a:p>
          <a:endParaRPr lang="es-EC" sz="1400" b="1">
            <a:latin typeface="+mj-lt"/>
            <a:cs typeface="Times New Roman" panose="02020603050405020304" pitchFamily="18" charset="0"/>
          </a:endParaRPr>
        </a:p>
      </dgm:t>
    </dgm:pt>
    <dgm:pt modelId="{66FF23D9-3744-489F-95FC-1F0BF1659D86}" type="sibTrans" cxnId="{C0345352-BC58-4762-A64A-FB6CA6A7E3E4}">
      <dgm:prSet/>
      <dgm:spPr/>
      <dgm:t>
        <a:bodyPr/>
        <a:lstStyle/>
        <a:p>
          <a:endParaRPr lang="es-EC" sz="1400" b="1">
            <a:latin typeface="+mj-lt"/>
            <a:cs typeface="Times New Roman" panose="02020603050405020304" pitchFamily="18" charset="0"/>
          </a:endParaRPr>
        </a:p>
      </dgm:t>
    </dgm:pt>
    <dgm:pt modelId="{38FD467C-24CC-43B5-BB15-3632DCDADECB}">
      <dgm:prSet phldrT="[Texto]" custT="1"/>
      <dgm:spPr/>
      <dgm:t>
        <a:bodyPr/>
        <a:lstStyle/>
        <a:p>
          <a:r>
            <a:rPr lang="es-EC" sz="1400" b="1">
              <a:latin typeface="+mj-lt"/>
              <a:cs typeface="Times New Roman" panose="02020603050405020304" pitchFamily="18" charset="0"/>
            </a:rPr>
            <a:t>Actividades:</a:t>
          </a:r>
          <a:r>
            <a:rPr lang="es-EC" sz="1400" b="0">
              <a:latin typeface="+mj-lt"/>
              <a:cs typeface="Times New Roman" panose="02020603050405020304" pitchFamily="18" charset="0"/>
            </a:rPr>
            <a:t/>
          </a:r>
          <a:br>
            <a:rPr lang="es-EC" sz="1400" b="0">
              <a:latin typeface="+mj-lt"/>
              <a:cs typeface="Times New Roman" panose="02020603050405020304" pitchFamily="18" charset="0"/>
            </a:rPr>
          </a:br>
          <a:r>
            <a:rPr lang="es-EC" sz="1400" b="0">
              <a:latin typeface="+mj-lt"/>
              <a:cs typeface="Times New Roman" panose="02020603050405020304" pitchFamily="18" charset="0"/>
            </a:rPr>
            <a:t>-Preparación siembra de cacao</a:t>
          </a:r>
          <a:br>
            <a:rPr lang="es-EC" sz="1400" b="0">
              <a:latin typeface="+mj-lt"/>
              <a:cs typeface="Times New Roman" panose="02020603050405020304" pitchFamily="18" charset="0"/>
            </a:rPr>
          </a:br>
          <a:r>
            <a:rPr lang="es-EC" sz="1400" b="0">
              <a:latin typeface="+mj-lt"/>
              <a:cs typeface="Times New Roman" panose="02020603050405020304" pitchFamily="18" charset="0"/>
            </a:rPr>
            <a:t>-Preparación siembra de café </a:t>
          </a:r>
        </a:p>
        <a:p>
          <a:r>
            <a:rPr lang="es-EC" sz="1400" b="0">
              <a:latin typeface="+mj-lt"/>
              <a:cs typeface="Times New Roman" panose="02020603050405020304" pitchFamily="18" charset="0"/>
            </a:rPr>
            <a:t>-Preparación siembra de palma africana</a:t>
          </a:r>
        </a:p>
      </dgm:t>
    </dgm:pt>
    <dgm:pt modelId="{C5CDE619-8D1C-4CD7-9B66-02BD00FD94C6}" type="parTrans" cxnId="{A58830C8-C0F3-4A9D-825E-1BDD6005C4BA}">
      <dgm:prSet/>
      <dgm:spPr/>
      <dgm:t>
        <a:bodyPr/>
        <a:lstStyle/>
        <a:p>
          <a:endParaRPr lang="es-EC" sz="1400" b="1">
            <a:latin typeface="+mj-lt"/>
            <a:cs typeface="Times New Roman" panose="02020603050405020304" pitchFamily="18" charset="0"/>
          </a:endParaRPr>
        </a:p>
      </dgm:t>
    </dgm:pt>
    <dgm:pt modelId="{12012A58-B414-4983-81BA-C1FD1960F51E}" type="sibTrans" cxnId="{A58830C8-C0F3-4A9D-825E-1BDD6005C4BA}">
      <dgm:prSet/>
      <dgm:spPr/>
      <dgm:t>
        <a:bodyPr/>
        <a:lstStyle/>
        <a:p>
          <a:endParaRPr lang="es-EC" sz="1400" b="1">
            <a:latin typeface="+mj-lt"/>
            <a:cs typeface="Times New Roman" panose="02020603050405020304" pitchFamily="18" charset="0"/>
          </a:endParaRPr>
        </a:p>
      </dgm:t>
    </dgm:pt>
    <dgm:pt modelId="{EE2EB0E7-4BA6-4DC4-900A-C761FF4974CA}">
      <dgm:prSet phldrT="[Texto]" custT="1"/>
      <dgm:spPr/>
      <dgm:t>
        <a:bodyPr/>
        <a:lstStyle/>
        <a:p>
          <a:r>
            <a:rPr lang="es-EC" sz="1800" b="1" baseline="30000" dirty="0">
              <a:solidFill>
                <a:sysClr val="windowText" lastClr="000000"/>
              </a:solidFill>
              <a:latin typeface="+mj-lt"/>
              <a:cs typeface="Times New Roman" panose="02020603050405020304" pitchFamily="18" charset="0"/>
            </a:rPr>
            <a:t>Subcentro de costo</a:t>
          </a:r>
          <a:r>
            <a:rPr lang="es-EC" sz="1600" b="1" baseline="30000" dirty="0">
              <a:solidFill>
                <a:sysClr val="windowText" lastClr="000000"/>
              </a:solidFill>
              <a:latin typeface="+mj-lt"/>
              <a:cs typeface="Times New Roman" panose="02020603050405020304" pitchFamily="18" charset="0"/>
            </a:rPr>
            <a:t>:</a:t>
          </a:r>
          <a:br>
            <a:rPr lang="es-EC" sz="1600" b="1" baseline="30000" dirty="0">
              <a:solidFill>
                <a:sysClr val="windowText" lastClr="000000"/>
              </a:solidFill>
              <a:latin typeface="+mj-lt"/>
              <a:cs typeface="Times New Roman" panose="02020603050405020304" pitchFamily="18" charset="0"/>
            </a:rPr>
          </a:br>
          <a:r>
            <a:rPr lang="es-EC" sz="1400" b="1" dirty="0">
              <a:latin typeface="+mj-lt"/>
              <a:cs typeface="Times New Roman" panose="02020603050405020304" pitchFamily="18" charset="0"/>
            </a:rPr>
            <a:t>Taller de especies menores</a:t>
          </a:r>
        </a:p>
      </dgm:t>
    </dgm:pt>
    <dgm:pt modelId="{3D095218-4474-4C51-8399-A0F6FB6BAE37}" type="parTrans" cxnId="{1F54BF5E-48C5-4E0E-B31C-BA4B9B6878BC}">
      <dgm:prSet/>
      <dgm:spPr/>
      <dgm:t>
        <a:bodyPr/>
        <a:lstStyle/>
        <a:p>
          <a:endParaRPr lang="es-EC" sz="1400" b="1">
            <a:latin typeface="+mj-lt"/>
            <a:cs typeface="Times New Roman" panose="02020603050405020304" pitchFamily="18" charset="0"/>
          </a:endParaRPr>
        </a:p>
      </dgm:t>
    </dgm:pt>
    <dgm:pt modelId="{3DC67855-FCF9-47B6-B1F9-D0968564F04B}" type="sibTrans" cxnId="{1F54BF5E-48C5-4E0E-B31C-BA4B9B6878BC}">
      <dgm:prSet/>
      <dgm:spPr/>
      <dgm:t>
        <a:bodyPr/>
        <a:lstStyle/>
        <a:p>
          <a:endParaRPr lang="es-EC" sz="1400" b="1">
            <a:latin typeface="+mj-lt"/>
            <a:cs typeface="Times New Roman" panose="02020603050405020304" pitchFamily="18" charset="0"/>
          </a:endParaRPr>
        </a:p>
      </dgm:t>
    </dgm:pt>
    <dgm:pt modelId="{2F5222DB-EBE6-4FA2-869D-4B4FCF502000}">
      <dgm:prSet phldrT="[Texto]" custT="1"/>
      <dgm:spPr/>
      <dgm:t>
        <a:bodyPr/>
        <a:lstStyle/>
        <a:p>
          <a:r>
            <a:rPr lang="es-EC" sz="1800" b="1" baseline="30000">
              <a:solidFill>
                <a:sysClr val="windowText" lastClr="000000"/>
              </a:solidFill>
              <a:latin typeface="+mj-lt"/>
              <a:cs typeface="Times New Roman" panose="02020603050405020304" pitchFamily="18" charset="0"/>
            </a:rPr>
            <a:t>Subcentro de costo:</a:t>
          </a:r>
          <a:br>
            <a:rPr lang="es-EC" sz="1800" b="1" baseline="30000">
              <a:solidFill>
                <a:sysClr val="windowText" lastClr="000000"/>
              </a:solidFill>
              <a:latin typeface="+mj-lt"/>
              <a:cs typeface="Times New Roman" panose="02020603050405020304" pitchFamily="18" charset="0"/>
            </a:rPr>
          </a:br>
          <a:r>
            <a:rPr lang="es-EC" sz="1400" b="1">
              <a:latin typeface="+mj-lt"/>
              <a:cs typeface="Times New Roman" panose="02020603050405020304" pitchFamily="18" charset="0"/>
            </a:rPr>
            <a:t>Taller de acuicultura</a:t>
          </a:r>
          <a:endParaRPr lang="es-EC" sz="1400" b="1" dirty="0">
            <a:latin typeface="+mj-lt"/>
            <a:cs typeface="Times New Roman" panose="02020603050405020304" pitchFamily="18" charset="0"/>
          </a:endParaRPr>
        </a:p>
      </dgm:t>
    </dgm:pt>
    <dgm:pt modelId="{347C7DD5-3B87-46BD-9F07-DDD01EEBDCE8}" type="parTrans" cxnId="{003CAD4A-D1B8-4AE6-8F1F-E32078D0EAE6}">
      <dgm:prSet/>
      <dgm:spPr/>
      <dgm:t>
        <a:bodyPr/>
        <a:lstStyle/>
        <a:p>
          <a:endParaRPr lang="es-EC" sz="1400" b="1">
            <a:latin typeface="+mj-lt"/>
            <a:cs typeface="Times New Roman" panose="02020603050405020304" pitchFamily="18" charset="0"/>
          </a:endParaRPr>
        </a:p>
      </dgm:t>
    </dgm:pt>
    <dgm:pt modelId="{9C3CE643-182B-47F0-A217-F39D05613B96}" type="sibTrans" cxnId="{003CAD4A-D1B8-4AE6-8F1F-E32078D0EAE6}">
      <dgm:prSet/>
      <dgm:spPr/>
      <dgm:t>
        <a:bodyPr/>
        <a:lstStyle/>
        <a:p>
          <a:endParaRPr lang="es-EC" sz="1400" b="1">
            <a:latin typeface="+mj-lt"/>
            <a:cs typeface="Times New Roman" panose="02020603050405020304" pitchFamily="18" charset="0"/>
          </a:endParaRPr>
        </a:p>
      </dgm:t>
    </dgm:pt>
    <dgm:pt modelId="{6C93D065-E310-4794-A731-07EC9E77F659}">
      <dgm:prSet phldrT="[Texto]" custT="1"/>
      <dgm:spPr/>
      <dgm:t>
        <a:bodyPr/>
        <a:lstStyle/>
        <a:p>
          <a:pPr algn="ctr"/>
          <a:r>
            <a:rPr lang="es-EC" sz="1400" b="1">
              <a:latin typeface="+mj-lt"/>
              <a:cs typeface="Times New Roman" panose="02020603050405020304" pitchFamily="18" charset="0"/>
            </a:rPr>
            <a:t>Actividades:</a:t>
          </a:r>
          <a:r>
            <a:rPr lang="es-EC" sz="1400" b="0">
              <a:latin typeface="+mj-lt"/>
              <a:cs typeface="Times New Roman" panose="02020603050405020304" pitchFamily="18" charset="0"/>
            </a:rPr>
            <a:t/>
          </a:r>
          <a:br>
            <a:rPr lang="es-EC" sz="1400" b="0">
              <a:latin typeface="+mj-lt"/>
              <a:cs typeface="Times New Roman" panose="02020603050405020304" pitchFamily="18" charset="0"/>
            </a:rPr>
          </a:br>
          <a:r>
            <a:rPr lang="es-EC" sz="1400" b="0">
              <a:latin typeface="+mj-lt"/>
              <a:cs typeface="Times New Roman" panose="02020603050405020304" pitchFamily="18" charset="0"/>
            </a:rPr>
            <a:t>-Cuidado y ordeño de leche</a:t>
          </a:r>
        </a:p>
      </dgm:t>
    </dgm:pt>
    <dgm:pt modelId="{79CA6B90-D2D0-4890-BB42-CE7524F60F87}" type="parTrans" cxnId="{15DA4C23-F18B-46B4-B56C-01A3D8EA9929}">
      <dgm:prSet/>
      <dgm:spPr/>
      <dgm:t>
        <a:bodyPr/>
        <a:lstStyle/>
        <a:p>
          <a:endParaRPr lang="es-EC" sz="1400" b="1">
            <a:latin typeface="+mj-lt"/>
            <a:cs typeface="Times New Roman" panose="02020603050405020304" pitchFamily="18" charset="0"/>
          </a:endParaRPr>
        </a:p>
      </dgm:t>
    </dgm:pt>
    <dgm:pt modelId="{7B083C56-1251-4B34-97C1-85BD139F9385}" type="sibTrans" cxnId="{15DA4C23-F18B-46B4-B56C-01A3D8EA9929}">
      <dgm:prSet/>
      <dgm:spPr/>
      <dgm:t>
        <a:bodyPr/>
        <a:lstStyle/>
        <a:p>
          <a:endParaRPr lang="es-EC" sz="1400" b="1">
            <a:latin typeface="+mj-lt"/>
            <a:cs typeface="Times New Roman" panose="02020603050405020304" pitchFamily="18" charset="0"/>
          </a:endParaRPr>
        </a:p>
      </dgm:t>
    </dgm:pt>
    <dgm:pt modelId="{5EB94302-2555-4946-B6FD-6A2EBD22E15C}">
      <dgm:prSet phldrT="[Texto]" custT="1"/>
      <dgm:spPr/>
      <dgm:t>
        <a:bodyPr/>
        <a:lstStyle/>
        <a:p>
          <a:pPr algn="ctr"/>
          <a:r>
            <a:rPr lang="es-EC" sz="1400" b="1">
              <a:latin typeface="+mj-lt"/>
              <a:cs typeface="Times New Roman" panose="02020603050405020304" pitchFamily="18" charset="0"/>
            </a:rPr>
            <a:t>Actividades:</a:t>
          </a:r>
          <a:r>
            <a:rPr lang="es-EC" sz="1400" b="0">
              <a:latin typeface="+mj-lt"/>
              <a:cs typeface="Times New Roman" panose="02020603050405020304" pitchFamily="18" charset="0"/>
            </a:rPr>
            <a:t/>
          </a:r>
          <a:br>
            <a:rPr lang="es-EC" sz="1400" b="0">
              <a:latin typeface="+mj-lt"/>
              <a:cs typeface="Times New Roman" panose="02020603050405020304" pitchFamily="18" charset="0"/>
            </a:rPr>
          </a:br>
          <a:r>
            <a:rPr lang="es-EC" sz="1400" b="0">
              <a:latin typeface="+mj-lt"/>
              <a:cs typeface="Times New Roman" panose="02020603050405020304" pitchFamily="18" charset="0"/>
            </a:rPr>
            <a:t>-Crianza y cuidado de cuyes</a:t>
          </a:r>
        </a:p>
      </dgm:t>
    </dgm:pt>
    <dgm:pt modelId="{6ED94435-0DDE-4049-BEE7-339CC32DACE2}" type="parTrans" cxnId="{0D8426FA-14F6-423E-B9AD-079E8E81BB09}">
      <dgm:prSet/>
      <dgm:spPr/>
      <dgm:t>
        <a:bodyPr/>
        <a:lstStyle/>
        <a:p>
          <a:endParaRPr lang="es-EC" sz="1400" b="1">
            <a:latin typeface="+mj-lt"/>
            <a:cs typeface="Times New Roman" panose="02020603050405020304" pitchFamily="18" charset="0"/>
          </a:endParaRPr>
        </a:p>
      </dgm:t>
    </dgm:pt>
    <dgm:pt modelId="{F163699B-67D5-4A97-AE96-9881A53B8B71}" type="sibTrans" cxnId="{0D8426FA-14F6-423E-B9AD-079E8E81BB09}">
      <dgm:prSet/>
      <dgm:spPr/>
      <dgm:t>
        <a:bodyPr/>
        <a:lstStyle/>
        <a:p>
          <a:endParaRPr lang="es-EC" sz="1400" b="1">
            <a:latin typeface="+mj-lt"/>
            <a:cs typeface="Times New Roman" panose="02020603050405020304" pitchFamily="18" charset="0"/>
          </a:endParaRPr>
        </a:p>
      </dgm:t>
    </dgm:pt>
    <dgm:pt modelId="{64928C9D-7F66-4BB6-AA19-B446645CCEF8}">
      <dgm:prSet phldrT="[Texto]" custT="1"/>
      <dgm:spPr/>
      <dgm:t>
        <a:bodyPr/>
        <a:lstStyle/>
        <a:p>
          <a:pPr algn="ctr"/>
          <a:r>
            <a:rPr lang="es-EC" sz="1400" b="1">
              <a:latin typeface="+mj-lt"/>
              <a:cs typeface="Times New Roman" panose="02020603050405020304" pitchFamily="18" charset="0"/>
            </a:rPr>
            <a:t>Actividades:</a:t>
          </a:r>
          <a:r>
            <a:rPr lang="es-EC" sz="1400" b="0">
              <a:latin typeface="+mj-lt"/>
              <a:cs typeface="Times New Roman" panose="02020603050405020304" pitchFamily="18" charset="0"/>
            </a:rPr>
            <a:t/>
          </a:r>
          <a:br>
            <a:rPr lang="es-EC" sz="1400" b="0">
              <a:latin typeface="+mj-lt"/>
              <a:cs typeface="Times New Roman" panose="02020603050405020304" pitchFamily="18" charset="0"/>
            </a:rPr>
          </a:br>
          <a:r>
            <a:rPr lang="es-EC" sz="1400" b="0">
              <a:latin typeface="+mj-lt"/>
              <a:cs typeface="Times New Roman" panose="02020603050405020304" pitchFamily="18" charset="0"/>
            </a:rPr>
            <a:t>-Crianza y cuidado de tilapias</a:t>
          </a:r>
          <a:br>
            <a:rPr lang="es-EC" sz="1400" b="0">
              <a:latin typeface="+mj-lt"/>
              <a:cs typeface="Times New Roman" panose="02020603050405020304" pitchFamily="18" charset="0"/>
            </a:rPr>
          </a:br>
          <a:r>
            <a:rPr lang="es-EC" sz="1400" b="0">
              <a:latin typeface="+mj-lt"/>
              <a:cs typeface="Times New Roman" panose="02020603050405020304" pitchFamily="18" charset="0"/>
            </a:rPr>
            <a:t>-Faenamiento y embalaje de tilapias</a:t>
          </a:r>
        </a:p>
      </dgm:t>
    </dgm:pt>
    <dgm:pt modelId="{ED361AC0-C123-4AD8-8791-3A65C1C381B9}" type="parTrans" cxnId="{655D0B2A-E9A3-40DE-B5A6-AC03D12A5B53}">
      <dgm:prSet/>
      <dgm:spPr/>
      <dgm:t>
        <a:bodyPr/>
        <a:lstStyle/>
        <a:p>
          <a:endParaRPr lang="es-EC" sz="1400" b="1">
            <a:latin typeface="+mj-lt"/>
            <a:cs typeface="Times New Roman" panose="02020603050405020304" pitchFamily="18" charset="0"/>
          </a:endParaRPr>
        </a:p>
      </dgm:t>
    </dgm:pt>
    <dgm:pt modelId="{DA23FAEB-B857-499E-B4D6-B1C7BA5B983B}" type="sibTrans" cxnId="{655D0B2A-E9A3-40DE-B5A6-AC03D12A5B53}">
      <dgm:prSet/>
      <dgm:spPr/>
      <dgm:t>
        <a:bodyPr/>
        <a:lstStyle/>
        <a:p>
          <a:endParaRPr lang="es-EC" sz="1400" b="1">
            <a:latin typeface="+mj-lt"/>
            <a:cs typeface="Times New Roman" panose="02020603050405020304" pitchFamily="18" charset="0"/>
          </a:endParaRPr>
        </a:p>
      </dgm:t>
    </dgm:pt>
    <dgm:pt modelId="{91DAFEDE-9520-4AFA-AE28-2EB7137DF37D}">
      <dgm:prSet custT="1"/>
      <dgm:spPr/>
      <dgm:t>
        <a:bodyPr/>
        <a:lstStyle/>
        <a:p>
          <a:pPr algn="ctr"/>
          <a:r>
            <a:rPr lang="es-EC" sz="1400" b="1">
              <a:latin typeface="+mj-lt"/>
              <a:cs typeface="Times New Roman" panose="02020603050405020304" pitchFamily="18" charset="0"/>
            </a:rPr>
            <a:t>Unidad de costo (productos):</a:t>
          </a:r>
          <a:br>
            <a:rPr lang="es-EC" sz="1400" b="1">
              <a:latin typeface="+mj-lt"/>
              <a:cs typeface="Times New Roman" panose="02020603050405020304" pitchFamily="18" charset="0"/>
            </a:rPr>
          </a:br>
          <a:r>
            <a:rPr lang="es-EC" sz="1400">
              <a:latin typeface="+mj-lt"/>
              <a:cs typeface="Times New Roman" panose="02020603050405020304" pitchFamily="18" charset="0"/>
            </a:rPr>
            <a:t>-Libras de cacao</a:t>
          </a:r>
          <a:br>
            <a:rPr lang="es-EC" sz="1400">
              <a:latin typeface="+mj-lt"/>
              <a:cs typeface="Times New Roman" panose="02020603050405020304" pitchFamily="18" charset="0"/>
            </a:rPr>
          </a:br>
          <a:r>
            <a:rPr lang="es-EC" sz="1400">
              <a:latin typeface="+mj-lt"/>
              <a:cs typeface="Times New Roman" panose="02020603050405020304" pitchFamily="18" charset="0"/>
            </a:rPr>
            <a:t>-Libras de café</a:t>
          </a:r>
        </a:p>
        <a:p>
          <a:pPr algn="ctr"/>
          <a:r>
            <a:rPr lang="es-EC" sz="1400">
              <a:latin typeface="+mj-lt"/>
              <a:cs typeface="Times New Roman" panose="02020603050405020304" pitchFamily="18" charset="0"/>
            </a:rPr>
            <a:t>-Libras de palma africana</a:t>
          </a:r>
          <a:endParaRPr lang="es-EC" sz="1400" b="0">
            <a:latin typeface="+mj-lt"/>
            <a:cs typeface="Times New Roman" panose="02020603050405020304" pitchFamily="18" charset="0"/>
          </a:endParaRPr>
        </a:p>
      </dgm:t>
    </dgm:pt>
    <dgm:pt modelId="{F0B95941-3398-4FBD-AD68-5AE4AE47EEB8}" type="parTrans" cxnId="{FBE5C461-453A-475C-937C-B56F9B594056}">
      <dgm:prSet/>
      <dgm:spPr/>
      <dgm:t>
        <a:bodyPr/>
        <a:lstStyle/>
        <a:p>
          <a:endParaRPr lang="es-EC" sz="3200">
            <a:latin typeface="+mj-lt"/>
          </a:endParaRPr>
        </a:p>
      </dgm:t>
    </dgm:pt>
    <dgm:pt modelId="{3F12650A-805E-43F2-9E5D-76778DF41FAB}" type="sibTrans" cxnId="{FBE5C461-453A-475C-937C-B56F9B594056}">
      <dgm:prSet/>
      <dgm:spPr/>
      <dgm:t>
        <a:bodyPr/>
        <a:lstStyle/>
        <a:p>
          <a:endParaRPr lang="es-EC" sz="3200">
            <a:latin typeface="+mj-lt"/>
          </a:endParaRPr>
        </a:p>
      </dgm:t>
    </dgm:pt>
    <dgm:pt modelId="{6511462D-38EE-4DB3-994C-B1A6639BB352}">
      <dgm:prSet custT="1"/>
      <dgm:spPr/>
      <dgm:t>
        <a:bodyPr/>
        <a:lstStyle/>
        <a:p>
          <a:pPr algn="ctr"/>
          <a:r>
            <a:rPr lang="es-EC" sz="1400" b="1">
              <a:latin typeface="+mj-lt"/>
              <a:cs typeface="Times New Roman" panose="02020603050405020304" pitchFamily="18" charset="0"/>
            </a:rPr>
            <a:t>Unidad de costo (productos):</a:t>
          </a:r>
          <a:br>
            <a:rPr lang="es-EC" sz="1400" b="1">
              <a:latin typeface="+mj-lt"/>
              <a:cs typeface="Times New Roman" panose="02020603050405020304" pitchFamily="18" charset="0"/>
            </a:rPr>
          </a:br>
          <a:r>
            <a:rPr lang="es-EC" sz="1400">
              <a:latin typeface="+mj-lt"/>
              <a:cs typeface="Times New Roman" panose="02020603050405020304" pitchFamily="18" charset="0"/>
            </a:rPr>
            <a:t>-Litros de leche</a:t>
          </a:r>
          <a:endParaRPr lang="es-EC" sz="1400" b="0">
            <a:latin typeface="+mj-lt"/>
            <a:cs typeface="Times New Roman" panose="02020603050405020304" pitchFamily="18" charset="0"/>
          </a:endParaRPr>
        </a:p>
      </dgm:t>
    </dgm:pt>
    <dgm:pt modelId="{63A442F3-8A89-4CAA-A31F-7D4F5474E3B0}" type="parTrans" cxnId="{248111E4-F8D8-43DF-856C-1E05504EE2DF}">
      <dgm:prSet/>
      <dgm:spPr/>
      <dgm:t>
        <a:bodyPr/>
        <a:lstStyle/>
        <a:p>
          <a:endParaRPr lang="es-EC" sz="3200">
            <a:latin typeface="+mj-lt"/>
          </a:endParaRPr>
        </a:p>
      </dgm:t>
    </dgm:pt>
    <dgm:pt modelId="{4CCB8B79-1222-4872-8970-7A872AF67AA5}" type="sibTrans" cxnId="{248111E4-F8D8-43DF-856C-1E05504EE2DF}">
      <dgm:prSet/>
      <dgm:spPr/>
      <dgm:t>
        <a:bodyPr/>
        <a:lstStyle/>
        <a:p>
          <a:endParaRPr lang="es-EC" sz="3200">
            <a:latin typeface="+mj-lt"/>
          </a:endParaRPr>
        </a:p>
      </dgm:t>
    </dgm:pt>
    <dgm:pt modelId="{FAB7625B-8178-42C4-B080-BCB9B76FC9EC}">
      <dgm:prSet custT="1"/>
      <dgm:spPr/>
      <dgm:t>
        <a:bodyPr/>
        <a:lstStyle/>
        <a:p>
          <a:pPr algn="ctr"/>
          <a:r>
            <a:rPr lang="es-EC" sz="1400" b="1">
              <a:latin typeface="+mj-lt"/>
              <a:cs typeface="Times New Roman" panose="02020603050405020304" pitchFamily="18" charset="0"/>
            </a:rPr>
            <a:t>Unidad de costo (productos):</a:t>
          </a:r>
          <a:r>
            <a:rPr lang="es-EC" sz="1400">
              <a:latin typeface="+mj-lt"/>
              <a:cs typeface="Times New Roman" panose="02020603050405020304" pitchFamily="18" charset="0"/>
            </a:rPr>
            <a:t/>
          </a:r>
          <a:br>
            <a:rPr lang="es-EC" sz="1400">
              <a:latin typeface="+mj-lt"/>
              <a:cs typeface="Times New Roman" panose="02020603050405020304" pitchFamily="18" charset="0"/>
            </a:rPr>
          </a:br>
          <a:r>
            <a:rPr lang="es-EC" sz="1400">
              <a:latin typeface="+mj-lt"/>
              <a:cs typeface="Times New Roman" panose="02020603050405020304" pitchFamily="18" charset="0"/>
            </a:rPr>
            <a:t>-Tilapias faenadas</a:t>
          </a:r>
          <a:endParaRPr lang="es-EC" sz="1400" b="0">
            <a:latin typeface="+mj-lt"/>
            <a:cs typeface="Times New Roman" panose="02020603050405020304" pitchFamily="18" charset="0"/>
          </a:endParaRPr>
        </a:p>
      </dgm:t>
    </dgm:pt>
    <dgm:pt modelId="{4CF23AAA-7A9C-427A-A041-2A66774BCB66}" type="parTrans" cxnId="{90D6F79D-4102-4717-AAF8-20F3AD0698B7}">
      <dgm:prSet/>
      <dgm:spPr/>
      <dgm:t>
        <a:bodyPr/>
        <a:lstStyle/>
        <a:p>
          <a:endParaRPr lang="es-EC" sz="3200">
            <a:latin typeface="+mj-lt"/>
          </a:endParaRPr>
        </a:p>
      </dgm:t>
    </dgm:pt>
    <dgm:pt modelId="{B930AAA6-03CF-44AA-9065-A3E92A35D3AE}" type="sibTrans" cxnId="{90D6F79D-4102-4717-AAF8-20F3AD0698B7}">
      <dgm:prSet/>
      <dgm:spPr/>
      <dgm:t>
        <a:bodyPr/>
        <a:lstStyle/>
        <a:p>
          <a:endParaRPr lang="es-EC" sz="3200">
            <a:latin typeface="+mj-lt"/>
          </a:endParaRPr>
        </a:p>
      </dgm:t>
    </dgm:pt>
    <dgm:pt modelId="{B3C130B8-36B0-4D74-9F70-C28A5C80C8CC}">
      <dgm:prSet custT="1"/>
      <dgm:spPr/>
      <dgm:t>
        <a:bodyPr/>
        <a:lstStyle/>
        <a:p>
          <a:pPr algn="ctr"/>
          <a:r>
            <a:rPr lang="es-EC" sz="1400" b="1">
              <a:latin typeface="+mj-lt"/>
              <a:cs typeface="Times New Roman" panose="02020603050405020304" pitchFamily="18" charset="0"/>
            </a:rPr>
            <a:t>Unidad de costo (productos):</a:t>
          </a:r>
          <a:br>
            <a:rPr lang="es-EC" sz="1400" b="1">
              <a:latin typeface="+mj-lt"/>
              <a:cs typeface="Times New Roman" panose="02020603050405020304" pitchFamily="18" charset="0"/>
            </a:rPr>
          </a:br>
          <a:r>
            <a:rPr lang="es-EC" sz="1400" b="0">
              <a:latin typeface="+mj-lt"/>
              <a:cs typeface="Times New Roman" panose="02020603050405020304" pitchFamily="18" charset="0"/>
            </a:rPr>
            <a:t>-Cuy en pie</a:t>
          </a:r>
        </a:p>
      </dgm:t>
    </dgm:pt>
    <dgm:pt modelId="{2A9DA201-8CA4-45B5-B6AE-94C59CBD636E}" type="parTrans" cxnId="{19D0EFF0-4C5F-42E7-B4F0-19BDA5BC03AE}">
      <dgm:prSet/>
      <dgm:spPr/>
      <dgm:t>
        <a:bodyPr/>
        <a:lstStyle/>
        <a:p>
          <a:endParaRPr lang="es-EC" sz="3200">
            <a:latin typeface="+mj-lt"/>
          </a:endParaRPr>
        </a:p>
      </dgm:t>
    </dgm:pt>
    <dgm:pt modelId="{2D0A810D-94CE-459D-9CEE-75F9DAD995A2}" type="sibTrans" cxnId="{19D0EFF0-4C5F-42E7-B4F0-19BDA5BC03AE}">
      <dgm:prSet/>
      <dgm:spPr/>
      <dgm:t>
        <a:bodyPr/>
        <a:lstStyle/>
        <a:p>
          <a:endParaRPr lang="es-EC" sz="3200">
            <a:latin typeface="+mj-lt"/>
          </a:endParaRPr>
        </a:p>
      </dgm:t>
    </dgm:pt>
    <dgm:pt modelId="{89F86B8E-7230-4544-B6C9-92ADC5D5980D}" type="pres">
      <dgm:prSet presAssocID="{C05A5222-69B2-47C8-B12E-5C04CC44B297}" presName="hierChild1" presStyleCnt="0">
        <dgm:presLayoutVars>
          <dgm:orgChart val="1"/>
          <dgm:chPref val="1"/>
          <dgm:dir/>
          <dgm:animOne val="branch"/>
          <dgm:animLvl val="lvl"/>
          <dgm:resizeHandles/>
        </dgm:presLayoutVars>
      </dgm:prSet>
      <dgm:spPr/>
      <dgm:t>
        <a:bodyPr/>
        <a:lstStyle/>
        <a:p>
          <a:endParaRPr lang="es-EC"/>
        </a:p>
      </dgm:t>
    </dgm:pt>
    <dgm:pt modelId="{CD1EC68F-E20A-440B-9D36-5A6E217C4480}" type="pres">
      <dgm:prSet presAssocID="{E00AA696-23AA-491B-AB47-598D71E0D096}" presName="hierRoot1" presStyleCnt="0">
        <dgm:presLayoutVars>
          <dgm:hierBranch val="init"/>
        </dgm:presLayoutVars>
      </dgm:prSet>
      <dgm:spPr/>
    </dgm:pt>
    <dgm:pt modelId="{98AA465D-46C5-4188-B615-B55A0F6834F6}" type="pres">
      <dgm:prSet presAssocID="{E00AA696-23AA-491B-AB47-598D71E0D096}" presName="rootComposite1" presStyleCnt="0"/>
      <dgm:spPr/>
    </dgm:pt>
    <dgm:pt modelId="{303A4FC0-B20B-4F0E-BB69-8737955966B5}" type="pres">
      <dgm:prSet presAssocID="{E00AA696-23AA-491B-AB47-598D71E0D096}" presName="rootText1" presStyleLbl="node0" presStyleIdx="0" presStyleCnt="1" custScaleY="21620" custLinFactNeighborX="10130" custLinFactNeighborY="-226">
        <dgm:presLayoutVars>
          <dgm:chPref val="3"/>
        </dgm:presLayoutVars>
      </dgm:prSet>
      <dgm:spPr/>
      <dgm:t>
        <a:bodyPr/>
        <a:lstStyle/>
        <a:p>
          <a:endParaRPr lang="es-EC"/>
        </a:p>
      </dgm:t>
    </dgm:pt>
    <dgm:pt modelId="{A2496E81-CC84-4AA5-9826-C583E3D43542}" type="pres">
      <dgm:prSet presAssocID="{E00AA696-23AA-491B-AB47-598D71E0D096}" presName="rootConnector1" presStyleLbl="asst0" presStyleIdx="0" presStyleCnt="0"/>
      <dgm:spPr/>
      <dgm:t>
        <a:bodyPr/>
        <a:lstStyle/>
        <a:p>
          <a:endParaRPr lang="es-EC"/>
        </a:p>
      </dgm:t>
    </dgm:pt>
    <dgm:pt modelId="{7E651EBA-3305-4899-A2A4-02C2EA93AEFD}" type="pres">
      <dgm:prSet presAssocID="{E00AA696-23AA-491B-AB47-598D71E0D096}" presName="hierChild2" presStyleCnt="0"/>
      <dgm:spPr/>
    </dgm:pt>
    <dgm:pt modelId="{20DFD7B6-6E9C-45E9-8632-8A7013EF4669}" type="pres">
      <dgm:prSet presAssocID="{767391C8-EEB0-4156-9054-DE0816FC17FA}" presName="Name37" presStyleLbl="parChTrans1D2" presStyleIdx="0" presStyleCnt="4"/>
      <dgm:spPr/>
      <dgm:t>
        <a:bodyPr/>
        <a:lstStyle/>
        <a:p>
          <a:endParaRPr lang="es-EC"/>
        </a:p>
      </dgm:t>
    </dgm:pt>
    <dgm:pt modelId="{F7F7B6BA-88FA-4B80-8C3F-1C388237B5C3}" type="pres">
      <dgm:prSet presAssocID="{BCA681DE-67A7-429E-9F99-C872B2FF322C}" presName="hierRoot2" presStyleCnt="0">
        <dgm:presLayoutVars>
          <dgm:hierBranch val="init"/>
        </dgm:presLayoutVars>
      </dgm:prSet>
      <dgm:spPr/>
    </dgm:pt>
    <dgm:pt modelId="{B16EA46E-76F5-4A57-9338-8084DB1190F0}" type="pres">
      <dgm:prSet presAssocID="{BCA681DE-67A7-429E-9F99-C872B2FF322C}" presName="rootComposite" presStyleCnt="0"/>
      <dgm:spPr/>
    </dgm:pt>
    <dgm:pt modelId="{61A8483E-67E7-4446-8FB3-CFDFE37BB264}" type="pres">
      <dgm:prSet presAssocID="{BCA681DE-67A7-429E-9F99-C872B2FF322C}" presName="rootText" presStyleLbl="node2" presStyleIdx="0" presStyleCnt="4">
        <dgm:presLayoutVars>
          <dgm:chPref val="3"/>
        </dgm:presLayoutVars>
      </dgm:prSet>
      <dgm:spPr/>
      <dgm:t>
        <a:bodyPr/>
        <a:lstStyle/>
        <a:p>
          <a:endParaRPr lang="es-EC"/>
        </a:p>
      </dgm:t>
    </dgm:pt>
    <dgm:pt modelId="{8BAA6590-17B3-4204-9574-10D7F3FD77CE}" type="pres">
      <dgm:prSet presAssocID="{BCA681DE-67A7-429E-9F99-C872B2FF322C}" presName="rootConnector" presStyleLbl="node2" presStyleIdx="0" presStyleCnt="4"/>
      <dgm:spPr/>
      <dgm:t>
        <a:bodyPr/>
        <a:lstStyle/>
        <a:p>
          <a:endParaRPr lang="es-EC"/>
        </a:p>
      </dgm:t>
    </dgm:pt>
    <dgm:pt modelId="{08BDDC79-DF4E-47F8-934A-A565F34BA96D}" type="pres">
      <dgm:prSet presAssocID="{BCA681DE-67A7-429E-9F99-C872B2FF322C}" presName="hierChild4" presStyleCnt="0"/>
      <dgm:spPr/>
    </dgm:pt>
    <dgm:pt modelId="{2B83F10E-A616-468F-AE28-3784A3E93842}" type="pres">
      <dgm:prSet presAssocID="{C5CDE619-8D1C-4CD7-9B66-02BD00FD94C6}" presName="Name37" presStyleLbl="parChTrans1D3" presStyleIdx="0" presStyleCnt="8"/>
      <dgm:spPr/>
      <dgm:t>
        <a:bodyPr/>
        <a:lstStyle/>
        <a:p>
          <a:endParaRPr lang="es-EC"/>
        </a:p>
      </dgm:t>
    </dgm:pt>
    <dgm:pt modelId="{DFBB1FD2-150A-4879-9EDF-4F8156F8A33E}" type="pres">
      <dgm:prSet presAssocID="{38FD467C-24CC-43B5-BB15-3632DCDADECB}" presName="hierRoot2" presStyleCnt="0">
        <dgm:presLayoutVars>
          <dgm:hierBranch val="init"/>
        </dgm:presLayoutVars>
      </dgm:prSet>
      <dgm:spPr/>
    </dgm:pt>
    <dgm:pt modelId="{D8A9B408-9AEC-4207-AA54-DCA1762BFC4C}" type="pres">
      <dgm:prSet presAssocID="{38FD467C-24CC-43B5-BB15-3632DCDADECB}" presName="rootComposite" presStyleCnt="0"/>
      <dgm:spPr/>
    </dgm:pt>
    <dgm:pt modelId="{0C468C2E-A0EF-4389-A2C4-C0CDC87B18D6}" type="pres">
      <dgm:prSet presAssocID="{38FD467C-24CC-43B5-BB15-3632DCDADECB}" presName="rootText" presStyleLbl="node3" presStyleIdx="0" presStyleCnt="8" custScaleX="120689" custScaleY="137342">
        <dgm:presLayoutVars>
          <dgm:chPref val="3"/>
        </dgm:presLayoutVars>
      </dgm:prSet>
      <dgm:spPr/>
      <dgm:t>
        <a:bodyPr/>
        <a:lstStyle/>
        <a:p>
          <a:endParaRPr lang="es-EC"/>
        </a:p>
      </dgm:t>
    </dgm:pt>
    <dgm:pt modelId="{79ADE301-1956-4E15-9BCA-8F6EE4A31BC7}" type="pres">
      <dgm:prSet presAssocID="{38FD467C-24CC-43B5-BB15-3632DCDADECB}" presName="rootConnector" presStyleLbl="node3" presStyleIdx="0" presStyleCnt="8"/>
      <dgm:spPr/>
      <dgm:t>
        <a:bodyPr/>
        <a:lstStyle/>
        <a:p>
          <a:endParaRPr lang="es-EC"/>
        </a:p>
      </dgm:t>
    </dgm:pt>
    <dgm:pt modelId="{A883A7AB-E697-4D91-9122-CF549D324BCA}" type="pres">
      <dgm:prSet presAssocID="{38FD467C-24CC-43B5-BB15-3632DCDADECB}" presName="hierChild4" presStyleCnt="0"/>
      <dgm:spPr/>
    </dgm:pt>
    <dgm:pt modelId="{9F86A3F0-65E3-4D93-8AEA-FB30BC38922D}" type="pres">
      <dgm:prSet presAssocID="{38FD467C-24CC-43B5-BB15-3632DCDADECB}" presName="hierChild5" presStyleCnt="0"/>
      <dgm:spPr/>
    </dgm:pt>
    <dgm:pt modelId="{F9F9938E-D050-4DEE-89BF-8E6B27841E1A}" type="pres">
      <dgm:prSet presAssocID="{F0B95941-3398-4FBD-AD68-5AE4AE47EEB8}" presName="Name37" presStyleLbl="parChTrans1D3" presStyleIdx="1" presStyleCnt="8"/>
      <dgm:spPr/>
      <dgm:t>
        <a:bodyPr/>
        <a:lstStyle/>
        <a:p>
          <a:endParaRPr lang="es-EC"/>
        </a:p>
      </dgm:t>
    </dgm:pt>
    <dgm:pt modelId="{6BCB3714-1DA9-4557-A5A6-1F6EACD2F833}" type="pres">
      <dgm:prSet presAssocID="{91DAFEDE-9520-4AFA-AE28-2EB7137DF37D}" presName="hierRoot2" presStyleCnt="0">
        <dgm:presLayoutVars>
          <dgm:hierBranch val="init"/>
        </dgm:presLayoutVars>
      </dgm:prSet>
      <dgm:spPr/>
    </dgm:pt>
    <dgm:pt modelId="{160DFA09-A1A0-491D-B8EC-D01D088EF504}" type="pres">
      <dgm:prSet presAssocID="{91DAFEDE-9520-4AFA-AE28-2EB7137DF37D}" presName="rootComposite" presStyleCnt="0"/>
      <dgm:spPr/>
    </dgm:pt>
    <dgm:pt modelId="{E7F9B60F-A3E4-428F-96CE-F855F37FB24C}" type="pres">
      <dgm:prSet presAssocID="{91DAFEDE-9520-4AFA-AE28-2EB7137DF37D}" presName="rootText" presStyleLbl="node3" presStyleIdx="1" presStyleCnt="8" custScaleX="120263" custScaleY="111408" custLinFactNeighborY="-18571">
        <dgm:presLayoutVars>
          <dgm:chPref val="3"/>
        </dgm:presLayoutVars>
      </dgm:prSet>
      <dgm:spPr/>
      <dgm:t>
        <a:bodyPr/>
        <a:lstStyle/>
        <a:p>
          <a:endParaRPr lang="es-EC"/>
        </a:p>
      </dgm:t>
    </dgm:pt>
    <dgm:pt modelId="{C7DCECBF-BC49-48DB-BE8F-7C735689158F}" type="pres">
      <dgm:prSet presAssocID="{91DAFEDE-9520-4AFA-AE28-2EB7137DF37D}" presName="rootConnector" presStyleLbl="node3" presStyleIdx="1" presStyleCnt="8"/>
      <dgm:spPr/>
      <dgm:t>
        <a:bodyPr/>
        <a:lstStyle/>
        <a:p>
          <a:endParaRPr lang="es-EC"/>
        </a:p>
      </dgm:t>
    </dgm:pt>
    <dgm:pt modelId="{516E94CB-4192-4BF7-88E3-26D424066127}" type="pres">
      <dgm:prSet presAssocID="{91DAFEDE-9520-4AFA-AE28-2EB7137DF37D}" presName="hierChild4" presStyleCnt="0"/>
      <dgm:spPr/>
    </dgm:pt>
    <dgm:pt modelId="{672F6DB7-6D4A-4502-BAC0-C7283507A7B2}" type="pres">
      <dgm:prSet presAssocID="{91DAFEDE-9520-4AFA-AE28-2EB7137DF37D}" presName="hierChild5" presStyleCnt="0"/>
      <dgm:spPr/>
    </dgm:pt>
    <dgm:pt modelId="{8543FDB1-F6B9-4DED-8400-0D6BCBC6EF26}" type="pres">
      <dgm:prSet presAssocID="{BCA681DE-67A7-429E-9F99-C872B2FF322C}" presName="hierChild5" presStyleCnt="0"/>
      <dgm:spPr/>
    </dgm:pt>
    <dgm:pt modelId="{E7E84D4F-3D12-402E-9F51-3788D75F7FC6}" type="pres">
      <dgm:prSet presAssocID="{62C35759-EDBA-4E1D-B889-807EA7E4FE25}" presName="Name37" presStyleLbl="parChTrans1D2" presStyleIdx="1" presStyleCnt="4"/>
      <dgm:spPr/>
      <dgm:t>
        <a:bodyPr/>
        <a:lstStyle/>
        <a:p>
          <a:endParaRPr lang="es-EC"/>
        </a:p>
      </dgm:t>
    </dgm:pt>
    <dgm:pt modelId="{D2CA619E-828D-4D53-B47A-1C2C758044F1}" type="pres">
      <dgm:prSet presAssocID="{8E2C0CDA-511D-48D6-8433-9F744299A5A6}" presName="hierRoot2" presStyleCnt="0">
        <dgm:presLayoutVars>
          <dgm:hierBranch val="init"/>
        </dgm:presLayoutVars>
      </dgm:prSet>
      <dgm:spPr/>
    </dgm:pt>
    <dgm:pt modelId="{49492BA7-B468-4582-825B-95B8F001228E}" type="pres">
      <dgm:prSet presAssocID="{8E2C0CDA-511D-48D6-8433-9F744299A5A6}" presName="rootComposite" presStyleCnt="0"/>
      <dgm:spPr/>
    </dgm:pt>
    <dgm:pt modelId="{DE8CABD0-358B-4FB9-B89F-DD9542818012}" type="pres">
      <dgm:prSet presAssocID="{8E2C0CDA-511D-48D6-8433-9F744299A5A6}" presName="rootText" presStyleLbl="node2" presStyleIdx="1" presStyleCnt="4">
        <dgm:presLayoutVars>
          <dgm:chPref val="3"/>
        </dgm:presLayoutVars>
      </dgm:prSet>
      <dgm:spPr/>
      <dgm:t>
        <a:bodyPr/>
        <a:lstStyle/>
        <a:p>
          <a:endParaRPr lang="es-EC"/>
        </a:p>
      </dgm:t>
    </dgm:pt>
    <dgm:pt modelId="{3013F39D-9412-4629-BD07-F4513F0321A1}" type="pres">
      <dgm:prSet presAssocID="{8E2C0CDA-511D-48D6-8433-9F744299A5A6}" presName="rootConnector" presStyleLbl="node2" presStyleIdx="1" presStyleCnt="4"/>
      <dgm:spPr/>
      <dgm:t>
        <a:bodyPr/>
        <a:lstStyle/>
        <a:p>
          <a:endParaRPr lang="es-EC"/>
        </a:p>
      </dgm:t>
    </dgm:pt>
    <dgm:pt modelId="{9185DC7D-A8AB-4DF4-957E-E86343E5D0CC}" type="pres">
      <dgm:prSet presAssocID="{8E2C0CDA-511D-48D6-8433-9F744299A5A6}" presName="hierChild4" presStyleCnt="0"/>
      <dgm:spPr/>
    </dgm:pt>
    <dgm:pt modelId="{E350D894-CF88-4837-BF23-CF3CDBD00DBA}" type="pres">
      <dgm:prSet presAssocID="{79CA6B90-D2D0-4890-BB42-CE7524F60F87}" presName="Name37" presStyleLbl="parChTrans1D3" presStyleIdx="2" presStyleCnt="8"/>
      <dgm:spPr/>
      <dgm:t>
        <a:bodyPr/>
        <a:lstStyle/>
        <a:p>
          <a:endParaRPr lang="es-EC"/>
        </a:p>
      </dgm:t>
    </dgm:pt>
    <dgm:pt modelId="{980FB42F-536E-42F6-A90C-4935D4417856}" type="pres">
      <dgm:prSet presAssocID="{6C93D065-E310-4794-A731-07EC9E77F659}" presName="hierRoot2" presStyleCnt="0">
        <dgm:presLayoutVars>
          <dgm:hierBranch val="init"/>
        </dgm:presLayoutVars>
      </dgm:prSet>
      <dgm:spPr/>
    </dgm:pt>
    <dgm:pt modelId="{BD3605D7-38ED-455A-A428-6DB7B3480B39}" type="pres">
      <dgm:prSet presAssocID="{6C93D065-E310-4794-A731-07EC9E77F659}" presName="rootComposite" presStyleCnt="0"/>
      <dgm:spPr/>
    </dgm:pt>
    <dgm:pt modelId="{465843F2-E9D3-4ADD-9C2D-1DB5B9FDC6A4}" type="pres">
      <dgm:prSet presAssocID="{6C93D065-E310-4794-A731-07EC9E77F659}" presName="rootText" presStyleLbl="node3" presStyleIdx="2" presStyleCnt="8">
        <dgm:presLayoutVars>
          <dgm:chPref val="3"/>
        </dgm:presLayoutVars>
      </dgm:prSet>
      <dgm:spPr/>
      <dgm:t>
        <a:bodyPr/>
        <a:lstStyle/>
        <a:p>
          <a:endParaRPr lang="es-EC"/>
        </a:p>
      </dgm:t>
    </dgm:pt>
    <dgm:pt modelId="{C899B2C7-7DCF-4E39-B4C1-3F2E7D701713}" type="pres">
      <dgm:prSet presAssocID="{6C93D065-E310-4794-A731-07EC9E77F659}" presName="rootConnector" presStyleLbl="node3" presStyleIdx="2" presStyleCnt="8"/>
      <dgm:spPr/>
      <dgm:t>
        <a:bodyPr/>
        <a:lstStyle/>
        <a:p>
          <a:endParaRPr lang="es-EC"/>
        </a:p>
      </dgm:t>
    </dgm:pt>
    <dgm:pt modelId="{25AA074E-5DB3-4029-A35B-1FFD8FD4A09E}" type="pres">
      <dgm:prSet presAssocID="{6C93D065-E310-4794-A731-07EC9E77F659}" presName="hierChild4" presStyleCnt="0"/>
      <dgm:spPr/>
    </dgm:pt>
    <dgm:pt modelId="{41CEC2FA-4224-4DA4-8834-A134A30C9451}" type="pres">
      <dgm:prSet presAssocID="{6C93D065-E310-4794-A731-07EC9E77F659}" presName="hierChild5" presStyleCnt="0"/>
      <dgm:spPr/>
    </dgm:pt>
    <dgm:pt modelId="{9EB30903-7442-4AB4-9FE1-C6D9E4A60DF6}" type="pres">
      <dgm:prSet presAssocID="{63A442F3-8A89-4CAA-A31F-7D4F5474E3B0}" presName="Name37" presStyleLbl="parChTrans1D3" presStyleIdx="3" presStyleCnt="8"/>
      <dgm:spPr/>
      <dgm:t>
        <a:bodyPr/>
        <a:lstStyle/>
        <a:p>
          <a:endParaRPr lang="es-EC"/>
        </a:p>
      </dgm:t>
    </dgm:pt>
    <dgm:pt modelId="{350F60DC-5885-4D56-9B19-37AB1539D79B}" type="pres">
      <dgm:prSet presAssocID="{6511462D-38EE-4DB3-994C-B1A6639BB352}" presName="hierRoot2" presStyleCnt="0">
        <dgm:presLayoutVars>
          <dgm:hierBranch val="init"/>
        </dgm:presLayoutVars>
      </dgm:prSet>
      <dgm:spPr/>
    </dgm:pt>
    <dgm:pt modelId="{7AD1D132-2D54-4887-833D-7F62E5F63AF1}" type="pres">
      <dgm:prSet presAssocID="{6511462D-38EE-4DB3-994C-B1A6639BB352}" presName="rootComposite" presStyleCnt="0"/>
      <dgm:spPr/>
    </dgm:pt>
    <dgm:pt modelId="{10FE19EB-E249-445A-BFE5-D42D9AC15BBC}" type="pres">
      <dgm:prSet presAssocID="{6511462D-38EE-4DB3-994C-B1A6639BB352}" presName="rootText" presStyleLbl="node3" presStyleIdx="3" presStyleCnt="8">
        <dgm:presLayoutVars>
          <dgm:chPref val="3"/>
        </dgm:presLayoutVars>
      </dgm:prSet>
      <dgm:spPr/>
      <dgm:t>
        <a:bodyPr/>
        <a:lstStyle/>
        <a:p>
          <a:endParaRPr lang="es-EC"/>
        </a:p>
      </dgm:t>
    </dgm:pt>
    <dgm:pt modelId="{D76F8E54-6E69-4B6E-88AE-605480BEA56A}" type="pres">
      <dgm:prSet presAssocID="{6511462D-38EE-4DB3-994C-B1A6639BB352}" presName="rootConnector" presStyleLbl="node3" presStyleIdx="3" presStyleCnt="8"/>
      <dgm:spPr/>
      <dgm:t>
        <a:bodyPr/>
        <a:lstStyle/>
        <a:p>
          <a:endParaRPr lang="es-EC"/>
        </a:p>
      </dgm:t>
    </dgm:pt>
    <dgm:pt modelId="{4C352EBE-8ABF-4F0A-9B62-ABC1C7D21F87}" type="pres">
      <dgm:prSet presAssocID="{6511462D-38EE-4DB3-994C-B1A6639BB352}" presName="hierChild4" presStyleCnt="0"/>
      <dgm:spPr/>
    </dgm:pt>
    <dgm:pt modelId="{E44BC32E-4996-4998-AA83-312E3C191546}" type="pres">
      <dgm:prSet presAssocID="{6511462D-38EE-4DB3-994C-B1A6639BB352}" presName="hierChild5" presStyleCnt="0"/>
      <dgm:spPr/>
    </dgm:pt>
    <dgm:pt modelId="{5FE16D50-BE44-41BB-9EBD-15CE899E2C39}" type="pres">
      <dgm:prSet presAssocID="{8E2C0CDA-511D-48D6-8433-9F744299A5A6}" presName="hierChild5" presStyleCnt="0"/>
      <dgm:spPr/>
    </dgm:pt>
    <dgm:pt modelId="{C61FE8C3-F975-4402-B469-3094C55527EB}" type="pres">
      <dgm:prSet presAssocID="{3D095218-4474-4C51-8399-A0F6FB6BAE37}" presName="Name37" presStyleLbl="parChTrans1D2" presStyleIdx="2" presStyleCnt="4"/>
      <dgm:spPr/>
      <dgm:t>
        <a:bodyPr/>
        <a:lstStyle/>
        <a:p>
          <a:endParaRPr lang="es-EC"/>
        </a:p>
      </dgm:t>
    </dgm:pt>
    <dgm:pt modelId="{0DE31733-A0B2-4B9C-B680-06455D0DB708}" type="pres">
      <dgm:prSet presAssocID="{EE2EB0E7-4BA6-4DC4-900A-C761FF4974CA}" presName="hierRoot2" presStyleCnt="0">
        <dgm:presLayoutVars>
          <dgm:hierBranch val="init"/>
        </dgm:presLayoutVars>
      </dgm:prSet>
      <dgm:spPr/>
    </dgm:pt>
    <dgm:pt modelId="{5603973D-74B4-4111-BA77-3B251341D1CD}" type="pres">
      <dgm:prSet presAssocID="{EE2EB0E7-4BA6-4DC4-900A-C761FF4974CA}" presName="rootComposite" presStyleCnt="0"/>
      <dgm:spPr/>
    </dgm:pt>
    <dgm:pt modelId="{6B5C7D38-3377-442A-8132-56C518A68396}" type="pres">
      <dgm:prSet presAssocID="{EE2EB0E7-4BA6-4DC4-900A-C761FF4974CA}" presName="rootText" presStyleLbl="node2" presStyleIdx="2" presStyleCnt="4">
        <dgm:presLayoutVars>
          <dgm:chPref val="3"/>
        </dgm:presLayoutVars>
      </dgm:prSet>
      <dgm:spPr/>
      <dgm:t>
        <a:bodyPr/>
        <a:lstStyle/>
        <a:p>
          <a:endParaRPr lang="es-EC"/>
        </a:p>
      </dgm:t>
    </dgm:pt>
    <dgm:pt modelId="{7967BE74-7FD7-459A-AF37-56FB0C34DBF8}" type="pres">
      <dgm:prSet presAssocID="{EE2EB0E7-4BA6-4DC4-900A-C761FF4974CA}" presName="rootConnector" presStyleLbl="node2" presStyleIdx="2" presStyleCnt="4"/>
      <dgm:spPr/>
      <dgm:t>
        <a:bodyPr/>
        <a:lstStyle/>
        <a:p>
          <a:endParaRPr lang="es-EC"/>
        </a:p>
      </dgm:t>
    </dgm:pt>
    <dgm:pt modelId="{7833B5CB-5051-4370-ACEC-E01FEF30CDB3}" type="pres">
      <dgm:prSet presAssocID="{EE2EB0E7-4BA6-4DC4-900A-C761FF4974CA}" presName="hierChild4" presStyleCnt="0"/>
      <dgm:spPr/>
    </dgm:pt>
    <dgm:pt modelId="{AE3C0D12-3AC6-407E-9188-681CE89E0312}" type="pres">
      <dgm:prSet presAssocID="{6ED94435-0DDE-4049-BEE7-339CC32DACE2}" presName="Name37" presStyleLbl="parChTrans1D3" presStyleIdx="4" presStyleCnt="8"/>
      <dgm:spPr/>
      <dgm:t>
        <a:bodyPr/>
        <a:lstStyle/>
        <a:p>
          <a:endParaRPr lang="es-EC"/>
        </a:p>
      </dgm:t>
    </dgm:pt>
    <dgm:pt modelId="{726469DF-F9DA-4AD0-B85C-1F35AD565501}" type="pres">
      <dgm:prSet presAssocID="{5EB94302-2555-4946-B6FD-6A2EBD22E15C}" presName="hierRoot2" presStyleCnt="0">
        <dgm:presLayoutVars>
          <dgm:hierBranch val="init"/>
        </dgm:presLayoutVars>
      </dgm:prSet>
      <dgm:spPr/>
    </dgm:pt>
    <dgm:pt modelId="{CDB9A4B2-55CB-4D0E-ADDE-6E8DAEAB257B}" type="pres">
      <dgm:prSet presAssocID="{5EB94302-2555-4946-B6FD-6A2EBD22E15C}" presName="rootComposite" presStyleCnt="0"/>
      <dgm:spPr/>
    </dgm:pt>
    <dgm:pt modelId="{630B8E0F-4CB7-4554-853A-E0E412F7BA6B}" type="pres">
      <dgm:prSet presAssocID="{5EB94302-2555-4946-B6FD-6A2EBD22E15C}" presName="rootText" presStyleLbl="node3" presStyleIdx="4" presStyleCnt="8">
        <dgm:presLayoutVars>
          <dgm:chPref val="3"/>
        </dgm:presLayoutVars>
      </dgm:prSet>
      <dgm:spPr/>
      <dgm:t>
        <a:bodyPr/>
        <a:lstStyle/>
        <a:p>
          <a:endParaRPr lang="es-EC"/>
        </a:p>
      </dgm:t>
    </dgm:pt>
    <dgm:pt modelId="{3BB61847-1DAF-4F2D-9FA8-14B23EFC320E}" type="pres">
      <dgm:prSet presAssocID="{5EB94302-2555-4946-B6FD-6A2EBD22E15C}" presName="rootConnector" presStyleLbl="node3" presStyleIdx="4" presStyleCnt="8"/>
      <dgm:spPr/>
      <dgm:t>
        <a:bodyPr/>
        <a:lstStyle/>
        <a:p>
          <a:endParaRPr lang="es-EC"/>
        </a:p>
      </dgm:t>
    </dgm:pt>
    <dgm:pt modelId="{815354BA-CB52-498C-B546-8FF87436EA87}" type="pres">
      <dgm:prSet presAssocID="{5EB94302-2555-4946-B6FD-6A2EBD22E15C}" presName="hierChild4" presStyleCnt="0"/>
      <dgm:spPr/>
    </dgm:pt>
    <dgm:pt modelId="{27C1BD3A-E07E-46F7-A78A-C1B14BCB8CA6}" type="pres">
      <dgm:prSet presAssocID="{5EB94302-2555-4946-B6FD-6A2EBD22E15C}" presName="hierChild5" presStyleCnt="0"/>
      <dgm:spPr/>
    </dgm:pt>
    <dgm:pt modelId="{3FD61AF8-BDED-476E-BF14-E62CC196659F}" type="pres">
      <dgm:prSet presAssocID="{2A9DA201-8CA4-45B5-B6AE-94C59CBD636E}" presName="Name37" presStyleLbl="parChTrans1D3" presStyleIdx="5" presStyleCnt="8"/>
      <dgm:spPr/>
      <dgm:t>
        <a:bodyPr/>
        <a:lstStyle/>
        <a:p>
          <a:endParaRPr lang="es-EC"/>
        </a:p>
      </dgm:t>
    </dgm:pt>
    <dgm:pt modelId="{0531770A-B4E0-4DB6-97DA-6E6F3F3142B3}" type="pres">
      <dgm:prSet presAssocID="{B3C130B8-36B0-4D74-9F70-C28A5C80C8CC}" presName="hierRoot2" presStyleCnt="0">
        <dgm:presLayoutVars>
          <dgm:hierBranch val="init"/>
        </dgm:presLayoutVars>
      </dgm:prSet>
      <dgm:spPr/>
    </dgm:pt>
    <dgm:pt modelId="{58E489F1-B784-4A21-8C62-32F85D9C4B84}" type="pres">
      <dgm:prSet presAssocID="{B3C130B8-36B0-4D74-9F70-C28A5C80C8CC}" presName="rootComposite" presStyleCnt="0"/>
      <dgm:spPr/>
    </dgm:pt>
    <dgm:pt modelId="{62330E01-B32F-4097-96C7-725222F0C6CB}" type="pres">
      <dgm:prSet presAssocID="{B3C130B8-36B0-4D74-9F70-C28A5C80C8CC}" presName="rootText" presStyleLbl="node3" presStyleIdx="5" presStyleCnt="8">
        <dgm:presLayoutVars>
          <dgm:chPref val="3"/>
        </dgm:presLayoutVars>
      </dgm:prSet>
      <dgm:spPr/>
      <dgm:t>
        <a:bodyPr/>
        <a:lstStyle/>
        <a:p>
          <a:endParaRPr lang="es-EC"/>
        </a:p>
      </dgm:t>
    </dgm:pt>
    <dgm:pt modelId="{8F4F16B9-83C2-4151-8E3D-23F6D6ED8A0A}" type="pres">
      <dgm:prSet presAssocID="{B3C130B8-36B0-4D74-9F70-C28A5C80C8CC}" presName="rootConnector" presStyleLbl="node3" presStyleIdx="5" presStyleCnt="8"/>
      <dgm:spPr/>
      <dgm:t>
        <a:bodyPr/>
        <a:lstStyle/>
        <a:p>
          <a:endParaRPr lang="es-EC"/>
        </a:p>
      </dgm:t>
    </dgm:pt>
    <dgm:pt modelId="{924F1CB3-CD17-4BF5-8A11-05A7D095D2E7}" type="pres">
      <dgm:prSet presAssocID="{B3C130B8-36B0-4D74-9F70-C28A5C80C8CC}" presName="hierChild4" presStyleCnt="0"/>
      <dgm:spPr/>
    </dgm:pt>
    <dgm:pt modelId="{7237A716-5D3F-41DB-9E60-6AFA2C5D40B7}" type="pres">
      <dgm:prSet presAssocID="{B3C130B8-36B0-4D74-9F70-C28A5C80C8CC}" presName="hierChild5" presStyleCnt="0"/>
      <dgm:spPr/>
    </dgm:pt>
    <dgm:pt modelId="{99C2CEA0-AB6B-4DA5-AC27-DD2F866FAE8F}" type="pres">
      <dgm:prSet presAssocID="{EE2EB0E7-4BA6-4DC4-900A-C761FF4974CA}" presName="hierChild5" presStyleCnt="0"/>
      <dgm:spPr/>
    </dgm:pt>
    <dgm:pt modelId="{8FE6BC6A-500E-44C5-BA60-93B3123397AC}" type="pres">
      <dgm:prSet presAssocID="{347C7DD5-3B87-46BD-9F07-DDD01EEBDCE8}" presName="Name37" presStyleLbl="parChTrans1D2" presStyleIdx="3" presStyleCnt="4"/>
      <dgm:spPr/>
      <dgm:t>
        <a:bodyPr/>
        <a:lstStyle/>
        <a:p>
          <a:endParaRPr lang="es-EC"/>
        </a:p>
      </dgm:t>
    </dgm:pt>
    <dgm:pt modelId="{2BD8D92F-0659-4049-AD43-7D28A7E90AD3}" type="pres">
      <dgm:prSet presAssocID="{2F5222DB-EBE6-4FA2-869D-4B4FCF502000}" presName="hierRoot2" presStyleCnt="0">
        <dgm:presLayoutVars>
          <dgm:hierBranch val="init"/>
        </dgm:presLayoutVars>
      </dgm:prSet>
      <dgm:spPr/>
    </dgm:pt>
    <dgm:pt modelId="{41E310E5-D99C-452C-8506-B1A587549EA6}" type="pres">
      <dgm:prSet presAssocID="{2F5222DB-EBE6-4FA2-869D-4B4FCF502000}" presName="rootComposite" presStyleCnt="0"/>
      <dgm:spPr/>
    </dgm:pt>
    <dgm:pt modelId="{BF3E249F-6572-4921-9A0F-7F884E991DF0}" type="pres">
      <dgm:prSet presAssocID="{2F5222DB-EBE6-4FA2-869D-4B4FCF502000}" presName="rootText" presStyleLbl="node2" presStyleIdx="3" presStyleCnt="4">
        <dgm:presLayoutVars>
          <dgm:chPref val="3"/>
        </dgm:presLayoutVars>
      </dgm:prSet>
      <dgm:spPr/>
      <dgm:t>
        <a:bodyPr/>
        <a:lstStyle/>
        <a:p>
          <a:endParaRPr lang="es-EC"/>
        </a:p>
      </dgm:t>
    </dgm:pt>
    <dgm:pt modelId="{F631472A-47E6-46B4-8910-F500F5AF252E}" type="pres">
      <dgm:prSet presAssocID="{2F5222DB-EBE6-4FA2-869D-4B4FCF502000}" presName="rootConnector" presStyleLbl="node2" presStyleIdx="3" presStyleCnt="4"/>
      <dgm:spPr/>
      <dgm:t>
        <a:bodyPr/>
        <a:lstStyle/>
        <a:p>
          <a:endParaRPr lang="es-EC"/>
        </a:p>
      </dgm:t>
    </dgm:pt>
    <dgm:pt modelId="{C220CF74-6A50-4FE2-ACD9-EDABB12F2F8B}" type="pres">
      <dgm:prSet presAssocID="{2F5222DB-EBE6-4FA2-869D-4B4FCF502000}" presName="hierChild4" presStyleCnt="0"/>
      <dgm:spPr/>
    </dgm:pt>
    <dgm:pt modelId="{6B7B346D-5B9D-406B-A94A-83EF1E01FA41}" type="pres">
      <dgm:prSet presAssocID="{ED361AC0-C123-4AD8-8791-3A65C1C381B9}" presName="Name37" presStyleLbl="parChTrans1D3" presStyleIdx="6" presStyleCnt="8"/>
      <dgm:spPr/>
      <dgm:t>
        <a:bodyPr/>
        <a:lstStyle/>
        <a:p>
          <a:endParaRPr lang="es-EC"/>
        </a:p>
      </dgm:t>
    </dgm:pt>
    <dgm:pt modelId="{7E9AA862-7F66-4479-A769-3AB854250B54}" type="pres">
      <dgm:prSet presAssocID="{64928C9D-7F66-4BB6-AA19-B446645CCEF8}" presName="hierRoot2" presStyleCnt="0">
        <dgm:presLayoutVars>
          <dgm:hierBranch val="init"/>
        </dgm:presLayoutVars>
      </dgm:prSet>
      <dgm:spPr/>
    </dgm:pt>
    <dgm:pt modelId="{BB17E521-3174-4BF7-937E-54DB572B78C7}" type="pres">
      <dgm:prSet presAssocID="{64928C9D-7F66-4BB6-AA19-B446645CCEF8}" presName="rootComposite" presStyleCnt="0"/>
      <dgm:spPr/>
    </dgm:pt>
    <dgm:pt modelId="{08182082-0726-4A13-9A0F-5B12DEC7870E}" type="pres">
      <dgm:prSet presAssocID="{64928C9D-7F66-4BB6-AA19-B446645CCEF8}" presName="rootText" presStyleLbl="node3" presStyleIdx="6" presStyleCnt="8" custScaleY="108066">
        <dgm:presLayoutVars>
          <dgm:chPref val="3"/>
        </dgm:presLayoutVars>
      </dgm:prSet>
      <dgm:spPr/>
      <dgm:t>
        <a:bodyPr/>
        <a:lstStyle/>
        <a:p>
          <a:endParaRPr lang="es-EC"/>
        </a:p>
      </dgm:t>
    </dgm:pt>
    <dgm:pt modelId="{8166C0FB-06D0-4B64-8B24-51827BEA138C}" type="pres">
      <dgm:prSet presAssocID="{64928C9D-7F66-4BB6-AA19-B446645CCEF8}" presName="rootConnector" presStyleLbl="node3" presStyleIdx="6" presStyleCnt="8"/>
      <dgm:spPr/>
      <dgm:t>
        <a:bodyPr/>
        <a:lstStyle/>
        <a:p>
          <a:endParaRPr lang="es-EC"/>
        </a:p>
      </dgm:t>
    </dgm:pt>
    <dgm:pt modelId="{0CCB15D9-F9D9-457C-810D-41B35637B8A5}" type="pres">
      <dgm:prSet presAssocID="{64928C9D-7F66-4BB6-AA19-B446645CCEF8}" presName="hierChild4" presStyleCnt="0"/>
      <dgm:spPr/>
    </dgm:pt>
    <dgm:pt modelId="{2FBD791E-9F03-4A03-9959-77D95E56C80D}" type="pres">
      <dgm:prSet presAssocID="{64928C9D-7F66-4BB6-AA19-B446645CCEF8}" presName="hierChild5" presStyleCnt="0"/>
      <dgm:spPr/>
    </dgm:pt>
    <dgm:pt modelId="{3BC2DAA2-3DF9-4EF4-AA0A-4D43B4A670D7}" type="pres">
      <dgm:prSet presAssocID="{4CF23AAA-7A9C-427A-A041-2A66774BCB66}" presName="Name37" presStyleLbl="parChTrans1D3" presStyleIdx="7" presStyleCnt="8"/>
      <dgm:spPr/>
      <dgm:t>
        <a:bodyPr/>
        <a:lstStyle/>
        <a:p>
          <a:endParaRPr lang="es-EC"/>
        </a:p>
      </dgm:t>
    </dgm:pt>
    <dgm:pt modelId="{2C68A776-DBDB-4C33-889E-319205BED363}" type="pres">
      <dgm:prSet presAssocID="{FAB7625B-8178-42C4-B080-BCB9B76FC9EC}" presName="hierRoot2" presStyleCnt="0">
        <dgm:presLayoutVars>
          <dgm:hierBranch val="init"/>
        </dgm:presLayoutVars>
      </dgm:prSet>
      <dgm:spPr/>
    </dgm:pt>
    <dgm:pt modelId="{A93A9D07-3F8F-430C-8CB5-6B7B214D94DF}" type="pres">
      <dgm:prSet presAssocID="{FAB7625B-8178-42C4-B080-BCB9B76FC9EC}" presName="rootComposite" presStyleCnt="0"/>
      <dgm:spPr/>
    </dgm:pt>
    <dgm:pt modelId="{5173D524-CEFE-4828-849D-A4DE7FF8793E}" type="pres">
      <dgm:prSet presAssocID="{FAB7625B-8178-42C4-B080-BCB9B76FC9EC}" presName="rootText" presStyleLbl="node3" presStyleIdx="7" presStyleCnt="8">
        <dgm:presLayoutVars>
          <dgm:chPref val="3"/>
        </dgm:presLayoutVars>
      </dgm:prSet>
      <dgm:spPr/>
      <dgm:t>
        <a:bodyPr/>
        <a:lstStyle/>
        <a:p>
          <a:endParaRPr lang="es-EC"/>
        </a:p>
      </dgm:t>
    </dgm:pt>
    <dgm:pt modelId="{668F65B2-4631-4778-9675-5118E29B9E7C}" type="pres">
      <dgm:prSet presAssocID="{FAB7625B-8178-42C4-B080-BCB9B76FC9EC}" presName="rootConnector" presStyleLbl="node3" presStyleIdx="7" presStyleCnt="8"/>
      <dgm:spPr/>
      <dgm:t>
        <a:bodyPr/>
        <a:lstStyle/>
        <a:p>
          <a:endParaRPr lang="es-EC"/>
        </a:p>
      </dgm:t>
    </dgm:pt>
    <dgm:pt modelId="{35CBA129-D1D2-47AD-A6BF-04FA7B73F58E}" type="pres">
      <dgm:prSet presAssocID="{FAB7625B-8178-42C4-B080-BCB9B76FC9EC}" presName="hierChild4" presStyleCnt="0"/>
      <dgm:spPr/>
    </dgm:pt>
    <dgm:pt modelId="{4498299E-DAF7-43BE-AF21-0074C45CB29C}" type="pres">
      <dgm:prSet presAssocID="{FAB7625B-8178-42C4-B080-BCB9B76FC9EC}" presName="hierChild5" presStyleCnt="0"/>
      <dgm:spPr/>
    </dgm:pt>
    <dgm:pt modelId="{B8A63817-599D-4B79-986C-6E10733CF861}" type="pres">
      <dgm:prSet presAssocID="{2F5222DB-EBE6-4FA2-869D-4B4FCF502000}" presName="hierChild5" presStyleCnt="0"/>
      <dgm:spPr/>
    </dgm:pt>
    <dgm:pt modelId="{DAB2707D-29E7-4689-B2D1-C786842E5026}" type="pres">
      <dgm:prSet presAssocID="{E00AA696-23AA-491B-AB47-598D71E0D096}" presName="hierChild3" presStyleCnt="0"/>
      <dgm:spPr/>
    </dgm:pt>
  </dgm:ptLst>
  <dgm:cxnLst>
    <dgm:cxn modelId="{19D0EFF0-4C5F-42E7-B4F0-19BDA5BC03AE}" srcId="{EE2EB0E7-4BA6-4DC4-900A-C761FF4974CA}" destId="{B3C130B8-36B0-4D74-9F70-C28A5C80C8CC}" srcOrd="1" destOrd="0" parTransId="{2A9DA201-8CA4-45B5-B6AE-94C59CBD636E}" sibTransId="{2D0A810D-94CE-459D-9CEE-75F9DAD995A2}"/>
    <dgm:cxn modelId="{FBE5C461-453A-475C-937C-B56F9B594056}" srcId="{BCA681DE-67A7-429E-9F99-C872B2FF322C}" destId="{91DAFEDE-9520-4AFA-AE28-2EB7137DF37D}" srcOrd="1" destOrd="0" parTransId="{F0B95941-3398-4FBD-AD68-5AE4AE47EEB8}" sibTransId="{3F12650A-805E-43F2-9E5D-76778DF41FAB}"/>
    <dgm:cxn modelId="{0AA35957-36F5-4D2D-9A12-D238FA09BB93}" type="presOf" srcId="{62C35759-EDBA-4E1D-B889-807EA7E4FE25}" destId="{E7E84D4F-3D12-402E-9F51-3788D75F7FC6}" srcOrd="0" destOrd="0" presId="urn:microsoft.com/office/officeart/2005/8/layout/orgChart1"/>
    <dgm:cxn modelId="{F2A2F69D-4CE0-44FD-930D-72A0F1117AD3}" type="presOf" srcId="{4CF23AAA-7A9C-427A-A041-2A66774BCB66}" destId="{3BC2DAA2-3DF9-4EF4-AA0A-4D43B4A670D7}" srcOrd="0" destOrd="0" presId="urn:microsoft.com/office/officeart/2005/8/layout/orgChart1"/>
    <dgm:cxn modelId="{45EE7CE3-51BC-4CE5-AB3F-41CFB2BC3C87}" type="presOf" srcId="{EE2EB0E7-4BA6-4DC4-900A-C761FF4974CA}" destId="{7967BE74-7FD7-459A-AF37-56FB0C34DBF8}" srcOrd="1" destOrd="0" presId="urn:microsoft.com/office/officeart/2005/8/layout/orgChart1"/>
    <dgm:cxn modelId="{4B8FD5C2-BB15-4A54-91A1-8B7776EADF73}" type="presOf" srcId="{2F5222DB-EBE6-4FA2-869D-4B4FCF502000}" destId="{BF3E249F-6572-4921-9A0F-7F884E991DF0}" srcOrd="0" destOrd="0" presId="urn:microsoft.com/office/officeart/2005/8/layout/orgChart1"/>
    <dgm:cxn modelId="{B8BB59A4-D647-47C7-9F11-229BC5CFFC04}" type="presOf" srcId="{F0B95941-3398-4FBD-AD68-5AE4AE47EEB8}" destId="{F9F9938E-D050-4DEE-89BF-8E6B27841E1A}" srcOrd="0" destOrd="0" presId="urn:microsoft.com/office/officeart/2005/8/layout/orgChart1"/>
    <dgm:cxn modelId="{37B7F861-87DA-4BA1-939B-8E82AB68EA50}" type="presOf" srcId="{B3C130B8-36B0-4D74-9F70-C28A5C80C8CC}" destId="{8F4F16B9-83C2-4151-8E3D-23F6D6ED8A0A}" srcOrd="1" destOrd="0" presId="urn:microsoft.com/office/officeart/2005/8/layout/orgChart1"/>
    <dgm:cxn modelId="{15DA4C23-F18B-46B4-B56C-01A3D8EA9929}" srcId="{8E2C0CDA-511D-48D6-8433-9F744299A5A6}" destId="{6C93D065-E310-4794-A731-07EC9E77F659}" srcOrd="0" destOrd="0" parTransId="{79CA6B90-D2D0-4890-BB42-CE7524F60F87}" sibTransId="{7B083C56-1251-4B34-97C1-85BD139F9385}"/>
    <dgm:cxn modelId="{FADD7B96-101D-450F-BB5B-F2368C31098B}" type="presOf" srcId="{E00AA696-23AA-491B-AB47-598D71E0D096}" destId="{303A4FC0-B20B-4F0E-BB69-8737955966B5}" srcOrd="0" destOrd="0" presId="urn:microsoft.com/office/officeart/2005/8/layout/orgChart1"/>
    <dgm:cxn modelId="{39103125-3C38-4A7F-BB38-BF439BFFF0ED}" type="presOf" srcId="{91DAFEDE-9520-4AFA-AE28-2EB7137DF37D}" destId="{C7DCECBF-BC49-48DB-BE8F-7C735689158F}" srcOrd="1" destOrd="0" presId="urn:microsoft.com/office/officeart/2005/8/layout/orgChart1"/>
    <dgm:cxn modelId="{0A7B6F8D-8F1D-43D8-95FE-AD0B580546D5}" type="presOf" srcId="{6C93D065-E310-4794-A731-07EC9E77F659}" destId="{465843F2-E9D3-4ADD-9C2D-1DB5B9FDC6A4}" srcOrd="0" destOrd="0" presId="urn:microsoft.com/office/officeart/2005/8/layout/orgChart1"/>
    <dgm:cxn modelId="{3134019C-3480-40C4-BE19-B59A8A37E956}" type="presOf" srcId="{38FD467C-24CC-43B5-BB15-3632DCDADECB}" destId="{0C468C2E-A0EF-4389-A2C4-C0CDC87B18D6}" srcOrd="0" destOrd="0" presId="urn:microsoft.com/office/officeart/2005/8/layout/orgChart1"/>
    <dgm:cxn modelId="{2ACF0537-67DC-47CF-8975-CFC092982926}" type="presOf" srcId="{E00AA696-23AA-491B-AB47-598D71E0D096}" destId="{A2496E81-CC84-4AA5-9826-C583E3D43542}" srcOrd="1" destOrd="0" presId="urn:microsoft.com/office/officeart/2005/8/layout/orgChart1"/>
    <dgm:cxn modelId="{90D6F79D-4102-4717-AAF8-20F3AD0698B7}" srcId="{2F5222DB-EBE6-4FA2-869D-4B4FCF502000}" destId="{FAB7625B-8178-42C4-B080-BCB9B76FC9EC}" srcOrd="1" destOrd="0" parTransId="{4CF23AAA-7A9C-427A-A041-2A66774BCB66}" sibTransId="{B930AAA6-03CF-44AA-9065-A3E92A35D3AE}"/>
    <dgm:cxn modelId="{02B00844-4AA1-40D2-A3AD-ED840C51AC6A}" type="presOf" srcId="{2F5222DB-EBE6-4FA2-869D-4B4FCF502000}" destId="{F631472A-47E6-46B4-8910-F500F5AF252E}" srcOrd="1" destOrd="0" presId="urn:microsoft.com/office/officeart/2005/8/layout/orgChart1"/>
    <dgm:cxn modelId="{36B3554C-25D7-404F-8C13-FC6F216277C3}" type="presOf" srcId="{6C93D065-E310-4794-A731-07EC9E77F659}" destId="{C899B2C7-7DCF-4E39-B4C1-3F2E7D701713}" srcOrd="1" destOrd="0" presId="urn:microsoft.com/office/officeart/2005/8/layout/orgChart1"/>
    <dgm:cxn modelId="{A58830C8-C0F3-4A9D-825E-1BDD6005C4BA}" srcId="{BCA681DE-67A7-429E-9F99-C872B2FF322C}" destId="{38FD467C-24CC-43B5-BB15-3632DCDADECB}" srcOrd="0" destOrd="0" parTransId="{C5CDE619-8D1C-4CD7-9B66-02BD00FD94C6}" sibTransId="{12012A58-B414-4983-81BA-C1FD1960F51E}"/>
    <dgm:cxn modelId="{704264FD-3714-4E42-A9CF-CA84E69E4BF9}" type="presOf" srcId="{FAB7625B-8178-42C4-B080-BCB9B76FC9EC}" destId="{5173D524-CEFE-4828-849D-A4DE7FF8793E}" srcOrd="0" destOrd="0" presId="urn:microsoft.com/office/officeart/2005/8/layout/orgChart1"/>
    <dgm:cxn modelId="{D9268CD7-E9F6-4297-A1D5-B7727A4CBC81}" type="presOf" srcId="{2A9DA201-8CA4-45B5-B6AE-94C59CBD636E}" destId="{3FD61AF8-BDED-476E-BF14-E62CC196659F}" srcOrd="0" destOrd="0" presId="urn:microsoft.com/office/officeart/2005/8/layout/orgChart1"/>
    <dgm:cxn modelId="{0D8426FA-14F6-423E-B9AD-079E8E81BB09}" srcId="{EE2EB0E7-4BA6-4DC4-900A-C761FF4974CA}" destId="{5EB94302-2555-4946-B6FD-6A2EBD22E15C}" srcOrd="0" destOrd="0" parTransId="{6ED94435-0DDE-4049-BEE7-339CC32DACE2}" sibTransId="{F163699B-67D5-4A97-AE96-9881A53B8B71}"/>
    <dgm:cxn modelId="{6FE52057-AF41-4D8A-BCF8-2B9D017266C3}" type="presOf" srcId="{5EB94302-2555-4946-B6FD-6A2EBD22E15C}" destId="{630B8E0F-4CB7-4554-853A-E0E412F7BA6B}" srcOrd="0" destOrd="0" presId="urn:microsoft.com/office/officeart/2005/8/layout/orgChart1"/>
    <dgm:cxn modelId="{655D0B2A-E9A3-40DE-B5A6-AC03D12A5B53}" srcId="{2F5222DB-EBE6-4FA2-869D-4B4FCF502000}" destId="{64928C9D-7F66-4BB6-AA19-B446645CCEF8}" srcOrd="0" destOrd="0" parTransId="{ED361AC0-C123-4AD8-8791-3A65C1C381B9}" sibTransId="{DA23FAEB-B857-499E-B4D6-B1C7BA5B983B}"/>
    <dgm:cxn modelId="{38E5454B-F5DF-403D-A443-B93D9D592B3F}" type="presOf" srcId="{EE2EB0E7-4BA6-4DC4-900A-C761FF4974CA}" destId="{6B5C7D38-3377-442A-8132-56C518A68396}" srcOrd="0" destOrd="0" presId="urn:microsoft.com/office/officeart/2005/8/layout/orgChart1"/>
    <dgm:cxn modelId="{F2BEA0D8-609B-4D60-B25C-08D74C740A2B}" type="presOf" srcId="{767391C8-EEB0-4156-9054-DE0816FC17FA}" destId="{20DFD7B6-6E9C-45E9-8632-8A7013EF4669}" srcOrd="0" destOrd="0" presId="urn:microsoft.com/office/officeart/2005/8/layout/orgChart1"/>
    <dgm:cxn modelId="{739ACD76-ED0D-49AE-93AB-122FBD4B8A51}" type="presOf" srcId="{38FD467C-24CC-43B5-BB15-3632DCDADECB}" destId="{79ADE301-1956-4E15-9BCA-8F6EE4A31BC7}" srcOrd="1" destOrd="0" presId="urn:microsoft.com/office/officeart/2005/8/layout/orgChart1"/>
    <dgm:cxn modelId="{5D3AEB3A-1CDC-415C-B35E-117A89B9F0C2}" type="presOf" srcId="{B3C130B8-36B0-4D74-9F70-C28A5C80C8CC}" destId="{62330E01-B32F-4097-96C7-725222F0C6CB}" srcOrd="0" destOrd="0" presId="urn:microsoft.com/office/officeart/2005/8/layout/orgChart1"/>
    <dgm:cxn modelId="{60A07CFC-A29B-4DDE-BDF8-BAA26043CE25}" type="presOf" srcId="{8E2C0CDA-511D-48D6-8433-9F744299A5A6}" destId="{DE8CABD0-358B-4FB9-B89F-DD9542818012}" srcOrd="0" destOrd="0" presId="urn:microsoft.com/office/officeart/2005/8/layout/orgChart1"/>
    <dgm:cxn modelId="{07A1DD6C-AE8B-466E-AC35-078B5CB94C66}" type="presOf" srcId="{5EB94302-2555-4946-B6FD-6A2EBD22E15C}" destId="{3BB61847-1DAF-4F2D-9FA8-14B23EFC320E}" srcOrd="1" destOrd="0" presId="urn:microsoft.com/office/officeart/2005/8/layout/orgChart1"/>
    <dgm:cxn modelId="{6983FAAE-F808-470A-9F80-AD8D028EC7E8}" type="presOf" srcId="{3D095218-4474-4C51-8399-A0F6FB6BAE37}" destId="{C61FE8C3-F975-4402-B469-3094C55527EB}" srcOrd="0" destOrd="0" presId="urn:microsoft.com/office/officeart/2005/8/layout/orgChart1"/>
    <dgm:cxn modelId="{186AE8C6-2945-4447-8E49-07AE3783563E}" type="presOf" srcId="{6511462D-38EE-4DB3-994C-B1A6639BB352}" destId="{D76F8E54-6E69-4B6E-88AE-605480BEA56A}" srcOrd="1" destOrd="0" presId="urn:microsoft.com/office/officeart/2005/8/layout/orgChart1"/>
    <dgm:cxn modelId="{9794DB58-C54A-4FF7-A211-1DE07CDB0DE8}" srcId="{C05A5222-69B2-47C8-B12E-5C04CC44B297}" destId="{E00AA696-23AA-491B-AB47-598D71E0D096}" srcOrd="0" destOrd="0" parTransId="{DB4047A4-0311-452A-BAD2-CC7E30DB150B}" sibTransId="{044A0B59-A734-4CC9-93FF-5A8AB9720882}"/>
    <dgm:cxn modelId="{B81C49E2-9F4D-4D94-B0AF-C2AB470F98D3}" type="presOf" srcId="{64928C9D-7F66-4BB6-AA19-B446645CCEF8}" destId="{08182082-0726-4A13-9A0F-5B12DEC7870E}" srcOrd="0" destOrd="0" presId="urn:microsoft.com/office/officeart/2005/8/layout/orgChart1"/>
    <dgm:cxn modelId="{CD682E97-B3E9-4A69-AA78-839ACEC42308}" type="presOf" srcId="{8E2C0CDA-511D-48D6-8433-9F744299A5A6}" destId="{3013F39D-9412-4629-BD07-F4513F0321A1}" srcOrd="1" destOrd="0" presId="urn:microsoft.com/office/officeart/2005/8/layout/orgChart1"/>
    <dgm:cxn modelId="{909A2EB4-DBD6-49E7-B121-88D0DAF405AE}" type="presOf" srcId="{64928C9D-7F66-4BB6-AA19-B446645CCEF8}" destId="{8166C0FB-06D0-4B64-8B24-51827BEA138C}" srcOrd="1" destOrd="0" presId="urn:microsoft.com/office/officeart/2005/8/layout/orgChart1"/>
    <dgm:cxn modelId="{1F54BF5E-48C5-4E0E-B31C-BA4B9B6878BC}" srcId="{E00AA696-23AA-491B-AB47-598D71E0D096}" destId="{EE2EB0E7-4BA6-4DC4-900A-C761FF4974CA}" srcOrd="2" destOrd="0" parTransId="{3D095218-4474-4C51-8399-A0F6FB6BAE37}" sibTransId="{3DC67855-FCF9-47B6-B1F9-D0968564F04B}"/>
    <dgm:cxn modelId="{104C2742-CAF7-4D7E-9D71-80B5C594D3B4}" type="presOf" srcId="{C5CDE619-8D1C-4CD7-9B66-02BD00FD94C6}" destId="{2B83F10E-A616-468F-AE28-3784A3E93842}" srcOrd="0" destOrd="0" presId="urn:microsoft.com/office/officeart/2005/8/layout/orgChart1"/>
    <dgm:cxn modelId="{9896B36A-7332-4123-BD0F-74E4BE4478FF}" type="presOf" srcId="{BCA681DE-67A7-429E-9F99-C872B2FF322C}" destId="{8BAA6590-17B3-4204-9574-10D7F3FD77CE}" srcOrd="1" destOrd="0" presId="urn:microsoft.com/office/officeart/2005/8/layout/orgChart1"/>
    <dgm:cxn modelId="{16201DA6-BF31-42A5-A61B-0C672FC0E434}" type="presOf" srcId="{6ED94435-0DDE-4049-BEE7-339CC32DACE2}" destId="{AE3C0D12-3AC6-407E-9188-681CE89E0312}" srcOrd="0" destOrd="0" presId="urn:microsoft.com/office/officeart/2005/8/layout/orgChart1"/>
    <dgm:cxn modelId="{0758AE21-CE5F-4833-968B-ECDC771ACC5D}" type="presOf" srcId="{63A442F3-8A89-4CAA-A31F-7D4F5474E3B0}" destId="{9EB30903-7442-4AB4-9FE1-C6D9E4A60DF6}" srcOrd="0" destOrd="0" presId="urn:microsoft.com/office/officeart/2005/8/layout/orgChart1"/>
    <dgm:cxn modelId="{6BE43EC8-64B4-4652-8C81-7EC1CC91CCA6}" type="presOf" srcId="{FAB7625B-8178-42C4-B080-BCB9B76FC9EC}" destId="{668F65B2-4631-4778-9675-5118E29B9E7C}" srcOrd="1" destOrd="0" presId="urn:microsoft.com/office/officeart/2005/8/layout/orgChart1"/>
    <dgm:cxn modelId="{043C2F36-29D9-4F1A-AB5A-21230287EE16}" type="presOf" srcId="{BCA681DE-67A7-429E-9F99-C872B2FF322C}" destId="{61A8483E-67E7-4446-8FB3-CFDFE37BB264}" srcOrd="0" destOrd="0" presId="urn:microsoft.com/office/officeart/2005/8/layout/orgChart1"/>
    <dgm:cxn modelId="{F015DEBB-E4F8-4D8F-B252-19169284B96E}" srcId="{E00AA696-23AA-491B-AB47-598D71E0D096}" destId="{BCA681DE-67A7-429E-9F99-C872B2FF322C}" srcOrd="0" destOrd="0" parTransId="{767391C8-EEB0-4156-9054-DE0816FC17FA}" sibTransId="{C9F773AC-E981-48E1-B94A-9EB8B6A7A31B}"/>
    <dgm:cxn modelId="{14CE333F-D2A9-4DC0-96FF-7905BF43E713}" type="presOf" srcId="{91DAFEDE-9520-4AFA-AE28-2EB7137DF37D}" destId="{E7F9B60F-A3E4-428F-96CE-F855F37FB24C}" srcOrd="0" destOrd="0" presId="urn:microsoft.com/office/officeart/2005/8/layout/orgChart1"/>
    <dgm:cxn modelId="{C0345352-BC58-4762-A64A-FB6CA6A7E3E4}" srcId="{E00AA696-23AA-491B-AB47-598D71E0D096}" destId="{8E2C0CDA-511D-48D6-8433-9F744299A5A6}" srcOrd="1" destOrd="0" parTransId="{62C35759-EDBA-4E1D-B889-807EA7E4FE25}" sibTransId="{66FF23D9-3744-489F-95FC-1F0BF1659D86}"/>
    <dgm:cxn modelId="{003CAD4A-D1B8-4AE6-8F1F-E32078D0EAE6}" srcId="{E00AA696-23AA-491B-AB47-598D71E0D096}" destId="{2F5222DB-EBE6-4FA2-869D-4B4FCF502000}" srcOrd="3" destOrd="0" parTransId="{347C7DD5-3B87-46BD-9F07-DDD01EEBDCE8}" sibTransId="{9C3CE643-182B-47F0-A217-F39D05613B96}"/>
    <dgm:cxn modelId="{675BF589-E6CC-44A1-9503-256C926777BC}" type="presOf" srcId="{ED361AC0-C123-4AD8-8791-3A65C1C381B9}" destId="{6B7B346D-5B9D-406B-A94A-83EF1E01FA41}" srcOrd="0" destOrd="0" presId="urn:microsoft.com/office/officeart/2005/8/layout/orgChart1"/>
    <dgm:cxn modelId="{FAF568E7-31BF-463D-BB16-7B59CE9FF73C}" type="presOf" srcId="{6511462D-38EE-4DB3-994C-B1A6639BB352}" destId="{10FE19EB-E249-445A-BFE5-D42D9AC15BBC}" srcOrd="0" destOrd="0" presId="urn:microsoft.com/office/officeart/2005/8/layout/orgChart1"/>
    <dgm:cxn modelId="{F5AEC4CA-C3C1-4AC7-886B-DE6535941857}" type="presOf" srcId="{C05A5222-69B2-47C8-B12E-5C04CC44B297}" destId="{89F86B8E-7230-4544-B6C9-92ADC5D5980D}" srcOrd="0" destOrd="0" presId="urn:microsoft.com/office/officeart/2005/8/layout/orgChart1"/>
    <dgm:cxn modelId="{248111E4-F8D8-43DF-856C-1E05504EE2DF}" srcId="{8E2C0CDA-511D-48D6-8433-9F744299A5A6}" destId="{6511462D-38EE-4DB3-994C-B1A6639BB352}" srcOrd="1" destOrd="0" parTransId="{63A442F3-8A89-4CAA-A31F-7D4F5474E3B0}" sibTransId="{4CCB8B79-1222-4872-8970-7A872AF67AA5}"/>
    <dgm:cxn modelId="{7258F746-10BC-4DD8-992D-26366EF99D57}" type="presOf" srcId="{347C7DD5-3B87-46BD-9F07-DDD01EEBDCE8}" destId="{8FE6BC6A-500E-44C5-BA60-93B3123397AC}" srcOrd="0" destOrd="0" presId="urn:microsoft.com/office/officeart/2005/8/layout/orgChart1"/>
    <dgm:cxn modelId="{20A0607E-9FEE-438F-9D3F-3304BA24D241}" type="presOf" srcId="{79CA6B90-D2D0-4890-BB42-CE7524F60F87}" destId="{E350D894-CF88-4837-BF23-CF3CDBD00DBA}" srcOrd="0" destOrd="0" presId="urn:microsoft.com/office/officeart/2005/8/layout/orgChart1"/>
    <dgm:cxn modelId="{4E3FA337-3DB8-4BA2-ACA8-E46FC95B0E71}" type="presParOf" srcId="{89F86B8E-7230-4544-B6C9-92ADC5D5980D}" destId="{CD1EC68F-E20A-440B-9D36-5A6E217C4480}" srcOrd="0" destOrd="0" presId="urn:microsoft.com/office/officeart/2005/8/layout/orgChart1"/>
    <dgm:cxn modelId="{9BB3E814-DB3B-4EE0-92DF-E7013B6D255E}" type="presParOf" srcId="{CD1EC68F-E20A-440B-9D36-5A6E217C4480}" destId="{98AA465D-46C5-4188-B615-B55A0F6834F6}" srcOrd="0" destOrd="0" presId="urn:microsoft.com/office/officeart/2005/8/layout/orgChart1"/>
    <dgm:cxn modelId="{358D5A6F-6495-45F5-A9A1-545CBF12CEA3}" type="presParOf" srcId="{98AA465D-46C5-4188-B615-B55A0F6834F6}" destId="{303A4FC0-B20B-4F0E-BB69-8737955966B5}" srcOrd="0" destOrd="0" presId="urn:microsoft.com/office/officeart/2005/8/layout/orgChart1"/>
    <dgm:cxn modelId="{0130E1C3-1C2E-4CB2-9596-A268143716D9}" type="presParOf" srcId="{98AA465D-46C5-4188-B615-B55A0F6834F6}" destId="{A2496E81-CC84-4AA5-9826-C583E3D43542}" srcOrd="1" destOrd="0" presId="urn:microsoft.com/office/officeart/2005/8/layout/orgChart1"/>
    <dgm:cxn modelId="{DEA2E377-A494-4F1D-AE39-4D176DD35F49}" type="presParOf" srcId="{CD1EC68F-E20A-440B-9D36-5A6E217C4480}" destId="{7E651EBA-3305-4899-A2A4-02C2EA93AEFD}" srcOrd="1" destOrd="0" presId="urn:microsoft.com/office/officeart/2005/8/layout/orgChart1"/>
    <dgm:cxn modelId="{24D428E4-9012-45AC-96F0-0E4DFC699707}" type="presParOf" srcId="{7E651EBA-3305-4899-A2A4-02C2EA93AEFD}" destId="{20DFD7B6-6E9C-45E9-8632-8A7013EF4669}" srcOrd="0" destOrd="0" presId="urn:microsoft.com/office/officeart/2005/8/layout/orgChart1"/>
    <dgm:cxn modelId="{979D7450-94D7-4F01-B044-EF89DD022AFA}" type="presParOf" srcId="{7E651EBA-3305-4899-A2A4-02C2EA93AEFD}" destId="{F7F7B6BA-88FA-4B80-8C3F-1C388237B5C3}" srcOrd="1" destOrd="0" presId="urn:microsoft.com/office/officeart/2005/8/layout/orgChart1"/>
    <dgm:cxn modelId="{8D749234-7D61-40E9-AC99-98E8E24DF44C}" type="presParOf" srcId="{F7F7B6BA-88FA-4B80-8C3F-1C388237B5C3}" destId="{B16EA46E-76F5-4A57-9338-8084DB1190F0}" srcOrd="0" destOrd="0" presId="urn:microsoft.com/office/officeart/2005/8/layout/orgChart1"/>
    <dgm:cxn modelId="{D8C11364-F885-4C02-B2E3-02694CB6A6CE}" type="presParOf" srcId="{B16EA46E-76F5-4A57-9338-8084DB1190F0}" destId="{61A8483E-67E7-4446-8FB3-CFDFE37BB264}" srcOrd="0" destOrd="0" presId="urn:microsoft.com/office/officeart/2005/8/layout/orgChart1"/>
    <dgm:cxn modelId="{25C3F865-A894-4A6F-87CE-DA72ADAEA37F}" type="presParOf" srcId="{B16EA46E-76F5-4A57-9338-8084DB1190F0}" destId="{8BAA6590-17B3-4204-9574-10D7F3FD77CE}" srcOrd="1" destOrd="0" presId="urn:microsoft.com/office/officeart/2005/8/layout/orgChart1"/>
    <dgm:cxn modelId="{DAF59EE9-D8EC-435F-97CC-2C4D99A94AB4}" type="presParOf" srcId="{F7F7B6BA-88FA-4B80-8C3F-1C388237B5C3}" destId="{08BDDC79-DF4E-47F8-934A-A565F34BA96D}" srcOrd="1" destOrd="0" presId="urn:microsoft.com/office/officeart/2005/8/layout/orgChart1"/>
    <dgm:cxn modelId="{E04E5C4F-B31F-446A-BA26-1FD77926DF31}" type="presParOf" srcId="{08BDDC79-DF4E-47F8-934A-A565F34BA96D}" destId="{2B83F10E-A616-468F-AE28-3784A3E93842}" srcOrd="0" destOrd="0" presId="urn:microsoft.com/office/officeart/2005/8/layout/orgChart1"/>
    <dgm:cxn modelId="{FE34DBEB-640D-4361-A36A-4C8551EC43AD}" type="presParOf" srcId="{08BDDC79-DF4E-47F8-934A-A565F34BA96D}" destId="{DFBB1FD2-150A-4879-9EDF-4F8156F8A33E}" srcOrd="1" destOrd="0" presId="urn:microsoft.com/office/officeart/2005/8/layout/orgChart1"/>
    <dgm:cxn modelId="{7922E708-D322-42A8-A39A-5CB1BB15E6C8}" type="presParOf" srcId="{DFBB1FD2-150A-4879-9EDF-4F8156F8A33E}" destId="{D8A9B408-9AEC-4207-AA54-DCA1762BFC4C}" srcOrd="0" destOrd="0" presId="urn:microsoft.com/office/officeart/2005/8/layout/orgChart1"/>
    <dgm:cxn modelId="{AF94522F-7916-4CC1-9093-FE99A81D086F}" type="presParOf" srcId="{D8A9B408-9AEC-4207-AA54-DCA1762BFC4C}" destId="{0C468C2E-A0EF-4389-A2C4-C0CDC87B18D6}" srcOrd="0" destOrd="0" presId="urn:microsoft.com/office/officeart/2005/8/layout/orgChart1"/>
    <dgm:cxn modelId="{6047B7EC-1E4D-44A1-AB90-13EA295E6432}" type="presParOf" srcId="{D8A9B408-9AEC-4207-AA54-DCA1762BFC4C}" destId="{79ADE301-1956-4E15-9BCA-8F6EE4A31BC7}" srcOrd="1" destOrd="0" presId="urn:microsoft.com/office/officeart/2005/8/layout/orgChart1"/>
    <dgm:cxn modelId="{D75284B1-96FA-43AB-B176-80DA57527688}" type="presParOf" srcId="{DFBB1FD2-150A-4879-9EDF-4F8156F8A33E}" destId="{A883A7AB-E697-4D91-9122-CF549D324BCA}" srcOrd="1" destOrd="0" presId="urn:microsoft.com/office/officeart/2005/8/layout/orgChart1"/>
    <dgm:cxn modelId="{DDEBE59A-8662-48D1-97D8-5D31594F72E9}" type="presParOf" srcId="{DFBB1FD2-150A-4879-9EDF-4F8156F8A33E}" destId="{9F86A3F0-65E3-4D93-8AEA-FB30BC38922D}" srcOrd="2" destOrd="0" presId="urn:microsoft.com/office/officeart/2005/8/layout/orgChart1"/>
    <dgm:cxn modelId="{B1E29FFA-E316-42AF-A111-745A41F27D23}" type="presParOf" srcId="{08BDDC79-DF4E-47F8-934A-A565F34BA96D}" destId="{F9F9938E-D050-4DEE-89BF-8E6B27841E1A}" srcOrd="2" destOrd="0" presId="urn:microsoft.com/office/officeart/2005/8/layout/orgChart1"/>
    <dgm:cxn modelId="{328E5335-0455-4C6E-A0D9-B0EC7576F96E}" type="presParOf" srcId="{08BDDC79-DF4E-47F8-934A-A565F34BA96D}" destId="{6BCB3714-1DA9-4557-A5A6-1F6EACD2F833}" srcOrd="3" destOrd="0" presId="urn:microsoft.com/office/officeart/2005/8/layout/orgChart1"/>
    <dgm:cxn modelId="{AB0D6FF5-043B-40B7-AD4C-BDB22634F292}" type="presParOf" srcId="{6BCB3714-1DA9-4557-A5A6-1F6EACD2F833}" destId="{160DFA09-A1A0-491D-B8EC-D01D088EF504}" srcOrd="0" destOrd="0" presId="urn:microsoft.com/office/officeart/2005/8/layout/orgChart1"/>
    <dgm:cxn modelId="{18181192-A51F-4EF8-9D26-D6161B98DBEE}" type="presParOf" srcId="{160DFA09-A1A0-491D-B8EC-D01D088EF504}" destId="{E7F9B60F-A3E4-428F-96CE-F855F37FB24C}" srcOrd="0" destOrd="0" presId="urn:microsoft.com/office/officeart/2005/8/layout/orgChart1"/>
    <dgm:cxn modelId="{79AE2E12-28A6-4787-A9C6-56E308995B51}" type="presParOf" srcId="{160DFA09-A1A0-491D-B8EC-D01D088EF504}" destId="{C7DCECBF-BC49-48DB-BE8F-7C735689158F}" srcOrd="1" destOrd="0" presId="urn:microsoft.com/office/officeart/2005/8/layout/orgChart1"/>
    <dgm:cxn modelId="{1A5E4FF1-63F6-4629-AED8-04C03CD1DB44}" type="presParOf" srcId="{6BCB3714-1DA9-4557-A5A6-1F6EACD2F833}" destId="{516E94CB-4192-4BF7-88E3-26D424066127}" srcOrd="1" destOrd="0" presId="urn:microsoft.com/office/officeart/2005/8/layout/orgChart1"/>
    <dgm:cxn modelId="{A1B8DED3-39DD-4EEC-A8FE-91866D737B78}" type="presParOf" srcId="{6BCB3714-1DA9-4557-A5A6-1F6EACD2F833}" destId="{672F6DB7-6D4A-4502-BAC0-C7283507A7B2}" srcOrd="2" destOrd="0" presId="urn:microsoft.com/office/officeart/2005/8/layout/orgChart1"/>
    <dgm:cxn modelId="{EEFA338F-262B-42B8-938B-581BB6E6527D}" type="presParOf" srcId="{F7F7B6BA-88FA-4B80-8C3F-1C388237B5C3}" destId="{8543FDB1-F6B9-4DED-8400-0D6BCBC6EF26}" srcOrd="2" destOrd="0" presId="urn:microsoft.com/office/officeart/2005/8/layout/orgChart1"/>
    <dgm:cxn modelId="{93962899-5B86-4CE1-AB86-E6491BD8DE7A}" type="presParOf" srcId="{7E651EBA-3305-4899-A2A4-02C2EA93AEFD}" destId="{E7E84D4F-3D12-402E-9F51-3788D75F7FC6}" srcOrd="2" destOrd="0" presId="urn:microsoft.com/office/officeart/2005/8/layout/orgChart1"/>
    <dgm:cxn modelId="{4009291B-50DE-4737-8351-843B200643BC}" type="presParOf" srcId="{7E651EBA-3305-4899-A2A4-02C2EA93AEFD}" destId="{D2CA619E-828D-4D53-B47A-1C2C758044F1}" srcOrd="3" destOrd="0" presId="urn:microsoft.com/office/officeart/2005/8/layout/orgChart1"/>
    <dgm:cxn modelId="{7E070D20-78DA-494C-8AB1-698650277F50}" type="presParOf" srcId="{D2CA619E-828D-4D53-B47A-1C2C758044F1}" destId="{49492BA7-B468-4582-825B-95B8F001228E}" srcOrd="0" destOrd="0" presId="urn:microsoft.com/office/officeart/2005/8/layout/orgChart1"/>
    <dgm:cxn modelId="{D5B4C350-008B-4D97-B67E-BF801FC92EE6}" type="presParOf" srcId="{49492BA7-B468-4582-825B-95B8F001228E}" destId="{DE8CABD0-358B-4FB9-B89F-DD9542818012}" srcOrd="0" destOrd="0" presId="urn:microsoft.com/office/officeart/2005/8/layout/orgChart1"/>
    <dgm:cxn modelId="{977453B9-64B4-4B22-A121-6765C11B6129}" type="presParOf" srcId="{49492BA7-B468-4582-825B-95B8F001228E}" destId="{3013F39D-9412-4629-BD07-F4513F0321A1}" srcOrd="1" destOrd="0" presId="urn:microsoft.com/office/officeart/2005/8/layout/orgChart1"/>
    <dgm:cxn modelId="{E3DB1878-38B9-4661-ACD8-4EB981B96471}" type="presParOf" srcId="{D2CA619E-828D-4D53-B47A-1C2C758044F1}" destId="{9185DC7D-A8AB-4DF4-957E-E86343E5D0CC}" srcOrd="1" destOrd="0" presId="urn:microsoft.com/office/officeart/2005/8/layout/orgChart1"/>
    <dgm:cxn modelId="{509FBA3D-37E8-4F4C-A8F6-AA93F124AB0D}" type="presParOf" srcId="{9185DC7D-A8AB-4DF4-957E-E86343E5D0CC}" destId="{E350D894-CF88-4837-BF23-CF3CDBD00DBA}" srcOrd="0" destOrd="0" presId="urn:microsoft.com/office/officeart/2005/8/layout/orgChart1"/>
    <dgm:cxn modelId="{621423D0-3049-438C-A555-7B377E1B94CC}" type="presParOf" srcId="{9185DC7D-A8AB-4DF4-957E-E86343E5D0CC}" destId="{980FB42F-536E-42F6-A90C-4935D4417856}" srcOrd="1" destOrd="0" presId="urn:microsoft.com/office/officeart/2005/8/layout/orgChart1"/>
    <dgm:cxn modelId="{10212236-1F97-4B50-9CF0-E398AA74B22E}" type="presParOf" srcId="{980FB42F-536E-42F6-A90C-4935D4417856}" destId="{BD3605D7-38ED-455A-A428-6DB7B3480B39}" srcOrd="0" destOrd="0" presId="urn:microsoft.com/office/officeart/2005/8/layout/orgChart1"/>
    <dgm:cxn modelId="{4507B0F1-FD6F-42EC-AF42-5C7118F8442A}" type="presParOf" srcId="{BD3605D7-38ED-455A-A428-6DB7B3480B39}" destId="{465843F2-E9D3-4ADD-9C2D-1DB5B9FDC6A4}" srcOrd="0" destOrd="0" presId="urn:microsoft.com/office/officeart/2005/8/layout/orgChart1"/>
    <dgm:cxn modelId="{07A7C6BD-769C-4B20-B7D3-46871C8EC19C}" type="presParOf" srcId="{BD3605D7-38ED-455A-A428-6DB7B3480B39}" destId="{C899B2C7-7DCF-4E39-B4C1-3F2E7D701713}" srcOrd="1" destOrd="0" presId="urn:microsoft.com/office/officeart/2005/8/layout/orgChart1"/>
    <dgm:cxn modelId="{CBA97669-0649-49DB-B481-0C723F988A83}" type="presParOf" srcId="{980FB42F-536E-42F6-A90C-4935D4417856}" destId="{25AA074E-5DB3-4029-A35B-1FFD8FD4A09E}" srcOrd="1" destOrd="0" presId="urn:microsoft.com/office/officeart/2005/8/layout/orgChart1"/>
    <dgm:cxn modelId="{2ABA85CB-B154-489B-9086-0EC39CFDB036}" type="presParOf" srcId="{980FB42F-536E-42F6-A90C-4935D4417856}" destId="{41CEC2FA-4224-4DA4-8834-A134A30C9451}" srcOrd="2" destOrd="0" presId="urn:microsoft.com/office/officeart/2005/8/layout/orgChart1"/>
    <dgm:cxn modelId="{2819262A-2520-4EBA-9FB9-27F3D09F1149}" type="presParOf" srcId="{9185DC7D-A8AB-4DF4-957E-E86343E5D0CC}" destId="{9EB30903-7442-4AB4-9FE1-C6D9E4A60DF6}" srcOrd="2" destOrd="0" presId="urn:microsoft.com/office/officeart/2005/8/layout/orgChart1"/>
    <dgm:cxn modelId="{4205900E-4770-4BF5-8ADA-65A07A954933}" type="presParOf" srcId="{9185DC7D-A8AB-4DF4-957E-E86343E5D0CC}" destId="{350F60DC-5885-4D56-9B19-37AB1539D79B}" srcOrd="3" destOrd="0" presId="urn:microsoft.com/office/officeart/2005/8/layout/orgChart1"/>
    <dgm:cxn modelId="{3B160B47-3370-4C71-B165-E593F59E123D}" type="presParOf" srcId="{350F60DC-5885-4D56-9B19-37AB1539D79B}" destId="{7AD1D132-2D54-4887-833D-7F62E5F63AF1}" srcOrd="0" destOrd="0" presId="urn:microsoft.com/office/officeart/2005/8/layout/orgChart1"/>
    <dgm:cxn modelId="{84DF0755-73A0-4F7D-919E-ABA6F402DBCC}" type="presParOf" srcId="{7AD1D132-2D54-4887-833D-7F62E5F63AF1}" destId="{10FE19EB-E249-445A-BFE5-D42D9AC15BBC}" srcOrd="0" destOrd="0" presId="urn:microsoft.com/office/officeart/2005/8/layout/orgChart1"/>
    <dgm:cxn modelId="{4324F0E6-C92C-4B21-A5E9-3DA4A7B1BCC3}" type="presParOf" srcId="{7AD1D132-2D54-4887-833D-7F62E5F63AF1}" destId="{D76F8E54-6E69-4B6E-88AE-605480BEA56A}" srcOrd="1" destOrd="0" presId="urn:microsoft.com/office/officeart/2005/8/layout/orgChart1"/>
    <dgm:cxn modelId="{AFAB9049-1C18-4A6F-B9EE-4747298A2C35}" type="presParOf" srcId="{350F60DC-5885-4D56-9B19-37AB1539D79B}" destId="{4C352EBE-8ABF-4F0A-9B62-ABC1C7D21F87}" srcOrd="1" destOrd="0" presId="urn:microsoft.com/office/officeart/2005/8/layout/orgChart1"/>
    <dgm:cxn modelId="{A26B5F3C-A884-4C82-9998-409208BFB7BE}" type="presParOf" srcId="{350F60DC-5885-4D56-9B19-37AB1539D79B}" destId="{E44BC32E-4996-4998-AA83-312E3C191546}" srcOrd="2" destOrd="0" presId="urn:microsoft.com/office/officeart/2005/8/layout/orgChart1"/>
    <dgm:cxn modelId="{56392025-BA03-4E1B-8882-8584E3299CAF}" type="presParOf" srcId="{D2CA619E-828D-4D53-B47A-1C2C758044F1}" destId="{5FE16D50-BE44-41BB-9EBD-15CE899E2C39}" srcOrd="2" destOrd="0" presId="urn:microsoft.com/office/officeart/2005/8/layout/orgChart1"/>
    <dgm:cxn modelId="{1C276C8E-BA54-48C5-8EC8-1D73D814E113}" type="presParOf" srcId="{7E651EBA-3305-4899-A2A4-02C2EA93AEFD}" destId="{C61FE8C3-F975-4402-B469-3094C55527EB}" srcOrd="4" destOrd="0" presId="urn:microsoft.com/office/officeart/2005/8/layout/orgChart1"/>
    <dgm:cxn modelId="{90903DC1-262B-4DCC-BEC9-87F00E99E381}" type="presParOf" srcId="{7E651EBA-3305-4899-A2A4-02C2EA93AEFD}" destId="{0DE31733-A0B2-4B9C-B680-06455D0DB708}" srcOrd="5" destOrd="0" presId="urn:microsoft.com/office/officeart/2005/8/layout/orgChart1"/>
    <dgm:cxn modelId="{FBF6E1C9-B17D-49C7-AB7C-2A94FC5D20F0}" type="presParOf" srcId="{0DE31733-A0B2-4B9C-B680-06455D0DB708}" destId="{5603973D-74B4-4111-BA77-3B251341D1CD}" srcOrd="0" destOrd="0" presId="urn:microsoft.com/office/officeart/2005/8/layout/orgChart1"/>
    <dgm:cxn modelId="{7126DB41-03BD-42B6-9990-53FE55091467}" type="presParOf" srcId="{5603973D-74B4-4111-BA77-3B251341D1CD}" destId="{6B5C7D38-3377-442A-8132-56C518A68396}" srcOrd="0" destOrd="0" presId="urn:microsoft.com/office/officeart/2005/8/layout/orgChart1"/>
    <dgm:cxn modelId="{06D21653-40B4-4704-B8CA-939CAF5468C2}" type="presParOf" srcId="{5603973D-74B4-4111-BA77-3B251341D1CD}" destId="{7967BE74-7FD7-459A-AF37-56FB0C34DBF8}" srcOrd="1" destOrd="0" presId="urn:microsoft.com/office/officeart/2005/8/layout/orgChart1"/>
    <dgm:cxn modelId="{CB300F27-1DE5-45AE-9486-652064917738}" type="presParOf" srcId="{0DE31733-A0B2-4B9C-B680-06455D0DB708}" destId="{7833B5CB-5051-4370-ACEC-E01FEF30CDB3}" srcOrd="1" destOrd="0" presId="urn:microsoft.com/office/officeart/2005/8/layout/orgChart1"/>
    <dgm:cxn modelId="{2AC9F36A-0DE5-44A8-8496-777BC266CD43}" type="presParOf" srcId="{7833B5CB-5051-4370-ACEC-E01FEF30CDB3}" destId="{AE3C0D12-3AC6-407E-9188-681CE89E0312}" srcOrd="0" destOrd="0" presId="urn:microsoft.com/office/officeart/2005/8/layout/orgChart1"/>
    <dgm:cxn modelId="{7BB1EB8D-BE8E-4ABD-841D-C7390C13B04F}" type="presParOf" srcId="{7833B5CB-5051-4370-ACEC-E01FEF30CDB3}" destId="{726469DF-F9DA-4AD0-B85C-1F35AD565501}" srcOrd="1" destOrd="0" presId="urn:microsoft.com/office/officeart/2005/8/layout/orgChart1"/>
    <dgm:cxn modelId="{43E840B6-FC23-4E50-8ACA-1191A2554AB2}" type="presParOf" srcId="{726469DF-F9DA-4AD0-B85C-1F35AD565501}" destId="{CDB9A4B2-55CB-4D0E-ADDE-6E8DAEAB257B}" srcOrd="0" destOrd="0" presId="urn:microsoft.com/office/officeart/2005/8/layout/orgChart1"/>
    <dgm:cxn modelId="{33F81A72-FACD-4D4A-82A8-13A7FAA07BF5}" type="presParOf" srcId="{CDB9A4B2-55CB-4D0E-ADDE-6E8DAEAB257B}" destId="{630B8E0F-4CB7-4554-853A-E0E412F7BA6B}" srcOrd="0" destOrd="0" presId="urn:microsoft.com/office/officeart/2005/8/layout/orgChart1"/>
    <dgm:cxn modelId="{60216D96-E9A0-49BA-815A-2287B226C9AB}" type="presParOf" srcId="{CDB9A4B2-55CB-4D0E-ADDE-6E8DAEAB257B}" destId="{3BB61847-1DAF-4F2D-9FA8-14B23EFC320E}" srcOrd="1" destOrd="0" presId="urn:microsoft.com/office/officeart/2005/8/layout/orgChart1"/>
    <dgm:cxn modelId="{6EC98D47-34C8-4587-8526-6D28DF5E7696}" type="presParOf" srcId="{726469DF-F9DA-4AD0-B85C-1F35AD565501}" destId="{815354BA-CB52-498C-B546-8FF87436EA87}" srcOrd="1" destOrd="0" presId="urn:microsoft.com/office/officeart/2005/8/layout/orgChart1"/>
    <dgm:cxn modelId="{ABF5A781-D374-4150-A3C9-45CD80C62237}" type="presParOf" srcId="{726469DF-F9DA-4AD0-B85C-1F35AD565501}" destId="{27C1BD3A-E07E-46F7-A78A-C1B14BCB8CA6}" srcOrd="2" destOrd="0" presId="urn:microsoft.com/office/officeart/2005/8/layout/orgChart1"/>
    <dgm:cxn modelId="{ABAA0546-BA48-4EF4-9C6D-919C7514220C}" type="presParOf" srcId="{7833B5CB-5051-4370-ACEC-E01FEF30CDB3}" destId="{3FD61AF8-BDED-476E-BF14-E62CC196659F}" srcOrd="2" destOrd="0" presId="urn:microsoft.com/office/officeart/2005/8/layout/orgChart1"/>
    <dgm:cxn modelId="{E58E56D6-58A1-456F-ACF0-DF23E39F1927}" type="presParOf" srcId="{7833B5CB-5051-4370-ACEC-E01FEF30CDB3}" destId="{0531770A-B4E0-4DB6-97DA-6E6F3F3142B3}" srcOrd="3" destOrd="0" presId="urn:microsoft.com/office/officeart/2005/8/layout/orgChart1"/>
    <dgm:cxn modelId="{B2F2DAD0-55DC-4B6C-A6D8-77EE24299920}" type="presParOf" srcId="{0531770A-B4E0-4DB6-97DA-6E6F3F3142B3}" destId="{58E489F1-B784-4A21-8C62-32F85D9C4B84}" srcOrd="0" destOrd="0" presId="urn:microsoft.com/office/officeart/2005/8/layout/orgChart1"/>
    <dgm:cxn modelId="{525E6E35-D79B-4E3F-905F-492A184B0BFE}" type="presParOf" srcId="{58E489F1-B784-4A21-8C62-32F85D9C4B84}" destId="{62330E01-B32F-4097-96C7-725222F0C6CB}" srcOrd="0" destOrd="0" presId="urn:microsoft.com/office/officeart/2005/8/layout/orgChart1"/>
    <dgm:cxn modelId="{74451CBC-CE43-4AA8-A410-87085D541660}" type="presParOf" srcId="{58E489F1-B784-4A21-8C62-32F85D9C4B84}" destId="{8F4F16B9-83C2-4151-8E3D-23F6D6ED8A0A}" srcOrd="1" destOrd="0" presId="urn:microsoft.com/office/officeart/2005/8/layout/orgChart1"/>
    <dgm:cxn modelId="{965F23E7-E310-463F-B5C7-E8F5A503017E}" type="presParOf" srcId="{0531770A-B4E0-4DB6-97DA-6E6F3F3142B3}" destId="{924F1CB3-CD17-4BF5-8A11-05A7D095D2E7}" srcOrd="1" destOrd="0" presId="urn:microsoft.com/office/officeart/2005/8/layout/orgChart1"/>
    <dgm:cxn modelId="{08122988-5D0C-4BA3-ABDB-57D5008E0680}" type="presParOf" srcId="{0531770A-B4E0-4DB6-97DA-6E6F3F3142B3}" destId="{7237A716-5D3F-41DB-9E60-6AFA2C5D40B7}" srcOrd="2" destOrd="0" presId="urn:microsoft.com/office/officeart/2005/8/layout/orgChart1"/>
    <dgm:cxn modelId="{EF2273D6-4A72-4AD8-B387-13659F54D711}" type="presParOf" srcId="{0DE31733-A0B2-4B9C-B680-06455D0DB708}" destId="{99C2CEA0-AB6B-4DA5-AC27-DD2F866FAE8F}" srcOrd="2" destOrd="0" presId="urn:microsoft.com/office/officeart/2005/8/layout/orgChart1"/>
    <dgm:cxn modelId="{82FD7773-6B83-476C-B642-24C5ECE911BD}" type="presParOf" srcId="{7E651EBA-3305-4899-A2A4-02C2EA93AEFD}" destId="{8FE6BC6A-500E-44C5-BA60-93B3123397AC}" srcOrd="6" destOrd="0" presId="urn:microsoft.com/office/officeart/2005/8/layout/orgChart1"/>
    <dgm:cxn modelId="{E123AEAD-5934-4225-9A8B-6B5AF1325E02}" type="presParOf" srcId="{7E651EBA-3305-4899-A2A4-02C2EA93AEFD}" destId="{2BD8D92F-0659-4049-AD43-7D28A7E90AD3}" srcOrd="7" destOrd="0" presId="urn:microsoft.com/office/officeart/2005/8/layout/orgChart1"/>
    <dgm:cxn modelId="{F41C2756-8D85-4FCB-838E-4C2791925898}" type="presParOf" srcId="{2BD8D92F-0659-4049-AD43-7D28A7E90AD3}" destId="{41E310E5-D99C-452C-8506-B1A587549EA6}" srcOrd="0" destOrd="0" presId="urn:microsoft.com/office/officeart/2005/8/layout/orgChart1"/>
    <dgm:cxn modelId="{3D9F409C-DBE7-4BB3-9F36-24CDB0D9336D}" type="presParOf" srcId="{41E310E5-D99C-452C-8506-B1A587549EA6}" destId="{BF3E249F-6572-4921-9A0F-7F884E991DF0}" srcOrd="0" destOrd="0" presId="urn:microsoft.com/office/officeart/2005/8/layout/orgChart1"/>
    <dgm:cxn modelId="{5E54B177-C833-4390-AC48-B4E1852F0269}" type="presParOf" srcId="{41E310E5-D99C-452C-8506-B1A587549EA6}" destId="{F631472A-47E6-46B4-8910-F500F5AF252E}" srcOrd="1" destOrd="0" presId="urn:microsoft.com/office/officeart/2005/8/layout/orgChart1"/>
    <dgm:cxn modelId="{217664CA-977D-4A1E-85AE-554AA9CBC0FE}" type="presParOf" srcId="{2BD8D92F-0659-4049-AD43-7D28A7E90AD3}" destId="{C220CF74-6A50-4FE2-ACD9-EDABB12F2F8B}" srcOrd="1" destOrd="0" presId="urn:microsoft.com/office/officeart/2005/8/layout/orgChart1"/>
    <dgm:cxn modelId="{88446FEF-700C-4918-B0C8-25702DD1346C}" type="presParOf" srcId="{C220CF74-6A50-4FE2-ACD9-EDABB12F2F8B}" destId="{6B7B346D-5B9D-406B-A94A-83EF1E01FA41}" srcOrd="0" destOrd="0" presId="urn:microsoft.com/office/officeart/2005/8/layout/orgChart1"/>
    <dgm:cxn modelId="{D87387D0-D530-48AD-A61B-C048F1E9A09B}" type="presParOf" srcId="{C220CF74-6A50-4FE2-ACD9-EDABB12F2F8B}" destId="{7E9AA862-7F66-4479-A769-3AB854250B54}" srcOrd="1" destOrd="0" presId="urn:microsoft.com/office/officeart/2005/8/layout/orgChart1"/>
    <dgm:cxn modelId="{14F3B9FF-E38B-4963-90AE-DFB4B5907F70}" type="presParOf" srcId="{7E9AA862-7F66-4479-A769-3AB854250B54}" destId="{BB17E521-3174-4BF7-937E-54DB572B78C7}" srcOrd="0" destOrd="0" presId="urn:microsoft.com/office/officeart/2005/8/layout/orgChart1"/>
    <dgm:cxn modelId="{BA06410F-8C32-4FE0-AC6E-C2ADE26520A6}" type="presParOf" srcId="{BB17E521-3174-4BF7-937E-54DB572B78C7}" destId="{08182082-0726-4A13-9A0F-5B12DEC7870E}" srcOrd="0" destOrd="0" presId="urn:microsoft.com/office/officeart/2005/8/layout/orgChart1"/>
    <dgm:cxn modelId="{51A7DDAC-C243-41C0-95B8-91445A6A955F}" type="presParOf" srcId="{BB17E521-3174-4BF7-937E-54DB572B78C7}" destId="{8166C0FB-06D0-4B64-8B24-51827BEA138C}" srcOrd="1" destOrd="0" presId="urn:microsoft.com/office/officeart/2005/8/layout/orgChart1"/>
    <dgm:cxn modelId="{1C9D1586-4482-4753-8FFA-094297CEC5DF}" type="presParOf" srcId="{7E9AA862-7F66-4479-A769-3AB854250B54}" destId="{0CCB15D9-F9D9-457C-810D-41B35637B8A5}" srcOrd="1" destOrd="0" presId="urn:microsoft.com/office/officeart/2005/8/layout/orgChart1"/>
    <dgm:cxn modelId="{CCD4A451-1337-4D3C-A4FE-D5BA0975378A}" type="presParOf" srcId="{7E9AA862-7F66-4479-A769-3AB854250B54}" destId="{2FBD791E-9F03-4A03-9959-77D95E56C80D}" srcOrd="2" destOrd="0" presId="urn:microsoft.com/office/officeart/2005/8/layout/orgChart1"/>
    <dgm:cxn modelId="{E59DDD1D-DE6F-4066-A8D1-B8F7B231B570}" type="presParOf" srcId="{C220CF74-6A50-4FE2-ACD9-EDABB12F2F8B}" destId="{3BC2DAA2-3DF9-4EF4-AA0A-4D43B4A670D7}" srcOrd="2" destOrd="0" presId="urn:microsoft.com/office/officeart/2005/8/layout/orgChart1"/>
    <dgm:cxn modelId="{1991AD8B-D722-41C4-9A56-DD0A759D7097}" type="presParOf" srcId="{C220CF74-6A50-4FE2-ACD9-EDABB12F2F8B}" destId="{2C68A776-DBDB-4C33-889E-319205BED363}" srcOrd="3" destOrd="0" presId="urn:microsoft.com/office/officeart/2005/8/layout/orgChart1"/>
    <dgm:cxn modelId="{DDFAE211-4AF7-4D9C-9103-F70CBF478875}" type="presParOf" srcId="{2C68A776-DBDB-4C33-889E-319205BED363}" destId="{A93A9D07-3F8F-430C-8CB5-6B7B214D94DF}" srcOrd="0" destOrd="0" presId="urn:microsoft.com/office/officeart/2005/8/layout/orgChart1"/>
    <dgm:cxn modelId="{958DF58D-D48A-4558-833B-EB8AE3EA21B2}" type="presParOf" srcId="{A93A9D07-3F8F-430C-8CB5-6B7B214D94DF}" destId="{5173D524-CEFE-4828-849D-A4DE7FF8793E}" srcOrd="0" destOrd="0" presId="urn:microsoft.com/office/officeart/2005/8/layout/orgChart1"/>
    <dgm:cxn modelId="{3768A2D4-2893-4296-996D-BBCC04DB9093}" type="presParOf" srcId="{A93A9D07-3F8F-430C-8CB5-6B7B214D94DF}" destId="{668F65B2-4631-4778-9675-5118E29B9E7C}" srcOrd="1" destOrd="0" presId="urn:microsoft.com/office/officeart/2005/8/layout/orgChart1"/>
    <dgm:cxn modelId="{ECAB9541-A31D-44D8-8DDC-E30CD1DAD79D}" type="presParOf" srcId="{2C68A776-DBDB-4C33-889E-319205BED363}" destId="{35CBA129-D1D2-47AD-A6BF-04FA7B73F58E}" srcOrd="1" destOrd="0" presId="urn:microsoft.com/office/officeart/2005/8/layout/orgChart1"/>
    <dgm:cxn modelId="{40698EB3-A69F-4BAB-A88F-ADDC4C6E96D7}" type="presParOf" srcId="{2C68A776-DBDB-4C33-889E-319205BED363}" destId="{4498299E-DAF7-43BE-AF21-0074C45CB29C}" srcOrd="2" destOrd="0" presId="urn:microsoft.com/office/officeart/2005/8/layout/orgChart1"/>
    <dgm:cxn modelId="{3A37C64E-E9E2-409C-B910-0348D44A5C50}" type="presParOf" srcId="{2BD8D92F-0659-4049-AD43-7D28A7E90AD3}" destId="{B8A63817-599D-4B79-986C-6E10733CF861}" srcOrd="2" destOrd="0" presId="urn:microsoft.com/office/officeart/2005/8/layout/orgChart1"/>
    <dgm:cxn modelId="{386BA9D5-0342-4F91-A051-17CCCBCBB52F}" type="presParOf" srcId="{CD1EC68F-E20A-440B-9D36-5A6E217C4480}" destId="{DAB2707D-29E7-4689-B2D1-C786842E5026}" srcOrd="2" destOrd="0" presId="urn:microsoft.com/office/officeart/2005/8/layout/orgChar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1966D00-01CB-4209-A980-9C4B9388F8C8}" type="doc">
      <dgm:prSet loTypeId="urn:microsoft.com/office/officeart/2005/8/layout/vProcess5" loCatId="process" qsTypeId="urn:microsoft.com/office/officeart/2005/8/quickstyle/simple3" qsCatId="simple" csTypeId="urn:microsoft.com/office/officeart/2005/8/colors/colorful4" csCatId="colorful" phldr="1"/>
      <dgm:spPr/>
      <dgm:t>
        <a:bodyPr/>
        <a:lstStyle/>
        <a:p>
          <a:endParaRPr lang="es-EC"/>
        </a:p>
      </dgm:t>
    </dgm:pt>
    <dgm:pt modelId="{F5299286-4F67-46B6-A16D-A6A7DF4DA8F4}">
      <dgm:prSet phldrT="[Texto]" custT="1"/>
      <dgm:spPr/>
      <dgm:t>
        <a:bodyPr/>
        <a:lstStyle/>
        <a:p>
          <a:r>
            <a:rPr lang="es-EC" sz="1400" dirty="0"/>
            <a:t>Los costos realizados de las áreas y de los productos se efectuó con base a datos e información proporcionada por el personal “de campo”, bajo cuya responsabilidad se encuentran los talleres, el control y cuidado del proceso productivo.</a:t>
          </a:r>
        </a:p>
      </dgm:t>
    </dgm:pt>
    <dgm:pt modelId="{3A261993-F288-4E9A-B61D-669135732D8E}" type="parTrans" cxnId="{2315D235-16F5-4E40-AB5C-CBA3E3D5AD60}">
      <dgm:prSet/>
      <dgm:spPr/>
      <dgm:t>
        <a:bodyPr/>
        <a:lstStyle/>
        <a:p>
          <a:endParaRPr lang="es-EC" sz="1400"/>
        </a:p>
      </dgm:t>
    </dgm:pt>
    <dgm:pt modelId="{208ABEB0-560D-4F54-A6CF-7812141DD40A}" type="sibTrans" cxnId="{2315D235-16F5-4E40-AB5C-CBA3E3D5AD60}">
      <dgm:prSet custT="1"/>
      <dgm:spPr/>
      <dgm:t>
        <a:bodyPr/>
        <a:lstStyle/>
        <a:p>
          <a:endParaRPr lang="es-EC" sz="1400"/>
        </a:p>
      </dgm:t>
    </dgm:pt>
    <dgm:pt modelId="{5DEA930C-E5A3-4BB8-81A2-7A839A61520B}">
      <dgm:prSet custT="1"/>
      <dgm:spPr/>
      <dgm:t>
        <a:bodyPr/>
        <a:lstStyle/>
        <a:p>
          <a:r>
            <a:rPr lang="es-EC" sz="1400" dirty="0"/>
            <a:t>En las Unidades de Apoyo Administrativo IASA I y IASA II los costos promedios de producción agrícola y pecuaria son elevados en relación al precio en que se afectan los productos en cada taller.</a:t>
          </a:r>
        </a:p>
      </dgm:t>
    </dgm:pt>
    <dgm:pt modelId="{38E8176F-FF6D-4A9F-8699-F66E712B159B}" type="parTrans" cxnId="{971BF5D1-C898-4EA0-AF47-F293D14D5099}">
      <dgm:prSet/>
      <dgm:spPr/>
      <dgm:t>
        <a:bodyPr/>
        <a:lstStyle/>
        <a:p>
          <a:endParaRPr lang="es-EC" sz="1400"/>
        </a:p>
      </dgm:t>
    </dgm:pt>
    <dgm:pt modelId="{E8D087BF-572C-400C-A15D-6F0E618FF3C2}" type="sibTrans" cxnId="{971BF5D1-C898-4EA0-AF47-F293D14D5099}">
      <dgm:prSet custT="1"/>
      <dgm:spPr/>
      <dgm:t>
        <a:bodyPr/>
        <a:lstStyle/>
        <a:p>
          <a:endParaRPr lang="es-EC" sz="1400"/>
        </a:p>
      </dgm:t>
    </dgm:pt>
    <dgm:pt modelId="{0DF68B6C-CC5C-4B2E-8D1B-CB9175FA7127}">
      <dgm:prSet custT="1"/>
      <dgm:spPr/>
      <dgm:t>
        <a:bodyPr/>
        <a:lstStyle/>
        <a:p>
          <a:r>
            <a:rPr lang="es-EC" sz="1400"/>
            <a:t>El precio de venta determinado no cubre ni los costos de los productos generados, por lo que el costo total de producción depende del presupuesto de la universidad. </a:t>
          </a:r>
        </a:p>
      </dgm:t>
    </dgm:pt>
    <dgm:pt modelId="{661EFAF7-06F8-4375-966B-27399F5EDA33}" type="parTrans" cxnId="{0047F346-C131-437C-886B-2FC8CBF078E9}">
      <dgm:prSet/>
      <dgm:spPr/>
      <dgm:t>
        <a:bodyPr/>
        <a:lstStyle/>
        <a:p>
          <a:endParaRPr lang="es-EC" sz="1400"/>
        </a:p>
      </dgm:t>
    </dgm:pt>
    <dgm:pt modelId="{690BE28D-B3BD-421C-A85F-D3E4D71B6F8C}" type="sibTrans" cxnId="{0047F346-C131-437C-886B-2FC8CBF078E9}">
      <dgm:prSet custT="1"/>
      <dgm:spPr/>
      <dgm:t>
        <a:bodyPr/>
        <a:lstStyle/>
        <a:p>
          <a:endParaRPr lang="es-EC" sz="1400"/>
        </a:p>
      </dgm:t>
    </dgm:pt>
    <dgm:pt modelId="{CDAF1DDE-42D7-4B16-BBAF-A4847F391B0D}">
      <dgm:prSet custT="1"/>
      <dgm:spPr/>
      <dgm:t>
        <a:bodyPr/>
        <a:lstStyle/>
        <a:p>
          <a:r>
            <a:rPr lang="es-EC" sz="1400"/>
            <a:t>El personal responsable de la producción agrícola y pecuaria en las Unidades de Apoyo IASA I y IASA II tienen conocimiento parcial de los costos incurridos en los talleres de producción.</a:t>
          </a:r>
        </a:p>
      </dgm:t>
    </dgm:pt>
    <dgm:pt modelId="{9C2EB466-C4FF-4C61-9E68-A1F3A00A673A}" type="parTrans" cxnId="{4D9B6DDB-BD30-48EE-A31D-D035B4AFDE8C}">
      <dgm:prSet/>
      <dgm:spPr/>
      <dgm:t>
        <a:bodyPr/>
        <a:lstStyle/>
        <a:p>
          <a:endParaRPr lang="es-EC" sz="1400"/>
        </a:p>
      </dgm:t>
    </dgm:pt>
    <dgm:pt modelId="{984729CE-29E7-4ED8-A86D-2939AAC21F61}" type="sibTrans" cxnId="{4D9B6DDB-BD30-48EE-A31D-D035B4AFDE8C}">
      <dgm:prSet custT="1"/>
      <dgm:spPr/>
      <dgm:t>
        <a:bodyPr/>
        <a:lstStyle/>
        <a:p>
          <a:endParaRPr lang="es-EC" sz="1400"/>
        </a:p>
      </dgm:t>
    </dgm:pt>
    <dgm:pt modelId="{D1BCFA1A-DBC9-48D7-97CB-A8BF0C326B0E}">
      <dgm:prSet custT="1"/>
      <dgm:spPr/>
      <dgm:t>
        <a:bodyPr/>
        <a:lstStyle/>
        <a:p>
          <a:r>
            <a:rPr lang="es-EC" sz="1400" dirty="0"/>
            <a:t>La infraestructura física de las Unidades de Apoyo Administrativo IASA I y IASA II se encuentra subutilizada. </a:t>
          </a:r>
        </a:p>
      </dgm:t>
    </dgm:pt>
    <dgm:pt modelId="{91A92876-0A1E-4AD6-BECA-5EEE68B4BEFF}" type="parTrans" cxnId="{39FFE1C3-1A96-433F-B256-5D55ACE4EA2C}">
      <dgm:prSet/>
      <dgm:spPr/>
      <dgm:t>
        <a:bodyPr/>
        <a:lstStyle/>
        <a:p>
          <a:endParaRPr lang="es-EC" sz="1400"/>
        </a:p>
      </dgm:t>
    </dgm:pt>
    <dgm:pt modelId="{DF2DFD55-D64B-415F-B2A7-34E130B95F61}" type="sibTrans" cxnId="{39FFE1C3-1A96-433F-B256-5D55ACE4EA2C}">
      <dgm:prSet/>
      <dgm:spPr/>
      <dgm:t>
        <a:bodyPr/>
        <a:lstStyle/>
        <a:p>
          <a:endParaRPr lang="es-EC" sz="1400"/>
        </a:p>
      </dgm:t>
    </dgm:pt>
    <dgm:pt modelId="{9A8C4160-C549-45A2-865B-0B901B774177}" type="pres">
      <dgm:prSet presAssocID="{71966D00-01CB-4209-A980-9C4B9388F8C8}" presName="outerComposite" presStyleCnt="0">
        <dgm:presLayoutVars>
          <dgm:chMax val="5"/>
          <dgm:dir/>
          <dgm:resizeHandles val="exact"/>
        </dgm:presLayoutVars>
      </dgm:prSet>
      <dgm:spPr/>
      <dgm:t>
        <a:bodyPr/>
        <a:lstStyle/>
        <a:p>
          <a:endParaRPr lang="es-EC"/>
        </a:p>
      </dgm:t>
    </dgm:pt>
    <dgm:pt modelId="{B6A405E6-BA77-4358-A6F2-1F4B8D4D6CFD}" type="pres">
      <dgm:prSet presAssocID="{71966D00-01CB-4209-A980-9C4B9388F8C8}" presName="dummyMaxCanvas" presStyleCnt="0">
        <dgm:presLayoutVars/>
      </dgm:prSet>
      <dgm:spPr/>
    </dgm:pt>
    <dgm:pt modelId="{CDB2FC0B-AEC0-453D-9191-1427084AB8FA}" type="pres">
      <dgm:prSet presAssocID="{71966D00-01CB-4209-A980-9C4B9388F8C8}" presName="FiveNodes_1" presStyleLbl="node1" presStyleIdx="0" presStyleCnt="5">
        <dgm:presLayoutVars>
          <dgm:bulletEnabled val="1"/>
        </dgm:presLayoutVars>
      </dgm:prSet>
      <dgm:spPr/>
      <dgm:t>
        <a:bodyPr/>
        <a:lstStyle/>
        <a:p>
          <a:endParaRPr lang="es-EC"/>
        </a:p>
      </dgm:t>
    </dgm:pt>
    <dgm:pt modelId="{B543AAC3-363F-4C09-A788-8CB7CB2B4B11}" type="pres">
      <dgm:prSet presAssocID="{71966D00-01CB-4209-A980-9C4B9388F8C8}" presName="FiveNodes_2" presStyleLbl="node1" presStyleIdx="1" presStyleCnt="5">
        <dgm:presLayoutVars>
          <dgm:bulletEnabled val="1"/>
        </dgm:presLayoutVars>
      </dgm:prSet>
      <dgm:spPr/>
      <dgm:t>
        <a:bodyPr/>
        <a:lstStyle/>
        <a:p>
          <a:endParaRPr lang="es-EC"/>
        </a:p>
      </dgm:t>
    </dgm:pt>
    <dgm:pt modelId="{ECFA2ED6-00C9-4F7C-A8FE-3B7A9214FE7F}" type="pres">
      <dgm:prSet presAssocID="{71966D00-01CB-4209-A980-9C4B9388F8C8}" presName="FiveNodes_3" presStyleLbl="node1" presStyleIdx="2" presStyleCnt="5">
        <dgm:presLayoutVars>
          <dgm:bulletEnabled val="1"/>
        </dgm:presLayoutVars>
      </dgm:prSet>
      <dgm:spPr/>
      <dgm:t>
        <a:bodyPr/>
        <a:lstStyle/>
        <a:p>
          <a:endParaRPr lang="es-EC"/>
        </a:p>
      </dgm:t>
    </dgm:pt>
    <dgm:pt modelId="{CEA45C70-1C16-47D6-BD3A-A6DC7BB75DDD}" type="pres">
      <dgm:prSet presAssocID="{71966D00-01CB-4209-A980-9C4B9388F8C8}" presName="FiveNodes_4" presStyleLbl="node1" presStyleIdx="3" presStyleCnt="5">
        <dgm:presLayoutVars>
          <dgm:bulletEnabled val="1"/>
        </dgm:presLayoutVars>
      </dgm:prSet>
      <dgm:spPr/>
      <dgm:t>
        <a:bodyPr/>
        <a:lstStyle/>
        <a:p>
          <a:endParaRPr lang="es-EC"/>
        </a:p>
      </dgm:t>
    </dgm:pt>
    <dgm:pt modelId="{590E30B3-806C-4801-8D64-F08C5AFC0710}" type="pres">
      <dgm:prSet presAssocID="{71966D00-01CB-4209-A980-9C4B9388F8C8}" presName="FiveNodes_5" presStyleLbl="node1" presStyleIdx="4" presStyleCnt="5">
        <dgm:presLayoutVars>
          <dgm:bulletEnabled val="1"/>
        </dgm:presLayoutVars>
      </dgm:prSet>
      <dgm:spPr/>
      <dgm:t>
        <a:bodyPr/>
        <a:lstStyle/>
        <a:p>
          <a:endParaRPr lang="es-EC"/>
        </a:p>
      </dgm:t>
    </dgm:pt>
    <dgm:pt modelId="{99E0E55D-A6BB-4F0B-AD0A-5752646E6F95}" type="pres">
      <dgm:prSet presAssocID="{71966D00-01CB-4209-A980-9C4B9388F8C8}" presName="FiveConn_1-2" presStyleLbl="fgAccFollowNode1" presStyleIdx="0" presStyleCnt="4">
        <dgm:presLayoutVars>
          <dgm:bulletEnabled val="1"/>
        </dgm:presLayoutVars>
      </dgm:prSet>
      <dgm:spPr/>
      <dgm:t>
        <a:bodyPr/>
        <a:lstStyle/>
        <a:p>
          <a:endParaRPr lang="es-EC"/>
        </a:p>
      </dgm:t>
    </dgm:pt>
    <dgm:pt modelId="{95454228-D8FA-474B-BDE0-7BEC176E669E}" type="pres">
      <dgm:prSet presAssocID="{71966D00-01CB-4209-A980-9C4B9388F8C8}" presName="FiveConn_2-3" presStyleLbl="fgAccFollowNode1" presStyleIdx="1" presStyleCnt="4">
        <dgm:presLayoutVars>
          <dgm:bulletEnabled val="1"/>
        </dgm:presLayoutVars>
      </dgm:prSet>
      <dgm:spPr/>
      <dgm:t>
        <a:bodyPr/>
        <a:lstStyle/>
        <a:p>
          <a:endParaRPr lang="es-EC"/>
        </a:p>
      </dgm:t>
    </dgm:pt>
    <dgm:pt modelId="{AD180261-7AF7-4CE6-B5E3-61098883DFE4}" type="pres">
      <dgm:prSet presAssocID="{71966D00-01CB-4209-A980-9C4B9388F8C8}" presName="FiveConn_3-4" presStyleLbl="fgAccFollowNode1" presStyleIdx="2" presStyleCnt="4">
        <dgm:presLayoutVars>
          <dgm:bulletEnabled val="1"/>
        </dgm:presLayoutVars>
      </dgm:prSet>
      <dgm:spPr/>
      <dgm:t>
        <a:bodyPr/>
        <a:lstStyle/>
        <a:p>
          <a:endParaRPr lang="es-EC"/>
        </a:p>
      </dgm:t>
    </dgm:pt>
    <dgm:pt modelId="{0787E3DC-D0A6-4656-A9D2-6A794D9D2676}" type="pres">
      <dgm:prSet presAssocID="{71966D00-01CB-4209-A980-9C4B9388F8C8}" presName="FiveConn_4-5" presStyleLbl="fgAccFollowNode1" presStyleIdx="3" presStyleCnt="4">
        <dgm:presLayoutVars>
          <dgm:bulletEnabled val="1"/>
        </dgm:presLayoutVars>
      </dgm:prSet>
      <dgm:spPr/>
      <dgm:t>
        <a:bodyPr/>
        <a:lstStyle/>
        <a:p>
          <a:endParaRPr lang="es-EC"/>
        </a:p>
      </dgm:t>
    </dgm:pt>
    <dgm:pt modelId="{5664D19F-35E1-4631-AD51-C466CD5691DA}" type="pres">
      <dgm:prSet presAssocID="{71966D00-01CB-4209-A980-9C4B9388F8C8}" presName="FiveNodes_1_text" presStyleLbl="node1" presStyleIdx="4" presStyleCnt="5">
        <dgm:presLayoutVars>
          <dgm:bulletEnabled val="1"/>
        </dgm:presLayoutVars>
      </dgm:prSet>
      <dgm:spPr/>
      <dgm:t>
        <a:bodyPr/>
        <a:lstStyle/>
        <a:p>
          <a:endParaRPr lang="es-EC"/>
        </a:p>
      </dgm:t>
    </dgm:pt>
    <dgm:pt modelId="{A99DF982-F730-42B8-8AF5-4443A42CEC9A}" type="pres">
      <dgm:prSet presAssocID="{71966D00-01CB-4209-A980-9C4B9388F8C8}" presName="FiveNodes_2_text" presStyleLbl="node1" presStyleIdx="4" presStyleCnt="5">
        <dgm:presLayoutVars>
          <dgm:bulletEnabled val="1"/>
        </dgm:presLayoutVars>
      </dgm:prSet>
      <dgm:spPr/>
      <dgm:t>
        <a:bodyPr/>
        <a:lstStyle/>
        <a:p>
          <a:endParaRPr lang="es-EC"/>
        </a:p>
      </dgm:t>
    </dgm:pt>
    <dgm:pt modelId="{92B50552-3F7A-4C60-B7FE-6F178CE70AA5}" type="pres">
      <dgm:prSet presAssocID="{71966D00-01CB-4209-A980-9C4B9388F8C8}" presName="FiveNodes_3_text" presStyleLbl="node1" presStyleIdx="4" presStyleCnt="5">
        <dgm:presLayoutVars>
          <dgm:bulletEnabled val="1"/>
        </dgm:presLayoutVars>
      </dgm:prSet>
      <dgm:spPr/>
      <dgm:t>
        <a:bodyPr/>
        <a:lstStyle/>
        <a:p>
          <a:endParaRPr lang="es-EC"/>
        </a:p>
      </dgm:t>
    </dgm:pt>
    <dgm:pt modelId="{446EC8A5-7F85-482A-A0D8-C7FB96FC6CA6}" type="pres">
      <dgm:prSet presAssocID="{71966D00-01CB-4209-A980-9C4B9388F8C8}" presName="FiveNodes_4_text" presStyleLbl="node1" presStyleIdx="4" presStyleCnt="5">
        <dgm:presLayoutVars>
          <dgm:bulletEnabled val="1"/>
        </dgm:presLayoutVars>
      </dgm:prSet>
      <dgm:spPr/>
      <dgm:t>
        <a:bodyPr/>
        <a:lstStyle/>
        <a:p>
          <a:endParaRPr lang="es-EC"/>
        </a:p>
      </dgm:t>
    </dgm:pt>
    <dgm:pt modelId="{FE9ED7A5-3BEA-4C41-912A-0ED70221B51C}" type="pres">
      <dgm:prSet presAssocID="{71966D00-01CB-4209-A980-9C4B9388F8C8}" presName="FiveNodes_5_text" presStyleLbl="node1" presStyleIdx="4" presStyleCnt="5">
        <dgm:presLayoutVars>
          <dgm:bulletEnabled val="1"/>
        </dgm:presLayoutVars>
      </dgm:prSet>
      <dgm:spPr/>
      <dgm:t>
        <a:bodyPr/>
        <a:lstStyle/>
        <a:p>
          <a:endParaRPr lang="es-EC"/>
        </a:p>
      </dgm:t>
    </dgm:pt>
  </dgm:ptLst>
  <dgm:cxnLst>
    <dgm:cxn modelId="{4684A18C-164D-4D19-9DE0-9B734EDDEA5A}" type="presOf" srcId="{0DF68B6C-CC5C-4B2E-8D1B-CB9175FA7127}" destId="{ECFA2ED6-00C9-4F7C-A8FE-3B7A9214FE7F}" srcOrd="0" destOrd="0" presId="urn:microsoft.com/office/officeart/2005/8/layout/vProcess5"/>
    <dgm:cxn modelId="{4D9B6DDB-BD30-48EE-A31D-D035B4AFDE8C}" srcId="{71966D00-01CB-4209-A980-9C4B9388F8C8}" destId="{CDAF1DDE-42D7-4B16-BBAF-A4847F391B0D}" srcOrd="3" destOrd="0" parTransId="{9C2EB466-C4FF-4C61-9E68-A1F3A00A673A}" sibTransId="{984729CE-29E7-4ED8-A86D-2939AAC21F61}"/>
    <dgm:cxn modelId="{39FFE1C3-1A96-433F-B256-5D55ACE4EA2C}" srcId="{71966D00-01CB-4209-A980-9C4B9388F8C8}" destId="{D1BCFA1A-DBC9-48D7-97CB-A8BF0C326B0E}" srcOrd="4" destOrd="0" parTransId="{91A92876-0A1E-4AD6-BECA-5EEE68B4BEFF}" sibTransId="{DF2DFD55-D64B-415F-B2A7-34E130B95F61}"/>
    <dgm:cxn modelId="{EFB8E156-C7F3-45B7-B449-E4A2024D868E}" type="presOf" srcId="{71966D00-01CB-4209-A980-9C4B9388F8C8}" destId="{9A8C4160-C549-45A2-865B-0B901B774177}" srcOrd="0" destOrd="0" presId="urn:microsoft.com/office/officeart/2005/8/layout/vProcess5"/>
    <dgm:cxn modelId="{70DDC549-9651-4431-B3A7-23AFC38E04D0}" type="presOf" srcId="{690BE28D-B3BD-421C-A85F-D3E4D71B6F8C}" destId="{AD180261-7AF7-4CE6-B5E3-61098883DFE4}" srcOrd="0" destOrd="0" presId="urn:microsoft.com/office/officeart/2005/8/layout/vProcess5"/>
    <dgm:cxn modelId="{131EB13C-E09F-4B87-B439-9DE0ECC90B14}" type="presOf" srcId="{0DF68B6C-CC5C-4B2E-8D1B-CB9175FA7127}" destId="{92B50552-3F7A-4C60-B7FE-6F178CE70AA5}" srcOrd="1" destOrd="0" presId="urn:microsoft.com/office/officeart/2005/8/layout/vProcess5"/>
    <dgm:cxn modelId="{70D082D7-EC26-460C-8743-76DE90212439}" type="presOf" srcId="{E8D087BF-572C-400C-A15D-6F0E618FF3C2}" destId="{95454228-D8FA-474B-BDE0-7BEC176E669E}" srcOrd="0" destOrd="0" presId="urn:microsoft.com/office/officeart/2005/8/layout/vProcess5"/>
    <dgm:cxn modelId="{7E3105F9-C264-4A37-A7C3-7E2EF8BBC614}" type="presOf" srcId="{F5299286-4F67-46B6-A16D-A6A7DF4DA8F4}" destId="{5664D19F-35E1-4631-AD51-C466CD5691DA}" srcOrd="1" destOrd="0" presId="urn:microsoft.com/office/officeart/2005/8/layout/vProcess5"/>
    <dgm:cxn modelId="{4A6DFEE0-944D-443A-BADF-B68AF1998D7C}" type="presOf" srcId="{5DEA930C-E5A3-4BB8-81A2-7A839A61520B}" destId="{A99DF982-F730-42B8-8AF5-4443A42CEC9A}" srcOrd="1" destOrd="0" presId="urn:microsoft.com/office/officeart/2005/8/layout/vProcess5"/>
    <dgm:cxn modelId="{BD40C282-47DB-4612-A77D-9B7A101A2886}" type="presOf" srcId="{D1BCFA1A-DBC9-48D7-97CB-A8BF0C326B0E}" destId="{590E30B3-806C-4801-8D64-F08C5AFC0710}" srcOrd="0" destOrd="0" presId="urn:microsoft.com/office/officeart/2005/8/layout/vProcess5"/>
    <dgm:cxn modelId="{C9D47123-FD53-4C7E-8B5E-321F2F628E15}" type="presOf" srcId="{208ABEB0-560D-4F54-A6CF-7812141DD40A}" destId="{99E0E55D-A6BB-4F0B-AD0A-5752646E6F95}" srcOrd="0" destOrd="0" presId="urn:microsoft.com/office/officeart/2005/8/layout/vProcess5"/>
    <dgm:cxn modelId="{971BF5D1-C898-4EA0-AF47-F293D14D5099}" srcId="{71966D00-01CB-4209-A980-9C4B9388F8C8}" destId="{5DEA930C-E5A3-4BB8-81A2-7A839A61520B}" srcOrd="1" destOrd="0" parTransId="{38E8176F-FF6D-4A9F-8699-F66E712B159B}" sibTransId="{E8D087BF-572C-400C-A15D-6F0E618FF3C2}"/>
    <dgm:cxn modelId="{C6C6C641-D188-4A4A-B2D6-8814273A0906}" type="presOf" srcId="{5DEA930C-E5A3-4BB8-81A2-7A839A61520B}" destId="{B543AAC3-363F-4C09-A788-8CB7CB2B4B11}" srcOrd="0" destOrd="0" presId="urn:microsoft.com/office/officeart/2005/8/layout/vProcess5"/>
    <dgm:cxn modelId="{2315D235-16F5-4E40-AB5C-CBA3E3D5AD60}" srcId="{71966D00-01CB-4209-A980-9C4B9388F8C8}" destId="{F5299286-4F67-46B6-A16D-A6A7DF4DA8F4}" srcOrd="0" destOrd="0" parTransId="{3A261993-F288-4E9A-B61D-669135732D8E}" sibTransId="{208ABEB0-560D-4F54-A6CF-7812141DD40A}"/>
    <dgm:cxn modelId="{0047F346-C131-437C-886B-2FC8CBF078E9}" srcId="{71966D00-01CB-4209-A980-9C4B9388F8C8}" destId="{0DF68B6C-CC5C-4B2E-8D1B-CB9175FA7127}" srcOrd="2" destOrd="0" parTransId="{661EFAF7-06F8-4375-966B-27399F5EDA33}" sibTransId="{690BE28D-B3BD-421C-A85F-D3E4D71B6F8C}"/>
    <dgm:cxn modelId="{7A08992C-F9DC-42D7-BD73-357885F94B67}" type="presOf" srcId="{D1BCFA1A-DBC9-48D7-97CB-A8BF0C326B0E}" destId="{FE9ED7A5-3BEA-4C41-912A-0ED70221B51C}" srcOrd="1" destOrd="0" presId="urn:microsoft.com/office/officeart/2005/8/layout/vProcess5"/>
    <dgm:cxn modelId="{7A0FB298-7325-402B-AC3E-575EB16903F5}" type="presOf" srcId="{984729CE-29E7-4ED8-A86D-2939AAC21F61}" destId="{0787E3DC-D0A6-4656-A9D2-6A794D9D2676}" srcOrd="0" destOrd="0" presId="urn:microsoft.com/office/officeart/2005/8/layout/vProcess5"/>
    <dgm:cxn modelId="{E1949A8A-2B41-477B-8DDA-8152AE3D9BF7}" type="presOf" srcId="{CDAF1DDE-42D7-4B16-BBAF-A4847F391B0D}" destId="{446EC8A5-7F85-482A-A0D8-C7FB96FC6CA6}" srcOrd="1" destOrd="0" presId="urn:microsoft.com/office/officeart/2005/8/layout/vProcess5"/>
    <dgm:cxn modelId="{42B4A78C-6D59-4CF4-9605-2F6B1797D3B6}" type="presOf" srcId="{CDAF1DDE-42D7-4B16-BBAF-A4847F391B0D}" destId="{CEA45C70-1C16-47D6-BD3A-A6DC7BB75DDD}" srcOrd="0" destOrd="0" presId="urn:microsoft.com/office/officeart/2005/8/layout/vProcess5"/>
    <dgm:cxn modelId="{2C08CED7-15D3-4F3D-A697-49162C9754AF}" type="presOf" srcId="{F5299286-4F67-46B6-A16D-A6A7DF4DA8F4}" destId="{CDB2FC0B-AEC0-453D-9191-1427084AB8FA}" srcOrd="0" destOrd="0" presId="urn:microsoft.com/office/officeart/2005/8/layout/vProcess5"/>
    <dgm:cxn modelId="{5B170E0E-1994-458B-B140-41D940D49718}" type="presParOf" srcId="{9A8C4160-C549-45A2-865B-0B901B774177}" destId="{B6A405E6-BA77-4358-A6F2-1F4B8D4D6CFD}" srcOrd="0" destOrd="0" presId="urn:microsoft.com/office/officeart/2005/8/layout/vProcess5"/>
    <dgm:cxn modelId="{C21F84AC-9277-4E66-B15A-56DE6D773B3E}" type="presParOf" srcId="{9A8C4160-C549-45A2-865B-0B901B774177}" destId="{CDB2FC0B-AEC0-453D-9191-1427084AB8FA}" srcOrd="1" destOrd="0" presId="urn:microsoft.com/office/officeart/2005/8/layout/vProcess5"/>
    <dgm:cxn modelId="{0A1B9FA1-3B6F-4CCB-94A0-3F37720488B3}" type="presParOf" srcId="{9A8C4160-C549-45A2-865B-0B901B774177}" destId="{B543AAC3-363F-4C09-A788-8CB7CB2B4B11}" srcOrd="2" destOrd="0" presId="urn:microsoft.com/office/officeart/2005/8/layout/vProcess5"/>
    <dgm:cxn modelId="{37C1CE07-B695-4BD3-8D80-C8A8DD689F25}" type="presParOf" srcId="{9A8C4160-C549-45A2-865B-0B901B774177}" destId="{ECFA2ED6-00C9-4F7C-A8FE-3B7A9214FE7F}" srcOrd="3" destOrd="0" presId="urn:microsoft.com/office/officeart/2005/8/layout/vProcess5"/>
    <dgm:cxn modelId="{890D3E5E-0DB3-4AF9-87FF-4EF9C42983D6}" type="presParOf" srcId="{9A8C4160-C549-45A2-865B-0B901B774177}" destId="{CEA45C70-1C16-47D6-BD3A-A6DC7BB75DDD}" srcOrd="4" destOrd="0" presId="urn:microsoft.com/office/officeart/2005/8/layout/vProcess5"/>
    <dgm:cxn modelId="{A947A2A2-3573-4905-9DE5-A92611EC924B}" type="presParOf" srcId="{9A8C4160-C549-45A2-865B-0B901B774177}" destId="{590E30B3-806C-4801-8D64-F08C5AFC0710}" srcOrd="5" destOrd="0" presId="urn:microsoft.com/office/officeart/2005/8/layout/vProcess5"/>
    <dgm:cxn modelId="{D9760FE5-5251-4B1B-8718-3ABBBE3C577E}" type="presParOf" srcId="{9A8C4160-C549-45A2-865B-0B901B774177}" destId="{99E0E55D-A6BB-4F0B-AD0A-5752646E6F95}" srcOrd="6" destOrd="0" presId="urn:microsoft.com/office/officeart/2005/8/layout/vProcess5"/>
    <dgm:cxn modelId="{F01B64D3-0211-4AB1-9A07-68D020E9E194}" type="presParOf" srcId="{9A8C4160-C549-45A2-865B-0B901B774177}" destId="{95454228-D8FA-474B-BDE0-7BEC176E669E}" srcOrd="7" destOrd="0" presId="urn:microsoft.com/office/officeart/2005/8/layout/vProcess5"/>
    <dgm:cxn modelId="{62B8D5F1-02AE-4F0D-A569-0D3E63B75105}" type="presParOf" srcId="{9A8C4160-C549-45A2-865B-0B901B774177}" destId="{AD180261-7AF7-4CE6-B5E3-61098883DFE4}" srcOrd="8" destOrd="0" presId="urn:microsoft.com/office/officeart/2005/8/layout/vProcess5"/>
    <dgm:cxn modelId="{726F65DD-5510-4857-B465-9BCACB132B2F}" type="presParOf" srcId="{9A8C4160-C549-45A2-865B-0B901B774177}" destId="{0787E3DC-D0A6-4656-A9D2-6A794D9D2676}" srcOrd="9" destOrd="0" presId="urn:microsoft.com/office/officeart/2005/8/layout/vProcess5"/>
    <dgm:cxn modelId="{3071EFE5-42F6-40BA-AAD8-924AB5C33A41}" type="presParOf" srcId="{9A8C4160-C549-45A2-865B-0B901B774177}" destId="{5664D19F-35E1-4631-AD51-C466CD5691DA}" srcOrd="10" destOrd="0" presId="urn:microsoft.com/office/officeart/2005/8/layout/vProcess5"/>
    <dgm:cxn modelId="{D9A90901-40FA-4C30-BBEC-6983C81AB5B2}" type="presParOf" srcId="{9A8C4160-C549-45A2-865B-0B901B774177}" destId="{A99DF982-F730-42B8-8AF5-4443A42CEC9A}" srcOrd="11" destOrd="0" presId="urn:microsoft.com/office/officeart/2005/8/layout/vProcess5"/>
    <dgm:cxn modelId="{1948CED8-BFFB-49A9-BAD9-4472F2AFD213}" type="presParOf" srcId="{9A8C4160-C549-45A2-865B-0B901B774177}" destId="{92B50552-3F7A-4C60-B7FE-6F178CE70AA5}" srcOrd="12" destOrd="0" presId="urn:microsoft.com/office/officeart/2005/8/layout/vProcess5"/>
    <dgm:cxn modelId="{F4DD311D-DABC-441E-883E-09638322BAD1}" type="presParOf" srcId="{9A8C4160-C549-45A2-865B-0B901B774177}" destId="{446EC8A5-7F85-482A-A0D8-C7FB96FC6CA6}" srcOrd="13" destOrd="0" presId="urn:microsoft.com/office/officeart/2005/8/layout/vProcess5"/>
    <dgm:cxn modelId="{F8BF6EA2-E64B-49C9-ADC7-C5C4D22A0CD5}" type="presParOf" srcId="{9A8C4160-C549-45A2-865B-0B901B774177}" destId="{FE9ED7A5-3BEA-4C41-912A-0ED70221B51C}"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27C14F5-1A7A-433D-AB7B-7C5151F7C0C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C"/>
        </a:p>
      </dgm:t>
    </dgm:pt>
    <dgm:pt modelId="{C571200D-4A50-42E2-A97C-35ED639447B1}">
      <dgm:prSet phldrT="[Texto]" custT="1"/>
      <dgm:spPr/>
      <dgm:t>
        <a:bodyPr/>
        <a:lstStyle/>
        <a:p>
          <a:pPr algn="just"/>
          <a:r>
            <a:rPr lang="es-EC" sz="1200" dirty="0"/>
            <a:t>Se debe realizar protocolos de actividades desarrolladas en cada uno de los procesos productivos en los talleres o laboratorios, que permita continuar actualizando los costos de cada proceso productivo.</a:t>
          </a:r>
        </a:p>
      </dgm:t>
    </dgm:pt>
    <dgm:pt modelId="{DB4AB87A-0461-4BD0-B3B7-AE1D1A1457B7}" type="parTrans" cxnId="{91828EA5-8C2B-4A35-9DCC-789955891DEB}">
      <dgm:prSet/>
      <dgm:spPr/>
      <dgm:t>
        <a:bodyPr/>
        <a:lstStyle/>
        <a:p>
          <a:pPr algn="just"/>
          <a:endParaRPr lang="es-EC" sz="1200"/>
        </a:p>
      </dgm:t>
    </dgm:pt>
    <dgm:pt modelId="{5D7F0521-AFC7-495F-9C63-7EAEDF2D71DA}" type="sibTrans" cxnId="{91828EA5-8C2B-4A35-9DCC-789955891DEB}">
      <dgm:prSet/>
      <dgm:spPr/>
      <dgm:t>
        <a:bodyPr/>
        <a:lstStyle/>
        <a:p>
          <a:pPr algn="just"/>
          <a:endParaRPr lang="es-EC" sz="1200"/>
        </a:p>
      </dgm:t>
    </dgm:pt>
    <dgm:pt modelId="{6186979A-4880-4183-8F75-A506E859A1EF}">
      <dgm:prSet custT="1"/>
      <dgm:spPr/>
      <dgm:t>
        <a:bodyPr/>
        <a:lstStyle/>
        <a:p>
          <a:pPr algn="just"/>
          <a:r>
            <a:rPr lang="es-EC" sz="1200"/>
            <a:t>Los recursos generados por la venta de productos deberían financiar directamente nuevos proyectos de innovación o mejoramiento tecnológico de los talleres/laboratorios (a través de proyectos de mejora para el proceso de enseñanza).</a:t>
          </a:r>
        </a:p>
      </dgm:t>
    </dgm:pt>
    <dgm:pt modelId="{544C6ACF-67C2-4BBC-8614-8F08036961B0}" type="parTrans" cxnId="{0A0C5015-DF99-4690-9C02-816AE44FAB5F}">
      <dgm:prSet/>
      <dgm:spPr/>
      <dgm:t>
        <a:bodyPr/>
        <a:lstStyle/>
        <a:p>
          <a:pPr algn="just"/>
          <a:endParaRPr lang="es-EC" sz="1200"/>
        </a:p>
      </dgm:t>
    </dgm:pt>
    <dgm:pt modelId="{230E4C13-FB68-4779-994A-DFF6F6AF784F}" type="sibTrans" cxnId="{0A0C5015-DF99-4690-9C02-816AE44FAB5F}">
      <dgm:prSet/>
      <dgm:spPr/>
      <dgm:t>
        <a:bodyPr/>
        <a:lstStyle/>
        <a:p>
          <a:pPr algn="just"/>
          <a:endParaRPr lang="es-EC" sz="1200"/>
        </a:p>
      </dgm:t>
    </dgm:pt>
    <dgm:pt modelId="{1455086B-23B6-4E1B-A5B7-AA34735123C1}">
      <dgm:prSet custT="1"/>
      <dgm:spPr/>
      <dgm:t>
        <a:bodyPr/>
        <a:lstStyle/>
        <a:p>
          <a:pPr algn="just"/>
          <a:r>
            <a:rPr lang="es-EC" sz="1200"/>
            <a:t>Sería conveniente asignar un asistente de producción que se responsabilice del control de los talleres de producción agropecuaria de las Unidades de Apoyo Administrativo IASA I y/o IASA II, se precisa disponer de datos actualizados para la toma de decisiones, se requiere de una redistribución y control de uso de recursos eficiente y eficaz. </a:t>
          </a:r>
        </a:p>
      </dgm:t>
    </dgm:pt>
    <dgm:pt modelId="{2194C053-5970-4640-806B-A7545139188D}" type="parTrans" cxnId="{04D38CB4-918B-410C-B749-19F534343A02}">
      <dgm:prSet/>
      <dgm:spPr/>
      <dgm:t>
        <a:bodyPr/>
        <a:lstStyle/>
        <a:p>
          <a:pPr algn="just"/>
          <a:endParaRPr lang="es-EC" sz="1200"/>
        </a:p>
      </dgm:t>
    </dgm:pt>
    <dgm:pt modelId="{A5C9B488-7DD0-45E0-BAB6-451BF4734831}" type="sibTrans" cxnId="{04D38CB4-918B-410C-B749-19F534343A02}">
      <dgm:prSet/>
      <dgm:spPr/>
      <dgm:t>
        <a:bodyPr/>
        <a:lstStyle/>
        <a:p>
          <a:pPr algn="just"/>
          <a:endParaRPr lang="es-EC" sz="1200"/>
        </a:p>
      </dgm:t>
    </dgm:pt>
    <dgm:pt modelId="{1EDBC5DE-6894-49ED-B771-007D8023FF0A}">
      <dgm:prSet custT="1"/>
      <dgm:spPr/>
      <dgm:t>
        <a:bodyPr/>
        <a:lstStyle/>
        <a:p>
          <a:pPr algn="just"/>
          <a:r>
            <a:rPr lang="es-EC" sz="1200" dirty="0"/>
            <a:t>Se mantenga actualizado los costos de los talleres, actividades y productos con base a la metodología propuesta.</a:t>
          </a:r>
        </a:p>
      </dgm:t>
    </dgm:pt>
    <dgm:pt modelId="{3E996E45-A785-4D7C-B289-1BE20565B6F2}" type="parTrans" cxnId="{6B1C8BE0-4C8C-4BA1-A019-4BFA958CAD03}">
      <dgm:prSet/>
      <dgm:spPr/>
      <dgm:t>
        <a:bodyPr/>
        <a:lstStyle/>
        <a:p>
          <a:pPr algn="just"/>
          <a:endParaRPr lang="es-EC" sz="1200"/>
        </a:p>
      </dgm:t>
    </dgm:pt>
    <dgm:pt modelId="{049EF3D6-FD17-46B6-A645-C5D91C15D6F7}" type="sibTrans" cxnId="{6B1C8BE0-4C8C-4BA1-A019-4BFA958CAD03}">
      <dgm:prSet/>
      <dgm:spPr/>
      <dgm:t>
        <a:bodyPr/>
        <a:lstStyle/>
        <a:p>
          <a:pPr algn="just"/>
          <a:endParaRPr lang="es-EC" sz="1200"/>
        </a:p>
      </dgm:t>
    </dgm:pt>
    <dgm:pt modelId="{C3580A4C-4678-4E71-B2B8-E02F2A3C71B7}">
      <dgm:prSet phldrT="[Texto]" custT="1"/>
      <dgm:spPr/>
      <dgm:t>
        <a:bodyPr/>
        <a:lstStyle/>
        <a:p>
          <a:pPr algn="just"/>
          <a:r>
            <a:rPr lang="es-EC" sz="1200"/>
            <a:t>Por el tipo de actividad se propone la administración de la organización de estas Unidades de Apoyo, sea más “horizontal” con el fin de que exista un trabajo conjunto coordinado y eficiente conformando un equipo de trabajo entre el personal que labora en la producción y comercialización agrícola y pecuaria de las Unidades de Apoyo Administrativo IASA I y IASA II. </a:t>
          </a:r>
          <a:endParaRPr lang="es-EC" sz="1200" dirty="0"/>
        </a:p>
      </dgm:t>
    </dgm:pt>
    <dgm:pt modelId="{98BAA39B-2365-45E4-8803-68946E013CB6}" type="parTrans" cxnId="{D5FEF4D5-FB9A-4DB0-B7C0-94F705A4CA28}">
      <dgm:prSet/>
      <dgm:spPr/>
      <dgm:t>
        <a:bodyPr/>
        <a:lstStyle/>
        <a:p>
          <a:pPr algn="just"/>
          <a:endParaRPr lang="es-EC" sz="1200"/>
        </a:p>
      </dgm:t>
    </dgm:pt>
    <dgm:pt modelId="{41788F32-3EAA-4137-B2BA-0E4138554BD3}" type="sibTrans" cxnId="{D5FEF4D5-FB9A-4DB0-B7C0-94F705A4CA28}">
      <dgm:prSet/>
      <dgm:spPr/>
      <dgm:t>
        <a:bodyPr/>
        <a:lstStyle/>
        <a:p>
          <a:pPr algn="just"/>
          <a:endParaRPr lang="es-EC" sz="1200"/>
        </a:p>
      </dgm:t>
    </dgm:pt>
    <dgm:pt modelId="{3AE34D9B-2634-4149-BD55-14C6CBC0FF1E}">
      <dgm:prSet custT="1"/>
      <dgm:spPr/>
      <dgm:t>
        <a:bodyPr/>
        <a:lstStyle/>
        <a:p>
          <a:pPr algn="just"/>
          <a:r>
            <a:rPr lang="es-EC" sz="1200" dirty="0"/>
            <a:t>Las Unidades Apoyo Administrativo IASA I y IASA II coordinen con las carreras del Dpto. de Ciencias Económicas y Administrativas de la Universidad para que en forma conjunta a través de laboratorios experimentales para las carreras según corresponda se apoyen en los procesos de difusión, oferta turística (visita instalaciones dar a conocer a la comunidad), comercialización, etc.;  que en trabajo conjunto puedan llegar a la comunidad universitaria y/o a ciudadanos que habitan en urbanizaciones aledañas a la universidad, a través de proyectos de vinculación, de mejoramiento de la calidad de vida </a:t>
          </a:r>
        </a:p>
      </dgm:t>
    </dgm:pt>
    <dgm:pt modelId="{DBDEBF05-F2DC-4EEC-AB6E-825FF0685521}" type="parTrans" cxnId="{C8289A5B-A989-416A-B45D-8F008380623C}">
      <dgm:prSet/>
      <dgm:spPr/>
      <dgm:t>
        <a:bodyPr/>
        <a:lstStyle/>
        <a:p>
          <a:pPr algn="just"/>
          <a:endParaRPr lang="es-EC" sz="1200"/>
        </a:p>
      </dgm:t>
    </dgm:pt>
    <dgm:pt modelId="{A214D127-D4ED-42EB-BDB3-E8564A620196}" type="sibTrans" cxnId="{C8289A5B-A989-416A-B45D-8F008380623C}">
      <dgm:prSet/>
      <dgm:spPr/>
      <dgm:t>
        <a:bodyPr/>
        <a:lstStyle/>
        <a:p>
          <a:pPr algn="just"/>
          <a:endParaRPr lang="es-EC" sz="1200"/>
        </a:p>
      </dgm:t>
    </dgm:pt>
    <dgm:pt modelId="{016FE479-35C2-459B-AC8C-B37D878DB01C}" type="pres">
      <dgm:prSet presAssocID="{227C14F5-1A7A-433D-AB7B-7C5151F7C0CC}" presName="vert0" presStyleCnt="0">
        <dgm:presLayoutVars>
          <dgm:dir/>
          <dgm:animOne val="branch"/>
          <dgm:animLvl val="lvl"/>
        </dgm:presLayoutVars>
      </dgm:prSet>
      <dgm:spPr/>
      <dgm:t>
        <a:bodyPr/>
        <a:lstStyle/>
        <a:p>
          <a:endParaRPr lang="es-EC"/>
        </a:p>
      </dgm:t>
    </dgm:pt>
    <dgm:pt modelId="{DC779B02-BAA8-4F7C-89B8-A1ABB86D6F6A}" type="pres">
      <dgm:prSet presAssocID="{C571200D-4A50-42E2-A97C-35ED639447B1}" presName="thickLine" presStyleLbl="alignNode1" presStyleIdx="0" presStyleCnt="6"/>
      <dgm:spPr/>
    </dgm:pt>
    <dgm:pt modelId="{02D0B0EE-783D-4124-9B29-CDE02B1EF3D1}" type="pres">
      <dgm:prSet presAssocID="{C571200D-4A50-42E2-A97C-35ED639447B1}" presName="horz1" presStyleCnt="0"/>
      <dgm:spPr/>
    </dgm:pt>
    <dgm:pt modelId="{10FFFA84-E50A-4788-98B6-B507CEEDCEF2}" type="pres">
      <dgm:prSet presAssocID="{C571200D-4A50-42E2-A97C-35ED639447B1}" presName="tx1" presStyleLbl="revTx" presStyleIdx="0" presStyleCnt="6"/>
      <dgm:spPr/>
      <dgm:t>
        <a:bodyPr/>
        <a:lstStyle/>
        <a:p>
          <a:endParaRPr lang="es-EC"/>
        </a:p>
      </dgm:t>
    </dgm:pt>
    <dgm:pt modelId="{45CA89EF-0748-448D-932A-20C387681BCD}" type="pres">
      <dgm:prSet presAssocID="{C571200D-4A50-42E2-A97C-35ED639447B1}" presName="vert1" presStyleCnt="0"/>
      <dgm:spPr/>
    </dgm:pt>
    <dgm:pt modelId="{DE8E4CA3-748F-4838-BBB5-17124623C31F}" type="pres">
      <dgm:prSet presAssocID="{6186979A-4880-4183-8F75-A506E859A1EF}" presName="thickLine" presStyleLbl="alignNode1" presStyleIdx="1" presStyleCnt="6"/>
      <dgm:spPr/>
    </dgm:pt>
    <dgm:pt modelId="{255EC774-17BA-4D46-8989-7908FE66E39D}" type="pres">
      <dgm:prSet presAssocID="{6186979A-4880-4183-8F75-A506E859A1EF}" presName="horz1" presStyleCnt="0"/>
      <dgm:spPr/>
    </dgm:pt>
    <dgm:pt modelId="{54E7D390-B2D4-453D-B333-B1ED7BE54E60}" type="pres">
      <dgm:prSet presAssocID="{6186979A-4880-4183-8F75-A506E859A1EF}" presName="tx1" presStyleLbl="revTx" presStyleIdx="1" presStyleCnt="6"/>
      <dgm:spPr/>
      <dgm:t>
        <a:bodyPr/>
        <a:lstStyle/>
        <a:p>
          <a:endParaRPr lang="es-EC"/>
        </a:p>
      </dgm:t>
    </dgm:pt>
    <dgm:pt modelId="{5DE6EDB2-90A3-4F11-BECA-A9C01C6286BA}" type="pres">
      <dgm:prSet presAssocID="{6186979A-4880-4183-8F75-A506E859A1EF}" presName="vert1" presStyleCnt="0"/>
      <dgm:spPr/>
    </dgm:pt>
    <dgm:pt modelId="{61EE304E-774A-4147-B4AE-EC5DD20B108D}" type="pres">
      <dgm:prSet presAssocID="{1455086B-23B6-4E1B-A5B7-AA34735123C1}" presName="thickLine" presStyleLbl="alignNode1" presStyleIdx="2" presStyleCnt="6"/>
      <dgm:spPr/>
    </dgm:pt>
    <dgm:pt modelId="{4458EBAB-4154-42B8-9BDE-A1C758CDDC41}" type="pres">
      <dgm:prSet presAssocID="{1455086B-23B6-4E1B-A5B7-AA34735123C1}" presName="horz1" presStyleCnt="0"/>
      <dgm:spPr/>
    </dgm:pt>
    <dgm:pt modelId="{BD8FB482-6892-46B6-8ABB-CFCF3432CA6A}" type="pres">
      <dgm:prSet presAssocID="{1455086B-23B6-4E1B-A5B7-AA34735123C1}" presName="tx1" presStyleLbl="revTx" presStyleIdx="2" presStyleCnt="6"/>
      <dgm:spPr/>
      <dgm:t>
        <a:bodyPr/>
        <a:lstStyle/>
        <a:p>
          <a:endParaRPr lang="es-EC"/>
        </a:p>
      </dgm:t>
    </dgm:pt>
    <dgm:pt modelId="{8D95AFD8-A521-4076-A66F-EA95739F8FB6}" type="pres">
      <dgm:prSet presAssocID="{1455086B-23B6-4E1B-A5B7-AA34735123C1}" presName="vert1" presStyleCnt="0"/>
      <dgm:spPr/>
    </dgm:pt>
    <dgm:pt modelId="{B4E63B83-24C6-4F85-86E0-032A751789A8}" type="pres">
      <dgm:prSet presAssocID="{1EDBC5DE-6894-49ED-B771-007D8023FF0A}" presName="thickLine" presStyleLbl="alignNode1" presStyleIdx="3" presStyleCnt="6"/>
      <dgm:spPr/>
    </dgm:pt>
    <dgm:pt modelId="{601F06D5-67CA-45B8-8C96-D5832E08ECA3}" type="pres">
      <dgm:prSet presAssocID="{1EDBC5DE-6894-49ED-B771-007D8023FF0A}" presName="horz1" presStyleCnt="0"/>
      <dgm:spPr/>
    </dgm:pt>
    <dgm:pt modelId="{AEEECA2F-D9C9-48C3-9C26-966ED3BF5E3B}" type="pres">
      <dgm:prSet presAssocID="{1EDBC5DE-6894-49ED-B771-007D8023FF0A}" presName="tx1" presStyleLbl="revTx" presStyleIdx="3" presStyleCnt="6"/>
      <dgm:spPr/>
      <dgm:t>
        <a:bodyPr/>
        <a:lstStyle/>
        <a:p>
          <a:endParaRPr lang="es-EC"/>
        </a:p>
      </dgm:t>
    </dgm:pt>
    <dgm:pt modelId="{E841E3F1-19F2-4D87-8763-11BF524ACE7D}" type="pres">
      <dgm:prSet presAssocID="{1EDBC5DE-6894-49ED-B771-007D8023FF0A}" presName="vert1" presStyleCnt="0"/>
      <dgm:spPr/>
    </dgm:pt>
    <dgm:pt modelId="{E8DDDBBC-48AF-45BF-AB7F-0270E494B4D2}" type="pres">
      <dgm:prSet presAssocID="{C3580A4C-4678-4E71-B2B8-E02F2A3C71B7}" presName="thickLine" presStyleLbl="alignNode1" presStyleIdx="4" presStyleCnt="6"/>
      <dgm:spPr/>
    </dgm:pt>
    <dgm:pt modelId="{9BF8B121-EE30-44A7-BE19-C902BE1038E4}" type="pres">
      <dgm:prSet presAssocID="{C3580A4C-4678-4E71-B2B8-E02F2A3C71B7}" presName="horz1" presStyleCnt="0"/>
      <dgm:spPr/>
    </dgm:pt>
    <dgm:pt modelId="{6A247E90-8847-4613-B8EB-FCA11D6C1B90}" type="pres">
      <dgm:prSet presAssocID="{C3580A4C-4678-4E71-B2B8-E02F2A3C71B7}" presName="tx1" presStyleLbl="revTx" presStyleIdx="4" presStyleCnt="6"/>
      <dgm:spPr/>
      <dgm:t>
        <a:bodyPr/>
        <a:lstStyle/>
        <a:p>
          <a:endParaRPr lang="es-EC"/>
        </a:p>
      </dgm:t>
    </dgm:pt>
    <dgm:pt modelId="{CA8B70F3-FFD7-4FAC-835E-091157E22845}" type="pres">
      <dgm:prSet presAssocID="{C3580A4C-4678-4E71-B2B8-E02F2A3C71B7}" presName="vert1" presStyleCnt="0"/>
      <dgm:spPr/>
    </dgm:pt>
    <dgm:pt modelId="{17D16725-8A7E-4D51-83D6-AF26D3DFD48C}" type="pres">
      <dgm:prSet presAssocID="{3AE34D9B-2634-4149-BD55-14C6CBC0FF1E}" presName="thickLine" presStyleLbl="alignNode1" presStyleIdx="5" presStyleCnt="6"/>
      <dgm:spPr/>
    </dgm:pt>
    <dgm:pt modelId="{B73E8938-8D32-4264-A7AB-15DF53FDD74C}" type="pres">
      <dgm:prSet presAssocID="{3AE34D9B-2634-4149-BD55-14C6CBC0FF1E}" presName="horz1" presStyleCnt="0"/>
      <dgm:spPr/>
    </dgm:pt>
    <dgm:pt modelId="{17E071B0-478A-42AE-8A6E-DB8AB0A90568}" type="pres">
      <dgm:prSet presAssocID="{3AE34D9B-2634-4149-BD55-14C6CBC0FF1E}" presName="tx1" presStyleLbl="revTx" presStyleIdx="5" presStyleCnt="6"/>
      <dgm:spPr/>
      <dgm:t>
        <a:bodyPr/>
        <a:lstStyle/>
        <a:p>
          <a:endParaRPr lang="es-EC"/>
        </a:p>
      </dgm:t>
    </dgm:pt>
    <dgm:pt modelId="{632CD286-7C9F-4F5F-AC7C-525FEA51A144}" type="pres">
      <dgm:prSet presAssocID="{3AE34D9B-2634-4149-BD55-14C6CBC0FF1E}" presName="vert1" presStyleCnt="0"/>
      <dgm:spPr/>
    </dgm:pt>
  </dgm:ptLst>
  <dgm:cxnLst>
    <dgm:cxn modelId="{240DAB94-36DC-4B8A-9A3C-1659F56FC923}" type="presOf" srcId="{C571200D-4A50-42E2-A97C-35ED639447B1}" destId="{10FFFA84-E50A-4788-98B6-B507CEEDCEF2}" srcOrd="0" destOrd="0" presId="urn:microsoft.com/office/officeart/2008/layout/LinedList"/>
    <dgm:cxn modelId="{0A0C5015-DF99-4690-9C02-816AE44FAB5F}" srcId="{227C14F5-1A7A-433D-AB7B-7C5151F7C0CC}" destId="{6186979A-4880-4183-8F75-A506E859A1EF}" srcOrd="1" destOrd="0" parTransId="{544C6ACF-67C2-4BBC-8614-8F08036961B0}" sibTransId="{230E4C13-FB68-4779-994A-DFF6F6AF784F}"/>
    <dgm:cxn modelId="{AE57B8AA-09DB-4389-B174-4DE5704F99B6}" type="presOf" srcId="{C3580A4C-4678-4E71-B2B8-E02F2A3C71B7}" destId="{6A247E90-8847-4613-B8EB-FCA11D6C1B90}" srcOrd="0" destOrd="0" presId="urn:microsoft.com/office/officeart/2008/layout/LinedList"/>
    <dgm:cxn modelId="{91828EA5-8C2B-4A35-9DCC-789955891DEB}" srcId="{227C14F5-1A7A-433D-AB7B-7C5151F7C0CC}" destId="{C571200D-4A50-42E2-A97C-35ED639447B1}" srcOrd="0" destOrd="0" parTransId="{DB4AB87A-0461-4BD0-B3B7-AE1D1A1457B7}" sibTransId="{5D7F0521-AFC7-495F-9C63-7EAEDF2D71DA}"/>
    <dgm:cxn modelId="{6B1C8BE0-4C8C-4BA1-A019-4BFA958CAD03}" srcId="{227C14F5-1A7A-433D-AB7B-7C5151F7C0CC}" destId="{1EDBC5DE-6894-49ED-B771-007D8023FF0A}" srcOrd="3" destOrd="0" parTransId="{3E996E45-A785-4D7C-B289-1BE20565B6F2}" sibTransId="{049EF3D6-FD17-46B6-A645-C5D91C15D6F7}"/>
    <dgm:cxn modelId="{010DF21D-D3EC-4B30-BC6C-AE9354008BC6}" type="presOf" srcId="{227C14F5-1A7A-433D-AB7B-7C5151F7C0CC}" destId="{016FE479-35C2-459B-AC8C-B37D878DB01C}" srcOrd="0" destOrd="0" presId="urn:microsoft.com/office/officeart/2008/layout/LinedList"/>
    <dgm:cxn modelId="{C8289A5B-A989-416A-B45D-8F008380623C}" srcId="{227C14F5-1A7A-433D-AB7B-7C5151F7C0CC}" destId="{3AE34D9B-2634-4149-BD55-14C6CBC0FF1E}" srcOrd="5" destOrd="0" parTransId="{DBDEBF05-F2DC-4EEC-AB6E-825FF0685521}" sibTransId="{A214D127-D4ED-42EB-BDB3-E8564A620196}"/>
    <dgm:cxn modelId="{04D38CB4-918B-410C-B749-19F534343A02}" srcId="{227C14F5-1A7A-433D-AB7B-7C5151F7C0CC}" destId="{1455086B-23B6-4E1B-A5B7-AA34735123C1}" srcOrd="2" destOrd="0" parTransId="{2194C053-5970-4640-806B-A7545139188D}" sibTransId="{A5C9B488-7DD0-45E0-BAB6-451BF4734831}"/>
    <dgm:cxn modelId="{4682C924-14D7-4606-8A60-BFBC34FE196B}" type="presOf" srcId="{6186979A-4880-4183-8F75-A506E859A1EF}" destId="{54E7D390-B2D4-453D-B333-B1ED7BE54E60}" srcOrd="0" destOrd="0" presId="urn:microsoft.com/office/officeart/2008/layout/LinedList"/>
    <dgm:cxn modelId="{275AD668-1145-4682-97E8-5FE63EB81775}" type="presOf" srcId="{1455086B-23B6-4E1B-A5B7-AA34735123C1}" destId="{BD8FB482-6892-46B6-8ABB-CFCF3432CA6A}" srcOrd="0" destOrd="0" presId="urn:microsoft.com/office/officeart/2008/layout/LinedList"/>
    <dgm:cxn modelId="{D5FEF4D5-FB9A-4DB0-B7C0-94F705A4CA28}" srcId="{227C14F5-1A7A-433D-AB7B-7C5151F7C0CC}" destId="{C3580A4C-4678-4E71-B2B8-E02F2A3C71B7}" srcOrd="4" destOrd="0" parTransId="{98BAA39B-2365-45E4-8803-68946E013CB6}" sibTransId="{41788F32-3EAA-4137-B2BA-0E4138554BD3}"/>
    <dgm:cxn modelId="{A433BD12-7931-43AD-A675-96F62F6060DC}" type="presOf" srcId="{1EDBC5DE-6894-49ED-B771-007D8023FF0A}" destId="{AEEECA2F-D9C9-48C3-9C26-966ED3BF5E3B}" srcOrd="0" destOrd="0" presId="urn:microsoft.com/office/officeart/2008/layout/LinedList"/>
    <dgm:cxn modelId="{BAC6ABD8-CBE1-49CD-BDCE-19F23A7B5B68}" type="presOf" srcId="{3AE34D9B-2634-4149-BD55-14C6CBC0FF1E}" destId="{17E071B0-478A-42AE-8A6E-DB8AB0A90568}" srcOrd="0" destOrd="0" presId="urn:microsoft.com/office/officeart/2008/layout/LinedList"/>
    <dgm:cxn modelId="{DF19C259-0EFD-47B4-BB86-C0EEBEDDBE06}" type="presParOf" srcId="{016FE479-35C2-459B-AC8C-B37D878DB01C}" destId="{DC779B02-BAA8-4F7C-89B8-A1ABB86D6F6A}" srcOrd="0" destOrd="0" presId="urn:microsoft.com/office/officeart/2008/layout/LinedList"/>
    <dgm:cxn modelId="{FDC3CFDC-24F1-42CF-984E-4363DD77A15E}" type="presParOf" srcId="{016FE479-35C2-459B-AC8C-B37D878DB01C}" destId="{02D0B0EE-783D-4124-9B29-CDE02B1EF3D1}" srcOrd="1" destOrd="0" presId="urn:microsoft.com/office/officeart/2008/layout/LinedList"/>
    <dgm:cxn modelId="{562C4F4E-4964-43CB-A62E-ECA37581534A}" type="presParOf" srcId="{02D0B0EE-783D-4124-9B29-CDE02B1EF3D1}" destId="{10FFFA84-E50A-4788-98B6-B507CEEDCEF2}" srcOrd="0" destOrd="0" presId="urn:microsoft.com/office/officeart/2008/layout/LinedList"/>
    <dgm:cxn modelId="{15F9E866-6337-4626-BC8F-3F3FF0B1D42F}" type="presParOf" srcId="{02D0B0EE-783D-4124-9B29-CDE02B1EF3D1}" destId="{45CA89EF-0748-448D-932A-20C387681BCD}" srcOrd="1" destOrd="0" presId="urn:microsoft.com/office/officeart/2008/layout/LinedList"/>
    <dgm:cxn modelId="{6246168B-5470-4A3B-AB55-414A2962EA6F}" type="presParOf" srcId="{016FE479-35C2-459B-AC8C-B37D878DB01C}" destId="{DE8E4CA3-748F-4838-BBB5-17124623C31F}" srcOrd="2" destOrd="0" presId="urn:microsoft.com/office/officeart/2008/layout/LinedList"/>
    <dgm:cxn modelId="{608D49E4-33B0-478E-8CF2-B6D38A4B72F0}" type="presParOf" srcId="{016FE479-35C2-459B-AC8C-B37D878DB01C}" destId="{255EC774-17BA-4D46-8989-7908FE66E39D}" srcOrd="3" destOrd="0" presId="urn:microsoft.com/office/officeart/2008/layout/LinedList"/>
    <dgm:cxn modelId="{DDE27644-CDD8-4406-82B2-5D1EA12E261C}" type="presParOf" srcId="{255EC774-17BA-4D46-8989-7908FE66E39D}" destId="{54E7D390-B2D4-453D-B333-B1ED7BE54E60}" srcOrd="0" destOrd="0" presId="urn:microsoft.com/office/officeart/2008/layout/LinedList"/>
    <dgm:cxn modelId="{31CFF0CB-B0B1-4D4B-88A5-93E10A1FB50F}" type="presParOf" srcId="{255EC774-17BA-4D46-8989-7908FE66E39D}" destId="{5DE6EDB2-90A3-4F11-BECA-A9C01C6286BA}" srcOrd="1" destOrd="0" presId="urn:microsoft.com/office/officeart/2008/layout/LinedList"/>
    <dgm:cxn modelId="{ACAE334A-9842-4380-B31B-B966AB368315}" type="presParOf" srcId="{016FE479-35C2-459B-AC8C-B37D878DB01C}" destId="{61EE304E-774A-4147-B4AE-EC5DD20B108D}" srcOrd="4" destOrd="0" presId="urn:microsoft.com/office/officeart/2008/layout/LinedList"/>
    <dgm:cxn modelId="{74F68308-5517-49E8-838C-3F5A54187E03}" type="presParOf" srcId="{016FE479-35C2-459B-AC8C-B37D878DB01C}" destId="{4458EBAB-4154-42B8-9BDE-A1C758CDDC41}" srcOrd="5" destOrd="0" presId="urn:microsoft.com/office/officeart/2008/layout/LinedList"/>
    <dgm:cxn modelId="{28569EC4-ABD9-4ABB-8BAF-3EC6AD0D1C39}" type="presParOf" srcId="{4458EBAB-4154-42B8-9BDE-A1C758CDDC41}" destId="{BD8FB482-6892-46B6-8ABB-CFCF3432CA6A}" srcOrd="0" destOrd="0" presId="urn:microsoft.com/office/officeart/2008/layout/LinedList"/>
    <dgm:cxn modelId="{71D84C8B-DA93-4D74-ABD3-93E91826593E}" type="presParOf" srcId="{4458EBAB-4154-42B8-9BDE-A1C758CDDC41}" destId="{8D95AFD8-A521-4076-A66F-EA95739F8FB6}" srcOrd="1" destOrd="0" presId="urn:microsoft.com/office/officeart/2008/layout/LinedList"/>
    <dgm:cxn modelId="{E614FBD6-0E47-4595-A724-9793BAD8F9DE}" type="presParOf" srcId="{016FE479-35C2-459B-AC8C-B37D878DB01C}" destId="{B4E63B83-24C6-4F85-86E0-032A751789A8}" srcOrd="6" destOrd="0" presId="urn:microsoft.com/office/officeart/2008/layout/LinedList"/>
    <dgm:cxn modelId="{7453FE05-05E1-4D68-88CC-6EAEEDF1B779}" type="presParOf" srcId="{016FE479-35C2-459B-AC8C-B37D878DB01C}" destId="{601F06D5-67CA-45B8-8C96-D5832E08ECA3}" srcOrd="7" destOrd="0" presId="urn:microsoft.com/office/officeart/2008/layout/LinedList"/>
    <dgm:cxn modelId="{E5362CEA-8557-4423-A51F-F5CFFB78A33E}" type="presParOf" srcId="{601F06D5-67CA-45B8-8C96-D5832E08ECA3}" destId="{AEEECA2F-D9C9-48C3-9C26-966ED3BF5E3B}" srcOrd="0" destOrd="0" presId="urn:microsoft.com/office/officeart/2008/layout/LinedList"/>
    <dgm:cxn modelId="{CCAD3961-E708-461D-8E7F-07CA211CA6C7}" type="presParOf" srcId="{601F06D5-67CA-45B8-8C96-D5832E08ECA3}" destId="{E841E3F1-19F2-4D87-8763-11BF524ACE7D}" srcOrd="1" destOrd="0" presId="urn:microsoft.com/office/officeart/2008/layout/LinedList"/>
    <dgm:cxn modelId="{5208F26E-6792-4007-B279-C1CE20F8E5BD}" type="presParOf" srcId="{016FE479-35C2-459B-AC8C-B37D878DB01C}" destId="{E8DDDBBC-48AF-45BF-AB7F-0270E494B4D2}" srcOrd="8" destOrd="0" presId="urn:microsoft.com/office/officeart/2008/layout/LinedList"/>
    <dgm:cxn modelId="{AB2427D7-B24F-4373-99DB-FAC7C6DBC1E3}" type="presParOf" srcId="{016FE479-35C2-459B-AC8C-B37D878DB01C}" destId="{9BF8B121-EE30-44A7-BE19-C902BE1038E4}" srcOrd="9" destOrd="0" presId="urn:microsoft.com/office/officeart/2008/layout/LinedList"/>
    <dgm:cxn modelId="{180EAE40-DABF-4030-8974-E0680B880042}" type="presParOf" srcId="{9BF8B121-EE30-44A7-BE19-C902BE1038E4}" destId="{6A247E90-8847-4613-B8EB-FCA11D6C1B90}" srcOrd="0" destOrd="0" presId="urn:microsoft.com/office/officeart/2008/layout/LinedList"/>
    <dgm:cxn modelId="{45E11845-79B4-48FD-99D2-BC81242FD337}" type="presParOf" srcId="{9BF8B121-EE30-44A7-BE19-C902BE1038E4}" destId="{CA8B70F3-FFD7-4FAC-835E-091157E22845}" srcOrd="1" destOrd="0" presId="urn:microsoft.com/office/officeart/2008/layout/LinedList"/>
    <dgm:cxn modelId="{39F2CFFB-10C1-4842-923A-92CDFD465806}" type="presParOf" srcId="{016FE479-35C2-459B-AC8C-B37D878DB01C}" destId="{17D16725-8A7E-4D51-83D6-AF26D3DFD48C}" srcOrd="10" destOrd="0" presId="urn:microsoft.com/office/officeart/2008/layout/LinedList"/>
    <dgm:cxn modelId="{FBE9331B-8398-49E2-AC27-D22A66D406D4}" type="presParOf" srcId="{016FE479-35C2-459B-AC8C-B37D878DB01C}" destId="{B73E8938-8D32-4264-A7AB-15DF53FDD74C}" srcOrd="11" destOrd="0" presId="urn:microsoft.com/office/officeart/2008/layout/LinedList"/>
    <dgm:cxn modelId="{046D2517-02D9-469B-B5BE-6F853EFEC3C3}" type="presParOf" srcId="{B73E8938-8D32-4264-A7AB-15DF53FDD74C}" destId="{17E071B0-478A-42AE-8A6E-DB8AB0A90568}" srcOrd="0" destOrd="0" presId="urn:microsoft.com/office/officeart/2008/layout/LinedList"/>
    <dgm:cxn modelId="{35AD49B7-5910-4DC0-A6EC-08F2431C5416}" type="presParOf" srcId="{B73E8938-8D32-4264-A7AB-15DF53FDD74C}" destId="{632CD286-7C9F-4F5F-AC7C-525FEA51A14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AEE14A-C2B1-4B73-A14B-D1C90D7B88E1}" type="doc">
      <dgm:prSet loTypeId="urn:microsoft.com/office/officeart/2009/3/layout/HorizontalOrganizationChart" loCatId="hierarchy" qsTypeId="urn:microsoft.com/office/officeart/2005/8/quickstyle/simple2" qsCatId="simple" csTypeId="urn:microsoft.com/office/officeart/2005/8/colors/colorful4" csCatId="colorful" phldr="1"/>
      <dgm:spPr/>
      <dgm:t>
        <a:bodyPr/>
        <a:lstStyle/>
        <a:p>
          <a:endParaRPr lang="es-EC"/>
        </a:p>
      </dgm:t>
    </dgm:pt>
    <dgm:pt modelId="{7AE9903B-3251-4751-955D-D98E7687B2B6}">
      <dgm:prSet custT="1"/>
      <dgm:spPr/>
      <dgm:t>
        <a:bodyPr/>
        <a:lstStyle/>
        <a:p>
          <a:r>
            <a:rPr lang="es-EC" sz="1400" dirty="0">
              <a:solidFill>
                <a:schemeClr val="tx1"/>
              </a:solidFill>
            </a:rPr>
            <a:t>f) Los beneficios obtenidos por su participación en actividades productivas de bienes y servicios … y que sea en beneficio de la institución; </a:t>
          </a:r>
        </a:p>
      </dgm:t>
    </dgm:pt>
    <dgm:pt modelId="{4BA508AE-2EC0-4FCE-90E4-0EECD8BD04F6}" type="parTrans" cxnId="{4A562534-844A-4354-AD28-AD3EB65E45B7}">
      <dgm:prSet/>
      <dgm:spPr/>
      <dgm:t>
        <a:bodyPr/>
        <a:lstStyle/>
        <a:p>
          <a:endParaRPr lang="es-EC" sz="1400">
            <a:solidFill>
              <a:schemeClr val="tx1"/>
            </a:solidFill>
          </a:endParaRPr>
        </a:p>
      </dgm:t>
    </dgm:pt>
    <dgm:pt modelId="{CC050437-A679-4D1F-BCA4-BACAF67E4505}" type="sibTrans" cxnId="{4A562534-844A-4354-AD28-AD3EB65E45B7}">
      <dgm:prSet/>
      <dgm:spPr/>
      <dgm:t>
        <a:bodyPr/>
        <a:lstStyle/>
        <a:p>
          <a:endParaRPr lang="es-EC" sz="1400">
            <a:solidFill>
              <a:schemeClr val="tx1"/>
            </a:solidFill>
          </a:endParaRPr>
        </a:p>
      </dgm:t>
    </dgm:pt>
    <dgm:pt modelId="{D06F41FD-3599-4721-9AA2-5B4CF3ACEA86}">
      <dgm:prSet custT="1"/>
      <dgm:spPr/>
      <dgm:t>
        <a:bodyPr/>
        <a:lstStyle/>
        <a:p>
          <a:endParaRPr lang="es-EC" sz="1400" b="1" dirty="0">
            <a:solidFill>
              <a:schemeClr val="tx1"/>
            </a:solidFill>
          </a:endParaRPr>
        </a:p>
        <a:p>
          <a:r>
            <a:rPr lang="es-EC" sz="1400" b="1" dirty="0">
              <a:solidFill>
                <a:schemeClr val="tx1"/>
              </a:solidFill>
            </a:rPr>
            <a:t>Art. 20 </a:t>
          </a:r>
          <a:r>
            <a:rPr lang="es-EC" sz="1400" dirty="0">
              <a:solidFill>
                <a:schemeClr val="tx1"/>
              </a:solidFill>
            </a:rPr>
            <a:t>Del Patrimonio y Financiamiento de las instituciones del sistema de educación superior.</a:t>
          </a:r>
          <a:endParaRPr lang="es-EC" sz="1400" b="1" dirty="0">
            <a:solidFill>
              <a:schemeClr val="tx1"/>
            </a:solidFill>
          </a:endParaRPr>
        </a:p>
      </dgm:t>
    </dgm:pt>
    <dgm:pt modelId="{C1BBFD2E-906F-4F78-8DBA-7A40CD972477}" type="parTrans" cxnId="{A960D0FA-2B3E-49CD-86AA-6EABA383E531}">
      <dgm:prSet/>
      <dgm:spPr/>
      <dgm:t>
        <a:bodyPr/>
        <a:lstStyle/>
        <a:p>
          <a:endParaRPr lang="es-EC" sz="1400">
            <a:solidFill>
              <a:schemeClr val="tx1"/>
            </a:solidFill>
          </a:endParaRPr>
        </a:p>
      </dgm:t>
    </dgm:pt>
    <dgm:pt modelId="{7DFD2F95-3889-4732-A87F-B46FD507713D}" type="sibTrans" cxnId="{A960D0FA-2B3E-49CD-86AA-6EABA383E531}">
      <dgm:prSet/>
      <dgm:spPr/>
      <dgm:t>
        <a:bodyPr/>
        <a:lstStyle/>
        <a:p>
          <a:endParaRPr lang="es-EC" sz="1400">
            <a:solidFill>
              <a:schemeClr val="tx1"/>
            </a:solidFill>
          </a:endParaRPr>
        </a:p>
      </dgm:t>
    </dgm:pt>
    <dgm:pt modelId="{2CF09711-8AED-4AB6-A565-43B4A96402E0}" type="pres">
      <dgm:prSet presAssocID="{C9AEE14A-C2B1-4B73-A14B-D1C90D7B88E1}" presName="hierChild1" presStyleCnt="0">
        <dgm:presLayoutVars>
          <dgm:orgChart val="1"/>
          <dgm:chPref val="1"/>
          <dgm:dir/>
          <dgm:animOne val="branch"/>
          <dgm:animLvl val="lvl"/>
          <dgm:resizeHandles/>
        </dgm:presLayoutVars>
      </dgm:prSet>
      <dgm:spPr/>
      <dgm:t>
        <a:bodyPr/>
        <a:lstStyle/>
        <a:p>
          <a:endParaRPr lang="es-EC"/>
        </a:p>
      </dgm:t>
    </dgm:pt>
    <dgm:pt modelId="{06F83C5E-7B2F-4840-9ABE-127D571274E8}" type="pres">
      <dgm:prSet presAssocID="{D06F41FD-3599-4721-9AA2-5B4CF3ACEA86}" presName="hierRoot1" presStyleCnt="0">
        <dgm:presLayoutVars>
          <dgm:hierBranch val="init"/>
        </dgm:presLayoutVars>
      </dgm:prSet>
      <dgm:spPr/>
    </dgm:pt>
    <dgm:pt modelId="{E9D93442-7652-4E7C-8471-F9BE934DC06B}" type="pres">
      <dgm:prSet presAssocID="{D06F41FD-3599-4721-9AA2-5B4CF3ACEA86}" presName="rootComposite1" presStyleCnt="0"/>
      <dgm:spPr/>
    </dgm:pt>
    <dgm:pt modelId="{E6FC1F94-4F5D-4100-83B0-7137474B0F61}" type="pres">
      <dgm:prSet presAssocID="{D06F41FD-3599-4721-9AA2-5B4CF3ACEA86}" presName="rootText1" presStyleLbl="node0" presStyleIdx="0" presStyleCnt="1" custLinFactNeighborX="6358" custLinFactNeighborY="-5604">
        <dgm:presLayoutVars>
          <dgm:chPref val="3"/>
        </dgm:presLayoutVars>
      </dgm:prSet>
      <dgm:spPr/>
      <dgm:t>
        <a:bodyPr/>
        <a:lstStyle/>
        <a:p>
          <a:endParaRPr lang="es-EC"/>
        </a:p>
      </dgm:t>
    </dgm:pt>
    <dgm:pt modelId="{1676EC68-5DAD-4AD5-819B-CC53655A292E}" type="pres">
      <dgm:prSet presAssocID="{D06F41FD-3599-4721-9AA2-5B4CF3ACEA86}" presName="rootConnector1" presStyleLbl="node1" presStyleIdx="0" presStyleCnt="0"/>
      <dgm:spPr/>
      <dgm:t>
        <a:bodyPr/>
        <a:lstStyle/>
        <a:p>
          <a:endParaRPr lang="es-EC"/>
        </a:p>
      </dgm:t>
    </dgm:pt>
    <dgm:pt modelId="{BF7115A7-BECE-4617-BBD3-D6315BEA32DB}" type="pres">
      <dgm:prSet presAssocID="{D06F41FD-3599-4721-9AA2-5B4CF3ACEA86}" presName="hierChild2" presStyleCnt="0"/>
      <dgm:spPr/>
    </dgm:pt>
    <dgm:pt modelId="{499AC2FA-EC92-4B6B-A4BF-C891852DA8C2}" type="pres">
      <dgm:prSet presAssocID="{4BA508AE-2EC0-4FCE-90E4-0EECD8BD04F6}" presName="Name64" presStyleLbl="parChTrans1D2" presStyleIdx="0" presStyleCnt="1"/>
      <dgm:spPr/>
      <dgm:t>
        <a:bodyPr/>
        <a:lstStyle/>
        <a:p>
          <a:endParaRPr lang="es-EC"/>
        </a:p>
      </dgm:t>
    </dgm:pt>
    <dgm:pt modelId="{C51CC32B-92D1-47A6-8CC9-E1FA7E236132}" type="pres">
      <dgm:prSet presAssocID="{7AE9903B-3251-4751-955D-D98E7687B2B6}" presName="hierRoot2" presStyleCnt="0">
        <dgm:presLayoutVars>
          <dgm:hierBranch val="init"/>
        </dgm:presLayoutVars>
      </dgm:prSet>
      <dgm:spPr/>
    </dgm:pt>
    <dgm:pt modelId="{B09C6EED-FF32-4BB0-927D-4CDE8434CF10}" type="pres">
      <dgm:prSet presAssocID="{7AE9903B-3251-4751-955D-D98E7687B2B6}" presName="rootComposite" presStyleCnt="0"/>
      <dgm:spPr/>
    </dgm:pt>
    <dgm:pt modelId="{91DDA676-E79C-419A-9B24-C62B29D270DC}" type="pres">
      <dgm:prSet presAssocID="{7AE9903B-3251-4751-955D-D98E7687B2B6}" presName="rootText" presStyleLbl="node2" presStyleIdx="0" presStyleCnt="1" custScaleY="134153" custLinFactNeighborX="-3600" custLinFactNeighborY="-6241">
        <dgm:presLayoutVars>
          <dgm:chPref val="3"/>
        </dgm:presLayoutVars>
      </dgm:prSet>
      <dgm:spPr/>
      <dgm:t>
        <a:bodyPr/>
        <a:lstStyle/>
        <a:p>
          <a:endParaRPr lang="es-EC"/>
        </a:p>
      </dgm:t>
    </dgm:pt>
    <dgm:pt modelId="{1EB89181-E29B-4925-B60F-DF90B0E57B73}" type="pres">
      <dgm:prSet presAssocID="{7AE9903B-3251-4751-955D-D98E7687B2B6}" presName="rootConnector" presStyleLbl="node2" presStyleIdx="0" presStyleCnt="1"/>
      <dgm:spPr/>
      <dgm:t>
        <a:bodyPr/>
        <a:lstStyle/>
        <a:p>
          <a:endParaRPr lang="es-EC"/>
        </a:p>
      </dgm:t>
    </dgm:pt>
    <dgm:pt modelId="{6A052A90-0D54-4825-B913-66DB2CAFDF11}" type="pres">
      <dgm:prSet presAssocID="{7AE9903B-3251-4751-955D-D98E7687B2B6}" presName="hierChild4" presStyleCnt="0"/>
      <dgm:spPr/>
    </dgm:pt>
    <dgm:pt modelId="{7320BD4B-942F-4477-8A27-DAC0884F2461}" type="pres">
      <dgm:prSet presAssocID="{7AE9903B-3251-4751-955D-D98E7687B2B6}" presName="hierChild5" presStyleCnt="0"/>
      <dgm:spPr/>
    </dgm:pt>
    <dgm:pt modelId="{519479C8-520C-4FD5-8E46-FF06102A2F6F}" type="pres">
      <dgm:prSet presAssocID="{D06F41FD-3599-4721-9AA2-5B4CF3ACEA86}" presName="hierChild3" presStyleCnt="0"/>
      <dgm:spPr/>
    </dgm:pt>
  </dgm:ptLst>
  <dgm:cxnLst>
    <dgm:cxn modelId="{39E5334D-DB03-41B0-828A-34E271FF4773}" type="presOf" srcId="{4BA508AE-2EC0-4FCE-90E4-0EECD8BD04F6}" destId="{499AC2FA-EC92-4B6B-A4BF-C891852DA8C2}" srcOrd="0" destOrd="0" presId="urn:microsoft.com/office/officeart/2009/3/layout/HorizontalOrganizationChart"/>
    <dgm:cxn modelId="{34331DBE-BC3E-4EC6-BC70-EB841CBC4B39}" type="presOf" srcId="{D06F41FD-3599-4721-9AA2-5B4CF3ACEA86}" destId="{E6FC1F94-4F5D-4100-83B0-7137474B0F61}" srcOrd="0" destOrd="0" presId="urn:microsoft.com/office/officeart/2009/3/layout/HorizontalOrganizationChart"/>
    <dgm:cxn modelId="{2E3D1DED-9741-4EB4-8E98-2B70162A1550}" type="presOf" srcId="{7AE9903B-3251-4751-955D-D98E7687B2B6}" destId="{91DDA676-E79C-419A-9B24-C62B29D270DC}" srcOrd="0" destOrd="0" presId="urn:microsoft.com/office/officeart/2009/3/layout/HorizontalOrganizationChart"/>
    <dgm:cxn modelId="{E11577A8-4F1D-4AA4-A5CF-473AE4443934}" type="presOf" srcId="{D06F41FD-3599-4721-9AA2-5B4CF3ACEA86}" destId="{1676EC68-5DAD-4AD5-819B-CC53655A292E}" srcOrd="1" destOrd="0" presId="urn:microsoft.com/office/officeart/2009/3/layout/HorizontalOrganizationChart"/>
    <dgm:cxn modelId="{3095B0F6-1687-4E13-A28D-E54613C6FABE}" type="presOf" srcId="{7AE9903B-3251-4751-955D-D98E7687B2B6}" destId="{1EB89181-E29B-4925-B60F-DF90B0E57B73}" srcOrd="1" destOrd="0" presId="urn:microsoft.com/office/officeart/2009/3/layout/HorizontalOrganizationChart"/>
    <dgm:cxn modelId="{A960D0FA-2B3E-49CD-86AA-6EABA383E531}" srcId="{C9AEE14A-C2B1-4B73-A14B-D1C90D7B88E1}" destId="{D06F41FD-3599-4721-9AA2-5B4CF3ACEA86}" srcOrd="0" destOrd="0" parTransId="{C1BBFD2E-906F-4F78-8DBA-7A40CD972477}" sibTransId="{7DFD2F95-3889-4732-A87F-B46FD507713D}"/>
    <dgm:cxn modelId="{4A562534-844A-4354-AD28-AD3EB65E45B7}" srcId="{D06F41FD-3599-4721-9AA2-5B4CF3ACEA86}" destId="{7AE9903B-3251-4751-955D-D98E7687B2B6}" srcOrd="0" destOrd="0" parTransId="{4BA508AE-2EC0-4FCE-90E4-0EECD8BD04F6}" sibTransId="{CC050437-A679-4D1F-BCA4-BACAF67E4505}"/>
    <dgm:cxn modelId="{C3778660-4F26-4814-A182-C9D60E4067E2}" type="presOf" srcId="{C9AEE14A-C2B1-4B73-A14B-D1C90D7B88E1}" destId="{2CF09711-8AED-4AB6-A565-43B4A96402E0}" srcOrd="0" destOrd="0" presId="urn:microsoft.com/office/officeart/2009/3/layout/HorizontalOrganizationChart"/>
    <dgm:cxn modelId="{72BB9017-5A0A-4FD9-A65B-A06108EB37CB}" type="presParOf" srcId="{2CF09711-8AED-4AB6-A565-43B4A96402E0}" destId="{06F83C5E-7B2F-4840-9ABE-127D571274E8}" srcOrd="0" destOrd="0" presId="urn:microsoft.com/office/officeart/2009/3/layout/HorizontalOrganizationChart"/>
    <dgm:cxn modelId="{A9D78029-640F-4BCA-8CDD-6AA55C2D6748}" type="presParOf" srcId="{06F83C5E-7B2F-4840-9ABE-127D571274E8}" destId="{E9D93442-7652-4E7C-8471-F9BE934DC06B}" srcOrd="0" destOrd="0" presId="urn:microsoft.com/office/officeart/2009/3/layout/HorizontalOrganizationChart"/>
    <dgm:cxn modelId="{0C76690E-7BDB-46E7-A49C-48C72725FF76}" type="presParOf" srcId="{E9D93442-7652-4E7C-8471-F9BE934DC06B}" destId="{E6FC1F94-4F5D-4100-83B0-7137474B0F61}" srcOrd="0" destOrd="0" presId="urn:microsoft.com/office/officeart/2009/3/layout/HorizontalOrganizationChart"/>
    <dgm:cxn modelId="{19E8A926-9735-48F7-999A-DE34F031A49A}" type="presParOf" srcId="{E9D93442-7652-4E7C-8471-F9BE934DC06B}" destId="{1676EC68-5DAD-4AD5-819B-CC53655A292E}" srcOrd="1" destOrd="0" presId="urn:microsoft.com/office/officeart/2009/3/layout/HorizontalOrganizationChart"/>
    <dgm:cxn modelId="{C0090CFA-FAC8-4E11-947C-3835D8466A6F}" type="presParOf" srcId="{06F83C5E-7B2F-4840-9ABE-127D571274E8}" destId="{BF7115A7-BECE-4617-BBD3-D6315BEA32DB}" srcOrd="1" destOrd="0" presId="urn:microsoft.com/office/officeart/2009/3/layout/HorizontalOrganizationChart"/>
    <dgm:cxn modelId="{6A6CA91E-2272-4933-AAE1-6F1F65142627}" type="presParOf" srcId="{BF7115A7-BECE-4617-BBD3-D6315BEA32DB}" destId="{499AC2FA-EC92-4B6B-A4BF-C891852DA8C2}" srcOrd="0" destOrd="0" presId="urn:microsoft.com/office/officeart/2009/3/layout/HorizontalOrganizationChart"/>
    <dgm:cxn modelId="{3C71A629-1722-4993-BBCD-77B14A271553}" type="presParOf" srcId="{BF7115A7-BECE-4617-BBD3-D6315BEA32DB}" destId="{C51CC32B-92D1-47A6-8CC9-E1FA7E236132}" srcOrd="1" destOrd="0" presId="urn:microsoft.com/office/officeart/2009/3/layout/HorizontalOrganizationChart"/>
    <dgm:cxn modelId="{EDA7FA9E-2438-488F-9315-2820F1D3FA7B}" type="presParOf" srcId="{C51CC32B-92D1-47A6-8CC9-E1FA7E236132}" destId="{B09C6EED-FF32-4BB0-927D-4CDE8434CF10}" srcOrd="0" destOrd="0" presId="urn:microsoft.com/office/officeart/2009/3/layout/HorizontalOrganizationChart"/>
    <dgm:cxn modelId="{BAA585C3-3429-4C77-AC8B-C06567F7D92F}" type="presParOf" srcId="{B09C6EED-FF32-4BB0-927D-4CDE8434CF10}" destId="{91DDA676-E79C-419A-9B24-C62B29D270DC}" srcOrd="0" destOrd="0" presId="urn:microsoft.com/office/officeart/2009/3/layout/HorizontalOrganizationChart"/>
    <dgm:cxn modelId="{B6F72408-18A8-4D87-8BF8-8DC2A36EFC35}" type="presParOf" srcId="{B09C6EED-FF32-4BB0-927D-4CDE8434CF10}" destId="{1EB89181-E29B-4925-B60F-DF90B0E57B73}" srcOrd="1" destOrd="0" presId="urn:microsoft.com/office/officeart/2009/3/layout/HorizontalOrganizationChart"/>
    <dgm:cxn modelId="{B374B87F-96C1-4CCF-9E56-DC613B299A0B}" type="presParOf" srcId="{C51CC32B-92D1-47A6-8CC9-E1FA7E236132}" destId="{6A052A90-0D54-4825-B913-66DB2CAFDF11}" srcOrd="1" destOrd="0" presId="urn:microsoft.com/office/officeart/2009/3/layout/HorizontalOrganizationChart"/>
    <dgm:cxn modelId="{20CF946A-9C2A-43B1-8D71-B97B55CDA60D}" type="presParOf" srcId="{C51CC32B-92D1-47A6-8CC9-E1FA7E236132}" destId="{7320BD4B-942F-4477-8A27-DAC0884F2461}" srcOrd="2" destOrd="0" presId="urn:microsoft.com/office/officeart/2009/3/layout/HorizontalOrganizationChart"/>
    <dgm:cxn modelId="{13238372-696E-4EDC-BF54-BC787C73967F}" type="presParOf" srcId="{06F83C5E-7B2F-4840-9ABE-127D571274E8}" destId="{519479C8-520C-4FD5-8E46-FF06102A2F6F}"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AEE14A-C2B1-4B73-A14B-D1C90D7B88E1}" type="doc">
      <dgm:prSet loTypeId="urn:microsoft.com/office/officeart/2005/8/layout/process1" loCatId="process" qsTypeId="urn:microsoft.com/office/officeart/2005/8/quickstyle/simple3" qsCatId="simple" csTypeId="urn:microsoft.com/office/officeart/2005/8/colors/colorful2" csCatId="colorful" phldr="1"/>
      <dgm:spPr/>
      <dgm:t>
        <a:bodyPr/>
        <a:lstStyle/>
        <a:p>
          <a:endParaRPr lang="es-EC"/>
        </a:p>
      </dgm:t>
    </dgm:pt>
    <dgm:pt modelId="{A9171C7D-EBD0-4780-8A28-449F0A395910}">
      <dgm:prSet custT="1"/>
      <dgm:spPr/>
      <dgm:t>
        <a:bodyPr/>
        <a:lstStyle/>
        <a:p>
          <a:r>
            <a:rPr lang="es-EC" sz="1600" dirty="0"/>
            <a:t>Art. 80.- Garantía de recursos de las entidades públicas.-</a:t>
          </a:r>
        </a:p>
      </dgm:t>
    </dgm:pt>
    <dgm:pt modelId="{D08DC67E-0F6D-4AB2-85FD-784F30E8D205}" type="parTrans" cxnId="{478C0CBA-2F51-4B90-AA94-A2F4BCEDB59A}">
      <dgm:prSet/>
      <dgm:spPr/>
      <dgm:t>
        <a:bodyPr/>
        <a:lstStyle/>
        <a:p>
          <a:endParaRPr lang="es-EC" sz="1600"/>
        </a:p>
      </dgm:t>
    </dgm:pt>
    <dgm:pt modelId="{9A264A1C-CCD2-4F94-A76C-C713B13BF9C0}" type="sibTrans" cxnId="{478C0CBA-2F51-4B90-AA94-A2F4BCEDB59A}">
      <dgm:prSet custT="1"/>
      <dgm:spPr/>
      <dgm:t>
        <a:bodyPr/>
        <a:lstStyle/>
        <a:p>
          <a:endParaRPr lang="es-EC" sz="1600"/>
        </a:p>
      </dgm:t>
    </dgm:pt>
    <dgm:pt modelId="{5A6FACCC-B60A-4017-A41A-8135C2CD32BB}">
      <dgm:prSet custT="1"/>
      <dgm:spPr/>
      <dgm:t>
        <a:bodyPr/>
        <a:lstStyle/>
        <a:p>
          <a:r>
            <a:rPr lang="es-EC" sz="1600" dirty="0"/>
            <a:t>Ingresos provenientes del financiamiento; donaciones y cooperación no reembolsable; autogestión y otras preasignaciones de ingreso. </a:t>
          </a:r>
        </a:p>
      </dgm:t>
    </dgm:pt>
    <dgm:pt modelId="{42065317-E776-470D-896C-60399C62E45B}" type="sibTrans" cxnId="{33F8244E-06A3-4919-BB4F-01748AD1954D}">
      <dgm:prSet/>
      <dgm:spPr/>
      <dgm:t>
        <a:bodyPr/>
        <a:lstStyle/>
        <a:p>
          <a:endParaRPr lang="es-EC" sz="1600"/>
        </a:p>
      </dgm:t>
    </dgm:pt>
    <dgm:pt modelId="{CAAC5D4C-BE40-45C3-A058-07D83F13B1C9}" type="parTrans" cxnId="{33F8244E-06A3-4919-BB4F-01748AD1954D}">
      <dgm:prSet/>
      <dgm:spPr/>
      <dgm:t>
        <a:bodyPr/>
        <a:lstStyle/>
        <a:p>
          <a:endParaRPr lang="es-EC" sz="1600"/>
        </a:p>
      </dgm:t>
    </dgm:pt>
    <dgm:pt modelId="{D25D56C8-F405-4D55-8021-141DE1B45C96}" type="pres">
      <dgm:prSet presAssocID="{C9AEE14A-C2B1-4B73-A14B-D1C90D7B88E1}" presName="Name0" presStyleCnt="0">
        <dgm:presLayoutVars>
          <dgm:dir/>
          <dgm:resizeHandles val="exact"/>
        </dgm:presLayoutVars>
      </dgm:prSet>
      <dgm:spPr/>
      <dgm:t>
        <a:bodyPr/>
        <a:lstStyle/>
        <a:p>
          <a:endParaRPr lang="es-EC"/>
        </a:p>
      </dgm:t>
    </dgm:pt>
    <dgm:pt modelId="{F163E8B2-D31B-4BB4-B9B0-9B586F890117}" type="pres">
      <dgm:prSet presAssocID="{A9171C7D-EBD0-4780-8A28-449F0A395910}" presName="node" presStyleLbl="node1" presStyleIdx="0" presStyleCnt="2">
        <dgm:presLayoutVars>
          <dgm:bulletEnabled val="1"/>
        </dgm:presLayoutVars>
      </dgm:prSet>
      <dgm:spPr/>
      <dgm:t>
        <a:bodyPr/>
        <a:lstStyle/>
        <a:p>
          <a:endParaRPr lang="es-EC"/>
        </a:p>
      </dgm:t>
    </dgm:pt>
    <dgm:pt modelId="{9626F25D-5BC1-42B2-88E3-BD9FFCECA37B}" type="pres">
      <dgm:prSet presAssocID="{9A264A1C-CCD2-4F94-A76C-C713B13BF9C0}" presName="sibTrans" presStyleLbl="sibTrans2D1" presStyleIdx="0" presStyleCnt="1"/>
      <dgm:spPr/>
      <dgm:t>
        <a:bodyPr/>
        <a:lstStyle/>
        <a:p>
          <a:endParaRPr lang="es-EC"/>
        </a:p>
      </dgm:t>
    </dgm:pt>
    <dgm:pt modelId="{25727E05-2388-467D-BB59-828841FC499D}" type="pres">
      <dgm:prSet presAssocID="{9A264A1C-CCD2-4F94-A76C-C713B13BF9C0}" presName="connectorText" presStyleLbl="sibTrans2D1" presStyleIdx="0" presStyleCnt="1"/>
      <dgm:spPr/>
      <dgm:t>
        <a:bodyPr/>
        <a:lstStyle/>
        <a:p>
          <a:endParaRPr lang="es-EC"/>
        </a:p>
      </dgm:t>
    </dgm:pt>
    <dgm:pt modelId="{46B3E393-4319-4AF3-8E3A-474A423355A0}" type="pres">
      <dgm:prSet presAssocID="{5A6FACCC-B60A-4017-A41A-8135C2CD32BB}" presName="node" presStyleLbl="node1" presStyleIdx="1" presStyleCnt="2">
        <dgm:presLayoutVars>
          <dgm:bulletEnabled val="1"/>
        </dgm:presLayoutVars>
      </dgm:prSet>
      <dgm:spPr/>
      <dgm:t>
        <a:bodyPr/>
        <a:lstStyle/>
        <a:p>
          <a:endParaRPr lang="es-EC"/>
        </a:p>
      </dgm:t>
    </dgm:pt>
  </dgm:ptLst>
  <dgm:cxnLst>
    <dgm:cxn modelId="{11BC577F-ADC5-41FC-B1F9-2FAE0B4E218B}" type="presOf" srcId="{A9171C7D-EBD0-4780-8A28-449F0A395910}" destId="{F163E8B2-D31B-4BB4-B9B0-9B586F890117}" srcOrd="0" destOrd="0" presId="urn:microsoft.com/office/officeart/2005/8/layout/process1"/>
    <dgm:cxn modelId="{5C467B2F-266C-4E75-8CBF-8D4378582E71}" type="presOf" srcId="{9A264A1C-CCD2-4F94-A76C-C713B13BF9C0}" destId="{9626F25D-5BC1-42B2-88E3-BD9FFCECA37B}" srcOrd="0" destOrd="0" presId="urn:microsoft.com/office/officeart/2005/8/layout/process1"/>
    <dgm:cxn modelId="{604C0B7C-F329-4A56-A2D9-8E67FBCFF7F5}" type="presOf" srcId="{9A264A1C-CCD2-4F94-A76C-C713B13BF9C0}" destId="{25727E05-2388-467D-BB59-828841FC499D}" srcOrd="1" destOrd="0" presId="urn:microsoft.com/office/officeart/2005/8/layout/process1"/>
    <dgm:cxn modelId="{FB232129-0498-4BD3-A1C4-E3FDB98A011C}" type="presOf" srcId="{5A6FACCC-B60A-4017-A41A-8135C2CD32BB}" destId="{46B3E393-4319-4AF3-8E3A-474A423355A0}" srcOrd="0" destOrd="0" presId="urn:microsoft.com/office/officeart/2005/8/layout/process1"/>
    <dgm:cxn modelId="{478C0CBA-2F51-4B90-AA94-A2F4BCEDB59A}" srcId="{C9AEE14A-C2B1-4B73-A14B-D1C90D7B88E1}" destId="{A9171C7D-EBD0-4780-8A28-449F0A395910}" srcOrd="0" destOrd="0" parTransId="{D08DC67E-0F6D-4AB2-85FD-784F30E8D205}" sibTransId="{9A264A1C-CCD2-4F94-A76C-C713B13BF9C0}"/>
    <dgm:cxn modelId="{1444E9D4-5ADC-4C34-A7AC-64D303E6B4DC}" type="presOf" srcId="{C9AEE14A-C2B1-4B73-A14B-D1C90D7B88E1}" destId="{D25D56C8-F405-4D55-8021-141DE1B45C96}" srcOrd="0" destOrd="0" presId="urn:microsoft.com/office/officeart/2005/8/layout/process1"/>
    <dgm:cxn modelId="{33F8244E-06A3-4919-BB4F-01748AD1954D}" srcId="{C9AEE14A-C2B1-4B73-A14B-D1C90D7B88E1}" destId="{5A6FACCC-B60A-4017-A41A-8135C2CD32BB}" srcOrd="1" destOrd="0" parTransId="{CAAC5D4C-BE40-45C3-A058-07D83F13B1C9}" sibTransId="{42065317-E776-470D-896C-60399C62E45B}"/>
    <dgm:cxn modelId="{55F10340-77A3-452E-AD02-C415F4794003}" type="presParOf" srcId="{D25D56C8-F405-4D55-8021-141DE1B45C96}" destId="{F163E8B2-D31B-4BB4-B9B0-9B586F890117}" srcOrd="0" destOrd="0" presId="urn:microsoft.com/office/officeart/2005/8/layout/process1"/>
    <dgm:cxn modelId="{01282CD9-FEE4-4EEE-B8B4-52EA7A7DEC5C}" type="presParOf" srcId="{D25D56C8-F405-4D55-8021-141DE1B45C96}" destId="{9626F25D-5BC1-42B2-88E3-BD9FFCECA37B}" srcOrd="1" destOrd="0" presId="urn:microsoft.com/office/officeart/2005/8/layout/process1"/>
    <dgm:cxn modelId="{6AF77A23-0C4B-4361-A98A-65BC5C08F9ED}" type="presParOf" srcId="{9626F25D-5BC1-42B2-88E3-BD9FFCECA37B}" destId="{25727E05-2388-467D-BB59-828841FC499D}" srcOrd="0" destOrd="0" presId="urn:microsoft.com/office/officeart/2005/8/layout/process1"/>
    <dgm:cxn modelId="{2E9FB412-2559-48AF-8AD7-33F4F7BE3971}" type="presParOf" srcId="{D25D56C8-F405-4D55-8021-141DE1B45C96}" destId="{46B3E393-4319-4AF3-8E3A-474A423355A0}"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AEE14A-C2B1-4B73-A14B-D1C90D7B88E1}" type="doc">
      <dgm:prSet loTypeId="urn:microsoft.com/office/officeart/2005/8/layout/orgChart1" loCatId="hierarchy" qsTypeId="urn:microsoft.com/office/officeart/2005/8/quickstyle/simple3" qsCatId="simple" csTypeId="urn:microsoft.com/office/officeart/2005/8/colors/colorful5" csCatId="colorful" phldr="1"/>
      <dgm:spPr/>
      <dgm:t>
        <a:bodyPr/>
        <a:lstStyle/>
        <a:p>
          <a:endParaRPr lang="es-EC"/>
        </a:p>
      </dgm:t>
    </dgm:pt>
    <dgm:pt modelId="{3E1AAC7A-7ACC-46FB-9DC0-5243248DE2AE}">
      <dgm:prSet custT="1"/>
      <dgm:spPr/>
      <dgm:t>
        <a:bodyPr/>
        <a:lstStyle/>
        <a:p>
          <a:r>
            <a:rPr lang="es-EC" sz="1400" dirty="0"/>
            <a:t>403-01 Determinación y recaudación de los ingresos. - (…)</a:t>
          </a:r>
        </a:p>
      </dgm:t>
    </dgm:pt>
    <dgm:pt modelId="{7594DF18-31BC-4F91-8686-6A907765BD33}" type="parTrans" cxnId="{66DF983F-AFD2-4A6D-9A68-0C06B56B3710}">
      <dgm:prSet/>
      <dgm:spPr/>
      <dgm:t>
        <a:bodyPr/>
        <a:lstStyle/>
        <a:p>
          <a:endParaRPr lang="es-EC" sz="1400"/>
        </a:p>
      </dgm:t>
    </dgm:pt>
    <dgm:pt modelId="{5FA403D6-F672-454A-A8B3-3630035E3E23}" type="sibTrans" cxnId="{66DF983F-AFD2-4A6D-9A68-0C06B56B3710}">
      <dgm:prSet/>
      <dgm:spPr/>
      <dgm:t>
        <a:bodyPr/>
        <a:lstStyle/>
        <a:p>
          <a:endParaRPr lang="es-EC" sz="1400"/>
        </a:p>
      </dgm:t>
    </dgm:pt>
    <dgm:pt modelId="{F2AB656F-CF32-4335-A8E9-0E06040863DE}">
      <dgm:prSet custT="1"/>
      <dgm:spPr/>
      <dgm:t>
        <a:bodyPr/>
        <a:lstStyle/>
        <a:p>
          <a:r>
            <a:rPr lang="es-EC" sz="1400" dirty="0"/>
            <a:t>Los ingresos de autogestión, son recursos que las entidades y organismos del sector público</a:t>
          </a:r>
        </a:p>
      </dgm:t>
    </dgm:pt>
    <dgm:pt modelId="{57BA119D-E325-4B70-9C0E-753D1D70DB3F}" type="parTrans" cxnId="{A6D2C34A-C459-48F3-B78F-5A0D6C08E929}">
      <dgm:prSet/>
      <dgm:spPr/>
      <dgm:t>
        <a:bodyPr/>
        <a:lstStyle/>
        <a:p>
          <a:endParaRPr lang="es-EC" sz="1400"/>
        </a:p>
      </dgm:t>
    </dgm:pt>
    <dgm:pt modelId="{E551BE7A-0C49-4A74-872E-563521C6A8A0}" type="sibTrans" cxnId="{A6D2C34A-C459-48F3-B78F-5A0D6C08E929}">
      <dgm:prSet/>
      <dgm:spPr/>
      <dgm:t>
        <a:bodyPr/>
        <a:lstStyle/>
        <a:p>
          <a:endParaRPr lang="es-EC" sz="1400"/>
        </a:p>
      </dgm:t>
    </dgm:pt>
    <dgm:pt modelId="{8CBA151A-258E-43C6-8650-5A72A805C1B7}">
      <dgm:prSet custT="1"/>
      <dgm:spPr/>
      <dgm:t>
        <a:bodyPr/>
        <a:lstStyle/>
        <a:p>
          <a:r>
            <a:rPr lang="es-EC" sz="1400" dirty="0"/>
            <a:t>se recaudarán a través de las cuentas rotativas de ingresos aperturados en los bancos corresponsales del depositario oficial de los fondos públicos </a:t>
          </a:r>
        </a:p>
      </dgm:t>
    </dgm:pt>
    <dgm:pt modelId="{28CB808C-4F41-4BBE-8455-08FE880DB595}" type="parTrans" cxnId="{20440CAC-79D2-4168-8DC4-A18A17870283}">
      <dgm:prSet/>
      <dgm:spPr/>
      <dgm:t>
        <a:bodyPr/>
        <a:lstStyle/>
        <a:p>
          <a:endParaRPr lang="es-EC" sz="1400"/>
        </a:p>
      </dgm:t>
    </dgm:pt>
    <dgm:pt modelId="{9BAB554D-9A33-4BB1-92BD-FB4DDEC320EA}" type="sibTrans" cxnId="{20440CAC-79D2-4168-8DC4-A18A17870283}">
      <dgm:prSet/>
      <dgm:spPr/>
      <dgm:t>
        <a:bodyPr/>
        <a:lstStyle/>
        <a:p>
          <a:endParaRPr lang="es-EC" sz="1400"/>
        </a:p>
      </dgm:t>
    </dgm:pt>
    <dgm:pt modelId="{DD88FC8F-23C2-4E09-821D-C9C548454202}">
      <dgm:prSet custT="1"/>
      <dgm:spPr/>
      <dgm:t>
        <a:bodyPr/>
        <a:lstStyle/>
        <a:p>
          <a:r>
            <a:rPr lang="es-EC" sz="1400"/>
            <a:t> </a:t>
          </a:r>
          <a:r>
            <a:rPr lang="es-EC" sz="1400" dirty="0"/>
            <a:t>obtienen por la venta de bienes y servicios, tasas, contribuciones, derechos, arrendamientos, rentas de inversiones, multas y otros, </a:t>
          </a:r>
        </a:p>
      </dgm:t>
    </dgm:pt>
    <dgm:pt modelId="{1FE96984-B017-4E91-B684-FD299EA684F7}" type="parTrans" cxnId="{3AC14F01-D383-4C7C-8D58-56400DC5B5B2}">
      <dgm:prSet/>
      <dgm:spPr/>
      <dgm:t>
        <a:bodyPr/>
        <a:lstStyle/>
        <a:p>
          <a:endParaRPr lang="es-EC" sz="1400"/>
        </a:p>
      </dgm:t>
    </dgm:pt>
    <dgm:pt modelId="{A62311D8-A2ED-4185-BFAE-96792E2DA6E6}" type="sibTrans" cxnId="{3AC14F01-D383-4C7C-8D58-56400DC5B5B2}">
      <dgm:prSet/>
      <dgm:spPr/>
      <dgm:t>
        <a:bodyPr/>
        <a:lstStyle/>
        <a:p>
          <a:endParaRPr lang="es-EC" sz="1400"/>
        </a:p>
      </dgm:t>
    </dgm:pt>
    <dgm:pt modelId="{70E3FCE4-679B-489A-A81B-037BA329523C}">
      <dgm:prSet custT="1"/>
      <dgm:spPr/>
      <dgm:t>
        <a:bodyPr/>
        <a:lstStyle/>
        <a:p>
          <a:r>
            <a:rPr lang="es-EC" sz="1400" dirty="0"/>
            <a:t>o en las cuentas institucionales disponibles en el depositario oficial</a:t>
          </a:r>
        </a:p>
      </dgm:t>
    </dgm:pt>
    <dgm:pt modelId="{F1EAB906-9DB3-4961-B1AC-29AA629BE859}" type="parTrans" cxnId="{D1142457-8C99-4FF8-9B6B-18858789C952}">
      <dgm:prSet/>
      <dgm:spPr/>
      <dgm:t>
        <a:bodyPr/>
        <a:lstStyle/>
        <a:p>
          <a:endParaRPr lang="es-EC" sz="1400"/>
        </a:p>
      </dgm:t>
    </dgm:pt>
    <dgm:pt modelId="{F0A151D3-59BA-4B81-8FAD-F94A2167AC39}" type="sibTrans" cxnId="{D1142457-8C99-4FF8-9B6B-18858789C952}">
      <dgm:prSet/>
      <dgm:spPr/>
      <dgm:t>
        <a:bodyPr/>
        <a:lstStyle/>
        <a:p>
          <a:endParaRPr lang="es-EC" sz="1400"/>
        </a:p>
      </dgm:t>
    </dgm:pt>
    <dgm:pt modelId="{04966F47-9F83-4449-8E53-184ECB3B095F}" type="pres">
      <dgm:prSet presAssocID="{C9AEE14A-C2B1-4B73-A14B-D1C90D7B88E1}" presName="hierChild1" presStyleCnt="0">
        <dgm:presLayoutVars>
          <dgm:orgChart val="1"/>
          <dgm:chPref val="1"/>
          <dgm:dir/>
          <dgm:animOne val="branch"/>
          <dgm:animLvl val="lvl"/>
          <dgm:resizeHandles/>
        </dgm:presLayoutVars>
      </dgm:prSet>
      <dgm:spPr/>
      <dgm:t>
        <a:bodyPr/>
        <a:lstStyle/>
        <a:p>
          <a:endParaRPr lang="es-EC"/>
        </a:p>
      </dgm:t>
    </dgm:pt>
    <dgm:pt modelId="{EF8E3DBA-2F59-474D-A81B-F3737D90E6E2}" type="pres">
      <dgm:prSet presAssocID="{3E1AAC7A-7ACC-46FB-9DC0-5243248DE2AE}" presName="hierRoot1" presStyleCnt="0">
        <dgm:presLayoutVars>
          <dgm:hierBranch val="init"/>
        </dgm:presLayoutVars>
      </dgm:prSet>
      <dgm:spPr/>
    </dgm:pt>
    <dgm:pt modelId="{5AC0E88B-BD6A-4B41-8405-F457A8A750AF}" type="pres">
      <dgm:prSet presAssocID="{3E1AAC7A-7ACC-46FB-9DC0-5243248DE2AE}" presName="rootComposite1" presStyleCnt="0"/>
      <dgm:spPr/>
    </dgm:pt>
    <dgm:pt modelId="{A75DA04F-52CB-445B-9C1F-72A00174D682}" type="pres">
      <dgm:prSet presAssocID="{3E1AAC7A-7ACC-46FB-9DC0-5243248DE2AE}" presName="rootText1" presStyleLbl="node0" presStyleIdx="0" presStyleCnt="1" custScaleY="68677" custLinFactNeighborY="-3960">
        <dgm:presLayoutVars>
          <dgm:chPref val="3"/>
        </dgm:presLayoutVars>
      </dgm:prSet>
      <dgm:spPr/>
      <dgm:t>
        <a:bodyPr/>
        <a:lstStyle/>
        <a:p>
          <a:endParaRPr lang="es-EC"/>
        </a:p>
      </dgm:t>
    </dgm:pt>
    <dgm:pt modelId="{8FF9012C-73C1-4383-A2AE-FB42DD97E403}" type="pres">
      <dgm:prSet presAssocID="{3E1AAC7A-7ACC-46FB-9DC0-5243248DE2AE}" presName="rootConnector1" presStyleLbl="node1" presStyleIdx="0" presStyleCnt="0"/>
      <dgm:spPr/>
      <dgm:t>
        <a:bodyPr/>
        <a:lstStyle/>
        <a:p>
          <a:endParaRPr lang="es-EC"/>
        </a:p>
      </dgm:t>
    </dgm:pt>
    <dgm:pt modelId="{8565D3D7-4322-476E-A073-967F2E833E76}" type="pres">
      <dgm:prSet presAssocID="{3E1AAC7A-7ACC-46FB-9DC0-5243248DE2AE}" presName="hierChild2" presStyleCnt="0"/>
      <dgm:spPr/>
    </dgm:pt>
    <dgm:pt modelId="{821EF767-0EB4-4CD9-9882-00A04E169D56}" type="pres">
      <dgm:prSet presAssocID="{57BA119D-E325-4B70-9C0E-753D1D70DB3F}" presName="Name37" presStyleLbl="parChTrans1D2" presStyleIdx="0" presStyleCnt="2"/>
      <dgm:spPr/>
      <dgm:t>
        <a:bodyPr/>
        <a:lstStyle/>
        <a:p>
          <a:endParaRPr lang="es-EC"/>
        </a:p>
      </dgm:t>
    </dgm:pt>
    <dgm:pt modelId="{BBF3AC9A-87D6-4F3E-B6E4-810377FC0CEC}" type="pres">
      <dgm:prSet presAssocID="{F2AB656F-CF32-4335-A8E9-0E06040863DE}" presName="hierRoot2" presStyleCnt="0">
        <dgm:presLayoutVars>
          <dgm:hierBranch val="init"/>
        </dgm:presLayoutVars>
      </dgm:prSet>
      <dgm:spPr/>
    </dgm:pt>
    <dgm:pt modelId="{557AEF6F-FC0F-40FB-8D54-876C899F3067}" type="pres">
      <dgm:prSet presAssocID="{F2AB656F-CF32-4335-A8E9-0E06040863DE}" presName="rootComposite" presStyleCnt="0"/>
      <dgm:spPr/>
    </dgm:pt>
    <dgm:pt modelId="{D9794561-9CF5-47B6-B789-A6C8A1032459}" type="pres">
      <dgm:prSet presAssocID="{F2AB656F-CF32-4335-A8E9-0E06040863DE}" presName="rootText" presStyleLbl="node2" presStyleIdx="0" presStyleCnt="2">
        <dgm:presLayoutVars>
          <dgm:chPref val="3"/>
        </dgm:presLayoutVars>
      </dgm:prSet>
      <dgm:spPr/>
      <dgm:t>
        <a:bodyPr/>
        <a:lstStyle/>
        <a:p>
          <a:endParaRPr lang="es-EC"/>
        </a:p>
      </dgm:t>
    </dgm:pt>
    <dgm:pt modelId="{E2567502-10F0-43D2-84E5-11DC1897477B}" type="pres">
      <dgm:prSet presAssocID="{F2AB656F-CF32-4335-A8E9-0E06040863DE}" presName="rootConnector" presStyleLbl="node2" presStyleIdx="0" presStyleCnt="2"/>
      <dgm:spPr/>
      <dgm:t>
        <a:bodyPr/>
        <a:lstStyle/>
        <a:p>
          <a:endParaRPr lang="es-EC"/>
        </a:p>
      </dgm:t>
    </dgm:pt>
    <dgm:pt modelId="{378CDDBB-49B1-4760-8E50-E697312C8F40}" type="pres">
      <dgm:prSet presAssocID="{F2AB656F-CF32-4335-A8E9-0E06040863DE}" presName="hierChild4" presStyleCnt="0"/>
      <dgm:spPr/>
    </dgm:pt>
    <dgm:pt modelId="{98B59A77-43F7-4943-ACBC-A0559F8E28D7}" type="pres">
      <dgm:prSet presAssocID="{1FE96984-B017-4E91-B684-FD299EA684F7}" presName="Name37" presStyleLbl="parChTrans1D3" presStyleIdx="0" presStyleCnt="2"/>
      <dgm:spPr/>
      <dgm:t>
        <a:bodyPr/>
        <a:lstStyle/>
        <a:p>
          <a:endParaRPr lang="es-EC"/>
        </a:p>
      </dgm:t>
    </dgm:pt>
    <dgm:pt modelId="{347BEC70-D7B7-4FBD-95C9-431EBA7798CD}" type="pres">
      <dgm:prSet presAssocID="{DD88FC8F-23C2-4E09-821D-C9C548454202}" presName="hierRoot2" presStyleCnt="0">
        <dgm:presLayoutVars>
          <dgm:hierBranch val="init"/>
        </dgm:presLayoutVars>
      </dgm:prSet>
      <dgm:spPr/>
    </dgm:pt>
    <dgm:pt modelId="{F696C3B0-07F3-4AEA-830C-060B52C39B05}" type="pres">
      <dgm:prSet presAssocID="{DD88FC8F-23C2-4E09-821D-C9C548454202}" presName="rootComposite" presStyleCnt="0"/>
      <dgm:spPr/>
    </dgm:pt>
    <dgm:pt modelId="{DA59ECCF-CAF9-40C9-A832-349CEB0EDC8F}" type="pres">
      <dgm:prSet presAssocID="{DD88FC8F-23C2-4E09-821D-C9C548454202}" presName="rootText" presStyleLbl="node3" presStyleIdx="0" presStyleCnt="2">
        <dgm:presLayoutVars>
          <dgm:chPref val="3"/>
        </dgm:presLayoutVars>
      </dgm:prSet>
      <dgm:spPr/>
      <dgm:t>
        <a:bodyPr/>
        <a:lstStyle/>
        <a:p>
          <a:endParaRPr lang="es-EC"/>
        </a:p>
      </dgm:t>
    </dgm:pt>
    <dgm:pt modelId="{732D93C5-2893-47AC-A742-83A25DC4EB8E}" type="pres">
      <dgm:prSet presAssocID="{DD88FC8F-23C2-4E09-821D-C9C548454202}" presName="rootConnector" presStyleLbl="node3" presStyleIdx="0" presStyleCnt="2"/>
      <dgm:spPr/>
      <dgm:t>
        <a:bodyPr/>
        <a:lstStyle/>
        <a:p>
          <a:endParaRPr lang="es-EC"/>
        </a:p>
      </dgm:t>
    </dgm:pt>
    <dgm:pt modelId="{970285E0-8703-4ED7-B2A7-FA5A81674C2D}" type="pres">
      <dgm:prSet presAssocID="{DD88FC8F-23C2-4E09-821D-C9C548454202}" presName="hierChild4" presStyleCnt="0"/>
      <dgm:spPr/>
    </dgm:pt>
    <dgm:pt modelId="{AAC0AF31-5A4A-4B49-9C10-36D3C9999367}" type="pres">
      <dgm:prSet presAssocID="{DD88FC8F-23C2-4E09-821D-C9C548454202}" presName="hierChild5" presStyleCnt="0"/>
      <dgm:spPr/>
    </dgm:pt>
    <dgm:pt modelId="{07174388-CB03-4B8C-A2CD-942BEA745525}" type="pres">
      <dgm:prSet presAssocID="{F2AB656F-CF32-4335-A8E9-0E06040863DE}" presName="hierChild5" presStyleCnt="0"/>
      <dgm:spPr/>
    </dgm:pt>
    <dgm:pt modelId="{3D499FD6-EACA-483A-8032-27A0AD906C60}" type="pres">
      <dgm:prSet presAssocID="{28CB808C-4F41-4BBE-8455-08FE880DB595}" presName="Name37" presStyleLbl="parChTrans1D2" presStyleIdx="1" presStyleCnt="2"/>
      <dgm:spPr/>
      <dgm:t>
        <a:bodyPr/>
        <a:lstStyle/>
        <a:p>
          <a:endParaRPr lang="es-EC"/>
        </a:p>
      </dgm:t>
    </dgm:pt>
    <dgm:pt modelId="{6B1EA267-B2D5-46A4-A7B9-43CEF384D9E7}" type="pres">
      <dgm:prSet presAssocID="{8CBA151A-258E-43C6-8650-5A72A805C1B7}" presName="hierRoot2" presStyleCnt="0">
        <dgm:presLayoutVars>
          <dgm:hierBranch val="init"/>
        </dgm:presLayoutVars>
      </dgm:prSet>
      <dgm:spPr/>
    </dgm:pt>
    <dgm:pt modelId="{B62A6591-550A-4375-AF98-289A72013D0F}" type="pres">
      <dgm:prSet presAssocID="{8CBA151A-258E-43C6-8650-5A72A805C1B7}" presName="rootComposite" presStyleCnt="0"/>
      <dgm:spPr/>
    </dgm:pt>
    <dgm:pt modelId="{BED1AD40-3BB5-42AE-80A5-E781661B04C5}" type="pres">
      <dgm:prSet presAssocID="{8CBA151A-258E-43C6-8650-5A72A805C1B7}" presName="rootText" presStyleLbl="node2" presStyleIdx="1" presStyleCnt="2">
        <dgm:presLayoutVars>
          <dgm:chPref val="3"/>
        </dgm:presLayoutVars>
      </dgm:prSet>
      <dgm:spPr/>
      <dgm:t>
        <a:bodyPr/>
        <a:lstStyle/>
        <a:p>
          <a:endParaRPr lang="es-EC"/>
        </a:p>
      </dgm:t>
    </dgm:pt>
    <dgm:pt modelId="{09D67525-9BFA-428B-B1C3-CE88572F8251}" type="pres">
      <dgm:prSet presAssocID="{8CBA151A-258E-43C6-8650-5A72A805C1B7}" presName="rootConnector" presStyleLbl="node2" presStyleIdx="1" presStyleCnt="2"/>
      <dgm:spPr/>
      <dgm:t>
        <a:bodyPr/>
        <a:lstStyle/>
        <a:p>
          <a:endParaRPr lang="es-EC"/>
        </a:p>
      </dgm:t>
    </dgm:pt>
    <dgm:pt modelId="{D40F4C96-EF46-4E36-B38B-9646695E2E73}" type="pres">
      <dgm:prSet presAssocID="{8CBA151A-258E-43C6-8650-5A72A805C1B7}" presName="hierChild4" presStyleCnt="0"/>
      <dgm:spPr/>
    </dgm:pt>
    <dgm:pt modelId="{2F3011E6-B424-4C6C-9BCE-A403C64CC87C}" type="pres">
      <dgm:prSet presAssocID="{F1EAB906-9DB3-4961-B1AC-29AA629BE859}" presName="Name37" presStyleLbl="parChTrans1D3" presStyleIdx="1" presStyleCnt="2"/>
      <dgm:spPr/>
      <dgm:t>
        <a:bodyPr/>
        <a:lstStyle/>
        <a:p>
          <a:endParaRPr lang="es-EC"/>
        </a:p>
      </dgm:t>
    </dgm:pt>
    <dgm:pt modelId="{9051850A-BC95-46E6-AD74-2D715121ACFD}" type="pres">
      <dgm:prSet presAssocID="{70E3FCE4-679B-489A-A81B-037BA329523C}" presName="hierRoot2" presStyleCnt="0">
        <dgm:presLayoutVars>
          <dgm:hierBranch val="init"/>
        </dgm:presLayoutVars>
      </dgm:prSet>
      <dgm:spPr/>
    </dgm:pt>
    <dgm:pt modelId="{064D32B1-ED9D-461F-AE09-312376DBF71D}" type="pres">
      <dgm:prSet presAssocID="{70E3FCE4-679B-489A-A81B-037BA329523C}" presName="rootComposite" presStyleCnt="0"/>
      <dgm:spPr/>
    </dgm:pt>
    <dgm:pt modelId="{5B528091-2D97-4028-89A9-BD227F2C617A}" type="pres">
      <dgm:prSet presAssocID="{70E3FCE4-679B-489A-A81B-037BA329523C}" presName="rootText" presStyleLbl="node3" presStyleIdx="1" presStyleCnt="2">
        <dgm:presLayoutVars>
          <dgm:chPref val="3"/>
        </dgm:presLayoutVars>
      </dgm:prSet>
      <dgm:spPr/>
      <dgm:t>
        <a:bodyPr/>
        <a:lstStyle/>
        <a:p>
          <a:endParaRPr lang="es-EC"/>
        </a:p>
      </dgm:t>
    </dgm:pt>
    <dgm:pt modelId="{BBB97878-084F-4CBD-8271-9D379C7AD6D1}" type="pres">
      <dgm:prSet presAssocID="{70E3FCE4-679B-489A-A81B-037BA329523C}" presName="rootConnector" presStyleLbl="node3" presStyleIdx="1" presStyleCnt="2"/>
      <dgm:spPr/>
      <dgm:t>
        <a:bodyPr/>
        <a:lstStyle/>
        <a:p>
          <a:endParaRPr lang="es-EC"/>
        </a:p>
      </dgm:t>
    </dgm:pt>
    <dgm:pt modelId="{DBB4F940-148D-4D82-9400-5EBB8E55BCEA}" type="pres">
      <dgm:prSet presAssocID="{70E3FCE4-679B-489A-A81B-037BA329523C}" presName="hierChild4" presStyleCnt="0"/>
      <dgm:spPr/>
    </dgm:pt>
    <dgm:pt modelId="{8FA97432-C001-4B61-BEA5-375BD6AC2392}" type="pres">
      <dgm:prSet presAssocID="{70E3FCE4-679B-489A-A81B-037BA329523C}" presName="hierChild5" presStyleCnt="0"/>
      <dgm:spPr/>
    </dgm:pt>
    <dgm:pt modelId="{8D554C6A-A4C4-40ED-B938-24DF01DFD600}" type="pres">
      <dgm:prSet presAssocID="{8CBA151A-258E-43C6-8650-5A72A805C1B7}" presName="hierChild5" presStyleCnt="0"/>
      <dgm:spPr/>
    </dgm:pt>
    <dgm:pt modelId="{7E36EFD8-801B-4613-96DA-15FD49E11139}" type="pres">
      <dgm:prSet presAssocID="{3E1AAC7A-7ACC-46FB-9DC0-5243248DE2AE}" presName="hierChild3" presStyleCnt="0"/>
      <dgm:spPr/>
    </dgm:pt>
  </dgm:ptLst>
  <dgm:cxnLst>
    <dgm:cxn modelId="{C2C027C6-5485-4A39-9FA8-BEC64272ED92}" type="presOf" srcId="{57BA119D-E325-4B70-9C0E-753D1D70DB3F}" destId="{821EF767-0EB4-4CD9-9882-00A04E169D56}" srcOrd="0" destOrd="0" presId="urn:microsoft.com/office/officeart/2005/8/layout/orgChart1"/>
    <dgm:cxn modelId="{F8B57089-B8E0-4CC6-8831-2E82756F627D}" type="presOf" srcId="{DD88FC8F-23C2-4E09-821D-C9C548454202}" destId="{732D93C5-2893-47AC-A742-83A25DC4EB8E}" srcOrd="1" destOrd="0" presId="urn:microsoft.com/office/officeart/2005/8/layout/orgChart1"/>
    <dgm:cxn modelId="{F4A917C0-817F-48AC-AF07-F73CAE80C0AC}" type="presOf" srcId="{C9AEE14A-C2B1-4B73-A14B-D1C90D7B88E1}" destId="{04966F47-9F83-4449-8E53-184ECB3B095F}" srcOrd="0" destOrd="0" presId="urn:microsoft.com/office/officeart/2005/8/layout/orgChart1"/>
    <dgm:cxn modelId="{2EE7EF4E-A3D6-4DC4-9D1C-7E9DEAD8A087}" type="presOf" srcId="{8CBA151A-258E-43C6-8650-5A72A805C1B7}" destId="{BED1AD40-3BB5-42AE-80A5-E781661B04C5}" srcOrd="0" destOrd="0" presId="urn:microsoft.com/office/officeart/2005/8/layout/orgChart1"/>
    <dgm:cxn modelId="{65965282-9ADC-43E3-BA89-2F5FA19F2349}" type="presOf" srcId="{3E1AAC7A-7ACC-46FB-9DC0-5243248DE2AE}" destId="{8FF9012C-73C1-4383-A2AE-FB42DD97E403}" srcOrd="1" destOrd="0" presId="urn:microsoft.com/office/officeart/2005/8/layout/orgChart1"/>
    <dgm:cxn modelId="{7A32FAE0-AC54-42A8-B769-0B43E94AADB5}" type="presOf" srcId="{70E3FCE4-679B-489A-A81B-037BA329523C}" destId="{BBB97878-084F-4CBD-8271-9D379C7AD6D1}" srcOrd="1" destOrd="0" presId="urn:microsoft.com/office/officeart/2005/8/layout/orgChart1"/>
    <dgm:cxn modelId="{3AC14F01-D383-4C7C-8D58-56400DC5B5B2}" srcId="{F2AB656F-CF32-4335-A8E9-0E06040863DE}" destId="{DD88FC8F-23C2-4E09-821D-C9C548454202}" srcOrd="0" destOrd="0" parTransId="{1FE96984-B017-4E91-B684-FD299EA684F7}" sibTransId="{A62311D8-A2ED-4185-BFAE-96792E2DA6E6}"/>
    <dgm:cxn modelId="{A6C72121-0491-4B0D-8FAF-0C98A9DE37C9}" type="presOf" srcId="{F1EAB906-9DB3-4961-B1AC-29AA629BE859}" destId="{2F3011E6-B424-4C6C-9BCE-A403C64CC87C}" srcOrd="0" destOrd="0" presId="urn:microsoft.com/office/officeart/2005/8/layout/orgChart1"/>
    <dgm:cxn modelId="{C89719B8-9F73-4BD6-BEA5-5C58C7588085}" type="presOf" srcId="{DD88FC8F-23C2-4E09-821D-C9C548454202}" destId="{DA59ECCF-CAF9-40C9-A832-349CEB0EDC8F}" srcOrd="0" destOrd="0" presId="urn:microsoft.com/office/officeart/2005/8/layout/orgChart1"/>
    <dgm:cxn modelId="{BBEED7F8-4EBA-4A0E-9526-09851D647399}" type="presOf" srcId="{1FE96984-B017-4E91-B684-FD299EA684F7}" destId="{98B59A77-43F7-4943-ACBC-A0559F8E28D7}" srcOrd="0" destOrd="0" presId="urn:microsoft.com/office/officeart/2005/8/layout/orgChart1"/>
    <dgm:cxn modelId="{B79A2D5A-B437-4016-B322-D3BA4B2B2647}" type="presOf" srcId="{28CB808C-4F41-4BBE-8455-08FE880DB595}" destId="{3D499FD6-EACA-483A-8032-27A0AD906C60}" srcOrd="0" destOrd="0" presId="urn:microsoft.com/office/officeart/2005/8/layout/orgChart1"/>
    <dgm:cxn modelId="{D1142457-8C99-4FF8-9B6B-18858789C952}" srcId="{8CBA151A-258E-43C6-8650-5A72A805C1B7}" destId="{70E3FCE4-679B-489A-A81B-037BA329523C}" srcOrd="0" destOrd="0" parTransId="{F1EAB906-9DB3-4961-B1AC-29AA629BE859}" sibTransId="{F0A151D3-59BA-4B81-8FAD-F94A2167AC39}"/>
    <dgm:cxn modelId="{A6D2C34A-C459-48F3-B78F-5A0D6C08E929}" srcId="{3E1AAC7A-7ACC-46FB-9DC0-5243248DE2AE}" destId="{F2AB656F-CF32-4335-A8E9-0E06040863DE}" srcOrd="0" destOrd="0" parTransId="{57BA119D-E325-4B70-9C0E-753D1D70DB3F}" sibTransId="{E551BE7A-0C49-4A74-872E-563521C6A8A0}"/>
    <dgm:cxn modelId="{66DF983F-AFD2-4A6D-9A68-0C06B56B3710}" srcId="{C9AEE14A-C2B1-4B73-A14B-D1C90D7B88E1}" destId="{3E1AAC7A-7ACC-46FB-9DC0-5243248DE2AE}" srcOrd="0" destOrd="0" parTransId="{7594DF18-31BC-4F91-8686-6A907765BD33}" sibTransId="{5FA403D6-F672-454A-A8B3-3630035E3E23}"/>
    <dgm:cxn modelId="{771BB2B5-CABD-483A-AEBC-1826BE7BD2CE}" type="presOf" srcId="{F2AB656F-CF32-4335-A8E9-0E06040863DE}" destId="{E2567502-10F0-43D2-84E5-11DC1897477B}" srcOrd="1" destOrd="0" presId="urn:microsoft.com/office/officeart/2005/8/layout/orgChart1"/>
    <dgm:cxn modelId="{20440CAC-79D2-4168-8DC4-A18A17870283}" srcId="{3E1AAC7A-7ACC-46FB-9DC0-5243248DE2AE}" destId="{8CBA151A-258E-43C6-8650-5A72A805C1B7}" srcOrd="1" destOrd="0" parTransId="{28CB808C-4F41-4BBE-8455-08FE880DB595}" sibTransId="{9BAB554D-9A33-4BB1-92BD-FB4DDEC320EA}"/>
    <dgm:cxn modelId="{A16DB1B0-6F56-4784-A6F0-18791D27F69A}" type="presOf" srcId="{8CBA151A-258E-43C6-8650-5A72A805C1B7}" destId="{09D67525-9BFA-428B-B1C3-CE88572F8251}" srcOrd="1" destOrd="0" presId="urn:microsoft.com/office/officeart/2005/8/layout/orgChart1"/>
    <dgm:cxn modelId="{1CD81B21-3315-483D-9CAE-339B0D25C4E9}" type="presOf" srcId="{F2AB656F-CF32-4335-A8E9-0E06040863DE}" destId="{D9794561-9CF5-47B6-B789-A6C8A1032459}" srcOrd="0" destOrd="0" presId="urn:microsoft.com/office/officeart/2005/8/layout/orgChart1"/>
    <dgm:cxn modelId="{D617ABBA-BBA6-4827-B5D4-3203BD3A5556}" type="presOf" srcId="{3E1AAC7A-7ACC-46FB-9DC0-5243248DE2AE}" destId="{A75DA04F-52CB-445B-9C1F-72A00174D682}" srcOrd="0" destOrd="0" presId="urn:microsoft.com/office/officeart/2005/8/layout/orgChart1"/>
    <dgm:cxn modelId="{3EFC963C-3914-4F77-B2A5-91DFEB0DFCB4}" type="presOf" srcId="{70E3FCE4-679B-489A-A81B-037BA329523C}" destId="{5B528091-2D97-4028-89A9-BD227F2C617A}" srcOrd="0" destOrd="0" presId="urn:microsoft.com/office/officeart/2005/8/layout/orgChart1"/>
    <dgm:cxn modelId="{FB978992-7FA6-4331-A8E5-E94AF2DCABE8}" type="presParOf" srcId="{04966F47-9F83-4449-8E53-184ECB3B095F}" destId="{EF8E3DBA-2F59-474D-A81B-F3737D90E6E2}" srcOrd="0" destOrd="0" presId="urn:microsoft.com/office/officeart/2005/8/layout/orgChart1"/>
    <dgm:cxn modelId="{15253EA6-1D8E-4B62-A78B-558235FE290E}" type="presParOf" srcId="{EF8E3DBA-2F59-474D-A81B-F3737D90E6E2}" destId="{5AC0E88B-BD6A-4B41-8405-F457A8A750AF}" srcOrd="0" destOrd="0" presId="urn:microsoft.com/office/officeart/2005/8/layout/orgChart1"/>
    <dgm:cxn modelId="{24C6638B-5F00-4B1F-8779-507ABCBACF78}" type="presParOf" srcId="{5AC0E88B-BD6A-4B41-8405-F457A8A750AF}" destId="{A75DA04F-52CB-445B-9C1F-72A00174D682}" srcOrd="0" destOrd="0" presId="urn:microsoft.com/office/officeart/2005/8/layout/orgChart1"/>
    <dgm:cxn modelId="{2EAB4BC8-58BB-4E41-B3E5-41BC0E69808D}" type="presParOf" srcId="{5AC0E88B-BD6A-4B41-8405-F457A8A750AF}" destId="{8FF9012C-73C1-4383-A2AE-FB42DD97E403}" srcOrd="1" destOrd="0" presId="urn:microsoft.com/office/officeart/2005/8/layout/orgChart1"/>
    <dgm:cxn modelId="{BA662DB2-424C-4697-8178-92A13F5FD0F7}" type="presParOf" srcId="{EF8E3DBA-2F59-474D-A81B-F3737D90E6E2}" destId="{8565D3D7-4322-476E-A073-967F2E833E76}" srcOrd="1" destOrd="0" presId="urn:microsoft.com/office/officeart/2005/8/layout/orgChart1"/>
    <dgm:cxn modelId="{6CA81EFF-598A-4438-BF7F-36CFBC0437C2}" type="presParOf" srcId="{8565D3D7-4322-476E-A073-967F2E833E76}" destId="{821EF767-0EB4-4CD9-9882-00A04E169D56}" srcOrd="0" destOrd="0" presId="urn:microsoft.com/office/officeart/2005/8/layout/orgChart1"/>
    <dgm:cxn modelId="{0D20AE0C-C1D8-4280-8554-A8C8C37EF877}" type="presParOf" srcId="{8565D3D7-4322-476E-A073-967F2E833E76}" destId="{BBF3AC9A-87D6-4F3E-B6E4-810377FC0CEC}" srcOrd="1" destOrd="0" presId="urn:microsoft.com/office/officeart/2005/8/layout/orgChart1"/>
    <dgm:cxn modelId="{8E84A4C7-C433-49F2-8098-452A85EC44F9}" type="presParOf" srcId="{BBF3AC9A-87D6-4F3E-B6E4-810377FC0CEC}" destId="{557AEF6F-FC0F-40FB-8D54-876C899F3067}" srcOrd="0" destOrd="0" presId="urn:microsoft.com/office/officeart/2005/8/layout/orgChart1"/>
    <dgm:cxn modelId="{83B3A166-36F1-49A6-8E35-93351AF5B660}" type="presParOf" srcId="{557AEF6F-FC0F-40FB-8D54-876C899F3067}" destId="{D9794561-9CF5-47B6-B789-A6C8A1032459}" srcOrd="0" destOrd="0" presId="urn:microsoft.com/office/officeart/2005/8/layout/orgChart1"/>
    <dgm:cxn modelId="{CFEE489E-2B65-4D44-9286-F896B025DDE7}" type="presParOf" srcId="{557AEF6F-FC0F-40FB-8D54-876C899F3067}" destId="{E2567502-10F0-43D2-84E5-11DC1897477B}" srcOrd="1" destOrd="0" presId="urn:microsoft.com/office/officeart/2005/8/layout/orgChart1"/>
    <dgm:cxn modelId="{09986971-EBAC-4159-B43C-7929B19C1F7B}" type="presParOf" srcId="{BBF3AC9A-87D6-4F3E-B6E4-810377FC0CEC}" destId="{378CDDBB-49B1-4760-8E50-E697312C8F40}" srcOrd="1" destOrd="0" presId="urn:microsoft.com/office/officeart/2005/8/layout/orgChart1"/>
    <dgm:cxn modelId="{D4444685-49E8-4889-9463-C1BCBBA5B2B0}" type="presParOf" srcId="{378CDDBB-49B1-4760-8E50-E697312C8F40}" destId="{98B59A77-43F7-4943-ACBC-A0559F8E28D7}" srcOrd="0" destOrd="0" presId="urn:microsoft.com/office/officeart/2005/8/layout/orgChart1"/>
    <dgm:cxn modelId="{440E9496-FC84-4878-A846-226EF2997C81}" type="presParOf" srcId="{378CDDBB-49B1-4760-8E50-E697312C8F40}" destId="{347BEC70-D7B7-4FBD-95C9-431EBA7798CD}" srcOrd="1" destOrd="0" presId="urn:microsoft.com/office/officeart/2005/8/layout/orgChart1"/>
    <dgm:cxn modelId="{3592E6DC-146E-4AC6-B4A7-99613B1706F6}" type="presParOf" srcId="{347BEC70-D7B7-4FBD-95C9-431EBA7798CD}" destId="{F696C3B0-07F3-4AEA-830C-060B52C39B05}" srcOrd="0" destOrd="0" presId="urn:microsoft.com/office/officeart/2005/8/layout/orgChart1"/>
    <dgm:cxn modelId="{FA46C759-EEA8-4808-8C1F-3F736F461E90}" type="presParOf" srcId="{F696C3B0-07F3-4AEA-830C-060B52C39B05}" destId="{DA59ECCF-CAF9-40C9-A832-349CEB0EDC8F}" srcOrd="0" destOrd="0" presId="urn:microsoft.com/office/officeart/2005/8/layout/orgChart1"/>
    <dgm:cxn modelId="{D860ADC7-3986-4D3B-86AE-D236C36C86AB}" type="presParOf" srcId="{F696C3B0-07F3-4AEA-830C-060B52C39B05}" destId="{732D93C5-2893-47AC-A742-83A25DC4EB8E}" srcOrd="1" destOrd="0" presId="urn:microsoft.com/office/officeart/2005/8/layout/orgChart1"/>
    <dgm:cxn modelId="{4EFBC7A2-0C41-4C44-ACB0-9773FC94FA57}" type="presParOf" srcId="{347BEC70-D7B7-4FBD-95C9-431EBA7798CD}" destId="{970285E0-8703-4ED7-B2A7-FA5A81674C2D}" srcOrd="1" destOrd="0" presId="urn:microsoft.com/office/officeart/2005/8/layout/orgChart1"/>
    <dgm:cxn modelId="{E8050802-C6C2-43DC-8D42-0C421AABD104}" type="presParOf" srcId="{347BEC70-D7B7-4FBD-95C9-431EBA7798CD}" destId="{AAC0AF31-5A4A-4B49-9C10-36D3C9999367}" srcOrd="2" destOrd="0" presId="urn:microsoft.com/office/officeart/2005/8/layout/orgChart1"/>
    <dgm:cxn modelId="{2FC56606-6FF5-45AC-AA55-E18EFE24D476}" type="presParOf" srcId="{BBF3AC9A-87D6-4F3E-B6E4-810377FC0CEC}" destId="{07174388-CB03-4B8C-A2CD-942BEA745525}" srcOrd="2" destOrd="0" presId="urn:microsoft.com/office/officeart/2005/8/layout/orgChart1"/>
    <dgm:cxn modelId="{7A83B1BA-9671-4F29-8650-B87EB83244FA}" type="presParOf" srcId="{8565D3D7-4322-476E-A073-967F2E833E76}" destId="{3D499FD6-EACA-483A-8032-27A0AD906C60}" srcOrd="2" destOrd="0" presId="urn:microsoft.com/office/officeart/2005/8/layout/orgChart1"/>
    <dgm:cxn modelId="{16008F7E-F181-4792-A49B-0860CC6230A2}" type="presParOf" srcId="{8565D3D7-4322-476E-A073-967F2E833E76}" destId="{6B1EA267-B2D5-46A4-A7B9-43CEF384D9E7}" srcOrd="3" destOrd="0" presId="urn:microsoft.com/office/officeart/2005/8/layout/orgChart1"/>
    <dgm:cxn modelId="{8D7D007B-49F5-4383-B055-1F8EB783AC24}" type="presParOf" srcId="{6B1EA267-B2D5-46A4-A7B9-43CEF384D9E7}" destId="{B62A6591-550A-4375-AF98-289A72013D0F}" srcOrd="0" destOrd="0" presId="urn:microsoft.com/office/officeart/2005/8/layout/orgChart1"/>
    <dgm:cxn modelId="{E868EF4C-BB6A-4417-94F9-BE00E37EE091}" type="presParOf" srcId="{B62A6591-550A-4375-AF98-289A72013D0F}" destId="{BED1AD40-3BB5-42AE-80A5-E781661B04C5}" srcOrd="0" destOrd="0" presId="urn:microsoft.com/office/officeart/2005/8/layout/orgChart1"/>
    <dgm:cxn modelId="{E080BE08-9F41-44A3-B5C1-C81A0B83A045}" type="presParOf" srcId="{B62A6591-550A-4375-AF98-289A72013D0F}" destId="{09D67525-9BFA-428B-B1C3-CE88572F8251}" srcOrd="1" destOrd="0" presId="urn:microsoft.com/office/officeart/2005/8/layout/orgChart1"/>
    <dgm:cxn modelId="{14A8812F-8BC2-4DAD-8884-ADF3D137171B}" type="presParOf" srcId="{6B1EA267-B2D5-46A4-A7B9-43CEF384D9E7}" destId="{D40F4C96-EF46-4E36-B38B-9646695E2E73}" srcOrd="1" destOrd="0" presId="urn:microsoft.com/office/officeart/2005/8/layout/orgChart1"/>
    <dgm:cxn modelId="{9924AA7B-BFD1-4BD2-BD92-9C18F1B80020}" type="presParOf" srcId="{D40F4C96-EF46-4E36-B38B-9646695E2E73}" destId="{2F3011E6-B424-4C6C-9BCE-A403C64CC87C}" srcOrd="0" destOrd="0" presId="urn:microsoft.com/office/officeart/2005/8/layout/orgChart1"/>
    <dgm:cxn modelId="{FFE7DD17-B05F-450C-BF11-D7F4789E1B4B}" type="presParOf" srcId="{D40F4C96-EF46-4E36-B38B-9646695E2E73}" destId="{9051850A-BC95-46E6-AD74-2D715121ACFD}" srcOrd="1" destOrd="0" presId="urn:microsoft.com/office/officeart/2005/8/layout/orgChart1"/>
    <dgm:cxn modelId="{7F0550C8-55C3-433C-BC4B-1E6B62F17717}" type="presParOf" srcId="{9051850A-BC95-46E6-AD74-2D715121ACFD}" destId="{064D32B1-ED9D-461F-AE09-312376DBF71D}" srcOrd="0" destOrd="0" presId="urn:microsoft.com/office/officeart/2005/8/layout/orgChart1"/>
    <dgm:cxn modelId="{7A8F5678-D6CE-4C7B-BB23-21186BB351AD}" type="presParOf" srcId="{064D32B1-ED9D-461F-AE09-312376DBF71D}" destId="{5B528091-2D97-4028-89A9-BD227F2C617A}" srcOrd="0" destOrd="0" presId="urn:microsoft.com/office/officeart/2005/8/layout/orgChart1"/>
    <dgm:cxn modelId="{3075F3FD-E75E-4BBB-A4AE-C141C7F905D7}" type="presParOf" srcId="{064D32B1-ED9D-461F-AE09-312376DBF71D}" destId="{BBB97878-084F-4CBD-8271-9D379C7AD6D1}" srcOrd="1" destOrd="0" presId="urn:microsoft.com/office/officeart/2005/8/layout/orgChart1"/>
    <dgm:cxn modelId="{4B9CAD79-C669-4138-8DA2-234A2E03B3CD}" type="presParOf" srcId="{9051850A-BC95-46E6-AD74-2D715121ACFD}" destId="{DBB4F940-148D-4D82-9400-5EBB8E55BCEA}" srcOrd="1" destOrd="0" presId="urn:microsoft.com/office/officeart/2005/8/layout/orgChart1"/>
    <dgm:cxn modelId="{DE4777F7-1E71-434E-940D-AA2BE826C307}" type="presParOf" srcId="{9051850A-BC95-46E6-AD74-2D715121ACFD}" destId="{8FA97432-C001-4B61-BEA5-375BD6AC2392}" srcOrd="2" destOrd="0" presId="urn:microsoft.com/office/officeart/2005/8/layout/orgChart1"/>
    <dgm:cxn modelId="{5A9C25D3-1E40-4065-B775-68A42D5C5718}" type="presParOf" srcId="{6B1EA267-B2D5-46A4-A7B9-43CEF384D9E7}" destId="{8D554C6A-A4C4-40ED-B938-24DF01DFD600}" srcOrd="2" destOrd="0" presId="urn:microsoft.com/office/officeart/2005/8/layout/orgChart1"/>
    <dgm:cxn modelId="{2BA6AFF2-561D-45DF-8747-CF36764AE859}" type="presParOf" srcId="{EF8E3DBA-2F59-474D-A81B-F3737D90E6E2}" destId="{7E36EFD8-801B-4613-96DA-15FD49E1113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7E36DA-5492-4956-96FC-A2BAF31E62F9}" type="doc">
      <dgm:prSet loTypeId="urn:microsoft.com/office/officeart/2005/8/layout/radial1" loCatId="cycle" qsTypeId="urn:microsoft.com/office/officeart/2005/8/quickstyle/simple1" qsCatId="simple" csTypeId="urn:microsoft.com/office/officeart/2005/8/colors/colorful2" csCatId="colorful" phldr="1"/>
      <dgm:spPr/>
      <dgm:t>
        <a:bodyPr/>
        <a:lstStyle/>
        <a:p>
          <a:endParaRPr lang="es-EC"/>
        </a:p>
      </dgm:t>
    </dgm:pt>
    <dgm:pt modelId="{59D782A6-82B4-47FB-A3DC-51FF3E84450D}">
      <dgm:prSet phldrT="[Texto]"/>
      <dgm:spPr/>
      <dgm:t>
        <a:bodyPr/>
        <a:lstStyle/>
        <a:p>
          <a:r>
            <a:rPr lang="es-EC" dirty="0"/>
            <a:t>Costos</a:t>
          </a:r>
        </a:p>
      </dgm:t>
    </dgm:pt>
    <dgm:pt modelId="{712479FF-65AD-4496-A1CA-B3CFF2887F4B}" type="parTrans" cxnId="{FA20E0F1-D2C3-42CF-ACDB-E1CEE79C180E}">
      <dgm:prSet/>
      <dgm:spPr/>
      <dgm:t>
        <a:bodyPr/>
        <a:lstStyle/>
        <a:p>
          <a:endParaRPr lang="es-EC"/>
        </a:p>
      </dgm:t>
    </dgm:pt>
    <dgm:pt modelId="{9DE792EF-A05A-4BAB-BBFE-705C380912D3}" type="sibTrans" cxnId="{FA20E0F1-D2C3-42CF-ACDB-E1CEE79C180E}">
      <dgm:prSet/>
      <dgm:spPr/>
      <dgm:t>
        <a:bodyPr/>
        <a:lstStyle/>
        <a:p>
          <a:endParaRPr lang="es-EC"/>
        </a:p>
      </dgm:t>
    </dgm:pt>
    <dgm:pt modelId="{E34CA3BE-9ABF-4E46-902D-16DE9C8AFEB2}">
      <dgm:prSet phldrT="[Texto]" phldr="1"/>
      <dgm:spPr>
        <a:blipFill rotWithShape="0">
          <a:blip xmlns:r="http://schemas.openxmlformats.org/officeDocument/2006/relationships" r:embed="rId1"/>
          <a:srcRect/>
          <a:stretch>
            <a:fillRect l="-17000" r="-17000"/>
          </a:stretch>
        </a:blipFill>
      </dgm:spPr>
      <dgm:t>
        <a:bodyPr/>
        <a:lstStyle/>
        <a:p>
          <a:endParaRPr lang="es-EC" dirty="0"/>
        </a:p>
      </dgm:t>
    </dgm:pt>
    <dgm:pt modelId="{C0D71F57-B02F-470D-9EC7-CC6DD3894A91}" type="parTrans" cxnId="{1DE79107-5C4C-4342-A099-648D82E982C3}">
      <dgm:prSet/>
      <dgm:spPr/>
      <dgm:t>
        <a:bodyPr/>
        <a:lstStyle/>
        <a:p>
          <a:endParaRPr lang="es-EC"/>
        </a:p>
      </dgm:t>
    </dgm:pt>
    <dgm:pt modelId="{458D717F-7E09-4C6C-946A-671EB229AE57}" type="sibTrans" cxnId="{1DE79107-5C4C-4342-A099-648D82E982C3}">
      <dgm:prSet/>
      <dgm:spPr/>
      <dgm:t>
        <a:bodyPr/>
        <a:lstStyle/>
        <a:p>
          <a:endParaRPr lang="es-EC"/>
        </a:p>
      </dgm:t>
    </dgm:pt>
    <dgm:pt modelId="{AD526E52-C8A3-4B44-B931-EEC03A470291}">
      <dgm:prSet phldrT="[Texto]"/>
      <dgm:spPr>
        <a:blipFill rotWithShape="0">
          <a:blip xmlns:r="http://schemas.openxmlformats.org/officeDocument/2006/relationships" r:embed="rId2"/>
          <a:srcRect/>
          <a:stretch>
            <a:fillRect t="-33000" b="-33000"/>
          </a:stretch>
        </a:blipFill>
      </dgm:spPr>
      <dgm:t>
        <a:bodyPr/>
        <a:lstStyle/>
        <a:p>
          <a:endParaRPr lang="es-EC" dirty="0"/>
        </a:p>
      </dgm:t>
    </dgm:pt>
    <dgm:pt modelId="{D811F81F-6E14-4FAE-94C5-5FDB0A789144}" type="parTrans" cxnId="{D6DCCE0A-36CD-4A5C-82DD-AC595C8B8763}">
      <dgm:prSet/>
      <dgm:spPr/>
      <dgm:t>
        <a:bodyPr/>
        <a:lstStyle/>
        <a:p>
          <a:endParaRPr lang="es-EC"/>
        </a:p>
      </dgm:t>
    </dgm:pt>
    <dgm:pt modelId="{F3CBE0A9-7B8F-4B79-88D5-FA4A6C440186}" type="sibTrans" cxnId="{D6DCCE0A-36CD-4A5C-82DD-AC595C8B8763}">
      <dgm:prSet/>
      <dgm:spPr/>
      <dgm:t>
        <a:bodyPr/>
        <a:lstStyle/>
        <a:p>
          <a:endParaRPr lang="es-EC"/>
        </a:p>
      </dgm:t>
    </dgm:pt>
    <dgm:pt modelId="{C784DC6F-2705-427C-B5EC-440A8043816A}">
      <dgm:prSet phldrT="[Texto]"/>
      <dgm:spPr>
        <a:blipFill rotWithShape="0">
          <a:blip xmlns:r="http://schemas.openxmlformats.org/officeDocument/2006/relationships" r:embed="rId3"/>
          <a:srcRect/>
          <a:stretch>
            <a:fillRect l="-25000" r="-25000"/>
          </a:stretch>
        </a:blipFill>
      </dgm:spPr>
      <dgm:t>
        <a:bodyPr/>
        <a:lstStyle/>
        <a:p>
          <a:endParaRPr lang="es-EC" dirty="0"/>
        </a:p>
      </dgm:t>
    </dgm:pt>
    <dgm:pt modelId="{C399C620-EE0B-4833-873F-3C943F0D77D3}" type="sibTrans" cxnId="{443B6650-A33B-405D-BCAC-366B7EC0A8B9}">
      <dgm:prSet/>
      <dgm:spPr/>
      <dgm:t>
        <a:bodyPr/>
        <a:lstStyle/>
        <a:p>
          <a:endParaRPr lang="es-EC"/>
        </a:p>
      </dgm:t>
    </dgm:pt>
    <dgm:pt modelId="{E242592E-623C-4999-B408-B4E85E9027E2}" type="parTrans" cxnId="{443B6650-A33B-405D-BCAC-366B7EC0A8B9}">
      <dgm:prSet/>
      <dgm:spPr/>
      <dgm:t>
        <a:bodyPr/>
        <a:lstStyle/>
        <a:p>
          <a:endParaRPr lang="es-EC"/>
        </a:p>
      </dgm:t>
    </dgm:pt>
    <dgm:pt modelId="{03537970-78B7-4917-AAF8-BCD179A650A5}">
      <dgm:prSet phldrT="[Texto]"/>
      <dgm:spPr>
        <a:blipFill rotWithShape="0">
          <a:blip xmlns:r="http://schemas.openxmlformats.org/officeDocument/2006/relationships" r:embed="rId4"/>
          <a:srcRect/>
          <a:stretch>
            <a:fillRect l="-116000" r="-116000"/>
          </a:stretch>
        </a:blipFill>
      </dgm:spPr>
      <dgm:t>
        <a:bodyPr/>
        <a:lstStyle/>
        <a:p>
          <a:endParaRPr lang="es-EC" dirty="0"/>
        </a:p>
      </dgm:t>
    </dgm:pt>
    <dgm:pt modelId="{20580042-48B3-413F-B15A-BA3BE49EC5DF}" type="sibTrans" cxnId="{63D58725-35AA-498A-8755-FEE5D2759C7F}">
      <dgm:prSet/>
      <dgm:spPr/>
      <dgm:t>
        <a:bodyPr/>
        <a:lstStyle/>
        <a:p>
          <a:endParaRPr lang="es-EC"/>
        </a:p>
      </dgm:t>
    </dgm:pt>
    <dgm:pt modelId="{89E5F14F-49D2-4700-B67F-67F6B8B2F746}" type="parTrans" cxnId="{63D58725-35AA-498A-8755-FEE5D2759C7F}">
      <dgm:prSet/>
      <dgm:spPr/>
      <dgm:t>
        <a:bodyPr/>
        <a:lstStyle/>
        <a:p>
          <a:endParaRPr lang="es-EC"/>
        </a:p>
      </dgm:t>
    </dgm:pt>
    <dgm:pt modelId="{EDEC7C70-99EA-4E41-82B1-55A9BE7CB222}" type="pres">
      <dgm:prSet presAssocID="{917E36DA-5492-4956-96FC-A2BAF31E62F9}" presName="cycle" presStyleCnt="0">
        <dgm:presLayoutVars>
          <dgm:chMax val="1"/>
          <dgm:dir/>
          <dgm:animLvl val="ctr"/>
          <dgm:resizeHandles val="exact"/>
        </dgm:presLayoutVars>
      </dgm:prSet>
      <dgm:spPr/>
      <dgm:t>
        <a:bodyPr/>
        <a:lstStyle/>
        <a:p>
          <a:endParaRPr lang="es-EC"/>
        </a:p>
      </dgm:t>
    </dgm:pt>
    <dgm:pt modelId="{B1312B98-3A5E-4415-9050-4ED8B60EF77B}" type="pres">
      <dgm:prSet presAssocID="{59D782A6-82B4-47FB-A3DC-51FF3E84450D}" presName="centerShape" presStyleLbl="node0" presStyleIdx="0" presStyleCnt="1"/>
      <dgm:spPr/>
      <dgm:t>
        <a:bodyPr/>
        <a:lstStyle/>
        <a:p>
          <a:endParaRPr lang="es-EC"/>
        </a:p>
      </dgm:t>
    </dgm:pt>
    <dgm:pt modelId="{36A1A7B6-6B99-4569-8B27-889D5A70E406}" type="pres">
      <dgm:prSet presAssocID="{D811F81F-6E14-4FAE-94C5-5FDB0A789144}" presName="Name9" presStyleLbl="parChTrans1D2" presStyleIdx="0" presStyleCnt="4"/>
      <dgm:spPr/>
      <dgm:t>
        <a:bodyPr/>
        <a:lstStyle/>
        <a:p>
          <a:endParaRPr lang="es-EC"/>
        </a:p>
      </dgm:t>
    </dgm:pt>
    <dgm:pt modelId="{71D247F0-FD9A-4726-A8EE-2C9A77AFDFDD}" type="pres">
      <dgm:prSet presAssocID="{D811F81F-6E14-4FAE-94C5-5FDB0A789144}" presName="connTx" presStyleLbl="parChTrans1D2" presStyleIdx="0" presStyleCnt="4"/>
      <dgm:spPr/>
      <dgm:t>
        <a:bodyPr/>
        <a:lstStyle/>
        <a:p>
          <a:endParaRPr lang="es-EC"/>
        </a:p>
      </dgm:t>
    </dgm:pt>
    <dgm:pt modelId="{2ACA513F-5806-456C-8190-B9D8161A64EC}" type="pres">
      <dgm:prSet presAssocID="{AD526E52-C8A3-4B44-B931-EEC03A470291}" presName="node" presStyleLbl="node1" presStyleIdx="0" presStyleCnt="4" custScaleX="145882" custScaleY="109083">
        <dgm:presLayoutVars>
          <dgm:bulletEnabled val="1"/>
        </dgm:presLayoutVars>
      </dgm:prSet>
      <dgm:spPr/>
      <dgm:t>
        <a:bodyPr/>
        <a:lstStyle/>
        <a:p>
          <a:endParaRPr lang="es-EC"/>
        </a:p>
      </dgm:t>
    </dgm:pt>
    <dgm:pt modelId="{0E64BA6E-5B43-4660-BA2C-D8663039B23E}" type="pres">
      <dgm:prSet presAssocID="{E242592E-623C-4999-B408-B4E85E9027E2}" presName="Name9" presStyleLbl="parChTrans1D2" presStyleIdx="1" presStyleCnt="4"/>
      <dgm:spPr/>
      <dgm:t>
        <a:bodyPr/>
        <a:lstStyle/>
        <a:p>
          <a:endParaRPr lang="es-EC"/>
        </a:p>
      </dgm:t>
    </dgm:pt>
    <dgm:pt modelId="{334A50B7-3439-4E32-8344-BFD94EFB0B5C}" type="pres">
      <dgm:prSet presAssocID="{E242592E-623C-4999-B408-B4E85E9027E2}" presName="connTx" presStyleLbl="parChTrans1D2" presStyleIdx="1" presStyleCnt="4"/>
      <dgm:spPr/>
      <dgm:t>
        <a:bodyPr/>
        <a:lstStyle/>
        <a:p>
          <a:endParaRPr lang="es-EC"/>
        </a:p>
      </dgm:t>
    </dgm:pt>
    <dgm:pt modelId="{E15725B2-F43A-4FD8-98F5-BBE820B18B4D}" type="pres">
      <dgm:prSet presAssocID="{C784DC6F-2705-427C-B5EC-440A8043816A}" presName="node" presStyleLbl="node1" presStyleIdx="1" presStyleCnt="4" custScaleX="156628" custScaleY="132912" custRadScaleRad="103952" custRadScaleInc="4117">
        <dgm:presLayoutVars>
          <dgm:bulletEnabled val="1"/>
        </dgm:presLayoutVars>
      </dgm:prSet>
      <dgm:spPr/>
      <dgm:t>
        <a:bodyPr/>
        <a:lstStyle/>
        <a:p>
          <a:endParaRPr lang="es-EC"/>
        </a:p>
      </dgm:t>
    </dgm:pt>
    <dgm:pt modelId="{6895CF4A-DFE7-4333-8840-9376D6D50327}" type="pres">
      <dgm:prSet presAssocID="{C0D71F57-B02F-470D-9EC7-CC6DD3894A91}" presName="Name9" presStyleLbl="parChTrans1D2" presStyleIdx="2" presStyleCnt="4"/>
      <dgm:spPr/>
      <dgm:t>
        <a:bodyPr/>
        <a:lstStyle/>
        <a:p>
          <a:endParaRPr lang="es-EC"/>
        </a:p>
      </dgm:t>
    </dgm:pt>
    <dgm:pt modelId="{F4E7317E-219A-4B2C-A1EB-29494852C629}" type="pres">
      <dgm:prSet presAssocID="{C0D71F57-B02F-470D-9EC7-CC6DD3894A91}" presName="connTx" presStyleLbl="parChTrans1D2" presStyleIdx="2" presStyleCnt="4"/>
      <dgm:spPr/>
      <dgm:t>
        <a:bodyPr/>
        <a:lstStyle/>
        <a:p>
          <a:endParaRPr lang="es-EC"/>
        </a:p>
      </dgm:t>
    </dgm:pt>
    <dgm:pt modelId="{1E78210A-0C7E-4B2B-A4C1-B0E653D273AC}" type="pres">
      <dgm:prSet presAssocID="{E34CA3BE-9ABF-4E46-902D-16DE9C8AFEB2}" presName="node" presStyleLbl="node1" presStyleIdx="2" presStyleCnt="4" custScaleX="158208" custScaleY="112975">
        <dgm:presLayoutVars>
          <dgm:bulletEnabled val="1"/>
        </dgm:presLayoutVars>
      </dgm:prSet>
      <dgm:spPr/>
      <dgm:t>
        <a:bodyPr/>
        <a:lstStyle/>
        <a:p>
          <a:endParaRPr lang="es-EC"/>
        </a:p>
      </dgm:t>
    </dgm:pt>
    <dgm:pt modelId="{3B20AB08-C558-4C58-ACDB-C3E617DD49E2}" type="pres">
      <dgm:prSet presAssocID="{89E5F14F-49D2-4700-B67F-67F6B8B2F746}" presName="Name9" presStyleLbl="parChTrans1D2" presStyleIdx="3" presStyleCnt="4"/>
      <dgm:spPr/>
      <dgm:t>
        <a:bodyPr/>
        <a:lstStyle/>
        <a:p>
          <a:endParaRPr lang="es-EC"/>
        </a:p>
      </dgm:t>
    </dgm:pt>
    <dgm:pt modelId="{8C7E973B-78B5-43E9-8117-26C8C551198B}" type="pres">
      <dgm:prSet presAssocID="{89E5F14F-49D2-4700-B67F-67F6B8B2F746}" presName="connTx" presStyleLbl="parChTrans1D2" presStyleIdx="3" presStyleCnt="4"/>
      <dgm:spPr/>
      <dgm:t>
        <a:bodyPr/>
        <a:lstStyle/>
        <a:p>
          <a:endParaRPr lang="es-EC"/>
        </a:p>
      </dgm:t>
    </dgm:pt>
    <dgm:pt modelId="{CFAB31BA-2E91-41B3-8519-E2A7773CD33E}" type="pres">
      <dgm:prSet presAssocID="{03537970-78B7-4917-AAF8-BCD179A650A5}" presName="node" presStyleLbl="node1" presStyleIdx="3" presStyleCnt="4" custScaleX="159900" custScaleY="131940" custRadScaleRad="116850" custRadScaleInc="-3662">
        <dgm:presLayoutVars>
          <dgm:bulletEnabled val="1"/>
        </dgm:presLayoutVars>
      </dgm:prSet>
      <dgm:spPr/>
      <dgm:t>
        <a:bodyPr/>
        <a:lstStyle/>
        <a:p>
          <a:endParaRPr lang="es-EC"/>
        </a:p>
      </dgm:t>
    </dgm:pt>
  </dgm:ptLst>
  <dgm:cxnLst>
    <dgm:cxn modelId="{3C4459C5-BB4A-491D-989A-F0BB6CC2B091}" type="presOf" srcId="{C784DC6F-2705-427C-B5EC-440A8043816A}" destId="{E15725B2-F43A-4FD8-98F5-BBE820B18B4D}" srcOrd="0" destOrd="0" presId="urn:microsoft.com/office/officeart/2005/8/layout/radial1"/>
    <dgm:cxn modelId="{4704E828-56A2-405D-A143-420495238658}" type="presOf" srcId="{03537970-78B7-4917-AAF8-BCD179A650A5}" destId="{CFAB31BA-2E91-41B3-8519-E2A7773CD33E}" srcOrd="0" destOrd="0" presId="urn:microsoft.com/office/officeart/2005/8/layout/radial1"/>
    <dgm:cxn modelId="{D6DCCE0A-36CD-4A5C-82DD-AC595C8B8763}" srcId="{59D782A6-82B4-47FB-A3DC-51FF3E84450D}" destId="{AD526E52-C8A3-4B44-B931-EEC03A470291}" srcOrd="0" destOrd="0" parTransId="{D811F81F-6E14-4FAE-94C5-5FDB0A789144}" sibTransId="{F3CBE0A9-7B8F-4B79-88D5-FA4A6C440186}"/>
    <dgm:cxn modelId="{41A878A2-09FA-46EA-9FB5-919EF2DFEC8B}" type="presOf" srcId="{D811F81F-6E14-4FAE-94C5-5FDB0A789144}" destId="{71D247F0-FD9A-4726-A8EE-2C9A77AFDFDD}" srcOrd="1" destOrd="0" presId="urn:microsoft.com/office/officeart/2005/8/layout/radial1"/>
    <dgm:cxn modelId="{443B6650-A33B-405D-BCAC-366B7EC0A8B9}" srcId="{59D782A6-82B4-47FB-A3DC-51FF3E84450D}" destId="{C784DC6F-2705-427C-B5EC-440A8043816A}" srcOrd="1" destOrd="0" parTransId="{E242592E-623C-4999-B408-B4E85E9027E2}" sibTransId="{C399C620-EE0B-4833-873F-3C943F0D77D3}"/>
    <dgm:cxn modelId="{2F7F4B07-1F10-499C-AE5B-E76AD291BCB1}" type="presOf" srcId="{89E5F14F-49D2-4700-B67F-67F6B8B2F746}" destId="{8C7E973B-78B5-43E9-8117-26C8C551198B}" srcOrd="1" destOrd="0" presId="urn:microsoft.com/office/officeart/2005/8/layout/radial1"/>
    <dgm:cxn modelId="{B88A21FE-C5B3-4D6A-94A2-BDEA3451164B}" type="presOf" srcId="{C0D71F57-B02F-470D-9EC7-CC6DD3894A91}" destId="{6895CF4A-DFE7-4333-8840-9376D6D50327}" srcOrd="0" destOrd="0" presId="urn:microsoft.com/office/officeart/2005/8/layout/radial1"/>
    <dgm:cxn modelId="{E2C4BA43-61B7-4202-A10E-D247812C6265}" type="presOf" srcId="{AD526E52-C8A3-4B44-B931-EEC03A470291}" destId="{2ACA513F-5806-456C-8190-B9D8161A64EC}" srcOrd="0" destOrd="0" presId="urn:microsoft.com/office/officeart/2005/8/layout/radial1"/>
    <dgm:cxn modelId="{9EBD7CDC-C4DA-404A-9A37-9BB44EDBE0FF}" type="presOf" srcId="{E242592E-623C-4999-B408-B4E85E9027E2}" destId="{0E64BA6E-5B43-4660-BA2C-D8663039B23E}" srcOrd="0" destOrd="0" presId="urn:microsoft.com/office/officeart/2005/8/layout/radial1"/>
    <dgm:cxn modelId="{64B27352-9E64-49DA-97EC-B45823682EED}" type="presOf" srcId="{C0D71F57-B02F-470D-9EC7-CC6DD3894A91}" destId="{F4E7317E-219A-4B2C-A1EB-29494852C629}" srcOrd="1" destOrd="0" presId="urn:microsoft.com/office/officeart/2005/8/layout/radial1"/>
    <dgm:cxn modelId="{1DE79107-5C4C-4342-A099-648D82E982C3}" srcId="{59D782A6-82B4-47FB-A3DC-51FF3E84450D}" destId="{E34CA3BE-9ABF-4E46-902D-16DE9C8AFEB2}" srcOrd="2" destOrd="0" parTransId="{C0D71F57-B02F-470D-9EC7-CC6DD3894A91}" sibTransId="{458D717F-7E09-4C6C-946A-671EB229AE57}"/>
    <dgm:cxn modelId="{F5EF5C7D-2122-4A38-AA34-12202C9B9A52}" type="presOf" srcId="{D811F81F-6E14-4FAE-94C5-5FDB0A789144}" destId="{36A1A7B6-6B99-4569-8B27-889D5A70E406}" srcOrd="0" destOrd="0" presId="urn:microsoft.com/office/officeart/2005/8/layout/radial1"/>
    <dgm:cxn modelId="{F40DE430-34D4-4682-99EE-152F42162A87}" type="presOf" srcId="{E34CA3BE-9ABF-4E46-902D-16DE9C8AFEB2}" destId="{1E78210A-0C7E-4B2B-A4C1-B0E653D273AC}" srcOrd="0" destOrd="0" presId="urn:microsoft.com/office/officeart/2005/8/layout/radial1"/>
    <dgm:cxn modelId="{3EF835CE-83A0-4B6B-9394-2754E8A21D2D}" type="presOf" srcId="{89E5F14F-49D2-4700-B67F-67F6B8B2F746}" destId="{3B20AB08-C558-4C58-ACDB-C3E617DD49E2}" srcOrd="0" destOrd="0" presId="urn:microsoft.com/office/officeart/2005/8/layout/radial1"/>
    <dgm:cxn modelId="{63D58725-35AA-498A-8755-FEE5D2759C7F}" srcId="{59D782A6-82B4-47FB-A3DC-51FF3E84450D}" destId="{03537970-78B7-4917-AAF8-BCD179A650A5}" srcOrd="3" destOrd="0" parTransId="{89E5F14F-49D2-4700-B67F-67F6B8B2F746}" sibTransId="{20580042-48B3-413F-B15A-BA3BE49EC5DF}"/>
    <dgm:cxn modelId="{6AC49DF9-C9FE-46E5-947D-FA5728E6977A}" type="presOf" srcId="{E242592E-623C-4999-B408-B4E85E9027E2}" destId="{334A50B7-3439-4E32-8344-BFD94EFB0B5C}" srcOrd="1" destOrd="0" presId="urn:microsoft.com/office/officeart/2005/8/layout/radial1"/>
    <dgm:cxn modelId="{F6299AED-19B4-47DE-8324-42B804B9D6E5}" type="presOf" srcId="{59D782A6-82B4-47FB-A3DC-51FF3E84450D}" destId="{B1312B98-3A5E-4415-9050-4ED8B60EF77B}" srcOrd="0" destOrd="0" presId="urn:microsoft.com/office/officeart/2005/8/layout/radial1"/>
    <dgm:cxn modelId="{3B90654D-0E35-4D29-B5BA-4955F56A1794}" type="presOf" srcId="{917E36DA-5492-4956-96FC-A2BAF31E62F9}" destId="{EDEC7C70-99EA-4E41-82B1-55A9BE7CB222}" srcOrd="0" destOrd="0" presId="urn:microsoft.com/office/officeart/2005/8/layout/radial1"/>
    <dgm:cxn modelId="{FA20E0F1-D2C3-42CF-ACDB-E1CEE79C180E}" srcId="{917E36DA-5492-4956-96FC-A2BAF31E62F9}" destId="{59D782A6-82B4-47FB-A3DC-51FF3E84450D}" srcOrd="0" destOrd="0" parTransId="{712479FF-65AD-4496-A1CA-B3CFF2887F4B}" sibTransId="{9DE792EF-A05A-4BAB-BBFE-705C380912D3}"/>
    <dgm:cxn modelId="{43BD38BF-2762-49AC-B7B9-B3399BD1788E}" type="presParOf" srcId="{EDEC7C70-99EA-4E41-82B1-55A9BE7CB222}" destId="{B1312B98-3A5E-4415-9050-4ED8B60EF77B}" srcOrd="0" destOrd="0" presId="urn:microsoft.com/office/officeart/2005/8/layout/radial1"/>
    <dgm:cxn modelId="{8EB98FFA-1859-462F-9556-B23798016FB4}" type="presParOf" srcId="{EDEC7C70-99EA-4E41-82B1-55A9BE7CB222}" destId="{36A1A7B6-6B99-4569-8B27-889D5A70E406}" srcOrd="1" destOrd="0" presId="urn:microsoft.com/office/officeart/2005/8/layout/radial1"/>
    <dgm:cxn modelId="{E4898449-BAB5-4A4A-BC1C-AA519B850126}" type="presParOf" srcId="{36A1A7B6-6B99-4569-8B27-889D5A70E406}" destId="{71D247F0-FD9A-4726-A8EE-2C9A77AFDFDD}" srcOrd="0" destOrd="0" presId="urn:microsoft.com/office/officeart/2005/8/layout/radial1"/>
    <dgm:cxn modelId="{0AE353D1-9F63-482A-8FEA-D8BE5EC724B7}" type="presParOf" srcId="{EDEC7C70-99EA-4E41-82B1-55A9BE7CB222}" destId="{2ACA513F-5806-456C-8190-B9D8161A64EC}" srcOrd="2" destOrd="0" presId="urn:microsoft.com/office/officeart/2005/8/layout/radial1"/>
    <dgm:cxn modelId="{E7B5AC23-76D4-4215-9918-1F7F921CDAE5}" type="presParOf" srcId="{EDEC7C70-99EA-4E41-82B1-55A9BE7CB222}" destId="{0E64BA6E-5B43-4660-BA2C-D8663039B23E}" srcOrd="3" destOrd="0" presId="urn:microsoft.com/office/officeart/2005/8/layout/radial1"/>
    <dgm:cxn modelId="{4E0D7A7C-8F25-4434-838F-C4BCF6A9C7AB}" type="presParOf" srcId="{0E64BA6E-5B43-4660-BA2C-D8663039B23E}" destId="{334A50B7-3439-4E32-8344-BFD94EFB0B5C}" srcOrd="0" destOrd="0" presId="urn:microsoft.com/office/officeart/2005/8/layout/radial1"/>
    <dgm:cxn modelId="{961BE5FB-4452-4CCA-9C38-2A7DCBC31020}" type="presParOf" srcId="{EDEC7C70-99EA-4E41-82B1-55A9BE7CB222}" destId="{E15725B2-F43A-4FD8-98F5-BBE820B18B4D}" srcOrd="4" destOrd="0" presId="urn:microsoft.com/office/officeart/2005/8/layout/radial1"/>
    <dgm:cxn modelId="{7476B334-A8D9-4E10-9366-82BA40A19D7D}" type="presParOf" srcId="{EDEC7C70-99EA-4E41-82B1-55A9BE7CB222}" destId="{6895CF4A-DFE7-4333-8840-9376D6D50327}" srcOrd="5" destOrd="0" presId="urn:microsoft.com/office/officeart/2005/8/layout/radial1"/>
    <dgm:cxn modelId="{3F3F9018-2A15-461E-ABD8-9749FFFC71CF}" type="presParOf" srcId="{6895CF4A-DFE7-4333-8840-9376D6D50327}" destId="{F4E7317E-219A-4B2C-A1EB-29494852C629}" srcOrd="0" destOrd="0" presId="urn:microsoft.com/office/officeart/2005/8/layout/radial1"/>
    <dgm:cxn modelId="{4B11AC39-BE97-48CD-9F61-73A76E4DC63D}" type="presParOf" srcId="{EDEC7C70-99EA-4E41-82B1-55A9BE7CB222}" destId="{1E78210A-0C7E-4B2B-A4C1-B0E653D273AC}" srcOrd="6" destOrd="0" presId="urn:microsoft.com/office/officeart/2005/8/layout/radial1"/>
    <dgm:cxn modelId="{F827764F-DBF5-4187-BDA2-628EB142B101}" type="presParOf" srcId="{EDEC7C70-99EA-4E41-82B1-55A9BE7CB222}" destId="{3B20AB08-C558-4C58-ACDB-C3E617DD49E2}" srcOrd="7" destOrd="0" presId="urn:microsoft.com/office/officeart/2005/8/layout/radial1"/>
    <dgm:cxn modelId="{D1F0AB5D-A06F-45EC-BF4B-C687F0857ECD}" type="presParOf" srcId="{3B20AB08-C558-4C58-ACDB-C3E617DD49E2}" destId="{8C7E973B-78B5-43E9-8117-26C8C551198B}" srcOrd="0" destOrd="0" presId="urn:microsoft.com/office/officeart/2005/8/layout/radial1"/>
    <dgm:cxn modelId="{EB9629C2-572E-4F56-B9F3-FD23B4D22C2D}" type="presParOf" srcId="{EDEC7C70-99EA-4E41-82B1-55A9BE7CB222}" destId="{CFAB31BA-2E91-41B3-8519-E2A7773CD33E}" srcOrd="8"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780065-DA77-4116-B25C-AD9535A6D780}" type="doc">
      <dgm:prSet loTypeId="urn:microsoft.com/office/officeart/2009/3/layout/IncreasingArrowsProcess" loCatId="process" qsTypeId="urn:microsoft.com/office/officeart/2005/8/quickstyle/simple1" qsCatId="simple" csTypeId="urn:microsoft.com/office/officeart/2005/8/colors/colorful2" csCatId="colorful" phldr="1"/>
      <dgm:spPr/>
    </dgm:pt>
    <dgm:pt modelId="{925BF6ED-13CE-4CE4-B25F-FFE28800BC59}">
      <dgm:prSet phldrT="[Texto]"/>
      <dgm:spPr/>
      <dgm:t>
        <a:bodyPr/>
        <a:lstStyle/>
        <a:p>
          <a:r>
            <a:rPr lang="es-EC" dirty="0"/>
            <a:t>Por las fuentes de información:</a:t>
          </a:r>
        </a:p>
      </dgm:t>
    </dgm:pt>
    <dgm:pt modelId="{E76AA617-2BB9-4037-84AE-1645EBE9055F}" type="parTrans" cxnId="{F07578A5-18F0-4C62-B7A7-F8D4496EAAF1}">
      <dgm:prSet/>
      <dgm:spPr/>
      <dgm:t>
        <a:bodyPr/>
        <a:lstStyle/>
        <a:p>
          <a:endParaRPr lang="es-EC"/>
        </a:p>
      </dgm:t>
    </dgm:pt>
    <dgm:pt modelId="{B65EBDB7-88F8-43AE-B972-47DE8DF0BC85}" type="sibTrans" cxnId="{F07578A5-18F0-4C62-B7A7-F8D4496EAAF1}">
      <dgm:prSet/>
      <dgm:spPr/>
      <dgm:t>
        <a:bodyPr/>
        <a:lstStyle/>
        <a:p>
          <a:endParaRPr lang="es-EC"/>
        </a:p>
      </dgm:t>
    </dgm:pt>
    <dgm:pt modelId="{C1967646-9FAD-49CD-B317-DCE7FAD4A881}">
      <dgm:prSet phldrT="[Texto]"/>
      <dgm:spPr/>
      <dgm:t>
        <a:bodyPr/>
        <a:lstStyle/>
        <a:p>
          <a:r>
            <a:rPr lang="es-EC" dirty="0"/>
            <a:t>Por el control de variables:</a:t>
          </a:r>
        </a:p>
      </dgm:t>
    </dgm:pt>
    <dgm:pt modelId="{9AB2FE43-D720-46DD-AE99-47B82DA38E95}" type="parTrans" cxnId="{F4510A70-3BE0-4E9B-934F-7470FB8AEF62}">
      <dgm:prSet/>
      <dgm:spPr/>
      <dgm:t>
        <a:bodyPr/>
        <a:lstStyle/>
        <a:p>
          <a:endParaRPr lang="es-EC"/>
        </a:p>
      </dgm:t>
    </dgm:pt>
    <dgm:pt modelId="{79D9458F-DA56-42B6-A399-661683BBFB0A}" type="sibTrans" cxnId="{F4510A70-3BE0-4E9B-934F-7470FB8AEF62}">
      <dgm:prSet/>
      <dgm:spPr/>
      <dgm:t>
        <a:bodyPr/>
        <a:lstStyle/>
        <a:p>
          <a:endParaRPr lang="es-EC"/>
        </a:p>
      </dgm:t>
    </dgm:pt>
    <dgm:pt modelId="{70E34E38-6280-4156-8269-134C0DFB5A25}">
      <dgm:prSet phldrT="[Texto]"/>
      <dgm:spPr/>
      <dgm:t>
        <a:bodyPr/>
        <a:lstStyle/>
        <a:p>
          <a:r>
            <a:rPr lang="es-EC" dirty="0"/>
            <a:t>Documental </a:t>
          </a:r>
        </a:p>
      </dgm:t>
    </dgm:pt>
    <dgm:pt modelId="{89C57BF3-8E1B-4BD9-8142-9319CF230F06}" type="parTrans" cxnId="{D099BD2B-076C-4B92-A30F-17CFEEA77DB5}">
      <dgm:prSet/>
      <dgm:spPr/>
      <dgm:t>
        <a:bodyPr/>
        <a:lstStyle/>
        <a:p>
          <a:endParaRPr lang="es-EC"/>
        </a:p>
      </dgm:t>
    </dgm:pt>
    <dgm:pt modelId="{47624105-12F1-4D30-AAD3-5CCBE29E3000}" type="sibTrans" cxnId="{D099BD2B-076C-4B92-A30F-17CFEEA77DB5}">
      <dgm:prSet/>
      <dgm:spPr/>
      <dgm:t>
        <a:bodyPr/>
        <a:lstStyle/>
        <a:p>
          <a:endParaRPr lang="es-EC"/>
        </a:p>
      </dgm:t>
    </dgm:pt>
    <dgm:pt modelId="{C9C37A14-E540-4AC6-A8EC-C587CFF39DF8}">
      <dgm:prSet phldrT="[Texto]"/>
      <dgm:spPr/>
      <dgm:t>
        <a:bodyPr/>
        <a:lstStyle/>
        <a:p>
          <a:r>
            <a:rPr lang="es-EC" dirty="0"/>
            <a:t>No experimental</a:t>
          </a:r>
        </a:p>
      </dgm:t>
    </dgm:pt>
    <dgm:pt modelId="{E26D1DA4-CE9F-41B6-8322-1AE9FF9FD52D}" type="parTrans" cxnId="{24D71B69-472F-4587-9653-02DAC92BDC59}">
      <dgm:prSet/>
      <dgm:spPr/>
      <dgm:t>
        <a:bodyPr/>
        <a:lstStyle/>
        <a:p>
          <a:endParaRPr lang="es-EC"/>
        </a:p>
      </dgm:t>
    </dgm:pt>
    <dgm:pt modelId="{F6CEB527-0C39-4D38-A794-8CF0BDD6AC06}" type="sibTrans" cxnId="{24D71B69-472F-4587-9653-02DAC92BDC59}">
      <dgm:prSet/>
      <dgm:spPr/>
      <dgm:t>
        <a:bodyPr/>
        <a:lstStyle/>
        <a:p>
          <a:endParaRPr lang="es-EC"/>
        </a:p>
      </dgm:t>
    </dgm:pt>
    <dgm:pt modelId="{C3606B8E-837A-4E9D-A944-2C777F20DF55}">
      <dgm:prSet phldrT="[Texto]"/>
      <dgm:spPr/>
      <dgm:t>
        <a:bodyPr/>
        <a:lstStyle/>
        <a:p>
          <a:r>
            <a:rPr lang="es-EC" dirty="0"/>
            <a:t>Por el alcance:</a:t>
          </a:r>
        </a:p>
      </dgm:t>
    </dgm:pt>
    <dgm:pt modelId="{1216AF1D-33F3-4639-8647-16C6312748CC}" type="parTrans" cxnId="{FEA70125-E4DE-4F88-9028-7FECAC5784EB}">
      <dgm:prSet/>
      <dgm:spPr/>
      <dgm:t>
        <a:bodyPr/>
        <a:lstStyle/>
        <a:p>
          <a:endParaRPr lang="es-EC"/>
        </a:p>
      </dgm:t>
    </dgm:pt>
    <dgm:pt modelId="{FFFB2D7F-7BDF-4EDD-BD58-699090ADEC48}" type="sibTrans" cxnId="{FEA70125-E4DE-4F88-9028-7FECAC5784EB}">
      <dgm:prSet/>
      <dgm:spPr/>
      <dgm:t>
        <a:bodyPr/>
        <a:lstStyle/>
        <a:p>
          <a:endParaRPr lang="es-EC"/>
        </a:p>
      </dgm:t>
    </dgm:pt>
    <dgm:pt modelId="{47E71464-FCCC-4207-89DD-DC2CA7B5DD50}">
      <dgm:prSet phldrT="[Texto]"/>
      <dgm:spPr/>
      <dgm:t>
        <a:bodyPr/>
        <a:lstStyle/>
        <a:p>
          <a:r>
            <a:rPr lang="es-EC" dirty="0"/>
            <a:t>Descriptivo</a:t>
          </a:r>
        </a:p>
      </dgm:t>
    </dgm:pt>
    <dgm:pt modelId="{AFEB2366-B465-4992-AB69-5196AAA5D893}" type="parTrans" cxnId="{B21646A7-9336-4F59-BF4D-BFE61AEA0671}">
      <dgm:prSet/>
      <dgm:spPr/>
      <dgm:t>
        <a:bodyPr/>
        <a:lstStyle/>
        <a:p>
          <a:endParaRPr lang="es-EC"/>
        </a:p>
      </dgm:t>
    </dgm:pt>
    <dgm:pt modelId="{090DC7F9-A7B4-4DE5-AB47-444B95F1AFC2}" type="sibTrans" cxnId="{B21646A7-9336-4F59-BF4D-BFE61AEA0671}">
      <dgm:prSet/>
      <dgm:spPr/>
      <dgm:t>
        <a:bodyPr/>
        <a:lstStyle/>
        <a:p>
          <a:endParaRPr lang="es-EC"/>
        </a:p>
      </dgm:t>
    </dgm:pt>
    <dgm:pt modelId="{DD9FFBE7-AA8F-4846-8DC4-634182C2D1BE}" type="pres">
      <dgm:prSet presAssocID="{30780065-DA77-4116-B25C-AD9535A6D780}" presName="Name0" presStyleCnt="0">
        <dgm:presLayoutVars>
          <dgm:chMax val="5"/>
          <dgm:chPref val="5"/>
          <dgm:dir/>
          <dgm:animLvl val="lvl"/>
        </dgm:presLayoutVars>
      </dgm:prSet>
      <dgm:spPr/>
    </dgm:pt>
    <dgm:pt modelId="{06A02294-B6BD-48AA-A4F6-B559F5276161}" type="pres">
      <dgm:prSet presAssocID="{925BF6ED-13CE-4CE4-B25F-FFE28800BC59}" presName="parentText1" presStyleLbl="node1" presStyleIdx="0" presStyleCnt="3">
        <dgm:presLayoutVars>
          <dgm:chMax/>
          <dgm:chPref val="3"/>
          <dgm:bulletEnabled val="1"/>
        </dgm:presLayoutVars>
      </dgm:prSet>
      <dgm:spPr/>
      <dgm:t>
        <a:bodyPr/>
        <a:lstStyle/>
        <a:p>
          <a:endParaRPr lang="es-EC"/>
        </a:p>
      </dgm:t>
    </dgm:pt>
    <dgm:pt modelId="{AED61580-088D-40E0-B6A1-A27EF47F5D4A}" type="pres">
      <dgm:prSet presAssocID="{925BF6ED-13CE-4CE4-B25F-FFE28800BC59}" presName="childText1" presStyleLbl="solidAlignAcc1" presStyleIdx="0" presStyleCnt="3">
        <dgm:presLayoutVars>
          <dgm:chMax val="0"/>
          <dgm:chPref val="0"/>
          <dgm:bulletEnabled val="1"/>
        </dgm:presLayoutVars>
      </dgm:prSet>
      <dgm:spPr/>
      <dgm:t>
        <a:bodyPr/>
        <a:lstStyle/>
        <a:p>
          <a:endParaRPr lang="es-EC"/>
        </a:p>
      </dgm:t>
    </dgm:pt>
    <dgm:pt modelId="{D59BDEFB-3F6B-4A4E-B6CB-2F8B07454F98}" type="pres">
      <dgm:prSet presAssocID="{C1967646-9FAD-49CD-B317-DCE7FAD4A881}" presName="parentText2" presStyleLbl="node1" presStyleIdx="1" presStyleCnt="3" custLinFactNeighborX="1406" custLinFactNeighborY="10285">
        <dgm:presLayoutVars>
          <dgm:chMax/>
          <dgm:chPref val="3"/>
          <dgm:bulletEnabled val="1"/>
        </dgm:presLayoutVars>
      </dgm:prSet>
      <dgm:spPr/>
      <dgm:t>
        <a:bodyPr/>
        <a:lstStyle/>
        <a:p>
          <a:endParaRPr lang="es-EC"/>
        </a:p>
      </dgm:t>
    </dgm:pt>
    <dgm:pt modelId="{F613BC9E-ECBA-4610-8005-CE1D9F2DFB93}" type="pres">
      <dgm:prSet presAssocID="{C1967646-9FAD-49CD-B317-DCE7FAD4A881}" presName="childText2" presStyleLbl="solidAlignAcc1" presStyleIdx="1" presStyleCnt="3">
        <dgm:presLayoutVars>
          <dgm:chMax val="0"/>
          <dgm:chPref val="0"/>
          <dgm:bulletEnabled val="1"/>
        </dgm:presLayoutVars>
      </dgm:prSet>
      <dgm:spPr/>
      <dgm:t>
        <a:bodyPr/>
        <a:lstStyle/>
        <a:p>
          <a:endParaRPr lang="es-EC"/>
        </a:p>
      </dgm:t>
    </dgm:pt>
    <dgm:pt modelId="{A1C3AB4C-96CC-481A-9528-E5813E4ECB67}" type="pres">
      <dgm:prSet presAssocID="{C3606B8E-837A-4E9D-A944-2C777F20DF55}" presName="parentText3" presStyleLbl="node1" presStyleIdx="2" presStyleCnt="3" custLinFactNeighborX="0" custLinFactNeighborY="15323">
        <dgm:presLayoutVars>
          <dgm:chMax/>
          <dgm:chPref val="3"/>
          <dgm:bulletEnabled val="1"/>
        </dgm:presLayoutVars>
      </dgm:prSet>
      <dgm:spPr/>
      <dgm:t>
        <a:bodyPr/>
        <a:lstStyle/>
        <a:p>
          <a:endParaRPr lang="es-EC"/>
        </a:p>
      </dgm:t>
    </dgm:pt>
    <dgm:pt modelId="{18F6C1BF-4ED2-4576-A2D7-9AA29E4EEF11}" type="pres">
      <dgm:prSet presAssocID="{C3606B8E-837A-4E9D-A944-2C777F20DF55}" presName="childText3" presStyleLbl="solidAlignAcc1" presStyleIdx="2" presStyleCnt="3">
        <dgm:presLayoutVars>
          <dgm:chMax val="0"/>
          <dgm:chPref val="0"/>
          <dgm:bulletEnabled val="1"/>
        </dgm:presLayoutVars>
      </dgm:prSet>
      <dgm:spPr/>
      <dgm:t>
        <a:bodyPr/>
        <a:lstStyle/>
        <a:p>
          <a:endParaRPr lang="es-EC"/>
        </a:p>
      </dgm:t>
    </dgm:pt>
  </dgm:ptLst>
  <dgm:cxnLst>
    <dgm:cxn modelId="{3EA84FE9-CE84-4381-A906-562AF918FFE7}" type="presOf" srcId="{47E71464-FCCC-4207-89DD-DC2CA7B5DD50}" destId="{18F6C1BF-4ED2-4576-A2D7-9AA29E4EEF11}" srcOrd="0" destOrd="0" presId="urn:microsoft.com/office/officeart/2009/3/layout/IncreasingArrowsProcess"/>
    <dgm:cxn modelId="{24D71B69-472F-4587-9653-02DAC92BDC59}" srcId="{C1967646-9FAD-49CD-B317-DCE7FAD4A881}" destId="{C9C37A14-E540-4AC6-A8EC-C587CFF39DF8}" srcOrd="0" destOrd="0" parTransId="{E26D1DA4-CE9F-41B6-8322-1AE9FF9FD52D}" sibTransId="{F6CEB527-0C39-4D38-A794-8CF0BDD6AC06}"/>
    <dgm:cxn modelId="{D099BD2B-076C-4B92-A30F-17CFEEA77DB5}" srcId="{925BF6ED-13CE-4CE4-B25F-FFE28800BC59}" destId="{70E34E38-6280-4156-8269-134C0DFB5A25}" srcOrd="0" destOrd="0" parTransId="{89C57BF3-8E1B-4BD9-8142-9319CF230F06}" sibTransId="{47624105-12F1-4D30-AAD3-5CCBE29E3000}"/>
    <dgm:cxn modelId="{FEA70125-E4DE-4F88-9028-7FECAC5784EB}" srcId="{30780065-DA77-4116-B25C-AD9535A6D780}" destId="{C3606B8E-837A-4E9D-A944-2C777F20DF55}" srcOrd="2" destOrd="0" parTransId="{1216AF1D-33F3-4639-8647-16C6312748CC}" sibTransId="{FFFB2D7F-7BDF-4EDD-BD58-699090ADEC48}"/>
    <dgm:cxn modelId="{F4510A70-3BE0-4E9B-934F-7470FB8AEF62}" srcId="{30780065-DA77-4116-B25C-AD9535A6D780}" destId="{C1967646-9FAD-49CD-B317-DCE7FAD4A881}" srcOrd="1" destOrd="0" parTransId="{9AB2FE43-D720-46DD-AE99-47B82DA38E95}" sibTransId="{79D9458F-DA56-42B6-A399-661683BBFB0A}"/>
    <dgm:cxn modelId="{9541D12F-7282-4777-B128-AF0D20B054B1}" type="presOf" srcId="{C3606B8E-837A-4E9D-A944-2C777F20DF55}" destId="{A1C3AB4C-96CC-481A-9528-E5813E4ECB67}" srcOrd="0" destOrd="0" presId="urn:microsoft.com/office/officeart/2009/3/layout/IncreasingArrowsProcess"/>
    <dgm:cxn modelId="{F07578A5-18F0-4C62-B7A7-F8D4496EAAF1}" srcId="{30780065-DA77-4116-B25C-AD9535A6D780}" destId="{925BF6ED-13CE-4CE4-B25F-FFE28800BC59}" srcOrd="0" destOrd="0" parTransId="{E76AA617-2BB9-4037-84AE-1645EBE9055F}" sibTransId="{B65EBDB7-88F8-43AE-B972-47DE8DF0BC85}"/>
    <dgm:cxn modelId="{B21646A7-9336-4F59-BF4D-BFE61AEA0671}" srcId="{C3606B8E-837A-4E9D-A944-2C777F20DF55}" destId="{47E71464-FCCC-4207-89DD-DC2CA7B5DD50}" srcOrd="0" destOrd="0" parTransId="{AFEB2366-B465-4992-AB69-5196AAA5D893}" sibTransId="{090DC7F9-A7B4-4DE5-AB47-444B95F1AFC2}"/>
    <dgm:cxn modelId="{37CF0450-669E-42A2-AFE6-F5727425C766}" type="presOf" srcId="{30780065-DA77-4116-B25C-AD9535A6D780}" destId="{DD9FFBE7-AA8F-4846-8DC4-634182C2D1BE}" srcOrd="0" destOrd="0" presId="urn:microsoft.com/office/officeart/2009/3/layout/IncreasingArrowsProcess"/>
    <dgm:cxn modelId="{06D8A0FD-126A-4AC5-9036-23789FA85571}" type="presOf" srcId="{925BF6ED-13CE-4CE4-B25F-FFE28800BC59}" destId="{06A02294-B6BD-48AA-A4F6-B559F5276161}" srcOrd="0" destOrd="0" presId="urn:microsoft.com/office/officeart/2009/3/layout/IncreasingArrowsProcess"/>
    <dgm:cxn modelId="{C2037853-DF75-4721-A517-E6F93CD7E115}" type="presOf" srcId="{C9C37A14-E540-4AC6-A8EC-C587CFF39DF8}" destId="{F613BC9E-ECBA-4610-8005-CE1D9F2DFB93}" srcOrd="0" destOrd="0" presId="urn:microsoft.com/office/officeart/2009/3/layout/IncreasingArrowsProcess"/>
    <dgm:cxn modelId="{6571DE8B-92CC-41BB-8051-C2A0DD0ECED3}" type="presOf" srcId="{C1967646-9FAD-49CD-B317-DCE7FAD4A881}" destId="{D59BDEFB-3F6B-4A4E-B6CB-2F8B07454F98}" srcOrd="0" destOrd="0" presId="urn:microsoft.com/office/officeart/2009/3/layout/IncreasingArrowsProcess"/>
    <dgm:cxn modelId="{E064E0C7-5247-40C0-8E8F-1585E21AFFD2}" type="presOf" srcId="{70E34E38-6280-4156-8269-134C0DFB5A25}" destId="{AED61580-088D-40E0-B6A1-A27EF47F5D4A}" srcOrd="0" destOrd="0" presId="urn:microsoft.com/office/officeart/2009/3/layout/IncreasingArrowsProcess"/>
    <dgm:cxn modelId="{00B15EC6-4976-4252-AEF1-B221D04645FD}" type="presParOf" srcId="{DD9FFBE7-AA8F-4846-8DC4-634182C2D1BE}" destId="{06A02294-B6BD-48AA-A4F6-B559F5276161}" srcOrd="0" destOrd="0" presId="urn:microsoft.com/office/officeart/2009/3/layout/IncreasingArrowsProcess"/>
    <dgm:cxn modelId="{4DE58A7F-9B96-49B4-A20C-FAEF2427CBE8}" type="presParOf" srcId="{DD9FFBE7-AA8F-4846-8DC4-634182C2D1BE}" destId="{AED61580-088D-40E0-B6A1-A27EF47F5D4A}" srcOrd="1" destOrd="0" presId="urn:microsoft.com/office/officeart/2009/3/layout/IncreasingArrowsProcess"/>
    <dgm:cxn modelId="{54745CFD-2CF6-415F-BBBB-B38C7F0750F5}" type="presParOf" srcId="{DD9FFBE7-AA8F-4846-8DC4-634182C2D1BE}" destId="{D59BDEFB-3F6B-4A4E-B6CB-2F8B07454F98}" srcOrd="2" destOrd="0" presId="urn:microsoft.com/office/officeart/2009/3/layout/IncreasingArrowsProcess"/>
    <dgm:cxn modelId="{3EB12D80-3279-45D3-8648-F3FB2A964009}" type="presParOf" srcId="{DD9FFBE7-AA8F-4846-8DC4-634182C2D1BE}" destId="{F613BC9E-ECBA-4610-8005-CE1D9F2DFB93}" srcOrd="3" destOrd="0" presId="urn:microsoft.com/office/officeart/2009/3/layout/IncreasingArrowsProcess"/>
    <dgm:cxn modelId="{32562EB5-5555-434C-96A6-A5A65A000A08}" type="presParOf" srcId="{DD9FFBE7-AA8F-4846-8DC4-634182C2D1BE}" destId="{A1C3AB4C-96CC-481A-9528-E5813E4ECB67}" srcOrd="4" destOrd="0" presId="urn:microsoft.com/office/officeart/2009/3/layout/IncreasingArrowsProcess"/>
    <dgm:cxn modelId="{8253CADB-57D0-4195-99F8-674B95FB3B0A}" type="presParOf" srcId="{DD9FFBE7-AA8F-4846-8DC4-634182C2D1BE}" destId="{18F6C1BF-4ED2-4576-A2D7-9AA29E4EEF11}" srcOrd="5"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FA8136-009D-4866-A28D-E7209E7C390A}" type="doc">
      <dgm:prSet loTypeId="urn:microsoft.com/office/officeart/2005/8/layout/process2" loCatId="process" qsTypeId="urn:microsoft.com/office/officeart/2005/8/quickstyle/simple1" qsCatId="simple" csTypeId="urn:microsoft.com/office/officeart/2005/8/colors/accent1_1" csCatId="accent1" phldr="1"/>
      <dgm:spPr/>
    </dgm:pt>
    <dgm:pt modelId="{033FCC06-200A-4DD4-87C8-D66752D9F6DE}">
      <dgm:prSet phldrT="[Texto]"/>
      <dgm:spPr/>
      <dgm:t>
        <a:bodyPr/>
        <a:lstStyle/>
        <a:p>
          <a:r>
            <a:rPr lang="es-EC" dirty="0"/>
            <a:t>Método cualitativo</a:t>
          </a:r>
        </a:p>
      </dgm:t>
    </dgm:pt>
    <dgm:pt modelId="{C6960A28-BDC3-46CF-8658-4C1E4E3F8CEE}" type="parTrans" cxnId="{B4629189-4A05-44C4-98F0-FC6E3EADB950}">
      <dgm:prSet/>
      <dgm:spPr/>
      <dgm:t>
        <a:bodyPr/>
        <a:lstStyle/>
        <a:p>
          <a:endParaRPr lang="es-EC"/>
        </a:p>
      </dgm:t>
    </dgm:pt>
    <dgm:pt modelId="{C77B2877-9613-461F-B1CA-4C7338E216B1}" type="sibTrans" cxnId="{B4629189-4A05-44C4-98F0-FC6E3EADB950}">
      <dgm:prSet/>
      <dgm:spPr/>
      <dgm:t>
        <a:bodyPr/>
        <a:lstStyle/>
        <a:p>
          <a:endParaRPr lang="es-EC"/>
        </a:p>
      </dgm:t>
    </dgm:pt>
    <dgm:pt modelId="{4FF5D435-82D3-4538-9547-BB2067D6F7D4}">
      <dgm:prSet phldrT="[Texto]"/>
      <dgm:spPr/>
      <dgm:t>
        <a:bodyPr/>
        <a:lstStyle/>
        <a:p>
          <a:r>
            <a:rPr lang="es-EC" dirty="0"/>
            <a:t>Método cuantitativo</a:t>
          </a:r>
        </a:p>
      </dgm:t>
    </dgm:pt>
    <dgm:pt modelId="{A807CE01-D8FC-4537-9405-C2F0D2CEDB2B}" type="parTrans" cxnId="{3F0D3761-F98D-4157-929E-56CC90107E04}">
      <dgm:prSet/>
      <dgm:spPr/>
      <dgm:t>
        <a:bodyPr/>
        <a:lstStyle/>
        <a:p>
          <a:endParaRPr lang="es-EC"/>
        </a:p>
      </dgm:t>
    </dgm:pt>
    <dgm:pt modelId="{086BDC2B-EC33-47AB-8F0B-C778702F0E5B}" type="sibTrans" cxnId="{3F0D3761-F98D-4157-929E-56CC90107E04}">
      <dgm:prSet/>
      <dgm:spPr/>
      <dgm:t>
        <a:bodyPr/>
        <a:lstStyle/>
        <a:p>
          <a:endParaRPr lang="es-EC"/>
        </a:p>
      </dgm:t>
    </dgm:pt>
    <dgm:pt modelId="{22112075-0164-4093-AF1B-C57BEB770553}" type="pres">
      <dgm:prSet presAssocID="{ADFA8136-009D-4866-A28D-E7209E7C390A}" presName="linearFlow" presStyleCnt="0">
        <dgm:presLayoutVars>
          <dgm:resizeHandles val="exact"/>
        </dgm:presLayoutVars>
      </dgm:prSet>
      <dgm:spPr/>
    </dgm:pt>
    <dgm:pt modelId="{8B7A29A7-5E61-497C-9D9F-AB379A60098D}" type="pres">
      <dgm:prSet presAssocID="{033FCC06-200A-4DD4-87C8-D66752D9F6DE}" presName="node" presStyleLbl="node1" presStyleIdx="0" presStyleCnt="2">
        <dgm:presLayoutVars>
          <dgm:bulletEnabled val="1"/>
        </dgm:presLayoutVars>
      </dgm:prSet>
      <dgm:spPr/>
      <dgm:t>
        <a:bodyPr/>
        <a:lstStyle/>
        <a:p>
          <a:endParaRPr lang="es-EC"/>
        </a:p>
      </dgm:t>
    </dgm:pt>
    <dgm:pt modelId="{BF017373-9A4C-4FB4-87B6-1528D3FA4178}" type="pres">
      <dgm:prSet presAssocID="{C77B2877-9613-461F-B1CA-4C7338E216B1}" presName="sibTrans" presStyleLbl="sibTrans2D1" presStyleIdx="0" presStyleCnt="1"/>
      <dgm:spPr/>
      <dgm:t>
        <a:bodyPr/>
        <a:lstStyle/>
        <a:p>
          <a:endParaRPr lang="es-EC"/>
        </a:p>
      </dgm:t>
    </dgm:pt>
    <dgm:pt modelId="{CE83E4AE-9DA0-4CE0-B407-A1796B18A090}" type="pres">
      <dgm:prSet presAssocID="{C77B2877-9613-461F-B1CA-4C7338E216B1}" presName="connectorText" presStyleLbl="sibTrans2D1" presStyleIdx="0" presStyleCnt="1"/>
      <dgm:spPr/>
      <dgm:t>
        <a:bodyPr/>
        <a:lstStyle/>
        <a:p>
          <a:endParaRPr lang="es-EC"/>
        </a:p>
      </dgm:t>
    </dgm:pt>
    <dgm:pt modelId="{75B5D7F0-9D41-43C5-9D4C-18EAFF29B761}" type="pres">
      <dgm:prSet presAssocID="{4FF5D435-82D3-4538-9547-BB2067D6F7D4}" presName="node" presStyleLbl="node1" presStyleIdx="1" presStyleCnt="2">
        <dgm:presLayoutVars>
          <dgm:bulletEnabled val="1"/>
        </dgm:presLayoutVars>
      </dgm:prSet>
      <dgm:spPr/>
      <dgm:t>
        <a:bodyPr/>
        <a:lstStyle/>
        <a:p>
          <a:endParaRPr lang="es-EC"/>
        </a:p>
      </dgm:t>
    </dgm:pt>
  </dgm:ptLst>
  <dgm:cxnLst>
    <dgm:cxn modelId="{B4629189-4A05-44C4-98F0-FC6E3EADB950}" srcId="{ADFA8136-009D-4866-A28D-E7209E7C390A}" destId="{033FCC06-200A-4DD4-87C8-D66752D9F6DE}" srcOrd="0" destOrd="0" parTransId="{C6960A28-BDC3-46CF-8658-4C1E4E3F8CEE}" sibTransId="{C77B2877-9613-461F-B1CA-4C7338E216B1}"/>
    <dgm:cxn modelId="{3F0D3761-F98D-4157-929E-56CC90107E04}" srcId="{ADFA8136-009D-4866-A28D-E7209E7C390A}" destId="{4FF5D435-82D3-4538-9547-BB2067D6F7D4}" srcOrd="1" destOrd="0" parTransId="{A807CE01-D8FC-4537-9405-C2F0D2CEDB2B}" sibTransId="{086BDC2B-EC33-47AB-8F0B-C778702F0E5B}"/>
    <dgm:cxn modelId="{72473D99-93C5-4970-A214-36F255ACB9C6}" type="presOf" srcId="{033FCC06-200A-4DD4-87C8-D66752D9F6DE}" destId="{8B7A29A7-5E61-497C-9D9F-AB379A60098D}" srcOrd="0" destOrd="0" presId="urn:microsoft.com/office/officeart/2005/8/layout/process2"/>
    <dgm:cxn modelId="{0572394F-73C4-4921-B64E-BC71640946C1}" type="presOf" srcId="{C77B2877-9613-461F-B1CA-4C7338E216B1}" destId="{CE83E4AE-9DA0-4CE0-B407-A1796B18A090}" srcOrd="1" destOrd="0" presId="urn:microsoft.com/office/officeart/2005/8/layout/process2"/>
    <dgm:cxn modelId="{01B9E67A-A902-4F37-8DBD-803840FBB168}" type="presOf" srcId="{ADFA8136-009D-4866-A28D-E7209E7C390A}" destId="{22112075-0164-4093-AF1B-C57BEB770553}" srcOrd="0" destOrd="0" presId="urn:microsoft.com/office/officeart/2005/8/layout/process2"/>
    <dgm:cxn modelId="{2B4C7FDC-3459-4F6F-86BD-C68B1F80C8CC}" type="presOf" srcId="{4FF5D435-82D3-4538-9547-BB2067D6F7D4}" destId="{75B5D7F0-9D41-43C5-9D4C-18EAFF29B761}" srcOrd="0" destOrd="0" presId="urn:microsoft.com/office/officeart/2005/8/layout/process2"/>
    <dgm:cxn modelId="{95D5C0A3-9E12-4945-9665-4783A135F102}" type="presOf" srcId="{C77B2877-9613-461F-B1CA-4C7338E216B1}" destId="{BF017373-9A4C-4FB4-87B6-1528D3FA4178}" srcOrd="0" destOrd="0" presId="urn:microsoft.com/office/officeart/2005/8/layout/process2"/>
    <dgm:cxn modelId="{15D772C2-F249-46E5-9B29-3A2CD2D030E7}" type="presParOf" srcId="{22112075-0164-4093-AF1B-C57BEB770553}" destId="{8B7A29A7-5E61-497C-9D9F-AB379A60098D}" srcOrd="0" destOrd="0" presId="urn:microsoft.com/office/officeart/2005/8/layout/process2"/>
    <dgm:cxn modelId="{D303AF9A-34B5-4FEB-9B7E-5641884648D5}" type="presParOf" srcId="{22112075-0164-4093-AF1B-C57BEB770553}" destId="{BF017373-9A4C-4FB4-87B6-1528D3FA4178}" srcOrd="1" destOrd="0" presId="urn:microsoft.com/office/officeart/2005/8/layout/process2"/>
    <dgm:cxn modelId="{048C7EF4-6CE6-439F-82B6-300A7D4F4BFE}" type="presParOf" srcId="{BF017373-9A4C-4FB4-87B6-1528D3FA4178}" destId="{CE83E4AE-9DA0-4CE0-B407-A1796B18A090}" srcOrd="0" destOrd="0" presId="urn:microsoft.com/office/officeart/2005/8/layout/process2"/>
    <dgm:cxn modelId="{A419C0D0-9E4A-4B1A-851D-8F64A211F0B3}" type="presParOf" srcId="{22112075-0164-4093-AF1B-C57BEB770553}" destId="{75B5D7F0-9D41-43C5-9D4C-18EAFF29B761}"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C79930-3DD9-46C9-B96F-589B20416E8C}" type="doc">
      <dgm:prSet loTypeId="urn:microsoft.com/office/officeart/2005/8/layout/orgChart1" loCatId="hierarchy" qsTypeId="urn:microsoft.com/office/officeart/2005/8/quickstyle/simple3" qsCatId="simple" csTypeId="urn:microsoft.com/office/officeart/2005/8/colors/accent0_1" csCatId="mainScheme" phldr="1"/>
      <dgm:spPr/>
      <dgm:t>
        <a:bodyPr/>
        <a:lstStyle/>
        <a:p>
          <a:endParaRPr lang="es-EC"/>
        </a:p>
      </dgm:t>
    </dgm:pt>
    <dgm:pt modelId="{B388730C-20C4-40D8-8A4F-220930308172}">
      <dgm:prSet phldrT="[Texto]" custT="1"/>
      <dgm:spPr/>
      <dgm:t>
        <a:bodyPr/>
        <a:lstStyle/>
        <a:p>
          <a:pPr algn="ctr"/>
          <a:r>
            <a:rPr lang="es-EC" sz="1400" b="1" baseline="30000">
              <a:latin typeface="Times New Roman" pitchFamily="18" charset="0"/>
              <a:cs typeface="Times New Roman" pitchFamily="18" charset="0"/>
            </a:rPr>
            <a:t>Tipos de costos</a:t>
          </a:r>
        </a:p>
      </dgm:t>
    </dgm:pt>
    <dgm:pt modelId="{AF38CF32-C9CA-45FB-8631-2E0A23592AFE}" type="parTrans" cxnId="{9C0388FF-9065-44F2-97D2-DBFC7A6CFEC6}">
      <dgm:prSet/>
      <dgm:spPr/>
      <dgm:t>
        <a:bodyPr/>
        <a:lstStyle/>
        <a:p>
          <a:pPr algn="ctr"/>
          <a:endParaRPr lang="es-EC" sz="1400" baseline="30000">
            <a:latin typeface="Times New Roman" pitchFamily="18" charset="0"/>
            <a:cs typeface="Times New Roman" pitchFamily="18" charset="0"/>
          </a:endParaRPr>
        </a:p>
      </dgm:t>
    </dgm:pt>
    <dgm:pt modelId="{AD555644-FE3D-41EC-AE7C-9AF0D903D239}" type="sibTrans" cxnId="{9C0388FF-9065-44F2-97D2-DBFC7A6CFEC6}">
      <dgm:prSet/>
      <dgm:spPr/>
      <dgm:t>
        <a:bodyPr/>
        <a:lstStyle/>
        <a:p>
          <a:pPr algn="ctr"/>
          <a:endParaRPr lang="es-EC" sz="1400" baseline="30000">
            <a:latin typeface="Times New Roman" pitchFamily="18" charset="0"/>
            <a:cs typeface="Times New Roman" pitchFamily="18" charset="0"/>
          </a:endParaRPr>
        </a:p>
      </dgm:t>
    </dgm:pt>
    <dgm:pt modelId="{333F0118-3C83-4B70-8043-44C567499040}">
      <dgm:prSet phldrT="[Texto]" custT="1"/>
      <dgm:spPr/>
      <dgm:t>
        <a:bodyPr/>
        <a:lstStyle/>
        <a:p>
          <a:pPr algn="ctr"/>
          <a:r>
            <a:rPr lang="es-EC" sz="1400" b="1" baseline="30000" dirty="0">
              <a:solidFill>
                <a:schemeClr val="accent6"/>
              </a:solidFill>
              <a:latin typeface="Times New Roman" pitchFamily="18" charset="0"/>
              <a:cs typeface="Times New Roman" pitchFamily="18" charset="0"/>
            </a:rPr>
            <a:t>Costos directos</a:t>
          </a:r>
        </a:p>
      </dgm:t>
    </dgm:pt>
    <dgm:pt modelId="{76137F54-08DB-4BE4-8FB1-6AE113C5B5CD}" type="parTrans" cxnId="{4C44702B-08F0-4F93-BA2C-5891387B82E6}">
      <dgm:prSet/>
      <dgm:spPr/>
      <dgm:t>
        <a:bodyPr/>
        <a:lstStyle/>
        <a:p>
          <a:pPr algn="ctr"/>
          <a:endParaRPr lang="es-EC" sz="1400" baseline="30000">
            <a:latin typeface="Times New Roman" pitchFamily="18" charset="0"/>
            <a:cs typeface="Times New Roman" pitchFamily="18" charset="0"/>
          </a:endParaRPr>
        </a:p>
      </dgm:t>
    </dgm:pt>
    <dgm:pt modelId="{1C2DF5A7-ABA6-4985-B183-CAAC0654252B}" type="sibTrans" cxnId="{4C44702B-08F0-4F93-BA2C-5891387B82E6}">
      <dgm:prSet/>
      <dgm:spPr/>
      <dgm:t>
        <a:bodyPr/>
        <a:lstStyle/>
        <a:p>
          <a:pPr algn="ctr"/>
          <a:endParaRPr lang="es-EC" sz="1400" baseline="30000">
            <a:latin typeface="Times New Roman" pitchFamily="18" charset="0"/>
            <a:cs typeface="Times New Roman" pitchFamily="18" charset="0"/>
          </a:endParaRPr>
        </a:p>
      </dgm:t>
    </dgm:pt>
    <dgm:pt modelId="{2F314D27-72FC-4598-9281-FADB1A570C29}">
      <dgm:prSet phldrT="[Texto]" custT="1"/>
      <dgm:spPr/>
      <dgm:t>
        <a:bodyPr/>
        <a:lstStyle/>
        <a:p>
          <a:pPr algn="ctr"/>
          <a:r>
            <a:rPr lang="es-EC" sz="1400" baseline="30000">
              <a:latin typeface="Times New Roman" pitchFamily="18" charset="0"/>
              <a:cs typeface="Times New Roman" pitchFamily="18" charset="0"/>
            </a:rPr>
            <a:t>Fijos</a:t>
          </a:r>
        </a:p>
      </dgm:t>
    </dgm:pt>
    <dgm:pt modelId="{943A5D5E-6FA8-4D7A-8B3E-38A156EBB3E9}" type="parTrans" cxnId="{6E175A44-5CBC-48F1-AABA-1E760048E4D6}">
      <dgm:prSet/>
      <dgm:spPr/>
      <dgm:t>
        <a:bodyPr/>
        <a:lstStyle/>
        <a:p>
          <a:pPr algn="ctr"/>
          <a:endParaRPr lang="es-EC" sz="1400" baseline="30000">
            <a:latin typeface="Times New Roman" pitchFamily="18" charset="0"/>
            <a:cs typeface="Times New Roman" pitchFamily="18" charset="0"/>
          </a:endParaRPr>
        </a:p>
      </dgm:t>
    </dgm:pt>
    <dgm:pt modelId="{28BECB93-B86C-4745-A086-DAD0BD818402}" type="sibTrans" cxnId="{6E175A44-5CBC-48F1-AABA-1E760048E4D6}">
      <dgm:prSet/>
      <dgm:spPr/>
      <dgm:t>
        <a:bodyPr/>
        <a:lstStyle/>
        <a:p>
          <a:pPr algn="ctr"/>
          <a:endParaRPr lang="es-EC" sz="1400" baseline="30000">
            <a:latin typeface="Times New Roman" pitchFamily="18" charset="0"/>
            <a:cs typeface="Times New Roman" pitchFamily="18" charset="0"/>
          </a:endParaRPr>
        </a:p>
      </dgm:t>
    </dgm:pt>
    <dgm:pt modelId="{58896CF1-C173-4AF5-BB41-A34919336BCD}">
      <dgm:prSet phldrT="[Texto]" custT="1"/>
      <dgm:spPr/>
      <dgm:t>
        <a:bodyPr/>
        <a:lstStyle/>
        <a:p>
          <a:pPr algn="ctr"/>
          <a:r>
            <a:rPr lang="es-EC" sz="1400" baseline="30000">
              <a:latin typeface="Times New Roman" pitchFamily="18" charset="0"/>
              <a:cs typeface="Times New Roman" pitchFamily="18" charset="0"/>
            </a:rPr>
            <a:t>Variables</a:t>
          </a:r>
        </a:p>
      </dgm:t>
    </dgm:pt>
    <dgm:pt modelId="{4B476886-43BA-49B5-ABC3-78ECDE8B29D4}" type="parTrans" cxnId="{3CB53ADC-4273-4AF4-B12F-79E2E708B113}">
      <dgm:prSet/>
      <dgm:spPr/>
      <dgm:t>
        <a:bodyPr/>
        <a:lstStyle/>
        <a:p>
          <a:pPr algn="ctr"/>
          <a:endParaRPr lang="es-EC" sz="1400" baseline="30000">
            <a:latin typeface="Times New Roman" pitchFamily="18" charset="0"/>
            <a:cs typeface="Times New Roman" pitchFamily="18" charset="0"/>
          </a:endParaRPr>
        </a:p>
      </dgm:t>
    </dgm:pt>
    <dgm:pt modelId="{33F49D45-A069-4A08-89CB-31D38ACE5D6C}" type="sibTrans" cxnId="{3CB53ADC-4273-4AF4-B12F-79E2E708B113}">
      <dgm:prSet/>
      <dgm:spPr/>
      <dgm:t>
        <a:bodyPr/>
        <a:lstStyle/>
        <a:p>
          <a:pPr algn="ctr"/>
          <a:endParaRPr lang="es-EC" sz="1400" baseline="30000">
            <a:latin typeface="Times New Roman" pitchFamily="18" charset="0"/>
            <a:cs typeface="Times New Roman" pitchFamily="18" charset="0"/>
          </a:endParaRPr>
        </a:p>
      </dgm:t>
    </dgm:pt>
    <dgm:pt modelId="{112E699F-B20F-40E0-A6E5-D234C6CBDA76}">
      <dgm:prSet phldrT="[Texto]" custT="1"/>
      <dgm:spPr/>
      <dgm:t>
        <a:bodyPr/>
        <a:lstStyle/>
        <a:p>
          <a:pPr algn="ctr"/>
          <a:r>
            <a:rPr lang="es-EC" sz="1400" b="1" baseline="30000" dirty="0">
              <a:solidFill>
                <a:schemeClr val="accent6"/>
              </a:solidFill>
              <a:latin typeface="Times New Roman" pitchFamily="18" charset="0"/>
              <a:cs typeface="Times New Roman" pitchFamily="18" charset="0"/>
            </a:rPr>
            <a:t>Costos indirectos </a:t>
          </a:r>
        </a:p>
      </dgm:t>
    </dgm:pt>
    <dgm:pt modelId="{9804B3EA-EF21-468A-B8BA-142C00D9340C}" type="parTrans" cxnId="{406BA0D3-11D9-4C8E-A2D9-BF0630DF834C}">
      <dgm:prSet/>
      <dgm:spPr/>
      <dgm:t>
        <a:bodyPr/>
        <a:lstStyle/>
        <a:p>
          <a:pPr algn="ctr"/>
          <a:endParaRPr lang="es-EC" sz="1400" baseline="30000">
            <a:latin typeface="Times New Roman" pitchFamily="18" charset="0"/>
            <a:cs typeface="Times New Roman" pitchFamily="18" charset="0"/>
          </a:endParaRPr>
        </a:p>
      </dgm:t>
    </dgm:pt>
    <dgm:pt modelId="{D8B64A43-33BE-489C-94DA-195466ECA0CA}" type="sibTrans" cxnId="{406BA0D3-11D9-4C8E-A2D9-BF0630DF834C}">
      <dgm:prSet/>
      <dgm:spPr/>
      <dgm:t>
        <a:bodyPr/>
        <a:lstStyle/>
        <a:p>
          <a:pPr algn="ctr"/>
          <a:endParaRPr lang="es-EC" sz="1400" baseline="30000">
            <a:latin typeface="Times New Roman" pitchFamily="18" charset="0"/>
            <a:cs typeface="Times New Roman" pitchFamily="18" charset="0"/>
          </a:endParaRPr>
        </a:p>
      </dgm:t>
    </dgm:pt>
    <dgm:pt modelId="{2CABBB0F-BFCB-48A1-A6F3-A112E52CDC52}">
      <dgm:prSet phldrT="[Texto]" custT="1"/>
      <dgm:spPr/>
      <dgm:t>
        <a:bodyPr/>
        <a:lstStyle/>
        <a:p>
          <a:pPr algn="ctr"/>
          <a:r>
            <a:rPr lang="es-EC" sz="1400" baseline="30000">
              <a:latin typeface="Times New Roman" pitchFamily="18" charset="0"/>
              <a:cs typeface="Times New Roman" pitchFamily="18" charset="0"/>
            </a:rPr>
            <a:t>Especificos </a:t>
          </a:r>
        </a:p>
      </dgm:t>
    </dgm:pt>
    <dgm:pt modelId="{9C98E3E5-265F-4864-B3F3-0304ED0F3055}" type="parTrans" cxnId="{2C5E2466-571B-49F5-8FFC-9D6AC8D7F770}">
      <dgm:prSet/>
      <dgm:spPr/>
      <dgm:t>
        <a:bodyPr/>
        <a:lstStyle/>
        <a:p>
          <a:pPr algn="ctr"/>
          <a:endParaRPr lang="es-EC" sz="1400" baseline="30000">
            <a:latin typeface="Times New Roman" pitchFamily="18" charset="0"/>
            <a:cs typeface="Times New Roman" pitchFamily="18" charset="0"/>
          </a:endParaRPr>
        </a:p>
      </dgm:t>
    </dgm:pt>
    <dgm:pt modelId="{459E6040-D443-4F80-AA13-9577BD4C6E2D}" type="sibTrans" cxnId="{2C5E2466-571B-49F5-8FFC-9D6AC8D7F770}">
      <dgm:prSet/>
      <dgm:spPr/>
      <dgm:t>
        <a:bodyPr/>
        <a:lstStyle/>
        <a:p>
          <a:pPr algn="ctr"/>
          <a:endParaRPr lang="es-EC" sz="1400" baseline="30000">
            <a:latin typeface="Times New Roman" pitchFamily="18" charset="0"/>
            <a:cs typeface="Times New Roman" pitchFamily="18" charset="0"/>
          </a:endParaRPr>
        </a:p>
      </dgm:t>
    </dgm:pt>
    <dgm:pt modelId="{B595FE7F-0355-43CC-84C1-234C78DA199C}">
      <dgm:prSet phldrT="[Texto]" custT="1"/>
      <dgm:spPr/>
      <dgm:t>
        <a:bodyPr/>
        <a:lstStyle/>
        <a:p>
          <a:pPr algn="ctr"/>
          <a:r>
            <a:rPr lang="es-EC" sz="1400" baseline="30000" dirty="0">
              <a:latin typeface="Times New Roman" pitchFamily="18" charset="0"/>
              <a:cs typeface="Times New Roman" pitchFamily="18" charset="0"/>
            </a:rPr>
            <a:t>Remuneración de quienes intervienen directamente en el proceso de producción (coordinador de la producción y trabajador agrícola ) </a:t>
          </a:r>
        </a:p>
      </dgm:t>
    </dgm:pt>
    <dgm:pt modelId="{8B054082-6D12-40B1-854A-E6CD258F9E39}" type="parTrans" cxnId="{8F1AA56F-08AA-475C-9DDD-75AA18165DED}">
      <dgm:prSet/>
      <dgm:spPr/>
      <dgm:t>
        <a:bodyPr/>
        <a:lstStyle/>
        <a:p>
          <a:pPr algn="ctr"/>
          <a:endParaRPr lang="es-EC" sz="1400" baseline="30000">
            <a:latin typeface="Times New Roman" pitchFamily="18" charset="0"/>
            <a:cs typeface="Times New Roman" pitchFamily="18" charset="0"/>
          </a:endParaRPr>
        </a:p>
      </dgm:t>
    </dgm:pt>
    <dgm:pt modelId="{D29611D9-701D-4C41-A65D-DC24AB0F771E}" type="sibTrans" cxnId="{8F1AA56F-08AA-475C-9DDD-75AA18165DED}">
      <dgm:prSet/>
      <dgm:spPr/>
      <dgm:t>
        <a:bodyPr/>
        <a:lstStyle/>
        <a:p>
          <a:pPr algn="ctr"/>
          <a:endParaRPr lang="es-EC" sz="1400" baseline="30000">
            <a:latin typeface="Times New Roman" pitchFamily="18" charset="0"/>
            <a:cs typeface="Times New Roman" pitchFamily="18" charset="0"/>
          </a:endParaRPr>
        </a:p>
      </dgm:t>
    </dgm:pt>
    <dgm:pt modelId="{42576AB7-BC4F-4366-87EE-7B6A513BD6F2}">
      <dgm:prSet phldrT="[Texto]" custT="1"/>
      <dgm:spPr/>
      <dgm:t>
        <a:bodyPr/>
        <a:lstStyle/>
        <a:p>
          <a:pPr algn="ctr"/>
          <a:r>
            <a:rPr lang="es-EC" sz="1400" baseline="30000">
              <a:latin typeface="Times New Roman" pitchFamily="18" charset="0"/>
              <a:cs typeface="Times New Roman" pitchFamily="18" charset="0"/>
            </a:rPr>
            <a:t>Energía eléctrica</a:t>
          </a:r>
        </a:p>
      </dgm:t>
    </dgm:pt>
    <dgm:pt modelId="{461771C0-86ED-4E5C-BFFC-3A76AC102B11}" type="parTrans" cxnId="{4544735A-C595-4611-B148-0CB924EC736C}">
      <dgm:prSet/>
      <dgm:spPr/>
      <dgm:t>
        <a:bodyPr/>
        <a:lstStyle/>
        <a:p>
          <a:pPr algn="ctr"/>
          <a:endParaRPr lang="es-EC" sz="1400" baseline="30000">
            <a:latin typeface="Times New Roman" pitchFamily="18" charset="0"/>
            <a:cs typeface="Times New Roman" pitchFamily="18" charset="0"/>
          </a:endParaRPr>
        </a:p>
      </dgm:t>
    </dgm:pt>
    <dgm:pt modelId="{44E6F21E-B3D9-479D-9854-A3D2345E5CF3}" type="sibTrans" cxnId="{4544735A-C595-4611-B148-0CB924EC736C}">
      <dgm:prSet/>
      <dgm:spPr/>
      <dgm:t>
        <a:bodyPr/>
        <a:lstStyle/>
        <a:p>
          <a:pPr algn="ctr"/>
          <a:endParaRPr lang="es-EC" sz="1400" baseline="30000">
            <a:latin typeface="Times New Roman" pitchFamily="18" charset="0"/>
            <a:cs typeface="Times New Roman" pitchFamily="18" charset="0"/>
          </a:endParaRPr>
        </a:p>
      </dgm:t>
    </dgm:pt>
    <dgm:pt modelId="{2CF540D2-FC82-4DA1-A715-16E4F4CF21F7}">
      <dgm:prSet phldrT="[Texto]" custT="1"/>
      <dgm:spPr/>
      <dgm:t>
        <a:bodyPr/>
        <a:lstStyle/>
        <a:p>
          <a:pPr algn="ctr"/>
          <a:r>
            <a:rPr lang="es-EC" sz="1400" baseline="30000">
              <a:latin typeface="Times New Roman" pitchFamily="18" charset="0"/>
              <a:cs typeface="Times New Roman" pitchFamily="18" charset="0"/>
            </a:rPr>
            <a:t>Generales </a:t>
          </a:r>
        </a:p>
      </dgm:t>
    </dgm:pt>
    <dgm:pt modelId="{0455E835-FF2A-4FEC-9459-D228D788CADE}" type="parTrans" cxnId="{B74C99EF-85A4-494C-AD9C-3600687FF83F}">
      <dgm:prSet/>
      <dgm:spPr/>
      <dgm:t>
        <a:bodyPr/>
        <a:lstStyle/>
        <a:p>
          <a:pPr algn="ctr"/>
          <a:endParaRPr lang="es-EC" sz="1400" baseline="30000">
            <a:latin typeface="Times New Roman" pitchFamily="18" charset="0"/>
            <a:cs typeface="Times New Roman" pitchFamily="18" charset="0"/>
          </a:endParaRPr>
        </a:p>
      </dgm:t>
    </dgm:pt>
    <dgm:pt modelId="{B190416B-94E0-4471-BF23-4B8C0DCB58A5}" type="sibTrans" cxnId="{B74C99EF-85A4-494C-AD9C-3600687FF83F}">
      <dgm:prSet/>
      <dgm:spPr/>
      <dgm:t>
        <a:bodyPr/>
        <a:lstStyle/>
        <a:p>
          <a:pPr algn="ctr"/>
          <a:endParaRPr lang="es-EC" sz="1400" baseline="30000">
            <a:latin typeface="Times New Roman" pitchFamily="18" charset="0"/>
            <a:cs typeface="Times New Roman" pitchFamily="18" charset="0"/>
          </a:endParaRPr>
        </a:p>
      </dgm:t>
    </dgm:pt>
    <dgm:pt modelId="{DAB7848B-9473-43CF-827F-620D626CDCA5}">
      <dgm:prSet phldrT="[Texto]" custT="1"/>
      <dgm:spPr/>
      <dgm:t>
        <a:bodyPr/>
        <a:lstStyle/>
        <a:p>
          <a:pPr algn="ctr"/>
          <a:r>
            <a:rPr lang="es-EC" sz="1400" baseline="30000" dirty="0">
              <a:latin typeface="Times New Roman" pitchFamily="18" charset="0"/>
              <a:cs typeface="Times New Roman" pitchFamily="18" charset="0"/>
            </a:rPr>
            <a:t>Remuneración  de  docentes encargados de los talleres de producción.</a:t>
          </a:r>
        </a:p>
      </dgm:t>
    </dgm:pt>
    <dgm:pt modelId="{42312187-BF90-4CC5-B732-7C2BF3F52001}" type="parTrans" cxnId="{7929B594-3D36-45BF-B850-F4BBE46D1AEA}">
      <dgm:prSet/>
      <dgm:spPr/>
      <dgm:t>
        <a:bodyPr/>
        <a:lstStyle/>
        <a:p>
          <a:pPr algn="ctr"/>
          <a:endParaRPr lang="es-EC" sz="1400" baseline="30000">
            <a:latin typeface="Times New Roman" pitchFamily="18" charset="0"/>
            <a:cs typeface="Times New Roman" pitchFamily="18" charset="0"/>
          </a:endParaRPr>
        </a:p>
      </dgm:t>
    </dgm:pt>
    <dgm:pt modelId="{EF17FA11-6BA4-48E2-8E7C-0E6B146F9A9E}" type="sibTrans" cxnId="{7929B594-3D36-45BF-B850-F4BBE46D1AEA}">
      <dgm:prSet/>
      <dgm:spPr/>
      <dgm:t>
        <a:bodyPr/>
        <a:lstStyle/>
        <a:p>
          <a:pPr algn="ctr"/>
          <a:endParaRPr lang="es-EC" sz="1400" baseline="30000">
            <a:latin typeface="Times New Roman" pitchFamily="18" charset="0"/>
            <a:cs typeface="Times New Roman" pitchFamily="18" charset="0"/>
          </a:endParaRPr>
        </a:p>
      </dgm:t>
    </dgm:pt>
    <dgm:pt modelId="{78451997-6485-4900-A721-902332A97EA8}">
      <dgm:prSet phldrT="[Texto]" custT="1"/>
      <dgm:spPr/>
      <dgm:t>
        <a:bodyPr/>
        <a:lstStyle/>
        <a:p>
          <a:pPr algn="ctr"/>
          <a:r>
            <a:rPr lang="es-EC" sz="1400" baseline="30000" dirty="0">
              <a:latin typeface="Times New Roman" pitchFamily="18" charset="0"/>
              <a:cs typeface="Times New Roman" pitchFamily="18" charset="0"/>
            </a:rPr>
            <a:t>Remuneración del personal administrativo IASA I y IASA II</a:t>
          </a:r>
        </a:p>
      </dgm:t>
    </dgm:pt>
    <dgm:pt modelId="{AA73B21B-6C27-461B-9ECA-CEB17666151C}" type="parTrans" cxnId="{262FF55F-B4D7-425B-B2FA-82B009C45E5B}">
      <dgm:prSet/>
      <dgm:spPr/>
      <dgm:t>
        <a:bodyPr/>
        <a:lstStyle/>
        <a:p>
          <a:pPr algn="ctr"/>
          <a:endParaRPr lang="es-EC" sz="1400" baseline="30000">
            <a:latin typeface="Times New Roman" pitchFamily="18" charset="0"/>
            <a:cs typeface="Times New Roman" pitchFamily="18" charset="0"/>
          </a:endParaRPr>
        </a:p>
      </dgm:t>
    </dgm:pt>
    <dgm:pt modelId="{AC44CA1D-58A2-4EB6-A1D2-097D9696F338}" type="sibTrans" cxnId="{262FF55F-B4D7-425B-B2FA-82B009C45E5B}">
      <dgm:prSet/>
      <dgm:spPr/>
      <dgm:t>
        <a:bodyPr/>
        <a:lstStyle/>
        <a:p>
          <a:pPr algn="ctr"/>
          <a:endParaRPr lang="es-EC" sz="1400" baseline="30000">
            <a:latin typeface="Times New Roman" pitchFamily="18" charset="0"/>
            <a:cs typeface="Times New Roman" pitchFamily="18" charset="0"/>
          </a:endParaRPr>
        </a:p>
      </dgm:t>
    </dgm:pt>
    <dgm:pt modelId="{FF43B374-333A-408F-9B23-8F91B998C860}">
      <dgm:prSet phldrT="[Texto]" custT="1"/>
      <dgm:spPr/>
      <dgm:t>
        <a:bodyPr/>
        <a:lstStyle/>
        <a:p>
          <a:pPr algn="ctr"/>
          <a:r>
            <a:rPr lang="es-EC" sz="1400" b="1" baseline="30000" dirty="0">
              <a:solidFill>
                <a:schemeClr val="accent6">
                  <a:lumMod val="60000"/>
                  <a:lumOff val="40000"/>
                </a:schemeClr>
              </a:solidFill>
              <a:latin typeface="Times New Roman" pitchFamily="18" charset="0"/>
              <a:cs typeface="Times New Roman" pitchFamily="18" charset="0"/>
            </a:rPr>
            <a:t>Otros costos </a:t>
          </a:r>
        </a:p>
      </dgm:t>
    </dgm:pt>
    <dgm:pt modelId="{D727ED55-7BCD-4C29-9AC3-59BB739AA84D}" type="parTrans" cxnId="{9FF90723-1E73-4146-8675-51B27F679AB7}">
      <dgm:prSet/>
      <dgm:spPr/>
      <dgm:t>
        <a:bodyPr/>
        <a:lstStyle/>
        <a:p>
          <a:pPr algn="ctr"/>
          <a:endParaRPr lang="es-EC" sz="1400" baseline="30000">
            <a:latin typeface="Times New Roman" pitchFamily="18" charset="0"/>
            <a:cs typeface="Times New Roman" pitchFamily="18" charset="0"/>
          </a:endParaRPr>
        </a:p>
      </dgm:t>
    </dgm:pt>
    <dgm:pt modelId="{C513A29C-3232-4A96-A707-0C031D60D8E1}" type="sibTrans" cxnId="{9FF90723-1E73-4146-8675-51B27F679AB7}">
      <dgm:prSet/>
      <dgm:spPr/>
      <dgm:t>
        <a:bodyPr/>
        <a:lstStyle/>
        <a:p>
          <a:pPr algn="ctr"/>
          <a:endParaRPr lang="es-EC" sz="1400" baseline="30000">
            <a:latin typeface="Times New Roman" pitchFamily="18" charset="0"/>
            <a:cs typeface="Times New Roman" pitchFamily="18" charset="0"/>
          </a:endParaRPr>
        </a:p>
      </dgm:t>
    </dgm:pt>
    <dgm:pt modelId="{0EBACCF2-79DE-457F-8C62-8AC842BEF399}">
      <dgm:prSet phldrT="[Texto]" custT="1"/>
      <dgm:spPr/>
      <dgm:t>
        <a:bodyPr/>
        <a:lstStyle/>
        <a:p>
          <a:pPr algn="ctr"/>
          <a:r>
            <a:rPr lang="es-EC" sz="1400" baseline="30000">
              <a:latin typeface="Times New Roman" pitchFamily="18" charset="0"/>
              <a:cs typeface="Times New Roman" pitchFamily="18" charset="0"/>
            </a:rPr>
            <a:t>Activos fijos </a:t>
          </a:r>
        </a:p>
      </dgm:t>
    </dgm:pt>
    <dgm:pt modelId="{F458074F-6DAE-453E-9896-7545EDD71226}" type="parTrans" cxnId="{68D7C987-5CA3-4DBE-8D33-D92764AEEAB2}">
      <dgm:prSet/>
      <dgm:spPr/>
      <dgm:t>
        <a:bodyPr/>
        <a:lstStyle/>
        <a:p>
          <a:pPr algn="ctr"/>
          <a:endParaRPr lang="es-EC" sz="1400" baseline="30000">
            <a:latin typeface="Times New Roman" pitchFamily="18" charset="0"/>
            <a:cs typeface="Times New Roman" pitchFamily="18" charset="0"/>
          </a:endParaRPr>
        </a:p>
      </dgm:t>
    </dgm:pt>
    <dgm:pt modelId="{EC13012C-BFA2-40DF-8C9C-5733B94B51FB}" type="sibTrans" cxnId="{68D7C987-5CA3-4DBE-8D33-D92764AEEAB2}">
      <dgm:prSet/>
      <dgm:spPr/>
      <dgm:t>
        <a:bodyPr/>
        <a:lstStyle/>
        <a:p>
          <a:pPr algn="ctr"/>
          <a:endParaRPr lang="es-EC" sz="1400" baseline="30000">
            <a:latin typeface="Times New Roman" pitchFamily="18" charset="0"/>
            <a:cs typeface="Times New Roman" pitchFamily="18" charset="0"/>
          </a:endParaRPr>
        </a:p>
      </dgm:t>
    </dgm:pt>
    <dgm:pt modelId="{1363E7ED-8362-4838-8FE6-590A92981B8B}">
      <dgm:prSet phldrT="[Texto]" custT="1"/>
      <dgm:spPr/>
      <dgm:t>
        <a:bodyPr/>
        <a:lstStyle/>
        <a:p>
          <a:pPr algn="ctr"/>
          <a:r>
            <a:rPr lang="es-EC" sz="1400" baseline="30000">
              <a:latin typeface="Times New Roman" pitchFamily="18" charset="0"/>
              <a:cs typeface="Times New Roman" pitchFamily="18" charset="0"/>
            </a:rPr>
            <a:t>Mantenimiento </a:t>
          </a:r>
        </a:p>
      </dgm:t>
    </dgm:pt>
    <dgm:pt modelId="{4D3D0BC8-FAB0-4B77-801D-77AE8433F1F2}" type="parTrans" cxnId="{BF9D4428-DFB2-422A-AB56-3C9005892550}">
      <dgm:prSet/>
      <dgm:spPr/>
      <dgm:t>
        <a:bodyPr/>
        <a:lstStyle/>
        <a:p>
          <a:pPr algn="ctr"/>
          <a:endParaRPr lang="es-EC" sz="1400" baseline="30000">
            <a:latin typeface="Times New Roman" pitchFamily="18" charset="0"/>
            <a:cs typeface="Times New Roman" pitchFamily="18" charset="0"/>
          </a:endParaRPr>
        </a:p>
      </dgm:t>
    </dgm:pt>
    <dgm:pt modelId="{7DAF8794-2EFA-4639-9B11-24D94487F2D3}" type="sibTrans" cxnId="{BF9D4428-DFB2-422A-AB56-3C9005892550}">
      <dgm:prSet/>
      <dgm:spPr/>
      <dgm:t>
        <a:bodyPr/>
        <a:lstStyle/>
        <a:p>
          <a:pPr algn="ctr"/>
          <a:endParaRPr lang="es-EC" sz="1400" baseline="30000">
            <a:latin typeface="Times New Roman" pitchFamily="18" charset="0"/>
            <a:cs typeface="Times New Roman" pitchFamily="18" charset="0"/>
          </a:endParaRPr>
        </a:p>
      </dgm:t>
    </dgm:pt>
    <dgm:pt modelId="{D282FEF9-64C5-4263-AAF9-CDB7AAA90E34}">
      <dgm:prSet phldrT="[Texto]" custT="1"/>
      <dgm:spPr/>
      <dgm:t>
        <a:bodyPr/>
        <a:lstStyle/>
        <a:p>
          <a:pPr algn="ctr"/>
          <a:r>
            <a:rPr lang="es-EC" sz="1400" baseline="30000">
              <a:latin typeface="Times New Roman" pitchFamily="18" charset="0"/>
              <a:cs typeface="Times New Roman" pitchFamily="18" charset="0"/>
            </a:rPr>
            <a:t>Depreciación </a:t>
          </a:r>
        </a:p>
      </dgm:t>
    </dgm:pt>
    <dgm:pt modelId="{A4FC8FD0-11F5-415C-A890-4E67E712D13E}" type="parTrans" cxnId="{2FF89D23-702C-4665-8E6C-1343D7CB2EB9}">
      <dgm:prSet/>
      <dgm:spPr/>
      <dgm:t>
        <a:bodyPr/>
        <a:lstStyle/>
        <a:p>
          <a:pPr algn="ctr"/>
          <a:endParaRPr lang="es-EC" sz="1400" baseline="30000">
            <a:latin typeface="Times New Roman" pitchFamily="18" charset="0"/>
            <a:cs typeface="Times New Roman" pitchFamily="18" charset="0"/>
          </a:endParaRPr>
        </a:p>
      </dgm:t>
    </dgm:pt>
    <dgm:pt modelId="{9BF1BDF3-E27F-458E-84E0-BB87DA4B57F7}" type="sibTrans" cxnId="{2FF89D23-702C-4665-8E6C-1343D7CB2EB9}">
      <dgm:prSet/>
      <dgm:spPr/>
      <dgm:t>
        <a:bodyPr/>
        <a:lstStyle/>
        <a:p>
          <a:pPr algn="ctr"/>
          <a:endParaRPr lang="es-EC" sz="1400" baseline="30000">
            <a:latin typeface="Times New Roman" pitchFamily="18" charset="0"/>
            <a:cs typeface="Times New Roman" pitchFamily="18" charset="0"/>
          </a:endParaRPr>
        </a:p>
      </dgm:t>
    </dgm:pt>
    <dgm:pt modelId="{FEFD68C9-E54B-4BB1-8A8A-995570B6BB93}">
      <dgm:prSet phldrT="[Texto]" custT="1"/>
      <dgm:spPr/>
      <dgm:t>
        <a:bodyPr/>
        <a:lstStyle/>
        <a:p>
          <a:pPr algn="ctr"/>
          <a:r>
            <a:rPr lang="es-EC" sz="1400" baseline="30000">
              <a:latin typeface="Times New Roman" pitchFamily="18" charset="0"/>
              <a:cs typeface="Times New Roman" pitchFamily="18" charset="0"/>
            </a:rPr>
            <a:t>Inventarios</a:t>
          </a:r>
          <a:endParaRPr lang="es-EC" sz="1400" b="1" baseline="30000">
            <a:latin typeface="Times New Roman" pitchFamily="18" charset="0"/>
            <a:cs typeface="Times New Roman" pitchFamily="18" charset="0"/>
          </a:endParaRPr>
        </a:p>
      </dgm:t>
    </dgm:pt>
    <dgm:pt modelId="{EC8F4DDF-EB45-4D3F-8DF7-160B5EF97C65}" type="parTrans" cxnId="{E20869DF-22A9-4686-94CD-5334D65FACF2}">
      <dgm:prSet/>
      <dgm:spPr/>
      <dgm:t>
        <a:bodyPr/>
        <a:lstStyle/>
        <a:p>
          <a:pPr algn="ctr"/>
          <a:endParaRPr lang="es-EC" sz="1400">
            <a:latin typeface="Times New Roman" panose="02020603050405020304" pitchFamily="18" charset="0"/>
            <a:cs typeface="Times New Roman" panose="02020603050405020304" pitchFamily="18" charset="0"/>
          </a:endParaRPr>
        </a:p>
      </dgm:t>
    </dgm:pt>
    <dgm:pt modelId="{43791F5C-DE86-4926-8DF3-128BB4D20F3C}" type="sibTrans" cxnId="{E20869DF-22A9-4686-94CD-5334D65FACF2}">
      <dgm:prSet/>
      <dgm:spPr/>
      <dgm:t>
        <a:bodyPr/>
        <a:lstStyle/>
        <a:p>
          <a:pPr algn="ctr"/>
          <a:endParaRPr lang="es-EC" sz="1400">
            <a:latin typeface="Times New Roman" panose="02020603050405020304" pitchFamily="18" charset="0"/>
            <a:cs typeface="Times New Roman" panose="02020603050405020304" pitchFamily="18" charset="0"/>
          </a:endParaRPr>
        </a:p>
      </dgm:t>
    </dgm:pt>
    <dgm:pt modelId="{CC7ECB7D-5EA6-43F1-81C0-2893A2DCFDAA}">
      <dgm:prSet custT="1"/>
      <dgm:spPr/>
      <dgm:t>
        <a:bodyPr/>
        <a:lstStyle/>
        <a:p>
          <a:r>
            <a:rPr lang="es-EC" sz="1400" baseline="-25000">
              <a:latin typeface="Times New Roman" panose="02020603050405020304" pitchFamily="18" charset="0"/>
              <a:cs typeface="Times New Roman" panose="02020603050405020304" pitchFamily="18" charset="0"/>
            </a:rPr>
            <a:t>Materiales descartables </a:t>
          </a:r>
        </a:p>
      </dgm:t>
    </dgm:pt>
    <dgm:pt modelId="{74E14327-7D02-4799-B86F-2B3B1C9B4A96}" type="parTrans" cxnId="{383638B1-441C-4273-9D13-16704E565C98}">
      <dgm:prSet/>
      <dgm:spPr/>
      <dgm:t>
        <a:bodyPr/>
        <a:lstStyle/>
        <a:p>
          <a:endParaRPr lang="es-EC" sz="1400">
            <a:latin typeface="Times New Roman" panose="02020603050405020304" pitchFamily="18" charset="0"/>
            <a:cs typeface="Times New Roman" panose="02020603050405020304" pitchFamily="18" charset="0"/>
          </a:endParaRPr>
        </a:p>
      </dgm:t>
    </dgm:pt>
    <dgm:pt modelId="{AFCCAC30-EAA1-4CFE-A53C-9342C161A69B}" type="sibTrans" cxnId="{383638B1-441C-4273-9D13-16704E565C98}">
      <dgm:prSet/>
      <dgm:spPr/>
      <dgm:t>
        <a:bodyPr/>
        <a:lstStyle/>
        <a:p>
          <a:endParaRPr lang="es-EC" sz="1400">
            <a:latin typeface="Times New Roman" panose="02020603050405020304" pitchFamily="18" charset="0"/>
            <a:cs typeface="Times New Roman" panose="02020603050405020304" pitchFamily="18" charset="0"/>
          </a:endParaRPr>
        </a:p>
      </dgm:t>
    </dgm:pt>
    <dgm:pt modelId="{878C4545-8E56-4DEC-8D61-0C4E3F1323BE}">
      <dgm:prSet custT="1"/>
      <dgm:spPr/>
      <dgm:t>
        <a:bodyPr/>
        <a:lstStyle/>
        <a:p>
          <a:r>
            <a:rPr lang="es-EC" sz="1400" baseline="-25000">
              <a:latin typeface="Times New Roman" panose="02020603050405020304" pitchFamily="18" charset="0"/>
              <a:cs typeface="Times New Roman" panose="02020603050405020304" pitchFamily="18" charset="0"/>
            </a:rPr>
            <a:t>Materiales no descartables </a:t>
          </a:r>
        </a:p>
      </dgm:t>
    </dgm:pt>
    <dgm:pt modelId="{D410EAE8-3F62-4724-9D68-03BCE58F5476}" type="parTrans" cxnId="{22324860-24D7-479F-B5FC-799D6F056C86}">
      <dgm:prSet/>
      <dgm:spPr/>
      <dgm:t>
        <a:bodyPr/>
        <a:lstStyle/>
        <a:p>
          <a:endParaRPr lang="es-EC" sz="1400"/>
        </a:p>
      </dgm:t>
    </dgm:pt>
    <dgm:pt modelId="{720E8BCC-5BF3-4E01-B0DD-D8C4E7D44EA7}" type="sibTrans" cxnId="{22324860-24D7-479F-B5FC-799D6F056C86}">
      <dgm:prSet/>
      <dgm:spPr/>
      <dgm:t>
        <a:bodyPr/>
        <a:lstStyle/>
        <a:p>
          <a:endParaRPr lang="es-EC" sz="1400"/>
        </a:p>
      </dgm:t>
    </dgm:pt>
    <dgm:pt modelId="{AD109995-240D-470B-9511-915D58A29D7F}">
      <dgm:prSet phldrT="[Texto]" custT="1"/>
      <dgm:spPr/>
      <dgm:t>
        <a:bodyPr/>
        <a:lstStyle/>
        <a:p>
          <a:pPr algn="ctr"/>
          <a:r>
            <a:rPr lang="es-EC" sz="1400" baseline="30000">
              <a:latin typeface="Times New Roman" pitchFamily="18" charset="0"/>
              <a:cs typeface="Times New Roman" pitchFamily="18" charset="0"/>
            </a:rPr>
            <a:t>Agua </a:t>
          </a:r>
        </a:p>
      </dgm:t>
    </dgm:pt>
    <dgm:pt modelId="{15CDD4ED-A751-47D3-A961-FFC893779CD1}" type="parTrans" cxnId="{BAC68B86-E97D-4D7F-A95D-0C46E91F0125}">
      <dgm:prSet/>
      <dgm:spPr/>
      <dgm:t>
        <a:bodyPr/>
        <a:lstStyle/>
        <a:p>
          <a:endParaRPr lang="es-EC" sz="1400"/>
        </a:p>
      </dgm:t>
    </dgm:pt>
    <dgm:pt modelId="{E42B609E-8582-43AB-A2DD-CC31E079B1B5}" type="sibTrans" cxnId="{BAC68B86-E97D-4D7F-A95D-0C46E91F0125}">
      <dgm:prSet/>
      <dgm:spPr/>
      <dgm:t>
        <a:bodyPr/>
        <a:lstStyle/>
        <a:p>
          <a:endParaRPr lang="es-EC" sz="1400"/>
        </a:p>
      </dgm:t>
    </dgm:pt>
    <dgm:pt modelId="{558893FA-D422-4345-9C4A-2B2E0C9281BE}">
      <dgm:prSet phldrT="[Texto]" custT="1"/>
      <dgm:spPr/>
      <dgm:t>
        <a:bodyPr/>
        <a:lstStyle/>
        <a:p>
          <a:pPr algn="ctr"/>
          <a:r>
            <a:rPr lang="es-EC" sz="1400" baseline="30000" dirty="0">
              <a:latin typeface="Times New Roman" pitchFamily="18" charset="0"/>
              <a:cs typeface="Times New Roman" pitchFamily="18" charset="0"/>
            </a:rPr>
            <a:t>Teléfono</a:t>
          </a:r>
        </a:p>
      </dgm:t>
    </dgm:pt>
    <dgm:pt modelId="{2E1AF9A7-D9C0-44BB-B188-2FBE889D2290}" type="parTrans" cxnId="{4D14D4EF-23B2-4762-9430-39107C105D6C}">
      <dgm:prSet/>
      <dgm:spPr/>
      <dgm:t>
        <a:bodyPr/>
        <a:lstStyle/>
        <a:p>
          <a:endParaRPr lang="es-EC" sz="1400"/>
        </a:p>
      </dgm:t>
    </dgm:pt>
    <dgm:pt modelId="{78506A60-161E-47D7-AD21-8D9356706F09}" type="sibTrans" cxnId="{4D14D4EF-23B2-4762-9430-39107C105D6C}">
      <dgm:prSet/>
      <dgm:spPr/>
      <dgm:t>
        <a:bodyPr/>
        <a:lstStyle/>
        <a:p>
          <a:endParaRPr lang="es-EC" sz="1400"/>
        </a:p>
      </dgm:t>
    </dgm:pt>
    <dgm:pt modelId="{D64DD99F-6F81-41F6-8AA3-DDE13CF8AF45}">
      <dgm:prSet phldrT="[Texto]" custT="1"/>
      <dgm:spPr/>
      <dgm:t>
        <a:bodyPr/>
        <a:lstStyle/>
        <a:p>
          <a:pPr algn="ctr"/>
          <a:r>
            <a:rPr lang="es-EC" sz="1400" baseline="30000">
              <a:latin typeface="Times New Roman" pitchFamily="18" charset="0"/>
              <a:cs typeface="Times New Roman" pitchFamily="18" charset="0"/>
            </a:rPr>
            <a:t>Suministros de oficina </a:t>
          </a:r>
        </a:p>
      </dgm:t>
    </dgm:pt>
    <dgm:pt modelId="{88B6AD5A-D94B-42FE-A4F3-40474AE370A9}" type="parTrans" cxnId="{F38C24C2-3A6C-458D-AAE7-B4437A241BC5}">
      <dgm:prSet/>
      <dgm:spPr/>
      <dgm:t>
        <a:bodyPr/>
        <a:lstStyle/>
        <a:p>
          <a:endParaRPr lang="es-EC" sz="1400"/>
        </a:p>
      </dgm:t>
    </dgm:pt>
    <dgm:pt modelId="{AE9D8DFC-59A4-4943-9CA4-2C727D7117E0}" type="sibTrans" cxnId="{F38C24C2-3A6C-458D-AAE7-B4437A241BC5}">
      <dgm:prSet/>
      <dgm:spPr/>
      <dgm:t>
        <a:bodyPr/>
        <a:lstStyle/>
        <a:p>
          <a:endParaRPr lang="es-EC" sz="1400"/>
        </a:p>
      </dgm:t>
    </dgm:pt>
    <dgm:pt modelId="{90127B78-E023-4389-9609-EF12336AECE6}">
      <dgm:prSet phldrT="[Texto]" custT="1"/>
      <dgm:spPr/>
      <dgm:t>
        <a:bodyPr/>
        <a:lstStyle/>
        <a:p>
          <a:pPr algn="ctr"/>
          <a:r>
            <a:rPr lang="es-EC" sz="1400" baseline="30000">
              <a:latin typeface="Times New Roman" pitchFamily="18" charset="0"/>
              <a:cs typeface="Times New Roman" pitchFamily="18" charset="0"/>
            </a:rPr>
            <a:t>Suminsitros de limpieza </a:t>
          </a:r>
        </a:p>
      </dgm:t>
    </dgm:pt>
    <dgm:pt modelId="{0C1F1546-3E1A-4014-9DCC-8603F0BF5D0E}" type="parTrans" cxnId="{B815B0C8-92F1-42F8-8EB2-546DE3CCB3FC}">
      <dgm:prSet/>
      <dgm:spPr/>
      <dgm:t>
        <a:bodyPr/>
        <a:lstStyle/>
        <a:p>
          <a:endParaRPr lang="es-EC" sz="1400"/>
        </a:p>
      </dgm:t>
    </dgm:pt>
    <dgm:pt modelId="{37FA9169-F6E3-4FD5-83C1-D3E51026B9D3}" type="sibTrans" cxnId="{B815B0C8-92F1-42F8-8EB2-546DE3CCB3FC}">
      <dgm:prSet/>
      <dgm:spPr/>
      <dgm:t>
        <a:bodyPr/>
        <a:lstStyle/>
        <a:p>
          <a:endParaRPr lang="es-EC" sz="1400"/>
        </a:p>
      </dgm:t>
    </dgm:pt>
    <dgm:pt modelId="{9D6934AA-9AA6-47EA-898B-C8E0D32546D7}" type="pres">
      <dgm:prSet presAssocID="{3FC79930-3DD9-46C9-B96F-589B20416E8C}" presName="hierChild1" presStyleCnt="0">
        <dgm:presLayoutVars>
          <dgm:orgChart val="1"/>
          <dgm:chPref val="1"/>
          <dgm:dir/>
          <dgm:animOne val="branch"/>
          <dgm:animLvl val="lvl"/>
          <dgm:resizeHandles/>
        </dgm:presLayoutVars>
      </dgm:prSet>
      <dgm:spPr/>
      <dgm:t>
        <a:bodyPr/>
        <a:lstStyle/>
        <a:p>
          <a:endParaRPr lang="es-EC"/>
        </a:p>
      </dgm:t>
    </dgm:pt>
    <dgm:pt modelId="{6471A49F-5F75-438F-9676-0363AB323002}" type="pres">
      <dgm:prSet presAssocID="{B388730C-20C4-40D8-8A4F-220930308172}" presName="hierRoot1" presStyleCnt="0">
        <dgm:presLayoutVars>
          <dgm:hierBranch val="init"/>
        </dgm:presLayoutVars>
      </dgm:prSet>
      <dgm:spPr/>
    </dgm:pt>
    <dgm:pt modelId="{B48E24EB-2071-4AC4-B937-B8D220A9A467}" type="pres">
      <dgm:prSet presAssocID="{B388730C-20C4-40D8-8A4F-220930308172}" presName="rootComposite1" presStyleCnt="0"/>
      <dgm:spPr/>
    </dgm:pt>
    <dgm:pt modelId="{8608AED5-8BD2-4A8C-9868-E4650DCD636B}" type="pres">
      <dgm:prSet presAssocID="{B388730C-20C4-40D8-8A4F-220930308172}" presName="rootText1" presStyleLbl="node0" presStyleIdx="0" presStyleCnt="1">
        <dgm:presLayoutVars>
          <dgm:chPref val="3"/>
        </dgm:presLayoutVars>
      </dgm:prSet>
      <dgm:spPr/>
      <dgm:t>
        <a:bodyPr/>
        <a:lstStyle/>
        <a:p>
          <a:endParaRPr lang="es-EC"/>
        </a:p>
      </dgm:t>
    </dgm:pt>
    <dgm:pt modelId="{ED571A8F-2A80-4A02-BC55-58D03252682D}" type="pres">
      <dgm:prSet presAssocID="{B388730C-20C4-40D8-8A4F-220930308172}" presName="rootConnector1" presStyleLbl="node1" presStyleIdx="0" presStyleCnt="0"/>
      <dgm:spPr/>
      <dgm:t>
        <a:bodyPr/>
        <a:lstStyle/>
        <a:p>
          <a:endParaRPr lang="es-EC"/>
        </a:p>
      </dgm:t>
    </dgm:pt>
    <dgm:pt modelId="{9B056875-CD5C-43FF-956E-9C9388C8D2F1}" type="pres">
      <dgm:prSet presAssocID="{B388730C-20C4-40D8-8A4F-220930308172}" presName="hierChild2" presStyleCnt="0"/>
      <dgm:spPr/>
    </dgm:pt>
    <dgm:pt modelId="{D8FDD484-1FB9-48F6-AC1F-B7EBB1F5E4C3}" type="pres">
      <dgm:prSet presAssocID="{76137F54-08DB-4BE4-8FB1-6AE113C5B5CD}" presName="Name37" presStyleLbl="parChTrans1D2" presStyleIdx="0" presStyleCnt="3"/>
      <dgm:spPr/>
      <dgm:t>
        <a:bodyPr/>
        <a:lstStyle/>
        <a:p>
          <a:endParaRPr lang="es-EC"/>
        </a:p>
      </dgm:t>
    </dgm:pt>
    <dgm:pt modelId="{FF81E2CB-30E1-4D28-BD7E-8701CE663D12}" type="pres">
      <dgm:prSet presAssocID="{333F0118-3C83-4B70-8043-44C567499040}" presName="hierRoot2" presStyleCnt="0">
        <dgm:presLayoutVars>
          <dgm:hierBranch val="init"/>
        </dgm:presLayoutVars>
      </dgm:prSet>
      <dgm:spPr/>
    </dgm:pt>
    <dgm:pt modelId="{7DC55D85-7A64-4A25-A4EF-F311D6E13ECB}" type="pres">
      <dgm:prSet presAssocID="{333F0118-3C83-4B70-8043-44C567499040}" presName="rootComposite" presStyleCnt="0"/>
      <dgm:spPr/>
    </dgm:pt>
    <dgm:pt modelId="{2C4563B1-9050-4A42-A029-CB791EBBB8CC}" type="pres">
      <dgm:prSet presAssocID="{333F0118-3C83-4B70-8043-44C567499040}" presName="rootText" presStyleLbl="node2" presStyleIdx="0" presStyleCnt="3" custScaleX="117860" custScaleY="42530">
        <dgm:presLayoutVars>
          <dgm:chPref val="3"/>
        </dgm:presLayoutVars>
      </dgm:prSet>
      <dgm:spPr/>
      <dgm:t>
        <a:bodyPr/>
        <a:lstStyle/>
        <a:p>
          <a:endParaRPr lang="es-EC"/>
        </a:p>
      </dgm:t>
    </dgm:pt>
    <dgm:pt modelId="{47358BE5-1C16-43C9-962B-CDFF4526CDFB}" type="pres">
      <dgm:prSet presAssocID="{333F0118-3C83-4B70-8043-44C567499040}" presName="rootConnector" presStyleLbl="node2" presStyleIdx="0" presStyleCnt="3"/>
      <dgm:spPr/>
      <dgm:t>
        <a:bodyPr/>
        <a:lstStyle/>
        <a:p>
          <a:endParaRPr lang="es-EC"/>
        </a:p>
      </dgm:t>
    </dgm:pt>
    <dgm:pt modelId="{433CF854-D507-4527-AB5B-661C310E162C}" type="pres">
      <dgm:prSet presAssocID="{333F0118-3C83-4B70-8043-44C567499040}" presName="hierChild4" presStyleCnt="0"/>
      <dgm:spPr/>
    </dgm:pt>
    <dgm:pt modelId="{81B1B01F-3C17-4AF6-8780-2B51B8019D79}" type="pres">
      <dgm:prSet presAssocID="{943A5D5E-6FA8-4D7A-8B3E-38A156EBB3E9}" presName="Name37" presStyleLbl="parChTrans1D3" presStyleIdx="0" presStyleCnt="6"/>
      <dgm:spPr/>
      <dgm:t>
        <a:bodyPr/>
        <a:lstStyle/>
        <a:p>
          <a:endParaRPr lang="es-EC"/>
        </a:p>
      </dgm:t>
    </dgm:pt>
    <dgm:pt modelId="{7678D9B4-B946-4948-A490-9D34AF0BBE40}" type="pres">
      <dgm:prSet presAssocID="{2F314D27-72FC-4598-9281-FADB1A570C29}" presName="hierRoot2" presStyleCnt="0">
        <dgm:presLayoutVars>
          <dgm:hierBranch val="init"/>
        </dgm:presLayoutVars>
      </dgm:prSet>
      <dgm:spPr/>
    </dgm:pt>
    <dgm:pt modelId="{5D872A34-DC61-4721-9568-46BC4602253A}" type="pres">
      <dgm:prSet presAssocID="{2F314D27-72FC-4598-9281-FADB1A570C29}" presName="rootComposite" presStyleCnt="0"/>
      <dgm:spPr/>
    </dgm:pt>
    <dgm:pt modelId="{5709FB4F-2A6C-4526-9EA2-9A44EE18BCA3}" type="pres">
      <dgm:prSet presAssocID="{2F314D27-72FC-4598-9281-FADB1A570C29}" presName="rootText" presStyleLbl="node3" presStyleIdx="0" presStyleCnt="6" custScaleY="51168" custLinFactNeighborX="-10292" custLinFactNeighborY="15258">
        <dgm:presLayoutVars>
          <dgm:chPref val="3"/>
        </dgm:presLayoutVars>
      </dgm:prSet>
      <dgm:spPr/>
      <dgm:t>
        <a:bodyPr/>
        <a:lstStyle/>
        <a:p>
          <a:endParaRPr lang="es-EC"/>
        </a:p>
      </dgm:t>
    </dgm:pt>
    <dgm:pt modelId="{F9522F61-6859-4E77-BB4C-9E9268A50822}" type="pres">
      <dgm:prSet presAssocID="{2F314D27-72FC-4598-9281-FADB1A570C29}" presName="rootConnector" presStyleLbl="node3" presStyleIdx="0" presStyleCnt="6"/>
      <dgm:spPr/>
      <dgm:t>
        <a:bodyPr/>
        <a:lstStyle/>
        <a:p>
          <a:endParaRPr lang="es-EC"/>
        </a:p>
      </dgm:t>
    </dgm:pt>
    <dgm:pt modelId="{658F6475-55EE-4022-9963-2313CF7861BC}" type="pres">
      <dgm:prSet presAssocID="{2F314D27-72FC-4598-9281-FADB1A570C29}" presName="hierChild4" presStyleCnt="0"/>
      <dgm:spPr/>
    </dgm:pt>
    <dgm:pt modelId="{ACDC7380-ABDE-4A1C-9E94-BEE2F0A730EC}" type="pres">
      <dgm:prSet presAssocID="{8B054082-6D12-40B1-854A-E6CD258F9E39}" presName="Name37" presStyleLbl="parChTrans1D4" presStyleIdx="0" presStyleCnt="12"/>
      <dgm:spPr/>
      <dgm:t>
        <a:bodyPr/>
        <a:lstStyle/>
        <a:p>
          <a:endParaRPr lang="es-EC"/>
        </a:p>
      </dgm:t>
    </dgm:pt>
    <dgm:pt modelId="{1C148246-000D-439E-BA19-1D6149400CBA}" type="pres">
      <dgm:prSet presAssocID="{B595FE7F-0355-43CC-84C1-234C78DA199C}" presName="hierRoot2" presStyleCnt="0">
        <dgm:presLayoutVars>
          <dgm:hierBranch val="init"/>
        </dgm:presLayoutVars>
      </dgm:prSet>
      <dgm:spPr/>
    </dgm:pt>
    <dgm:pt modelId="{F6A34D7C-1AEF-46D1-B6BE-7857C803D12E}" type="pres">
      <dgm:prSet presAssocID="{B595FE7F-0355-43CC-84C1-234C78DA199C}" presName="rootComposite" presStyleCnt="0"/>
      <dgm:spPr/>
    </dgm:pt>
    <dgm:pt modelId="{9E945ED2-9D64-4C5F-9B8D-F5DB66D54F10}" type="pres">
      <dgm:prSet presAssocID="{B595FE7F-0355-43CC-84C1-234C78DA199C}" presName="rootText" presStyleLbl="node4" presStyleIdx="0" presStyleCnt="12" custScaleX="115992" custScaleY="233712" custLinFactNeighborX="-3593" custLinFactNeighborY="58552">
        <dgm:presLayoutVars>
          <dgm:chPref val="3"/>
        </dgm:presLayoutVars>
      </dgm:prSet>
      <dgm:spPr/>
      <dgm:t>
        <a:bodyPr/>
        <a:lstStyle/>
        <a:p>
          <a:endParaRPr lang="es-EC"/>
        </a:p>
      </dgm:t>
    </dgm:pt>
    <dgm:pt modelId="{554F4A5C-25EB-4986-96A9-DB83FF16E944}" type="pres">
      <dgm:prSet presAssocID="{B595FE7F-0355-43CC-84C1-234C78DA199C}" presName="rootConnector" presStyleLbl="node4" presStyleIdx="0" presStyleCnt="12"/>
      <dgm:spPr/>
      <dgm:t>
        <a:bodyPr/>
        <a:lstStyle/>
        <a:p>
          <a:endParaRPr lang="es-EC"/>
        </a:p>
      </dgm:t>
    </dgm:pt>
    <dgm:pt modelId="{D3EF1127-6A48-4187-8C2E-49823BFFD47D}" type="pres">
      <dgm:prSet presAssocID="{B595FE7F-0355-43CC-84C1-234C78DA199C}" presName="hierChild4" presStyleCnt="0"/>
      <dgm:spPr/>
    </dgm:pt>
    <dgm:pt modelId="{3CBCA20F-192E-4692-AE3F-257C9A89A6BB}" type="pres">
      <dgm:prSet presAssocID="{B595FE7F-0355-43CC-84C1-234C78DA199C}" presName="hierChild5" presStyleCnt="0"/>
      <dgm:spPr/>
    </dgm:pt>
    <dgm:pt modelId="{61137402-93D0-4418-8FA6-BB1657B77718}" type="pres">
      <dgm:prSet presAssocID="{2F314D27-72FC-4598-9281-FADB1A570C29}" presName="hierChild5" presStyleCnt="0"/>
      <dgm:spPr/>
    </dgm:pt>
    <dgm:pt modelId="{D95D6C68-59DD-4962-9E46-875AFE82C821}" type="pres">
      <dgm:prSet presAssocID="{4B476886-43BA-49B5-ABC3-78ECDE8B29D4}" presName="Name37" presStyleLbl="parChTrans1D3" presStyleIdx="1" presStyleCnt="6"/>
      <dgm:spPr/>
      <dgm:t>
        <a:bodyPr/>
        <a:lstStyle/>
        <a:p>
          <a:endParaRPr lang="es-EC"/>
        </a:p>
      </dgm:t>
    </dgm:pt>
    <dgm:pt modelId="{2D25A1F9-1CF5-4078-9C3A-CFD4DCD7DAD6}" type="pres">
      <dgm:prSet presAssocID="{58896CF1-C173-4AF5-BB41-A34919336BCD}" presName="hierRoot2" presStyleCnt="0">
        <dgm:presLayoutVars>
          <dgm:hierBranch val="init"/>
        </dgm:presLayoutVars>
      </dgm:prSet>
      <dgm:spPr/>
    </dgm:pt>
    <dgm:pt modelId="{7D6D7368-7EB6-4CB9-833C-B018BE0946B8}" type="pres">
      <dgm:prSet presAssocID="{58896CF1-C173-4AF5-BB41-A34919336BCD}" presName="rootComposite" presStyleCnt="0"/>
      <dgm:spPr/>
    </dgm:pt>
    <dgm:pt modelId="{405FA6F2-3F2C-4E44-BB64-5845435D56FC}" type="pres">
      <dgm:prSet presAssocID="{58896CF1-C173-4AF5-BB41-A34919336BCD}" presName="rootText" presStyleLbl="node3" presStyleIdx="1" presStyleCnt="6" custScaleY="61490" custLinFactNeighborX="6826" custLinFactNeighborY="16672">
        <dgm:presLayoutVars>
          <dgm:chPref val="3"/>
        </dgm:presLayoutVars>
      </dgm:prSet>
      <dgm:spPr/>
      <dgm:t>
        <a:bodyPr/>
        <a:lstStyle/>
        <a:p>
          <a:endParaRPr lang="es-EC"/>
        </a:p>
      </dgm:t>
    </dgm:pt>
    <dgm:pt modelId="{FAFE4996-4E6A-4E9B-A7CB-C2815CD11471}" type="pres">
      <dgm:prSet presAssocID="{58896CF1-C173-4AF5-BB41-A34919336BCD}" presName="rootConnector" presStyleLbl="node3" presStyleIdx="1" presStyleCnt="6"/>
      <dgm:spPr/>
      <dgm:t>
        <a:bodyPr/>
        <a:lstStyle/>
        <a:p>
          <a:endParaRPr lang="es-EC"/>
        </a:p>
      </dgm:t>
    </dgm:pt>
    <dgm:pt modelId="{6D7C8FDE-64D7-4E43-8864-B342263C669D}" type="pres">
      <dgm:prSet presAssocID="{58896CF1-C173-4AF5-BB41-A34919336BCD}" presName="hierChild4" presStyleCnt="0"/>
      <dgm:spPr/>
    </dgm:pt>
    <dgm:pt modelId="{AE595E16-4D31-468A-995B-D60EDE0EA432}" type="pres">
      <dgm:prSet presAssocID="{461771C0-86ED-4E5C-BFFC-3A76AC102B11}" presName="Name37" presStyleLbl="parChTrans1D4" presStyleIdx="1" presStyleCnt="12"/>
      <dgm:spPr/>
      <dgm:t>
        <a:bodyPr/>
        <a:lstStyle/>
        <a:p>
          <a:endParaRPr lang="es-EC"/>
        </a:p>
      </dgm:t>
    </dgm:pt>
    <dgm:pt modelId="{27309911-7661-49CB-8FFA-304BA11F7895}" type="pres">
      <dgm:prSet presAssocID="{42576AB7-BC4F-4366-87EE-7B6A513BD6F2}" presName="hierRoot2" presStyleCnt="0">
        <dgm:presLayoutVars>
          <dgm:hierBranch val="init"/>
        </dgm:presLayoutVars>
      </dgm:prSet>
      <dgm:spPr/>
    </dgm:pt>
    <dgm:pt modelId="{3D8CA75E-9735-44DF-AA5A-A2020BDF86F5}" type="pres">
      <dgm:prSet presAssocID="{42576AB7-BC4F-4366-87EE-7B6A513BD6F2}" presName="rootComposite" presStyleCnt="0"/>
      <dgm:spPr/>
    </dgm:pt>
    <dgm:pt modelId="{DF3A445C-A704-4561-A4BC-BF62B8E93055}" type="pres">
      <dgm:prSet presAssocID="{42576AB7-BC4F-4366-87EE-7B6A513BD6F2}" presName="rootText" presStyleLbl="node4" presStyleIdx="1" presStyleCnt="12" custScaleY="69564">
        <dgm:presLayoutVars>
          <dgm:chPref val="3"/>
        </dgm:presLayoutVars>
      </dgm:prSet>
      <dgm:spPr/>
      <dgm:t>
        <a:bodyPr/>
        <a:lstStyle/>
        <a:p>
          <a:endParaRPr lang="es-EC"/>
        </a:p>
      </dgm:t>
    </dgm:pt>
    <dgm:pt modelId="{54293C17-7E49-4B67-8568-67B9D8485241}" type="pres">
      <dgm:prSet presAssocID="{42576AB7-BC4F-4366-87EE-7B6A513BD6F2}" presName="rootConnector" presStyleLbl="node4" presStyleIdx="1" presStyleCnt="12"/>
      <dgm:spPr/>
      <dgm:t>
        <a:bodyPr/>
        <a:lstStyle/>
        <a:p>
          <a:endParaRPr lang="es-EC"/>
        </a:p>
      </dgm:t>
    </dgm:pt>
    <dgm:pt modelId="{D65AD596-8D93-454A-B2D1-9E9883640CF3}" type="pres">
      <dgm:prSet presAssocID="{42576AB7-BC4F-4366-87EE-7B6A513BD6F2}" presName="hierChild4" presStyleCnt="0"/>
      <dgm:spPr/>
    </dgm:pt>
    <dgm:pt modelId="{D8F0D53C-A6EA-4EDF-95DA-4E8B3DE358A0}" type="pres">
      <dgm:prSet presAssocID="{42576AB7-BC4F-4366-87EE-7B6A513BD6F2}" presName="hierChild5" presStyleCnt="0"/>
      <dgm:spPr/>
    </dgm:pt>
    <dgm:pt modelId="{B16873F6-828A-47E4-BBDA-E60D542805AA}" type="pres">
      <dgm:prSet presAssocID="{15CDD4ED-A751-47D3-A961-FFC893779CD1}" presName="Name37" presStyleLbl="parChTrans1D4" presStyleIdx="2" presStyleCnt="12"/>
      <dgm:spPr/>
      <dgm:t>
        <a:bodyPr/>
        <a:lstStyle/>
        <a:p>
          <a:endParaRPr lang="es-EC"/>
        </a:p>
      </dgm:t>
    </dgm:pt>
    <dgm:pt modelId="{BA78087D-8BA0-4DA6-A5A0-265DFB40B07D}" type="pres">
      <dgm:prSet presAssocID="{AD109995-240D-470B-9511-915D58A29D7F}" presName="hierRoot2" presStyleCnt="0">
        <dgm:presLayoutVars>
          <dgm:hierBranch val="init"/>
        </dgm:presLayoutVars>
      </dgm:prSet>
      <dgm:spPr/>
    </dgm:pt>
    <dgm:pt modelId="{551913C0-4BB6-4886-97AA-E11F9281534C}" type="pres">
      <dgm:prSet presAssocID="{AD109995-240D-470B-9511-915D58A29D7F}" presName="rootComposite" presStyleCnt="0"/>
      <dgm:spPr/>
    </dgm:pt>
    <dgm:pt modelId="{88020A42-63C7-4ED6-8F7E-B2200B6521BB}" type="pres">
      <dgm:prSet presAssocID="{AD109995-240D-470B-9511-915D58A29D7F}" presName="rootText" presStyleLbl="node4" presStyleIdx="2" presStyleCnt="12" custScaleY="41220" custLinFactNeighborX="-1562" custLinFactNeighborY="-31232">
        <dgm:presLayoutVars>
          <dgm:chPref val="3"/>
        </dgm:presLayoutVars>
      </dgm:prSet>
      <dgm:spPr/>
      <dgm:t>
        <a:bodyPr/>
        <a:lstStyle/>
        <a:p>
          <a:endParaRPr lang="es-EC"/>
        </a:p>
      </dgm:t>
    </dgm:pt>
    <dgm:pt modelId="{5F038F5F-F3B2-4BE7-96AF-DDCD69096C49}" type="pres">
      <dgm:prSet presAssocID="{AD109995-240D-470B-9511-915D58A29D7F}" presName="rootConnector" presStyleLbl="node4" presStyleIdx="2" presStyleCnt="12"/>
      <dgm:spPr/>
      <dgm:t>
        <a:bodyPr/>
        <a:lstStyle/>
        <a:p>
          <a:endParaRPr lang="es-EC"/>
        </a:p>
      </dgm:t>
    </dgm:pt>
    <dgm:pt modelId="{BEF0F48F-59E1-49AB-8217-03DE49121EFC}" type="pres">
      <dgm:prSet presAssocID="{AD109995-240D-470B-9511-915D58A29D7F}" presName="hierChild4" presStyleCnt="0"/>
      <dgm:spPr/>
    </dgm:pt>
    <dgm:pt modelId="{5BCDD582-3CFD-4ACB-A0D6-43BA4A978723}" type="pres">
      <dgm:prSet presAssocID="{AD109995-240D-470B-9511-915D58A29D7F}" presName="hierChild5" presStyleCnt="0"/>
      <dgm:spPr/>
    </dgm:pt>
    <dgm:pt modelId="{C37A4A61-D874-451C-8083-4B610D7702C8}" type="pres">
      <dgm:prSet presAssocID="{2E1AF9A7-D9C0-44BB-B188-2FBE889D2290}" presName="Name37" presStyleLbl="parChTrans1D4" presStyleIdx="3" presStyleCnt="12"/>
      <dgm:spPr/>
      <dgm:t>
        <a:bodyPr/>
        <a:lstStyle/>
        <a:p>
          <a:endParaRPr lang="es-EC"/>
        </a:p>
      </dgm:t>
    </dgm:pt>
    <dgm:pt modelId="{77068F2A-1F8F-4578-8BC2-1A90E14E103B}" type="pres">
      <dgm:prSet presAssocID="{558893FA-D422-4345-9C4A-2B2E0C9281BE}" presName="hierRoot2" presStyleCnt="0">
        <dgm:presLayoutVars>
          <dgm:hierBranch val="init"/>
        </dgm:presLayoutVars>
      </dgm:prSet>
      <dgm:spPr/>
    </dgm:pt>
    <dgm:pt modelId="{94B451CD-6634-448D-8CF2-504226011110}" type="pres">
      <dgm:prSet presAssocID="{558893FA-D422-4345-9C4A-2B2E0C9281BE}" presName="rootComposite" presStyleCnt="0"/>
      <dgm:spPr/>
    </dgm:pt>
    <dgm:pt modelId="{0E8636B2-2C8B-4681-9293-CDA055786087}" type="pres">
      <dgm:prSet presAssocID="{558893FA-D422-4345-9C4A-2B2E0C9281BE}" presName="rootText" presStyleLbl="node4" presStyleIdx="3" presStyleCnt="12" custScaleY="40288" custLinFactNeighborX="-3123" custLinFactNeighborY="-49971">
        <dgm:presLayoutVars>
          <dgm:chPref val="3"/>
        </dgm:presLayoutVars>
      </dgm:prSet>
      <dgm:spPr/>
      <dgm:t>
        <a:bodyPr/>
        <a:lstStyle/>
        <a:p>
          <a:endParaRPr lang="es-EC"/>
        </a:p>
      </dgm:t>
    </dgm:pt>
    <dgm:pt modelId="{50A626A9-94D6-4544-A94E-26A922A92C46}" type="pres">
      <dgm:prSet presAssocID="{558893FA-D422-4345-9C4A-2B2E0C9281BE}" presName="rootConnector" presStyleLbl="node4" presStyleIdx="3" presStyleCnt="12"/>
      <dgm:spPr/>
      <dgm:t>
        <a:bodyPr/>
        <a:lstStyle/>
        <a:p>
          <a:endParaRPr lang="es-EC"/>
        </a:p>
      </dgm:t>
    </dgm:pt>
    <dgm:pt modelId="{DBA822F0-C314-45B1-9472-EFE6412580A0}" type="pres">
      <dgm:prSet presAssocID="{558893FA-D422-4345-9C4A-2B2E0C9281BE}" presName="hierChild4" presStyleCnt="0"/>
      <dgm:spPr/>
    </dgm:pt>
    <dgm:pt modelId="{070444C6-7515-4E2B-865E-3EBEF1DCA01F}" type="pres">
      <dgm:prSet presAssocID="{558893FA-D422-4345-9C4A-2B2E0C9281BE}" presName="hierChild5" presStyleCnt="0"/>
      <dgm:spPr/>
    </dgm:pt>
    <dgm:pt modelId="{D2EA48C7-7D91-4D82-B1E9-B283EC0F4038}" type="pres">
      <dgm:prSet presAssocID="{88B6AD5A-D94B-42FE-A4F3-40474AE370A9}" presName="Name37" presStyleLbl="parChTrans1D4" presStyleIdx="4" presStyleCnt="12"/>
      <dgm:spPr/>
      <dgm:t>
        <a:bodyPr/>
        <a:lstStyle/>
        <a:p>
          <a:endParaRPr lang="es-EC"/>
        </a:p>
      </dgm:t>
    </dgm:pt>
    <dgm:pt modelId="{F153EDAB-1D34-406B-9D07-F451EE51F557}" type="pres">
      <dgm:prSet presAssocID="{D64DD99F-6F81-41F6-8AA3-DDE13CF8AF45}" presName="hierRoot2" presStyleCnt="0">
        <dgm:presLayoutVars>
          <dgm:hierBranch val="init"/>
        </dgm:presLayoutVars>
      </dgm:prSet>
      <dgm:spPr/>
    </dgm:pt>
    <dgm:pt modelId="{3DDBE3BD-27FF-43F5-BD88-1C1AFE159D9C}" type="pres">
      <dgm:prSet presAssocID="{D64DD99F-6F81-41F6-8AA3-DDE13CF8AF45}" presName="rootComposite" presStyleCnt="0"/>
      <dgm:spPr/>
    </dgm:pt>
    <dgm:pt modelId="{35908B3B-0904-45EE-A786-D77EBBC6C0DE}" type="pres">
      <dgm:prSet presAssocID="{D64DD99F-6F81-41F6-8AA3-DDE13CF8AF45}" presName="rootText" presStyleLbl="node4" presStyleIdx="4" presStyleCnt="12" custScaleY="80979" custLinFactNeighborX="-1562" custLinFactNeighborY="-59340">
        <dgm:presLayoutVars>
          <dgm:chPref val="3"/>
        </dgm:presLayoutVars>
      </dgm:prSet>
      <dgm:spPr/>
      <dgm:t>
        <a:bodyPr/>
        <a:lstStyle/>
        <a:p>
          <a:endParaRPr lang="es-EC"/>
        </a:p>
      </dgm:t>
    </dgm:pt>
    <dgm:pt modelId="{FA5996E1-063D-45EB-8AF9-BE791059229F}" type="pres">
      <dgm:prSet presAssocID="{D64DD99F-6F81-41F6-8AA3-DDE13CF8AF45}" presName="rootConnector" presStyleLbl="node4" presStyleIdx="4" presStyleCnt="12"/>
      <dgm:spPr/>
      <dgm:t>
        <a:bodyPr/>
        <a:lstStyle/>
        <a:p>
          <a:endParaRPr lang="es-EC"/>
        </a:p>
      </dgm:t>
    </dgm:pt>
    <dgm:pt modelId="{7943F342-8625-4944-A224-BCDAB02FFE40}" type="pres">
      <dgm:prSet presAssocID="{D64DD99F-6F81-41F6-8AA3-DDE13CF8AF45}" presName="hierChild4" presStyleCnt="0"/>
      <dgm:spPr/>
    </dgm:pt>
    <dgm:pt modelId="{18659637-6AFA-47A9-88A1-4992AF77E7D6}" type="pres">
      <dgm:prSet presAssocID="{D64DD99F-6F81-41F6-8AA3-DDE13CF8AF45}" presName="hierChild5" presStyleCnt="0"/>
      <dgm:spPr/>
    </dgm:pt>
    <dgm:pt modelId="{7EA6144E-30B4-4638-B10D-A5B12AF73285}" type="pres">
      <dgm:prSet presAssocID="{0C1F1546-3E1A-4014-9DCC-8603F0BF5D0E}" presName="Name37" presStyleLbl="parChTrans1D4" presStyleIdx="5" presStyleCnt="12"/>
      <dgm:spPr/>
      <dgm:t>
        <a:bodyPr/>
        <a:lstStyle/>
        <a:p>
          <a:endParaRPr lang="es-EC"/>
        </a:p>
      </dgm:t>
    </dgm:pt>
    <dgm:pt modelId="{4704F2B7-62A8-4F21-A1F5-98D8EDF9B0D1}" type="pres">
      <dgm:prSet presAssocID="{90127B78-E023-4389-9609-EF12336AECE6}" presName="hierRoot2" presStyleCnt="0">
        <dgm:presLayoutVars>
          <dgm:hierBranch val="init"/>
        </dgm:presLayoutVars>
      </dgm:prSet>
      <dgm:spPr/>
    </dgm:pt>
    <dgm:pt modelId="{F6723DE5-C44C-4072-9595-3B24F822ADA5}" type="pres">
      <dgm:prSet presAssocID="{90127B78-E023-4389-9609-EF12336AECE6}" presName="rootComposite" presStyleCnt="0"/>
      <dgm:spPr/>
    </dgm:pt>
    <dgm:pt modelId="{A64517C6-2089-4C43-B0E3-6E40AF34F436}" type="pres">
      <dgm:prSet presAssocID="{90127B78-E023-4389-9609-EF12336AECE6}" presName="rootText" presStyleLbl="node4" presStyleIdx="5" presStyleCnt="12" custScaleY="84307" custLinFactNeighborY="-71833">
        <dgm:presLayoutVars>
          <dgm:chPref val="3"/>
        </dgm:presLayoutVars>
      </dgm:prSet>
      <dgm:spPr/>
      <dgm:t>
        <a:bodyPr/>
        <a:lstStyle/>
        <a:p>
          <a:endParaRPr lang="es-EC"/>
        </a:p>
      </dgm:t>
    </dgm:pt>
    <dgm:pt modelId="{A0C4266C-6250-4433-829D-A819AB5F8BE7}" type="pres">
      <dgm:prSet presAssocID="{90127B78-E023-4389-9609-EF12336AECE6}" presName="rootConnector" presStyleLbl="node4" presStyleIdx="5" presStyleCnt="12"/>
      <dgm:spPr/>
      <dgm:t>
        <a:bodyPr/>
        <a:lstStyle/>
        <a:p>
          <a:endParaRPr lang="es-EC"/>
        </a:p>
      </dgm:t>
    </dgm:pt>
    <dgm:pt modelId="{BFEBCCA5-39ED-42D3-BE6B-6CE2A9B1A37C}" type="pres">
      <dgm:prSet presAssocID="{90127B78-E023-4389-9609-EF12336AECE6}" presName="hierChild4" presStyleCnt="0"/>
      <dgm:spPr/>
    </dgm:pt>
    <dgm:pt modelId="{14D7AB05-9D4A-487B-B735-3469550CA5E3}" type="pres">
      <dgm:prSet presAssocID="{90127B78-E023-4389-9609-EF12336AECE6}" presName="hierChild5" presStyleCnt="0"/>
      <dgm:spPr/>
    </dgm:pt>
    <dgm:pt modelId="{6EBE1A27-565E-49E9-892B-D44C322AF676}" type="pres">
      <dgm:prSet presAssocID="{58896CF1-C173-4AF5-BB41-A34919336BCD}" presName="hierChild5" presStyleCnt="0"/>
      <dgm:spPr/>
    </dgm:pt>
    <dgm:pt modelId="{34C6CB69-3A00-40C9-82F1-DF09CB477193}" type="pres">
      <dgm:prSet presAssocID="{333F0118-3C83-4B70-8043-44C567499040}" presName="hierChild5" presStyleCnt="0"/>
      <dgm:spPr/>
    </dgm:pt>
    <dgm:pt modelId="{16B6DD84-707E-4A7F-838F-E6DF224C53CD}" type="pres">
      <dgm:prSet presAssocID="{9804B3EA-EF21-468A-B8BA-142C00D9340C}" presName="Name37" presStyleLbl="parChTrans1D2" presStyleIdx="1" presStyleCnt="3"/>
      <dgm:spPr/>
      <dgm:t>
        <a:bodyPr/>
        <a:lstStyle/>
        <a:p>
          <a:endParaRPr lang="es-EC"/>
        </a:p>
      </dgm:t>
    </dgm:pt>
    <dgm:pt modelId="{0827DC18-3812-44CA-9161-834ED9049EDC}" type="pres">
      <dgm:prSet presAssocID="{112E699F-B20F-40E0-A6E5-D234C6CBDA76}" presName="hierRoot2" presStyleCnt="0">
        <dgm:presLayoutVars>
          <dgm:hierBranch val="init"/>
        </dgm:presLayoutVars>
      </dgm:prSet>
      <dgm:spPr/>
    </dgm:pt>
    <dgm:pt modelId="{81EB8612-84C4-4281-9A87-91AA75BF61D9}" type="pres">
      <dgm:prSet presAssocID="{112E699F-B20F-40E0-A6E5-D234C6CBDA76}" presName="rootComposite" presStyleCnt="0"/>
      <dgm:spPr/>
    </dgm:pt>
    <dgm:pt modelId="{8818C7B0-781E-4D07-9CF4-9EA5F73B3FB5}" type="pres">
      <dgm:prSet presAssocID="{112E699F-B20F-40E0-A6E5-D234C6CBDA76}" presName="rootText" presStyleLbl="node2" presStyleIdx="1" presStyleCnt="3" custScaleX="128575" custScaleY="43703">
        <dgm:presLayoutVars>
          <dgm:chPref val="3"/>
        </dgm:presLayoutVars>
      </dgm:prSet>
      <dgm:spPr/>
      <dgm:t>
        <a:bodyPr/>
        <a:lstStyle/>
        <a:p>
          <a:endParaRPr lang="es-EC"/>
        </a:p>
      </dgm:t>
    </dgm:pt>
    <dgm:pt modelId="{B133912A-0ECB-451F-888E-BF241638D902}" type="pres">
      <dgm:prSet presAssocID="{112E699F-B20F-40E0-A6E5-D234C6CBDA76}" presName="rootConnector" presStyleLbl="node2" presStyleIdx="1" presStyleCnt="3"/>
      <dgm:spPr/>
      <dgm:t>
        <a:bodyPr/>
        <a:lstStyle/>
        <a:p>
          <a:endParaRPr lang="es-EC"/>
        </a:p>
      </dgm:t>
    </dgm:pt>
    <dgm:pt modelId="{DD1BD799-88B6-441D-ACA6-29CAFEE9AD6F}" type="pres">
      <dgm:prSet presAssocID="{112E699F-B20F-40E0-A6E5-D234C6CBDA76}" presName="hierChild4" presStyleCnt="0"/>
      <dgm:spPr/>
    </dgm:pt>
    <dgm:pt modelId="{1E11EAE9-3F2F-46A3-8C78-91296CFC10FB}" type="pres">
      <dgm:prSet presAssocID="{9C98E3E5-265F-4864-B3F3-0304ED0F3055}" presName="Name37" presStyleLbl="parChTrans1D3" presStyleIdx="2" presStyleCnt="6"/>
      <dgm:spPr/>
      <dgm:t>
        <a:bodyPr/>
        <a:lstStyle/>
        <a:p>
          <a:endParaRPr lang="es-EC"/>
        </a:p>
      </dgm:t>
    </dgm:pt>
    <dgm:pt modelId="{374CD865-5EC9-4A71-8828-133EBDD3B2FC}" type="pres">
      <dgm:prSet presAssocID="{2CABBB0F-BFCB-48A1-A6F3-A112E52CDC52}" presName="hierRoot2" presStyleCnt="0">
        <dgm:presLayoutVars>
          <dgm:hierBranch val="init"/>
        </dgm:presLayoutVars>
      </dgm:prSet>
      <dgm:spPr/>
    </dgm:pt>
    <dgm:pt modelId="{5BA7F22F-9E0E-4284-BD8C-642C047AE785}" type="pres">
      <dgm:prSet presAssocID="{2CABBB0F-BFCB-48A1-A6F3-A112E52CDC52}" presName="rootComposite" presStyleCnt="0"/>
      <dgm:spPr/>
    </dgm:pt>
    <dgm:pt modelId="{25EE8535-9B52-41CB-8CD7-AAD49A346850}" type="pres">
      <dgm:prSet presAssocID="{2CABBB0F-BFCB-48A1-A6F3-A112E52CDC52}" presName="rootText" presStyleLbl="node3" presStyleIdx="2" presStyleCnt="6" custScaleY="67209">
        <dgm:presLayoutVars>
          <dgm:chPref val="3"/>
        </dgm:presLayoutVars>
      </dgm:prSet>
      <dgm:spPr/>
      <dgm:t>
        <a:bodyPr/>
        <a:lstStyle/>
        <a:p>
          <a:endParaRPr lang="es-EC"/>
        </a:p>
      </dgm:t>
    </dgm:pt>
    <dgm:pt modelId="{DD3FB213-0E43-45EB-B2DF-3B42513A4E30}" type="pres">
      <dgm:prSet presAssocID="{2CABBB0F-BFCB-48A1-A6F3-A112E52CDC52}" presName="rootConnector" presStyleLbl="node3" presStyleIdx="2" presStyleCnt="6"/>
      <dgm:spPr/>
      <dgm:t>
        <a:bodyPr/>
        <a:lstStyle/>
        <a:p>
          <a:endParaRPr lang="es-EC"/>
        </a:p>
      </dgm:t>
    </dgm:pt>
    <dgm:pt modelId="{286426F6-3723-46CE-9511-A9AF3503FA45}" type="pres">
      <dgm:prSet presAssocID="{2CABBB0F-BFCB-48A1-A6F3-A112E52CDC52}" presName="hierChild4" presStyleCnt="0"/>
      <dgm:spPr/>
    </dgm:pt>
    <dgm:pt modelId="{053D54DC-A4C7-4870-B47B-54046A2B3A4A}" type="pres">
      <dgm:prSet presAssocID="{42312187-BF90-4CC5-B732-7C2BF3F52001}" presName="Name37" presStyleLbl="parChTrans1D4" presStyleIdx="6" presStyleCnt="12"/>
      <dgm:spPr/>
      <dgm:t>
        <a:bodyPr/>
        <a:lstStyle/>
        <a:p>
          <a:endParaRPr lang="es-EC"/>
        </a:p>
      </dgm:t>
    </dgm:pt>
    <dgm:pt modelId="{76CA90E5-BD8A-4D6A-971B-96EEB95FBD55}" type="pres">
      <dgm:prSet presAssocID="{DAB7848B-9473-43CF-827F-620D626CDCA5}" presName="hierRoot2" presStyleCnt="0">
        <dgm:presLayoutVars>
          <dgm:hierBranch val="init"/>
        </dgm:presLayoutVars>
      </dgm:prSet>
      <dgm:spPr/>
    </dgm:pt>
    <dgm:pt modelId="{D979EE64-D162-4FA1-B221-EF53D6E971F9}" type="pres">
      <dgm:prSet presAssocID="{DAB7848B-9473-43CF-827F-620D626CDCA5}" presName="rootComposite" presStyleCnt="0"/>
      <dgm:spPr/>
    </dgm:pt>
    <dgm:pt modelId="{12386351-F153-45B1-BC8D-3D287126C44D}" type="pres">
      <dgm:prSet presAssocID="{DAB7848B-9473-43CF-827F-620D626CDCA5}" presName="rootText" presStyleLbl="node4" presStyleIdx="6" presStyleCnt="12" custScaleY="142496">
        <dgm:presLayoutVars>
          <dgm:chPref val="3"/>
        </dgm:presLayoutVars>
      </dgm:prSet>
      <dgm:spPr/>
      <dgm:t>
        <a:bodyPr/>
        <a:lstStyle/>
        <a:p>
          <a:endParaRPr lang="es-EC"/>
        </a:p>
      </dgm:t>
    </dgm:pt>
    <dgm:pt modelId="{7357FBE5-B59B-4BC7-A2E4-6C0D3567F0C2}" type="pres">
      <dgm:prSet presAssocID="{DAB7848B-9473-43CF-827F-620D626CDCA5}" presName="rootConnector" presStyleLbl="node4" presStyleIdx="6" presStyleCnt="12"/>
      <dgm:spPr/>
      <dgm:t>
        <a:bodyPr/>
        <a:lstStyle/>
        <a:p>
          <a:endParaRPr lang="es-EC"/>
        </a:p>
      </dgm:t>
    </dgm:pt>
    <dgm:pt modelId="{04A94BBA-DEAF-4373-8427-F3DC4F17348B}" type="pres">
      <dgm:prSet presAssocID="{DAB7848B-9473-43CF-827F-620D626CDCA5}" presName="hierChild4" presStyleCnt="0"/>
      <dgm:spPr/>
    </dgm:pt>
    <dgm:pt modelId="{C0B9E3B6-2B92-40D3-AB27-30FB5827278C}" type="pres">
      <dgm:prSet presAssocID="{DAB7848B-9473-43CF-827F-620D626CDCA5}" presName="hierChild5" presStyleCnt="0"/>
      <dgm:spPr/>
    </dgm:pt>
    <dgm:pt modelId="{CB2C0B40-626C-48CD-873C-3D6C4D326F7B}" type="pres">
      <dgm:prSet presAssocID="{2CABBB0F-BFCB-48A1-A6F3-A112E52CDC52}" presName="hierChild5" presStyleCnt="0"/>
      <dgm:spPr/>
    </dgm:pt>
    <dgm:pt modelId="{FAB8D176-F374-4019-9570-52B5249B2A25}" type="pres">
      <dgm:prSet presAssocID="{0455E835-FF2A-4FEC-9459-D228D788CADE}" presName="Name37" presStyleLbl="parChTrans1D3" presStyleIdx="3" presStyleCnt="6"/>
      <dgm:spPr/>
      <dgm:t>
        <a:bodyPr/>
        <a:lstStyle/>
        <a:p>
          <a:endParaRPr lang="es-EC"/>
        </a:p>
      </dgm:t>
    </dgm:pt>
    <dgm:pt modelId="{82A9021A-AC86-41DB-9E55-F9BFB4E38029}" type="pres">
      <dgm:prSet presAssocID="{2CF540D2-FC82-4DA1-A715-16E4F4CF21F7}" presName="hierRoot2" presStyleCnt="0">
        <dgm:presLayoutVars>
          <dgm:hierBranch val="init"/>
        </dgm:presLayoutVars>
      </dgm:prSet>
      <dgm:spPr/>
    </dgm:pt>
    <dgm:pt modelId="{B669C5BC-7530-42DD-8DBA-5BD25263D399}" type="pres">
      <dgm:prSet presAssocID="{2CF540D2-FC82-4DA1-A715-16E4F4CF21F7}" presName="rootComposite" presStyleCnt="0"/>
      <dgm:spPr/>
    </dgm:pt>
    <dgm:pt modelId="{1EAD524B-AA8C-4580-9B7D-616860031CAB}" type="pres">
      <dgm:prSet presAssocID="{2CF540D2-FC82-4DA1-A715-16E4F4CF21F7}" presName="rootText" presStyleLbl="node3" presStyleIdx="3" presStyleCnt="6" custScaleY="61263">
        <dgm:presLayoutVars>
          <dgm:chPref val="3"/>
        </dgm:presLayoutVars>
      </dgm:prSet>
      <dgm:spPr/>
      <dgm:t>
        <a:bodyPr/>
        <a:lstStyle/>
        <a:p>
          <a:endParaRPr lang="es-EC"/>
        </a:p>
      </dgm:t>
    </dgm:pt>
    <dgm:pt modelId="{93F9FBEB-C8B7-4BA5-B5AD-8605009377CA}" type="pres">
      <dgm:prSet presAssocID="{2CF540D2-FC82-4DA1-A715-16E4F4CF21F7}" presName="rootConnector" presStyleLbl="node3" presStyleIdx="3" presStyleCnt="6"/>
      <dgm:spPr/>
      <dgm:t>
        <a:bodyPr/>
        <a:lstStyle/>
        <a:p>
          <a:endParaRPr lang="es-EC"/>
        </a:p>
      </dgm:t>
    </dgm:pt>
    <dgm:pt modelId="{36783DE8-B6E4-4DF4-9108-1AA5EB570E90}" type="pres">
      <dgm:prSet presAssocID="{2CF540D2-FC82-4DA1-A715-16E4F4CF21F7}" presName="hierChild4" presStyleCnt="0"/>
      <dgm:spPr/>
    </dgm:pt>
    <dgm:pt modelId="{06CC5CC0-58FF-4646-AF31-EF5BFB9B542E}" type="pres">
      <dgm:prSet presAssocID="{AA73B21B-6C27-461B-9ECA-CEB17666151C}" presName="Name37" presStyleLbl="parChTrans1D4" presStyleIdx="7" presStyleCnt="12"/>
      <dgm:spPr/>
      <dgm:t>
        <a:bodyPr/>
        <a:lstStyle/>
        <a:p>
          <a:endParaRPr lang="es-EC"/>
        </a:p>
      </dgm:t>
    </dgm:pt>
    <dgm:pt modelId="{D81E8758-D117-441A-977B-DDD814AF58F3}" type="pres">
      <dgm:prSet presAssocID="{78451997-6485-4900-A721-902332A97EA8}" presName="hierRoot2" presStyleCnt="0">
        <dgm:presLayoutVars>
          <dgm:hierBranch val="init"/>
        </dgm:presLayoutVars>
      </dgm:prSet>
      <dgm:spPr/>
    </dgm:pt>
    <dgm:pt modelId="{F42B5BCC-3BCC-48DF-B19E-7423775224EB}" type="pres">
      <dgm:prSet presAssocID="{78451997-6485-4900-A721-902332A97EA8}" presName="rootComposite" presStyleCnt="0"/>
      <dgm:spPr/>
    </dgm:pt>
    <dgm:pt modelId="{0B400941-DC15-412A-9024-BD466A29104C}" type="pres">
      <dgm:prSet presAssocID="{78451997-6485-4900-A721-902332A97EA8}" presName="rootText" presStyleLbl="node4" presStyleIdx="7" presStyleCnt="12" custScaleY="130210">
        <dgm:presLayoutVars>
          <dgm:chPref val="3"/>
        </dgm:presLayoutVars>
      </dgm:prSet>
      <dgm:spPr/>
      <dgm:t>
        <a:bodyPr/>
        <a:lstStyle/>
        <a:p>
          <a:endParaRPr lang="es-EC"/>
        </a:p>
      </dgm:t>
    </dgm:pt>
    <dgm:pt modelId="{63E0F185-EE0E-4025-9F05-629CA5A3DAEA}" type="pres">
      <dgm:prSet presAssocID="{78451997-6485-4900-A721-902332A97EA8}" presName="rootConnector" presStyleLbl="node4" presStyleIdx="7" presStyleCnt="12"/>
      <dgm:spPr/>
      <dgm:t>
        <a:bodyPr/>
        <a:lstStyle/>
        <a:p>
          <a:endParaRPr lang="es-EC"/>
        </a:p>
      </dgm:t>
    </dgm:pt>
    <dgm:pt modelId="{73B69827-16AD-4633-A81A-6E5872CD3740}" type="pres">
      <dgm:prSet presAssocID="{78451997-6485-4900-A721-902332A97EA8}" presName="hierChild4" presStyleCnt="0"/>
      <dgm:spPr/>
    </dgm:pt>
    <dgm:pt modelId="{B2D5D902-F345-4444-B170-0BCE2E1A2C2D}" type="pres">
      <dgm:prSet presAssocID="{78451997-6485-4900-A721-902332A97EA8}" presName="hierChild5" presStyleCnt="0"/>
      <dgm:spPr/>
    </dgm:pt>
    <dgm:pt modelId="{29F251D5-EA8D-4878-ACA9-686CCB9D55E0}" type="pres">
      <dgm:prSet presAssocID="{2CF540D2-FC82-4DA1-A715-16E4F4CF21F7}" presName="hierChild5" presStyleCnt="0"/>
      <dgm:spPr/>
    </dgm:pt>
    <dgm:pt modelId="{0FA053DC-D27D-4CB6-9557-30B8CBE856AB}" type="pres">
      <dgm:prSet presAssocID="{112E699F-B20F-40E0-A6E5-D234C6CBDA76}" presName="hierChild5" presStyleCnt="0"/>
      <dgm:spPr/>
    </dgm:pt>
    <dgm:pt modelId="{ACE69821-6B60-4338-99B1-B8FC67B95CE4}" type="pres">
      <dgm:prSet presAssocID="{D727ED55-7BCD-4C29-9AC3-59BB739AA84D}" presName="Name37" presStyleLbl="parChTrans1D2" presStyleIdx="2" presStyleCnt="3"/>
      <dgm:spPr/>
      <dgm:t>
        <a:bodyPr/>
        <a:lstStyle/>
        <a:p>
          <a:endParaRPr lang="es-EC"/>
        </a:p>
      </dgm:t>
    </dgm:pt>
    <dgm:pt modelId="{7709C251-E39B-44DB-942B-DADA58DD653E}" type="pres">
      <dgm:prSet presAssocID="{FF43B374-333A-408F-9B23-8F91B998C860}" presName="hierRoot2" presStyleCnt="0">
        <dgm:presLayoutVars>
          <dgm:hierBranch val="init"/>
        </dgm:presLayoutVars>
      </dgm:prSet>
      <dgm:spPr/>
    </dgm:pt>
    <dgm:pt modelId="{6473FC5B-D16C-4789-BC1D-D1C1F85C082C}" type="pres">
      <dgm:prSet presAssocID="{FF43B374-333A-408F-9B23-8F91B998C860}" presName="rootComposite" presStyleCnt="0"/>
      <dgm:spPr/>
    </dgm:pt>
    <dgm:pt modelId="{548BBD9F-88FC-4CED-AE11-11A55EB18003}" type="pres">
      <dgm:prSet presAssocID="{FF43B374-333A-408F-9B23-8F91B998C860}" presName="rootText" presStyleLbl="node2" presStyleIdx="2" presStyleCnt="3" custScaleY="56095">
        <dgm:presLayoutVars>
          <dgm:chPref val="3"/>
        </dgm:presLayoutVars>
      </dgm:prSet>
      <dgm:spPr/>
      <dgm:t>
        <a:bodyPr/>
        <a:lstStyle/>
        <a:p>
          <a:endParaRPr lang="es-EC"/>
        </a:p>
      </dgm:t>
    </dgm:pt>
    <dgm:pt modelId="{35953EB1-E509-40A5-9CA3-C035FEABA27C}" type="pres">
      <dgm:prSet presAssocID="{FF43B374-333A-408F-9B23-8F91B998C860}" presName="rootConnector" presStyleLbl="node2" presStyleIdx="2" presStyleCnt="3"/>
      <dgm:spPr/>
      <dgm:t>
        <a:bodyPr/>
        <a:lstStyle/>
        <a:p>
          <a:endParaRPr lang="es-EC"/>
        </a:p>
      </dgm:t>
    </dgm:pt>
    <dgm:pt modelId="{2A90DC2E-A7F3-4BA1-9DB7-48A3D62CC593}" type="pres">
      <dgm:prSet presAssocID="{FF43B374-333A-408F-9B23-8F91B998C860}" presName="hierChild4" presStyleCnt="0"/>
      <dgm:spPr/>
    </dgm:pt>
    <dgm:pt modelId="{6DD4D12B-0641-4EC5-A873-FD6C1F48FF65}" type="pres">
      <dgm:prSet presAssocID="{EC8F4DDF-EB45-4D3F-8DF7-160B5EF97C65}" presName="Name37" presStyleLbl="parChTrans1D3" presStyleIdx="4" presStyleCnt="6"/>
      <dgm:spPr/>
      <dgm:t>
        <a:bodyPr/>
        <a:lstStyle/>
        <a:p>
          <a:endParaRPr lang="es-EC"/>
        </a:p>
      </dgm:t>
    </dgm:pt>
    <dgm:pt modelId="{6259B4C3-99D9-4507-AD27-4CE1DA4112A6}" type="pres">
      <dgm:prSet presAssocID="{FEFD68C9-E54B-4BB1-8A8A-995570B6BB93}" presName="hierRoot2" presStyleCnt="0">
        <dgm:presLayoutVars>
          <dgm:hierBranch val="init"/>
        </dgm:presLayoutVars>
      </dgm:prSet>
      <dgm:spPr/>
    </dgm:pt>
    <dgm:pt modelId="{16181C52-2DEB-49E5-8B4F-545625162A7F}" type="pres">
      <dgm:prSet presAssocID="{FEFD68C9-E54B-4BB1-8A8A-995570B6BB93}" presName="rootComposite" presStyleCnt="0"/>
      <dgm:spPr/>
    </dgm:pt>
    <dgm:pt modelId="{B561D90F-4A7B-4334-B8E2-B400CCFAD66B}" type="pres">
      <dgm:prSet presAssocID="{FEFD68C9-E54B-4BB1-8A8A-995570B6BB93}" presName="rootText" presStyleLbl="node3" presStyleIdx="4" presStyleCnt="6" custScaleY="67209">
        <dgm:presLayoutVars>
          <dgm:chPref val="3"/>
        </dgm:presLayoutVars>
      </dgm:prSet>
      <dgm:spPr/>
      <dgm:t>
        <a:bodyPr/>
        <a:lstStyle/>
        <a:p>
          <a:endParaRPr lang="es-EC"/>
        </a:p>
      </dgm:t>
    </dgm:pt>
    <dgm:pt modelId="{5E0FAB0B-E45D-43B2-A673-55A1DA3F37C6}" type="pres">
      <dgm:prSet presAssocID="{FEFD68C9-E54B-4BB1-8A8A-995570B6BB93}" presName="rootConnector" presStyleLbl="node3" presStyleIdx="4" presStyleCnt="6"/>
      <dgm:spPr/>
      <dgm:t>
        <a:bodyPr/>
        <a:lstStyle/>
        <a:p>
          <a:endParaRPr lang="es-EC"/>
        </a:p>
      </dgm:t>
    </dgm:pt>
    <dgm:pt modelId="{CA2AAFCC-55C9-4A95-BA1C-D5408D784627}" type="pres">
      <dgm:prSet presAssocID="{FEFD68C9-E54B-4BB1-8A8A-995570B6BB93}" presName="hierChild4" presStyleCnt="0"/>
      <dgm:spPr/>
    </dgm:pt>
    <dgm:pt modelId="{AC69D95D-432E-4D7F-8183-E0027B09827A}" type="pres">
      <dgm:prSet presAssocID="{74E14327-7D02-4799-B86F-2B3B1C9B4A96}" presName="Name37" presStyleLbl="parChTrans1D4" presStyleIdx="8" presStyleCnt="12"/>
      <dgm:spPr/>
      <dgm:t>
        <a:bodyPr/>
        <a:lstStyle/>
        <a:p>
          <a:endParaRPr lang="es-EC"/>
        </a:p>
      </dgm:t>
    </dgm:pt>
    <dgm:pt modelId="{EB5B1023-7384-4CE2-A54F-68F34D49E262}" type="pres">
      <dgm:prSet presAssocID="{CC7ECB7D-5EA6-43F1-81C0-2893A2DCFDAA}" presName="hierRoot2" presStyleCnt="0">
        <dgm:presLayoutVars>
          <dgm:hierBranch val="init"/>
        </dgm:presLayoutVars>
      </dgm:prSet>
      <dgm:spPr/>
    </dgm:pt>
    <dgm:pt modelId="{8CD1B87D-FD59-4B6F-8D90-F0448D8EFB4F}" type="pres">
      <dgm:prSet presAssocID="{CC7ECB7D-5EA6-43F1-81C0-2893A2DCFDAA}" presName="rootComposite" presStyleCnt="0"/>
      <dgm:spPr/>
    </dgm:pt>
    <dgm:pt modelId="{19D6CBDD-9BAC-4EE8-8FDF-38AE716AE3AE}" type="pres">
      <dgm:prSet presAssocID="{CC7ECB7D-5EA6-43F1-81C0-2893A2DCFDAA}" presName="rootText" presStyleLbl="node4" presStyleIdx="8" presStyleCnt="12">
        <dgm:presLayoutVars>
          <dgm:chPref val="3"/>
        </dgm:presLayoutVars>
      </dgm:prSet>
      <dgm:spPr/>
      <dgm:t>
        <a:bodyPr/>
        <a:lstStyle/>
        <a:p>
          <a:endParaRPr lang="es-EC"/>
        </a:p>
      </dgm:t>
    </dgm:pt>
    <dgm:pt modelId="{0269B6B5-10D4-472F-9E61-3BED07F7FEC6}" type="pres">
      <dgm:prSet presAssocID="{CC7ECB7D-5EA6-43F1-81C0-2893A2DCFDAA}" presName="rootConnector" presStyleLbl="node4" presStyleIdx="8" presStyleCnt="12"/>
      <dgm:spPr/>
      <dgm:t>
        <a:bodyPr/>
        <a:lstStyle/>
        <a:p>
          <a:endParaRPr lang="es-EC"/>
        </a:p>
      </dgm:t>
    </dgm:pt>
    <dgm:pt modelId="{9D3C1090-917A-42FD-A933-9D78BD29A555}" type="pres">
      <dgm:prSet presAssocID="{CC7ECB7D-5EA6-43F1-81C0-2893A2DCFDAA}" presName="hierChild4" presStyleCnt="0"/>
      <dgm:spPr/>
    </dgm:pt>
    <dgm:pt modelId="{CEFF9351-800A-422A-BDDE-ADF98E9B2AE2}" type="pres">
      <dgm:prSet presAssocID="{CC7ECB7D-5EA6-43F1-81C0-2893A2DCFDAA}" presName="hierChild5" presStyleCnt="0"/>
      <dgm:spPr/>
    </dgm:pt>
    <dgm:pt modelId="{D0E4FBA2-43F3-4A0A-ACFD-FB5115FA7833}" type="pres">
      <dgm:prSet presAssocID="{D410EAE8-3F62-4724-9D68-03BCE58F5476}" presName="Name37" presStyleLbl="parChTrans1D4" presStyleIdx="9" presStyleCnt="12"/>
      <dgm:spPr/>
      <dgm:t>
        <a:bodyPr/>
        <a:lstStyle/>
        <a:p>
          <a:endParaRPr lang="es-EC"/>
        </a:p>
      </dgm:t>
    </dgm:pt>
    <dgm:pt modelId="{33B52FD3-3A8C-4617-9146-5336FA868D05}" type="pres">
      <dgm:prSet presAssocID="{878C4545-8E56-4DEC-8D61-0C4E3F1323BE}" presName="hierRoot2" presStyleCnt="0">
        <dgm:presLayoutVars>
          <dgm:hierBranch val="init"/>
        </dgm:presLayoutVars>
      </dgm:prSet>
      <dgm:spPr/>
    </dgm:pt>
    <dgm:pt modelId="{A1560363-4BE6-40E5-AB92-D8EB94EFF1D5}" type="pres">
      <dgm:prSet presAssocID="{878C4545-8E56-4DEC-8D61-0C4E3F1323BE}" presName="rootComposite" presStyleCnt="0"/>
      <dgm:spPr/>
    </dgm:pt>
    <dgm:pt modelId="{068FE3B5-8888-46D6-AB3D-44DAA5809FE4}" type="pres">
      <dgm:prSet presAssocID="{878C4545-8E56-4DEC-8D61-0C4E3F1323BE}" presName="rootText" presStyleLbl="node4" presStyleIdx="9" presStyleCnt="12">
        <dgm:presLayoutVars>
          <dgm:chPref val="3"/>
        </dgm:presLayoutVars>
      </dgm:prSet>
      <dgm:spPr/>
      <dgm:t>
        <a:bodyPr/>
        <a:lstStyle/>
        <a:p>
          <a:endParaRPr lang="es-EC"/>
        </a:p>
      </dgm:t>
    </dgm:pt>
    <dgm:pt modelId="{9EF4DDAF-7787-422C-A3B7-BBA085402E90}" type="pres">
      <dgm:prSet presAssocID="{878C4545-8E56-4DEC-8D61-0C4E3F1323BE}" presName="rootConnector" presStyleLbl="node4" presStyleIdx="9" presStyleCnt="12"/>
      <dgm:spPr/>
      <dgm:t>
        <a:bodyPr/>
        <a:lstStyle/>
        <a:p>
          <a:endParaRPr lang="es-EC"/>
        </a:p>
      </dgm:t>
    </dgm:pt>
    <dgm:pt modelId="{2CA6670F-CAC3-465E-B841-68911BEDB170}" type="pres">
      <dgm:prSet presAssocID="{878C4545-8E56-4DEC-8D61-0C4E3F1323BE}" presName="hierChild4" presStyleCnt="0"/>
      <dgm:spPr/>
    </dgm:pt>
    <dgm:pt modelId="{48301A9D-4D9C-4E6F-93D5-62FEBDAA4648}" type="pres">
      <dgm:prSet presAssocID="{878C4545-8E56-4DEC-8D61-0C4E3F1323BE}" presName="hierChild5" presStyleCnt="0"/>
      <dgm:spPr/>
    </dgm:pt>
    <dgm:pt modelId="{FF1ED019-E5E5-4E29-84A6-A64D7547D39A}" type="pres">
      <dgm:prSet presAssocID="{FEFD68C9-E54B-4BB1-8A8A-995570B6BB93}" presName="hierChild5" presStyleCnt="0"/>
      <dgm:spPr/>
    </dgm:pt>
    <dgm:pt modelId="{40E6BAA0-198C-490A-BFDA-178F48F2C19B}" type="pres">
      <dgm:prSet presAssocID="{F458074F-6DAE-453E-9896-7545EDD71226}" presName="Name37" presStyleLbl="parChTrans1D3" presStyleIdx="5" presStyleCnt="6"/>
      <dgm:spPr/>
      <dgm:t>
        <a:bodyPr/>
        <a:lstStyle/>
        <a:p>
          <a:endParaRPr lang="es-EC"/>
        </a:p>
      </dgm:t>
    </dgm:pt>
    <dgm:pt modelId="{03DCCD68-7C17-489F-85B1-0D114C62052F}" type="pres">
      <dgm:prSet presAssocID="{0EBACCF2-79DE-457F-8C62-8AC842BEF399}" presName="hierRoot2" presStyleCnt="0">
        <dgm:presLayoutVars>
          <dgm:hierBranch val="init"/>
        </dgm:presLayoutVars>
      </dgm:prSet>
      <dgm:spPr/>
    </dgm:pt>
    <dgm:pt modelId="{3AEFA44C-86EA-4CEE-A319-74A853068893}" type="pres">
      <dgm:prSet presAssocID="{0EBACCF2-79DE-457F-8C62-8AC842BEF399}" presName="rootComposite" presStyleCnt="0"/>
      <dgm:spPr/>
    </dgm:pt>
    <dgm:pt modelId="{8C8EA00C-2520-4C46-B50D-688E21E5C4C1}" type="pres">
      <dgm:prSet presAssocID="{0EBACCF2-79DE-457F-8C62-8AC842BEF399}" presName="rootText" presStyleLbl="node3" presStyleIdx="5" presStyleCnt="6" custScaleY="73155">
        <dgm:presLayoutVars>
          <dgm:chPref val="3"/>
        </dgm:presLayoutVars>
      </dgm:prSet>
      <dgm:spPr/>
      <dgm:t>
        <a:bodyPr/>
        <a:lstStyle/>
        <a:p>
          <a:endParaRPr lang="es-EC"/>
        </a:p>
      </dgm:t>
    </dgm:pt>
    <dgm:pt modelId="{D03E28E4-DE43-43FD-A67A-CC9F3D73E907}" type="pres">
      <dgm:prSet presAssocID="{0EBACCF2-79DE-457F-8C62-8AC842BEF399}" presName="rootConnector" presStyleLbl="node3" presStyleIdx="5" presStyleCnt="6"/>
      <dgm:spPr/>
      <dgm:t>
        <a:bodyPr/>
        <a:lstStyle/>
        <a:p>
          <a:endParaRPr lang="es-EC"/>
        </a:p>
      </dgm:t>
    </dgm:pt>
    <dgm:pt modelId="{9E7C520F-87BF-496D-89B1-8B6E6448373A}" type="pres">
      <dgm:prSet presAssocID="{0EBACCF2-79DE-457F-8C62-8AC842BEF399}" presName="hierChild4" presStyleCnt="0"/>
      <dgm:spPr/>
    </dgm:pt>
    <dgm:pt modelId="{5AC69DD1-B11A-44A0-9713-9C1F99666367}" type="pres">
      <dgm:prSet presAssocID="{4D3D0BC8-FAB0-4B77-801D-77AE8433F1F2}" presName="Name37" presStyleLbl="parChTrans1D4" presStyleIdx="10" presStyleCnt="12"/>
      <dgm:spPr/>
      <dgm:t>
        <a:bodyPr/>
        <a:lstStyle/>
        <a:p>
          <a:endParaRPr lang="es-EC"/>
        </a:p>
      </dgm:t>
    </dgm:pt>
    <dgm:pt modelId="{63CBB70B-86B7-4FE7-8162-B26C094BC432}" type="pres">
      <dgm:prSet presAssocID="{1363E7ED-8362-4838-8FE6-590A92981B8B}" presName="hierRoot2" presStyleCnt="0">
        <dgm:presLayoutVars>
          <dgm:hierBranch val="init"/>
        </dgm:presLayoutVars>
      </dgm:prSet>
      <dgm:spPr/>
    </dgm:pt>
    <dgm:pt modelId="{E615224B-5956-4827-A58C-F34C64B1257C}" type="pres">
      <dgm:prSet presAssocID="{1363E7ED-8362-4838-8FE6-590A92981B8B}" presName="rootComposite" presStyleCnt="0"/>
      <dgm:spPr/>
    </dgm:pt>
    <dgm:pt modelId="{0ECE1181-8EF7-4350-86D1-BEEF05C70D37}" type="pres">
      <dgm:prSet presAssocID="{1363E7ED-8362-4838-8FE6-590A92981B8B}" presName="rootText" presStyleLbl="node4" presStyleIdx="10" presStyleCnt="12">
        <dgm:presLayoutVars>
          <dgm:chPref val="3"/>
        </dgm:presLayoutVars>
      </dgm:prSet>
      <dgm:spPr/>
      <dgm:t>
        <a:bodyPr/>
        <a:lstStyle/>
        <a:p>
          <a:endParaRPr lang="es-EC"/>
        </a:p>
      </dgm:t>
    </dgm:pt>
    <dgm:pt modelId="{801CFFF3-5D6C-42ED-AE07-8CDEDC7778C8}" type="pres">
      <dgm:prSet presAssocID="{1363E7ED-8362-4838-8FE6-590A92981B8B}" presName="rootConnector" presStyleLbl="node4" presStyleIdx="10" presStyleCnt="12"/>
      <dgm:spPr/>
      <dgm:t>
        <a:bodyPr/>
        <a:lstStyle/>
        <a:p>
          <a:endParaRPr lang="es-EC"/>
        </a:p>
      </dgm:t>
    </dgm:pt>
    <dgm:pt modelId="{A2F0CACF-E264-451F-949B-6C848855D478}" type="pres">
      <dgm:prSet presAssocID="{1363E7ED-8362-4838-8FE6-590A92981B8B}" presName="hierChild4" presStyleCnt="0"/>
      <dgm:spPr/>
    </dgm:pt>
    <dgm:pt modelId="{70BD5F59-49BE-491E-8AED-D35CA5D8D1DF}" type="pres">
      <dgm:prSet presAssocID="{1363E7ED-8362-4838-8FE6-590A92981B8B}" presName="hierChild5" presStyleCnt="0"/>
      <dgm:spPr/>
    </dgm:pt>
    <dgm:pt modelId="{178DD121-A53F-4843-A83A-ABF159672346}" type="pres">
      <dgm:prSet presAssocID="{A4FC8FD0-11F5-415C-A890-4E67E712D13E}" presName="Name37" presStyleLbl="parChTrans1D4" presStyleIdx="11" presStyleCnt="12"/>
      <dgm:spPr/>
      <dgm:t>
        <a:bodyPr/>
        <a:lstStyle/>
        <a:p>
          <a:endParaRPr lang="es-EC"/>
        </a:p>
      </dgm:t>
    </dgm:pt>
    <dgm:pt modelId="{CB61C930-C0DE-4E79-BE2B-9EF890F9FA5A}" type="pres">
      <dgm:prSet presAssocID="{D282FEF9-64C5-4263-AAF9-CDB7AAA90E34}" presName="hierRoot2" presStyleCnt="0">
        <dgm:presLayoutVars>
          <dgm:hierBranch val="init"/>
        </dgm:presLayoutVars>
      </dgm:prSet>
      <dgm:spPr/>
    </dgm:pt>
    <dgm:pt modelId="{C888FC8B-F3FC-4211-89AE-AB9DB728397A}" type="pres">
      <dgm:prSet presAssocID="{D282FEF9-64C5-4263-AAF9-CDB7AAA90E34}" presName="rootComposite" presStyleCnt="0"/>
      <dgm:spPr/>
    </dgm:pt>
    <dgm:pt modelId="{FCE7A19D-87D8-4CE8-A15E-FF3BC38450C2}" type="pres">
      <dgm:prSet presAssocID="{D282FEF9-64C5-4263-AAF9-CDB7AAA90E34}" presName="rootText" presStyleLbl="node4" presStyleIdx="11" presStyleCnt="12">
        <dgm:presLayoutVars>
          <dgm:chPref val="3"/>
        </dgm:presLayoutVars>
      </dgm:prSet>
      <dgm:spPr/>
      <dgm:t>
        <a:bodyPr/>
        <a:lstStyle/>
        <a:p>
          <a:endParaRPr lang="es-EC"/>
        </a:p>
      </dgm:t>
    </dgm:pt>
    <dgm:pt modelId="{C3E1080A-432B-464D-9997-EDA24B3189E7}" type="pres">
      <dgm:prSet presAssocID="{D282FEF9-64C5-4263-AAF9-CDB7AAA90E34}" presName="rootConnector" presStyleLbl="node4" presStyleIdx="11" presStyleCnt="12"/>
      <dgm:spPr/>
      <dgm:t>
        <a:bodyPr/>
        <a:lstStyle/>
        <a:p>
          <a:endParaRPr lang="es-EC"/>
        </a:p>
      </dgm:t>
    </dgm:pt>
    <dgm:pt modelId="{41BC55C9-6056-43DA-ABE5-1691545DCB6C}" type="pres">
      <dgm:prSet presAssocID="{D282FEF9-64C5-4263-AAF9-CDB7AAA90E34}" presName="hierChild4" presStyleCnt="0"/>
      <dgm:spPr/>
    </dgm:pt>
    <dgm:pt modelId="{5EF26B47-6533-4C02-88E0-A4081FFD9D8E}" type="pres">
      <dgm:prSet presAssocID="{D282FEF9-64C5-4263-AAF9-CDB7AAA90E34}" presName="hierChild5" presStyleCnt="0"/>
      <dgm:spPr/>
    </dgm:pt>
    <dgm:pt modelId="{303D8E31-B87A-4B3F-9D69-90F7186AC89A}" type="pres">
      <dgm:prSet presAssocID="{0EBACCF2-79DE-457F-8C62-8AC842BEF399}" presName="hierChild5" presStyleCnt="0"/>
      <dgm:spPr/>
    </dgm:pt>
    <dgm:pt modelId="{3071520E-F03F-47C6-8C07-277E686433DE}" type="pres">
      <dgm:prSet presAssocID="{FF43B374-333A-408F-9B23-8F91B998C860}" presName="hierChild5" presStyleCnt="0"/>
      <dgm:spPr/>
    </dgm:pt>
    <dgm:pt modelId="{D6D3FC11-EBEB-41DC-AC3E-35FF7848B216}" type="pres">
      <dgm:prSet presAssocID="{B388730C-20C4-40D8-8A4F-220930308172}" presName="hierChild3" presStyleCnt="0"/>
      <dgm:spPr/>
    </dgm:pt>
  </dgm:ptLst>
  <dgm:cxnLst>
    <dgm:cxn modelId="{22987CF6-B489-49FA-A7A8-0ADBBB99FC67}" type="presOf" srcId="{AD109995-240D-470B-9511-915D58A29D7F}" destId="{5F038F5F-F3B2-4BE7-96AF-DDCD69096C49}" srcOrd="1" destOrd="0" presId="urn:microsoft.com/office/officeart/2005/8/layout/orgChart1"/>
    <dgm:cxn modelId="{406BA0D3-11D9-4C8E-A2D9-BF0630DF834C}" srcId="{B388730C-20C4-40D8-8A4F-220930308172}" destId="{112E699F-B20F-40E0-A6E5-D234C6CBDA76}" srcOrd="1" destOrd="0" parTransId="{9804B3EA-EF21-468A-B8BA-142C00D9340C}" sibTransId="{D8B64A43-33BE-489C-94DA-195466ECA0CA}"/>
    <dgm:cxn modelId="{CD449F6B-C6D9-4B58-A925-6E5AC5F796A4}" type="presOf" srcId="{FEFD68C9-E54B-4BB1-8A8A-995570B6BB93}" destId="{B561D90F-4A7B-4334-B8E2-B400CCFAD66B}" srcOrd="0" destOrd="0" presId="urn:microsoft.com/office/officeart/2005/8/layout/orgChart1"/>
    <dgm:cxn modelId="{9100A79F-C953-46C6-91FE-E0D725D2C506}" type="presOf" srcId="{4B476886-43BA-49B5-ABC3-78ECDE8B29D4}" destId="{D95D6C68-59DD-4962-9E46-875AFE82C821}" srcOrd="0" destOrd="0" presId="urn:microsoft.com/office/officeart/2005/8/layout/orgChart1"/>
    <dgm:cxn modelId="{2FF89D23-702C-4665-8E6C-1343D7CB2EB9}" srcId="{0EBACCF2-79DE-457F-8C62-8AC842BEF399}" destId="{D282FEF9-64C5-4263-AAF9-CDB7AAA90E34}" srcOrd="1" destOrd="0" parTransId="{A4FC8FD0-11F5-415C-A890-4E67E712D13E}" sibTransId="{9BF1BDF3-E27F-458E-84E0-BB87DA4B57F7}"/>
    <dgm:cxn modelId="{919A240B-C570-44F3-9975-586BE366BF12}" type="presOf" srcId="{FEFD68C9-E54B-4BB1-8A8A-995570B6BB93}" destId="{5E0FAB0B-E45D-43B2-A673-55A1DA3F37C6}" srcOrd="1" destOrd="0" presId="urn:microsoft.com/office/officeart/2005/8/layout/orgChart1"/>
    <dgm:cxn modelId="{C0A341E7-8A31-43B9-9A9F-F448CA6543A5}" type="presOf" srcId="{90127B78-E023-4389-9609-EF12336AECE6}" destId="{A64517C6-2089-4C43-B0E3-6E40AF34F436}" srcOrd="0" destOrd="0" presId="urn:microsoft.com/office/officeart/2005/8/layout/orgChart1"/>
    <dgm:cxn modelId="{90502780-051D-4EF0-940D-A6581D60E574}" type="presOf" srcId="{1363E7ED-8362-4838-8FE6-590A92981B8B}" destId="{801CFFF3-5D6C-42ED-AE07-8CDEDC7778C8}" srcOrd="1" destOrd="0" presId="urn:microsoft.com/office/officeart/2005/8/layout/orgChart1"/>
    <dgm:cxn modelId="{4601633F-F147-4729-98C6-0B9517496C4A}" type="presOf" srcId="{2CABBB0F-BFCB-48A1-A6F3-A112E52CDC52}" destId="{25EE8535-9B52-41CB-8CD7-AAD49A346850}" srcOrd="0" destOrd="0" presId="urn:microsoft.com/office/officeart/2005/8/layout/orgChart1"/>
    <dgm:cxn modelId="{08BE386E-5D0B-4F9E-AC75-633684DB1868}" type="presOf" srcId="{DAB7848B-9473-43CF-827F-620D626CDCA5}" destId="{7357FBE5-B59B-4BC7-A2E4-6C0D3567F0C2}" srcOrd="1" destOrd="0" presId="urn:microsoft.com/office/officeart/2005/8/layout/orgChart1"/>
    <dgm:cxn modelId="{F377E561-D471-4F99-BC6F-90F413BE0EE9}" type="presOf" srcId="{F458074F-6DAE-453E-9896-7545EDD71226}" destId="{40E6BAA0-198C-490A-BFDA-178F48F2C19B}" srcOrd="0" destOrd="0" presId="urn:microsoft.com/office/officeart/2005/8/layout/orgChart1"/>
    <dgm:cxn modelId="{E77DE452-E1FD-476D-B188-82802A1CD70F}" type="presOf" srcId="{461771C0-86ED-4E5C-BFFC-3A76AC102B11}" destId="{AE595E16-4D31-468A-995B-D60EDE0EA432}" srcOrd="0" destOrd="0" presId="urn:microsoft.com/office/officeart/2005/8/layout/orgChart1"/>
    <dgm:cxn modelId="{7929B594-3D36-45BF-B850-F4BBE46D1AEA}" srcId="{2CABBB0F-BFCB-48A1-A6F3-A112E52CDC52}" destId="{DAB7848B-9473-43CF-827F-620D626CDCA5}" srcOrd="0" destOrd="0" parTransId="{42312187-BF90-4CC5-B732-7C2BF3F52001}" sibTransId="{EF17FA11-6BA4-48E2-8E7C-0E6B146F9A9E}"/>
    <dgm:cxn modelId="{F7ABA202-1C4A-4B11-9A6E-68E13E1A2D08}" type="presOf" srcId="{333F0118-3C83-4B70-8043-44C567499040}" destId="{47358BE5-1C16-43C9-962B-CDFF4526CDFB}" srcOrd="1" destOrd="0" presId="urn:microsoft.com/office/officeart/2005/8/layout/orgChart1"/>
    <dgm:cxn modelId="{B815B0C8-92F1-42F8-8EB2-546DE3CCB3FC}" srcId="{58896CF1-C173-4AF5-BB41-A34919336BCD}" destId="{90127B78-E023-4389-9609-EF12336AECE6}" srcOrd="4" destOrd="0" parTransId="{0C1F1546-3E1A-4014-9DCC-8603F0BF5D0E}" sibTransId="{37FA9169-F6E3-4FD5-83C1-D3E51026B9D3}"/>
    <dgm:cxn modelId="{E540B191-740D-4C2D-80A0-6BD5D0F822C9}" type="presOf" srcId="{D410EAE8-3F62-4724-9D68-03BCE58F5476}" destId="{D0E4FBA2-43F3-4A0A-ACFD-FB5115FA7833}" srcOrd="0" destOrd="0" presId="urn:microsoft.com/office/officeart/2005/8/layout/orgChart1"/>
    <dgm:cxn modelId="{B74C99EF-85A4-494C-AD9C-3600687FF83F}" srcId="{112E699F-B20F-40E0-A6E5-D234C6CBDA76}" destId="{2CF540D2-FC82-4DA1-A715-16E4F4CF21F7}" srcOrd="1" destOrd="0" parTransId="{0455E835-FF2A-4FEC-9459-D228D788CADE}" sibTransId="{B190416B-94E0-4471-BF23-4B8C0DCB58A5}"/>
    <dgm:cxn modelId="{E20869DF-22A9-4686-94CD-5334D65FACF2}" srcId="{FF43B374-333A-408F-9B23-8F91B998C860}" destId="{FEFD68C9-E54B-4BB1-8A8A-995570B6BB93}" srcOrd="0" destOrd="0" parTransId="{EC8F4DDF-EB45-4D3F-8DF7-160B5EF97C65}" sibTransId="{43791F5C-DE86-4926-8DF3-128BB4D20F3C}"/>
    <dgm:cxn modelId="{BF9D4428-DFB2-422A-AB56-3C9005892550}" srcId="{0EBACCF2-79DE-457F-8C62-8AC842BEF399}" destId="{1363E7ED-8362-4838-8FE6-590A92981B8B}" srcOrd="0" destOrd="0" parTransId="{4D3D0BC8-FAB0-4B77-801D-77AE8433F1F2}" sibTransId="{7DAF8794-2EFA-4639-9B11-24D94487F2D3}"/>
    <dgm:cxn modelId="{8EC814A9-0EDC-4A27-9EDB-8FD368740F4A}" type="presOf" srcId="{58896CF1-C173-4AF5-BB41-A34919336BCD}" destId="{405FA6F2-3F2C-4E44-BB64-5845435D56FC}" srcOrd="0" destOrd="0" presId="urn:microsoft.com/office/officeart/2005/8/layout/orgChart1"/>
    <dgm:cxn modelId="{9DD4203E-8F27-4A13-8243-3758ED2F4E09}" type="presOf" srcId="{112E699F-B20F-40E0-A6E5-D234C6CBDA76}" destId="{B133912A-0ECB-451F-888E-BF241638D902}" srcOrd="1" destOrd="0" presId="urn:microsoft.com/office/officeart/2005/8/layout/orgChart1"/>
    <dgm:cxn modelId="{30793B1D-6886-4645-A082-CE9D714957A3}" type="presOf" srcId="{D282FEF9-64C5-4263-AAF9-CDB7AAA90E34}" destId="{C3E1080A-432B-464D-9997-EDA24B3189E7}" srcOrd="1" destOrd="0" presId="urn:microsoft.com/office/officeart/2005/8/layout/orgChart1"/>
    <dgm:cxn modelId="{E789DA0F-C497-490E-90CD-ABD10535B1CC}" type="presOf" srcId="{3FC79930-3DD9-46C9-B96F-589B20416E8C}" destId="{9D6934AA-9AA6-47EA-898B-C8E0D32546D7}" srcOrd="0" destOrd="0" presId="urn:microsoft.com/office/officeart/2005/8/layout/orgChart1"/>
    <dgm:cxn modelId="{4D14D4EF-23B2-4762-9430-39107C105D6C}" srcId="{58896CF1-C173-4AF5-BB41-A34919336BCD}" destId="{558893FA-D422-4345-9C4A-2B2E0C9281BE}" srcOrd="2" destOrd="0" parTransId="{2E1AF9A7-D9C0-44BB-B188-2FBE889D2290}" sibTransId="{78506A60-161E-47D7-AD21-8D9356706F09}"/>
    <dgm:cxn modelId="{4544735A-C595-4611-B148-0CB924EC736C}" srcId="{58896CF1-C173-4AF5-BB41-A34919336BCD}" destId="{42576AB7-BC4F-4366-87EE-7B6A513BD6F2}" srcOrd="0" destOrd="0" parTransId="{461771C0-86ED-4E5C-BFFC-3A76AC102B11}" sibTransId="{44E6F21E-B3D9-479D-9854-A3D2345E5CF3}"/>
    <dgm:cxn modelId="{04A63032-139D-467B-87C4-94507B766AC9}" type="presOf" srcId="{558893FA-D422-4345-9C4A-2B2E0C9281BE}" destId="{50A626A9-94D6-4544-A94E-26A922A92C46}" srcOrd="1" destOrd="0" presId="urn:microsoft.com/office/officeart/2005/8/layout/orgChart1"/>
    <dgm:cxn modelId="{1FF333CF-829A-495C-8EA2-0E7F225160BB}" type="presOf" srcId="{2E1AF9A7-D9C0-44BB-B188-2FBE889D2290}" destId="{C37A4A61-D874-451C-8083-4B610D7702C8}" srcOrd="0" destOrd="0" presId="urn:microsoft.com/office/officeart/2005/8/layout/orgChart1"/>
    <dgm:cxn modelId="{498C2AA6-E076-4165-992A-F3D3756EA2BB}" type="presOf" srcId="{0455E835-FF2A-4FEC-9459-D228D788CADE}" destId="{FAB8D176-F374-4019-9570-52B5249B2A25}" srcOrd="0" destOrd="0" presId="urn:microsoft.com/office/officeart/2005/8/layout/orgChart1"/>
    <dgm:cxn modelId="{4F46BA12-8A5A-45F6-8C30-8326E12A091B}" type="presOf" srcId="{78451997-6485-4900-A721-902332A97EA8}" destId="{0B400941-DC15-412A-9024-BD466A29104C}" srcOrd="0" destOrd="0" presId="urn:microsoft.com/office/officeart/2005/8/layout/orgChart1"/>
    <dgm:cxn modelId="{459CE5DA-88FB-42DE-8979-EAA228127E17}" type="presOf" srcId="{FF43B374-333A-408F-9B23-8F91B998C860}" destId="{35953EB1-E509-40A5-9CA3-C035FEABA27C}" srcOrd="1" destOrd="0" presId="urn:microsoft.com/office/officeart/2005/8/layout/orgChart1"/>
    <dgm:cxn modelId="{3CB53ADC-4273-4AF4-B12F-79E2E708B113}" srcId="{333F0118-3C83-4B70-8043-44C567499040}" destId="{58896CF1-C173-4AF5-BB41-A34919336BCD}" srcOrd="1" destOrd="0" parTransId="{4B476886-43BA-49B5-ABC3-78ECDE8B29D4}" sibTransId="{33F49D45-A069-4A08-89CB-31D38ACE5D6C}"/>
    <dgm:cxn modelId="{BC451F78-09E6-454C-A65C-AAE193648C13}" type="presOf" srcId="{1363E7ED-8362-4838-8FE6-590A92981B8B}" destId="{0ECE1181-8EF7-4350-86D1-BEEF05C70D37}" srcOrd="0" destOrd="0" presId="urn:microsoft.com/office/officeart/2005/8/layout/orgChart1"/>
    <dgm:cxn modelId="{F7F42751-F729-404A-8BEF-EAC0825795DD}" type="presOf" srcId="{9C98E3E5-265F-4864-B3F3-0304ED0F3055}" destId="{1E11EAE9-3F2F-46A3-8C78-91296CFC10FB}" srcOrd="0" destOrd="0" presId="urn:microsoft.com/office/officeart/2005/8/layout/orgChart1"/>
    <dgm:cxn modelId="{07415A36-0589-4BF3-91BD-3AB57DDDBFE9}" type="presOf" srcId="{76137F54-08DB-4BE4-8FB1-6AE113C5B5CD}" destId="{D8FDD484-1FB9-48F6-AC1F-B7EBB1F5E4C3}" srcOrd="0" destOrd="0" presId="urn:microsoft.com/office/officeart/2005/8/layout/orgChart1"/>
    <dgm:cxn modelId="{33F09541-40FC-4379-A4E2-28EA93D65596}" type="presOf" srcId="{8B054082-6D12-40B1-854A-E6CD258F9E39}" destId="{ACDC7380-ABDE-4A1C-9E94-BEE2F0A730EC}" srcOrd="0" destOrd="0" presId="urn:microsoft.com/office/officeart/2005/8/layout/orgChart1"/>
    <dgm:cxn modelId="{BCC2C029-9F63-4094-B73C-3616A816D2B6}" type="presOf" srcId="{CC7ECB7D-5EA6-43F1-81C0-2893A2DCFDAA}" destId="{0269B6B5-10D4-472F-9E61-3BED07F7FEC6}" srcOrd="1" destOrd="0" presId="urn:microsoft.com/office/officeart/2005/8/layout/orgChart1"/>
    <dgm:cxn modelId="{27E4BFFD-97AE-412D-85FC-02CF04BA0D54}" type="presOf" srcId="{88B6AD5A-D94B-42FE-A4F3-40474AE370A9}" destId="{D2EA48C7-7D91-4D82-B1E9-B283EC0F4038}" srcOrd="0" destOrd="0" presId="urn:microsoft.com/office/officeart/2005/8/layout/orgChart1"/>
    <dgm:cxn modelId="{4D4C75CD-5FFF-48B3-9A3D-5BDDD6CC1AA5}" type="presOf" srcId="{D64DD99F-6F81-41F6-8AA3-DDE13CF8AF45}" destId="{FA5996E1-063D-45EB-8AF9-BE791059229F}" srcOrd="1" destOrd="0" presId="urn:microsoft.com/office/officeart/2005/8/layout/orgChart1"/>
    <dgm:cxn modelId="{5A219CBA-DF98-4107-BFC8-B3858A7399FD}" type="presOf" srcId="{878C4545-8E56-4DEC-8D61-0C4E3F1323BE}" destId="{9EF4DDAF-7787-422C-A3B7-BBA085402E90}" srcOrd="1" destOrd="0" presId="urn:microsoft.com/office/officeart/2005/8/layout/orgChart1"/>
    <dgm:cxn modelId="{38E46B74-6BEA-42B8-9D24-36EB65486015}" type="presOf" srcId="{78451997-6485-4900-A721-902332A97EA8}" destId="{63E0F185-EE0E-4025-9F05-629CA5A3DAEA}" srcOrd="1" destOrd="0" presId="urn:microsoft.com/office/officeart/2005/8/layout/orgChart1"/>
    <dgm:cxn modelId="{F38C24C2-3A6C-458D-AAE7-B4437A241BC5}" srcId="{58896CF1-C173-4AF5-BB41-A34919336BCD}" destId="{D64DD99F-6F81-41F6-8AA3-DDE13CF8AF45}" srcOrd="3" destOrd="0" parTransId="{88B6AD5A-D94B-42FE-A4F3-40474AE370A9}" sibTransId="{AE9D8DFC-59A4-4943-9CA4-2C727D7117E0}"/>
    <dgm:cxn modelId="{5ECECD8C-DEDD-482F-8ED4-55F8FD180DDB}" type="presOf" srcId="{42576AB7-BC4F-4366-87EE-7B6A513BD6F2}" destId="{54293C17-7E49-4B67-8568-67B9D8485241}" srcOrd="1" destOrd="0" presId="urn:microsoft.com/office/officeart/2005/8/layout/orgChart1"/>
    <dgm:cxn modelId="{1FD19DA2-70E7-4EBB-BCB7-9D37AEA06BE7}" type="presOf" srcId="{58896CF1-C173-4AF5-BB41-A34919336BCD}" destId="{FAFE4996-4E6A-4E9B-A7CB-C2815CD11471}" srcOrd="1" destOrd="0" presId="urn:microsoft.com/office/officeart/2005/8/layout/orgChart1"/>
    <dgm:cxn modelId="{B41DBE28-ABF8-4A1E-8A80-74116FE4F157}" type="presOf" srcId="{74E14327-7D02-4799-B86F-2B3B1C9B4A96}" destId="{AC69D95D-432E-4D7F-8183-E0027B09827A}" srcOrd="0" destOrd="0" presId="urn:microsoft.com/office/officeart/2005/8/layout/orgChart1"/>
    <dgm:cxn modelId="{5B032B35-ACFA-4B0D-BCA3-1E3A92386F2D}" type="presOf" srcId="{AD109995-240D-470B-9511-915D58A29D7F}" destId="{88020A42-63C7-4ED6-8F7E-B2200B6521BB}" srcOrd="0" destOrd="0" presId="urn:microsoft.com/office/officeart/2005/8/layout/orgChart1"/>
    <dgm:cxn modelId="{68D7C987-5CA3-4DBE-8D33-D92764AEEAB2}" srcId="{FF43B374-333A-408F-9B23-8F91B998C860}" destId="{0EBACCF2-79DE-457F-8C62-8AC842BEF399}" srcOrd="1" destOrd="0" parTransId="{F458074F-6DAE-453E-9896-7545EDD71226}" sibTransId="{EC13012C-BFA2-40DF-8C9C-5733B94B51FB}"/>
    <dgm:cxn modelId="{6E175A44-5CBC-48F1-AABA-1E760048E4D6}" srcId="{333F0118-3C83-4B70-8043-44C567499040}" destId="{2F314D27-72FC-4598-9281-FADB1A570C29}" srcOrd="0" destOrd="0" parTransId="{943A5D5E-6FA8-4D7A-8B3E-38A156EBB3E9}" sibTransId="{28BECB93-B86C-4745-A086-DAD0BD818402}"/>
    <dgm:cxn modelId="{479C9F88-6693-4AD0-B9A1-3E8B1ECE7CF0}" type="presOf" srcId="{15CDD4ED-A751-47D3-A961-FFC893779CD1}" destId="{B16873F6-828A-47E4-BBDA-E60D542805AA}" srcOrd="0" destOrd="0" presId="urn:microsoft.com/office/officeart/2005/8/layout/orgChart1"/>
    <dgm:cxn modelId="{262FF55F-B4D7-425B-B2FA-82B009C45E5B}" srcId="{2CF540D2-FC82-4DA1-A715-16E4F4CF21F7}" destId="{78451997-6485-4900-A721-902332A97EA8}" srcOrd="0" destOrd="0" parTransId="{AA73B21B-6C27-461B-9ECA-CEB17666151C}" sibTransId="{AC44CA1D-58A2-4EB6-A1D2-097D9696F338}"/>
    <dgm:cxn modelId="{2614DF7E-E99C-4D58-BC2C-2EC47C144148}" type="presOf" srcId="{2CF540D2-FC82-4DA1-A715-16E4F4CF21F7}" destId="{1EAD524B-AA8C-4580-9B7D-616860031CAB}" srcOrd="0" destOrd="0" presId="urn:microsoft.com/office/officeart/2005/8/layout/orgChart1"/>
    <dgm:cxn modelId="{14ACA0B0-8F79-4829-A35E-3AF7A4D93B30}" type="presOf" srcId="{CC7ECB7D-5EA6-43F1-81C0-2893A2DCFDAA}" destId="{19D6CBDD-9BAC-4EE8-8FDF-38AE716AE3AE}" srcOrd="0" destOrd="0" presId="urn:microsoft.com/office/officeart/2005/8/layout/orgChart1"/>
    <dgm:cxn modelId="{947F9C84-DEE7-4E57-9C59-6D8BDC022077}" type="presOf" srcId="{D282FEF9-64C5-4263-AAF9-CDB7AAA90E34}" destId="{FCE7A19D-87D8-4CE8-A15E-FF3BC38450C2}" srcOrd="0" destOrd="0" presId="urn:microsoft.com/office/officeart/2005/8/layout/orgChart1"/>
    <dgm:cxn modelId="{D433A925-B34D-41BB-BA4C-4A72FADF8EC2}" type="presOf" srcId="{B388730C-20C4-40D8-8A4F-220930308172}" destId="{ED571A8F-2A80-4A02-BC55-58D03252682D}" srcOrd="1" destOrd="0" presId="urn:microsoft.com/office/officeart/2005/8/layout/orgChart1"/>
    <dgm:cxn modelId="{BAC68B86-E97D-4D7F-A95D-0C46E91F0125}" srcId="{58896CF1-C173-4AF5-BB41-A34919336BCD}" destId="{AD109995-240D-470B-9511-915D58A29D7F}" srcOrd="1" destOrd="0" parTransId="{15CDD4ED-A751-47D3-A961-FFC893779CD1}" sibTransId="{E42B609E-8582-43AB-A2DD-CC31E079B1B5}"/>
    <dgm:cxn modelId="{CB1B12B8-80B7-490E-83ED-6AF42B8765D5}" type="presOf" srcId="{2CABBB0F-BFCB-48A1-A6F3-A112E52CDC52}" destId="{DD3FB213-0E43-45EB-B2DF-3B42513A4E30}" srcOrd="1" destOrd="0" presId="urn:microsoft.com/office/officeart/2005/8/layout/orgChart1"/>
    <dgm:cxn modelId="{176A7FB2-640D-413C-9437-EC1F62B1C716}" type="presOf" srcId="{2F314D27-72FC-4598-9281-FADB1A570C29}" destId="{5709FB4F-2A6C-4526-9EA2-9A44EE18BCA3}" srcOrd="0" destOrd="0" presId="urn:microsoft.com/office/officeart/2005/8/layout/orgChart1"/>
    <dgm:cxn modelId="{7EF602EC-88EA-4FC8-903C-F5AF8DCA0EB7}" type="presOf" srcId="{B595FE7F-0355-43CC-84C1-234C78DA199C}" destId="{9E945ED2-9D64-4C5F-9B8D-F5DB66D54F10}" srcOrd="0" destOrd="0" presId="urn:microsoft.com/office/officeart/2005/8/layout/orgChart1"/>
    <dgm:cxn modelId="{673F35CD-7DFC-44BC-AACC-90EE01964323}" type="presOf" srcId="{0EBACCF2-79DE-457F-8C62-8AC842BEF399}" destId="{8C8EA00C-2520-4C46-B50D-688E21E5C4C1}" srcOrd="0" destOrd="0" presId="urn:microsoft.com/office/officeart/2005/8/layout/orgChart1"/>
    <dgm:cxn modelId="{C212B1A3-9417-45AB-9E92-7F916BBADD0B}" type="presOf" srcId="{DAB7848B-9473-43CF-827F-620D626CDCA5}" destId="{12386351-F153-45B1-BC8D-3D287126C44D}" srcOrd="0" destOrd="0" presId="urn:microsoft.com/office/officeart/2005/8/layout/orgChart1"/>
    <dgm:cxn modelId="{9FF90723-1E73-4146-8675-51B27F679AB7}" srcId="{B388730C-20C4-40D8-8A4F-220930308172}" destId="{FF43B374-333A-408F-9B23-8F91B998C860}" srcOrd="2" destOrd="0" parTransId="{D727ED55-7BCD-4C29-9AC3-59BB739AA84D}" sibTransId="{C513A29C-3232-4A96-A707-0C031D60D8E1}"/>
    <dgm:cxn modelId="{52190860-B1F0-44DC-A2E1-AB18AA68AD2C}" type="presOf" srcId="{90127B78-E023-4389-9609-EF12336AECE6}" destId="{A0C4266C-6250-4433-829D-A819AB5F8BE7}" srcOrd="1" destOrd="0" presId="urn:microsoft.com/office/officeart/2005/8/layout/orgChart1"/>
    <dgm:cxn modelId="{FEE408B0-381C-45AA-84AE-3FB0F3AB1C2E}" type="presOf" srcId="{2F314D27-72FC-4598-9281-FADB1A570C29}" destId="{F9522F61-6859-4E77-BB4C-9E9268A50822}" srcOrd="1" destOrd="0" presId="urn:microsoft.com/office/officeart/2005/8/layout/orgChart1"/>
    <dgm:cxn modelId="{DA0DB242-7830-428E-817E-151232E21517}" type="presOf" srcId="{A4FC8FD0-11F5-415C-A890-4E67E712D13E}" destId="{178DD121-A53F-4843-A83A-ABF159672346}" srcOrd="0" destOrd="0" presId="urn:microsoft.com/office/officeart/2005/8/layout/orgChart1"/>
    <dgm:cxn modelId="{F3DE4A8C-EA87-4751-B0E5-CC3EC6D3E77B}" type="presOf" srcId="{9804B3EA-EF21-468A-B8BA-142C00D9340C}" destId="{16B6DD84-707E-4A7F-838F-E6DF224C53CD}" srcOrd="0" destOrd="0" presId="urn:microsoft.com/office/officeart/2005/8/layout/orgChart1"/>
    <dgm:cxn modelId="{8F1AA56F-08AA-475C-9DDD-75AA18165DED}" srcId="{2F314D27-72FC-4598-9281-FADB1A570C29}" destId="{B595FE7F-0355-43CC-84C1-234C78DA199C}" srcOrd="0" destOrd="0" parTransId="{8B054082-6D12-40B1-854A-E6CD258F9E39}" sibTransId="{D29611D9-701D-4C41-A65D-DC24AB0F771E}"/>
    <dgm:cxn modelId="{E5607AE4-82E2-4F1C-9BE9-C658F8C339FA}" type="presOf" srcId="{EC8F4DDF-EB45-4D3F-8DF7-160B5EF97C65}" destId="{6DD4D12B-0641-4EC5-A873-FD6C1F48FF65}" srcOrd="0" destOrd="0" presId="urn:microsoft.com/office/officeart/2005/8/layout/orgChart1"/>
    <dgm:cxn modelId="{995341E2-3C75-400D-8B66-03C2790948FB}" type="presOf" srcId="{42576AB7-BC4F-4366-87EE-7B6A513BD6F2}" destId="{DF3A445C-A704-4561-A4BC-BF62B8E93055}" srcOrd="0" destOrd="0" presId="urn:microsoft.com/office/officeart/2005/8/layout/orgChart1"/>
    <dgm:cxn modelId="{5F1F2A7B-76B4-4CFD-816D-E8D829D9D080}" type="presOf" srcId="{878C4545-8E56-4DEC-8D61-0C4E3F1323BE}" destId="{068FE3B5-8888-46D6-AB3D-44DAA5809FE4}" srcOrd="0" destOrd="0" presId="urn:microsoft.com/office/officeart/2005/8/layout/orgChart1"/>
    <dgm:cxn modelId="{6E5D3B5A-89A3-469F-8DD4-90F5E80E1635}" type="presOf" srcId="{D727ED55-7BCD-4C29-9AC3-59BB739AA84D}" destId="{ACE69821-6B60-4338-99B1-B8FC67B95CE4}" srcOrd="0" destOrd="0" presId="urn:microsoft.com/office/officeart/2005/8/layout/orgChart1"/>
    <dgm:cxn modelId="{DAC94A57-DDAC-47B4-B30A-12D2977C8138}" type="presOf" srcId="{0EBACCF2-79DE-457F-8C62-8AC842BEF399}" destId="{D03E28E4-DE43-43FD-A67A-CC9F3D73E907}" srcOrd="1" destOrd="0" presId="urn:microsoft.com/office/officeart/2005/8/layout/orgChart1"/>
    <dgm:cxn modelId="{BD9A7FE4-922F-40A4-9F01-50723873376E}" type="presOf" srcId="{B388730C-20C4-40D8-8A4F-220930308172}" destId="{8608AED5-8BD2-4A8C-9868-E4650DCD636B}" srcOrd="0" destOrd="0" presId="urn:microsoft.com/office/officeart/2005/8/layout/orgChart1"/>
    <dgm:cxn modelId="{9A2C8F5F-5F99-4F80-8A57-50B098A59829}" type="presOf" srcId="{558893FA-D422-4345-9C4A-2B2E0C9281BE}" destId="{0E8636B2-2C8B-4681-9293-CDA055786087}" srcOrd="0" destOrd="0" presId="urn:microsoft.com/office/officeart/2005/8/layout/orgChart1"/>
    <dgm:cxn modelId="{AC79FB9D-25DB-415A-97AD-AFDC57843726}" type="presOf" srcId="{2CF540D2-FC82-4DA1-A715-16E4F4CF21F7}" destId="{93F9FBEB-C8B7-4BA5-B5AD-8605009377CA}" srcOrd="1" destOrd="0" presId="urn:microsoft.com/office/officeart/2005/8/layout/orgChart1"/>
    <dgm:cxn modelId="{9E5E5328-D9D6-4E18-B3E5-0134773F3E29}" type="presOf" srcId="{333F0118-3C83-4B70-8043-44C567499040}" destId="{2C4563B1-9050-4A42-A029-CB791EBBB8CC}" srcOrd="0" destOrd="0" presId="urn:microsoft.com/office/officeart/2005/8/layout/orgChart1"/>
    <dgm:cxn modelId="{E26431C1-7989-4E56-A721-43640B78B3C3}" type="presOf" srcId="{4D3D0BC8-FAB0-4B77-801D-77AE8433F1F2}" destId="{5AC69DD1-B11A-44A0-9713-9C1F99666367}" srcOrd="0" destOrd="0" presId="urn:microsoft.com/office/officeart/2005/8/layout/orgChart1"/>
    <dgm:cxn modelId="{383638B1-441C-4273-9D13-16704E565C98}" srcId="{FEFD68C9-E54B-4BB1-8A8A-995570B6BB93}" destId="{CC7ECB7D-5EA6-43F1-81C0-2893A2DCFDAA}" srcOrd="0" destOrd="0" parTransId="{74E14327-7D02-4799-B86F-2B3B1C9B4A96}" sibTransId="{AFCCAC30-EAA1-4CFE-A53C-9342C161A69B}"/>
    <dgm:cxn modelId="{C7524C50-88D6-4EB8-A355-F06D35669DD9}" type="presOf" srcId="{0C1F1546-3E1A-4014-9DCC-8603F0BF5D0E}" destId="{7EA6144E-30B4-4638-B10D-A5B12AF73285}" srcOrd="0" destOrd="0" presId="urn:microsoft.com/office/officeart/2005/8/layout/orgChart1"/>
    <dgm:cxn modelId="{C4F4DEE3-7BD8-4981-ACAE-3011165A9C5F}" type="presOf" srcId="{FF43B374-333A-408F-9B23-8F91B998C860}" destId="{548BBD9F-88FC-4CED-AE11-11A55EB18003}" srcOrd="0" destOrd="0" presId="urn:microsoft.com/office/officeart/2005/8/layout/orgChart1"/>
    <dgm:cxn modelId="{2C5E2466-571B-49F5-8FFC-9D6AC8D7F770}" srcId="{112E699F-B20F-40E0-A6E5-D234C6CBDA76}" destId="{2CABBB0F-BFCB-48A1-A6F3-A112E52CDC52}" srcOrd="0" destOrd="0" parTransId="{9C98E3E5-265F-4864-B3F3-0304ED0F3055}" sibTransId="{459E6040-D443-4F80-AA13-9577BD4C6E2D}"/>
    <dgm:cxn modelId="{2E1CB859-34CB-444B-9C56-23024A09B8EF}" type="presOf" srcId="{42312187-BF90-4CC5-B732-7C2BF3F52001}" destId="{053D54DC-A4C7-4870-B47B-54046A2B3A4A}" srcOrd="0" destOrd="0" presId="urn:microsoft.com/office/officeart/2005/8/layout/orgChart1"/>
    <dgm:cxn modelId="{09E04CA4-B2B1-4CDA-BE0E-7988D17540A3}" type="presOf" srcId="{AA73B21B-6C27-461B-9ECA-CEB17666151C}" destId="{06CC5CC0-58FF-4646-AF31-EF5BFB9B542E}" srcOrd="0" destOrd="0" presId="urn:microsoft.com/office/officeart/2005/8/layout/orgChart1"/>
    <dgm:cxn modelId="{4906F53F-F89D-44ED-A267-D6F6ABE43AA2}" type="presOf" srcId="{943A5D5E-6FA8-4D7A-8B3E-38A156EBB3E9}" destId="{81B1B01F-3C17-4AF6-8780-2B51B8019D79}" srcOrd="0" destOrd="0" presId="urn:microsoft.com/office/officeart/2005/8/layout/orgChart1"/>
    <dgm:cxn modelId="{9C0388FF-9065-44F2-97D2-DBFC7A6CFEC6}" srcId="{3FC79930-3DD9-46C9-B96F-589B20416E8C}" destId="{B388730C-20C4-40D8-8A4F-220930308172}" srcOrd="0" destOrd="0" parTransId="{AF38CF32-C9CA-45FB-8631-2E0A23592AFE}" sibTransId="{AD555644-FE3D-41EC-AE7C-9AF0D903D239}"/>
    <dgm:cxn modelId="{F5C5AE6B-7BD8-4C21-BEEA-56AB541805A3}" type="presOf" srcId="{112E699F-B20F-40E0-A6E5-D234C6CBDA76}" destId="{8818C7B0-781E-4D07-9CF4-9EA5F73B3FB5}" srcOrd="0" destOrd="0" presId="urn:microsoft.com/office/officeart/2005/8/layout/orgChart1"/>
    <dgm:cxn modelId="{4C44702B-08F0-4F93-BA2C-5891387B82E6}" srcId="{B388730C-20C4-40D8-8A4F-220930308172}" destId="{333F0118-3C83-4B70-8043-44C567499040}" srcOrd="0" destOrd="0" parTransId="{76137F54-08DB-4BE4-8FB1-6AE113C5B5CD}" sibTransId="{1C2DF5A7-ABA6-4985-B183-CAAC0654252B}"/>
    <dgm:cxn modelId="{22324860-24D7-479F-B5FC-799D6F056C86}" srcId="{FEFD68C9-E54B-4BB1-8A8A-995570B6BB93}" destId="{878C4545-8E56-4DEC-8D61-0C4E3F1323BE}" srcOrd="1" destOrd="0" parTransId="{D410EAE8-3F62-4724-9D68-03BCE58F5476}" sibTransId="{720E8BCC-5BF3-4E01-B0DD-D8C4E7D44EA7}"/>
    <dgm:cxn modelId="{58944EED-F614-44DA-B93B-605A9A64377B}" type="presOf" srcId="{B595FE7F-0355-43CC-84C1-234C78DA199C}" destId="{554F4A5C-25EB-4986-96A9-DB83FF16E944}" srcOrd="1" destOrd="0" presId="urn:microsoft.com/office/officeart/2005/8/layout/orgChart1"/>
    <dgm:cxn modelId="{25566317-CC57-4164-9187-45E046531E13}" type="presOf" srcId="{D64DD99F-6F81-41F6-8AA3-DDE13CF8AF45}" destId="{35908B3B-0904-45EE-A786-D77EBBC6C0DE}" srcOrd="0" destOrd="0" presId="urn:microsoft.com/office/officeart/2005/8/layout/orgChart1"/>
    <dgm:cxn modelId="{968983C4-466E-484F-921E-B03021BA00DE}" type="presParOf" srcId="{9D6934AA-9AA6-47EA-898B-C8E0D32546D7}" destId="{6471A49F-5F75-438F-9676-0363AB323002}" srcOrd="0" destOrd="0" presId="urn:microsoft.com/office/officeart/2005/8/layout/orgChart1"/>
    <dgm:cxn modelId="{391EA45D-DDD8-4EF1-BBF4-3D0272470949}" type="presParOf" srcId="{6471A49F-5F75-438F-9676-0363AB323002}" destId="{B48E24EB-2071-4AC4-B937-B8D220A9A467}" srcOrd="0" destOrd="0" presId="urn:microsoft.com/office/officeart/2005/8/layout/orgChart1"/>
    <dgm:cxn modelId="{C9337338-3CC8-473A-A4B5-7666F57A7381}" type="presParOf" srcId="{B48E24EB-2071-4AC4-B937-B8D220A9A467}" destId="{8608AED5-8BD2-4A8C-9868-E4650DCD636B}" srcOrd="0" destOrd="0" presId="urn:microsoft.com/office/officeart/2005/8/layout/orgChart1"/>
    <dgm:cxn modelId="{92BDC561-BC21-419B-A180-EDD3F6D4A96C}" type="presParOf" srcId="{B48E24EB-2071-4AC4-B937-B8D220A9A467}" destId="{ED571A8F-2A80-4A02-BC55-58D03252682D}" srcOrd="1" destOrd="0" presId="urn:microsoft.com/office/officeart/2005/8/layout/orgChart1"/>
    <dgm:cxn modelId="{632A8ECD-F025-40B6-9747-E083EDF18DBE}" type="presParOf" srcId="{6471A49F-5F75-438F-9676-0363AB323002}" destId="{9B056875-CD5C-43FF-956E-9C9388C8D2F1}" srcOrd="1" destOrd="0" presId="urn:microsoft.com/office/officeart/2005/8/layout/orgChart1"/>
    <dgm:cxn modelId="{11A1D1AD-CD5D-4236-931C-184B1DB93085}" type="presParOf" srcId="{9B056875-CD5C-43FF-956E-9C9388C8D2F1}" destId="{D8FDD484-1FB9-48F6-AC1F-B7EBB1F5E4C3}" srcOrd="0" destOrd="0" presId="urn:microsoft.com/office/officeart/2005/8/layout/orgChart1"/>
    <dgm:cxn modelId="{4DE58395-C761-4842-974D-38989995638D}" type="presParOf" srcId="{9B056875-CD5C-43FF-956E-9C9388C8D2F1}" destId="{FF81E2CB-30E1-4D28-BD7E-8701CE663D12}" srcOrd="1" destOrd="0" presId="urn:microsoft.com/office/officeart/2005/8/layout/orgChart1"/>
    <dgm:cxn modelId="{743853B4-3C03-476F-9F49-105D02B59497}" type="presParOf" srcId="{FF81E2CB-30E1-4D28-BD7E-8701CE663D12}" destId="{7DC55D85-7A64-4A25-A4EF-F311D6E13ECB}" srcOrd="0" destOrd="0" presId="urn:microsoft.com/office/officeart/2005/8/layout/orgChart1"/>
    <dgm:cxn modelId="{20156384-F926-44E0-B630-FAB7CF1A6098}" type="presParOf" srcId="{7DC55D85-7A64-4A25-A4EF-F311D6E13ECB}" destId="{2C4563B1-9050-4A42-A029-CB791EBBB8CC}" srcOrd="0" destOrd="0" presId="urn:microsoft.com/office/officeart/2005/8/layout/orgChart1"/>
    <dgm:cxn modelId="{CD1C0D36-A532-48F7-9C10-922E6B478A42}" type="presParOf" srcId="{7DC55D85-7A64-4A25-A4EF-F311D6E13ECB}" destId="{47358BE5-1C16-43C9-962B-CDFF4526CDFB}" srcOrd="1" destOrd="0" presId="urn:microsoft.com/office/officeart/2005/8/layout/orgChart1"/>
    <dgm:cxn modelId="{660A508B-0A94-4415-A0C6-4B8AA24996CE}" type="presParOf" srcId="{FF81E2CB-30E1-4D28-BD7E-8701CE663D12}" destId="{433CF854-D507-4527-AB5B-661C310E162C}" srcOrd="1" destOrd="0" presId="urn:microsoft.com/office/officeart/2005/8/layout/orgChart1"/>
    <dgm:cxn modelId="{FAEBF0AD-87F3-436F-96DF-40CEE509E3BD}" type="presParOf" srcId="{433CF854-D507-4527-AB5B-661C310E162C}" destId="{81B1B01F-3C17-4AF6-8780-2B51B8019D79}" srcOrd="0" destOrd="0" presId="urn:microsoft.com/office/officeart/2005/8/layout/orgChart1"/>
    <dgm:cxn modelId="{46807D20-99D1-4503-8924-CE8F8083E373}" type="presParOf" srcId="{433CF854-D507-4527-AB5B-661C310E162C}" destId="{7678D9B4-B946-4948-A490-9D34AF0BBE40}" srcOrd="1" destOrd="0" presId="urn:microsoft.com/office/officeart/2005/8/layout/orgChart1"/>
    <dgm:cxn modelId="{39A51D4B-016F-43D2-82AF-D54B210331D6}" type="presParOf" srcId="{7678D9B4-B946-4948-A490-9D34AF0BBE40}" destId="{5D872A34-DC61-4721-9568-46BC4602253A}" srcOrd="0" destOrd="0" presId="urn:microsoft.com/office/officeart/2005/8/layout/orgChart1"/>
    <dgm:cxn modelId="{77A153A7-A54D-408D-AA71-50BBB5B971D8}" type="presParOf" srcId="{5D872A34-DC61-4721-9568-46BC4602253A}" destId="{5709FB4F-2A6C-4526-9EA2-9A44EE18BCA3}" srcOrd="0" destOrd="0" presId="urn:microsoft.com/office/officeart/2005/8/layout/orgChart1"/>
    <dgm:cxn modelId="{65063538-03C5-4F3F-ACF7-905C55D24C8F}" type="presParOf" srcId="{5D872A34-DC61-4721-9568-46BC4602253A}" destId="{F9522F61-6859-4E77-BB4C-9E9268A50822}" srcOrd="1" destOrd="0" presId="urn:microsoft.com/office/officeart/2005/8/layout/orgChart1"/>
    <dgm:cxn modelId="{69CB1193-55E1-4B31-8E84-F06858CCDF72}" type="presParOf" srcId="{7678D9B4-B946-4948-A490-9D34AF0BBE40}" destId="{658F6475-55EE-4022-9963-2313CF7861BC}" srcOrd="1" destOrd="0" presId="urn:microsoft.com/office/officeart/2005/8/layout/orgChart1"/>
    <dgm:cxn modelId="{292CEDED-52AA-41E6-9BF0-15502675BDF4}" type="presParOf" srcId="{658F6475-55EE-4022-9963-2313CF7861BC}" destId="{ACDC7380-ABDE-4A1C-9E94-BEE2F0A730EC}" srcOrd="0" destOrd="0" presId="urn:microsoft.com/office/officeart/2005/8/layout/orgChart1"/>
    <dgm:cxn modelId="{CB211D97-A8B6-4730-A72F-36165A7E2971}" type="presParOf" srcId="{658F6475-55EE-4022-9963-2313CF7861BC}" destId="{1C148246-000D-439E-BA19-1D6149400CBA}" srcOrd="1" destOrd="0" presId="urn:microsoft.com/office/officeart/2005/8/layout/orgChart1"/>
    <dgm:cxn modelId="{CAE28433-5EC7-4580-9B77-86460953DF0B}" type="presParOf" srcId="{1C148246-000D-439E-BA19-1D6149400CBA}" destId="{F6A34D7C-1AEF-46D1-B6BE-7857C803D12E}" srcOrd="0" destOrd="0" presId="urn:microsoft.com/office/officeart/2005/8/layout/orgChart1"/>
    <dgm:cxn modelId="{9C30DBF3-DB5B-4BCD-8472-7A4E4FCCF81B}" type="presParOf" srcId="{F6A34D7C-1AEF-46D1-B6BE-7857C803D12E}" destId="{9E945ED2-9D64-4C5F-9B8D-F5DB66D54F10}" srcOrd="0" destOrd="0" presId="urn:microsoft.com/office/officeart/2005/8/layout/orgChart1"/>
    <dgm:cxn modelId="{254E6A57-2C0F-4B06-ACF6-1A887CE8302D}" type="presParOf" srcId="{F6A34D7C-1AEF-46D1-B6BE-7857C803D12E}" destId="{554F4A5C-25EB-4986-96A9-DB83FF16E944}" srcOrd="1" destOrd="0" presId="urn:microsoft.com/office/officeart/2005/8/layout/orgChart1"/>
    <dgm:cxn modelId="{178E5076-013D-405C-98F2-0A319133A7D6}" type="presParOf" srcId="{1C148246-000D-439E-BA19-1D6149400CBA}" destId="{D3EF1127-6A48-4187-8C2E-49823BFFD47D}" srcOrd="1" destOrd="0" presId="urn:microsoft.com/office/officeart/2005/8/layout/orgChart1"/>
    <dgm:cxn modelId="{65488CBD-3E13-4887-BF77-D1982275805E}" type="presParOf" srcId="{1C148246-000D-439E-BA19-1D6149400CBA}" destId="{3CBCA20F-192E-4692-AE3F-257C9A89A6BB}" srcOrd="2" destOrd="0" presId="urn:microsoft.com/office/officeart/2005/8/layout/orgChart1"/>
    <dgm:cxn modelId="{01987634-37DC-4E06-A2E2-958B851CFCBF}" type="presParOf" srcId="{7678D9B4-B946-4948-A490-9D34AF0BBE40}" destId="{61137402-93D0-4418-8FA6-BB1657B77718}" srcOrd="2" destOrd="0" presId="urn:microsoft.com/office/officeart/2005/8/layout/orgChart1"/>
    <dgm:cxn modelId="{196323D2-D0C7-410F-A35D-35876930A7E0}" type="presParOf" srcId="{433CF854-D507-4527-AB5B-661C310E162C}" destId="{D95D6C68-59DD-4962-9E46-875AFE82C821}" srcOrd="2" destOrd="0" presId="urn:microsoft.com/office/officeart/2005/8/layout/orgChart1"/>
    <dgm:cxn modelId="{B4B883ED-C4FC-454E-B568-65ABEA85EF76}" type="presParOf" srcId="{433CF854-D507-4527-AB5B-661C310E162C}" destId="{2D25A1F9-1CF5-4078-9C3A-CFD4DCD7DAD6}" srcOrd="3" destOrd="0" presId="urn:microsoft.com/office/officeart/2005/8/layout/orgChart1"/>
    <dgm:cxn modelId="{12604135-5ADF-4803-9D97-460A67D73544}" type="presParOf" srcId="{2D25A1F9-1CF5-4078-9C3A-CFD4DCD7DAD6}" destId="{7D6D7368-7EB6-4CB9-833C-B018BE0946B8}" srcOrd="0" destOrd="0" presId="urn:microsoft.com/office/officeart/2005/8/layout/orgChart1"/>
    <dgm:cxn modelId="{71486708-B194-43F2-9299-871C5C329808}" type="presParOf" srcId="{7D6D7368-7EB6-4CB9-833C-B018BE0946B8}" destId="{405FA6F2-3F2C-4E44-BB64-5845435D56FC}" srcOrd="0" destOrd="0" presId="urn:microsoft.com/office/officeart/2005/8/layout/orgChart1"/>
    <dgm:cxn modelId="{24003580-7C6E-42DE-824F-1C08772ADDC9}" type="presParOf" srcId="{7D6D7368-7EB6-4CB9-833C-B018BE0946B8}" destId="{FAFE4996-4E6A-4E9B-A7CB-C2815CD11471}" srcOrd="1" destOrd="0" presId="urn:microsoft.com/office/officeart/2005/8/layout/orgChart1"/>
    <dgm:cxn modelId="{DB47EF36-A392-4593-B538-2CCDA575EEF3}" type="presParOf" srcId="{2D25A1F9-1CF5-4078-9C3A-CFD4DCD7DAD6}" destId="{6D7C8FDE-64D7-4E43-8864-B342263C669D}" srcOrd="1" destOrd="0" presId="urn:microsoft.com/office/officeart/2005/8/layout/orgChart1"/>
    <dgm:cxn modelId="{24A73363-6EAD-4E16-8567-4AEF7150143A}" type="presParOf" srcId="{6D7C8FDE-64D7-4E43-8864-B342263C669D}" destId="{AE595E16-4D31-468A-995B-D60EDE0EA432}" srcOrd="0" destOrd="0" presId="urn:microsoft.com/office/officeart/2005/8/layout/orgChart1"/>
    <dgm:cxn modelId="{74B4FDF9-C514-4C8F-A270-86878CDE789E}" type="presParOf" srcId="{6D7C8FDE-64D7-4E43-8864-B342263C669D}" destId="{27309911-7661-49CB-8FFA-304BA11F7895}" srcOrd="1" destOrd="0" presId="urn:microsoft.com/office/officeart/2005/8/layout/orgChart1"/>
    <dgm:cxn modelId="{8895FBA1-B7C7-47CD-BE0E-F8BCD83064AC}" type="presParOf" srcId="{27309911-7661-49CB-8FFA-304BA11F7895}" destId="{3D8CA75E-9735-44DF-AA5A-A2020BDF86F5}" srcOrd="0" destOrd="0" presId="urn:microsoft.com/office/officeart/2005/8/layout/orgChart1"/>
    <dgm:cxn modelId="{85FCAB90-3425-4AB1-BDC6-26CE3806956B}" type="presParOf" srcId="{3D8CA75E-9735-44DF-AA5A-A2020BDF86F5}" destId="{DF3A445C-A704-4561-A4BC-BF62B8E93055}" srcOrd="0" destOrd="0" presId="urn:microsoft.com/office/officeart/2005/8/layout/orgChart1"/>
    <dgm:cxn modelId="{AFF6CBDC-60DA-4B58-8B9B-115E1CF0B79C}" type="presParOf" srcId="{3D8CA75E-9735-44DF-AA5A-A2020BDF86F5}" destId="{54293C17-7E49-4B67-8568-67B9D8485241}" srcOrd="1" destOrd="0" presId="urn:microsoft.com/office/officeart/2005/8/layout/orgChart1"/>
    <dgm:cxn modelId="{91B4569E-637D-4282-A6C0-6B3DDA141F26}" type="presParOf" srcId="{27309911-7661-49CB-8FFA-304BA11F7895}" destId="{D65AD596-8D93-454A-B2D1-9E9883640CF3}" srcOrd="1" destOrd="0" presId="urn:microsoft.com/office/officeart/2005/8/layout/orgChart1"/>
    <dgm:cxn modelId="{3722B681-62F4-4D9D-926B-622F772FFD6D}" type="presParOf" srcId="{27309911-7661-49CB-8FFA-304BA11F7895}" destId="{D8F0D53C-A6EA-4EDF-95DA-4E8B3DE358A0}" srcOrd="2" destOrd="0" presId="urn:microsoft.com/office/officeart/2005/8/layout/orgChart1"/>
    <dgm:cxn modelId="{A646E29D-FEC4-41FA-AF0C-3E40C4AF8A2F}" type="presParOf" srcId="{6D7C8FDE-64D7-4E43-8864-B342263C669D}" destId="{B16873F6-828A-47E4-BBDA-E60D542805AA}" srcOrd="2" destOrd="0" presId="urn:microsoft.com/office/officeart/2005/8/layout/orgChart1"/>
    <dgm:cxn modelId="{7DC57C7A-3051-4FD3-BE49-CEE625AEA6FD}" type="presParOf" srcId="{6D7C8FDE-64D7-4E43-8864-B342263C669D}" destId="{BA78087D-8BA0-4DA6-A5A0-265DFB40B07D}" srcOrd="3" destOrd="0" presId="urn:microsoft.com/office/officeart/2005/8/layout/orgChart1"/>
    <dgm:cxn modelId="{02AC90B8-51C2-44A7-A51B-40DE986F36A0}" type="presParOf" srcId="{BA78087D-8BA0-4DA6-A5A0-265DFB40B07D}" destId="{551913C0-4BB6-4886-97AA-E11F9281534C}" srcOrd="0" destOrd="0" presId="urn:microsoft.com/office/officeart/2005/8/layout/orgChart1"/>
    <dgm:cxn modelId="{7C6868A4-D09B-49B9-93A6-CD0A83A2B77F}" type="presParOf" srcId="{551913C0-4BB6-4886-97AA-E11F9281534C}" destId="{88020A42-63C7-4ED6-8F7E-B2200B6521BB}" srcOrd="0" destOrd="0" presId="urn:microsoft.com/office/officeart/2005/8/layout/orgChart1"/>
    <dgm:cxn modelId="{F822DB82-8ECE-427F-A900-9860788D39A0}" type="presParOf" srcId="{551913C0-4BB6-4886-97AA-E11F9281534C}" destId="{5F038F5F-F3B2-4BE7-96AF-DDCD69096C49}" srcOrd="1" destOrd="0" presId="urn:microsoft.com/office/officeart/2005/8/layout/orgChart1"/>
    <dgm:cxn modelId="{AFEE6CCC-F606-40B5-B473-16076880F04E}" type="presParOf" srcId="{BA78087D-8BA0-4DA6-A5A0-265DFB40B07D}" destId="{BEF0F48F-59E1-49AB-8217-03DE49121EFC}" srcOrd="1" destOrd="0" presId="urn:microsoft.com/office/officeart/2005/8/layout/orgChart1"/>
    <dgm:cxn modelId="{89E126A8-15C6-4BA3-A5E7-58366E5F70D1}" type="presParOf" srcId="{BA78087D-8BA0-4DA6-A5A0-265DFB40B07D}" destId="{5BCDD582-3CFD-4ACB-A0D6-43BA4A978723}" srcOrd="2" destOrd="0" presId="urn:microsoft.com/office/officeart/2005/8/layout/orgChart1"/>
    <dgm:cxn modelId="{03E51874-40A9-4EF0-A194-6A0BCFFD8B0E}" type="presParOf" srcId="{6D7C8FDE-64D7-4E43-8864-B342263C669D}" destId="{C37A4A61-D874-451C-8083-4B610D7702C8}" srcOrd="4" destOrd="0" presId="urn:microsoft.com/office/officeart/2005/8/layout/orgChart1"/>
    <dgm:cxn modelId="{D1E787C8-B9EE-4B18-98F4-2187631FA830}" type="presParOf" srcId="{6D7C8FDE-64D7-4E43-8864-B342263C669D}" destId="{77068F2A-1F8F-4578-8BC2-1A90E14E103B}" srcOrd="5" destOrd="0" presId="urn:microsoft.com/office/officeart/2005/8/layout/orgChart1"/>
    <dgm:cxn modelId="{11F8BC35-54F2-4F0A-B6A6-620602CE6031}" type="presParOf" srcId="{77068F2A-1F8F-4578-8BC2-1A90E14E103B}" destId="{94B451CD-6634-448D-8CF2-504226011110}" srcOrd="0" destOrd="0" presId="urn:microsoft.com/office/officeart/2005/8/layout/orgChart1"/>
    <dgm:cxn modelId="{C16ED0AB-8C85-464E-91F1-BC72964C49E8}" type="presParOf" srcId="{94B451CD-6634-448D-8CF2-504226011110}" destId="{0E8636B2-2C8B-4681-9293-CDA055786087}" srcOrd="0" destOrd="0" presId="urn:microsoft.com/office/officeart/2005/8/layout/orgChart1"/>
    <dgm:cxn modelId="{5232769A-74BD-4F47-A7BA-1B1936245FD1}" type="presParOf" srcId="{94B451CD-6634-448D-8CF2-504226011110}" destId="{50A626A9-94D6-4544-A94E-26A922A92C46}" srcOrd="1" destOrd="0" presId="urn:microsoft.com/office/officeart/2005/8/layout/orgChart1"/>
    <dgm:cxn modelId="{91E8B616-F358-42F9-8963-0C0E929C353F}" type="presParOf" srcId="{77068F2A-1F8F-4578-8BC2-1A90E14E103B}" destId="{DBA822F0-C314-45B1-9472-EFE6412580A0}" srcOrd="1" destOrd="0" presId="urn:microsoft.com/office/officeart/2005/8/layout/orgChart1"/>
    <dgm:cxn modelId="{01022F3A-5AAB-40C0-A54C-366202FFF583}" type="presParOf" srcId="{77068F2A-1F8F-4578-8BC2-1A90E14E103B}" destId="{070444C6-7515-4E2B-865E-3EBEF1DCA01F}" srcOrd="2" destOrd="0" presId="urn:microsoft.com/office/officeart/2005/8/layout/orgChart1"/>
    <dgm:cxn modelId="{FFED7C2E-0A9F-4CBA-8396-A99ABE5CB9FF}" type="presParOf" srcId="{6D7C8FDE-64D7-4E43-8864-B342263C669D}" destId="{D2EA48C7-7D91-4D82-B1E9-B283EC0F4038}" srcOrd="6" destOrd="0" presId="urn:microsoft.com/office/officeart/2005/8/layout/orgChart1"/>
    <dgm:cxn modelId="{0A27FA58-75D2-478C-B195-B7A5A17ED9E8}" type="presParOf" srcId="{6D7C8FDE-64D7-4E43-8864-B342263C669D}" destId="{F153EDAB-1D34-406B-9D07-F451EE51F557}" srcOrd="7" destOrd="0" presId="urn:microsoft.com/office/officeart/2005/8/layout/orgChart1"/>
    <dgm:cxn modelId="{C22333CA-068A-4CB2-B0E5-548AB11D7DE4}" type="presParOf" srcId="{F153EDAB-1D34-406B-9D07-F451EE51F557}" destId="{3DDBE3BD-27FF-43F5-BD88-1C1AFE159D9C}" srcOrd="0" destOrd="0" presId="urn:microsoft.com/office/officeart/2005/8/layout/orgChart1"/>
    <dgm:cxn modelId="{76235885-B3CE-41DC-A0AB-1C955AFE7222}" type="presParOf" srcId="{3DDBE3BD-27FF-43F5-BD88-1C1AFE159D9C}" destId="{35908B3B-0904-45EE-A786-D77EBBC6C0DE}" srcOrd="0" destOrd="0" presId="urn:microsoft.com/office/officeart/2005/8/layout/orgChart1"/>
    <dgm:cxn modelId="{96572E95-8A78-4BCD-B28B-32B38B358EE9}" type="presParOf" srcId="{3DDBE3BD-27FF-43F5-BD88-1C1AFE159D9C}" destId="{FA5996E1-063D-45EB-8AF9-BE791059229F}" srcOrd="1" destOrd="0" presId="urn:microsoft.com/office/officeart/2005/8/layout/orgChart1"/>
    <dgm:cxn modelId="{91F498E8-246D-43D0-9639-7A26F8CC4EEF}" type="presParOf" srcId="{F153EDAB-1D34-406B-9D07-F451EE51F557}" destId="{7943F342-8625-4944-A224-BCDAB02FFE40}" srcOrd="1" destOrd="0" presId="urn:microsoft.com/office/officeart/2005/8/layout/orgChart1"/>
    <dgm:cxn modelId="{79E69407-AF0D-4D4F-8366-5B7140A0D1AC}" type="presParOf" srcId="{F153EDAB-1D34-406B-9D07-F451EE51F557}" destId="{18659637-6AFA-47A9-88A1-4992AF77E7D6}" srcOrd="2" destOrd="0" presId="urn:microsoft.com/office/officeart/2005/8/layout/orgChart1"/>
    <dgm:cxn modelId="{913A8868-4334-4A69-AE8D-441E1F10E3E4}" type="presParOf" srcId="{6D7C8FDE-64D7-4E43-8864-B342263C669D}" destId="{7EA6144E-30B4-4638-B10D-A5B12AF73285}" srcOrd="8" destOrd="0" presId="urn:microsoft.com/office/officeart/2005/8/layout/orgChart1"/>
    <dgm:cxn modelId="{E152C87D-8130-493C-BB81-CDDB85F6E757}" type="presParOf" srcId="{6D7C8FDE-64D7-4E43-8864-B342263C669D}" destId="{4704F2B7-62A8-4F21-A1F5-98D8EDF9B0D1}" srcOrd="9" destOrd="0" presId="urn:microsoft.com/office/officeart/2005/8/layout/orgChart1"/>
    <dgm:cxn modelId="{31944F27-F771-43D5-A9C7-E1F6040D62F5}" type="presParOf" srcId="{4704F2B7-62A8-4F21-A1F5-98D8EDF9B0D1}" destId="{F6723DE5-C44C-4072-9595-3B24F822ADA5}" srcOrd="0" destOrd="0" presId="urn:microsoft.com/office/officeart/2005/8/layout/orgChart1"/>
    <dgm:cxn modelId="{B5032035-1C7B-4FC6-9499-9721D43786C9}" type="presParOf" srcId="{F6723DE5-C44C-4072-9595-3B24F822ADA5}" destId="{A64517C6-2089-4C43-B0E3-6E40AF34F436}" srcOrd="0" destOrd="0" presId="urn:microsoft.com/office/officeart/2005/8/layout/orgChart1"/>
    <dgm:cxn modelId="{78C0D0F8-BED5-497F-A2BD-E087DFED42B4}" type="presParOf" srcId="{F6723DE5-C44C-4072-9595-3B24F822ADA5}" destId="{A0C4266C-6250-4433-829D-A819AB5F8BE7}" srcOrd="1" destOrd="0" presId="urn:microsoft.com/office/officeart/2005/8/layout/orgChart1"/>
    <dgm:cxn modelId="{13224BB5-B752-4CA3-B9DA-955A9F48EF8E}" type="presParOf" srcId="{4704F2B7-62A8-4F21-A1F5-98D8EDF9B0D1}" destId="{BFEBCCA5-39ED-42D3-BE6B-6CE2A9B1A37C}" srcOrd="1" destOrd="0" presId="urn:microsoft.com/office/officeart/2005/8/layout/orgChart1"/>
    <dgm:cxn modelId="{CAA01378-B081-4D7C-940B-082AA394296F}" type="presParOf" srcId="{4704F2B7-62A8-4F21-A1F5-98D8EDF9B0D1}" destId="{14D7AB05-9D4A-487B-B735-3469550CA5E3}" srcOrd="2" destOrd="0" presId="urn:microsoft.com/office/officeart/2005/8/layout/orgChart1"/>
    <dgm:cxn modelId="{0CE9D0D5-FFA8-4016-B85F-A1D96497AC7D}" type="presParOf" srcId="{2D25A1F9-1CF5-4078-9C3A-CFD4DCD7DAD6}" destId="{6EBE1A27-565E-49E9-892B-D44C322AF676}" srcOrd="2" destOrd="0" presId="urn:microsoft.com/office/officeart/2005/8/layout/orgChart1"/>
    <dgm:cxn modelId="{79A79AB5-ACDD-4D1B-9CD7-18E72C70263A}" type="presParOf" srcId="{FF81E2CB-30E1-4D28-BD7E-8701CE663D12}" destId="{34C6CB69-3A00-40C9-82F1-DF09CB477193}" srcOrd="2" destOrd="0" presId="urn:microsoft.com/office/officeart/2005/8/layout/orgChart1"/>
    <dgm:cxn modelId="{1CE09163-D4E2-4F83-8ACB-699C3C7CB4B6}" type="presParOf" srcId="{9B056875-CD5C-43FF-956E-9C9388C8D2F1}" destId="{16B6DD84-707E-4A7F-838F-E6DF224C53CD}" srcOrd="2" destOrd="0" presId="urn:microsoft.com/office/officeart/2005/8/layout/orgChart1"/>
    <dgm:cxn modelId="{D97B89CC-2A0F-4EC7-A59C-8D050F94ED22}" type="presParOf" srcId="{9B056875-CD5C-43FF-956E-9C9388C8D2F1}" destId="{0827DC18-3812-44CA-9161-834ED9049EDC}" srcOrd="3" destOrd="0" presId="urn:microsoft.com/office/officeart/2005/8/layout/orgChart1"/>
    <dgm:cxn modelId="{C92F6FB8-9D77-423D-8F72-0EDA3527582A}" type="presParOf" srcId="{0827DC18-3812-44CA-9161-834ED9049EDC}" destId="{81EB8612-84C4-4281-9A87-91AA75BF61D9}" srcOrd="0" destOrd="0" presId="urn:microsoft.com/office/officeart/2005/8/layout/orgChart1"/>
    <dgm:cxn modelId="{239BC692-17EF-4F26-911D-FF903BC364C2}" type="presParOf" srcId="{81EB8612-84C4-4281-9A87-91AA75BF61D9}" destId="{8818C7B0-781E-4D07-9CF4-9EA5F73B3FB5}" srcOrd="0" destOrd="0" presId="urn:microsoft.com/office/officeart/2005/8/layout/orgChart1"/>
    <dgm:cxn modelId="{A0ED715D-41DC-4E38-B1E8-4F91EF1D3730}" type="presParOf" srcId="{81EB8612-84C4-4281-9A87-91AA75BF61D9}" destId="{B133912A-0ECB-451F-888E-BF241638D902}" srcOrd="1" destOrd="0" presId="urn:microsoft.com/office/officeart/2005/8/layout/orgChart1"/>
    <dgm:cxn modelId="{69396CC6-3C77-4AF1-A8DF-A0FE2F18AE3D}" type="presParOf" srcId="{0827DC18-3812-44CA-9161-834ED9049EDC}" destId="{DD1BD799-88B6-441D-ACA6-29CAFEE9AD6F}" srcOrd="1" destOrd="0" presId="urn:microsoft.com/office/officeart/2005/8/layout/orgChart1"/>
    <dgm:cxn modelId="{412315B7-BD5C-4B4B-8DCE-D7A4291DA143}" type="presParOf" srcId="{DD1BD799-88B6-441D-ACA6-29CAFEE9AD6F}" destId="{1E11EAE9-3F2F-46A3-8C78-91296CFC10FB}" srcOrd="0" destOrd="0" presId="urn:microsoft.com/office/officeart/2005/8/layout/orgChart1"/>
    <dgm:cxn modelId="{FB9C4A96-6DB6-451A-AA95-44B23A93077F}" type="presParOf" srcId="{DD1BD799-88B6-441D-ACA6-29CAFEE9AD6F}" destId="{374CD865-5EC9-4A71-8828-133EBDD3B2FC}" srcOrd="1" destOrd="0" presId="urn:microsoft.com/office/officeart/2005/8/layout/orgChart1"/>
    <dgm:cxn modelId="{E3F0013E-F3F2-4FFF-88A5-AB79DEB93E95}" type="presParOf" srcId="{374CD865-5EC9-4A71-8828-133EBDD3B2FC}" destId="{5BA7F22F-9E0E-4284-BD8C-642C047AE785}" srcOrd="0" destOrd="0" presId="urn:microsoft.com/office/officeart/2005/8/layout/orgChart1"/>
    <dgm:cxn modelId="{976F6BBE-5240-4550-9FD3-881937EDEFD7}" type="presParOf" srcId="{5BA7F22F-9E0E-4284-BD8C-642C047AE785}" destId="{25EE8535-9B52-41CB-8CD7-AAD49A346850}" srcOrd="0" destOrd="0" presId="urn:microsoft.com/office/officeart/2005/8/layout/orgChart1"/>
    <dgm:cxn modelId="{3EB717C2-09B0-4A84-85EB-B701090AD9B2}" type="presParOf" srcId="{5BA7F22F-9E0E-4284-BD8C-642C047AE785}" destId="{DD3FB213-0E43-45EB-B2DF-3B42513A4E30}" srcOrd="1" destOrd="0" presId="urn:microsoft.com/office/officeart/2005/8/layout/orgChart1"/>
    <dgm:cxn modelId="{A6AC7AB9-CDE5-4848-A666-CEDEC3F77857}" type="presParOf" srcId="{374CD865-5EC9-4A71-8828-133EBDD3B2FC}" destId="{286426F6-3723-46CE-9511-A9AF3503FA45}" srcOrd="1" destOrd="0" presId="urn:microsoft.com/office/officeart/2005/8/layout/orgChart1"/>
    <dgm:cxn modelId="{55DAB4DE-AB7E-4864-A83D-28490366A799}" type="presParOf" srcId="{286426F6-3723-46CE-9511-A9AF3503FA45}" destId="{053D54DC-A4C7-4870-B47B-54046A2B3A4A}" srcOrd="0" destOrd="0" presId="urn:microsoft.com/office/officeart/2005/8/layout/orgChart1"/>
    <dgm:cxn modelId="{335764C4-D6CF-480A-99DD-B51E0E3BF5CB}" type="presParOf" srcId="{286426F6-3723-46CE-9511-A9AF3503FA45}" destId="{76CA90E5-BD8A-4D6A-971B-96EEB95FBD55}" srcOrd="1" destOrd="0" presId="urn:microsoft.com/office/officeart/2005/8/layout/orgChart1"/>
    <dgm:cxn modelId="{C8BED422-7153-4C21-A575-40767899D320}" type="presParOf" srcId="{76CA90E5-BD8A-4D6A-971B-96EEB95FBD55}" destId="{D979EE64-D162-4FA1-B221-EF53D6E971F9}" srcOrd="0" destOrd="0" presId="urn:microsoft.com/office/officeart/2005/8/layout/orgChart1"/>
    <dgm:cxn modelId="{FA77E977-0C3D-497D-8585-5E8F81812E5B}" type="presParOf" srcId="{D979EE64-D162-4FA1-B221-EF53D6E971F9}" destId="{12386351-F153-45B1-BC8D-3D287126C44D}" srcOrd="0" destOrd="0" presId="urn:microsoft.com/office/officeart/2005/8/layout/orgChart1"/>
    <dgm:cxn modelId="{6A7DF07B-39A1-44AB-8649-3101C1F9A62A}" type="presParOf" srcId="{D979EE64-D162-4FA1-B221-EF53D6E971F9}" destId="{7357FBE5-B59B-4BC7-A2E4-6C0D3567F0C2}" srcOrd="1" destOrd="0" presId="urn:microsoft.com/office/officeart/2005/8/layout/orgChart1"/>
    <dgm:cxn modelId="{719D73D7-30E3-4C68-96A5-A4DE9FB0BB13}" type="presParOf" srcId="{76CA90E5-BD8A-4D6A-971B-96EEB95FBD55}" destId="{04A94BBA-DEAF-4373-8427-F3DC4F17348B}" srcOrd="1" destOrd="0" presId="urn:microsoft.com/office/officeart/2005/8/layout/orgChart1"/>
    <dgm:cxn modelId="{F1636D3F-207D-46E3-AB49-F78EB2648761}" type="presParOf" srcId="{76CA90E5-BD8A-4D6A-971B-96EEB95FBD55}" destId="{C0B9E3B6-2B92-40D3-AB27-30FB5827278C}" srcOrd="2" destOrd="0" presId="urn:microsoft.com/office/officeart/2005/8/layout/orgChart1"/>
    <dgm:cxn modelId="{5259D9C4-D03D-45D0-A059-EB8BFD10CB47}" type="presParOf" srcId="{374CD865-5EC9-4A71-8828-133EBDD3B2FC}" destId="{CB2C0B40-626C-48CD-873C-3D6C4D326F7B}" srcOrd="2" destOrd="0" presId="urn:microsoft.com/office/officeart/2005/8/layout/orgChart1"/>
    <dgm:cxn modelId="{1664D19F-5404-447B-B896-2133F1C91C65}" type="presParOf" srcId="{DD1BD799-88B6-441D-ACA6-29CAFEE9AD6F}" destId="{FAB8D176-F374-4019-9570-52B5249B2A25}" srcOrd="2" destOrd="0" presId="urn:microsoft.com/office/officeart/2005/8/layout/orgChart1"/>
    <dgm:cxn modelId="{7FECA3CE-2D73-460A-A0B8-2230A246DC27}" type="presParOf" srcId="{DD1BD799-88B6-441D-ACA6-29CAFEE9AD6F}" destId="{82A9021A-AC86-41DB-9E55-F9BFB4E38029}" srcOrd="3" destOrd="0" presId="urn:microsoft.com/office/officeart/2005/8/layout/orgChart1"/>
    <dgm:cxn modelId="{CF45D6CD-973F-4599-97EE-31DC83FD1739}" type="presParOf" srcId="{82A9021A-AC86-41DB-9E55-F9BFB4E38029}" destId="{B669C5BC-7530-42DD-8DBA-5BD25263D399}" srcOrd="0" destOrd="0" presId="urn:microsoft.com/office/officeart/2005/8/layout/orgChart1"/>
    <dgm:cxn modelId="{3C2BA5A4-89F8-49BE-A675-701478218994}" type="presParOf" srcId="{B669C5BC-7530-42DD-8DBA-5BD25263D399}" destId="{1EAD524B-AA8C-4580-9B7D-616860031CAB}" srcOrd="0" destOrd="0" presId="urn:microsoft.com/office/officeart/2005/8/layout/orgChart1"/>
    <dgm:cxn modelId="{CE477749-AFDD-46CA-81F7-9863DCFD4F84}" type="presParOf" srcId="{B669C5BC-7530-42DD-8DBA-5BD25263D399}" destId="{93F9FBEB-C8B7-4BA5-B5AD-8605009377CA}" srcOrd="1" destOrd="0" presId="urn:microsoft.com/office/officeart/2005/8/layout/orgChart1"/>
    <dgm:cxn modelId="{F8BAACCB-0948-4BC5-A261-EFEFF453FA6D}" type="presParOf" srcId="{82A9021A-AC86-41DB-9E55-F9BFB4E38029}" destId="{36783DE8-B6E4-4DF4-9108-1AA5EB570E90}" srcOrd="1" destOrd="0" presId="urn:microsoft.com/office/officeart/2005/8/layout/orgChart1"/>
    <dgm:cxn modelId="{A899A7A6-8520-4D61-9863-4D6CF2696A06}" type="presParOf" srcId="{36783DE8-B6E4-4DF4-9108-1AA5EB570E90}" destId="{06CC5CC0-58FF-4646-AF31-EF5BFB9B542E}" srcOrd="0" destOrd="0" presId="urn:microsoft.com/office/officeart/2005/8/layout/orgChart1"/>
    <dgm:cxn modelId="{A1B886E7-9013-45E1-AA28-821B3920CED1}" type="presParOf" srcId="{36783DE8-B6E4-4DF4-9108-1AA5EB570E90}" destId="{D81E8758-D117-441A-977B-DDD814AF58F3}" srcOrd="1" destOrd="0" presId="urn:microsoft.com/office/officeart/2005/8/layout/orgChart1"/>
    <dgm:cxn modelId="{C22296A4-ACCA-44B2-AFD2-E46E045E71E7}" type="presParOf" srcId="{D81E8758-D117-441A-977B-DDD814AF58F3}" destId="{F42B5BCC-3BCC-48DF-B19E-7423775224EB}" srcOrd="0" destOrd="0" presId="urn:microsoft.com/office/officeart/2005/8/layout/orgChart1"/>
    <dgm:cxn modelId="{399C5C6F-8D6F-4DD2-97D0-EFD224B72E84}" type="presParOf" srcId="{F42B5BCC-3BCC-48DF-B19E-7423775224EB}" destId="{0B400941-DC15-412A-9024-BD466A29104C}" srcOrd="0" destOrd="0" presId="urn:microsoft.com/office/officeart/2005/8/layout/orgChart1"/>
    <dgm:cxn modelId="{E1CB5488-D571-4EA1-8C58-B223558B64F9}" type="presParOf" srcId="{F42B5BCC-3BCC-48DF-B19E-7423775224EB}" destId="{63E0F185-EE0E-4025-9F05-629CA5A3DAEA}" srcOrd="1" destOrd="0" presId="urn:microsoft.com/office/officeart/2005/8/layout/orgChart1"/>
    <dgm:cxn modelId="{B5658F68-6110-43E7-9BB1-E5F367266C71}" type="presParOf" srcId="{D81E8758-D117-441A-977B-DDD814AF58F3}" destId="{73B69827-16AD-4633-A81A-6E5872CD3740}" srcOrd="1" destOrd="0" presId="urn:microsoft.com/office/officeart/2005/8/layout/orgChart1"/>
    <dgm:cxn modelId="{03AB745B-982C-49D8-ABEB-AF95B4D65D0E}" type="presParOf" srcId="{D81E8758-D117-441A-977B-DDD814AF58F3}" destId="{B2D5D902-F345-4444-B170-0BCE2E1A2C2D}" srcOrd="2" destOrd="0" presId="urn:microsoft.com/office/officeart/2005/8/layout/orgChart1"/>
    <dgm:cxn modelId="{A7582DEB-04E3-43B5-86DD-9B6409E7CD05}" type="presParOf" srcId="{82A9021A-AC86-41DB-9E55-F9BFB4E38029}" destId="{29F251D5-EA8D-4878-ACA9-686CCB9D55E0}" srcOrd="2" destOrd="0" presId="urn:microsoft.com/office/officeart/2005/8/layout/orgChart1"/>
    <dgm:cxn modelId="{C519FB5C-CB31-4E25-AC7D-DA0AAF9CF821}" type="presParOf" srcId="{0827DC18-3812-44CA-9161-834ED9049EDC}" destId="{0FA053DC-D27D-4CB6-9557-30B8CBE856AB}" srcOrd="2" destOrd="0" presId="urn:microsoft.com/office/officeart/2005/8/layout/orgChart1"/>
    <dgm:cxn modelId="{5EF912A8-90E1-4129-BC6F-250FDED1B355}" type="presParOf" srcId="{9B056875-CD5C-43FF-956E-9C9388C8D2F1}" destId="{ACE69821-6B60-4338-99B1-B8FC67B95CE4}" srcOrd="4" destOrd="0" presId="urn:microsoft.com/office/officeart/2005/8/layout/orgChart1"/>
    <dgm:cxn modelId="{1D6FA381-9975-4D3C-9B92-9C4C375644E6}" type="presParOf" srcId="{9B056875-CD5C-43FF-956E-9C9388C8D2F1}" destId="{7709C251-E39B-44DB-942B-DADA58DD653E}" srcOrd="5" destOrd="0" presId="urn:microsoft.com/office/officeart/2005/8/layout/orgChart1"/>
    <dgm:cxn modelId="{AAB84759-50A0-4EE8-9FF7-4B88770886CF}" type="presParOf" srcId="{7709C251-E39B-44DB-942B-DADA58DD653E}" destId="{6473FC5B-D16C-4789-BC1D-D1C1F85C082C}" srcOrd="0" destOrd="0" presId="urn:microsoft.com/office/officeart/2005/8/layout/orgChart1"/>
    <dgm:cxn modelId="{0103D40A-761E-46DC-9AF8-518B9386CB94}" type="presParOf" srcId="{6473FC5B-D16C-4789-BC1D-D1C1F85C082C}" destId="{548BBD9F-88FC-4CED-AE11-11A55EB18003}" srcOrd="0" destOrd="0" presId="urn:microsoft.com/office/officeart/2005/8/layout/orgChart1"/>
    <dgm:cxn modelId="{F7675BCC-0054-4CC6-BA41-1F5FAE4D7BDE}" type="presParOf" srcId="{6473FC5B-D16C-4789-BC1D-D1C1F85C082C}" destId="{35953EB1-E509-40A5-9CA3-C035FEABA27C}" srcOrd="1" destOrd="0" presId="urn:microsoft.com/office/officeart/2005/8/layout/orgChart1"/>
    <dgm:cxn modelId="{CE81D56B-C96A-46CC-9E88-03F5998DE0AB}" type="presParOf" srcId="{7709C251-E39B-44DB-942B-DADA58DD653E}" destId="{2A90DC2E-A7F3-4BA1-9DB7-48A3D62CC593}" srcOrd="1" destOrd="0" presId="urn:microsoft.com/office/officeart/2005/8/layout/orgChart1"/>
    <dgm:cxn modelId="{69124F22-5505-4056-BD55-B4238D9CC7A1}" type="presParOf" srcId="{2A90DC2E-A7F3-4BA1-9DB7-48A3D62CC593}" destId="{6DD4D12B-0641-4EC5-A873-FD6C1F48FF65}" srcOrd="0" destOrd="0" presId="urn:microsoft.com/office/officeart/2005/8/layout/orgChart1"/>
    <dgm:cxn modelId="{99480D1F-B08B-49B0-B46E-588684F7E42F}" type="presParOf" srcId="{2A90DC2E-A7F3-4BA1-9DB7-48A3D62CC593}" destId="{6259B4C3-99D9-4507-AD27-4CE1DA4112A6}" srcOrd="1" destOrd="0" presId="urn:microsoft.com/office/officeart/2005/8/layout/orgChart1"/>
    <dgm:cxn modelId="{8803D136-1B32-492F-9173-5C332E03734A}" type="presParOf" srcId="{6259B4C3-99D9-4507-AD27-4CE1DA4112A6}" destId="{16181C52-2DEB-49E5-8B4F-545625162A7F}" srcOrd="0" destOrd="0" presId="urn:microsoft.com/office/officeart/2005/8/layout/orgChart1"/>
    <dgm:cxn modelId="{5F2CB1EB-089D-4805-BDE9-6B4723C12DDA}" type="presParOf" srcId="{16181C52-2DEB-49E5-8B4F-545625162A7F}" destId="{B561D90F-4A7B-4334-B8E2-B400CCFAD66B}" srcOrd="0" destOrd="0" presId="urn:microsoft.com/office/officeart/2005/8/layout/orgChart1"/>
    <dgm:cxn modelId="{7AA9898E-2AF9-4E56-9C98-E83E3E67000A}" type="presParOf" srcId="{16181C52-2DEB-49E5-8B4F-545625162A7F}" destId="{5E0FAB0B-E45D-43B2-A673-55A1DA3F37C6}" srcOrd="1" destOrd="0" presId="urn:microsoft.com/office/officeart/2005/8/layout/orgChart1"/>
    <dgm:cxn modelId="{425CF4DE-B06D-46C1-AA38-EE5724BAF7AB}" type="presParOf" srcId="{6259B4C3-99D9-4507-AD27-4CE1DA4112A6}" destId="{CA2AAFCC-55C9-4A95-BA1C-D5408D784627}" srcOrd="1" destOrd="0" presId="urn:microsoft.com/office/officeart/2005/8/layout/orgChart1"/>
    <dgm:cxn modelId="{02B977E9-A5BC-4126-B7EB-E6286A3969D8}" type="presParOf" srcId="{CA2AAFCC-55C9-4A95-BA1C-D5408D784627}" destId="{AC69D95D-432E-4D7F-8183-E0027B09827A}" srcOrd="0" destOrd="0" presId="urn:microsoft.com/office/officeart/2005/8/layout/orgChart1"/>
    <dgm:cxn modelId="{95A984D4-3002-42AA-AF75-D3A85631274A}" type="presParOf" srcId="{CA2AAFCC-55C9-4A95-BA1C-D5408D784627}" destId="{EB5B1023-7384-4CE2-A54F-68F34D49E262}" srcOrd="1" destOrd="0" presId="urn:microsoft.com/office/officeart/2005/8/layout/orgChart1"/>
    <dgm:cxn modelId="{6FCB377D-C5E4-45DC-9B6B-C446CACCA6D4}" type="presParOf" srcId="{EB5B1023-7384-4CE2-A54F-68F34D49E262}" destId="{8CD1B87D-FD59-4B6F-8D90-F0448D8EFB4F}" srcOrd="0" destOrd="0" presId="urn:microsoft.com/office/officeart/2005/8/layout/orgChart1"/>
    <dgm:cxn modelId="{AD0218A2-588D-4F7A-A50D-E51B8942C4AD}" type="presParOf" srcId="{8CD1B87D-FD59-4B6F-8D90-F0448D8EFB4F}" destId="{19D6CBDD-9BAC-4EE8-8FDF-38AE716AE3AE}" srcOrd="0" destOrd="0" presId="urn:microsoft.com/office/officeart/2005/8/layout/orgChart1"/>
    <dgm:cxn modelId="{CCFB6C12-6A4B-4DEE-8E1D-4BFB54068467}" type="presParOf" srcId="{8CD1B87D-FD59-4B6F-8D90-F0448D8EFB4F}" destId="{0269B6B5-10D4-472F-9E61-3BED07F7FEC6}" srcOrd="1" destOrd="0" presId="urn:microsoft.com/office/officeart/2005/8/layout/orgChart1"/>
    <dgm:cxn modelId="{E0A67E1F-0C9D-4954-9E2E-878BFEACF942}" type="presParOf" srcId="{EB5B1023-7384-4CE2-A54F-68F34D49E262}" destId="{9D3C1090-917A-42FD-A933-9D78BD29A555}" srcOrd="1" destOrd="0" presId="urn:microsoft.com/office/officeart/2005/8/layout/orgChart1"/>
    <dgm:cxn modelId="{024D94C2-D699-4B2F-8101-180C98F4054E}" type="presParOf" srcId="{EB5B1023-7384-4CE2-A54F-68F34D49E262}" destId="{CEFF9351-800A-422A-BDDE-ADF98E9B2AE2}" srcOrd="2" destOrd="0" presId="urn:microsoft.com/office/officeart/2005/8/layout/orgChart1"/>
    <dgm:cxn modelId="{C2D77F6B-4A32-4997-8D84-907FD7F126AB}" type="presParOf" srcId="{CA2AAFCC-55C9-4A95-BA1C-D5408D784627}" destId="{D0E4FBA2-43F3-4A0A-ACFD-FB5115FA7833}" srcOrd="2" destOrd="0" presId="urn:microsoft.com/office/officeart/2005/8/layout/orgChart1"/>
    <dgm:cxn modelId="{30220528-A141-4412-84A5-0F2AC7754915}" type="presParOf" srcId="{CA2AAFCC-55C9-4A95-BA1C-D5408D784627}" destId="{33B52FD3-3A8C-4617-9146-5336FA868D05}" srcOrd="3" destOrd="0" presId="urn:microsoft.com/office/officeart/2005/8/layout/orgChart1"/>
    <dgm:cxn modelId="{AB170F17-8462-4CD4-ACEB-7158395F653D}" type="presParOf" srcId="{33B52FD3-3A8C-4617-9146-5336FA868D05}" destId="{A1560363-4BE6-40E5-AB92-D8EB94EFF1D5}" srcOrd="0" destOrd="0" presId="urn:microsoft.com/office/officeart/2005/8/layout/orgChart1"/>
    <dgm:cxn modelId="{094260CC-6056-461C-AAAA-8996B7542353}" type="presParOf" srcId="{A1560363-4BE6-40E5-AB92-D8EB94EFF1D5}" destId="{068FE3B5-8888-46D6-AB3D-44DAA5809FE4}" srcOrd="0" destOrd="0" presId="urn:microsoft.com/office/officeart/2005/8/layout/orgChart1"/>
    <dgm:cxn modelId="{F18FD942-F48E-4F74-BC8D-782C6AAC777E}" type="presParOf" srcId="{A1560363-4BE6-40E5-AB92-D8EB94EFF1D5}" destId="{9EF4DDAF-7787-422C-A3B7-BBA085402E90}" srcOrd="1" destOrd="0" presId="urn:microsoft.com/office/officeart/2005/8/layout/orgChart1"/>
    <dgm:cxn modelId="{F65646AB-D045-4C90-A878-23E4F8F99ED8}" type="presParOf" srcId="{33B52FD3-3A8C-4617-9146-5336FA868D05}" destId="{2CA6670F-CAC3-465E-B841-68911BEDB170}" srcOrd="1" destOrd="0" presId="urn:microsoft.com/office/officeart/2005/8/layout/orgChart1"/>
    <dgm:cxn modelId="{ADCDB142-BED7-44EC-B0E1-EC6A79A70F74}" type="presParOf" srcId="{33B52FD3-3A8C-4617-9146-5336FA868D05}" destId="{48301A9D-4D9C-4E6F-93D5-62FEBDAA4648}" srcOrd="2" destOrd="0" presId="urn:microsoft.com/office/officeart/2005/8/layout/orgChart1"/>
    <dgm:cxn modelId="{D4459A7D-1559-4C4E-A80F-B12B4FA6FA82}" type="presParOf" srcId="{6259B4C3-99D9-4507-AD27-4CE1DA4112A6}" destId="{FF1ED019-E5E5-4E29-84A6-A64D7547D39A}" srcOrd="2" destOrd="0" presId="urn:microsoft.com/office/officeart/2005/8/layout/orgChart1"/>
    <dgm:cxn modelId="{A6C0E3ED-FEBF-4549-A268-7CD401A5C5D5}" type="presParOf" srcId="{2A90DC2E-A7F3-4BA1-9DB7-48A3D62CC593}" destId="{40E6BAA0-198C-490A-BFDA-178F48F2C19B}" srcOrd="2" destOrd="0" presId="urn:microsoft.com/office/officeart/2005/8/layout/orgChart1"/>
    <dgm:cxn modelId="{A5F42565-11F7-493B-B123-16135663C6CD}" type="presParOf" srcId="{2A90DC2E-A7F3-4BA1-9DB7-48A3D62CC593}" destId="{03DCCD68-7C17-489F-85B1-0D114C62052F}" srcOrd="3" destOrd="0" presId="urn:microsoft.com/office/officeart/2005/8/layout/orgChart1"/>
    <dgm:cxn modelId="{C8689298-F21D-47B5-A285-276A2503A3D9}" type="presParOf" srcId="{03DCCD68-7C17-489F-85B1-0D114C62052F}" destId="{3AEFA44C-86EA-4CEE-A319-74A853068893}" srcOrd="0" destOrd="0" presId="urn:microsoft.com/office/officeart/2005/8/layout/orgChart1"/>
    <dgm:cxn modelId="{8A56D27C-7FC7-425D-8CCE-B3E429CB3622}" type="presParOf" srcId="{3AEFA44C-86EA-4CEE-A319-74A853068893}" destId="{8C8EA00C-2520-4C46-B50D-688E21E5C4C1}" srcOrd="0" destOrd="0" presId="urn:microsoft.com/office/officeart/2005/8/layout/orgChart1"/>
    <dgm:cxn modelId="{FE9F48F0-BA6D-4350-AEEF-6F1E614161F6}" type="presParOf" srcId="{3AEFA44C-86EA-4CEE-A319-74A853068893}" destId="{D03E28E4-DE43-43FD-A67A-CC9F3D73E907}" srcOrd="1" destOrd="0" presId="urn:microsoft.com/office/officeart/2005/8/layout/orgChart1"/>
    <dgm:cxn modelId="{87111D87-F19E-4CDC-B5EC-3E49711FE2F7}" type="presParOf" srcId="{03DCCD68-7C17-489F-85B1-0D114C62052F}" destId="{9E7C520F-87BF-496D-89B1-8B6E6448373A}" srcOrd="1" destOrd="0" presId="urn:microsoft.com/office/officeart/2005/8/layout/orgChart1"/>
    <dgm:cxn modelId="{9171E22D-81F3-4832-853F-EC7C7D600758}" type="presParOf" srcId="{9E7C520F-87BF-496D-89B1-8B6E6448373A}" destId="{5AC69DD1-B11A-44A0-9713-9C1F99666367}" srcOrd="0" destOrd="0" presId="urn:microsoft.com/office/officeart/2005/8/layout/orgChart1"/>
    <dgm:cxn modelId="{7DCB742F-D146-4BDB-BAC5-1D5407510A4D}" type="presParOf" srcId="{9E7C520F-87BF-496D-89B1-8B6E6448373A}" destId="{63CBB70B-86B7-4FE7-8162-B26C094BC432}" srcOrd="1" destOrd="0" presId="urn:microsoft.com/office/officeart/2005/8/layout/orgChart1"/>
    <dgm:cxn modelId="{D09F4F59-064B-4027-AA80-83BA32E25AD1}" type="presParOf" srcId="{63CBB70B-86B7-4FE7-8162-B26C094BC432}" destId="{E615224B-5956-4827-A58C-F34C64B1257C}" srcOrd="0" destOrd="0" presId="urn:microsoft.com/office/officeart/2005/8/layout/orgChart1"/>
    <dgm:cxn modelId="{84FC2124-4B93-40FC-A84A-4E70C6B061E1}" type="presParOf" srcId="{E615224B-5956-4827-A58C-F34C64B1257C}" destId="{0ECE1181-8EF7-4350-86D1-BEEF05C70D37}" srcOrd="0" destOrd="0" presId="urn:microsoft.com/office/officeart/2005/8/layout/orgChart1"/>
    <dgm:cxn modelId="{5CB07B3F-7148-43D7-93CB-AC28AA7BAA98}" type="presParOf" srcId="{E615224B-5956-4827-A58C-F34C64B1257C}" destId="{801CFFF3-5D6C-42ED-AE07-8CDEDC7778C8}" srcOrd="1" destOrd="0" presId="urn:microsoft.com/office/officeart/2005/8/layout/orgChart1"/>
    <dgm:cxn modelId="{6A702EF0-F181-4D97-8329-C21F5B332852}" type="presParOf" srcId="{63CBB70B-86B7-4FE7-8162-B26C094BC432}" destId="{A2F0CACF-E264-451F-949B-6C848855D478}" srcOrd="1" destOrd="0" presId="urn:microsoft.com/office/officeart/2005/8/layout/orgChart1"/>
    <dgm:cxn modelId="{2F64907B-2D29-411D-9815-0980514389F2}" type="presParOf" srcId="{63CBB70B-86B7-4FE7-8162-B26C094BC432}" destId="{70BD5F59-49BE-491E-8AED-D35CA5D8D1DF}" srcOrd="2" destOrd="0" presId="urn:microsoft.com/office/officeart/2005/8/layout/orgChart1"/>
    <dgm:cxn modelId="{7363AF60-1B42-43DC-A2C7-C2DF08DAFA9B}" type="presParOf" srcId="{9E7C520F-87BF-496D-89B1-8B6E6448373A}" destId="{178DD121-A53F-4843-A83A-ABF159672346}" srcOrd="2" destOrd="0" presId="urn:microsoft.com/office/officeart/2005/8/layout/orgChart1"/>
    <dgm:cxn modelId="{114C276F-8626-42D5-A61C-4FB7E7C52E05}" type="presParOf" srcId="{9E7C520F-87BF-496D-89B1-8B6E6448373A}" destId="{CB61C930-C0DE-4E79-BE2B-9EF890F9FA5A}" srcOrd="3" destOrd="0" presId="urn:microsoft.com/office/officeart/2005/8/layout/orgChart1"/>
    <dgm:cxn modelId="{C30461E5-3EA7-48B7-8345-E411452BF892}" type="presParOf" srcId="{CB61C930-C0DE-4E79-BE2B-9EF890F9FA5A}" destId="{C888FC8B-F3FC-4211-89AE-AB9DB728397A}" srcOrd="0" destOrd="0" presId="urn:microsoft.com/office/officeart/2005/8/layout/orgChart1"/>
    <dgm:cxn modelId="{DE99E30F-BD5F-47A9-886E-0144CE09A0A5}" type="presParOf" srcId="{C888FC8B-F3FC-4211-89AE-AB9DB728397A}" destId="{FCE7A19D-87D8-4CE8-A15E-FF3BC38450C2}" srcOrd="0" destOrd="0" presId="urn:microsoft.com/office/officeart/2005/8/layout/orgChart1"/>
    <dgm:cxn modelId="{5C1FFDAA-8D05-4ED1-ABB9-93A574BC5AA6}" type="presParOf" srcId="{C888FC8B-F3FC-4211-89AE-AB9DB728397A}" destId="{C3E1080A-432B-464D-9997-EDA24B3189E7}" srcOrd="1" destOrd="0" presId="urn:microsoft.com/office/officeart/2005/8/layout/orgChart1"/>
    <dgm:cxn modelId="{8405E15D-D3D5-44F1-AE95-B659CEB70F7A}" type="presParOf" srcId="{CB61C930-C0DE-4E79-BE2B-9EF890F9FA5A}" destId="{41BC55C9-6056-43DA-ABE5-1691545DCB6C}" srcOrd="1" destOrd="0" presId="urn:microsoft.com/office/officeart/2005/8/layout/orgChart1"/>
    <dgm:cxn modelId="{9E507DBF-5F7D-4377-8D68-C664D1F6F7C6}" type="presParOf" srcId="{CB61C930-C0DE-4E79-BE2B-9EF890F9FA5A}" destId="{5EF26B47-6533-4C02-88E0-A4081FFD9D8E}" srcOrd="2" destOrd="0" presId="urn:microsoft.com/office/officeart/2005/8/layout/orgChart1"/>
    <dgm:cxn modelId="{20EB22C6-6122-44A9-B5F5-2D48A2C2E8B7}" type="presParOf" srcId="{03DCCD68-7C17-489F-85B1-0D114C62052F}" destId="{303D8E31-B87A-4B3F-9D69-90F7186AC89A}" srcOrd="2" destOrd="0" presId="urn:microsoft.com/office/officeart/2005/8/layout/orgChart1"/>
    <dgm:cxn modelId="{D722C290-FFDF-4543-89C8-9E3FF95277BB}" type="presParOf" srcId="{7709C251-E39B-44DB-942B-DADA58DD653E}" destId="{3071520E-F03F-47C6-8C07-277E686433DE}" srcOrd="2" destOrd="0" presId="urn:microsoft.com/office/officeart/2005/8/layout/orgChart1"/>
    <dgm:cxn modelId="{B96D48CE-589E-4CA6-8138-5677D07E355E}" type="presParOf" srcId="{6471A49F-5F75-438F-9676-0363AB323002}" destId="{D6D3FC11-EBEB-41DC-AC3E-35FF7848B216}" srcOrd="2" destOrd="0" presId="urn:microsoft.com/office/officeart/2005/8/layout/orgChart1"/>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05A5222-69B2-47C8-B12E-5C04CC44B297}"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s-EC"/>
        </a:p>
      </dgm:t>
    </dgm:pt>
    <dgm:pt modelId="{08C06478-BC5C-4F01-B468-92A0E892B6BC}">
      <dgm:prSet phldrT="[Texto]" custT="1"/>
      <dgm:spPr/>
      <dgm:t>
        <a:bodyPr/>
        <a:lstStyle/>
        <a:p>
          <a:pPr algn="ctr"/>
          <a:r>
            <a:rPr lang="es-EC" sz="1000" dirty="0">
              <a:solidFill>
                <a:sysClr val="windowText" lastClr="000000"/>
              </a:solidFill>
              <a:latin typeface="Times New Roman" panose="02020603050405020304" pitchFamily="18" charset="0"/>
              <a:cs typeface="Times New Roman" panose="02020603050405020304" pitchFamily="18" charset="0"/>
            </a:rPr>
            <a:t>Centro de costos</a:t>
          </a:r>
          <a:endParaRPr lang="es-EC" sz="1000" b="1" dirty="0">
            <a:solidFill>
              <a:sysClr val="windowText" lastClr="000000"/>
            </a:solidFill>
            <a:latin typeface="Times New Roman" panose="02020603050405020304" pitchFamily="18" charset="0"/>
            <a:cs typeface="Times New Roman" panose="02020603050405020304" pitchFamily="18" charset="0"/>
          </a:endParaRPr>
        </a:p>
      </dgm:t>
    </dgm:pt>
    <dgm:pt modelId="{89B04892-0C4F-4976-AE63-D71472338390}" type="parTrans" cxnId="{12D05BFF-5A43-40B5-BF05-DCE211799696}">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C940842A-03E6-4122-8396-1CE41CDCDE9B}" type="sibTrans" cxnId="{12D05BFF-5A43-40B5-BF05-DCE211799696}">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BCA681DE-67A7-429E-9F99-C872B2FF322C}">
      <dgm:prSet phldrT="[Texto]" custT="1"/>
      <dgm:spPr/>
      <dgm:t>
        <a:bodyPr/>
        <a:lstStyle/>
        <a:p>
          <a:pPr algn="ctr"/>
          <a:r>
            <a:rPr lang="es-EC" sz="800" b="1" baseline="30000">
              <a:solidFill>
                <a:sysClr val="windowText" lastClr="000000"/>
              </a:solidFill>
              <a:latin typeface="Times New Roman" panose="02020603050405020304" pitchFamily="18" charset="0"/>
              <a:cs typeface="Times New Roman" panose="02020603050405020304" pitchFamily="18" charset="0"/>
            </a:rPr>
            <a:t>Subcentro de costo:</a:t>
          </a:r>
          <a:br>
            <a:rPr lang="es-EC" sz="800" b="1" baseline="30000">
              <a:solidFill>
                <a:sysClr val="windowText" lastClr="000000"/>
              </a:solidFill>
              <a:latin typeface="Times New Roman" panose="02020603050405020304" pitchFamily="18" charset="0"/>
              <a:cs typeface="Times New Roman" panose="02020603050405020304" pitchFamily="18" charset="0"/>
            </a:rPr>
          </a:br>
          <a:r>
            <a:rPr lang="es-EC" sz="800" b="1">
              <a:solidFill>
                <a:sysClr val="windowText" lastClr="000000"/>
              </a:solidFill>
              <a:latin typeface="Times New Roman" panose="02020603050405020304" pitchFamily="18" charset="0"/>
              <a:cs typeface="Times New Roman" panose="02020603050405020304" pitchFamily="18" charset="0"/>
            </a:rPr>
            <a:t>Taller de apicultura</a:t>
          </a:r>
        </a:p>
      </dgm:t>
    </dgm:pt>
    <dgm:pt modelId="{767391C8-EEB0-4156-9054-DE0816FC17FA}" type="parTrans" cxnId="{F015DEBB-E4F8-4D8F-B252-19169284B96E}">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C9F773AC-E981-48E1-B94A-9EB8B6A7A31B}" type="sibTrans" cxnId="{F015DEBB-E4F8-4D8F-B252-19169284B96E}">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8E2C0CDA-511D-48D6-8433-9F744299A5A6}">
      <dgm:prSet phldrT="[Texto]" custT="1"/>
      <dgm:spPr/>
      <dgm:t>
        <a:bodyPr/>
        <a:lstStyle/>
        <a:p>
          <a:pPr algn="ctr"/>
          <a:r>
            <a:rPr lang="es-EC" sz="800" b="1" baseline="30000">
              <a:solidFill>
                <a:sysClr val="windowText" lastClr="000000"/>
              </a:solidFill>
              <a:latin typeface="Times New Roman" panose="02020603050405020304" pitchFamily="18" charset="0"/>
              <a:cs typeface="Times New Roman" panose="02020603050405020304" pitchFamily="18" charset="0"/>
            </a:rPr>
            <a:t>Subcentro de costo:</a:t>
          </a:r>
          <a:br>
            <a:rPr lang="es-EC" sz="800" b="1" baseline="30000">
              <a:solidFill>
                <a:sysClr val="windowText" lastClr="000000"/>
              </a:solidFill>
              <a:latin typeface="Times New Roman" panose="02020603050405020304" pitchFamily="18" charset="0"/>
              <a:cs typeface="Times New Roman" panose="02020603050405020304" pitchFamily="18" charset="0"/>
            </a:rPr>
          </a:br>
          <a:r>
            <a:rPr lang="es-EC" sz="800" b="1">
              <a:solidFill>
                <a:sysClr val="windowText" lastClr="000000"/>
              </a:solidFill>
              <a:latin typeface="Times New Roman" panose="02020603050405020304" pitchFamily="18" charset="0"/>
              <a:cs typeface="Times New Roman" panose="02020603050405020304" pitchFamily="18" charset="0"/>
            </a:rPr>
            <a:t>Taller de avicultura </a:t>
          </a:r>
        </a:p>
      </dgm:t>
    </dgm:pt>
    <dgm:pt modelId="{62C35759-EDBA-4E1D-B889-807EA7E4FE25}" type="parTrans" cxnId="{C0345352-BC58-4762-A64A-FB6CA6A7E3E4}">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66FF23D9-3744-489F-95FC-1F0BF1659D86}" type="sibTrans" cxnId="{C0345352-BC58-4762-A64A-FB6CA6A7E3E4}">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4965B1AB-8DA0-412B-B019-F0D5D9DFB60A}">
      <dgm:prSet phldrT="[Texto]" custT="1"/>
      <dgm:spPr/>
      <dgm:t>
        <a:bodyPr/>
        <a:lstStyle/>
        <a:p>
          <a:pPr algn="ctr"/>
          <a:r>
            <a:rPr lang="es-EC" sz="800" b="1" baseline="30000">
              <a:solidFill>
                <a:sysClr val="windowText" lastClr="000000"/>
              </a:solidFill>
              <a:latin typeface="Times New Roman" panose="02020603050405020304" pitchFamily="18" charset="0"/>
              <a:cs typeface="Times New Roman" panose="02020603050405020304" pitchFamily="18" charset="0"/>
            </a:rPr>
            <a:t>Subcentro de costo:</a:t>
          </a:r>
          <a:br>
            <a:rPr lang="es-EC" sz="800" b="1" baseline="30000">
              <a:solidFill>
                <a:sysClr val="windowText" lastClr="000000"/>
              </a:solidFill>
              <a:latin typeface="Times New Roman" panose="02020603050405020304" pitchFamily="18" charset="0"/>
              <a:cs typeface="Times New Roman" panose="02020603050405020304" pitchFamily="18" charset="0"/>
            </a:rPr>
          </a:br>
          <a:r>
            <a:rPr lang="es-EC" sz="800" b="1">
              <a:solidFill>
                <a:sysClr val="windowText" lastClr="000000"/>
              </a:solidFill>
              <a:latin typeface="Times New Roman" panose="02020603050405020304" pitchFamily="18" charset="0"/>
              <a:cs typeface="Times New Roman" panose="02020603050405020304" pitchFamily="18" charset="0"/>
            </a:rPr>
            <a:t>Taller de ovinos</a:t>
          </a:r>
        </a:p>
      </dgm:t>
    </dgm:pt>
    <dgm:pt modelId="{59EBE5F4-6C14-410E-A5D8-9CE8D96A0B40}" type="parTrans" cxnId="{D8DF786A-DD69-461F-89DD-2AB1E7EDB15C}">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49E8C0D3-446D-439F-B84B-5E84C7FF9865}" type="sibTrans" cxnId="{D8DF786A-DD69-461F-89DD-2AB1E7EDB15C}">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38FD467C-24CC-43B5-BB15-3632DCDADECB}">
      <dgm:prSet phldrT="[Texto]" custT="1"/>
      <dgm:spPr/>
      <dgm:t>
        <a:bodyPr/>
        <a:lstStyle/>
        <a:p>
          <a:pPr algn="ctr"/>
          <a:r>
            <a:rPr lang="es-EC" sz="1000" b="1" dirty="0">
              <a:solidFill>
                <a:sysClr val="windowText" lastClr="000000"/>
              </a:solidFill>
              <a:latin typeface="Times New Roman" panose="02020603050405020304" pitchFamily="18" charset="0"/>
              <a:cs typeface="Times New Roman" panose="02020603050405020304" pitchFamily="18" charset="0"/>
            </a:rPr>
            <a:t>Actividades</a:t>
          </a:r>
          <a:r>
            <a:rPr lang="es-EC" sz="1000" dirty="0">
              <a:solidFill>
                <a:sysClr val="windowText" lastClr="000000"/>
              </a:solidFill>
              <a:latin typeface="Times New Roman" panose="02020603050405020304" pitchFamily="18" charset="0"/>
              <a:cs typeface="Times New Roman" panose="02020603050405020304" pitchFamily="18" charset="0"/>
            </a:rPr>
            <a:t>:</a:t>
          </a:r>
          <a:br>
            <a:rPr lang="es-EC" sz="1000" dirty="0">
              <a:solidFill>
                <a:sysClr val="windowText" lastClr="000000"/>
              </a:solidFill>
              <a:latin typeface="Times New Roman" panose="02020603050405020304" pitchFamily="18" charset="0"/>
              <a:cs typeface="Times New Roman" panose="02020603050405020304" pitchFamily="18" charset="0"/>
            </a:rPr>
          </a:br>
          <a:r>
            <a:rPr lang="es-EC" sz="1000" b="0" dirty="0">
              <a:solidFill>
                <a:sysClr val="windowText" lastClr="000000"/>
              </a:solidFill>
              <a:latin typeface="Times New Roman" panose="02020603050405020304" pitchFamily="18" charset="0"/>
              <a:cs typeface="Times New Roman" panose="02020603050405020304" pitchFamily="18" charset="0"/>
            </a:rPr>
            <a:t>-Revisión de colmenas </a:t>
          </a:r>
          <a:br>
            <a:rPr lang="es-EC" sz="1000" b="0" dirty="0">
              <a:solidFill>
                <a:sysClr val="windowText" lastClr="000000"/>
              </a:solidFill>
              <a:latin typeface="Times New Roman" panose="02020603050405020304" pitchFamily="18" charset="0"/>
              <a:cs typeface="Times New Roman" panose="02020603050405020304" pitchFamily="18" charset="0"/>
            </a:rPr>
          </a:br>
          <a:r>
            <a:rPr lang="es-EC" sz="1000" b="0" dirty="0">
              <a:solidFill>
                <a:sysClr val="windowText" lastClr="000000"/>
              </a:solidFill>
              <a:latin typeface="Times New Roman" panose="02020603050405020304" pitchFamily="18" charset="0"/>
              <a:cs typeface="Times New Roman" panose="02020603050405020304" pitchFamily="18" charset="0"/>
            </a:rPr>
            <a:t>-Centrifugada de miel</a:t>
          </a:r>
          <a:br>
            <a:rPr lang="es-EC" sz="1000" b="0" dirty="0">
              <a:solidFill>
                <a:sysClr val="windowText" lastClr="000000"/>
              </a:solidFill>
              <a:latin typeface="Times New Roman" panose="02020603050405020304" pitchFamily="18" charset="0"/>
              <a:cs typeface="Times New Roman" panose="02020603050405020304" pitchFamily="18" charset="0"/>
            </a:rPr>
          </a:br>
          <a:r>
            <a:rPr lang="es-EC" sz="1000" b="0" dirty="0">
              <a:solidFill>
                <a:sysClr val="windowText" lastClr="000000"/>
              </a:solidFill>
              <a:latin typeface="Times New Roman" panose="02020603050405020304" pitchFamily="18" charset="0"/>
              <a:cs typeface="Times New Roman" panose="02020603050405020304" pitchFamily="18" charset="0"/>
            </a:rPr>
            <a:t>-Embalaje tarrinas de miel</a:t>
          </a:r>
          <a:endParaRPr lang="es-EC" sz="1000" dirty="0">
            <a:solidFill>
              <a:sysClr val="windowText" lastClr="000000"/>
            </a:solidFill>
            <a:latin typeface="Times New Roman" panose="02020603050405020304" pitchFamily="18" charset="0"/>
            <a:cs typeface="Times New Roman" panose="02020603050405020304" pitchFamily="18" charset="0"/>
          </a:endParaRPr>
        </a:p>
      </dgm:t>
    </dgm:pt>
    <dgm:pt modelId="{C5CDE619-8D1C-4CD7-9B66-02BD00FD94C6}" type="parTrans" cxnId="{A58830C8-C0F3-4A9D-825E-1BDD6005C4BA}">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12012A58-B414-4983-81BA-C1FD1960F51E}" type="sibTrans" cxnId="{A58830C8-C0F3-4A9D-825E-1BDD6005C4BA}">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7FA744EC-814F-42D7-9034-F14A189885CE}">
      <dgm:prSet phldrT="[Texto]" custT="1"/>
      <dgm:spPr/>
      <dgm:t>
        <a:bodyPr/>
        <a:lstStyle/>
        <a:p>
          <a:pPr algn="ctr"/>
          <a:r>
            <a:rPr lang="es-EC" sz="800" b="1" baseline="30000">
              <a:solidFill>
                <a:sysClr val="windowText" lastClr="000000"/>
              </a:solidFill>
              <a:latin typeface="Times New Roman" panose="02020603050405020304" pitchFamily="18" charset="0"/>
              <a:cs typeface="Times New Roman" panose="02020603050405020304" pitchFamily="18" charset="0"/>
            </a:rPr>
            <a:t>Subcentro de costo:</a:t>
          </a:r>
          <a:br>
            <a:rPr lang="es-EC" sz="800" b="1" baseline="30000">
              <a:solidFill>
                <a:sysClr val="windowText" lastClr="000000"/>
              </a:solidFill>
              <a:latin typeface="Times New Roman" panose="02020603050405020304" pitchFamily="18" charset="0"/>
              <a:cs typeface="Times New Roman" panose="02020603050405020304" pitchFamily="18" charset="0"/>
            </a:rPr>
          </a:br>
          <a:r>
            <a:rPr lang="es-EC" sz="800" b="1">
              <a:solidFill>
                <a:sysClr val="windowText" lastClr="000000"/>
              </a:solidFill>
              <a:latin typeface="Times New Roman" panose="02020603050405020304" pitchFamily="18" charset="0"/>
              <a:cs typeface="Times New Roman" panose="02020603050405020304" pitchFamily="18" charset="0"/>
            </a:rPr>
            <a:t>Taller de porcinos</a:t>
          </a:r>
        </a:p>
      </dgm:t>
    </dgm:pt>
    <dgm:pt modelId="{00FB98FA-E59F-4AEE-8213-6A06CD09EC95}" type="parTrans" cxnId="{921A7BA0-102C-4B16-B075-4BAB8A28D448}">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11A8E98A-192B-4A80-BB37-043D209A27D5}" type="sibTrans" cxnId="{921A7BA0-102C-4B16-B075-4BAB8A28D448}">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9DDE0BF4-837C-47AD-90AE-625BFACDD236}">
      <dgm:prSet phldrT="[Texto]" custT="1"/>
      <dgm:spPr/>
      <dgm:t>
        <a:bodyPr/>
        <a:lstStyle/>
        <a:p>
          <a:pPr algn="ctr"/>
          <a:r>
            <a:rPr lang="es-EC" sz="800" b="1" baseline="30000">
              <a:solidFill>
                <a:sysClr val="windowText" lastClr="000000"/>
              </a:solidFill>
              <a:latin typeface="Times New Roman" panose="02020603050405020304" pitchFamily="18" charset="0"/>
              <a:cs typeface="Times New Roman" panose="02020603050405020304" pitchFamily="18" charset="0"/>
            </a:rPr>
            <a:t>Subcentro de costo:</a:t>
          </a:r>
          <a:br>
            <a:rPr lang="es-EC" sz="800" b="1" baseline="30000">
              <a:solidFill>
                <a:sysClr val="windowText" lastClr="000000"/>
              </a:solidFill>
              <a:latin typeface="Times New Roman" panose="02020603050405020304" pitchFamily="18" charset="0"/>
              <a:cs typeface="Times New Roman" panose="02020603050405020304" pitchFamily="18" charset="0"/>
            </a:rPr>
          </a:br>
          <a:r>
            <a:rPr lang="es-EC" sz="800" b="1">
              <a:solidFill>
                <a:sysClr val="windowText" lastClr="000000"/>
              </a:solidFill>
              <a:latin typeface="Times New Roman" panose="02020603050405020304" pitchFamily="18" charset="0"/>
              <a:cs typeface="Times New Roman" panose="02020603050405020304" pitchFamily="18" charset="0"/>
            </a:rPr>
            <a:t>Taller de ganadería</a:t>
          </a:r>
        </a:p>
      </dgm:t>
    </dgm:pt>
    <dgm:pt modelId="{86E339A2-F674-4FD6-A47E-DCC5E9B809BA}" type="parTrans" cxnId="{0C259895-80B3-4394-B985-AE5F0F5A2CB8}">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D7C8B9D5-EB5A-4EC5-A9E9-B18CFBFCF14E}" type="sibTrans" cxnId="{0C259895-80B3-4394-B985-AE5F0F5A2CB8}">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A5DDAEDA-CEC3-4F5B-B67A-2879A5D6BC08}">
      <dgm:prSet phldrT="[Texto]" custT="1"/>
      <dgm:spPr/>
      <dgm:t>
        <a:bodyPr/>
        <a:lstStyle/>
        <a:p>
          <a:pPr algn="ctr"/>
          <a:r>
            <a:rPr lang="es-EC" sz="800" b="1" baseline="30000">
              <a:solidFill>
                <a:sysClr val="windowText" lastClr="000000"/>
              </a:solidFill>
              <a:latin typeface="Times New Roman" panose="02020603050405020304" pitchFamily="18" charset="0"/>
              <a:cs typeface="Times New Roman" panose="02020603050405020304" pitchFamily="18" charset="0"/>
            </a:rPr>
            <a:t>Subcentro de costo:</a:t>
          </a:r>
          <a:br>
            <a:rPr lang="es-EC" sz="800" b="1" baseline="30000">
              <a:solidFill>
                <a:sysClr val="windowText" lastClr="000000"/>
              </a:solidFill>
              <a:latin typeface="Times New Roman" panose="02020603050405020304" pitchFamily="18" charset="0"/>
              <a:cs typeface="Times New Roman" panose="02020603050405020304" pitchFamily="18" charset="0"/>
            </a:rPr>
          </a:br>
          <a:r>
            <a:rPr lang="es-EC" sz="800" b="1">
              <a:solidFill>
                <a:sysClr val="windowText" lastClr="000000"/>
              </a:solidFill>
              <a:latin typeface="Times New Roman" panose="02020603050405020304" pitchFamily="18" charset="0"/>
              <a:cs typeface="Times New Roman" panose="02020603050405020304" pitchFamily="18" charset="0"/>
            </a:rPr>
            <a:t>Taller de lumbricultura</a:t>
          </a:r>
        </a:p>
      </dgm:t>
    </dgm:pt>
    <dgm:pt modelId="{3AC23CBD-26D3-4713-B309-B442F0D6A495}" type="parTrans" cxnId="{1007EB9A-BA06-4B4A-B188-09EA4FFC3573}">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AF0E7AB5-71C2-4A3C-8A14-07FA8D8B9CDF}" type="sibTrans" cxnId="{1007EB9A-BA06-4B4A-B188-09EA4FFC3573}">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EE2EB0E7-4BA6-4DC4-900A-C761FF4974CA}">
      <dgm:prSet phldrT="[Texto]" custT="1"/>
      <dgm:spPr/>
      <dgm:t>
        <a:bodyPr/>
        <a:lstStyle/>
        <a:p>
          <a:pPr algn="ctr"/>
          <a:r>
            <a:rPr lang="es-EC" sz="800" b="1" baseline="30000">
              <a:solidFill>
                <a:sysClr val="windowText" lastClr="000000"/>
              </a:solidFill>
              <a:latin typeface="Times New Roman" panose="02020603050405020304" pitchFamily="18" charset="0"/>
              <a:cs typeface="Times New Roman" panose="02020603050405020304" pitchFamily="18" charset="0"/>
            </a:rPr>
            <a:t>Subcentro de costo:</a:t>
          </a:r>
          <a:br>
            <a:rPr lang="es-EC" sz="800" b="1" baseline="30000">
              <a:solidFill>
                <a:sysClr val="windowText" lastClr="000000"/>
              </a:solidFill>
              <a:latin typeface="Times New Roman" panose="02020603050405020304" pitchFamily="18" charset="0"/>
              <a:cs typeface="Times New Roman" panose="02020603050405020304" pitchFamily="18" charset="0"/>
            </a:rPr>
          </a:br>
          <a:r>
            <a:rPr lang="es-EC" sz="800" b="1">
              <a:solidFill>
                <a:sysClr val="windowText" lastClr="000000"/>
              </a:solidFill>
              <a:latin typeface="Times New Roman" panose="02020603050405020304" pitchFamily="18" charset="0"/>
              <a:cs typeface="Times New Roman" panose="02020603050405020304" pitchFamily="18" charset="0"/>
            </a:rPr>
            <a:t>Taller de especies menores</a:t>
          </a:r>
        </a:p>
      </dgm:t>
    </dgm:pt>
    <dgm:pt modelId="{3D095218-4474-4C51-8399-A0F6FB6BAE37}" type="parTrans" cxnId="{1F54BF5E-48C5-4E0E-B31C-BA4B9B6878BC}">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3DC67855-FCF9-47B6-B1F9-D0968564F04B}" type="sibTrans" cxnId="{1F54BF5E-48C5-4E0E-B31C-BA4B9B6878BC}">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6C93D065-E310-4794-A731-07EC9E77F659}">
      <dgm:prSet phldrT="[Texto]" custT="1"/>
      <dgm:spPr/>
      <dgm:t>
        <a:bodyPr/>
        <a:lstStyle/>
        <a:p>
          <a:pPr algn="ctr"/>
          <a:r>
            <a:rPr lang="es-EC" sz="1000" b="1">
              <a:solidFill>
                <a:sysClr val="windowText" lastClr="000000"/>
              </a:solidFill>
              <a:latin typeface="Times New Roman" panose="02020603050405020304" pitchFamily="18" charset="0"/>
              <a:cs typeface="Times New Roman" panose="02020603050405020304" pitchFamily="18" charset="0"/>
            </a:rPr>
            <a:t>Actividades:</a:t>
          </a:r>
          <a:r>
            <a:rPr lang="es-EC" sz="1000">
              <a:solidFill>
                <a:sysClr val="windowText" lastClr="000000"/>
              </a:solidFill>
              <a:latin typeface="Times New Roman" panose="02020603050405020304" pitchFamily="18" charset="0"/>
              <a:cs typeface="Times New Roman" panose="02020603050405020304" pitchFamily="18" charset="0"/>
            </a:rPr>
            <a:t/>
          </a:r>
          <a:br>
            <a:rPr lang="es-EC" sz="100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-Alimentación de gallinas ponedoras</a:t>
          </a:r>
          <a:br>
            <a:rPr lang="es-EC" sz="1000" b="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-Mantenimiento y cuidado de gallinas ponedoras</a:t>
          </a:r>
          <a:br>
            <a:rPr lang="es-EC" sz="1000" b="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-Recolección de huevos</a:t>
          </a:r>
          <a:br>
            <a:rPr lang="es-EC" sz="1000" b="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-Clasificación y embalaje de huevos</a:t>
          </a:r>
          <a:endParaRPr lang="es-EC" sz="1000">
            <a:solidFill>
              <a:sysClr val="windowText" lastClr="000000"/>
            </a:solidFill>
            <a:latin typeface="Times New Roman" panose="02020603050405020304" pitchFamily="18" charset="0"/>
            <a:cs typeface="Times New Roman" panose="02020603050405020304" pitchFamily="18" charset="0"/>
          </a:endParaRPr>
        </a:p>
      </dgm:t>
    </dgm:pt>
    <dgm:pt modelId="{79CA6B90-D2D0-4890-BB42-CE7524F60F87}" type="parTrans" cxnId="{15DA4C23-F18B-46B4-B56C-01A3D8EA9929}">
      <dgm:prSet/>
      <dgm:spPr>
        <a:ln w="19050">
          <a:solidFill>
            <a:schemeClr val="tx1"/>
          </a:solidFill>
        </a:ln>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7B083C56-1251-4B34-97C1-85BD139F9385}" type="sibTrans" cxnId="{15DA4C23-F18B-46B4-B56C-01A3D8EA9929}">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AD75BF79-CF98-43BF-8D43-74196655F01B}">
      <dgm:prSet phldrT="[Texto]" custT="1"/>
      <dgm:spPr/>
      <dgm:t>
        <a:bodyPr/>
        <a:lstStyle/>
        <a:p>
          <a:pPr algn="ctr"/>
          <a:r>
            <a:rPr lang="es-EC" sz="1000" b="1">
              <a:solidFill>
                <a:sysClr val="windowText" lastClr="000000"/>
              </a:solidFill>
              <a:latin typeface="Times New Roman" panose="02020603050405020304" pitchFamily="18" charset="0"/>
              <a:cs typeface="Times New Roman" panose="02020603050405020304" pitchFamily="18" charset="0"/>
            </a:rPr>
            <a:t>Actividades</a:t>
          </a:r>
          <a:r>
            <a:rPr lang="es-EC" sz="1000">
              <a:solidFill>
                <a:sysClr val="windowText" lastClr="000000"/>
              </a:solidFill>
              <a:latin typeface="Times New Roman" panose="02020603050405020304" pitchFamily="18" charset="0"/>
              <a:cs typeface="Times New Roman" panose="02020603050405020304" pitchFamily="18" charset="0"/>
            </a:rPr>
            <a:t>:</a:t>
          </a:r>
          <a:br>
            <a:rPr lang="es-EC" sz="100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-Crianza y cuidado de corderos</a:t>
          </a:r>
          <a:br>
            <a:rPr lang="es-EC" sz="1000" b="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-Corte de lana</a:t>
          </a:r>
          <a:br>
            <a:rPr lang="es-EC" sz="1000" b="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-Faenamiento y embalaje de corderos</a:t>
          </a:r>
          <a:endParaRPr lang="es-EC" sz="1000">
            <a:solidFill>
              <a:sysClr val="windowText" lastClr="000000"/>
            </a:solidFill>
            <a:latin typeface="Times New Roman" panose="02020603050405020304" pitchFamily="18" charset="0"/>
            <a:cs typeface="Times New Roman" panose="02020603050405020304" pitchFamily="18" charset="0"/>
          </a:endParaRPr>
        </a:p>
      </dgm:t>
    </dgm:pt>
    <dgm:pt modelId="{4C592C5F-4E22-4F00-889D-3C59E0ADB644}" type="parTrans" cxnId="{4E184986-1DBC-469C-A955-A81114CB494F}">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753101B5-2726-4171-A1C6-A76A327D1706}" type="sibTrans" cxnId="{4E184986-1DBC-469C-A955-A81114CB494F}">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1417F9C6-409D-4D38-954B-460AEFDF64CD}">
      <dgm:prSet phldrT="[Texto]" custT="1"/>
      <dgm:spPr/>
      <dgm:t>
        <a:bodyPr/>
        <a:lstStyle/>
        <a:p>
          <a:pPr algn="ctr"/>
          <a:r>
            <a:rPr lang="es-EC" sz="1000" b="1">
              <a:solidFill>
                <a:sysClr val="windowText" lastClr="000000"/>
              </a:solidFill>
              <a:latin typeface="Times New Roman" panose="02020603050405020304" pitchFamily="18" charset="0"/>
              <a:cs typeface="Times New Roman" panose="02020603050405020304" pitchFamily="18" charset="0"/>
            </a:rPr>
            <a:t>Actividades:</a:t>
          </a:r>
          <a:r>
            <a:rPr lang="es-EC" sz="1000">
              <a:solidFill>
                <a:sysClr val="windowText" lastClr="000000"/>
              </a:solidFill>
              <a:latin typeface="Times New Roman" panose="02020603050405020304" pitchFamily="18" charset="0"/>
              <a:cs typeface="Times New Roman" panose="02020603050405020304" pitchFamily="18" charset="0"/>
            </a:rPr>
            <a:t/>
          </a:r>
          <a:br>
            <a:rPr lang="es-EC" sz="100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-Crianza y cuidado de lechones</a:t>
          </a:r>
          <a:br>
            <a:rPr lang="es-EC" sz="1000" b="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-Faenamiento y embalaje de lechones</a:t>
          </a:r>
          <a:endParaRPr lang="es-EC" sz="1000">
            <a:solidFill>
              <a:sysClr val="windowText" lastClr="000000"/>
            </a:solidFill>
            <a:latin typeface="Times New Roman" panose="02020603050405020304" pitchFamily="18" charset="0"/>
            <a:cs typeface="Times New Roman" panose="02020603050405020304" pitchFamily="18" charset="0"/>
          </a:endParaRPr>
        </a:p>
      </dgm:t>
    </dgm:pt>
    <dgm:pt modelId="{46D5565E-86A6-4EFA-95C4-FFB6B64DE8B4}" type="parTrans" cxnId="{18B6191F-6D29-4A89-AA40-131587CD2FFB}">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86435784-9B89-4AE6-8614-A5BEA677412B}" type="sibTrans" cxnId="{18B6191F-6D29-4A89-AA40-131587CD2FFB}">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606E7DF9-4E19-4C48-AAB2-4207BDD45A84}">
      <dgm:prSet phldrT="[Texto]" custT="1"/>
      <dgm:spPr/>
      <dgm:t>
        <a:bodyPr/>
        <a:lstStyle/>
        <a:p>
          <a:pPr algn="ctr"/>
          <a:r>
            <a:rPr lang="es-EC" sz="1000" b="1">
              <a:solidFill>
                <a:sysClr val="windowText" lastClr="000000"/>
              </a:solidFill>
              <a:latin typeface="Times New Roman" panose="02020603050405020304" pitchFamily="18" charset="0"/>
              <a:cs typeface="Times New Roman" panose="02020603050405020304" pitchFamily="18" charset="0"/>
            </a:rPr>
            <a:t>Actividades</a:t>
          </a:r>
          <a:r>
            <a:rPr lang="es-EC" sz="1000">
              <a:solidFill>
                <a:sysClr val="windowText" lastClr="000000"/>
              </a:solidFill>
              <a:latin typeface="Times New Roman" panose="02020603050405020304" pitchFamily="18" charset="0"/>
              <a:cs typeface="Times New Roman" panose="02020603050405020304" pitchFamily="18" charset="0"/>
            </a:rPr>
            <a:t>:</a:t>
          </a:r>
          <a:br>
            <a:rPr lang="es-EC" sz="100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-Cuidado y ordeño de leche</a:t>
          </a:r>
          <a:br>
            <a:rPr lang="es-EC" sz="1000" b="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-Elaboración de queso mozzarella</a:t>
          </a:r>
          <a:br>
            <a:rPr lang="es-EC" sz="1000" b="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-Elaboración de yogurt</a:t>
          </a:r>
          <a:br>
            <a:rPr lang="es-EC" sz="1000" b="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-Elaboración de canario</a:t>
          </a:r>
          <a:endParaRPr lang="es-EC" sz="1000">
            <a:solidFill>
              <a:sysClr val="windowText" lastClr="000000"/>
            </a:solidFill>
            <a:latin typeface="Times New Roman" panose="02020603050405020304" pitchFamily="18" charset="0"/>
            <a:cs typeface="Times New Roman" panose="02020603050405020304" pitchFamily="18" charset="0"/>
          </a:endParaRPr>
        </a:p>
      </dgm:t>
    </dgm:pt>
    <dgm:pt modelId="{42162A71-553D-495E-8ED8-B936F6E3ABDE}" type="parTrans" cxnId="{7DC8E5D1-8A91-4B1C-AEFF-00301B83F322}">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0E751255-B9A1-483C-BA34-1D910A25BF59}" type="sibTrans" cxnId="{7DC8E5D1-8A91-4B1C-AEFF-00301B83F322}">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50C4ACE1-F6AA-462F-AF18-BF16489A9A09}">
      <dgm:prSet phldrT="[Texto]" custT="1"/>
      <dgm:spPr/>
      <dgm:t>
        <a:bodyPr/>
        <a:lstStyle/>
        <a:p>
          <a:pPr algn="ctr"/>
          <a:r>
            <a:rPr lang="es-EC" sz="1000" b="1">
              <a:solidFill>
                <a:sysClr val="windowText" lastClr="000000"/>
              </a:solidFill>
              <a:latin typeface="Times New Roman" panose="02020603050405020304" pitchFamily="18" charset="0"/>
              <a:cs typeface="Times New Roman" panose="02020603050405020304" pitchFamily="18" charset="0"/>
            </a:rPr>
            <a:t>Actividades:</a:t>
          </a:r>
          <a:r>
            <a:rPr lang="es-EC" sz="1000">
              <a:solidFill>
                <a:sysClr val="windowText" lastClr="000000"/>
              </a:solidFill>
              <a:latin typeface="Times New Roman" panose="02020603050405020304" pitchFamily="18" charset="0"/>
              <a:cs typeface="Times New Roman" panose="02020603050405020304" pitchFamily="18" charset="0"/>
            </a:rPr>
            <a:t/>
          </a:r>
          <a:br>
            <a:rPr lang="es-EC" sz="100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-Preparación y cuidado de humus </a:t>
          </a:r>
          <a:br>
            <a:rPr lang="es-EC" sz="1000" b="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-Empaque de humus 35 kg</a:t>
          </a:r>
          <a:br>
            <a:rPr lang="es-EC" sz="1000" b="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-Empaque de 2.5 kg de humus </a:t>
          </a:r>
          <a:br>
            <a:rPr lang="es-EC" sz="1000" b="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-Preparación de cajas de lombrices</a:t>
          </a:r>
          <a:endParaRPr lang="es-EC" sz="1000">
            <a:solidFill>
              <a:sysClr val="windowText" lastClr="000000"/>
            </a:solidFill>
            <a:latin typeface="Times New Roman" panose="02020603050405020304" pitchFamily="18" charset="0"/>
            <a:cs typeface="Times New Roman" panose="02020603050405020304" pitchFamily="18" charset="0"/>
          </a:endParaRPr>
        </a:p>
      </dgm:t>
    </dgm:pt>
    <dgm:pt modelId="{56E6F077-ED95-4E84-8D85-00D566FC4280}" type="parTrans" cxnId="{A528F53F-8038-448E-B06A-B017A95A7B30}">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066C9C46-831A-481D-B69B-48D84042473A}" type="sibTrans" cxnId="{A528F53F-8038-448E-B06A-B017A95A7B30}">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5EB94302-2555-4946-B6FD-6A2EBD22E15C}">
      <dgm:prSet phldrT="[Texto]" custT="1"/>
      <dgm:spPr/>
      <dgm:t>
        <a:bodyPr/>
        <a:lstStyle/>
        <a:p>
          <a:pPr algn="ctr"/>
          <a:r>
            <a:rPr lang="es-EC" sz="1000" b="1" dirty="0">
              <a:solidFill>
                <a:sysClr val="windowText" lastClr="000000"/>
              </a:solidFill>
              <a:latin typeface="Times New Roman" panose="02020603050405020304" pitchFamily="18" charset="0"/>
              <a:cs typeface="Times New Roman" panose="02020603050405020304" pitchFamily="18" charset="0"/>
            </a:rPr>
            <a:t>Actividades:</a:t>
          </a:r>
          <a:r>
            <a:rPr lang="es-EC" sz="1000" dirty="0">
              <a:solidFill>
                <a:sysClr val="windowText" lastClr="000000"/>
              </a:solidFill>
              <a:latin typeface="Times New Roman" panose="02020603050405020304" pitchFamily="18" charset="0"/>
              <a:cs typeface="Times New Roman" panose="02020603050405020304" pitchFamily="18" charset="0"/>
            </a:rPr>
            <a:t/>
          </a:r>
          <a:br>
            <a:rPr lang="es-EC" sz="1000" dirty="0">
              <a:solidFill>
                <a:sysClr val="windowText" lastClr="000000"/>
              </a:solidFill>
              <a:latin typeface="Times New Roman" panose="02020603050405020304" pitchFamily="18" charset="0"/>
              <a:cs typeface="Times New Roman" panose="02020603050405020304" pitchFamily="18" charset="0"/>
            </a:rPr>
          </a:br>
          <a:r>
            <a:rPr lang="es-EC" sz="1000" b="0" dirty="0">
              <a:solidFill>
                <a:sysClr val="windowText" lastClr="000000"/>
              </a:solidFill>
              <a:latin typeface="Times New Roman" panose="02020603050405020304" pitchFamily="18" charset="0"/>
              <a:cs typeface="Times New Roman" panose="02020603050405020304" pitchFamily="18" charset="0"/>
            </a:rPr>
            <a:t>-Crianza y cuidado de cuyes</a:t>
          </a:r>
        </a:p>
        <a:p>
          <a:pPr algn="ctr"/>
          <a:r>
            <a:rPr lang="es-EC" sz="1000" b="0" dirty="0">
              <a:solidFill>
                <a:sysClr val="windowText" lastClr="000000"/>
              </a:solidFill>
              <a:latin typeface="Times New Roman" panose="02020603050405020304" pitchFamily="18" charset="0"/>
              <a:cs typeface="Times New Roman" panose="02020603050405020304" pitchFamily="18" charset="0"/>
            </a:rPr>
            <a:t>-Faenamiento y embalaje de cuy</a:t>
          </a:r>
          <a:endParaRPr lang="es-EC" sz="1000" dirty="0">
            <a:solidFill>
              <a:sysClr val="windowText" lastClr="000000"/>
            </a:solidFill>
            <a:latin typeface="Times New Roman" panose="02020603050405020304" pitchFamily="18" charset="0"/>
            <a:cs typeface="Times New Roman" panose="02020603050405020304" pitchFamily="18" charset="0"/>
          </a:endParaRPr>
        </a:p>
      </dgm:t>
    </dgm:pt>
    <dgm:pt modelId="{6ED94435-0DDE-4049-BEE7-339CC32DACE2}" type="parTrans" cxnId="{0D8426FA-14F6-423E-B9AD-079E8E81BB09}">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F163699B-67D5-4A97-AE96-9881A53B8B71}" type="sibTrans" cxnId="{0D8426FA-14F6-423E-B9AD-079E8E81BB09}">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64928C9D-7F66-4BB6-AA19-B446645CCEF8}">
      <dgm:prSet phldrT="[Texto]" custT="1"/>
      <dgm:spPr/>
      <dgm:t>
        <a:bodyPr/>
        <a:lstStyle/>
        <a:p>
          <a:pPr algn="ctr"/>
          <a:r>
            <a:rPr lang="es-EC" sz="1000" b="1">
              <a:solidFill>
                <a:sysClr val="windowText" lastClr="000000"/>
              </a:solidFill>
              <a:latin typeface="Times New Roman" panose="02020603050405020304" pitchFamily="18" charset="0"/>
              <a:cs typeface="Times New Roman" panose="02020603050405020304" pitchFamily="18" charset="0"/>
            </a:rPr>
            <a:t>Actividades</a:t>
          </a:r>
          <a:r>
            <a:rPr lang="es-EC" sz="1000">
              <a:solidFill>
                <a:sysClr val="windowText" lastClr="000000"/>
              </a:solidFill>
              <a:latin typeface="Times New Roman" panose="02020603050405020304" pitchFamily="18" charset="0"/>
              <a:cs typeface="Times New Roman" panose="02020603050405020304" pitchFamily="18" charset="0"/>
            </a:rPr>
            <a:t>:</a:t>
          </a:r>
          <a:br>
            <a:rPr lang="es-EC" sz="100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-Crianza y cuidado de alevines</a:t>
          </a:r>
          <a:br>
            <a:rPr lang="es-EC" sz="1000" b="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-Crianza y cuidado de truchas juveniles</a:t>
          </a:r>
          <a:br>
            <a:rPr lang="es-EC" sz="1000" b="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-Crianza y cuidado de truchas reproductoras</a:t>
          </a:r>
          <a:br>
            <a:rPr lang="es-EC" sz="1000" b="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-Faenamiento y embalaje de truchas</a:t>
          </a:r>
          <a:endParaRPr lang="es-EC" sz="1000">
            <a:solidFill>
              <a:sysClr val="windowText" lastClr="000000"/>
            </a:solidFill>
            <a:latin typeface="Times New Roman" panose="02020603050405020304" pitchFamily="18" charset="0"/>
            <a:cs typeface="Times New Roman" panose="02020603050405020304" pitchFamily="18" charset="0"/>
          </a:endParaRPr>
        </a:p>
      </dgm:t>
    </dgm:pt>
    <dgm:pt modelId="{ED361AC0-C123-4AD8-8791-3A65C1C381B9}" type="parTrans" cxnId="{655D0B2A-E9A3-40DE-B5A6-AC03D12A5B53}">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DA23FAEB-B857-499E-B4D6-B1C7BA5B983B}" type="sibTrans" cxnId="{655D0B2A-E9A3-40DE-B5A6-AC03D12A5B53}">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EAA5C105-F3FD-4443-A880-C8E3FBACB842}">
      <dgm:prSet custT="1"/>
      <dgm:spPr/>
      <dgm:t>
        <a:bodyPr/>
        <a:lstStyle/>
        <a:p>
          <a:pPr algn="ctr"/>
          <a:r>
            <a:rPr lang="es-EC" sz="800" b="1" baseline="30000">
              <a:solidFill>
                <a:sysClr val="windowText" lastClr="000000"/>
              </a:solidFill>
              <a:latin typeface="Times New Roman" panose="02020603050405020304" pitchFamily="18" charset="0"/>
              <a:cs typeface="Times New Roman" panose="02020603050405020304" pitchFamily="18" charset="0"/>
            </a:rPr>
            <a:t>Subcentro de costo:</a:t>
          </a:r>
          <a:br>
            <a:rPr lang="es-EC" sz="800" b="1" baseline="30000">
              <a:solidFill>
                <a:sysClr val="windowText" lastClr="000000"/>
              </a:solidFill>
              <a:latin typeface="Times New Roman" panose="02020603050405020304" pitchFamily="18" charset="0"/>
              <a:cs typeface="Times New Roman" panose="02020603050405020304" pitchFamily="18" charset="0"/>
            </a:rPr>
          </a:br>
          <a:r>
            <a:rPr lang="es-EC" sz="800" b="1">
              <a:solidFill>
                <a:sysClr val="windowText" lastClr="000000"/>
              </a:solidFill>
              <a:latin typeface="Times New Roman" panose="02020603050405020304" pitchFamily="18" charset="0"/>
              <a:cs typeface="Times New Roman" panose="02020603050405020304" pitchFamily="18" charset="0"/>
            </a:rPr>
            <a:t>Taller de floricultura</a:t>
          </a:r>
        </a:p>
      </dgm:t>
    </dgm:pt>
    <dgm:pt modelId="{77862042-A599-4F32-BE68-F863EA8D5A1C}" type="parTrans" cxnId="{E292D50A-9CCE-46A3-BAA6-6585F7DAA2D5}">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876E1632-E3CB-48A7-9AEA-77093D25151A}" type="sibTrans" cxnId="{E292D50A-9CCE-46A3-BAA6-6585F7DAA2D5}">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57A28B58-8C62-4E55-9B61-3EA2D7AD2866}">
      <dgm:prSet custT="1"/>
      <dgm:spPr/>
      <dgm:t>
        <a:bodyPr/>
        <a:lstStyle/>
        <a:p>
          <a:pPr algn="ctr"/>
          <a:r>
            <a:rPr lang="es-EC" sz="1000" b="1">
              <a:solidFill>
                <a:sysClr val="windowText" lastClr="000000"/>
              </a:solidFill>
              <a:latin typeface="Times New Roman" panose="02020603050405020304" pitchFamily="18" charset="0"/>
              <a:cs typeface="Times New Roman" panose="02020603050405020304" pitchFamily="18" charset="0"/>
            </a:rPr>
            <a:t>Actividades</a:t>
          </a:r>
          <a:r>
            <a:rPr lang="es-EC" sz="1000">
              <a:solidFill>
                <a:sysClr val="windowText" lastClr="000000"/>
              </a:solidFill>
              <a:latin typeface="Times New Roman" panose="02020603050405020304" pitchFamily="18" charset="0"/>
              <a:cs typeface="Times New Roman" panose="02020603050405020304" pitchFamily="18" charset="0"/>
            </a:rPr>
            <a:t>:</a:t>
          </a:r>
          <a:br>
            <a:rPr lang="es-EC" sz="100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-Cuidado de plantas de rosas</a:t>
          </a:r>
          <a:br>
            <a:rPr lang="es-EC" sz="1000" b="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-Embalaje de rosas (bonche)</a:t>
          </a:r>
          <a:br>
            <a:rPr lang="es-EC" sz="1000" b="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-Plantación de arupos</a:t>
          </a:r>
          <a:br>
            <a:rPr lang="es-EC" sz="1000" b="0">
              <a:solidFill>
                <a:sysClr val="windowText" lastClr="000000"/>
              </a:solidFill>
              <a:latin typeface="Times New Roman" panose="02020603050405020304" pitchFamily="18" charset="0"/>
              <a:cs typeface="Times New Roman" panose="02020603050405020304" pitchFamily="18" charset="0"/>
            </a:rPr>
          </a:br>
          <a:r>
            <a:rPr lang="es-EC" sz="1000" b="0">
              <a:solidFill>
                <a:sysClr val="windowText" lastClr="000000"/>
              </a:solidFill>
              <a:latin typeface="Times New Roman" panose="02020603050405020304" pitchFamily="18" charset="0"/>
              <a:cs typeface="Times New Roman" panose="02020603050405020304" pitchFamily="18" charset="0"/>
            </a:rPr>
            <a:t>-Obtención de arupos </a:t>
          </a:r>
          <a:endParaRPr lang="es-EC" sz="1000">
            <a:solidFill>
              <a:sysClr val="windowText" lastClr="000000"/>
            </a:solidFill>
            <a:latin typeface="Times New Roman" panose="02020603050405020304" pitchFamily="18" charset="0"/>
            <a:cs typeface="Times New Roman" panose="02020603050405020304" pitchFamily="18" charset="0"/>
          </a:endParaRPr>
        </a:p>
      </dgm:t>
    </dgm:pt>
    <dgm:pt modelId="{5B1FCCDA-AED8-4471-B4AC-B47C09CA026A}" type="parTrans" cxnId="{0B85EAD7-F4ED-4686-BD21-13D83A70742F}">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FF040E03-C482-429D-B110-ECB57653D5B8}" type="sibTrans" cxnId="{0B85EAD7-F4ED-4686-BD21-13D83A70742F}">
      <dgm:prSet/>
      <dgm:spPr/>
      <dgm:t>
        <a:bodyPr/>
        <a:lstStyle/>
        <a:p>
          <a:pPr algn="ctr"/>
          <a:endParaRPr lang="es-EC" sz="800">
            <a:solidFill>
              <a:sysClr val="windowText" lastClr="000000"/>
            </a:solidFill>
            <a:latin typeface="Times New Roman" panose="02020603050405020304" pitchFamily="18" charset="0"/>
            <a:cs typeface="Times New Roman" panose="02020603050405020304" pitchFamily="18" charset="0"/>
          </a:endParaRPr>
        </a:p>
      </dgm:t>
    </dgm:pt>
    <dgm:pt modelId="{38A0877B-25AE-4078-A7E7-4A51F019BFE3}">
      <dgm:prSet phldrT="[Texto]" custT="1"/>
      <dgm:spPr/>
      <dgm:t>
        <a:bodyPr/>
        <a:lstStyle/>
        <a:p>
          <a:pPr algn="ctr"/>
          <a:r>
            <a:rPr lang="es-EC" sz="800" b="1" baseline="30000">
              <a:solidFill>
                <a:sysClr val="windowText" lastClr="000000"/>
              </a:solidFill>
              <a:latin typeface="Times New Roman" panose="02020603050405020304" pitchFamily="18" charset="0"/>
              <a:cs typeface="Times New Roman" panose="02020603050405020304" pitchFamily="18" charset="0"/>
            </a:rPr>
            <a:t>Subcentro de costo:</a:t>
          </a:r>
          <a:br>
            <a:rPr lang="es-EC" sz="800" b="1" baseline="30000">
              <a:solidFill>
                <a:sysClr val="windowText" lastClr="000000"/>
              </a:solidFill>
              <a:latin typeface="Times New Roman" panose="02020603050405020304" pitchFamily="18" charset="0"/>
              <a:cs typeface="Times New Roman" panose="02020603050405020304" pitchFamily="18" charset="0"/>
            </a:rPr>
          </a:br>
          <a:r>
            <a:rPr lang="es-EC" sz="800" b="1">
              <a:solidFill>
                <a:sysClr val="windowText" lastClr="000000"/>
              </a:solidFill>
              <a:latin typeface="Times New Roman" panose="02020603050405020304" pitchFamily="18" charset="0"/>
              <a:cs typeface="Times New Roman" panose="02020603050405020304" pitchFamily="18" charset="0"/>
            </a:rPr>
            <a:t>Taller de acuicultura </a:t>
          </a:r>
          <a:endParaRPr lang="es-EC" sz="800" b="0">
            <a:solidFill>
              <a:sysClr val="windowText" lastClr="000000"/>
            </a:solidFill>
            <a:latin typeface="Times New Roman" panose="02020603050405020304" pitchFamily="18" charset="0"/>
            <a:cs typeface="Times New Roman" panose="02020603050405020304" pitchFamily="18" charset="0"/>
          </a:endParaRPr>
        </a:p>
      </dgm:t>
    </dgm:pt>
    <dgm:pt modelId="{85F5E177-EFEC-4592-836F-BAA30473D11A}" type="parTrans" cxnId="{FD64F2EC-43C0-4240-84FA-F805F0A43CD8}">
      <dgm:prSet/>
      <dgm:spPr/>
      <dgm:t>
        <a:bodyPr/>
        <a:lstStyle/>
        <a:p>
          <a:pPr algn="ctr"/>
          <a:endParaRPr lang="es-EC"/>
        </a:p>
      </dgm:t>
    </dgm:pt>
    <dgm:pt modelId="{F1A50A6E-D2BB-4F13-8C0E-B622FFAF8914}" type="sibTrans" cxnId="{FD64F2EC-43C0-4240-84FA-F805F0A43CD8}">
      <dgm:prSet/>
      <dgm:spPr/>
      <dgm:t>
        <a:bodyPr/>
        <a:lstStyle/>
        <a:p>
          <a:pPr algn="ctr"/>
          <a:endParaRPr lang="es-EC"/>
        </a:p>
      </dgm:t>
    </dgm:pt>
    <dgm:pt modelId="{1D69ED81-11D1-4730-B928-F0079C3E73FB}">
      <dgm:prSet custT="1"/>
      <dgm:spPr/>
      <dgm:t>
        <a:bodyPr/>
        <a:lstStyle/>
        <a:p>
          <a:pPr algn="ctr"/>
          <a:r>
            <a:rPr lang="es-EC" sz="1000" b="1">
              <a:latin typeface="Times New Roman" panose="02020603050405020304" pitchFamily="18" charset="0"/>
              <a:cs typeface="Times New Roman" panose="02020603050405020304" pitchFamily="18" charset="0"/>
            </a:rPr>
            <a:t>Unidad de costo (productos:)</a:t>
          </a:r>
          <a:r>
            <a:rPr lang="es-EC" sz="1000">
              <a:latin typeface="Times New Roman" panose="02020603050405020304" pitchFamily="18" charset="0"/>
              <a:cs typeface="Times New Roman" panose="02020603050405020304" pitchFamily="18" charset="0"/>
            </a:rPr>
            <a:t/>
          </a:r>
          <a:br>
            <a:rPr lang="es-EC" sz="1000">
              <a:latin typeface="Times New Roman" panose="02020603050405020304" pitchFamily="18" charset="0"/>
              <a:cs typeface="Times New Roman" panose="02020603050405020304" pitchFamily="18" charset="0"/>
            </a:rPr>
          </a:br>
          <a:r>
            <a:rPr lang="es-EC" sz="1000">
              <a:latin typeface="Times New Roman" panose="02020603050405020304" pitchFamily="18" charset="0"/>
              <a:cs typeface="Times New Roman" panose="02020603050405020304" pitchFamily="18" charset="0"/>
            </a:rPr>
            <a:t>-Litros de miel</a:t>
          </a:r>
          <a:endParaRPr lang="es-EC" sz="1000">
            <a:solidFill>
              <a:sysClr val="windowText" lastClr="000000"/>
            </a:solidFill>
            <a:latin typeface="Times New Roman" panose="02020603050405020304" pitchFamily="18" charset="0"/>
            <a:cs typeface="Times New Roman" panose="02020603050405020304" pitchFamily="18" charset="0"/>
          </a:endParaRPr>
        </a:p>
      </dgm:t>
    </dgm:pt>
    <dgm:pt modelId="{FF135BCD-4BBC-4979-A0D2-EBFCB4CC6F0C}" type="parTrans" cxnId="{059F2212-BE52-4D3B-AA58-C098D3C59DF0}">
      <dgm:prSet/>
      <dgm:spPr/>
      <dgm:t>
        <a:bodyPr/>
        <a:lstStyle/>
        <a:p>
          <a:pPr algn="ctr"/>
          <a:endParaRPr lang="es-EC"/>
        </a:p>
      </dgm:t>
    </dgm:pt>
    <dgm:pt modelId="{0F0FB60C-4132-4670-B0C9-715CD34AD39D}" type="sibTrans" cxnId="{059F2212-BE52-4D3B-AA58-C098D3C59DF0}">
      <dgm:prSet/>
      <dgm:spPr/>
      <dgm:t>
        <a:bodyPr/>
        <a:lstStyle/>
        <a:p>
          <a:pPr algn="ctr"/>
          <a:endParaRPr lang="es-EC"/>
        </a:p>
      </dgm:t>
    </dgm:pt>
    <dgm:pt modelId="{7F463D91-8EA8-49DF-9190-88F1838A21C9}">
      <dgm:prSet custT="1"/>
      <dgm:spPr/>
      <dgm:t>
        <a:bodyPr/>
        <a:lstStyle/>
        <a:p>
          <a:pPr algn="ctr"/>
          <a:r>
            <a:rPr lang="es-EC" sz="1000" b="1">
              <a:solidFill>
                <a:schemeClr val="tx1"/>
              </a:solidFill>
              <a:latin typeface="Times New Roman" panose="02020603050405020304" pitchFamily="18" charset="0"/>
              <a:cs typeface="Times New Roman" panose="02020603050405020304" pitchFamily="18" charset="0"/>
            </a:rPr>
            <a:t>Unidad de costo (productos):</a:t>
          </a:r>
          <a:r>
            <a:rPr lang="es-EC" sz="1000">
              <a:solidFill>
                <a:schemeClr val="tx1"/>
              </a:solidFill>
              <a:latin typeface="Times New Roman" panose="02020603050405020304" pitchFamily="18" charset="0"/>
              <a:cs typeface="Times New Roman" panose="02020603050405020304" pitchFamily="18" charset="0"/>
            </a:rPr>
            <a:t/>
          </a:r>
          <a:br>
            <a:rPr lang="es-EC" sz="1000">
              <a:solidFill>
                <a:schemeClr val="tx1"/>
              </a:solidFill>
              <a:latin typeface="Times New Roman" panose="02020603050405020304" pitchFamily="18" charset="0"/>
              <a:cs typeface="Times New Roman" panose="02020603050405020304" pitchFamily="18" charset="0"/>
            </a:rPr>
          </a:br>
          <a:r>
            <a:rPr lang="es-EC" sz="1000">
              <a:solidFill>
                <a:schemeClr val="tx1"/>
              </a:solidFill>
              <a:latin typeface="Times New Roman" panose="02020603050405020304" pitchFamily="18" charset="0"/>
              <a:cs typeface="Times New Roman" panose="02020603050405020304" pitchFamily="18" charset="0"/>
            </a:rPr>
            <a:t>-Cordero en pie</a:t>
          </a:r>
          <a:br>
            <a:rPr lang="es-EC" sz="1000">
              <a:solidFill>
                <a:schemeClr val="tx1"/>
              </a:solidFill>
              <a:latin typeface="Times New Roman" panose="02020603050405020304" pitchFamily="18" charset="0"/>
              <a:cs typeface="Times New Roman" panose="02020603050405020304" pitchFamily="18" charset="0"/>
            </a:rPr>
          </a:br>
          <a:r>
            <a:rPr lang="es-EC" sz="1000">
              <a:solidFill>
                <a:schemeClr val="tx1"/>
              </a:solidFill>
              <a:latin typeface="Times New Roman" panose="02020603050405020304" pitchFamily="18" charset="0"/>
              <a:cs typeface="Times New Roman" panose="02020603050405020304" pitchFamily="18" charset="0"/>
            </a:rPr>
            <a:t> -Cordero faenado</a:t>
          </a:r>
        </a:p>
      </dgm:t>
    </dgm:pt>
    <dgm:pt modelId="{C5B730E4-6FAB-421C-A299-0469BB663EEF}" type="parTrans" cxnId="{65283A4F-5F6D-437F-ACAC-2262D78A5948}">
      <dgm:prSet/>
      <dgm:spPr/>
      <dgm:t>
        <a:bodyPr/>
        <a:lstStyle/>
        <a:p>
          <a:pPr algn="ctr"/>
          <a:endParaRPr lang="es-EC"/>
        </a:p>
      </dgm:t>
    </dgm:pt>
    <dgm:pt modelId="{54790AC9-8A18-4BE0-862A-9577DEE6DFD5}" type="sibTrans" cxnId="{65283A4F-5F6D-437F-ACAC-2262D78A5948}">
      <dgm:prSet/>
      <dgm:spPr/>
      <dgm:t>
        <a:bodyPr/>
        <a:lstStyle/>
        <a:p>
          <a:pPr algn="ctr"/>
          <a:endParaRPr lang="es-EC"/>
        </a:p>
      </dgm:t>
    </dgm:pt>
    <dgm:pt modelId="{1AF992DB-F40F-4EB5-ACF7-4C6D13148470}">
      <dgm:prSet custT="1"/>
      <dgm:spPr/>
      <dgm:t>
        <a:bodyPr/>
        <a:lstStyle/>
        <a:p>
          <a:pPr algn="ctr"/>
          <a:r>
            <a:rPr lang="es-EC" sz="1000" b="1">
              <a:latin typeface="Times New Roman" panose="02020603050405020304" pitchFamily="18" charset="0"/>
              <a:cs typeface="Times New Roman" panose="02020603050405020304" pitchFamily="18" charset="0"/>
            </a:rPr>
            <a:t>Unidad de costo (productos)</a:t>
          </a:r>
          <a:r>
            <a:rPr lang="es-EC" sz="1000">
              <a:latin typeface="Times New Roman" panose="02020603050405020304" pitchFamily="18" charset="0"/>
              <a:cs typeface="Times New Roman" panose="02020603050405020304" pitchFamily="18" charset="0"/>
            </a:rPr>
            <a:t/>
          </a:r>
          <a:br>
            <a:rPr lang="es-EC" sz="1000">
              <a:latin typeface="Times New Roman" panose="02020603050405020304" pitchFamily="18" charset="0"/>
              <a:cs typeface="Times New Roman" panose="02020603050405020304" pitchFamily="18" charset="0"/>
            </a:rPr>
          </a:br>
          <a:r>
            <a:rPr lang="es-EC" sz="1000">
              <a:latin typeface="Times New Roman" panose="02020603050405020304" pitchFamily="18" charset="0"/>
              <a:cs typeface="Times New Roman" panose="02020603050405020304" pitchFamily="18" charset="0"/>
            </a:rPr>
            <a:t>-Cubeta de huevos</a:t>
          </a:r>
          <a:endParaRPr lang="es-EC" sz="1000">
            <a:solidFill>
              <a:sysClr val="windowText" lastClr="000000"/>
            </a:solidFill>
            <a:latin typeface="Times New Roman" panose="02020603050405020304" pitchFamily="18" charset="0"/>
            <a:cs typeface="Times New Roman" panose="02020603050405020304" pitchFamily="18" charset="0"/>
          </a:endParaRPr>
        </a:p>
      </dgm:t>
    </dgm:pt>
    <dgm:pt modelId="{C3423616-E00E-43F8-ADD5-64127E14AC34}" type="parTrans" cxnId="{9FB073F4-BBB2-476E-8E3F-4201D66F06DD}">
      <dgm:prSet/>
      <dgm:spPr/>
      <dgm:t>
        <a:bodyPr/>
        <a:lstStyle/>
        <a:p>
          <a:pPr algn="ctr"/>
          <a:endParaRPr lang="es-EC"/>
        </a:p>
      </dgm:t>
    </dgm:pt>
    <dgm:pt modelId="{DE790FA1-6383-4C70-9E23-E324C6AAC0D2}" type="sibTrans" cxnId="{9FB073F4-BBB2-476E-8E3F-4201D66F06DD}">
      <dgm:prSet/>
      <dgm:spPr/>
      <dgm:t>
        <a:bodyPr/>
        <a:lstStyle/>
        <a:p>
          <a:pPr algn="ctr"/>
          <a:endParaRPr lang="es-EC"/>
        </a:p>
      </dgm:t>
    </dgm:pt>
    <dgm:pt modelId="{CA251CC0-7286-40B7-A8F5-78628A15CA9A}">
      <dgm:prSet custT="1"/>
      <dgm:spPr/>
      <dgm:t>
        <a:bodyPr/>
        <a:lstStyle/>
        <a:p>
          <a:pPr algn="ctr"/>
          <a:r>
            <a:rPr lang="es-EC" sz="1000" b="1">
              <a:latin typeface="Times New Roman" panose="02020603050405020304" pitchFamily="18" charset="0"/>
              <a:cs typeface="Times New Roman" panose="02020603050405020304" pitchFamily="18" charset="0"/>
            </a:rPr>
            <a:t>Unidad de costo (productos):</a:t>
          </a:r>
          <a:r>
            <a:rPr lang="es-EC" sz="1000">
              <a:latin typeface="Times New Roman" panose="02020603050405020304" pitchFamily="18" charset="0"/>
              <a:cs typeface="Times New Roman" panose="02020603050405020304" pitchFamily="18" charset="0"/>
            </a:rPr>
            <a:t/>
          </a:r>
          <a:br>
            <a:rPr lang="es-EC" sz="1000">
              <a:latin typeface="Times New Roman" panose="02020603050405020304" pitchFamily="18" charset="0"/>
              <a:cs typeface="Times New Roman" panose="02020603050405020304" pitchFamily="18" charset="0"/>
            </a:rPr>
          </a:br>
          <a:r>
            <a:rPr lang="es-EC" sz="1000">
              <a:latin typeface="Times New Roman" panose="02020603050405020304" pitchFamily="18" charset="0"/>
              <a:cs typeface="Times New Roman" panose="02020603050405020304" pitchFamily="18" charset="0"/>
            </a:rPr>
            <a:t>-Lechon en pie </a:t>
          </a:r>
          <a:br>
            <a:rPr lang="es-EC" sz="1000">
              <a:latin typeface="Times New Roman" panose="02020603050405020304" pitchFamily="18" charset="0"/>
              <a:cs typeface="Times New Roman" panose="02020603050405020304" pitchFamily="18" charset="0"/>
            </a:rPr>
          </a:br>
          <a:r>
            <a:rPr lang="es-EC" sz="1000">
              <a:latin typeface="Times New Roman" panose="02020603050405020304" pitchFamily="18" charset="0"/>
              <a:cs typeface="Times New Roman" panose="02020603050405020304" pitchFamily="18" charset="0"/>
            </a:rPr>
            <a:t>-Lechon faenado</a:t>
          </a:r>
          <a:endParaRPr lang="es-EC" sz="1000">
            <a:solidFill>
              <a:sysClr val="windowText" lastClr="000000"/>
            </a:solidFill>
            <a:latin typeface="Times New Roman" panose="02020603050405020304" pitchFamily="18" charset="0"/>
            <a:cs typeface="Times New Roman" panose="02020603050405020304" pitchFamily="18" charset="0"/>
          </a:endParaRPr>
        </a:p>
      </dgm:t>
    </dgm:pt>
    <dgm:pt modelId="{8ACF0153-246F-4479-8BF0-A2B52E2AFDA4}" type="parTrans" cxnId="{3674816D-4573-4201-B6B6-19818F6DE44B}">
      <dgm:prSet/>
      <dgm:spPr>
        <a:ln>
          <a:solidFill>
            <a:schemeClr val="tx1"/>
          </a:solidFill>
        </a:ln>
      </dgm:spPr>
      <dgm:t>
        <a:bodyPr/>
        <a:lstStyle/>
        <a:p>
          <a:pPr algn="ctr"/>
          <a:endParaRPr lang="es-EC"/>
        </a:p>
      </dgm:t>
    </dgm:pt>
    <dgm:pt modelId="{0F8042E8-C353-4E03-BA10-240F0233A31F}" type="sibTrans" cxnId="{3674816D-4573-4201-B6B6-19818F6DE44B}">
      <dgm:prSet/>
      <dgm:spPr/>
      <dgm:t>
        <a:bodyPr/>
        <a:lstStyle/>
        <a:p>
          <a:pPr algn="ctr"/>
          <a:endParaRPr lang="es-EC"/>
        </a:p>
      </dgm:t>
    </dgm:pt>
    <dgm:pt modelId="{C5022C4E-5304-4AF4-A672-1D7A14DCDFA3}">
      <dgm:prSet custT="1"/>
      <dgm:spPr/>
      <dgm:t>
        <a:bodyPr/>
        <a:lstStyle/>
        <a:p>
          <a:pPr algn="ctr"/>
          <a:r>
            <a:rPr lang="es-EC" sz="1000" b="1">
              <a:latin typeface="Times New Roman" panose="02020603050405020304" pitchFamily="18" charset="0"/>
              <a:cs typeface="Times New Roman" panose="02020603050405020304" pitchFamily="18" charset="0"/>
            </a:rPr>
            <a:t>Unidad de costo (productos):</a:t>
          </a:r>
          <a:r>
            <a:rPr lang="es-EC" sz="1000">
              <a:latin typeface="Times New Roman" panose="02020603050405020304" pitchFamily="18" charset="0"/>
              <a:cs typeface="Times New Roman" panose="02020603050405020304" pitchFamily="18" charset="0"/>
            </a:rPr>
            <a:t/>
          </a:r>
          <a:br>
            <a:rPr lang="es-EC" sz="1000">
              <a:latin typeface="Times New Roman" panose="02020603050405020304" pitchFamily="18" charset="0"/>
              <a:cs typeface="Times New Roman" panose="02020603050405020304" pitchFamily="18" charset="0"/>
            </a:rPr>
          </a:br>
          <a:r>
            <a:rPr lang="es-EC" sz="1000">
              <a:latin typeface="Times New Roman" panose="02020603050405020304" pitchFamily="18" charset="0"/>
              <a:cs typeface="Times New Roman" panose="02020603050405020304" pitchFamily="18" charset="0"/>
            </a:rPr>
            <a:t>-Leche</a:t>
          </a:r>
          <a:br>
            <a:rPr lang="es-EC" sz="1000">
              <a:latin typeface="Times New Roman" panose="02020603050405020304" pitchFamily="18" charset="0"/>
              <a:cs typeface="Times New Roman" panose="02020603050405020304" pitchFamily="18" charset="0"/>
            </a:rPr>
          </a:br>
          <a:r>
            <a:rPr lang="es-EC" sz="1000">
              <a:latin typeface="Times New Roman" panose="02020603050405020304" pitchFamily="18" charset="0"/>
              <a:cs typeface="Times New Roman" panose="02020603050405020304" pitchFamily="18" charset="0"/>
            </a:rPr>
            <a:t>-Queso</a:t>
          </a:r>
          <a:br>
            <a:rPr lang="es-EC" sz="1000">
              <a:latin typeface="Times New Roman" panose="02020603050405020304" pitchFamily="18" charset="0"/>
              <a:cs typeface="Times New Roman" panose="02020603050405020304" pitchFamily="18" charset="0"/>
            </a:rPr>
          </a:br>
          <a:r>
            <a:rPr lang="es-EC" sz="1000">
              <a:latin typeface="Times New Roman" panose="02020603050405020304" pitchFamily="18" charset="0"/>
              <a:cs typeface="Times New Roman" panose="02020603050405020304" pitchFamily="18" charset="0"/>
            </a:rPr>
            <a:t>-Yogurt</a:t>
          </a:r>
          <a:br>
            <a:rPr lang="es-EC" sz="1000">
              <a:latin typeface="Times New Roman" panose="02020603050405020304" pitchFamily="18" charset="0"/>
              <a:cs typeface="Times New Roman" panose="02020603050405020304" pitchFamily="18" charset="0"/>
            </a:rPr>
          </a:br>
          <a:r>
            <a:rPr lang="es-EC" sz="1000">
              <a:latin typeface="Times New Roman" panose="02020603050405020304" pitchFamily="18" charset="0"/>
              <a:cs typeface="Times New Roman" panose="02020603050405020304" pitchFamily="18" charset="0"/>
            </a:rPr>
            <a:t>-Canario</a:t>
          </a:r>
          <a:endParaRPr lang="es-EC" sz="1000">
            <a:solidFill>
              <a:sysClr val="windowText" lastClr="000000"/>
            </a:solidFill>
            <a:latin typeface="Times New Roman" panose="02020603050405020304" pitchFamily="18" charset="0"/>
            <a:cs typeface="Times New Roman" panose="02020603050405020304" pitchFamily="18" charset="0"/>
          </a:endParaRPr>
        </a:p>
      </dgm:t>
    </dgm:pt>
    <dgm:pt modelId="{0A61147C-200B-4055-AA98-44E842197174}" type="parTrans" cxnId="{ADC3862C-665A-4597-959A-803C6BD59ABA}">
      <dgm:prSet/>
      <dgm:spPr/>
      <dgm:t>
        <a:bodyPr/>
        <a:lstStyle/>
        <a:p>
          <a:pPr algn="ctr"/>
          <a:endParaRPr lang="es-EC"/>
        </a:p>
      </dgm:t>
    </dgm:pt>
    <dgm:pt modelId="{222CA950-3C10-4E21-BF77-757E89C0E1E9}" type="sibTrans" cxnId="{ADC3862C-665A-4597-959A-803C6BD59ABA}">
      <dgm:prSet/>
      <dgm:spPr/>
      <dgm:t>
        <a:bodyPr/>
        <a:lstStyle/>
        <a:p>
          <a:pPr algn="ctr"/>
          <a:endParaRPr lang="es-EC"/>
        </a:p>
      </dgm:t>
    </dgm:pt>
    <dgm:pt modelId="{C92ADB67-9F1C-491B-A07F-72C24A88B9C0}">
      <dgm:prSet custT="1"/>
      <dgm:spPr/>
      <dgm:t>
        <a:bodyPr/>
        <a:lstStyle/>
        <a:p>
          <a:pPr algn="ctr"/>
          <a:r>
            <a:rPr lang="es-EC" sz="1000" b="1">
              <a:latin typeface="Times New Roman" panose="02020603050405020304" pitchFamily="18" charset="0"/>
              <a:cs typeface="Times New Roman" panose="02020603050405020304" pitchFamily="18" charset="0"/>
            </a:rPr>
            <a:t>Unidad de costo (productos):</a:t>
          </a:r>
          <a:br>
            <a:rPr lang="es-EC" sz="1000" b="1">
              <a:latin typeface="Times New Roman" panose="02020603050405020304" pitchFamily="18" charset="0"/>
              <a:cs typeface="Times New Roman" panose="02020603050405020304" pitchFamily="18" charset="0"/>
            </a:rPr>
          </a:br>
          <a:r>
            <a:rPr lang="es-EC" sz="1000">
              <a:latin typeface="Times New Roman" panose="02020603050405020304" pitchFamily="18" charset="0"/>
              <a:cs typeface="Times New Roman" panose="02020603050405020304" pitchFamily="18" charset="0"/>
            </a:rPr>
            <a:t>-Kilos de humus</a:t>
          </a:r>
          <a:endParaRPr lang="es-EC" sz="1000">
            <a:solidFill>
              <a:sysClr val="windowText" lastClr="000000"/>
            </a:solidFill>
            <a:latin typeface="Times New Roman" panose="02020603050405020304" pitchFamily="18" charset="0"/>
            <a:cs typeface="Times New Roman" panose="02020603050405020304" pitchFamily="18" charset="0"/>
          </a:endParaRPr>
        </a:p>
      </dgm:t>
    </dgm:pt>
    <dgm:pt modelId="{B54FABEB-0AA7-44D6-84C8-A6A4068B45F4}" type="parTrans" cxnId="{B62222A4-EFCF-4CD8-82D8-22BBC4F7CB6A}">
      <dgm:prSet/>
      <dgm:spPr/>
      <dgm:t>
        <a:bodyPr/>
        <a:lstStyle/>
        <a:p>
          <a:pPr algn="ctr"/>
          <a:endParaRPr lang="es-EC"/>
        </a:p>
      </dgm:t>
    </dgm:pt>
    <dgm:pt modelId="{B9436A33-453E-4DAE-A4D1-666D4633563E}" type="sibTrans" cxnId="{B62222A4-EFCF-4CD8-82D8-22BBC4F7CB6A}">
      <dgm:prSet/>
      <dgm:spPr/>
      <dgm:t>
        <a:bodyPr/>
        <a:lstStyle/>
        <a:p>
          <a:pPr algn="ctr"/>
          <a:endParaRPr lang="es-EC"/>
        </a:p>
      </dgm:t>
    </dgm:pt>
    <dgm:pt modelId="{947FF3B8-7CDF-466D-8230-34D9F43858E4}">
      <dgm:prSet custT="1"/>
      <dgm:spPr/>
      <dgm:t>
        <a:bodyPr/>
        <a:lstStyle/>
        <a:p>
          <a:pPr algn="ctr"/>
          <a:r>
            <a:rPr lang="es-EC" sz="1000" b="1">
              <a:latin typeface="Times New Roman" panose="02020603050405020304" pitchFamily="18" charset="0"/>
              <a:cs typeface="Times New Roman" panose="02020603050405020304" pitchFamily="18" charset="0"/>
            </a:rPr>
            <a:t>Unidad de costo (productos):</a:t>
          </a:r>
          <a:r>
            <a:rPr lang="es-EC" sz="1000">
              <a:latin typeface="Times New Roman" panose="02020603050405020304" pitchFamily="18" charset="0"/>
              <a:cs typeface="Times New Roman" panose="02020603050405020304" pitchFamily="18" charset="0"/>
            </a:rPr>
            <a:t/>
          </a:r>
          <a:br>
            <a:rPr lang="es-EC" sz="1000">
              <a:latin typeface="Times New Roman" panose="02020603050405020304" pitchFamily="18" charset="0"/>
              <a:cs typeface="Times New Roman" panose="02020603050405020304" pitchFamily="18" charset="0"/>
            </a:rPr>
          </a:br>
          <a:r>
            <a:rPr lang="es-EC" sz="1000">
              <a:latin typeface="Times New Roman" panose="02020603050405020304" pitchFamily="18" charset="0"/>
              <a:cs typeface="Times New Roman" panose="02020603050405020304" pitchFamily="18" charset="0"/>
            </a:rPr>
            <a:t>-Cuy faenado</a:t>
          </a:r>
          <a:endParaRPr lang="es-EC" sz="1000">
            <a:solidFill>
              <a:sysClr val="windowText" lastClr="000000"/>
            </a:solidFill>
            <a:latin typeface="Times New Roman" panose="02020603050405020304" pitchFamily="18" charset="0"/>
            <a:cs typeface="Times New Roman" panose="02020603050405020304" pitchFamily="18" charset="0"/>
          </a:endParaRPr>
        </a:p>
      </dgm:t>
    </dgm:pt>
    <dgm:pt modelId="{621B2A0D-28F9-45B5-8BB5-4E2D5495A2AA}" type="parTrans" cxnId="{88334A13-CC06-4D8E-882C-5C84DBBCE833}">
      <dgm:prSet/>
      <dgm:spPr/>
      <dgm:t>
        <a:bodyPr/>
        <a:lstStyle/>
        <a:p>
          <a:pPr algn="ctr"/>
          <a:endParaRPr lang="es-EC"/>
        </a:p>
      </dgm:t>
    </dgm:pt>
    <dgm:pt modelId="{6653AC1D-4C71-4970-A73B-2BA3534D6407}" type="sibTrans" cxnId="{88334A13-CC06-4D8E-882C-5C84DBBCE833}">
      <dgm:prSet/>
      <dgm:spPr/>
      <dgm:t>
        <a:bodyPr/>
        <a:lstStyle/>
        <a:p>
          <a:pPr algn="ctr"/>
          <a:endParaRPr lang="es-EC"/>
        </a:p>
      </dgm:t>
    </dgm:pt>
    <dgm:pt modelId="{01574FD3-CB3E-4739-A616-04274E0DA43A}">
      <dgm:prSet custT="1"/>
      <dgm:spPr/>
      <dgm:t>
        <a:bodyPr/>
        <a:lstStyle/>
        <a:p>
          <a:pPr algn="ctr"/>
          <a:r>
            <a:rPr lang="es-EC" sz="1000" b="1">
              <a:latin typeface="Times New Roman" panose="02020603050405020304" pitchFamily="18" charset="0"/>
              <a:cs typeface="Times New Roman" panose="02020603050405020304" pitchFamily="18" charset="0"/>
            </a:rPr>
            <a:t>Unidad de costo (productos): </a:t>
          </a:r>
          <a:r>
            <a:rPr lang="es-EC" sz="1000">
              <a:latin typeface="Times New Roman" panose="02020603050405020304" pitchFamily="18" charset="0"/>
              <a:cs typeface="Times New Roman" panose="02020603050405020304" pitchFamily="18" charset="0"/>
            </a:rPr>
            <a:t/>
          </a:r>
          <a:br>
            <a:rPr lang="es-EC" sz="1000">
              <a:latin typeface="Times New Roman" panose="02020603050405020304" pitchFamily="18" charset="0"/>
              <a:cs typeface="Times New Roman" panose="02020603050405020304" pitchFamily="18" charset="0"/>
            </a:rPr>
          </a:br>
          <a:r>
            <a:rPr lang="es-EC" sz="1000">
              <a:latin typeface="Times New Roman" panose="02020603050405020304" pitchFamily="18" charset="0"/>
              <a:cs typeface="Times New Roman" panose="02020603050405020304" pitchFamily="18" charset="0"/>
            </a:rPr>
            <a:t>-Truchas faenadas</a:t>
          </a:r>
          <a:endParaRPr lang="es-EC" sz="1000">
            <a:solidFill>
              <a:sysClr val="windowText" lastClr="000000"/>
            </a:solidFill>
            <a:latin typeface="Times New Roman" panose="02020603050405020304" pitchFamily="18" charset="0"/>
            <a:cs typeface="Times New Roman" panose="02020603050405020304" pitchFamily="18" charset="0"/>
          </a:endParaRPr>
        </a:p>
      </dgm:t>
    </dgm:pt>
    <dgm:pt modelId="{BD4A550D-3180-4F0E-BD17-D5B3E4DD3DF8}" type="parTrans" cxnId="{4190B2EB-D09E-4A06-8CB4-81D4FD940430}">
      <dgm:prSet/>
      <dgm:spPr/>
      <dgm:t>
        <a:bodyPr/>
        <a:lstStyle/>
        <a:p>
          <a:pPr algn="ctr"/>
          <a:endParaRPr lang="es-EC"/>
        </a:p>
      </dgm:t>
    </dgm:pt>
    <dgm:pt modelId="{8774AD0B-F935-487C-A2A4-17944D00A0F7}" type="sibTrans" cxnId="{4190B2EB-D09E-4A06-8CB4-81D4FD940430}">
      <dgm:prSet/>
      <dgm:spPr/>
      <dgm:t>
        <a:bodyPr/>
        <a:lstStyle/>
        <a:p>
          <a:pPr algn="ctr"/>
          <a:endParaRPr lang="es-EC"/>
        </a:p>
      </dgm:t>
    </dgm:pt>
    <dgm:pt modelId="{B9AB004A-3B6F-46C3-A62A-FD3356621DD9}">
      <dgm:prSet custT="1"/>
      <dgm:spPr/>
      <dgm:t>
        <a:bodyPr/>
        <a:lstStyle/>
        <a:p>
          <a:pPr algn="ctr"/>
          <a:r>
            <a:rPr lang="es-EC" sz="1000" b="1">
              <a:latin typeface="Times New Roman" panose="02020603050405020304" pitchFamily="18" charset="0"/>
              <a:cs typeface="Times New Roman" panose="02020603050405020304" pitchFamily="18" charset="0"/>
            </a:rPr>
            <a:t>Unidad de costo (productos)</a:t>
          </a:r>
          <a:r>
            <a:rPr lang="es-EC" sz="1000">
              <a:latin typeface="Times New Roman" panose="02020603050405020304" pitchFamily="18" charset="0"/>
              <a:cs typeface="Times New Roman" panose="02020603050405020304" pitchFamily="18" charset="0"/>
            </a:rPr>
            <a:t/>
          </a:r>
          <a:br>
            <a:rPr lang="es-EC" sz="1000">
              <a:latin typeface="Times New Roman" panose="02020603050405020304" pitchFamily="18" charset="0"/>
              <a:cs typeface="Times New Roman" panose="02020603050405020304" pitchFamily="18" charset="0"/>
            </a:rPr>
          </a:br>
          <a:r>
            <a:rPr lang="es-EC" sz="1000">
              <a:latin typeface="Times New Roman" panose="02020603050405020304" pitchFamily="18" charset="0"/>
              <a:cs typeface="Times New Roman" panose="02020603050405020304" pitchFamily="18" charset="0"/>
            </a:rPr>
            <a:t>-Bonche de rosas</a:t>
          </a:r>
          <a:br>
            <a:rPr lang="es-EC" sz="1000">
              <a:latin typeface="Times New Roman" panose="02020603050405020304" pitchFamily="18" charset="0"/>
              <a:cs typeface="Times New Roman" panose="02020603050405020304" pitchFamily="18" charset="0"/>
            </a:rPr>
          </a:br>
          <a:r>
            <a:rPr lang="es-EC" sz="1000">
              <a:latin typeface="Times New Roman" panose="02020603050405020304" pitchFamily="18" charset="0"/>
              <a:cs typeface="Times New Roman" panose="02020603050405020304" pitchFamily="18" charset="0"/>
            </a:rPr>
            <a:t>-Arupos</a:t>
          </a:r>
          <a:endParaRPr lang="es-EC" sz="1000">
            <a:solidFill>
              <a:sysClr val="windowText" lastClr="000000"/>
            </a:solidFill>
            <a:latin typeface="Times New Roman" panose="02020603050405020304" pitchFamily="18" charset="0"/>
            <a:cs typeface="Times New Roman" panose="02020603050405020304" pitchFamily="18" charset="0"/>
          </a:endParaRPr>
        </a:p>
      </dgm:t>
    </dgm:pt>
    <dgm:pt modelId="{E4A6D9AA-AF0A-4F94-896B-172D094199E2}" type="parTrans" cxnId="{DA1A5F8A-B42D-4E90-9165-B066E989DD5B}">
      <dgm:prSet/>
      <dgm:spPr/>
      <dgm:t>
        <a:bodyPr/>
        <a:lstStyle/>
        <a:p>
          <a:pPr algn="ctr"/>
          <a:endParaRPr lang="es-EC"/>
        </a:p>
      </dgm:t>
    </dgm:pt>
    <dgm:pt modelId="{6F777F36-1962-4BD1-AC3C-21C5A8BDA360}" type="sibTrans" cxnId="{DA1A5F8A-B42D-4E90-9165-B066E989DD5B}">
      <dgm:prSet/>
      <dgm:spPr/>
      <dgm:t>
        <a:bodyPr/>
        <a:lstStyle/>
        <a:p>
          <a:pPr algn="ctr"/>
          <a:endParaRPr lang="es-EC"/>
        </a:p>
      </dgm:t>
    </dgm:pt>
    <dgm:pt modelId="{89F86B8E-7230-4544-B6C9-92ADC5D5980D}" type="pres">
      <dgm:prSet presAssocID="{C05A5222-69B2-47C8-B12E-5C04CC44B297}" presName="hierChild1" presStyleCnt="0">
        <dgm:presLayoutVars>
          <dgm:orgChart val="1"/>
          <dgm:chPref val="1"/>
          <dgm:dir/>
          <dgm:animOne val="branch"/>
          <dgm:animLvl val="lvl"/>
          <dgm:resizeHandles/>
        </dgm:presLayoutVars>
      </dgm:prSet>
      <dgm:spPr/>
      <dgm:t>
        <a:bodyPr/>
        <a:lstStyle/>
        <a:p>
          <a:endParaRPr lang="es-EC"/>
        </a:p>
      </dgm:t>
    </dgm:pt>
    <dgm:pt modelId="{C3344BDC-4262-42D5-AD86-51C6E15B93D5}" type="pres">
      <dgm:prSet presAssocID="{08C06478-BC5C-4F01-B468-92A0E892B6BC}" presName="hierRoot1" presStyleCnt="0">
        <dgm:presLayoutVars>
          <dgm:hierBranch val="init"/>
        </dgm:presLayoutVars>
      </dgm:prSet>
      <dgm:spPr/>
    </dgm:pt>
    <dgm:pt modelId="{DF9740F1-056E-4C83-9DEE-A57B62FDF96F}" type="pres">
      <dgm:prSet presAssocID="{08C06478-BC5C-4F01-B468-92A0E892B6BC}" presName="rootComposite1" presStyleCnt="0"/>
      <dgm:spPr/>
    </dgm:pt>
    <dgm:pt modelId="{D50D09BE-D594-402C-9F2E-93C4F506D09A}" type="pres">
      <dgm:prSet presAssocID="{08C06478-BC5C-4F01-B468-92A0E892B6BC}" presName="rootText1" presStyleLbl="node0" presStyleIdx="0" presStyleCnt="1" custScaleY="51595" custLinFactNeighborX="2138" custLinFactNeighborY="-89786">
        <dgm:presLayoutVars>
          <dgm:chPref val="3"/>
        </dgm:presLayoutVars>
      </dgm:prSet>
      <dgm:spPr/>
      <dgm:t>
        <a:bodyPr/>
        <a:lstStyle/>
        <a:p>
          <a:endParaRPr lang="es-EC"/>
        </a:p>
      </dgm:t>
    </dgm:pt>
    <dgm:pt modelId="{95F0163B-BAA0-484B-8B85-9D5EC62EF218}" type="pres">
      <dgm:prSet presAssocID="{08C06478-BC5C-4F01-B468-92A0E892B6BC}" presName="rootConnector1" presStyleLbl="node1" presStyleIdx="0" presStyleCnt="0"/>
      <dgm:spPr/>
      <dgm:t>
        <a:bodyPr/>
        <a:lstStyle/>
        <a:p>
          <a:endParaRPr lang="es-EC"/>
        </a:p>
      </dgm:t>
    </dgm:pt>
    <dgm:pt modelId="{3F516644-032B-4AF9-8021-0CFB23FF211F}" type="pres">
      <dgm:prSet presAssocID="{08C06478-BC5C-4F01-B468-92A0E892B6BC}" presName="hierChild2" presStyleCnt="0"/>
      <dgm:spPr/>
    </dgm:pt>
    <dgm:pt modelId="{20DFD7B6-6E9C-45E9-8632-8A7013EF4669}" type="pres">
      <dgm:prSet presAssocID="{767391C8-EEB0-4156-9054-DE0816FC17FA}" presName="Name37" presStyleLbl="parChTrans1D2" presStyleIdx="0" presStyleCnt="9"/>
      <dgm:spPr/>
      <dgm:t>
        <a:bodyPr/>
        <a:lstStyle/>
        <a:p>
          <a:endParaRPr lang="es-EC"/>
        </a:p>
      </dgm:t>
    </dgm:pt>
    <dgm:pt modelId="{F7F7B6BA-88FA-4B80-8C3F-1C388237B5C3}" type="pres">
      <dgm:prSet presAssocID="{BCA681DE-67A7-429E-9F99-C872B2FF322C}" presName="hierRoot2" presStyleCnt="0">
        <dgm:presLayoutVars>
          <dgm:hierBranch val="init"/>
        </dgm:presLayoutVars>
      </dgm:prSet>
      <dgm:spPr/>
    </dgm:pt>
    <dgm:pt modelId="{B16EA46E-76F5-4A57-9338-8084DB1190F0}" type="pres">
      <dgm:prSet presAssocID="{BCA681DE-67A7-429E-9F99-C872B2FF322C}" presName="rootComposite" presStyleCnt="0"/>
      <dgm:spPr/>
    </dgm:pt>
    <dgm:pt modelId="{61A8483E-67E7-4446-8FB3-CFDFE37BB264}" type="pres">
      <dgm:prSet presAssocID="{BCA681DE-67A7-429E-9F99-C872B2FF322C}" presName="rootText" presStyleLbl="node2" presStyleIdx="0" presStyleCnt="9" custLinFactNeighborX="-488" custLinFactNeighborY="-89458">
        <dgm:presLayoutVars>
          <dgm:chPref val="3"/>
        </dgm:presLayoutVars>
      </dgm:prSet>
      <dgm:spPr/>
      <dgm:t>
        <a:bodyPr/>
        <a:lstStyle/>
        <a:p>
          <a:endParaRPr lang="es-EC"/>
        </a:p>
      </dgm:t>
    </dgm:pt>
    <dgm:pt modelId="{8BAA6590-17B3-4204-9574-10D7F3FD77CE}" type="pres">
      <dgm:prSet presAssocID="{BCA681DE-67A7-429E-9F99-C872B2FF322C}" presName="rootConnector" presStyleLbl="node2" presStyleIdx="0" presStyleCnt="9"/>
      <dgm:spPr/>
      <dgm:t>
        <a:bodyPr/>
        <a:lstStyle/>
        <a:p>
          <a:endParaRPr lang="es-EC"/>
        </a:p>
      </dgm:t>
    </dgm:pt>
    <dgm:pt modelId="{08BDDC79-DF4E-47F8-934A-A565F34BA96D}" type="pres">
      <dgm:prSet presAssocID="{BCA681DE-67A7-429E-9F99-C872B2FF322C}" presName="hierChild4" presStyleCnt="0"/>
      <dgm:spPr/>
    </dgm:pt>
    <dgm:pt modelId="{2B83F10E-A616-468F-AE28-3784A3E93842}" type="pres">
      <dgm:prSet presAssocID="{C5CDE619-8D1C-4CD7-9B66-02BD00FD94C6}" presName="Name37" presStyleLbl="parChTrans1D3" presStyleIdx="0" presStyleCnt="18"/>
      <dgm:spPr/>
      <dgm:t>
        <a:bodyPr/>
        <a:lstStyle/>
        <a:p>
          <a:endParaRPr lang="es-EC"/>
        </a:p>
      </dgm:t>
    </dgm:pt>
    <dgm:pt modelId="{DFBB1FD2-150A-4879-9EDF-4F8156F8A33E}" type="pres">
      <dgm:prSet presAssocID="{38FD467C-24CC-43B5-BB15-3632DCDADECB}" presName="hierRoot2" presStyleCnt="0">
        <dgm:presLayoutVars>
          <dgm:hierBranch val="init"/>
        </dgm:presLayoutVars>
      </dgm:prSet>
      <dgm:spPr/>
    </dgm:pt>
    <dgm:pt modelId="{D8A9B408-9AEC-4207-AA54-DCA1762BFC4C}" type="pres">
      <dgm:prSet presAssocID="{38FD467C-24CC-43B5-BB15-3632DCDADECB}" presName="rootComposite" presStyleCnt="0"/>
      <dgm:spPr/>
    </dgm:pt>
    <dgm:pt modelId="{0C468C2E-A0EF-4389-A2C4-C0CDC87B18D6}" type="pres">
      <dgm:prSet presAssocID="{38FD467C-24CC-43B5-BB15-3632DCDADECB}" presName="rootText" presStyleLbl="node3" presStyleIdx="0" presStyleCnt="18" custScaleY="217886" custLinFactNeighborX="-3356" custLinFactNeighborY="-55278">
        <dgm:presLayoutVars>
          <dgm:chPref val="3"/>
        </dgm:presLayoutVars>
      </dgm:prSet>
      <dgm:spPr/>
      <dgm:t>
        <a:bodyPr/>
        <a:lstStyle/>
        <a:p>
          <a:endParaRPr lang="es-EC"/>
        </a:p>
      </dgm:t>
    </dgm:pt>
    <dgm:pt modelId="{79ADE301-1956-4E15-9BCA-8F6EE4A31BC7}" type="pres">
      <dgm:prSet presAssocID="{38FD467C-24CC-43B5-BB15-3632DCDADECB}" presName="rootConnector" presStyleLbl="node3" presStyleIdx="0" presStyleCnt="18"/>
      <dgm:spPr/>
      <dgm:t>
        <a:bodyPr/>
        <a:lstStyle/>
        <a:p>
          <a:endParaRPr lang="es-EC"/>
        </a:p>
      </dgm:t>
    </dgm:pt>
    <dgm:pt modelId="{A883A7AB-E697-4D91-9122-CF549D324BCA}" type="pres">
      <dgm:prSet presAssocID="{38FD467C-24CC-43B5-BB15-3632DCDADECB}" presName="hierChild4" presStyleCnt="0"/>
      <dgm:spPr/>
    </dgm:pt>
    <dgm:pt modelId="{9F86A3F0-65E3-4D93-8AEA-FB30BC38922D}" type="pres">
      <dgm:prSet presAssocID="{38FD467C-24CC-43B5-BB15-3632DCDADECB}" presName="hierChild5" presStyleCnt="0"/>
      <dgm:spPr/>
    </dgm:pt>
    <dgm:pt modelId="{4961669C-5F72-492A-888C-0D9190E70D5B}" type="pres">
      <dgm:prSet presAssocID="{FF135BCD-4BBC-4979-A0D2-EBFCB4CC6F0C}" presName="Name37" presStyleLbl="parChTrans1D3" presStyleIdx="1" presStyleCnt="18"/>
      <dgm:spPr/>
      <dgm:t>
        <a:bodyPr/>
        <a:lstStyle/>
        <a:p>
          <a:endParaRPr lang="es-EC"/>
        </a:p>
      </dgm:t>
    </dgm:pt>
    <dgm:pt modelId="{B9740011-0E81-47BA-A117-D9BF63506C7F}" type="pres">
      <dgm:prSet presAssocID="{1D69ED81-11D1-4730-B928-F0079C3E73FB}" presName="hierRoot2" presStyleCnt="0">
        <dgm:presLayoutVars>
          <dgm:hierBranch val="init"/>
        </dgm:presLayoutVars>
      </dgm:prSet>
      <dgm:spPr/>
    </dgm:pt>
    <dgm:pt modelId="{2B3B12CE-BAB2-40C9-ABB9-062FE06E0CA1}" type="pres">
      <dgm:prSet presAssocID="{1D69ED81-11D1-4730-B928-F0079C3E73FB}" presName="rootComposite" presStyleCnt="0"/>
      <dgm:spPr/>
    </dgm:pt>
    <dgm:pt modelId="{289C8307-01F9-4DA6-AE01-04F94128D8B8}" type="pres">
      <dgm:prSet presAssocID="{1D69ED81-11D1-4730-B928-F0079C3E73FB}" presName="rootText" presStyleLbl="node3" presStyleIdx="1" presStyleCnt="18" custLinFactNeighborX="-4971" custLinFactNeighborY="-8784">
        <dgm:presLayoutVars>
          <dgm:chPref val="3"/>
        </dgm:presLayoutVars>
      </dgm:prSet>
      <dgm:spPr/>
      <dgm:t>
        <a:bodyPr/>
        <a:lstStyle/>
        <a:p>
          <a:endParaRPr lang="es-EC"/>
        </a:p>
      </dgm:t>
    </dgm:pt>
    <dgm:pt modelId="{5C914BAE-25B6-4015-BF80-DFAB34C89F30}" type="pres">
      <dgm:prSet presAssocID="{1D69ED81-11D1-4730-B928-F0079C3E73FB}" presName="rootConnector" presStyleLbl="node3" presStyleIdx="1" presStyleCnt="18"/>
      <dgm:spPr/>
      <dgm:t>
        <a:bodyPr/>
        <a:lstStyle/>
        <a:p>
          <a:endParaRPr lang="es-EC"/>
        </a:p>
      </dgm:t>
    </dgm:pt>
    <dgm:pt modelId="{FA516A4D-B303-4D46-B03A-0FE42E0E8EB4}" type="pres">
      <dgm:prSet presAssocID="{1D69ED81-11D1-4730-B928-F0079C3E73FB}" presName="hierChild4" presStyleCnt="0"/>
      <dgm:spPr/>
    </dgm:pt>
    <dgm:pt modelId="{106E7C46-85D3-43C3-97EB-50F3CE8753B9}" type="pres">
      <dgm:prSet presAssocID="{1D69ED81-11D1-4730-B928-F0079C3E73FB}" presName="hierChild5" presStyleCnt="0"/>
      <dgm:spPr/>
    </dgm:pt>
    <dgm:pt modelId="{8543FDB1-F6B9-4DED-8400-0D6BCBC6EF26}" type="pres">
      <dgm:prSet presAssocID="{BCA681DE-67A7-429E-9F99-C872B2FF322C}" presName="hierChild5" presStyleCnt="0"/>
      <dgm:spPr/>
    </dgm:pt>
    <dgm:pt modelId="{2E1BEDCC-0709-4BFF-9774-B691ACA0706D}" type="pres">
      <dgm:prSet presAssocID="{62C35759-EDBA-4E1D-B889-807EA7E4FE25}" presName="Name37" presStyleLbl="parChTrans1D2" presStyleIdx="1" presStyleCnt="9"/>
      <dgm:spPr/>
      <dgm:t>
        <a:bodyPr/>
        <a:lstStyle/>
        <a:p>
          <a:endParaRPr lang="es-EC"/>
        </a:p>
      </dgm:t>
    </dgm:pt>
    <dgm:pt modelId="{904924A5-D8AF-4C24-9B7D-D8188C9B95CA}" type="pres">
      <dgm:prSet presAssocID="{8E2C0CDA-511D-48D6-8433-9F744299A5A6}" presName="hierRoot2" presStyleCnt="0">
        <dgm:presLayoutVars>
          <dgm:hierBranch val="init"/>
        </dgm:presLayoutVars>
      </dgm:prSet>
      <dgm:spPr/>
    </dgm:pt>
    <dgm:pt modelId="{BC003F42-FCE2-45F0-B815-63FE33AE67F2}" type="pres">
      <dgm:prSet presAssocID="{8E2C0CDA-511D-48D6-8433-9F744299A5A6}" presName="rootComposite" presStyleCnt="0"/>
      <dgm:spPr/>
    </dgm:pt>
    <dgm:pt modelId="{11025595-D46F-4F3A-BE86-F503049D7B41}" type="pres">
      <dgm:prSet presAssocID="{8E2C0CDA-511D-48D6-8433-9F744299A5A6}" presName="rootText" presStyleLbl="node2" presStyleIdx="1" presStyleCnt="9" custLinFactNeighborX="1471" custLinFactNeighborY="-87833">
        <dgm:presLayoutVars>
          <dgm:chPref val="3"/>
        </dgm:presLayoutVars>
      </dgm:prSet>
      <dgm:spPr/>
      <dgm:t>
        <a:bodyPr/>
        <a:lstStyle/>
        <a:p>
          <a:endParaRPr lang="es-EC"/>
        </a:p>
      </dgm:t>
    </dgm:pt>
    <dgm:pt modelId="{1DE36E03-5375-456D-92AC-D6C1B8FEB896}" type="pres">
      <dgm:prSet presAssocID="{8E2C0CDA-511D-48D6-8433-9F744299A5A6}" presName="rootConnector" presStyleLbl="node2" presStyleIdx="1" presStyleCnt="9"/>
      <dgm:spPr/>
      <dgm:t>
        <a:bodyPr/>
        <a:lstStyle/>
        <a:p>
          <a:endParaRPr lang="es-EC"/>
        </a:p>
      </dgm:t>
    </dgm:pt>
    <dgm:pt modelId="{0B4D5296-BC25-427C-BDA2-D99DB4682B52}" type="pres">
      <dgm:prSet presAssocID="{8E2C0CDA-511D-48D6-8433-9F744299A5A6}" presName="hierChild4" presStyleCnt="0"/>
      <dgm:spPr/>
    </dgm:pt>
    <dgm:pt modelId="{E350D894-CF88-4837-BF23-CF3CDBD00DBA}" type="pres">
      <dgm:prSet presAssocID="{79CA6B90-D2D0-4890-BB42-CE7524F60F87}" presName="Name37" presStyleLbl="parChTrans1D3" presStyleIdx="2" presStyleCnt="18"/>
      <dgm:spPr/>
      <dgm:t>
        <a:bodyPr/>
        <a:lstStyle/>
        <a:p>
          <a:endParaRPr lang="es-EC"/>
        </a:p>
      </dgm:t>
    </dgm:pt>
    <dgm:pt modelId="{980FB42F-536E-42F6-A90C-4935D4417856}" type="pres">
      <dgm:prSet presAssocID="{6C93D065-E310-4794-A731-07EC9E77F659}" presName="hierRoot2" presStyleCnt="0">
        <dgm:presLayoutVars>
          <dgm:hierBranch val="init"/>
        </dgm:presLayoutVars>
      </dgm:prSet>
      <dgm:spPr/>
    </dgm:pt>
    <dgm:pt modelId="{BD3605D7-38ED-455A-A428-6DB7B3480B39}" type="pres">
      <dgm:prSet presAssocID="{6C93D065-E310-4794-A731-07EC9E77F659}" presName="rootComposite" presStyleCnt="0"/>
      <dgm:spPr/>
    </dgm:pt>
    <dgm:pt modelId="{465843F2-E9D3-4ADD-9C2D-1DB5B9FDC6A4}" type="pres">
      <dgm:prSet presAssocID="{6C93D065-E310-4794-A731-07EC9E77F659}" presName="rootText" presStyleLbl="node3" presStyleIdx="2" presStyleCnt="18" custScaleY="383227" custLinFactNeighborX="-877" custLinFactNeighborY="-50148">
        <dgm:presLayoutVars>
          <dgm:chPref val="3"/>
        </dgm:presLayoutVars>
      </dgm:prSet>
      <dgm:spPr/>
      <dgm:t>
        <a:bodyPr/>
        <a:lstStyle/>
        <a:p>
          <a:endParaRPr lang="es-EC"/>
        </a:p>
      </dgm:t>
    </dgm:pt>
    <dgm:pt modelId="{C899B2C7-7DCF-4E39-B4C1-3F2E7D701713}" type="pres">
      <dgm:prSet presAssocID="{6C93D065-E310-4794-A731-07EC9E77F659}" presName="rootConnector" presStyleLbl="node3" presStyleIdx="2" presStyleCnt="18"/>
      <dgm:spPr/>
      <dgm:t>
        <a:bodyPr/>
        <a:lstStyle/>
        <a:p>
          <a:endParaRPr lang="es-EC"/>
        </a:p>
      </dgm:t>
    </dgm:pt>
    <dgm:pt modelId="{25AA074E-5DB3-4029-A35B-1FFD8FD4A09E}" type="pres">
      <dgm:prSet presAssocID="{6C93D065-E310-4794-A731-07EC9E77F659}" presName="hierChild4" presStyleCnt="0"/>
      <dgm:spPr/>
    </dgm:pt>
    <dgm:pt modelId="{41CEC2FA-4224-4DA4-8834-A134A30C9451}" type="pres">
      <dgm:prSet presAssocID="{6C93D065-E310-4794-A731-07EC9E77F659}" presName="hierChild5" presStyleCnt="0"/>
      <dgm:spPr/>
    </dgm:pt>
    <dgm:pt modelId="{4E5EE77A-35AE-460E-B44C-F9937D4222B5}" type="pres">
      <dgm:prSet presAssocID="{C3423616-E00E-43F8-ADD5-64127E14AC34}" presName="Name37" presStyleLbl="parChTrans1D3" presStyleIdx="3" presStyleCnt="18"/>
      <dgm:spPr/>
      <dgm:t>
        <a:bodyPr/>
        <a:lstStyle/>
        <a:p>
          <a:endParaRPr lang="es-EC"/>
        </a:p>
      </dgm:t>
    </dgm:pt>
    <dgm:pt modelId="{47710425-5C19-464A-AC05-2BB7198AD204}" type="pres">
      <dgm:prSet presAssocID="{1AF992DB-F40F-4EB5-ACF7-4C6D13148470}" presName="hierRoot2" presStyleCnt="0">
        <dgm:presLayoutVars>
          <dgm:hierBranch val="init"/>
        </dgm:presLayoutVars>
      </dgm:prSet>
      <dgm:spPr/>
    </dgm:pt>
    <dgm:pt modelId="{F6F4E1D7-A575-4933-9192-8B4941662787}" type="pres">
      <dgm:prSet presAssocID="{1AF992DB-F40F-4EB5-ACF7-4C6D13148470}" presName="rootComposite" presStyleCnt="0"/>
      <dgm:spPr/>
    </dgm:pt>
    <dgm:pt modelId="{46FF19C1-3950-4294-87B0-E93A600DFC64}" type="pres">
      <dgm:prSet presAssocID="{1AF992DB-F40F-4EB5-ACF7-4C6D13148470}" presName="rootText" presStyleLbl="node3" presStyleIdx="3" presStyleCnt="18" custScaleY="109077" custLinFactNeighborX="1512" custLinFactNeighborY="-53087">
        <dgm:presLayoutVars>
          <dgm:chPref val="3"/>
        </dgm:presLayoutVars>
      </dgm:prSet>
      <dgm:spPr/>
      <dgm:t>
        <a:bodyPr/>
        <a:lstStyle/>
        <a:p>
          <a:endParaRPr lang="es-EC"/>
        </a:p>
      </dgm:t>
    </dgm:pt>
    <dgm:pt modelId="{92FC50DA-5338-4A51-A0BB-5B386C3FEE0C}" type="pres">
      <dgm:prSet presAssocID="{1AF992DB-F40F-4EB5-ACF7-4C6D13148470}" presName="rootConnector" presStyleLbl="node3" presStyleIdx="3" presStyleCnt="18"/>
      <dgm:spPr/>
      <dgm:t>
        <a:bodyPr/>
        <a:lstStyle/>
        <a:p>
          <a:endParaRPr lang="es-EC"/>
        </a:p>
      </dgm:t>
    </dgm:pt>
    <dgm:pt modelId="{E04C5867-611F-4F50-8FD0-21023E2C0B13}" type="pres">
      <dgm:prSet presAssocID="{1AF992DB-F40F-4EB5-ACF7-4C6D13148470}" presName="hierChild4" presStyleCnt="0"/>
      <dgm:spPr/>
    </dgm:pt>
    <dgm:pt modelId="{3B922CBB-D661-4C2D-BB22-0AFE6B2DAEA1}" type="pres">
      <dgm:prSet presAssocID="{1AF992DB-F40F-4EB5-ACF7-4C6D13148470}" presName="hierChild5" presStyleCnt="0"/>
      <dgm:spPr/>
    </dgm:pt>
    <dgm:pt modelId="{351861D4-CE9D-44A3-8A77-C5DD5C5F3138}" type="pres">
      <dgm:prSet presAssocID="{8E2C0CDA-511D-48D6-8433-9F744299A5A6}" presName="hierChild5" presStyleCnt="0"/>
      <dgm:spPr/>
    </dgm:pt>
    <dgm:pt modelId="{853051A2-721A-44CE-9030-510D4945E6FD}" type="pres">
      <dgm:prSet presAssocID="{59EBE5F4-6C14-410E-A5D8-9CE8D96A0B40}" presName="Name37" presStyleLbl="parChTrans1D2" presStyleIdx="2" presStyleCnt="9"/>
      <dgm:spPr/>
      <dgm:t>
        <a:bodyPr/>
        <a:lstStyle/>
        <a:p>
          <a:endParaRPr lang="es-EC"/>
        </a:p>
      </dgm:t>
    </dgm:pt>
    <dgm:pt modelId="{F808525D-09B9-4020-960C-5EE379C8DC7E}" type="pres">
      <dgm:prSet presAssocID="{4965B1AB-8DA0-412B-B019-F0D5D9DFB60A}" presName="hierRoot2" presStyleCnt="0">
        <dgm:presLayoutVars>
          <dgm:hierBranch val="init"/>
        </dgm:presLayoutVars>
      </dgm:prSet>
      <dgm:spPr/>
    </dgm:pt>
    <dgm:pt modelId="{DA2EE804-B32D-4691-BC8A-48C67DF6A564}" type="pres">
      <dgm:prSet presAssocID="{4965B1AB-8DA0-412B-B019-F0D5D9DFB60A}" presName="rootComposite" presStyleCnt="0"/>
      <dgm:spPr/>
    </dgm:pt>
    <dgm:pt modelId="{136166BB-D86C-4DC9-A810-28142E87F71D}" type="pres">
      <dgm:prSet presAssocID="{4965B1AB-8DA0-412B-B019-F0D5D9DFB60A}" presName="rootText" presStyleLbl="node2" presStyleIdx="2" presStyleCnt="9" custScaleX="86177" custLinFactNeighborX="4242" custLinFactNeighborY="-87094">
        <dgm:presLayoutVars>
          <dgm:chPref val="3"/>
        </dgm:presLayoutVars>
      </dgm:prSet>
      <dgm:spPr/>
      <dgm:t>
        <a:bodyPr/>
        <a:lstStyle/>
        <a:p>
          <a:endParaRPr lang="es-EC"/>
        </a:p>
      </dgm:t>
    </dgm:pt>
    <dgm:pt modelId="{84B1DEE1-A67D-4C9F-B188-843E93107643}" type="pres">
      <dgm:prSet presAssocID="{4965B1AB-8DA0-412B-B019-F0D5D9DFB60A}" presName="rootConnector" presStyleLbl="node2" presStyleIdx="2" presStyleCnt="9"/>
      <dgm:spPr/>
      <dgm:t>
        <a:bodyPr/>
        <a:lstStyle/>
        <a:p>
          <a:endParaRPr lang="es-EC"/>
        </a:p>
      </dgm:t>
    </dgm:pt>
    <dgm:pt modelId="{21BF9A40-BEEF-474D-92D6-7B80FB9614EB}" type="pres">
      <dgm:prSet presAssocID="{4965B1AB-8DA0-412B-B019-F0D5D9DFB60A}" presName="hierChild4" presStyleCnt="0"/>
      <dgm:spPr/>
    </dgm:pt>
    <dgm:pt modelId="{C0ED34B8-6E52-4E70-BEB4-3DE720587333}" type="pres">
      <dgm:prSet presAssocID="{4C592C5F-4E22-4F00-889D-3C59E0ADB644}" presName="Name37" presStyleLbl="parChTrans1D3" presStyleIdx="4" presStyleCnt="18"/>
      <dgm:spPr/>
      <dgm:t>
        <a:bodyPr/>
        <a:lstStyle/>
        <a:p>
          <a:endParaRPr lang="es-EC"/>
        </a:p>
      </dgm:t>
    </dgm:pt>
    <dgm:pt modelId="{6762843D-7816-4641-BD4F-D729536260CB}" type="pres">
      <dgm:prSet presAssocID="{AD75BF79-CF98-43BF-8D43-74196655F01B}" presName="hierRoot2" presStyleCnt="0">
        <dgm:presLayoutVars>
          <dgm:hierBranch val="init"/>
        </dgm:presLayoutVars>
      </dgm:prSet>
      <dgm:spPr/>
    </dgm:pt>
    <dgm:pt modelId="{10F1C734-D1F5-490B-884C-B717B93B96C6}" type="pres">
      <dgm:prSet presAssocID="{AD75BF79-CF98-43BF-8D43-74196655F01B}" presName="rootComposite" presStyleCnt="0"/>
      <dgm:spPr/>
    </dgm:pt>
    <dgm:pt modelId="{85FD7AAC-1539-47E3-8B98-F387E00D0941}" type="pres">
      <dgm:prSet presAssocID="{AD75BF79-CF98-43BF-8D43-74196655F01B}" presName="rootText" presStyleLbl="node3" presStyleIdx="4" presStyleCnt="18" custScaleY="242076" custLinFactNeighborX="-3266" custLinFactNeighborY="-50396">
        <dgm:presLayoutVars>
          <dgm:chPref val="3"/>
        </dgm:presLayoutVars>
      </dgm:prSet>
      <dgm:spPr/>
      <dgm:t>
        <a:bodyPr/>
        <a:lstStyle/>
        <a:p>
          <a:endParaRPr lang="es-EC"/>
        </a:p>
      </dgm:t>
    </dgm:pt>
    <dgm:pt modelId="{B692ED70-BBE1-4879-955F-8E97AE46DD10}" type="pres">
      <dgm:prSet presAssocID="{AD75BF79-CF98-43BF-8D43-74196655F01B}" presName="rootConnector" presStyleLbl="node3" presStyleIdx="4" presStyleCnt="18"/>
      <dgm:spPr/>
      <dgm:t>
        <a:bodyPr/>
        <a:lstStyle/>
        <a:p>
          <a:endParaRPr lang="es-EC"/>
        </a:p>
      </dgm:t>
    </dgm:pt>
    <dgm:pt modelId="{2D1EA242-7ED0-4D52-8197-EAB05CA27ADE}" type="pres">
      <dgm:prSet presAssocID="{AD75BF79-CF98-43BF-8D43-74196655F01B}" presName="hierChild4" presStyleCnt="0"/>
      <dgm:spPr/>
    </dgm:pt>
    <dgm:pt modelId="{81F358B3-C6E4-40DE-AE0E-8C1CAAFC2C68}" type="pres">
      <dgm:prSet presAssocID="{AD75BF79-CF98-43BF-8D43-74196655F01B}" presName="hierChild5" presStyleCnt="0"/>
      <dgm:spPr/>
    </dgm:pt>
    <dgm:pt modelId="{D053561F-68E6-4DA0-9E99-B855DC0CBED3}" type="pres">
      <dgm:prSet presAssocID="{C5B730E4-6FAB-421C-A299-0469BB663EEF}" presName="Name37" presStyleLbl="parChTrans1D3" presStyleIdx="5" presStyleCnt="18"/>
      <dgm:spPr/>
      <dgm:t>
        <a:bodyPr/>
        <a:lstStyle/>
        <a:p>
          <a:endParaRPr lang="es-EC"/>
        </a:p>
      </dgm:t>
    </dgm:pt>
    <dgm:pt modelId="{A5FC108E-1140-480F-9D25-883D931919CE}" type="pres">
      <dgm:prSet presAssocID="{7F463D91-8EA8-49DF-9190-88F1838A21C9}" presName="hierRoot2" presStyleCnt="0">
        <dgm:presLayoutVars>
          <dgm:hierBranch val="init"/>
        </dgm:presLayoutVars>
      </dgm:prSet>
      <dgm:spPr/>
    </dgm:pt>
    <dgm:pt modelId="{870D6D78-4A73-4FED-895F-ECAFD9923478}" type="pres">
      <dgm:prSet presAssocID="{7F463D91-8EA8-49DF-9190-88F1838A21C9}" presName="rootComposite" presStyleCnt="0"/>
      <dgm:spPr/>
    </dgm:pt>
    <dgm:pt modelId="{8D694DBE-44EB-4C36-B514-8BE3E1A59A4F}" type="pres">
      <dgm:prSet presAssocID="{7F463D91-8EA8-49DF-9190-88F1838A21C9}" presName="rootText" presStyleLbl="node3" presStyleIdx="5" presStyleCnt="18" custScaleY="107729" custLinFactNeighborX="105" custLinFactNeighborY="-43628">
        <dgm:presLayoutVars>
          <dgm:chPref val="3"/>
        </dgm:presLayoutVars>
      </dgm:prSet>
      <dgm:spPr/>
      <dgm:t>
        <a:bodyPr/>
        <a:lstStyle/>
        <a:p>
          <a:endParaRPr lang="es-EC"/>
        </a:p>
      </dgm:t>
    </dgm:pt>
    <dgm:pt modelId="{E3D6E61A-1BE1-448E-AD05-CE579DCD83E7}" type="pres">
      <dgm:prSet presAssocID="{7F463D91-8EA8-49DF-9190-88F1838A21C9}" presName="rootConnector" presStyleLbl="node3" presStyleIdx="5" presStyleCnt="18"/>
      <dgm:spPr/>
      <dgm:t>
        <a:bodyPr/>
        <a:lstStyle/>
        <a:p>
          <a:endParaRPr lang="es-EC"/>
        </a:p>
      </dgm:t>
    </dgm:pt>
    <dgm:pt modelId="{DFBA99C8-C1B6-459F-A8BB-DEB71AD5BDC5}" type="pres">
      <dgm:prSet presAssocID="{7F463D91-8EA8-49DF-9190-88F1838A21C9}" presName="hierChild4" presStyleCnt="0"/>
      <dgm:spPr/>
    </dgm:pt>
    <dgm:pt modelId="{F87772A5-3A74-4D7A-9101-CE4B2337D367}" type="pres">
      <dgm:prSet presAssocID="{7F463D91-8EA8-49DF-9190-88F1838A21C9}" presName="hierChild5" presStyleCnt="0"/>
      <dgm:spPr/>
    </dgm:pt>
    <dgm:pt modelId="{E9E4643F-9DE9-4CD4-A9EE-34B06927C7C1}" type="pres">
      <dgm:prSet presAssocID="{4965B1AB-8DA0-412B-B019-F0D5D9DFB60A}" presName="hierChild5" presStyleCnt="0"/>
      <dgm:spPr/>
    </dgm:pt>
    <dgm:pt modelId="{DF157058-4908-4069-8E2A-4B50E822BD04}" type="pres">
      <dgm:prSet presAssocID="{00FB98FA-E59F-4AEE-8213-6A06CD09EC95}" presName="Name37" presStyleLbl="parChTrans1D2" presStyleIdx="3" presStyleCnt="9"/>
      <dgm:spPr/>
      <dgm:t>
        <a:bodyPr/>
        <a:lstStyle/>
        <a:p>
          <a:endParaRPr lang="es-EC"/>
        </a:p>
      </dgm:t>
    </dgm:pt>
    <dgm:pt modelId="{99061374-5C68-4EBC-9412-019C987E4081}" type="pres">
      <dgm:prSet presAssocID="{7FA744EC-814F-42D7-9034-F14A189885CE}" presName="hierRoot2" presStyleCnt="0">
        <dgm:presLayoutVars>
          <dgm:hierBranch val="init"/>
        </dgm:presLayoutVars>
      </dgm:prSet>
      <dgm:spPr/>
    </dgm:pt>
    <dgm:pt modelId="{C18369D6-D0CA-4377-900C-622BB609192B}" type="pres">
      <dgm:prSet presAssocID="{7FA744EC-814F-42D7-9034-F14A189885CE}" presName="rootComposite" presStyleCnt="0"/>
      <dgm:spPr/>
    </dgm:pt>
    <dgm:pt modelId="{BA28CA77-43FF-444A-8FCD-CBF1A8FA1E9B}" type="pres">
      <dgm:prSet presAssocID="{7FA744EC-814F-42D7-9034-F14A189885CE}" presName="rootText" presStyleLbl="node2" presStyleIdx="3" presStyleCnt="9" custLinFactNeighborX="4510" custLinFactNeighborY="-87107">
        <dgm:presLayoutVars>
          <dgm:chPref val="3"/>
        </dgm:presLayoutVars>
      </dgm:prSet>
      <dgm:spPr/>
      <dgm:t>
        <a:bodyPr/>
        <a:lstStyle/>
        <a:p>
          <a:endParaRPr lang="es-EC"/>
        </a:p>
      </dgm:t>
    </dgm:pt>
    <dgm:pt modelId="{DC8CD018-848E-4F6C-9EDC-F424EEBD26D9}" type="pres">
      <dgm:prSet presAssocID="{7FA744EC-814F-42D7-9034-F14A189885CE}" presName="rootConnector" presStyleLbl="node2" presStyleIdx="3" presStyleCnt="9"/>
      <dgm:spPr/>
      <dgm:t>
        <a:bodyPr/>
        <a:lstStyle/>
        <a:p>
          <a:endParaRPr lang="es-EC"/>
        </a:p>
      </dgm:t>
    </dgm:pt>
    <dgm:pt modelId="{9D9668D2-2EEC-4D12-B46A-072C8350A96E}" type="pres">
      <dgm:prSet presAssocID="{7FA744EC-814F-42D7-9034-F14A189885CE}" presName="hierChild4" presStyleCnt="0"/>
      <dgm:spPr/>
    </dgm:pt>
    <dgm:pt modelId="{06832376-2F31-4793-8F28-D7E6BE5DB8F4}" type="pres">
      <dgm:prSet presAssocID="{46D5565E-86A6-4EFA-95C4-FFB6B64DE8B4}" presName="Name37" presStyleLbl="parChTrans1D3" presStyleIdx="6" presStyleCnt="18"/>
      <dgm:spPr/>
      <dgm:t>
        <a:bodyPr/>
        <a:lstStyle/>
        <a:p>
          <a:endParaRPr lang="es-EC"/>
        </a:p>
      </dgm:t>
    </dgm:pt>
    <dgm:pt modelId="{37CF4031-CC59-4B8D-BB87-8395B692C87B}" type="pres">
      <dgm:prSet presAssocID="{1417F9C6-409D-4D38-954B-460AEFDF64CD}" presName="hierRoot2" presStyleCnt="0">
        <dgm:presLayoutVars>
          <dgm:hierBranch val="init"/>
        </dgm:presLayoutVars>
      </dgm:prSet>
      <dgm:spPr/>
    </dgm:pt>
    <dgm:pt modelId="{676662D7-A7A7-4C40-A73C-E2CFCA41063B}" type="pres">
      <dgm:prSet presAssocID="{1417F9C6-409D-4D38-954B-460AEFDF64CD}" presName="rootComposite" presStyleCnt="0"/>
      <dgm:spPr/>
    </dgm:pt>
    <dgm:pt modelId="{E34AA402-5507-44AC-883D-3E4DDB4CE849}" type="pres">
      <dgm:prSet presAssocID="{1417F9C6-409D-4D38-954B-460AEFDF64CD}" presName="rootText" presStyleLbl="node3" presStyleIdx="6" presStyleCnt="18" custScaleY="223935" custLinFactNeighborX="1076" custLinFactNeighborY="-50159">
        <dgm:presLayoutVars>
          <dgm:chPref val="3"/>
        </dgm:presLayoutVars>
      </dgm:prSet>
      <dgm:spPr/>
      <dgm:t>
        <a:bodyPr/>
        <a:lstStyle/>
        <a:p>
          <a:endParaRPr lang="es-EC"/>
        </a:p>
      </dgm:t>
    </dgm:pt>
    <dgm:pt modelId="{1D4794E3-D9A9-4103-AA32-1998DB3EAC38}" type="pres">
      <dgm:prSet presAssocID="{1417F9C6-409D-4D38-954B-460AEFDF64CD}" presName="rootConnector" presStyleLbl="node3" presStyleIdx="6" presStyleCnt="18"/>
      <dgm:spPr/>
      <dgm:t>
        <a:bodyPr/>
        <a:lstStyle/>
        <a:p>
          <a:endParaRPr lang="es-EC"/>
        </a:p>
      </dgm:t>
    </dgm:pt>
    <dgm:pt modelId="{A6B043D5-8944-438B-A950-DE5D2842D226}" type="pres">
      <dgm:prSet presAssocID="{1417F9C6-409D-4D38-954B-460AEFDF64CD}" presName="hierChild4" presStyleCnt="0"/>
      <dgm:spPr/>
    </dgm:pt>
    <dgm:pt modelId="{B68AEB0E-3913-4472-940A-DD1DD00CC395}" type="pres">
      <dgm:prSet presAssocID="{1417F9C6-409D-4D38-954B-460AEFDF64CD}" presName="hierChild5" presStyleCnt="0"/>
      <dgm:spPr/>
    </dgm:pt>
    <dgm:pt modelId="{6BA72E48-3A96-4123-81CD-E85DF38220FF}" type="pres">
      <dgm:prSet presAssocID="{8ACF0153-246F-4479-8BF0-A2B52E2AFDA4}" presName="Name37" presStyleLbl="parChTrans1D3" presStyleIdx="7" presStyleCnt="18"/>
      <dgm:spPr/>
      <dgm:t>
        <a:bodyPr/>
        <a:lstStyle/>
        <a:p>
          <a:endParaRPr lang="es-EC"/>
        </a:p>
      </dgm:t>
    </dgm:pt>
    <dgm:pt modelId="{1EBFFA13-725D-4B4F-B8F8-662B11167106}" type="pres">
      <dgm:prSet presAssocID="{CA251CC0-7286-40B7-A8F5-78628A15CA9A}" presName="hierRoot2" presStyleCnt="0">
        <dgm:presLayoutVars>
          <dgm:hierBranch val="init"/>
        </dgm:presLayoutVars>
      </dgm:prSet>
      <dgm:spPr/>
    </dgm:pt>
    <dgm:pt modelId="{E025B902-F350-4349-8CC5-847BC3576FC4}" type="pres">
      <dgm:prSet presAssocID="{CA251CC0-7286-40B7-A8F5-78628A15CA9A}" presName="rootComposite" presStyleCnt="0"/>
      <dgm:spPr/>
    </dgm:pt>
    <dgm:pt modelId="{DB9C0B09-B3E0-4D2E-8FC9-AB14A2EDDE15}" type="pres">
      <dgm:prSet presAssocID="{CA251CC0-7286-40B7-A8F5-78628A15CA9A}" presName="rootText" presStyleLbl="node3" presStyleIdx="7" presStyleCnt="18" custScaleY="137967" custLinFactNeighborX="6007" custLinFactNeighborY="-29105">
        <dgm:presLayoutVars>
          <dgm:chPref val="3"/>
        </dgm:presLayoutVars>
      </dgm:prSet>
      <dgm:spPr/>
      <dgm:t>
        <a:bodyPr/>
        <a:lstStyle/>
        <a:p>
          <a:endParaRPr lang="es-EC"/>
        </a:p>
      </dgm:t>
    </dgm:pt>
    <dgm:pt modelId="{D0292C64-5910-41C0-BED0-20F543AFE0CC}" type="pres">
      <dgm:prSet presAssocID="{CA251CC0-7286-40B7-A8F5-78628A15CA9A}" presName="rootConnector" presStyleLbl="node3" presStyleIdx="7" presStyleCnt="18"/>
      <dgm:spPr/>
      <dgm:t>
        <a:bodyPr/>
        <a:lstStyle/>
        <a:p>
          <a:endParaRPr lang="es-EC"/>
        </a:p>
      </dgm:t>
    </dgm:pt>
    <dgm:pt modelId="{BD8A7F16-8F8D-4313-A20E-0C8167B395AE}" type="pres">
      <dgm:prSet presAssocID="{CA251CC0-7286-40B7-A8F5-78628A15CA9A}" presName="hierChild4" presStyleCnt="0"/>
      <dgm:spPr/>
    </dgm:pt>
    <dgm:pt modelId="{2B9F7613-3719-4048-AB8E-3FFAD2BB9EE9}" type="pres">
      <dgm:prSet presAssocID="{CA251CC0-7286-40B7-A8F5-78628A15CA9A}" presName="hierChild5" presStyleCnt="0"/>
      <dgm:spPr/>
    </dgm:pt>
    <dgm:pt modelId="{15E1D95B-59BF-4105-AE7F-ADCFD6E757BF}" type="pres">
      <dgm:prSet presAssocID="{7FA744EC-814F-42D7-9034-F14A189885CE}" presName="hierChild5" presStyleCnt="0"/>
      <dgm:spPr/>
    </dgm:pt>
    <dgm:pt modelId="{4AC23C82-7B2F-42C6-BEB7-785FDD24FB7D}" type="pres">
      <dgm:prSet presAssocID="{86E339A2-F674-4FD6-A47E-DCC5E9B809BA}" presName="Name37" presStyleLbl="parChTrans1D2" presStyleIdx="4" presStyleCnt="9"/>
      <dgm:spPr/>
      <dgm:t>
        <a:bodyPr/>
        <a:lstStyle/>
        <a:p>
          <a:endParaRPr lang="es-EC"/>
        </a:p>
      </dgm:t>
    </dgm:pt>
    <dgm:pt modelId="{9141C462-E37D-47C8-A3AA-46658801ABB8}" type="pres">
      <dgm:prSet presAssocID="{9DDE0BF4-837C-47AD-90AE-625BFACDD236}" presName="hierRoot2" presStyleCnt="0">
        <dgm:presLayoutVars>
          <dgm:hierBranch val="init"/>
        </dgm:presLayoutVars>
      </dgm:prSet>
      <dgm:spPr/>
    </dgm:pt>
    <dgm:pt modelId="{13FC849A-E193-4EE8-A966-8691B0F07E4B}" type="pres">
      <dgm:prSet presAssocID="{9DDE0BF4-837C-47AD-90AE-625BFACDD236}" presName="rootComposite" presStyleCnt="0"/>
      <dgm:spPr/>
    </dgm:pt>
    <dgm:pt modelId="{D313C78D-3866-419B-AAFC-91AC5AE704F1}" type="pres">
      <dgm:prSet presAssocID="{9DDE0BF4-837C-47AD-90AE-625BFACDD236}" presName="rootText" presStyleLbl="node2" presStyleIdx="4" presStyleCnt="9" custScaleX="99397" custLinFactNeighborX="52428" custLinFactNeighborY="-85700">
        <dgm:presLayoutVars>
          <dgm:chPref val="3"/>
        </dgm:presLayoutVars>
      </dgm:prSet>
      <dgm:spPr/>
      <dgm:t>
        <a:bodyPr/>
        <a:lstStyle/>
        <a:p>
          <a:endParaRPr lang="es-EC"/>
        </a:p>
      </dgm:t>
    </dgm:pt>
    <dgm:pt modelId="{B1D7744E-C7BE-45F3-93EE-E0EAAC9E16F4}" type="pres">
      <dgm:prSet presAssocID="{9DDE0BF4-837C-47AD-90AE-625BFACDD236}" presName="rootConnector" presStyleLbl="node2" presStyleIdx="4" presStyleCnt="9"/>
      <dgm:spPr/>
      <dgm:t>
        <a:bodyPr/>
        <a:lstStyle/>
        <a:p>
          <a:endParaRPr lang="es-EC"/>
        </a:p>
      </dgm:t>
    </dgm:pt>
    <dgm:pt modelId="{094ED839-406B-4EE4-8FB5-08A0A2938655}" type="pres">
      <dgm:prSet presAssocID="{9DDE0BF4-837C-47AD-90AE-625BFACDD236}" presName="hierChild4" presStyleCnt="0"/>
      <dgm:spPr/>
    </dgm:pt>
    <dgm:pt modelId="{8BDA1A2B-B017-4EDD-B596-D12545A1A9EC}" type="pres">
      <dgm:prSet presAssocID="{42162A71-553D-495E-8ED8-B936F6E3ABDE}" presName="Name37" presStyleLbl="parChTrans1D3" presStyleIdx="8" presStyleCnt="18"/>
      <dgm:spPr/>
      <dgm:t>
        <a:bodyPr/>
        <a:lstStyle/>
        <a:p>
          <a:endParaRPr lang="es-EC"/>
        </a:p>
      </dgm:t>
    </dgm:pt>
    <dgm:pt modelId="{2E3B71D3-1FD1-4AE7-994D-E11CDB07CC9D}" type="pres">
      <dgm:prSet presAssocID="{606E7DF9-4E19-4C48-AAB2-4207BDD45A84}" presName="hierRoot2" presStyleCnt="0">
        <dgm:presLayoutVars>
          <dgm:hierBranch val="init"/>
        </dgm:presLayoutVars>
      </dgm:prSet>
      <dgm:spPr/>
    </dgm:pt>
    <dgm:pt modelId="{5F668762-AAEB-42C7-9E75-FC77E5828421}" type="pres">
      <dgm:prSet presAssocID="{606E7DF9-4E19-4C48-AAB2-4207BDD45A84}" presName="rootComposite" presStyleCnt="0"/>
      <dgm:spPr/>
    </dgm:pt>
    <dgm:pt modelId="{49EBF957-A018-48CC-AE0C-6FE99213EC0C}" type="pres">
      <dgm:prSet presAssocID="{606E7DF9-4E19-4C48-AAB2-4207BDD45A84}" presName="rootText" presStyleLbl="node3" presStyleIdx="8" presStyleCnt="18" custScaleX="86389" custScaleY="303823" custLinFactNeighborX="44651" custLinFactNeighborY="-59678">
        <dgm:presLayoutVars>
          <dgm:chPref val="3"/>
        </dgm:presLayoutVars>
      </dgm:prSet>
      <dgm:spPr/>
      <dgm:t>
        <a:bodyPr/>
        <a:lstStyle/>
        <a:p>
          <a:endParaRPr lang="es-EC"/>
        </a:p>
      </dgm:t>
    </dgm:pt>
    <dgm:pt modelId="{4F217F1D-F52A-481F-A279-F6133B1D7BE1}" type="pres">
      <dgm:prSet presAssocID="{606E7DF9-4E19-4C48-AAB2-4207BDD45A84}" presName="rootConnector" presStyleLbl="node3" presStyleIdx="8" presStyleCnt="18"/>
      <dgm:spPr/>
      <dgm:t>
        <a:bodyPr/>
        <a:lstStyle/>
        <a:p>
          <a:endParaRPr lang="es-EC"/>
        </a:p>
      </dgm:t>
    </dgm:pt>
    <dgm:pt modelId="{21F41D75-5F75-498F-856C-4F2230043CAB}" type="pres">
      <dgm:prSet presAssocID="{606E7DF9-4E19-4C48-AAB2-4207BDD45A84}" presName="hierChild4" presStyleCnt="0"/>
      <dgm:spPr/>
    </dgm:pt>
    <dgm:pt modelId="{03EAAFDC-6412-4210-BBDE-550B06384F0A}" type="pres">
      <dgm:prSet presAssocID="{606E7DF9-4E19-4C48-AAB2-4207BDD45A84}" presName="hierChild5" presStyleCnt="0"/>
      <dgm:spPr/>
    </dgm:pt>
    <dgm:pt modelId="{F0B709DC-9341-4331-A13F-1A56714EA50E}" type="pres">
      <dgm:prSet presAssocID="{0A61147C-200B-4055-AA98-44E842197174}" presName="Name37" presStyleLbl="parChTrans1D3" presStyleIdx="9" presStyleCnt="18"/>
      <dgm:spPr/>
      <dgm:t>
        <a:bodyPr/>
        <a:lstStyle/>
        <a:p>
          <a:endParaRPr lang="es-EC"/>
        </a:p>
      </dgm:t>
    </dgm:pt>
    <dgm:pt modelId="{231588D8-FDB9-49E2-9A1F-32AE614CCBB9}" type="pres">
      <dgm:prSet presAssocID="{C5022C4E-5304-4AF4-A672-1D7A14DCDFA3}" presName="hierRoot2" presStyleCnt="0">
        <dgm:presLayoutVars>
          <dgm:hierBranch val="init"/>
        </dgm:presLayoutVars>
      </dgm:prSet>
      <dgm:spPr/>
    </dgm:pt>
    <dgm:pt modelId="{3EF87C23-7559-4A23-A30E-3BBBA4CB2951}" type="pres">
      <dgm:prSet presAssocID="{C5022C4E-5304-4AF4-A672-1D7A14DCDFA3}" presName="rootComposite" presStyleCnt="0"/>
      <dgm:spPr/>
    </dgm:pt>
    <dgm:pt modelId="{0F08268E-B3C2-46F0-9778-9A8DD2A7929B}" type="pres">
      <dgm:prSet presAssocID="{C5022C4E-5304-4AF4-A672-1D7A14DCDFA3}" presName="rootText" presStyleLbl="node3" presStyleIdx="9" presStyleCnt="18" custScaleX="83560" custScaleY="196595" custLinFactNeighborX="43279" custLinFactNeighborY="-60019">
        <dgm:presLayoutVars>
          <dgm:chPref val="3"/>
        </dgm:presLayoutVars>
      </dgm:prSet>
      <dgm:spPr/>
      <dgm:t>
        <a:bodyPr/>
        <a:lstStyle/>
        <a:p>
          <a:endParaRPr lang="es-EC"/>
        </a:p>
      </dgm:t>
    </dgm:pt>
    <dgm:pt modelId="{16C476CC-CBA4-45D9-AFF1-96304C0919CC}" type="pres">
      <dgm:prSet presAssocID="{C5022C4E-5304-4AF4-A672-1D7A14DCDFA3}" presName="rootConnector" presStyleLbl="node3" presStyleIdx="9" presStyleCnt="18"/>
      <dgm:spPr/>
      <dgm:t>
        <a:bodyPr/>
        <a:lstStyle/>
        <a:p>
          <a:endParaRPr lang="es-EC"/>
        </a:p>
      </dgm:t>
    </dgm:pt>
    <dgm:pt modelId="{294D68A7-D0AF-4682-9324-C6AF9F083C85}" type="pres">
      <dgm:prSet presAssocID="{C5022C4E-5304-4AF4-A672-1D7A14DCDFA3}" presName="hierChild4" presStyleCnt="0"/>
      <dgm:spPr/>
    </dgm:pt>
    <dgm:pt modelId="{7107B59F-683B-4E3B-A840-EAE649125584}" type="pres">
      <dgm:prSet presAssocID="{C5022C4E-5304-4AF4-A672-1D7A14DCDFA3}" presName="hierChild5" presStyleCnt="0"/>
      <dgm:spPr/>
    </dgm:pt>
    <dgm:pt modelId="{9F829963-6C26-4877-BB89-FC3C55F5F90C}" type="pres">
      <dgm:prSet presAssocID="{9DDE0BF4-837C-47AD-90AE-625BFACDD236}" presName="hierChild5" presStyleCnt="0"/>
      <dgm:spPr/>
    </dgm:pt>
    <dgm:pt modelId="{95021C26-76A7-4295-8858-266840C601CB}" type="pres">
      <dgm:prSet presAssocID="{3AC23CBD-26D3-4713-B309-B442F0D6A495}" presName="Name37" presStyleLbl="parChTrans1D2" presStyleIdx="5" presStyleCnt="9"/>
      <dgm:spPr/>
      <dgm:t>
        <a:bodyPr/>
        <a:lstStyle/>
        <a:p>
          <a:endParaRPr lang="es-EC"/>
        </a:p>
      </dgm:t>
    </dgm:pt>
    <dgm:pt modelId="{876BFF66-BB82-40EF-9C58-62C49F4B28D9}" type="pres">
      <dgm:prSet presAssocID="{A5DDAEDA-CEC3-4F5B-B67A-2879A5D6BC08}" presName="hierRoot2" presStyleCnt="0">
        <dgm:presLayoutVars>
          <dgm:hierBranch val="init"/>
        </dgm:presLayoutVars>
      </dgm:prSet>
      <dgm:spPr/>
    </dgm:pt>
    <dgm:pt modelId="{5654C9EF-E85A-4256-B84F-99A3EB0104AF}" type="pres">
      <dgm:prSet presAssocID="{A5DDAEDA-CEC3-4F5B-B67A-2879A5D6BC08}" presName="rootComposite" presStyleCnt="0"/>
      <dgm:spPr/>
    </dgm:pt>
    <dgm:pt modelId="{07878876-99CB-4DCF-8F2C-D8A73CD1EF7C}" type="pres">
      <dgm:prSet presAssocID="{A5DDAEDA-CEC3-4F5B-B67A-2879A5D6BC08}" presName="rootText" presStyleLbl="node2" presStyleIdx="5" presStyleCnt="9" custScaleX="92235" custLinFactNeighborX="37681" custLinFactNeighborY="-86447">
        <dgm:presLayoutVars>
          <dgm:chPref val="3"/>
        </dgm:presLayoutVars>
      </dgm:prSet>
      <dgm:spPr/>
      <dgm:t>
        <a:bodyPr/>
        <a:lstStyle/>
        <a:p>
          <a:endParaRPr lang="es-EC"/>
        </a:p>
      </dgm:t>
    </dgm:pt>
    <dgm:pt modelId="{A88EA981-3E02-4B98-A7F4-965C8D2D081D}" type="pres">
      <dgm:prSet presAssocID="{A5DDAEDA-CEC3-4F5B-B67A-2879A5D6BC08}" presName="rootConnector" presStyleLbl="node2" presStyleIdx="5" presStyleCnt="9"/>
      <dgm:spPr/>
      <dgm:t>
        <a:bodyPr/>
        <a:lstStyle/>
        <a:p>
          <a:endParaRPr lang="es-EC"/>
        </a:p>
      </dgm:t>
    </dgm:pt>
    <dgm:pt modelId="{A63F3601-314E-4E76-BBC4-54EC0DF228F1}" type="pres">
      <dgm:prSet presAssocID="{A5DDAEDA-CEC3-4F5B-B67A-2879A5D6BC08}" presName="hierChild4" presStyleCnt="0"/>
      <dgm:spPr/>
    </dgm:pt>
    <dgm:pt modelId="{1AB3058E-F869-4201-A8D2-00B4E9287038}" type="pres">
      <dgm:prSet presAssocID="{56E6F077-ED95-4E84-8D85-00D566FC4280}" presName="Name37" presStyleLbl="parChTrans1D3" presStyleIdx="10" presStyleCnt="18"/>
      <dgm:spPr/>
      <dgm:t>
        <a:bodyPr/>
        <a:lstStyle/>
        <a:p>
          <a:endParaRPr lang="es-EC"/>
        </a:p>
      </dgm:t>
    </dgm:pt>
    <dgm:pt modelId="{20A055B2-3EBA-4E80-87EA-F8413184C822}" type="pres">
      <dgm:prSet presAssocID="{50C4ACE1-F6AA-462F-AF18-BF16489A9A09}" presName="hierRoot2" presStyleCnt="0">
        <dgm:presLayoutVars>
          <dgm:hierBranch val="init"/>
        </dgm:presLayoutVars>
      </dgm:prSet>
      <dgm:spPr/>
    </dgm:pt>
    <dgm:pt modelId="{22475C65-7CDB-4E95-8C08-8A1B75171E04}" type="pres">
      <dgm:prSet presAssocID="{50C4ACE1-F6AA-462F-AF18-BF16489A9A09}" presName="rootComposite" presStyleCnt="0"/>
      <dgm:spPr/>
    </dgm:pt>
    <dgm:pt modelId="{77D40137-4BAE-48F7-AC05-92307EEBF942}" type="pres">
      <dgm:prSet presAssocID="{50C4ACE1-F6AA-462F-AF18-BF16489A9A09}" presName="rootText" presStyleLbl="node3" presStyleIdx="10" presStyleCnt="18" custScaleX="87574" custScaleY="333772" custLinFactNeighborX="30232" custLinFactNeighborY="-57798">
        <dgm:presLayoutVars>
          <dgm:chPref val="3"/>
        </dgm:presLayoutVars>
      </dgm:prSet>
      <dgm:spPr/>
      <dgm:t>
        <a:bodyPr/>
        <a:lstStyle/>
        <a:p>
          <a:endParaRPr lang="es-EC"/>
        </a:p>
      </dgm:t>
    </dgm:pt>
    <dgm:pt modelId="{53BFD8B3-35F3-43EB-A852-652C5C6ED719}" type="pres">
      <dgm:prSet presAssocID="{50C4ACE1-F6AA-462F-AF18-BF16489A9A09}" presName="rootConnector" presStyleLbl="node3" presStyleIdx="10" presStyleCnt="18"/>
      <dgm:spPr/>
      <dgm:t>
        <a:bodyPr/>
        <a:lstStyle/>
        <a:p>
          <a:endParaRPr lang="es-EC"/>
        </a:p>
      </dgm:t>
    </dgm:pt>
    <dgm:pt modelId="{436DA10A-E92C-476A-8558-EA4A2594DA75}" type="pres">
      <dgm:prSet presAssocID="{50C4ACE1-F6AA-462F-AF18-BF16489A9A09}" presName="hierChild4" presStyleCnt="0"/>
      <dgm:spPr/>
    </dgm:pt>
    <dgm:pt modelId="{B734EBA1-BFC7-4B40-B827-28E0B7A5DF78}" type="pres">
      <dgm:prSet presAssocID="{50C4ACE1-F6AA-462F-AF18-BF16489A9A09}" presName="hierChild5" presStyleCnt="0"/>
      <dgm:spPr/>
    </dgm:pt>
    <dgm:pt modelId="{05056BAB-27B4-4A24-B511-766EF76794C8}" type="pres">
      <dgm:prSet presAssocID="{B54FABEB-0AA7-44D6-84C8-A6A4068B45F4}" presName="Name37" presStyleLbl="parChTrans1D3" presStyleIdx="11" presStyleCnt="18"/>
      <dgm:spPr/>
      <dgm:t>
        <a:bodyPr/>
        <a:lstStyle/>
        <a:p>
          <a:endParaRPr lang="es-EC"/>
        </a:p>
      </dgm:t>
    </dgm:pt>
    <dgm:pt modelId="{716A1F5E-D1FF-420E-AD67-A091004A7B89}" type="pres">
      <dgm:prSet presAssocID="{C92ADB67-9F1C-491B-A07F-72C24A88B9C0}" presName="hierRoot2" presStyleCnt="0">
        <dgm:presLayoutVars>
          <dgm:hierBranch val="init"/>
        </dgm:presLayoutVars>
      </dgm:prSet>
      <dgm:spPr/>
    </dgm:pt>
    <dgm:pt modelId="{EFA3F716-3D47-4678-AF1F-525EB30AAB96}" type="pres">
      <dgm:prSet presAssocID="{C92ADB67-9F1C-491B-A07F-72C24A88B9C0}" presName="rootComposite" presStyleCnt="0"/>
      <dgm:spPr/>
    </dgm:pt>
    <dgm:pt modelId="{2271A0A1-BDDF-42C7-A021-BF5B517F717D}" type="pres">
      <dgm:prSet presAssocID="{C92ADB67-9F1C-491B-A07F-72C24A88B9C0}" presName="rootText" presStyleLbl="node3" presStyleIdx="11" presStyleCnt="18" custScaleX="81297" custScaleY="159674" custLinFactNeighborX="30863" custLinFactNeighborY="-74629">
        <dgm:presLayoutVars>
          <dgm:chPref val="3"/>
        </dgm:presLayoutVars>
      </dgm:prSet>
      <dgm:spPr/>
      <dgm:t>
        <a:bodyPr/>
        <a:lstStyle/>
        <a:p>
          <a:endParaRPr lang="es-EC"/>
        </a:p>
      </dgm:t>
    </dgm:pt>
    <dgm:pt modelId="{E87426EF-EE08-41E4-9541-C8C89D45F803}" type="pres">
      <dgm:prSet presAssocID="{C92ADB67-9F1C-491B-A07F-72C24A88B9C0}" presName="rootConnector" presStyleLbl="node3" presStyleIdx="11" presStyleCnt="18"/>
      <dgm:spPr/>
      <dgm:t>
        <a:bodyPr/>
        <a:lstStyle/>
        <a:p>
          <a:endParaRPr lang="es-EC"/>
        </a:p>
      </dgm:t>
    </dgm:pt>
    <dgm:pt modelId="{A1A86D41-27A2-43CA-92C5-FD2C74E9532C}" type="pres">
      <dgm:prSet presAssocID="{C92ADB67-9F1C-491B-A07F-72C24A88B9C0}" presName="hierChild4" presStyleCnt="0"/>
      <dgm:spPr/>
    </dgm:pt>
    <dgm:pt modelId="{76D1D335-F6B6-4AB6-BC51-2FA859E9B513}" type="pres">
      <dgm:prSet presAssocID="{C92ADB67-9F1C-491B-A07F-72C24A88B9C0}" presName="hierChild5" presStyleCnt="0"/>
      <dgm:spPr/>
    </dgm:pt>
    <dgm:pt modelId="{0A5A6427-30C8-411C-A530-CE8F8CBB9840}" type="pres">
      <dgm:prSet presAssocID="{A5DDAEDA-CEC3-4F5B-B67A-2879A5D6BC08}" presName="hierChild5" presStyleCnt="0"/>
      <dgm:spPr/>
    </dgm:pt>
    <dgm:pt modelId="{642451E8-61D4-4AE6-85FD-8EA2CC9081C2}" type="pres">
      <dgm:prSet presAssocID="{3D095218-4474-4C51-8399-A0F6FB6BAE37}" presName="Name37" presStyleLbl="parChTrans1D2" presStyleIdx="6" presStyleCnt="9"/>
      <dgm:spPr/>
      <dgm:t>
        <a:bodyPr/>
        <a:lstStyle/>
        <a:p>
          <a:endParaRPr lang="es-EC"/>
        </a:p>
      </dgm:t>
    </dgm:pt>
    <dgm:pt modelId="{AAC3FCEB-6F1B-4AA3-89CE-32324D40EA64}" type="pres">
      <dgm:prSet presAssocID="{EE2EB0E7-4BA6-4DC4-900A-C761FF4974CA}" presName="hierRoot2" presStyleCnt="0">
        <dgm:presLayoutVars>
          <dgm:hierBranch val="init"/>
        </dgm:presLayoutVars>
      </dgm:prSet>
      <dgm:spPr/>
    </dgm:pt>
    <dgm:pt modelId="{F528DD17-2206-4FF7-B499-783B6C767077}" type="pres">
      <dgm:prSet presAssocID="{EE2EB0E7-4BA6-4DC4-900A-C761FF4974CA}" presName="rootComposite" presStyleCnt="0"/>
      <dgm:spPr/>
    </dgm:pt>
    <dgm:pt modelId="{886A0DF5-E64D-451F-9762-FC542A5C0A8B}" type="pres">
      <dgm:prSet presAssocID="{EE2EB0E7-4BA6-4DC4-900A-C761FF4974CA}" presName="rootText" presStyleLbl="node2" presStyleIdx="6" presStyleCnt="9" custScaleX="79867" custScaleY="115834" custLinFactNeighborX="26915" custLinFactNeighborY="-86598">
        <dgm:presLayoutVars>
          <dgm:chPref val="3"/>
        </dgm:presLayoutVars>
      </dgm:prSet>
      <dgm:spPr/>
      <dgm:t>
        <a:bodyPr/>
        <a:lstStyle/>
        <a:p>
          <a:endParaRPr lang="es-EC"/>
        </a:p>
      </dgm:t>
    </dgm:pt>
    <dgm:pt modelId="{BD9F98F9-4189-4DA2-8681-287D059C5052}" type="pres">
      <dgm:prSet presAssocID="{EE2EB0E7-4BA6-4DC4-900A-C761FF4974CA}" presName="rootConnector" presStyleLbl="node2" presStyleIdx="6" presStyleCnt="9"/>
      <dgm:spPr/>
      <dgm:t>
        <a:bodyPr/>
        <a:lstStyle/>
        <a:p>
          <a:endParaRPr lang="es-EC"/>
        </a:p>
      </dgm:t>
    </dgm:pt>
    <dgm:pt modelId="{522EAECD-A5C8-4F86-9BF9-DC4173640D66}" type="pres">
      <dgm:prSet presAssocID="{EE2EB0E7-4BA6-4DC4-900A-C761FF4974CA}" presName="hierChild4" presStyleCnt="0"/>
      <dgm:spPr/>
    </dgm:pt>
    <dgm:pt modelId="{AE3C0D12-3AC6-407E-9188-681CE89E0312}" type="pres">
      <dgm:prSet presAssocID="{6ED94435-0DDE-4049-BEE7-339CC32DACE2}" presName="Name37" presStyleLbl="parChTrans1D3" presStyleIdx="12" presStyleCnt="18"/>
      <dgm:spPr/>
      <dgm:t>
        <a:bodyPr/>
        <a:lstStyle/>
        <a:p>
          <a:endParaRPr lang="es-EC"/>
        </a:p>
      </dgm:t>
    </dgm:pt>
    <dgm:pt modelId="{726469DF-F9DA-4AD0-B85C-1F35AD565501}" type="pres">
      <dgm:prSet presAssocID="{5EB94302-2555-4946-B6FD-6A2EBD22E15C}" presName="hierRoot2" presStyleCnt="0">
        <dgm:presLayoutVars>
          <dgm:hierBranch val="init"/>
        </dgm:presLayoutVars>
      </dgm:prSet>
      <dgm:spPr/>
    </dgm:pt>
    <dgm:pt modelId="{CDB9A4B2-55CB-4D0E-ADDE-6E8DAEAB257B}" type="pres">
      <dgm:prSet presAssocID="{5EB94302-2555-4946-B6FD-6A2EBD22E15C}" presName="rootComposite" presStyleCnt="0"/>
      <dgm:spPr/>
    </dgm:pt>
    <dgm:pt modelId="{630B8E0F-4CB7-4554-853A-E0E412F7BA6B}" type="pres">
      <dgm:prSet presAssocID="{5EB94302-2555-4946-B6FD-6A2EBD22E15C}" presName="rootText" presStyleLbl="node3" presStyleIdx="12" presStyleCnt="18" custScaleX="82230" custScaleY="163909" custLinFactNeighborX="22682" custLinFactNeighborY="-70201">
        <dgm:presLayoutVars>
          <dgm:chPref val="3"/>
        </dgm:presLayoutVars>
      </dgm:prSet>
      <dgm:spPr/>
      <dgm:t>
        <a:bodyPr/>
        <a:lstStyle/>
        <a:p>
          <a:endParaRPr lang="es-EC"/>
        </a:p>
      </dgm:t>
    </dgm:pt>
    <dgm:pt modelId="{3BB61847-1DAF-4F2D-9FA8-14B23EFC320E}" type="pres">
      <dgm:prSet presAssocID="{5EB94302-2555-4946-B6FD-6A2EBD22E15C}" presName="rootConnector" presStyleLbl="node3" presStyleIdx="12" presStyleCnt="18"/>
      <dgm:spPr/>
      <dgm:t>
        <a:bodyPr/>
        <a:lstStyle/>
        <a:p>
          <a:endParaRPr lang="es-EC"/>
        </a:p>
      </dgm:t>
    </dgm:pt>
    <dgm:pt modelId="{815354BA-CB52-498C-B546-8FF87436EA87}" type="pres">
      <dgm:prSet presAssocID="{5EB94302-2555-4946-B6FD-6A2EBD22E15C}" presName="hierChild4" presStyleCnt="0"/>
      <dgm:spPr/>
    </dgm:pt>
    <dgm:pt modelId="{27C1BD3A-E07E-46F7-A78A-C1B14BCB8CA6}" type="pres">
      <dgm:prSet presAssocID="{5EB94302-2555-4946-B6FD-6A2EBD22E15C}" presName="hierChild5" presStyleCnt="0"/>
      <dgm:spPr/>
    </dgm:pt>
    <dgm:pt modelId="{E6C541B4-F5CE-4459-8C2C-71EA214D54CC}" type="pres">
      <dgm:prSet presAssocID="{621B2A0D-28F9-45B5-8BB5-4E2D5495A2AA}" presName="Name37" presStyleLbl="parChTrans1D3" presStyleIdx="13" presStyleCnt="18"/>
      <dgm:spPr/>
      <dgm:t>
        <a:bodyPr/>
        <a:lstStyle/>
        <a:p>
          <a:endParaRPr lang="es-EC"/>
        </a:p>
      </dgm:t>
    </dgm:pt>
    <dgm:pt modelId="{567F8E4C-3679-44B4-BEE0-38EEBBE0F53F}" type="pres">
      <dgm:prSet presAssocID="{947FF3B8-7CDF-466D-8230-34D9F43858E4}" presName="hierRoot2" presStyleCnt="0">
        <dgm:presLayoutVars>
          <dgm:hierBranch val="init"/>
        </dgm:presLayoutVars>
      </dgm:prSet>
      <dgm:spPr/>
    </dgm:pt>
    <dgm:pt modelId="{7470D1E9-AB6A-480A-A6D4-C1DB50019273}" type="pres">
      <dgm:prSet presAssocID="{947FF3B8-7CDF-466D-8230-34D9F43858E4}" presName="rootComposite" presStyleCnt="0"/>
      <dgm:spPr/>
    </dgm:pt>
    <dgm:pt modelId="{1912CD10-D3F6-4A92-9DDD-4E5B6D97E287}" type="pres">
      <dgm:prSet presAssocID="{947FF3B8-7CDF-466D-8230-34D9F43858E4}" presName="rootText" presStyleLbl="node3" presStyleIdx="13" presStyleCnt="18" custScaleX="82453" custScaleY="129572" custLinFactNeighborX="22354" custLinFactNeighborY="1382">
        <dgm:presLayoutVars>
          <dgm:chPref val="3"/>
        </dgm:presLayoutVars>
      </dgm:prSet>
      <dgm:spPr/>
      <dgm:t>
        <a:bodyPr/>
        <a:lstStyle/>
        <a:p>
          <a:endParaRPr lang="es-EC"/>
        </a:p>
      </dgm:t>
    </dgm:pt>
    <dgm:pt modelId="{A3C677CB-E4B0-447D-8EBC-18229E9491CF}" type="pres">
      <dgm:prSet presAssocID="{947FF3B8-7CDF-466D-8230-34D9F43858E4}" presName="rootConnector" presStyleLbl="node3" presStyleIdx="13" presStyleCnt="18"/>
      <dgm:spPr/>
      <dgm:t>
        <a:bodyPr/>
        <a:lstStyle/>
        <a:p>
          <a:endParaRPr lang="es-EC"/>
        </a:p>
      </dgm:t>
    </dgm:pt>
    <dgm:pt modelId="{9C09C43A-EAF0-4A89-98F4-B8939B91EC0B}" type="pres">
      <dgm:prSet presAssocID="{947FF3B8-7CDF-466D-8230-34D9F43858E4}" presName="hierChild4" presStyleCnt="0"/>
      <dgm:spPr/>
    </dgm:pt>
    <dgm:pt modelId="{3BD0C02B-D21B-4658-B292-E5D0D94B0F6B}" type="pres">
      <dgm:prSet presAssocID="{947FF3B8-7CDF-466D-8230-34D9F43858E4}" presName="hierChild5" presStyleCnt="0"/>
      <dgm:spPr/>
    </dgm:pt>
    <dgm:pt modelId="{1A43B5D2-7522-4AE1-A2B6-983C80C4F326}" type="pres">
      <dgm:prSet presAssocID="{EE2EB0E7-4BA6-4DC4-900A-C761FF4974CA}" presName="hierChild5" presStyleCnt="0"/>
      <dgm:spPr/>
    </dgm:pt>
    <dgm:pt modelId="{D9B94A6B-BEAE-4FAD-887F-A7FCD09024E0}" type="pres">
      <dgm:prSet presAssocID="{85F5E177-EFEC-4592-836F-BAA30473D11A}" presName="Name37" presStyleLbl="parChTrans1D2" presStyleIdx="7" presStyleCnt="9"/>
      <dgm:spPr/>
      <dgm:t>
        <a:bodyPr/>
        <a:lstStyle/>
        <a:p>
          <a:endParaRPr lang="es-EC"/>
        </a:p>
      </dgm:t>
    </dgm:pt>
    <dgm:pt modelId="{747C7AA2-2622-42E3-89BF-310A3A6A1E5D}" type="pres">
      <dgm:prSet presAssocID="{38A0877B-25AE-4078-A7E7-4A51F019BFE3}" presName="hierRoot2" presStyleCnt="0">
        <dgm:presLayoutVars>
          <dgm:hierBranch val="init"/>
        </dgm:presLayoutVars>
      </dgm:prSet>
      <dgm:spPr/>
    </dgm:pt>
    <dgm:pt modelId="{7D52BF7B-CCD9-478E-B861-1687296A6F47}" type="pres">
      <dgm:prSet presAssocID="{38A0877B-25AE-4078-A7E7-4A51F019BFE3}" presName="rootComposite" presStyleCnt="0"/>
      <dgm:spPr/>
    </dgm:pt>
    <dgm:pt modelId="{75875E02-E179-49AA-91F7-9D5CCF75543A}" type="pres">
      <dgm:prSet presAssocID="{38A0877B-25AE-4078-A7E7-4A51F019BFE3}" presName="rootText" presStyleLbl="node2" presStyleIdx="7" presStyleCnt="9" custLinFactNeighborX="18203" custLinFactNeighborY="-87294">
        <dgm:presLayoutVars>
          <dgm:chPref val="3"/>
        </dgm:presLayoutVars>
      </dgm:prSet>
      <dgm:spPr/>
      <dgm:t>
        <a:bodyPr/>
        <a:lstStyle/>
        <a:p>
          <a:endParaRPr lang="es-EC"/>
        </a:p>
      </dgm:t>
    </dgm:pt>
    <dgm:pt modelId="{A9DA2AF7-BED8-4CD0-9D01-BD11E2EC8863}" type="pres">
      <dgm:prSet presAssocID="{38A0877B-25AE-4078-A7E7-4A51F019BFE3}" presName="rootConnector" presStyleLbl="node2" presStyleIdx="7" presStyleCnt="9"/>
      <dgm:spPr/>
      <dgm:t>
        <a:bodyPr/>
        <a:lstStyle/>
        <a:p>
          <a:endParaRPr lang="es-EC"/>
        </a:p>
      </dgm:t>
    </dgm:pt>
    <dgm:pt modelId="{91A2B6A0-1EBA-4346-BD6F-8A9F741AEF58}" type="pres">
      <dgm:prSet presAssocID="{38A0877B-25AE-4078-A7E7-4A51F019BFE3}" presName="hierChild4" presStyleCnt="0"/>
      <dgm:spPr/>
    </dgm:pt>
    <dgm:pt modelId="{F0726AE1-1B84-4DCA-9573-5F0870D54D9D}" type="pres">
      <dgm:prSet presAssocID="{ED361AC0-C123-4AD8-8791-3A65C1C381B9}" presName="Name37" presStyleLbl="parChTrans1D3" presStyleIdx="14" presStyleCnt="18"/>
      <dgm:spPr/>
      <dgm:t>
        <a:bodyPr/>
        <a:lstStyle/>
        <a:p>
          <a:endParaRPr lang="es-EC"/>
        </a:p>
      </dgm:t>
    </dgm:pt>
    <dgm:pt modelId="{C90CC1E5-2D04-4295-B6D2-4CFFB9071AB3}" type="pres">
      <dgm:prSet presAssocID="{64928C9D-7F66-4BB6-AA19-B446645CCEF8}" presName="hierRoot2" presStyleCnt="0">
        <dgm:presLayoutVars>
          <dgm:hierBranch val="init"/>
        </dgm:presLayoutVars>
      </dgm:prSet>
      <dgm:spPr/>
    </dgm:pt>
    <dgm:pt modelId="{7DE3E9A3-CC57-42A1-AED6-A1DCE231EB61}" type="pres">
      <dgm:prSet presAssocID="{64928C9D-7F66-4BB6-AA19-B446645CCEF8}" presName="rootComposite" presStyleCnt="0"/>
      <dgm:spPr/>
    </dgm:pt>
    <dgm:pt modelId="{0DAF6E05-9374-4106-8F76-AD7D34EF010F}" type="pres">
      <dgm:prSet presAssocID="{64928C9D-7F66-4BB6-AA19-B446645CCEF8}" presName="rootText" presStyleLbl="node3" presStyleIdx="14" presStyleCnt="18" custScaleY="350181" custLinFactNeighborX="7383" custLinFactNeighborY="-73980">
        <dgm:presLayoutVars>
          <dgm:chPref val="3"/>
        </dgm:presLayoutVars>
      </dgm:prSet>
      <dgm:spPr/>
      <dgm:t>
        <a:bodyPr/>
        <a:lstStyle/>
        <a:p>
          <a:endParaRPr lang="es-EC"/>
        </a:p>
      </dgm:t>
    </dgm:pt>
    <dgm:pt modelId="{8122DA02-6FFC-42D2-9604-5AD447DD4C3A}" type="pres">
      <dgm:prSet presAssocID="{64928C9D-7F66-4BB6-AA19-B446645CCEF8}" presName="rootConnector" presStyleLbl="node3" presStyleIdx="14" presStyleCnt="18"/>
      <dgm:spPr/>
      <dgm:t>
        <a:bodyPr/>
        <a:lstStyle/>
        <a:p>
          <a:endParaRPr lang="es-EC"/>
        </a:p>
      </dgm:t>
    </dgm:pt>
    <dgm:pt modelId="{45F2BF95-7FE0-4E34-B8A5-BE7146432F8B}" type="pres">
      <dgm:prSet presAssocID="{64928C9D-7F66-4BB6-AA19-B446645CCEF8}" presName="hierChild4" presStyleCnt="0"/>
      <dgm:spPr/>
    </dgm:pt>
    <dgm:pt modelId="{A99D2139-8A27-4104-AB70-CB4587CE896E}" type="pres">
      <dgm:prSet presAssocID="{64928C9D-7F66-4BB6-AA19-B446645CCEF8}" presName="hierChild5" presStyleCnt="0"/>
      <dgm:spPr/>
    </dgm:pt>
    <dgm:pt modelId="{41316D1B-395A-48D3-A30C-024D2D6917A1}" type="pres">
      <dgm:prSet presAssocID="{BD4A550D-3180-4F0E-BD17-D5B3E4DD3DF8}" presName="Name37" presStyleLbl="parChTrans1D3" presStyleIdx="15" presStyleCnt="18"/>
      <dgm:spPr/>
      <dgm:t>
        <a:bodyPr/>
        <a:lstStyle/>
        <a:p>
          <a:endParaRPr lang="es-EC"/>
        </a:p>
      </dgm:t>
    </dgm:pt>
    <dgm:pt modelId="{11C5DAFE-6AAC-4828-AA97-78F4617461E3}" type="pres">
      <dgm:prSet presAssocID="{01574FD3-CB3E-4739-A616-04274E0DA43A}" presName="hierRoot2" presStyleCnt="0">
        <dgm:presLayoutVars>
          <dgm:hierBranch val="init"/>
        </dgm:presLayoutVars>
      </dgm:prSet>
      <dgm:spPr/>
    </dgm:pt>
    <dgm:pt modelId="{6FC8CF92-F633-4F36-A13C-FFBDCFB972D6}" type="pres">
      <dgm:prSet presAssocID="{01574FD3-CB3E-4739-A616-04274E0DA43A}" presName="rootComposite" presStyleCnt="0"/>
      <dgm:spPr/>
    </dgm:pt>
    <dgm:pt modelId="{B8EB808E-0F1A-4CA3-AADD-DF97B6AD8CA5}" type="pres">
      <dgm:prSet presAssocID="{01574FD3-CB3E-4739-A616-04274E0DA43A}" presName="rootText" presStyleLbl="node3" presStyleIdx="15" presStyleCnt="18" custLinFactNeighborX="9071" custLinFactNeighborY="-90217">
        <dgm:presLayoutVars>
          <dgm:chPref val="3"/>
        </dgm:presLayoutVars>
      </dgm:prSet>
      <dgm:spPr/>
      <dgm:t>
        <a:bodyPr/>
        <a:lstStyle/>
        <a:p>
          <a:endParaRPr lang="es-EC"/>
        </a:p>
      </dgm:t>
    </dgm:pt>
    <dgm:pt modelId="{4546A65B-C413-4420-A273-F05BC59A948B}" type="pres">
      <dgm:prSet presAssocID="{01574FD3-CB3E-4739-A616-04274E0DA43A}" presName="rootConnector" presStyleLbl="node3" presStyleIdx="15" presStyleCnt="18"/>
      <dgm:spPr/>
      <dgm:t>
        <a:bodyPr/>
        <a:lstStyle/>
        <a:p>
          <a:endParaRPr lang="es-EC"/>
        </a:p>
      </dgm:t>
    </dgm:pt>
    <dgm:pt modelId="{0BCB93C3-0B01-4DB4-9EAB-72D31BC7E21E}" type="pres">
      <dgm:prSet presAssocID="{01574FD3-CB3E-4739-A616-04274E0DA43A}" presName="hierChild4" presStyleCnt="0"/>
      <dgm:spPr/>
    </dgm:pt>
    <dgm:pt modelId="{93AF2ACD-8B5C-4E0C-B745-DAF62BD2D6EA}" type="pres">
      <dgm:prSet presAssocID="{01574FD3-CB3E-4739-A616-04274E0DA43A}" presName="hierChild5" presStyleCnt="0"/>
      <dgm:spPr/>
    </dgm:pt>
    <dgm:pt modelId="{8E5658FB-4A82-4AA6-82C9-8B714F899C70}" type="pres">
      <dgm:prSet presAssocID="{38A0877B-25AE-4078-A7E7-4A51F019BFE3}" presName="hierChild5" presStyleCnt="0"/>
      <dgm:spPr/>
    </dgm:pt>
    <dgm:pt modelId="{8CC30CE2-73C0-461B-A833-78A4EF83E98C}" type="pres">
      <dgm:prSet presAssocID="{77862042-A599-4F32-BE68-F863EA8D5A1C}" presName="Name37" presStyleLbl="parChTrans1D2" presStyleIdx="8" presStyleCnt="9"/>
      <dgm:spPr/>
      <dgm:t>
        <a:bodyPr/>
        <a:lstStyle/>
        <a:p>
          <a:endParaRPr lang="es-EC"/>
        </a:p>
      </dgm:t>
    </dgm:pt>
    <dgm:pt modelId="{D6A1C534-9495-49DC-B84B-01F6276F489C}" type="pres">
      <dgm:prSet presAssocID="{EAA5C105-F3FD-4443-A880-C8E3FBACB842}" presName="hierRoot2" presStyleCnt="0">
        <dgm:presLayoutVars>
          <dgm:hierBranch val="init"/>
        </dgm:presLayoutVars>
      </dgm:prSet>
      <dgm:spPr/>
    </dgm:pt>
    <dgm:pt modelId="{CBAE5861-5A61-4892-B22E-9D11DB503609}" type="pres">
      <dgm:prSet presAssocID="{EAA5C105-F3FD-4443-A880-C8E3FBACB842}" presName="rootComposite" presStyleCnt="0"/>
      <dgm:spPr/>
    </dgm:pt>
    <dgm:pt modelId="{A146FD9C-3ACA-4EE0-8284-4898889C4C0F}" type="pres">
      <dgm:prSet presAssocID="{EAA5C105-F3FD-4443-A880-C8E3FBACB842}" presName="rootText" presStyleLbl="node2" presStyleIdx="8" presStyleCnt="9" custLinFactNeighborX="10600" custLinFactNeighborY="-86402">
        <dgm:presLayoutVars>
          <dgm:chPref val="3"/>
        </dgm:presLayoutVars>
      </dgm:prSet>
      <dgm:spPr/>
      <dgm:t>
        <a:bodyPr/>
        <a:lstStyle/>
        <a:p>
          <a:endParaRPr lang="es-EC"/>
        </a:p>
      </dgm:t>
    </dgm:pt>
    <dgm:pt modelId="{E89F4701-5E15-4D70-BD1F-E98722BB186D}" type="pres">
      <dgm:prSet presAssocID="{EAA5C105-F3FD-4443-A880-C8E3FBACB842}" presName="rootConnector" presStyleLbl="node2" presStyleIdx="8" presStyleCnt="9"/>
      <dgm:spPr/>
      <dgm:t>
        <a:bodyPr/>
        <a:lstStyle/>
        <a:p>
          <a:endParaRPr lang="es-EC"/>
        </a:p>
      </dgm:t>
    </dgm:pt>
    <dgm:pt modelId="{CE12DA04-96E7-4A0D-A98E-028E94F84777}" type="pres">
      <dgm:prSet presAssocID="{EAA5C105-F3FD-4443-A880-C8E3FBACB842}" presName="hierChild4" presStyleCnt="0"/>
      <dgm:spPr/>
    </dgm:pt>
    <dgm:pt modelId="{32396BE6-45F7-4C58-9700-98C7348A596D}" type="pres">
      <dgm:prSet presAssocID="{5B1FCCDA-AED8-4471-B4AC-B47C09CA026A}" presName="Name37" presStyleLbl="parChTrans1D3" presStyleIdx="16" presStyleCnt="18"/>
      <dgm:spPr/>
      <dgm:t>
        <a:bodyPr/>
        <a:lstStyle/>
        <a:p>
          <a:endParaRPr lang="es-EC"/>
        </a:p>
      </dgm:t>
    </dgm:pt>
    <dgm:pt modelId="{856346B7-CCBE-44A8-9C45-8E794EE8B999}" type="pres">
      <dgm:prSet presAssocID="{57A28B58-8C62-4E55-9B61-3EA2D7AD2866}" presName="hierRoot2" presStyleCnt="0">
        <dgm:presLayoutVars>
          <dgm:hierBranch val="init"/>
        </dgm:presLayoutVars>
      </dgm:prSet>
      <dgm:spPr/>
    </dgm:pt>
    <dgm:pt modelId="{73E5251D-80BE-4D0C-85AF-58D7BB8A7B4F}" type="pres">
      <dgm:prSet presAssocID="{57A28B58-8C62-4E55-9B61-3EA2D7AD2866}" presName="rootComposite" presStyleCnt="0"/>
      <dgm:spPr/>
    </dgm:pt>
    <dgm:pt modelId="{7D52EDD4-4214-4BCB-9B0C-845271DB6568}" type="pres">
      <dgm:prSet presAssocID="{57A28B58-8C62-4E55-9B61-3EA2D7AD2866}" presName="rootText" presStyleLbl="node3" presStyleIdx="16" presStyleCnt="18" custScaleY="254170" custLinFactY="-7886" custLinFactNeighborX="683" custLinFactNeighborY="-100000">
        <dgm:presLayoutVars>
          <dgm:chPref val="3"/>
        </dgm:presLayoutVars>
      </dgm:prSet>
      <dgm:spPr/>
      <dgm:t>
        <a:bodyPr/>
        <a:lstStyle/>
        <a:p>
          <a:endParaRPr lang="es-EC"/>
        </a:p>
      </dgm:t>
    </dgm:pt>
    <dgm:pt modelId="{D23930E7-594B-4920-BE0F-9EE966E0DC9B}" type="pres">
      <dgm:prSet presAssocID="{57A28B58-8C62-4E55-9B61-3EA2D7AD2866}" presName="rootConnector" presStyleLbl="node3" presStyleIdx="16" presStyleCnt="18"/>
      <dgm:spPr/>
      <dgm:t>
        <a:bodyPr/>
        <a:lstStyle/>
        <a:p>
          <a:endParaRPr lang="es-EC"/>
        </a:p>
      </dgm:t>
    </dgm:pt>
    <dgm:pt modelId="{69650C9A-808D-499B-839B-89B11F3C05E3}" type="pres">
      <dgm:prSet presAssocID="{57A28B58-8C62-4E55-9B61-3EA2D7AD2866}" presName="hierChild4" presStyleCnt="0"/>
      <dgm:spPr/>
    </dgm:pt>
    <dgm:pt modelId="{54E0FD25-D5DA-45F6-A425-6D9A537870F1}" type="pres">
      <dgm:prSet presAssocID="{57A28B58-8C62-4E55-9B61-3EA2D7AD2866}" presName="hierChild5" presStyleCnt="0"/>
      <dgm:spPr/>
    </dgm:pt>
    <dgm:pt modelId="{7A16EE5B-3D4F-461A-836A-0AA54C570E88}" type="pres">
      <dgm:prSet presAssocID="{E4A6D9AA-AF0A-4F94-896B-172D094199E2}" presName="Name37" presStyleLbl="parChTrans1D3" presStyleIdx="17" presStyleCnt="18"/>
      <dgm:spPr/>
      <dgm:t>
        <a:bodyPr/>
        <a:lstStyle/>
        <a:p>
          <a:endParaRPr lang="es-EC"/>
        </a:p>
      </dgm:t>
    </dgm:pt>
    <dgm:pt modelId="{840241D6-3BCC-43A2-98BA-677C1682FBDE}" type="pres">
      <dgm:prSet presAssocID="{B9AB004A-3B6F-46C3-A62A-FD3356621DD9}" presName="hierRoot2" presStyleCnt="0">
        <dgm:presLayoutVars>
          <dgm:hierBranch val="init"/>
        </dgm:presLayoutVars>
      </dgm:prSet>
      <dgm:spPr/>
    </dgm:pt>
    <dgm:pt modelId="{8BE3A066-E98E-42DD-8439-03693B3BB257}" type="pres">
      <dgm:prSet presAssocID="{B9AB004A-3B6F-46C3-A62A-FD3356621DD9}" presName="rootComposite" presStyleCnt="0"/>
      <dgm:spPr/>
    </dgm:pt>
    <dgm:pt modelId="{F0411C08-4B7E-4E0E-9E1A-9892A43CEB96}" type="pres">
      <dgm:prSet presAssocID="{B9AB004A-3B6F-46C3-A62A-FD3356621DD9}" presName="rootText" presStyleLbl="node3" presStyleIdx="17" presStyleCnt="18" custScaleY="131917" custLinFactY="-14687" custLinFactNeighborX="683" custLinFactNeighborY="-100000">
        <dgm:presLayoutVars>
          <dgm:chPref val="3"/>
        </dgm:presLayoutVars>
      </dgm:prSet>
      <dgm:spPr/>
      <dgm:t>
        <a:bodyPr/>
        <a:lstStyle/>
        <a:p>
          <a:endParaRPr lang="es-EC"/>
        </a:p>
      </dgm:t>
    </dgm:pt>
    <dgm:pt modelId="{1B82202A-A574-4E99-B34C-146E46230636}" type="pres">
      <dgm:prSet presAssocID="{B9AB004A-3B6F-46C3-A62A-FD3356621DD9}" presName="rootConnector" presStyleLbl="node3" presStyleIdx="17" presStyleCnt="18"/>
      <dgm:spPr/>
      <dgm:t>
        <a:bodyPr/>
        <a:lstStyle/>
        <a:p>
          <a:endParaRPr lang="es-EC"/>
        </a:p>
      </dgm:t>
    </dgm:pt>
    <dgm:pt modelId="{4D2BB362-8A74-4D99-86C9-5453130B80E1}" type="pres">
      <dgm:prSet presAssocID="{B9AB004A-3B6F-46C3-A62A-FD3356621DD9}" presName="hierChild4" presStyleCnt="0"/>
      <dgm:spPr/>
    </dgm:pt>
    <dgm:pt modelId="{F2A81FD9-15D4-4054-89F0-7BCE4E5EDDC3}" type="pres">
      <dgm:prSet presAssocID="{B9AB004A-3B6F-46C3-A62A-FD3356621DD9}" presName="hierChild5" presStyleCnt="0"/>
      <dgm:spPr/>
    </dgm:pt>
    <dgm:pt modelId="{D7E8DBA4-AA15-4A18-A66B-139F7492B14E}" type="pres">
      <dgm:prSet presAssocID="{EAA5C105-F3FD-4443-A880-C8E3FBACB842}" presName="hierChild5" presStyleCnt="0"/>
      <dgm:spPr/>
    </dgm:pt>
    <dgm:pt modelId="{6BA7C0F3-CC9C-4FBB-A908-C67EF302C3DA}" type="pres">
      <dgm:prSet presAssocID="{08C06478-BC5C-4F01-B468-92A0E892B6BC}" presName="hierChild3" presStyleCnt="0"/>
      <dgm:spPr/>
    </dgm:pt>
  </dgm:ptLst>
  <dgm:cxnLst>
    <dgm:cxn modelId="{25F06F53-93FC-468B-909E-0768341668D7}" type="presOf" srcId="{4965B1AB-8DA0-412B-B019-F0D5D9DFB60A}" destId="{84B1DEE1-A67D-4C9F-B188-843E93107643}" srcOrd="1" destOrd="0" presId="urn:microsoft.com/office/officeart/2005/8/layout/orgChart1"/>
    <dgm:cxn modelId="{F8941C3F-98F9-4B8E-9D03-2C7A944E763D}" type="presOf" srcId="{1AF992DB-F40F-4EB5-ACF7-4C6D13148470}" destId="{46FF19C1-3950-4294-87B0-E93A600DFC64}" srcOrd="0" destOrd="0" presId="urn:microsoft.com/office/officeart/2005/8/layout/orgChart1"/>
    <dgm:cxn modelId="{D3AD6AE2-3BD2-402E-B992-BD0C1BD40BB2}" type="presOf" srcId="{A5DDAEDA-CEC3-4F5B-B67A-2879A5D6BC08}" destId="{07878876-99CB-4DCF-8F2C-D8A73CD1EF7C}" srcOrd="0" destOrd="0" presId="urn:microsoft.com/office/officeart/2005/8/layout/orgChart1"/>
    <dgm:cxn modelId="{9FB073F4-BBB2-476E-8E3F-4201D66F06DD}" srcId="{8E2C0CDA-511D-48D6-8433-9F744299A5A6}" destId="{1AF992DB-F40F-4EB5-ACF7-4C6D13148470}" srcOrd="1" destOrd="0" parTransId="{C3423616-E00E-43F8-ADD5-64127E14AC34}" sibTransId="{DE790FA1-6383-4C70-9E23-E324C6AAC0D2}"/>
    <dgm:cxn modelId="{B0E1657E-D2B5-4DAD-A4B3-072727732141}" type="presOf" srcId="{C05A5222-69B2-47C8-B12E-5C04CC44B297}" destId="{89F86B8E-7230-4544-B6C9-92ADC5D5980D}" srcOrd="0" destOrd="0" presId="urn:microsoft.com/office/officeart/2005/8/layout/orgChart1"/>
    <dgm:cxn modelId="{9F03E1CF-2136-4581-9EA0-D2E3B432A762}" type="presOf" srcId="{01574FD3-CB3E-4739-A616-04274E0DA43A}" destId="{B8EB808E-0F1A-4CA3-AADD-DF97B6AD8CA5}" srcOrd="0" destOrd="0" presId="urn:microsoft.com/office/officeart/2005/8/layout/orgChart1"/>
    <dgm:cxn modelId="{F3D81477-25F4-44E5-BCCD-84C89F303FFB}" type="presOf" srcId="{0A61147C-200B-4055-AA98-44E842197174}" destId="{F0B709DC-9341-4331-A13F-1A56714EA50E}" srcOrd="0" destOrd="0" presId="urn:microsoft.com/office/officeart/2005/8/layout/orgChart1"/>
    <dgm:cxn modelId="{A8889665-5613-430F-9ED5-8BD142252EE9}" type="presOf" srcId="{42162A71-553D-495E-8ED8-B936F6E3ABDE}" destId="{8BDA1A2B-B017-4EDD-B596-D12545A1A9EC}" srcOrd="0" destOrd="0" presId="urn:microsoft.com/office/officeart/2005/8/layout/orgChart1"/>
    <dgm:cxn modelId="{3D24D8FD-BA37-4C26-9721-AA7904429750}" type="presOf" srcId="{ED361AC0-C123-4AD8-8791-3A65C1C381B9}" destId="{F0726AE1-1B84-4DCA-9573-5F0870D54D9D}" srcOrd="0" destOrd="0" presId="urn:microsoft.com/office/officeart/2005/8/layout/orgChart1"/>
    <dgm:cxn modelId="{936105C5-52F0-4CB8-B147-73ABC3069B35}" type="presOf" srcId="{6C93D065-E310-4794-A731-07EC9E77F659}" destId="{C899B2C7-7DCF-4E39-B4C1-3F2E7D701713}" srcOrd="1" destOrd="0" presId="urn:microsoft.com/office/officeart/2005/8/layout/orgChart1"/>
    <dgm:cxn modelId="{F7BA91E2-EC96-4D43-B55B-B00FB0F570D1}" type="presOf" srcId="{3D095218-4474-4C51-8399-A0F6FB6BAE37}" destId="{642451E8-61D4-4AE6-85FD-8EA2CC9081C2}" srcOrd="0" destOrd="0" presId="urn:microsoft.com/office/officeart/2005/8/layout/orgChart1"/>
    <dgm:cxn modelId="{A58830C8-C0F3-4A9D-825E-1BDD6005C4BA}" srcId="{BCA681DE-67A7-429E-9F99-C872B2FF322C}" destId="{38FD467C-24CC-43B5-BB15-3632DCDADECB}" srcOrd="0" destOrd="0" parTransId="{C5CDE619-8D1C-4CD7-9B66-02BD00FD94C6}" sibTransId="{12012A58-B414-4983-81BA-C1FD1960F51E}"/>
    <dgm:cxn modelId="{24B4E7DF-82C2-40ED-9A38-454C86AC86C2}" type="presOf" srcId="{46D5565E-86A6-4EFA-95C4-FFB6B64DE8B4}" destId="{06832376-2F31-4793-8F28-D7E6BE5DB8F4}" srcOrd="0" destOrd="0" presId="urn:microsoft.com/office/officeart/2005/8/layout/orgChart1"/>
    <dgm:cxn modelId="{AC08A25B-93D0-487E-925F-7A00F2AD96A9}" type="presOf" srcId="{C92ADB67-9F1C-491B-A07F-72C24A88B9C0}" destId="{2271A0A1-BDDF-42C7-A021-BF5B517F717D}" srcOrd="0" destOrd="0" presId="urn:microsoft.com/office/officeart/2005/8/layout/orgChart1"/>
    <dgm:cxn modelId="{DA1A5F8A-B42D-4E90-9165-B066E989DD5B}" srcId="{EAA5C105-F3FD-4443-A880-C8E3FBACB842}" destId="{B9AB004A-3B6F-46C3-A62A-FD3356621DD9}" srcOrd="1" destOrd="0" parTransId="{E4A6D9AA-AF0A-4F94-896B-172D094199E2}" sibTransId="{6F777F36-1962-4BD1-AC3C-21C5A8BDA360}"/>
    <dgm:cxn modelId="{469DE2F1-BC55-4F2D-A7F5-4908A47E5625}" type="presOf" srcId="{B54FABEB-0AA7-44D6-84C8-A6A4068B45F4}" destId="{05056BAB-27B4-4A24-B511-766EF76794C8}" srcOrd="0" destOrd="0" presId="urn:microsoft.com/office/officeart/2005/8/layout/orgChart1"/>
    <dgm:cxn modelId="{0C259895-80B3-4394-B985-AE5F0F5A2CB8}" srcId="{08C06478-BC5C-4F01-B468-92A0E892B6BC}" destId="{9DDE0BF4-837C-47AD-90AE-625BFACDD236}" srcOrd="4" destOrd="0" parTransId="{86E339A2-F674-4FD6-A47E-DCC5E9B809BA}" sibTransId="{D7C8B9D5-EB5A-4EC5-A9E9-B18CFBFCF14E}"/>
    <dgm:cxn modelId="{BF9F0CB6-874D-45CB-8DA3-84B40B712830}" type="presOf" srcId="{C92ADB67-9F1C-491B-A07F-72C24A88B9C0}" destId="{E87426EF-EE08-41E4-9541-C8C89D45F803}" srcOrd="1" destOrd="0" presId="urn:microsoft.com/office/officeart/2005/8/layout/orgChart1"/>
    <dgm:cxn modelId="{C0345352-BC58-4762-A64A-FB6CA6A7E3E4}" srcId="{08C06478-BC5C-4F01-B468-92A0E892B6BC}" destId="{8E2C0CDA-511D-48D6-8433-9F744299A5A6}" srcOrd="1" destOrd="0" parTransId="{62C35759-EDBA-4E1D-B889-807EA7E4FE25}" sibTransId="{66FF23D9-3744-489F-95FC-1F0BF1659D86}"/>
    <dgm:cxn modelId="{0A5806E1-2FE6-45ED-A2DB-2A4705929295}" type="presOf" srcId="{E4A6D9AA-AF0A-4F94-896B-172D094199E2}" destId="{7A16EE5B-3D4F-461A-836A-0AA54C570E88}" srcOrd="0" destOrd="0" presId="urn:microsoft.com/office/officeart/2005/8/layout/orgChart1"/>
    <dgm:cxn modelId="{E5E9B970-2C32-437E-983F-F7A36777323B}" type="presOf" srcId="{B9AB004A-3B6F-46C3-A62A-FD3356621DD9}" destId="{1B82202A-A574-4E99-B34C-146E46230636}" srcOrd="1" destOrd="0" presId="urn:microsoft.com/office/officeart/2005/8/layout/orgChart1"/>
    <dgm:cxn modelId="{E9BD1A70-EBA9-4F14-98E8-F7B2166C5A68}" type="presOf" srcId="{BCA681DE-67A7-429E-9F99-C872B2FF322C}" destId="{8BAA6590-17B3-4204-9574-10D7F3FD77CE}" srcOrd="1" destOrd="0" presId="urn:microsoft.com/office/officeart/2005/8/layout/orgChart1"/>
    <dgm:cxn modelId="{0ECCA24C-3161-4DA7-A5E5-31EDF0F68941}" type="presOf" srcId="{5EB94302-2555-4946-B6FD-6A2EBD22E15C}" destId="{3BB61847-1DAF-4F2D-9FA8-14B23EFC320E}" srcOrd="1" destOrd="0" presId="urn:microsoft.com/office/officeart/2005/8/layout/orgChart1"/>
    <dgm:cxn modelId="{D8A0CCAA-3321-4FF9-B809-805EF670D99E}" type="presOf" srcId="{01574FD3-CB3E-4739-A616-04274E0DA43A}" destId="{4546A65B-C413-4420-A273-F05BC59A948B}" srcOrd="1" destOrd="0" presId="urn:microsoft.com/office/officeart/2005/8/layout/orgChart1"/>
    <dgm:cxn modelId="{4AFAC85F-6381-4BD0-9B35-A70E499F88CF}" type="presOf" srcId="{FF135BCD-4BBC-4979-A0D2-EBFCB4CC6F0C}" destId="{4961669C-5F72-492A-888C-0D9190E70D5B}" srcOrd="0" destOrd="0" presId="urn:microsoft.com/office/officeart/2005/8/layout/orgChart1"/>
    <dgm:cxn modelId="{71019BB6-477F-4FFE-B1EF-BFE4BABF23EE}" type="presOf" srcId="{606E7DF9-4E19-4C48-AAB2-4207BDD45A84}" destId="{49EBF957-A018-48CC-AE0C-6FE99213EC0C}" srcOrd="0" destOrd="0" presId="urn:microsoft.com/office/officeart/2005/8/layout/orgChart1"/>
    <dgm:cxn modelId="{34FFB570-9AE1-4336-B85F-31473F937C3B}" type="presOf" srcId="{4965B1AB-8DA0-412B-B019-F0D5D9DFB60A}" destId="{136166BB-D86C-4DC9-A810-28142E87F71D}" srcOrd="0" destOrd="0" presId="urn:microsoft.com/office/officeart/2005/8/layout/orgChart1"/>
    <dgm:cxn modelId="{6572455C-4BB4-4D67-9FE1-2D1F0CDF619A}" type="presOf" srcId="{1417F9C6-409D-4D38-954B-460AEFDF64CD}" destId="{E34AA402-5507-44AC-883D-3E4DDB4CE849}" srcOrd="0" destOrd="0" presId="urn:microsoft.com/office/officeart/2005/8/layout/orgChart1"/>
    <dgm:cxn modelId="{42897475-2015-479A-A294-BFD8CA305C64}" type="presOf" srcId="{08C06478-BC5C-4F01-B468-92A0E892B6BC}" destId="{95F0163B-BAA0-484B-8B85-9D5EC62EF218}" srcOrd="1" destOrd="0" presId="urn:microsoft.com/office/officeart/2005/8/layout/orgChart1"/>
    <dgm:cxn modelId="{364491AE-4223-403F-9031-B7EB32F038F8}" type="presOf" srcId="{57A28B58-8C62-4E55-9B61-3EA2D7AD2866}" destId="{D23930E7-594B-4920-BE0F-9EE966E0DC9B}" srcOrd="1" destOrd="0" presId="urn:microsoft.com/office/officeart/2005/8/layout/orgChart1"/>
    <dgm:cxn modelId="{12D05BFF-5A43-40B5-BF05-DCE211799696}" srcId="{C05A5222-69B2-47C8-B12E-5C04CC44B297}" destId="{08C06478-BC5C-4F01-B468-92A0E892B6BC}" srcOrd="0" destOrd="0" parTransId="{89B04892-0C4F-4976-AE63-D71472338390}" sibTransId="{C940842A-03E6-4122-8396-1CE41CDCDE9B}"/>
    <dgm:cxn modelId="{2F6C709A-B838-467C-A45C-51A79D508678}" type="presOf" srcId="{CA251CC0-7286-40B7-A8F5-78628A15CA9A}" destId="{DB9C0B09-B3E0-4D2E-8FC9-AB14A2EDDE15}" srcOrd="0" destOrd="0" presId="urn:microsoft.com/office/officeart/2005/8/layout/orgChart1"/>
    <dgm:cxn modelId="{A06ECE63-B8C1-411F-84B1-47421EF07532}" type="presOf" srcId="{B9AB004A-3B6F-46C3-A62A-FD3356621DD9}" destId="{F0411C08-4B7E-4E0E-9E1A-9892A43CEB96}" srcOrd="0" destOrd="0" presId="urn:microsoft.com/office/officeart/2005/8/layout/orgChart1"/>
    <dgm:cxn modelId="{281C5B6A-5503-4805-BD2A-D3FAE3C7E84C}" type="presOf" srcId="{EAA5C105-F3FD-4443-A880-C8E3FBACB842}" destId="{A146FD9C-3ACA-4EE0-8284-4898889C4C0F}" srcOrd="0" destOrd="0" presId="urn:microsoft.com/office/officeart/2005/8/layout/orgChart1"/>
    <dgm:cxn modelId="{30ACABD4-DA78-4BDB-B278-85B11F9D3922}" type="presOf" srcId="{79CA6B90-D2D0-4890-BB42-CE7524F60F87}" destId="{E350D894-CF88-4837-BF23-CF3CDBD00DBA}" srcOrd="0" destOrd="0" presId="urn:microsoft.com/office/officeart/2005/8/layout/orgChart1"/>
    <dgm:cxn modelId="{74D9538E-F42D-44AC-8D93-05C659541224}" type="presOf" srcId="{7FA744EC-814F-42D7-9034-F14A189885CE}" destId="{BA28CA77-43FF-444A-8FCD-CBF1A8FA1E9B}" srcOrd="0" destOrd="0" presId="urn:microsoft.com/office/officeart/2005/8/layout/orgChart1"/>
    <dgm:cxn modelId="{879C985F-1A20-44B4-BD11-D2B6655E1004}" type="presOf" srcId="{8ACF0153-246F-4479-8BF0-A2B52E2AFDA4}" destId="{6BA72E48-3A96-4123-81CD-E85DF38220FF}" srcOrd="0" destOrd="0" presId="urn:microsoft.com/office/officeart/2005/8/layout/orgChart1"/>
    <dgm:cxn modelId="{92BAF439-6383-4B15-B0F4-D8F8535F9DC7}" type="presOf" srcId="{AD75BF79-CF98-43BF-8D43-74196655F01B}" destId="{85FD7AAC-1539-47E3-8B98-F387E00D0941}" srcOrd="0" destOrd="0" presId="urn:microsoft.com/office/officeart/2005/8/layout/orgChart1"/>
    <dgm:cxn modelId="{13B33776-E81D-4CF4-BFA5-B65E199C70B7}" type="presOf" srcId="{64928C9D-7F66-4BB6-AA19-B446645CCEF8}" destId="{8122DA02-6FFC-42D2-9604-5AD447DD4C3A}" srcOrd="1" destOrd="0" presId="urn:microsoft.com/office/officeart/2005/8/layout/orgChart1"/>
    <dgm:cxn modelId="{ADC3862C-665A-4597-959A-803C6BD59ABA}" srcId="{9DDE0BF4-837C-47AD-90AE-625BFACDD236}" destId="{C5022C4E-5304-4AF4-A672-1D7A14DCDFA3}" srcOrd="1" destOrd="0" parTransId="{0A61147C-200B-4055-AA98-44E842197174}" sibTransId="{222CA950-3C10-4E21-BF77-757E89C0E1E9}"/>
    <dgm:cxn modelId="{B840042D-523F-4FA9-BDB7-09A4FB2680B7}" type="presOf" srcId="{6ED94435-0DDE-4049-BEE7-339CC32DACE2}" destId="{AE3C0D12-3AC6-407E-9188-681CE89E0312}" srcOrd="0" destOrd="0" presId="urn:microsoft.com/office/officeart/2005/8/layout/orgChart1"/>
    <dgm:cxn modelId="{92AFE801-CB14-4262-9482-C6AE9CD5A297}" type="presOf" srcId="{38A0877B-25AE-4078-A7E7-4A51F019BFE3}" destId="{A9DA2AF7-BED8-4CD0-9D01-BD11E2EC8863}" srcOrd="1" destOrd="0" presId="urn:microsoft.com/office/officeart/2005/8/layout/orgChart1"/>
    <dgm:cxn modelId="{E292D50A-9CCE-46A3-BAA6-6585F7DAA2D5}" srcId="{08C06478-BC5C-4F01-B468-92A0E892B6BC}" destId="{EAA5C105-F3FD-4443-A880-C8E3FBACB842}" srcOrd="8" destOrd="0" parTransId="{77862042-A599-4F32-BE68-F863EA8D5A1C}" sibTransId="{876E1632-E3CB-48A7-9AEA-77093D25151A}"/>
    <dgm:cxn modelId="{3C86EB86-B9E2-4094-9F6C-A686C007E50A}" type="presOf" srcId="{3AC23CBD-26D3-4713-B309-B442F0D6A495}" destId="{95021C26-76A7-4295-8858-266840C601CB}" srcOrd="0" destOrd="0" presId="urn:microsoft.com/office/officeart/2005/8/layout/orgChart1"/>
    <dgm:cxn modelId="{5476B6E7-5E26-4802-B2E6-C9B54732E33C}" type="presOf" srcId="{50C4ACE1-F6AA-462F-AF18-BF16489A9A09}" destId="{53BFD8B3-35F3-43EB-A852-652C5C6ED719}" srcOrd="1" destOrd="0" presId="urn:microsoft.com/office/officeart/2005/8/layout/orgChart1"/>
    <dgm:cxn modelId="{305AA175-F141-4EFE-B258-D15034ACEBE9}" type="presOf" srcId="{57A28B58-8C62-4E55-9B61-3EA2D7AD2866}" destId="{7D52EDD4-4214-4BCB-9B0C-845271DB6568}" srcOrd="0" destOrd="0" presId="urn:microsoft.com/office/officeart/2005/8/layout/orgChart1"/>
    <dgm:cxn modelId="{9C3D4DE5-C2BA-4037-91FC-88AB110CBB03}" type="presOf" srcId="{7F463D91-8EA8-49DF-9190-88F1838A21C9}" destId="{8D694DBE-44EB-4C36-B514-8BE3E1A59A4F}" srcOrd="0" destOrd="0" presId="urn:microsoft.com/office/officeart/2005/8/layout/orgChart1"/>
    <dgm:cxn modelId="{0B85EAD7-F4ED-4686-BD21-13D83A70742F}" srcId="{EAA5C105-F3FD-4443-A880-C8E3FBACB842}" destId="{57A28B58-8C62-4E55-9B61-3EA2D7AD2866}" srcOrd="0" destOrd="0" parTransId="{5B1FCCDA-AED8-4471-B4AC-B47C09CA026A}" sibTransId="{FF040E03-C482-429D-B110-ECB57653D5B8}"/>
    <dgm:cxn modelId="{49E2DD5B-5510-434A-B551-AF19F2A00365}" type="presOf" srcId="{C5022C4E-5304-4AF4-A672-1D7A14DCDFA3}" destId="{0F08268E-B3C2-46F0-9778-9A8DD2A7929B}" srcOrd="0" destOrd="0" presId="urn:microsoft.com/office/officeart/2005/8/layout/orgChart1"/>
    <dgm:cxn modelId="{A0684AA9-D7F6-4D7D-B57A-249AE2C18591}" type="presOf" srcId="{C3423616-E00E-43F8-ADD5-64127E14AC34}" destId="{4E5EE77A-35AE-460E-B44C-F9937D4222B5}" srcOrd="0" destOrd="0" presId="urn:microsoft.com/office/officeart/2005/8/layout/orgChart1"/>
    <dgm:cxn modelId="{7FC23B5A-EF2B-4F25-AA98-3569BCFAB102}" type="presOf" srcId="{50C4ACE1-F6AA-462F-AF18-BF16489A9A09}" destId="{77D40137-4BAE-48F7-AC05-92307EEBF942}" srcOrd="0" destOrd="0" presId="urn:microsoft.com/office/officeart/2005/8/layout/orgChart1"/>
    <dgm:cxn modelId="{A92A5225-89BA-41EE-9869-0483684388FA}" type="presOf" srcId="{56E6F077-ED95-4E84-8D85-00D566FC4280}" destId="{1AB3058E-F869-4201-A8D2-00B4E9287038}" srcOrd="0" destOrd="0" presId="urn:microsoft.com/office/officeart/2005/8/layout/orgChart1"/>
    <dgm:cxn modelId="{0D8426FA-14F6-423E-B9AD-079E8E81BB09}" srcId="{EE2EB0E7-4BA6-4DC4-900A-C761FF4974CA}" destId="{5EB94302-2555-4946-B6FD-6A2EBD22E15C}" srcOrd="0" destOrd="0" parTransId="{6ED94435-0DDE-4049-BEE7-339CC32DACE2}" sibTransId="{F163699B-67D5-4A97-AE96-9881A53B8B71}"/>
    <dgm:cxn modelId="{9273C22C-6EAC-4459-9FF5-1B01394AE686}" type="presOf" srcId="{8E2C0CDA-511D-48D6-8433-9F744299A5A6}" destId="{1DE36E03-5375-456D-92AC-D6C1B8FEB896}" srcOrd="1" destOrd="0" presId="urn:microsoft.com/office/officeart/2005/8/layout/orgChart1"/>
    <dgm:cxn modelId="{F015DEBB-E4F8-4D8F-B252-19169284B96E}" srcId="{08C06478-BC5C-4F01-B468-92A0E892B6BC}" destId="{BCA681DE-67A7-429E-9F99-C872B2FF322C}" srcOrd="0" destOrd="0" parTransId="{767391C8-EEB0-4156-9054-DE0816FC17FA}" sibTransId="{C9F773AC-E981-48E1-B94A-9EB8B6A7A31B}"/>
    <dgm:cxn modelId="{506940CB-FD52-4AED-BCEB-045EE066889E}" type="presOf" srcId="{947FF3B8-7CDF-466D-8230-34D9F43858E4}" destId="{A3C677CB-E4B0-447D-8EBC-18229E9491CF}" srcOrd="1" destOrd="0" presId="urn:microsoft.com/office/officeart/2005/8/layout/orgChart1"/>
    <dgm:cxn modelId="{88334A13-CC06-4D8E-882C-5C84DBBCE833}" srcId="{EE2EB0E7-4BA6-4DC4-900A-C761FF4974CA}" destId="{947FF3B8-7CDF-466D-8230-34D9F43858E4}" srcOrd="1" destOrd="0" parTransId="{621B2A0D-28F9-45B5-8BB5-4E2D5495A2AA}" sibTransId="{6653AC1D-4C71-4970-A73B-2BA3534D6407}"/>
    <dgm:cxn modelId="{3674816D-4573-4201-B6B6-19818F6DE44B}" srcId="{7FA744EC-814F-42D7-9034-F14A189885CE}" destId="{CA251CC0-7286-40B7-A8F5-78628A15CA9A}" srcOrd="1" destOrd="0" parTransId="{8ACF0153-246F-4479-8BF0-A2B52E2AFDA4}" sibTransId="{0F8042E8-C353-4E03-BA10-240F0233A31F}"/>
    <dgm:cxn modelId="{308D0C45-16B8-4CBF-95F0-E1DBB7CEFF0B}" type="presOf" srcId="{6C93D065-E310-4794-A731-07EC9E77F659}" destId="{465843F2-E9D3-4ADD-9C2D-1DB5B9FDC6A4}" srcOrd="0" destOrd="0" presId="urn:microsoft.com/office/officeart/2005/8/layout/orgChart1"/>
    <dgm:cxn modelId="{3DCC9A82-403A-4429-B49C-69A003936D58}" type="presOf" srcId="{AD75BF79-CF98-43BF-8D43-74196655F01B}" destId="{B692ED70-BBE1-4879-955F-8E97AE46DD10}" srcOrd="1" destOrd="0" presId="urn:microsoft.com/office/officeart/2005/8/layout/orgChart1"/>
    <dgm:cxn modelId="{7488E210-3733-4653-873F-D13512EAF922}" type="presOf" srcId="{C5022C4E-5304-4AF4-A672-1D7A14DCDFA3}" destId="{16C476CC-CBA4-45D9-AFF1-96304C0919CC}" srcOrd="1" destOrd="0" presId="urn:microsoft.com/office/officeart/2005/8/layout/orgChart1"/>
    <dgm:cxn modelId="{153DC038-4CF0-4753-BEF4-BCCCCB484F8D}" type="presOf" srcId="{4C592C5F-4E22-4F00-889D-3C59E0ADB644}" destId="{C0ED34B8-6E52-4E70-BEB4-3DE720587333}" srcOrd="0" destOrd="0" presId="urn:microsoft.com/office/officeart/2005/8/layout/orgChart1"/>
    <dgm:cxn modelId="{1F54BF5E-48C5-4E0E-B31C-BA4B9B6878BC}" srcId="{08C06478-BC5C-4F01-B468-92A0E892B6BC}" destId="{EE2EB0E7-4BA6-4DC4-900A-C761FF4974CA}" srcOrd="6" destOrd="0" parTransId="{3D095218-4474-4C51-8399-A0F6FB6BAE37}" sibTransId="{3DC67855-FCF9-47B6-B1F9-D0968564F04B}"/>
    <dgm:cxn modelId="{7DC8E5D1-8A91-4B1C-AEFF-00301B83F322}" srcId="{9DDE0BF4-837C-47AD-90AE-625BFACDD236}" destId="{606E7DF9-4E19-4C48-AAB2-4207BDD45A84}" srcOrd="0" destOrd="0" parTransId="{42162A71-553D-495E-8ED8-B936F6E3ABDE}" sibTransId="{0E751255-B9A1-483C-BA34-1D910A25BF59}"/>
    <dgm:cxn modelId="{1AD512CE-77E4-4503-A1CA-6CA0B60792D8}" type="presOf" srcId="{1AF992DB-F40F-4EB5-ACF7-4C6D13148470}" destId="{92FC50DA-5338-4A51-A0BB-5B386C3FEE0C}" srcOrd="1" destOrd="0" presId="urn:microsoft.com/office/officeart/2005/8/layout/orgChart1"/>
    <dgm:cxn modelId="{D622F73C-4FE7-4E99-8F99-3D50489D7674}" type="presOf" srcId="{86E339A2-F674-4FD6-A47E-DCC5E9B809BA}" destId="{4AC23C82-7B2F-42C6-BEB7-785FDD24FB7D}" srcOrd="0" destOrd="0" presId="urn:microsoft.com/office/officeart/2005/8/layout/orgChart1"/>
    <dgm:cxn modelId="{1000EDED-5665-4D7A-BAA3-8111B5955D2F}" type="presOf" srcId="{1417F9C6-409D-4D38-954B-460AEFDF64CD}" destId="{1D4794E3-D9A9-4103-AA32-1998DB3EAC38}" srcOrd="1" destOrd="0" presId="urn:microsoft.com/office/officeart/2005/8/layout/orgChart1"/>
    <dgm:cxn modelId="{6DE84879-BBE9-4861-8E14-9F4E7CB9F7EF}" type="presOf" srcId="{767391C8-EEB0-4156-9054-DE0816FC17FA}" destId="{20DFD7B6-6E9C-45E9-8632-8A7013EF4669}" srcOrd="0" destOrd="0" presId="urn:microsoft.com/office/officeart/2005/8/layout/orgChart1"/>
    <dgm:cxn modelId="{7CF6CF91-E566-4BD5-B2A0-032B529750CE}" type="presOf" srcId="{38FD467C-24CC-43B5-BB15-3632DCDADECB}" destId="{79ADE301-1956-4E15-9BCA-8F6EE4A31BC7}" srcOrd="1" destOrd="0" presId="urn:microsoft.com/office/officeart/2005/8/layout/orgChart1"/>
    <dgm:cxn modelId="{F43262B5-7841-4833-A390-EF74D127D48F}" type="presOf" srcId="{7F463D91-8EA8-49DF-9190-88F1838A21C9}" destId="{E3D6E61A-1BE1-448E-AD05-CE579DCD83E7}" srcOrd="1" destOrd="0" presId="urn:microsoft.com/office/officeart/2005/8/layout/orgChart1"/>
    <dgm:cxn modelId="{B63E2B78-B6E7-4D8F-99A3-1F267742999B}" type="presOf" srcId="{9DDE0BF4-837C-47AD-90AE-625BFACDD236}" destId="{B1D7744E-C7BE-45F3-93EE-E0EAAC9E16F4}" srcOrd="1" destOrd="0" presId="urn:microsoft.com/office/officeart/2005/8/layout/orgChart1"/>
    <dgm:cxn modelId="{6DA0FC3B-4812-4946-970D-276C5B68120B}" type="presOf" srcId="{1D69ED81-11D1-4730-B928-F0079C3E73FB}" destId="{5C914BAE-25B6-4015-BF80-DFAB34C89F30}" srcOrd="1" destOrd="0" presId="urn:microsoft.com/office/officeart/2005/8/layout/orgChart1"/>
    <dgm:cxn modelId="{E57D506B-54C0-4007-8F32-479EFB623890}" type="presOf" srcId="{38A0877B-25AE-4078-A7E7-4A51F019BFE3}" destId="{75875E02-E179-49AA-91F7-9D5CCF75543A}" srcOrd="0" destOrd="0" presId="urn:microsoft.com/office/officeart/2005/8/layout/orgChart1"/>
    <dgm:cxn modelId="{2FE65210-8E9A-4007-A293-9C4D4FFE1482}" type="presOf" srcId="{59EBE5F4-6C14-410E-A5D8-9CE8D96A0B40}" destId="{853051A2-721A-44CE-9030-510D4945E6FD}" srcOrd="0" destOrd="0" presId="urn:microsoft.com/office/officeart/2005/8/layout/orgChart1"/>
    <dgm:cxn modelId="{D8DF786A-DD69-461F-89DD-2AB1E7EDB15C}" srcId="{08C06478-BC5C-4F01-B468-92A0E892B6BC}" destId="{4965B1AB-8DA0-412B-B019-F0D5D9DFB60A}" srcOrd="2" destOrd="0" parTransId="{59EBE5F4-6C14-410E-A5D8-9CE8D96A0B40}" sibTransId="{49E8C0D3-446D-439F-B84B-5E84C7FF9865}"/>
    <dgm:cxn modelId="{D47EFC47-F61F-42FA-98CA-734DFDAE7928}" type="presOf" srcId="{621B2A0D-28F9-45B5-8BB5-4E2D5495A2AA}" destId="{E6C541B4-F5CE-4459-8C2C-71EA214D54CC}" srcOrd="0" destOrd="0" presId="urn:microsoft.com/office/officeart/2005/8/layout/orgChart1"/>
    <dgm:cxn modelId="{95DE95EF-1027-4A08-852B-6B13001F7E4B}" type="presOf" srcId="{00FB98FA-E59F-4AEE-8213-6A06CD09EC95}" destId="{DF157058-4908-4069-8E2A-4B50E822BD04}" srcOrd="0" destOrd="0" presId="urn:microsoft.com/office/officeart/2005/8/layout/orgChart1"/>
    <dgm:cxn modelId="{6052AE83-DB5B-4865-AF26-11F4D10237E2}" type="presOf" srcId="{A5DDAEDA-CEC3-4F5B-B67A-2879A5D6BC08}" destId="{A88EA981-3E02-4B98-A7F4-965C8D2D081D}" srcOrd="1" destOrd="0" presId="urn:microsoft.com/office/officeart/2005/8/layout/orgChart1"/>
    <dgm:cxn modelId="{059F2212-BE52-4D3B-AA58-C098D3C59DF0}" srcId="{BCA681DE-67A7-429E-9F99-C872B2FF322C}" destId="{1D69ED81-11D1-4730-B928-F0079C3E73FB}" srcOrd="1" destOrd="0" parTransId="{FF135BCD-4BBC-4979-A0D2-EBFCB4CC6F0C}" sibTransId="{0F0FB60C-4132-4670-B0C9-715CD34AD39D}"/>
    <dgm:cxn modelId="{D630B050-A314-479C-9E7C-B324EB8AB73B}" type="presOf" srcId="{85F5E177-EFEC-4592-836F-BAA30473D11A}" destId="{D9B94A6B-BEAE-4FAD-887F-A7FCD09024E0}" srcOrd="0" destOrd="0" presId="urn:microsoft.com/office/officeart/2005/8/layout/orgChart1"/>
    <dgm:cxn modelId="{0278FBA6-04B3-41A8-A4B5-23D3063FD1D9}" type="presOf" srcId="{606E7DF9-4E19-4C48-AAB2-4207BDD45A84}" destId="{4F217F1D-F52A-481F-A279-F6133B1D7BE1}" srcOrd="1" destOrd="0" presId="urn:microsoft.com/office/officeart/2005/8/layout/orgChart1"/>
    <dgm:cxn modelId="{65283A4F-5F6D-437F-ACAC-2262D78A5948}" srcId="{4965B1AB-8DA0-412B-B019-F0D5D9DFB60A}" destId="{7F463D91-8EA8-49DF-9190-88F1838A21C9}" srcOrd="1" destOrd="0" parTransId="{C5B730E4-6FAB-421C-A299-0469BB663EEF}" sibTransId="{54790AC9-8A18-4BE0-862A-9577DEE6DFD5}"/>
    <dgm:cxn modelId="{90132C64-1CCC-49ED-BB5C-ED4D5EBBC4C9}" type="presOf" srcId="{EE2EB0E7-4BA6-4DC4-900A-C761FF4974CA}" destId="{886A0DF5-E64D-451F-9762-FC542A5C0A8B}" srcOrd="0" destOrd="0" presId="urn:microsoft.com/office/officeart/2005/8/layout/orgChart1"/>
    <dgm:cxn modelId="{8A25A3F4-E8D0-422D-87E8-28D3CF690E06}" type="presOf" srcId="{77862042-A599-4F32-BE68-F863EA8D5A1C}" destId="{8CC30CE2-73C0-461B-A833-78A4EF83E98C}" srcOrd="0" destOrd="0" presId="urn:microsoft.com/office/officeart/2005/8/layout/orgChart1"/>
    <dgm:cxn modelId="{655D0B2A-E9A3-40DE-B5A6-AC03D12A5B53}" srcId="{38A0877B-25AE-4078-A7E7-4A51F019BFE3}" destId="{64928C9D-7F66-4BB6-AA19-B446645CCEF8}" srcOrd="0" destOrd="0" parTransId="{ED361AC0-C123-4AD8-8791-3A65C1C381B9}" sibTransId="{DA23FAEB-B857-499E-B4D6-B1C7BA5B983B}"/>
    <dgm:cxn modelId="{89D8BC86-5949-46AE-9885-DBED6A096131}" type="presOf" srcId="{9DDE0BF4-837C-47AD-90AE-625BFACDD236}" destId="{D313C78D-3866-419B-AAFC-91AC5AE704F1}" srcOrd="0" destOrd="0" presId="urn:microsoft.com/office/officeart/2005/8/layout/orgChart1"/>
    <dgm:cxn modelId="{15DA4C23-F18B-46B4-B56C-01A3D8EA9929}" srcId="{8E2C0CDA-511D-48D6-8433-9F744299A5A6}" destId="{6C93D065-E310-4794-A731-07EC9E77F659}" srcOrd="0" destOrd="0" parTransId="{79CA6B90-D2D0-4890-BB42-CE7524F60F87}" sibTransId="{7B083C56-1251-4B34-97C1-85BD139F9385}"/>
    <dgm:cxn modelId="{FD64F2EC-43C0-4240-84FA-F805F0A43CD8}" srcId="{08C06478-BC5C-4F01-B468-92A0E892B6BC}" destId="{38A0877B-25AE-4078-A7E7-4A51F019BFE3}" srcOrd="7" destOrd="0" parTransId="{85F5E177-EFEC-4592-836F-BAA30473D11A}" sibTransId="{F1A50A6E-D2BB-4F13-8C0E-B622FFAF8914}"/>
    <dgm:cxn modelId="{00D27A56-5612-4143-919E-59936BCDA628}" type="presOf" srcId="{C5CDE619-8D1C-4CD7-9B66-02BD00FD94C6}" destId="{2B83F10E-A616-468F-AE28-3784A3E93842}" srcOrd="0" destOrd="0" presId="urn:microsoft.com/office/officeart/2005/8/layout/orgChart1"/>
    <dgm:cxn modelId="{F06A1CF5-0677-4E0E-96B4-993A75A19DE5}" type="presOf" srcId="{EAA5C105-F3FD-4443-A880-C8E3FBACB842}" destId="{E89F4701-5E15-4D70-BD1F-E98722BB186D}" srcOrd="1" destOrd="0" presId="urn:microsoft.com/office/officeart/2005/8/layout/orgChart1"/>
    <dgm:cxn modelId="{4583530F-6217-4662-B580-7AB04DD891DF}" type="presOf" srcId="{1D69ED81-11D1-4730-B928-F0079C3E73FB}" destId="{289C8307-01F9-4DA6-AE01-04F94128D8B8}" srcOrd="0" destOrd="0" presId="urn:microsoft.com/office/officeart/2005/8/layout/orgChart1"/>
    <dgm:cxn modelId="{F1652CBC-454F-4C07-9712-76AAEC327272}" type="presOf" srcId="{5EB94302-2555-4946-B6FD-6A2EBD22E15C}" destId="{630B8E0F-4CB7-4554-853A-E0E412F7BA6B}" srcOrd="0" destOrd="0" presId="urn:microsoft.com/office/officeart/2005/8/layout/orgChart1"/>
    <dgm:cxn modelId="{3F920FEC-4E2F-4EB2-BC79-DA1EE2ADB108}" type="presOf" srcId="{8E2C0CDA-511D-48D6-8433-9F744299A5A6}" destId="{11025595-D46F-4F3A-BE86-F503049D7B41}" srcOrd="0" destOrd="0" presId="urn:microsoft.com/office/officeart/2005/8/layout/orgChart1"/>
    <dgm:cxn modelId="{3992C207-FE58-4588-800D-77AA253C3726}" type="presOf" srcId="{08C06478-BC5C-4F01-B468-92A0E892B6BC}" destId="{D50D09BE-D594-402C-9F2E-93C4F506D09A}" srcOrd="0" destOrd="0" presId="urn:microsoft.com/office/officeart/2005/8/layout/orgChart1"/>
    <dgm:cxn modelId="{182F5187-DB20-493C-B665-2DCF10140B7B}" type="presOf" srcId="{5B1FCCDA-AED8-4471-B4AC-B47C09CA026A}" destId="{32396BE6-45F7-4C58-9700-98C7348A596D}" srcOrd="0" destOrd="0" presId="urn:microsoft.com/office/officeart/2005/8/layout/orgChart1"/>
    <dgm:cxn modelId="{56EB4DCC-115C-4044-A2EE-4A5F76460F49}" type="presOf" srcId="{7FA744EC-814F-42D7-9034-F14A189885CE}" destId="{DC8CD018-848E-4F6C-9EDC-F424EEBD26D9}" srcOrd="1" destOrd="0" presId="urn:microsoft.com/office/officeart/2005/8/layout/orgChart1"/>
    <dgm:cxn modelId="{4E184986-1DBC-469C-A955-A81114CB494F}" srcId="{4965B1AB-8DA0-412B-B019-F0D5D9DFB60A}" destId="{AD75BF79-CF98-43BF-8D43-74196655F01B}" srcOrd="0" destOrd="0" parTransId="{4C592C5F-4E22-4F00-889D-3C59E0ADB644}" sibTransId="{753101B5-2726-4171-A1C6-A76A327D1706}"/>
    <dgm:cxn modelId="{921A7BA0-102C-4B16-B075-4BAB8A28D448}" srcId="{08C06478-BC5C-4F01-B468-92A0E892B6BC}" destId="{7FA744EC-814F-42D7-9034-F14A189885CE}" srcOrd="3" destOrd="0" parTransId="{00FB98FA-E59F-4AEE-8213-6A06CD09EC95}" sibTransId="{11A8E98A-192B-4A80-BB37-043D209A27D5}"/>
    <dgm:cxn modelId="{611A4D55-81F2-4CAD-845B-C4B819E53E1A}" type="presOf" srcId="{C5B730E4-6FAB-421C-A299-0469BB663EEF}" destId="{D053561F-68E6-4DA0-9E99-B855DC0CBED3}" srcOrd="0" destOrd="0" presId="urn:microsoft.com/office/officeart/2005/8/layout/orgChart1"/>
    <dgm:cxn modelId="{65E6251F-D096-48FA-8A7E-9487D751518B}" type="presOf" srcId="{64928C9D-7F66-4BB6-AA19-B446645CCEF8}" destId="{0DAF6E05-9374-4106-8F76-AD7D34EF010F}" srcOrd="0" destOrd="0" presId="urn:microsoft.com/office/officeart/2005/8/layout/orgChart1"/>
    <dgm:cxn modelId="{CF080743-FFAC-4A34-9D9B-A7D8D6A6EFC8}" type="presOf" srcId="{62C35759-EDBA-4E1D-B889-807EA7E4FE25}" destId="{2E1BEDCC-0709-4BFF-9774-B691ACA0706D}" srcOrd="0" destOrd="0" presId="urn:microsoft.com/office/officeart/2005/8/layout/orgChart1"/>
    <dgm:cxn modelId="{A528F53F-8038-448E-B06A-B017A95A7B30}" srcId="{A5DDAEDA-CEC3-4F5B-B67A-2879A5D6BC08}" destId="{50C4ACE1-F6AA-462F-AF18-BF16489A9A09}" srcOrd="0" destOrd="0" parTransId="{56E6F077-ED95-4E84-8D85-00D566FC4280}" sibTransId="{066C9C46-831A-481D-B69B-48D84042473A}"/>
    <dgm:cxn modelId="{B62222A4-EFCF-4CD8-82D8-22BBC4F7CB6A}" srcId="{A5DDAEDA-CEC3-4F5B-B67A-2879A5D6BC08}" destId="{C92ADB67-9F1C-491B-A07F-72C24A88B9C0}" srcOrd="1" destOrd="0" parTransId="{B54FABEB-0AA7-44D6-84C8-A6A4068B45F4}" sibTransId="{B9436A33-453E-4DAE-A4D1-666D4633563E}"/>
    <dgm:cxn modelId="{C5108067-EC75-4C13-B65A-3BC11852E7ED}" type="presOf" srcId="{BCA681DE-67A7-429E-9F99-C872B2FF322C}" destId="{61A8483E-67E7-4446-8FB3-CFDFE37BB264}" srcOrd="0" destOrd="0" presId="urn:microsoft.com/office/officeart/2005/8/layout/orgChart1"/>
    <dgm:cxn modelId="{B165E58F-A7AC-40FC-B119-053C2A571B09}" type="presOf" srcId="{947FF3B8-7CDF-466D-8230-34D9F43858E4}" destId="{1912CD10-D3F6-4A92-9DDD-4E5B6D97E287}" srcOrd="0" destOrd="0" presId="urn:microsoft.com/office/officeart/2005/8/layout/orgChart1"/>
    <dgm:cxn modelId="{62C1A3C0-9658-4F38-AEF7-FC600282CAC9}" type="presOf" srcId="{CA251CC0-7286-40B7-A8F5-78628A15CA9A}" destId="{D0292C64-5910-41C0-BED0-20F543AFE0CC}" srcOrd="1" destOrd="0" presId="urn:microsoft.com/office/officeart/2005/8/layout/orgChart1"/>
    <dgm:cxn modelId="{4190B2EB-D09E-4A06-8CB4-81D4FD940430}" srcId="{38A0877B-25AE-4078-A7E7-4A51F019BFE3}" destId="{01574FD3-CB3E-4739-A616-04274E0DA43A}" srcOrd="1" destOrd="0" parTransId="{BD4A550D-3180-4F0E-BD17-D5B3E4DD3DF8}" sibTransId="{8774AD0B-F935-487C-A2A4-17944D00A0F7}"/>
    <dgm:cxn modelId="{AF573D88-1BEF-4465-B6B1-E5FAF00FE8AC}" type="presOf" srcId="{38FD467C-24CC-43B5-BB15-3632DCDADECB}" destId="{0C468C2E-A0EF-4389-A2C4-C0CDC87B18D6}" srcOrd="0" destOrd="0" presId="urn:microsoft.com/office/officeart/2005/8/layout/orgChart1"/>
    <dgm:cxn modelId="{18B6191F-6D29-4A89-AA40-131587CD2FFB}" srcId="{7FA744EC-814F-42D7-9034-F14A189885CE}" destId="{1417F9C6-409D-4D38-954B-460AEFDF64CD}" srcOrd="0" destOrd="0" parTransId="{46D5565E-86A6-4EFA-95C4-FFB6B64DE8B4}" sibTransId="{86435784-9B89-4AE6-8614-A5BEA677412B}"/>
    <dgm:cxn modelId="{AF54CD74-C09D-4FCE-B329-45F709CA3405}" type="presOf" srcId="{EE2EB0E7-4BA6-4DC4-900A-C761FF4974CA}" destId="{BD9F98F9-4189-4DA2-8681-287D059C5052}" srcOrd="1" destOrd="0" presId="urn:microsoft.com/office/officeart/2005/8/layout/orgChart1"/>
    <dgm:cxn modelId="{1007EB9A-BA06-4B4A-B188-09EA4FFC3573}" srcId="{08C06478-BC5C-4F01-B468-92A0E892B6BC}" destId="{A5DDAEDA-CEC3-4F5B-B67A-2879A5D6BC08}" srcOrd="5" destOrd="0" parTransId="{3AC23CBD-26D3-4713-B309-B442F0D6A495}" sibTransId="{AF0E7AB5-71C2-4A3C-8A14-07FA8D8B9CDF}"/>
    <dgm:cxn modelId="{EE7391EF-6463-4D05-8478-BEE1713AFE4A}" type="presOf" srcId="{BD4A550D-3180-4F0E-BD17-D5B3E4DD3DF8}" destId="{41316D1B-395A-48D3-A30C-024D2D6917A1}" srcOrd="0" destOrd="0" presId="urn:microsoft.com/office/officeart/2005/8/layout/orgChart1"/>
    <dgm:cxn modelId="{4EF7C74B-6F20-40F3-B75D-82BED6D7FE53}" type="presParOf" srcId="{89F86B8E-7230-4544-B6C9-92ADC5D5980D}" destId="{C3344BDC-4262-42D5-AD86-51C6E15B93D5}" srcOrd="0" destOrd="0" presId="urn:microsoft.com/office/officeart/2005/8/layout/orgChart1"/>
    <dgm:cxn modelId="{6A828E03-4C3D-495C-8B48-1F6C7D8B9018}" type="presParOf" srcId="{C3344BDC-4262-42D5-AD86-51C6E15B93D5}" destId="{DF9740F1-056E-4C83-9DEE-A57B62FDF96F}" srcOrd="0" destOrd="0" presId="urn:microsoft.com/office/officeart/2005/8/layout/orgChart1"/>
    <dgm:cxn modelId="{4A3CD76F-E393-4231-83B5-9544D078B488}" type="presParOf" srcId="{DF9740F1-056E-4C83-9DEE-A57B62FDF96F}" destId="{D50D09BE-D594-402C-9F2E-93C4F506D09A}" srcOrd="0" destOrd="0" presId="urn:microsoft.com/office/officeart/2005/8/layout/orgChart1"/>
    <dgm:cxn modelId="{5D523684-AB77-4307-8FF0-71941370E529}" type="presParOf" srcId="{DF9740F1-056E-4C83-9DEE-A57B62FDF96F}" destId="{95F0163B-BAA0-484B-8B85-9D5EC62EF218}" srcOrd="1" destOrd="0" presId="urn:microsoft.com/office/officeart/2005/8/layout/orgChart1"/>
    <dgm:cxn modelId="{F599EA6A-907C-4727-86A9-7E81CCD9F1D7}" type="presParOf" srcId="{C3344BDC-4262-42D5-AD86-51C6E15B93D5}" destId="{3F516644-032B-4AF9-8021-0CFB23FF211F}" srcOrd="1" destOrd="0" presId="urn:microsoft.com/office/officeart/2005/8/layout/orgChart1"/>
    <dgm:cxn modelId="{DCD6D82E-FDB7-4F32-BEF1-5B3A93000225}" type="presParOf" srcId="{3F516644-032B-4AF9-8021-0CFB23FF211F}" destId="{20DFD7B6-6E9C-45E9-8632-8A7013EF4669}" srcOrd="0" destOrd="0" presId="urn:microsoft.com/office/officeart/2005/8/layout/orgChart1"/>
    <dgm:cxn modelId="{72E6EFB1-10C5-4C06-8DFF-25DBFB493C58}" type="presParOf" srcId="{3F516644-032B-4AF9-8021-0CFB23FF211F}" destId="{F7F7B6BA-88FA-4B80-8C3F-1C388237B5C3}" srcOrd="1" destOrd="0" presId="urn:microsoft.com/office/officeart/2005/8/layout/orgChart1"/>
    <dgm:cxn modelId="{39FCD37B-AE31-447F-8D83-61C23A605D2C}" type="presParOf" srcId="{F7F7B6BA-88FA-4B80-8C3F-1C388237B5C3}" destId="{B16EA46E-76F5-4A57-9338-8084DB1190F0}" srcOrd="0" destOrd="0" presId="urn:microsoft.com/office/officeart/2005/8/layout/orgChart1"/>
    <dgm:cxn modelId="{0C5B0BEE-179E-4F1A-BB4C-CACF998F2BB5}" type="presParOf" srcId="{B16EA46E-76F5-4A57-9338-8084DB1190F0}" destId="{61A8483E-67E7-4446-8FB3-CFDFE37BB264}" srcOrd="0" destOrd="0" presId="urn:microsoft.com/office/officeart/2005/8/layout/orgChart1"/>
    <dgm:cxn modelId="{6000D988-5E57-43DD-A3F4-0298B85228E0}" type="presParOf" srcId="{B16EA46E-76F5-4A57-9338-8084DB1190F0}" destId="{8BAA6590-17B3-4204-9574-10D7F3FD77CE}" srcOrd="1" destOrd="0" presId="urn:microsoft.com/office/officeart/2005/8/layout/orgChart1"/>
    <dgm:cxn modelId="{69D92ECE-79C8-446C-B687-CB55DD8DE636}" type="presParOf" srcId="{F7F7B6BA-88FA-4B80-8C3F-1C388237B5C3}" destId="{08BDDC79-DF4E-47F8-934A-A565F34BA96D}" srcOrd="1" destOrd="0" presId="urn:microsoft.com/office/officeart/2005/8/layout/orgChart1"/>
    <dgm:cxn modelId="{B63E4353-0A6A-447A-A803-CF3CCB0ACDA4}" type="presParOf" srcId="{08BDDC79-DF4E-47F8-934A-A565F34BA96D}" destId="{2B83F10E-A616-468F-AE28-3784A3E93842}" srcOrd="0" destOrd="0" presId="urn:microsoft.com/office/officeart/2005/8/layout/orgChart1"/>
    <dgm:cxn modelId="{1FC65AE1-72CE-4658-A046-2CBC73301895}" type="presParOf" srcId="{08BDDC79-DF4E-47F8-934A-A565F34BA96D}" destId="{DFBB1FD2-150A-4879-9EDF-4F8156F8A33E}" srcOrd="1" destOrd="0" presId="urn:microsoft.com/office/officeart/2005/8/layout/orgChart1"/>
    <dgm:cxn modelId="{F63A78B1-406D-4E02-B5AB-3E8E9D66D092}" type="presParOf" srcId="{DFBB1FD2-150A-4879-9EDF-4F8156F8A33E}" destId="{D8A9B408-9AEC-4207-AA54-DCA1762BFC4C}" srcOrd="0" destOrd="0" presId="urn:microsoft.com/office/officeart/2005/8/layout/orgChart1"/>
    <dgm:cxn modelId="{B1F46B0D-A1E1-4EA4-AB28-FC993061F820}" type="presParOf" srcId="{D8A9B408-9AEC-4207-AA54-DCA1762BFC4C}" destId="{0C468C2E-A0EF-4389-A2C4-C0CDC87B18D6}" srcOrd="0" destOrd="0" presId="urn:microsoft.com/office/officeart/2005/8/layout/orgChart1"/>
    <dgm:cxn modelId="{D280117C-4A2C-4F9E-8FE7-CC04974D7C55}" type="presParOf" srcId="{D8A9B408-9AEC-4207-AA54-DCA1762BFC4C}" destId="{79ADE301-1956-4E15-9BCA-8F6EE4A31BC7}" srcOrd="1" destOrd="0" presId="urn:microsoft.com/office/officeart/2005/8/layout/orgChart1"/>
    <dgm:cxn modelId="{0CD65C9B-65BA-41AC-9CB7-3743457ED47F}" type="presParOf" srcId="{DFBB1FD2-150A-4879-9EDF-4F8156F8A33E}" destId="{A883A7AB-E697-4D91-9122-CF549D324BCA}" srcOrd="1" destOrd="0" presId="urn:microsoft.com/office/officeart/2005/8/layout/orgChart1"/>
    <dgm:cxn modelId="{D8899349-DE31-41E7-9557-921E0A8BA39C}" type="presParOf" srcId="{DFBB1FD2-150A-4879-9EDF-4F8156F8A33E}" destId="{9F86A3F0-65E3-4D93-8AEA-FB30BC38922D}" srcOrd="2" destOrd="0" presId="urn:microsoft.com/office/officeart/2005/8/layout/orgChart1"/>
    <dgm:cxn modelId="{3A8202A5-AD03-4674-8EB7-C3578DDEF02F}" type="presParOf" srcId="{08BDDC79-DF4E-47F8-934A-A565F34BA96D}" destId="{4961669C-5F72-492A-888C-0D9190E70D5B}" srcOrd="2" destOrd="0" presId="urn:microsoft.com/office/officeart/2005/8/layout/orgChart1"/>
    <dgm:cxn modelId="{09A65CF9-6130-4B2B-983B-EEFA18685554}" type="presParOf" srcId="{08BDDC79-DF4E-47F8-934A-A565F34BA96D}" destId="{B9740011-0E81-47BA-A117-D9BF63506C7F}" srcOrd="3" destOrd="0" presId="urn:microsoft.com/office/officeart/2005/8/layout/orgChart1"/>
    <dgm:cxn modelId="{E4903E3B-AE20-45D8-9499-9979AC0CF086}" type="presParOf" srcId="{B9740011-0E81-47BA-A117-D9BF63506C7F}" destId="{2B3B12CE-BAB2-40C9-ABB9-062FE06E0CA1}" srcOrd="0" destOrd="0" presId="urn:microsoft.com/office/officeart/2005/8/layout/orgChart1"/>
    <dgm:cxn modelId="{6A3C9D89-2072-4B88-A92B-2A5ED3E75C78}" type="presParOf" srcId="{2B3B12CE-BAB2-40C9-ABB9-062FE06E0CA1}" destId="{289C8307-01F9-4DA6-AE01-04F94128D8B8}" srcOrd="0" destOrd="0" presId="urn:microsoft.com/office/officeart/2005/8/layout/orgChart1"/>
    <dgm:cxn modelId="{C0CBE83F-657C-43BA-B586-399F8BD8C55C}" type="presParOf" srcId="{2B3B12CE-BAB2-40C9-ABB9-062FE06E0CA1}" destId="{5C914BAE-25B6-4015-BF80-DFAB34C89F30}" srcOrd="1" destOrd="0" presId="urn:microsoft.com/office/officeart/2005/8/layout/orgChart1"/>
    <dgm:cxn modelId="{F3276C47-0FEC-40EA-BCE1-5AF419451247}" type="presParOf" srcId="{B9740011-0E81-47BA-A117-D9BF63506C7F}" destId="{FA516A4D-B303-4D46-B03A-0FE42E0E8EB4}" srcOrd="1" destOrd="0" presId="urn:microsoft.com/office/officeart/2005/8/layout/orgChart1"/>
    <dgm:cxn modelId="{A4FA0BFE-8081-43DA-B4D8-15246B97FA64}" type="presParOf" srcId="{B9740011-0E81-47BA-A117-D9BF63506C7F}" destId="{106E7C46-85D3-43C3-97EB-50F3CE8753B9}" srcOrd="2" destOrd="0" presId="urn:microsoft.com/office/officeart/2005/8/layout/orgChart1"/>
    <dgm:cxn modelId="{F85E818A-FC57-42F2-B769-CBF58A08CD89}" type="presParOf" srcId="{F7F7B6BA-88FA-4B80-8C3F-1C388237B5C3}" destId="{8543FDB1-F6B9-4DED-8400-0D6BCBC6EF26}" srcOrd="2" destOrd="0" presId="urn:microsoft.com/office/officeart/2005/8/layout/orgChart1"/>
    <dgm:cxn modelId="{E45E7E5C-27DA-4F82-BEC8-AD34CD8FC63D}" type="presParOf" srcId="{3F516644-032B-4AF9-8021-0CFB23FF211F}" destId="{2E1BEDCC-0709-4BFF-9774-B691ACA0706D}" srcOrd="2" destOrd="0" presId="urn:microsoft.com/office/officeart/2005/8/layout/orgChart1"/>
    <dgm:cxn modelId="{33ABCB55-9A90-48D9-A959-57CB55A5E75F}" type="presParOf" srcId="{3F516644-032B-4AF9-8021-0CFB23FF211F}" destId="{904924A5-D8AF-4C24-9B7D-D8188C9B95CA}" srcOrd="3" destOrd="0" presId="urn:microsoft.com/office/officeart/2005/8/layout/orgChart1"/>
    <dgm:cxn modelId="{326E75E8-55E2-4CC3-A05D-3F2BFB494120}" type="presParOf" srcId="{904924A5-D8AF-4C24-9B7D-D8188C9B95CA}" destId="{BC003F42-FCE2-45F0-B815-63FE33AE67F2}" srcOrd="0" destOrd="0" presId="urn:microsoft.com/office/officeart/2005/8/layout/orgChart1"/>
    <dgm:cxn modelId="{3F0F4B45-AC26-411B-88F1-332E7221E9C8}" type="presParOf" srcId="{BC003F42-FCE2-45F0-B815-63FE33AE67F2}" destId="{11025595-D46F-4F3A-BE86-F503049D7B41}" srcOrd="0" destOrd="0" presId="urn:microsoft.com/office/officeart/2005/8/layout/orgChart1"/>
    <dgm:cxn modelId="{5292B9AA-2488-418B-9EB7-4AFB169E9D01}" type="presParOf" srcId="{BC003F42-FCE2-45F0-B815-63FE33AE67F2}" destId="{1DE36E03-5375-456D-92AC-D6C1B8FEB896}" srcOrd="1" destOrd="0" presId="urn:microsoft.com/office/officeart/2005/8/layout/orgChart1"/>
    <dgm:cxn modelId="{CA454124-8F18-4B85-8D1E-B8C8D0D17A9E}" type="presParOf" srcId="{904924A5-D8AF-4C24-9B7D-D8188C9B95CA}" destId="{0B4D5296-BC25-427C-BDA2-D99DB4682B52}" srcOrd="1" destOrd="0" presId="urn:microsoft.com/office/officeart/2005/8/layout/orgChart1"/>
    <dgm:cxn modelId="{F07D41B1-6185-45F4-A014-FF61B57660FE}" type="presParOf" srcId="{0B4D5296-BC25-427C-BDA2-D99DB4682B52}" destId="{E350D894-CF88-4837-BF23-CF3CDBD00DBA}" srcOrd="0" destOrd="0" presId="urn:microsoft.com/office/officeart/2005/8/layout/orgChart1"/>
    <dgm:cxn modelId="{DEB6EA01-0794-4ADF-BC1D-2C7D60008D40}" type="presParOf" srcId="{0B4D5296-BC25-427C-BDA2-D99DB4682B52}" destId="{980FB42F-536E-42F6-A90C-4935D4417856}" srcOrd="1" destOrd="0" presId="urn:microsoft.com/office/officeart/2005/8/layout/orgChart1"/>
    <dgm:cxn modelId="{3A1B250B-564D-4268-84E0-4D46F333E50F}" type="presParOf" srcId="{980FB42F-536E-42F6-A90C-4935D4417856}" destId="{BD3605D7-38ED-455A-A428-6DB7B3480B39}" srcOrd="0" destOrd="0" presId="urn:microsoft.com/office/officeart/2005/8/layout/orgChart1"/>
    <dgm:cxn modelId="{B67BFF93-BC72-490C-B484-A0A9AD01C2D4}" type="presParOf" srcId="{BD3605D7-38ED-455A-A428-6DB7B3480B39}" destId="{465843F2-E9D3-4ADD-9C2D-1DB5B9FDC6A4}" srcOrd="0" destOrd="0" presId="urn:microsoft.com/office/officeart/2005/8/layout/orgChart1"/>
    <dgm:cxn modelId="{EF59EA1D-CE2D-42FE-A561-BE6E85A95EE1}" type="presParOf" srcId="{BD3605D7-38ED-455A-A428-6DB7B3480B39}" destId="{C899B2C7-7DCF-4E39-B4C1-3F2E7D701713}" srcOrd="1" destOrd="0" presId="urn:microsoft.com/office/officeart/2005/8/layout/orgChart1"/>
    <dgm:cxn modelId="{8CEAFB5A-9D53-482B-A53F-08D207F980AE}" type="presParOf" srcId="{980FB42F-536E-42F6-A90C-4935D4417856}" destId="{25AA074E-5DB3-4029-A35B-1FFD8FD4A09E}" srcOrd="1" destOrd="0" presId="urn:microsoft.com/office/officeart/2005/8/layout/orgChart1"/>
    <dgm:cxn modelId="{9FF5C409-C5C6-4FF2-9B1C-A951A7D9AB7C}" type="presParOf" srcId="{980FB42F-536E-42F6-A90C-4935D4417856}" destId="{41CEC2FA-4224-4DA4-8834-A134A30C9451}" srcOrd="2" destOrd="0" presId="urn:microsoft.com/office/officeart/2005/8/layout/orgChart1"/>
    <dgm:cxn modelId="{686C9F07-BB13-4465-99D9-5040436E57D2}" type="presParOf" srcId="{0B4D5296-BC25-427C-BDA2-D99DB4682B52}" destId="{4E5EE77A-35AE-460E-B44C-F9937D4222B5}" srcOrd="2" destOrd="0" presId="urn:microsoft.com/office/officeart/2005/8/layout/orgChart1"/>
    <dgm:cxn modelId="{A197BF0B-6807-4E4A-A721-68623FB57325}" type="presParOf" srcId="{0B4D5296-BC25-427C-BDA2-D99DB4682B52}" destId="{47710425-5C19-464A-AC05-2BB7198AD204}" srcOrd="3" destOrd="0" presId="urn:microsoft.com/office/officeart/2005/8/layout/orgChart1"/>
    <dgm:cxn modelId="{59A21A66-3CCB-4312-A6D2-918C1F1FDC7C}" type="presParOf" srcId="{47710425-5C19-464A-AC05-2BB7198AD204}" destId="{F6F4E1D7-A575-4933-9192-8B4941662787}" srcOrd="0" destOrd="0" presId="urn:microsoft.com/office/officeart/2005/8/layout/orgChart1"/>
    <dgm:cxn modelId="{751A1695-6B7C-46E4-94CF-B2CA039F4AB8}" type="presParOf" srcId="{F6F4E1D7-A575-4933-9192-8B4941662787}" destId="{46FF19C1-3950-4294-87B0-E93A600DFC64}" srcOrd="0" destOrd="0" presId="urn:microsoft.com/office/officeart/2005/8/layout/orgChart1"/>
    <dgm:cxn modelId="{3AF4A16F-6BC4-44C1-9C38-07FCE235EF22}" type="presParOf" srcId="{F6F4E1D7-A575-4933-9192-8B4941662787}" destId="{92FC50DA-5338-4A51-A0BB-5B386C3FEE0C}" srcOrd="1" destOrd="0" presId="urn:microsoft.com/office/officeart/2005/8/layout/orgChart1"/>
    <dgm:cxn modelId="{912B18F5-9C40-4898-B383-9B69B7C8170F}" type="presParOf" srcId="{47710425-5C19-464A-AC05-2BB7198AD204}" destId="{E04C5867-611F-4F50-8FD0-21023E2C0B13}" srcOrd="1" destOrd="0" presId="urn:microsoft.com/office/officeart/2005/8/layout/orgChart1"/>
    <dgm:cxn modelId="{C94791B7-8361-4380-BBC7-5D90A23E665E}" type="presParOf" srcId="{47710425-5C19-464A-AC05-2BB7198AD204}" destId="{3B922CBB-D661-4C2D-BB22-0AFE6B2DAEA1}" srcOrd="2" destOrd="0" presId="urn:microsoft.com/office/officeart/2005/8/layout/orgChart1"/>
    <dgm:cxn modelId="{44CCF39A-B78F-465F-AFCD-156959E87B8E}" type="presParOf" srcId="{904924A5-D8AF-4C24-9B7D-D8188C9B95CA}" destId="{351861D4-CE9D-44A3-8A77-C5DD5C5F3138}" srcOrd="2" destOrd="0" presId="urn:microsoft.com/office/officeart/2005/8/layout/orgChart1"/>
    <dgm:cxn modelId="{D43DA529-0F46-408E-8D60-3F16A68AB19A}" type="presParOf" srcId="{3F516644-032B-4AF9-8021-0CFB23FF211F}" destId="{853051A2-721A-44CE-9030-510D4945E6FD}" srcOrd="4" destOrd="0" presId="urn:microsoft.com/office/officeart/2005/8/layout/orgChart1"/>
    <dgm:cxn modelId="{E06A69AD-2397-4C7D-A64F-18ED67C3BD1A}" type="presParOf" srcId="{3F516644-032B-4AF9-8021-0CFB23FF211F}" destId="{F808525D-09B9-4020-960C-5EE379C8DC7E}" srcOrd="5" destOrd="0" presId="urn:microsoft.com/office/officeart/2005/8/layout/orgChart1"/>
    <dgm:cxn modelId="{0E31F7C1-1054-4334-B6AF-70EF6120C470}" type="presParOf" srcId="{F808525D-09B9-4020-960C-5EE379C8DC7E}" destId="{DA2EE804-B32D-4691-BC8A-48C67DF6A564}" srcOrd="0" destOrd="0" presId="urn:microsoft.com/office/officeart/2005/8/layout/orgChart1"/>
    <dgm:cxn modelId="{75B28C8C-57A2-47C8-9A0A-250C792DAD8D}" type="presParOf" srcId="{DA2EE804-B32D-4691-BC8A-48C67DF6A564}" destId="{136166BB-D86C-4DC9-A810-28142E87F71D}" srcOrd="0" destOrd="0" presId="urn:microsoft.com/office/officeart/2005/8/layout/orgChart1"/>
    <dgm:cxn modelId="{02564762-B02C-4C59-80B6-CB66FD2845DD}" type="presParOf" srcId="{DA2EE804-B32D-4691-BC8A-48C67DF6A564}" destId="{84B1DEE1-A67D-4C9F-B188-843E93107643}" srcOrd="1" destOrd="0" presId="urn:microsoft.com/office/officeart/2005/8/layout/orgChart1"/>
    <dgm:cxn modelId="{24C9E828-D984-40B6-90C5-BAD13CAC7362}" type="presParOf" srcId="{F808525D-09B9-4020-960C-5EE379C8DC7E}" destId="{21BF9A40-BEEF-474D-92D6-7B80FB9614EB}" srcOrd="1" destOrd="0" presId="urn:microsoft.com/office/officeart/2005/8/layout/orgChart1"/>
    <dgm:cxn modelId="{5B2D73BD-DF27-431F-80AB-D8AF0B6FBD2A}" type="presParOf" srcId="{21BF9A40-BEEF-474D-92D6-7B80FB9614EB}" destId="{C0ED34B8-6E52-4E70-BEB4-3DE720587333}" srcOrd="0" destOrd="0" presId="urn:microsoft.com/office/officeart/2005/8/layout/orgChart1"/>
    <dgm:cxn modelId="{0497D5EC-4E7A-4430-B30A-19F933DEDC6D}" type="presParOf" srcId="{21BF9A40-BEEF-474D-92D6-7B80FB9614EB}" destId="{6762843D-7816-4641-BD4F-D729536260CB}" srcOrd="1" destOrd="0" presId="urn:microsoft.com/office/officeart/2005/8/layout/orgChart1"/>
    <dgm:cxn modelId="{A374CF7B-3CA1-4E01-AF35-21512CF111F3}" type="presParOf" srcId="{6762843D-7816-4641-BD4F-D729536260CB}" destId="{10F1C734-D1F5-490B-884C-B717B93B96C6}" srcOrd="0" destOrd="0" presId="urn:microsoft.com/office/officeart/2005/8/layout/orgChart1"/>
    <dgm:cxn modelId="{CDE04138-E5DE-470A-BB90-37E79A7F8FF6}" type="presParOf" srcId="{10F1C734-D1F5-490B-884C-B717B93B96C6}" destId="{85FD7AAC-1539-47E3-8B98-F387E00D0941}" srcOrd="0" destOrd="0" presId="urn:microsoft.com/office/officeart/2005/8/layout/orgChart1"/>
    <dgm:cxn modelId="{02CED4C0-56A5-467B-8F68-4FB8F93AE4F3}" type="presParOf" srcId="{10F1C734-D1F5-490B-884C-B717B93B96C6}" destId="{B692ED70-BBE1-4879-955F-8E97AE46DD10}" srcOrd="1" destOrd="0" presId="urn:microsoft.com/office/officeart/2005/8/layout/orgChart1"/>
    <dgm:cxn modelId="{ACB15928-3FCB-46C0-98FE-63775336E682}" type="presParOf" srcId="{6762843D-7816-4641-BD4F-D729536260CB}" destId="{2D1EA242-7ED0-4D52-8197-EAB05CA27ADE}" srcOrd="1" destOrd="0" presId="urn:microsoft.com/office/officeart/2005/8/layout/orgChart1"/>
    <dgm:cxn modelId="{2CB23CA0-64D4-47E7-A146-88E7B5A97A67}" type="presParOf" srcId="{6762843D-7816-4641-BD4F-D729536260CB}" destId="{81F358B3-C6E4-40DE-AE0E-8C1CAAFC2C68}" srcOrd="2" destOrd="0" presId="urn:microsoft.com/office/officeart/2005/8/layout/orgChart1"/>
    <dgm:cxn modelId="{F2D82298-1BEF-4627-95EF-1B4B984E046C}" type="presParOf" srcId="{21BF9A40-BEEF-474D-92D6-7B80FB9614EB}" destId="{D053561F-68E6-4DA0-9E99-B855DC0CBED3}" srcOrd="2" destOrd="0" presId="urn:microsoft.com/office/officeart/2005/8/layout/orgChart1"/>
    <dgm:cxn modelId="{155BBC88-FF9A-4EEC-B8D4-8E45BD5C2543}" type="presParOf" srcId="{21BF9A40-BEEF-474D-92D6-7B80FB9614EB}" destId="{A5FC108E-1140-480F-9D25-883D931919CE}" srcOrd="3" destOrd="0" presId="urn:microsoft.com/office/officeart/2005/8/layout/orgChart1"/>
    <dgm:cxn modelId="{54EEB442-5CED-4B61-836F-0358709CC07E}" type="presParOf" srcId="{A5FC108E-1140-480F-9D25-883D931919CE}" destId="{870D6D78-4A73-4FED-895F-ECAFD9923478}" srcOrd="0" destOrd="0" presId="urn:microsoft.com/office/officeart/2005/8/layout/orgChart1"/>
    <dgm:cxn modelId="{A94F1211-84B1-4FB2-9BD5-A90CF636E701}" type="presParOf" srcId="{870D6D78-4A73-4FED-895F-ECAFD9923478}" destId="{8D694DBE-44EB-4C36-B514-8BE3E1A59A4F}" srcOrd="0" destOrd="0" presId="urn:microsoft.com/office/officeart/2005/8/layout/orgChart1"/>
    <dgm:cxn modelId="{5F202A5F-88F1-410D-B4F6-45740E2A4717}" type="presParOf" srcId="{870D6D78-4A73-4FED-895F-ECAFD9923478}" destId="{E3D6E61A-1BE1-448E-AD05-CE579DCD83E7}" srcOrd="1" destOrd="0" presId="urn:microsoft.com/office/officeart/2005/8/layout/orgChart1"/>
    <dgm:cxn modelId="{A08FF123-C996-4C56-B36A-83D4254D0169}" type="presParOf" srcId="{A5FC108E-1140-480F-9D25-883D931919CE}" destId="{DFBA99C8-C1B6-459F-A8BB-DEB71AD5BDC5}" srcOrd="1" destOrd="0" presId="urn:microsoft.com/office/officeart/2005/8/layout/orgChart1"/>
    <dgm:cxn modelId="{DEC25619-2E01-4F85-8B9B-3BFA11555C19}" type="presParOf" srcId="{A5FC108E-1140-480F-9D25-883D931919CE}" destId="{F87772A5-3A74-4D7A-9101-CE4B2337D367}" srcOrd="2" destOrd="0" presId="urn:microsoft.com/office/officeart/2005/8/layout/orgChart1"/>
    <dgm:cxn modelId="{A9C2FFDA-C396-44F4-890B-B498DEBB3C0F}" type="presParOf" srcId="{F808525D-09B9-4020-960C-5EE379C8DC7E}" destId="{E9E4643F-9DE9-4CD4-A9EE-34B06927C7C1}" srcOrd="2" destOrd="0" presId="urn:microsoft.com/office/officeart/2005/8/layout/orgChart1"/>
    <dgm:cxn modelId="{0BC7250E-D43C-4CCA-B6A0-62EDE3FB6B72}" type="presParOf" srcId="{3F516644-032B-4AF9-8021-0CFB23FF211F}" destId="{DF157058-4908-4069-8E2A-4B50E822BD04}" srcOrd="6" destOrd="0" presId="urn:microsoft.com/office/officeart/2005/8/layout/orgChart1"/>
    <dgm:cxn modelId="{331BA8BF-4074-49F6-990D-5F07B54DED72}" type="presParOf" srcId="{3F516644-032B-4AF9-8021-0CFB23FF211F}" destId="{99061374-5C68-4EBC-9412-019C987E4081}" srcOrd="7" destOrd="0" presId="urn:microsoft.com/office/officeart/2005/8/layout/orgChart1"/>
    <dgm:cxn modelId="{E8AD6B3A-3199-4C58-A890-93E692312A64}" type="presParOf" srcId="{99061374-5C68-4EBC-9412-019C987E4081}" destId="{C18369D6-D0CA-4377-900C-622BB609192B}" srcOrd="0" destOrd="0" presId="urn:microsoft.com/office/officeart/2005/8/layout/orgChart1"/>
    <dgm:cxn modelId="{AE7180FC-6F3A-4522-93A8-A25C80E87A5E}" type="presParOf" srcId="{C18369D6-D0CA-4377-900C-622BB609192B}" destId="{BA28CA77-43FF-444A-8FCD-CBF1A8FA1E9B}" srcOrd="0" destOrd="0" presId="urn:microsoft.com/office/officeart/2005/8/layout/orgChart1"/>
    <dgm:cxn modelId="{C777DA6D-3D14-4C3F-8743-B29FE846D90A}" type="presParOf" srcId="{C18369D6-D0CA-4377-900C-622BB609192B}" destId="{DC8CD018-848E-4F6C-9EDC-F424EEBD26D9}" srcOrd="1" destOrd="0" presId="urn:microsoft.com/office/officeart/2005/8/layout/orgChart1"/>
    <dgm:cxn modelId="{6AA00EF7-1FAB-46F6-811F-DE7B596064BC}" type="presParOf" srcId="{99061374-5C68-4EBC-9412-019C987E4081}" destId="{9D9668D2-2EEC-4D12-B46A-072C8350A96E}" srcOrd="1" destOrd="0" presId="urn:microsoft.com/office/officeart/2005/8/layout/orgChart1"/>
    <dgm:cxn modelId="{C99ECB3C-E71B-4B5F-95EB-CB36AC971823}" type="presParOf" srcId="{9D9668D2-2EEC-4D12-B46A-072C8350A96E}" destId="{06832376-2F31-4793-8F28-D7E6BE5DB8F4}" srcOrd="0" destOrd="0" presId="urn:microsoft.com/office/officeart/2005/8/layout/orgChart1"/>
    <dgm:cxn modelId="{5FDD933A-5CDC-4E29-A26B-4ED9AD522D6D}" type="presParOf" srcId="{9D9668D2-2EEC-4D12-B46A-072C8350A96E}" destId="{37CF4031-CC59-4B8D-BB87-8395B692C87B}" srcOrd="1" destOrd="0" presId="urn:microsoft.com/office/officeart/2005/8/layout/orgChart1"/>
    <dgm:cxn modelId="{A699DF61-4F24-4E3D-94E4-8E13A932A7A1}" type="presParOf" srcId="{37CF4031-CC59-4B8D-BB87-8395B692C87B}" destId="{676662D7-A7A7-4C40-A73C-E2CFCA41063B}" srcOrd="0" destOrd="0" presId="urn:microsoft.com/office/officeart/2005/8/layout/orgChart1"/>
    <dgm:cxn modelId="{22509E75-E55F-45EF-9804-CF651A9404A7}" type="presParOf" srcId="{676662D7-A7A7-4C40-A73C-E2CFCA41063B}" destId="{E34AA402-5507-44AC-883D-3E4DDB4CE849}" srcOrd="0" destOrd="0" presId="urn:microsoft.com/office/officeart/2005/8/layout/orgChart1"/>
    <dgm:cxn modelId="{3570DFA2-C380-488D-8C93-BEB4E8EC6218}" type="presParOf" srcId="{676662D7-A7A7-4C40-A73C-E2CFCA41063B}" destId="{1D4794E3-D9A9-4103-AA32-1998DB3EAC38}" srcOrd="1" destOrd="0" presId="urn:microsoft.com/office/officeart/2005/8/layout/orgChart1"/>
    <dgm:cxn modelId="{97A034D3-CC0E-4F7B-B142-9E7D030551E1}" type="presParOf" srcId="{37CF4031-CC59-4B8D-BB87-8395B692C87B}" destId="{A6B043D5-8944-438B-A950-DE5D2842D226}" srcOrd="1" destOrd="0" presId="urn:microsoft.com/office/officeart/2005/8/layout/orgChart1"/>
    <dgm:cxn modelId="{6839D401-619F-4CB0-B44A-DDF1A0EE66B9}" type="presParOf" srcId="{37CF4031-CC59-4B8D-BB87-8395B692C87B}" destId="{B68AEB0E-3913-4472-940A-DD1DD00CC395}" srcOrd="2" destOrd="0" presId="urn:microsoft.com/office/officeart/2005/8/layout/orgChart1"/>
    <dgm:cxn modelId="{3BABD098-D33E-445D-B6F8-FC83C15301B1}" type="presParOf" srcId="{9D9668D2-2EEC-4D12-B46A-072C8350A96E}" destId="{6BA72E48-3A96-4123-81CD-E85DF38220FF}" srcOrd="2" destOrd="0" presId="urn:microsoft.com/office/officeart/2005/8/layout/orgChart1"/>
    <dgm:cxn modelId="{F960EA40-932E-4198-AADE-24CB6B707510}" type="presParOf" srcId="{9D9668D2-2EEC-4D12-B46A-072C8350A96E}" destId="{1EBFFA13-725D-4B4F-B8F8-662B11167106}" srcOrd="3" destOrd="0" presId="urn:microsoft.com/office/officeart/2005/8/layout/orgChart1"/>
    <dgm:cxn modelId="{D4D97E73-A355-4D78-A2E0-240122DA1828}" type="presParOf" srcId="{1EBFFA13-725D-4B4F-B8F8-662B11167106}" destId="{E025B902-F350-4349-8CC5-847BC3576FC4}" srcOrd="0" destOrd="0" presId="urn:microsoft.com/office/officeart/2005/8/layout/orgChart1"/>
    <dgm:cxn modelId="{4FF4F8D3-3D8E-44AA-AD4F-BBA88591910D}" type="presParOf" srcId="{E025B902-F350-4349-8CC5-847BC3576FC4}" destId="{DB9C0B09-B3E0-4D2E-8FC9-AB14A2EDDE15}" srcOrd="0" destOrd="0" presId="urn:microsoft.com/office/officeart/2005/8/layout/orgChart1"/>
    <dgm:cxn modelId="{64E2DDCF-41F6-44D7-852A-F29B36F3E9B6}" type="presParOf" srcId="{E025B902-F350-4349-8CC5-847BC3576FC4}" destId="{D0292C64-5910-41C0-BED0-20F543AFE0CC}" srcOrd="1" destOrd="0" presId="urn:microsoft.com/office/officeart/2005/8/layout/orgChart1"/>
    <dgm:cxn modelId="{E90C100E-27AC-4A32-9387-3873493A03EB}" type="presParOf" srcId="{1EBFFA13-725D-4B4F-B8F8-662B11167106}" destId="{BD8A7F16-8F8D-4313-A20E-0C8167B395AE}" srcOrd="1" destOrd="0" presId="urn:microsoft.com/office/officeart/2005/8/layout/orgChart1"/>
    <dgm:cxn modelId="{DD691455-601C-4AD5-A973-3ABE070BE63B}" type="presParOf" srcId="{1EBFFA13-725D-4B4F-B8F8-662B11167106}" destId="{2B9F7613-3719-4048-AB8E-3FFAD2BB9EE9}" srcOrd="2" destOrd="0" presId="urn:microsoft.com/office/officeart/2005/8/layout/orgChart1"/>
    <dgm:cxn modelId="{9AE63CEC-DA66-4495-B430-5DCF5F394308}" type="presParOf" srcId="{99061374-5C68-4EBC-9412-019C987E4081}" destId="{15E1D95B-59BF-4105-AE7F-ADCFD6E757BF}" srcOrd="2" destOrd="0" presId="urn:microsoft.com/office/officeart/2005/8/layout/orgChart1"/>
    <dgm:cxn modelId="{762C716A-D5DF-4E57-A601-44D33903E62C}" type="presParOf" srcId="{3F516644-032B-4AF9-8021-0CFB23FF211F}" destId="{4AC23C82-7B2F-42C6-BEB7-785FDD24FB7D}" srcOrd="8" destOrd="0" presId="urn:microsoft.com/office/officeart/2005/8/layout/orgChart1"/>
    <dgm:cxn modelId="{72889927-5A44-499A-92BC-97222843FBF5}" type="presParOf" srcId="{3F516644-032B-4AF9-8021-0CFB23FF211F}" destId="{9141C462-E37D-47C8-A3AA-46658801ABB8}" srcOrd="9" destOrd="0" presId="urn:microsoft.com/office/officeart/2005/8/layout/orgChart1"/>
    <dgm:cxn modelId="{75C23384-762D-436F-818B-322941A102C4}" type="presParOf" srcId="{9141C462-E37D-47C8-A3AA-46658801ABB8}" destId="{13FC849A-E193-4EE8-A966-8691B0F07E4B}" srcOrd="0" destOrd="0" presId="urn:microsoft.com/office/officeart/2005/8/layout/orgChart1"/>
    <dgm:cxn modelId="{F6658402-AD7D-4D88-9493-8A0065508195}" type="presParOf" srcId="{13FC849A-E193-4EE8-A966-8691B0F07E4B}" destId="{D313C78D-3866-419B-AAFC-91AC5AE704F1}" srcOrd="0" destOrd="0" presId="urn:microsoft.com/office/officeart/2005/8/layout/orgChart1"/>
    <dgm:cxn modelId="{3470EC19-3EB6-4C48-8E65-C73A3C8321CF}" type="presParOf" srcId="{13FC849A-E193-4EE8-A966-8691B0F07E4B}" destId="{B1D7744E-C7BE-45F3-93EE-E0EAAC9E16F4}" srcOrd="1" destOrd="0" presId="urn:microsoft.com/office/officeart/2005/8/layout/orgChart1"/>
    <dgm:cxn modelId="{30285071-6E2D-481F-8441-31F16CA1BF87}" type="presParOf" srcId="{9141C462-E37D-47C8-A3AA-46658801ABB8}" destId="{094ED839-406B-4EE4-8FB5-08A0A2938655}" srcOrd="1" destOrd="0" presId="urn:microsoft.com/office/officeart/2005/8/layout/orgChart1"/>
    <dgm:cxn modelId="{37EEF3E6-F9F9-435D-BE35-BA6308AE0A5F}" type="presParOf" srcId="{094ED839-406B-4EE4-8FB5-08A0A2938655}" destId="{8BDA1A2B-B017-4EDD-B596-D12545A1A9EC}" srcOrd="0" destOrd="0" presId="urn:microsoft.com/office/officeart/2005/8/layout/orgChart1"/>
    <dgm:cxn modelId="{82AEC996-B201-4D50-8671-5D34DEB384A7}" type="presParOf" srcId="{094ED839-406B-4EE4-8FB5-08A0A2938655}" destId="{2E3B71D3-1FD1-4AE7-994D-E11CDB07CC9D}" srcOrd="1" destOrd="0" presId="urn:microsoft.com/office/officeart/2005/8/layout/orgChart1"/>
    <dgm:cxn modelId="{3756B27C-99BC-4373-A76A-C03305AF8142}" type="presParOf" srcId="{2E3B71D3-1FD1-4AE7-994D-E11CDB07CC9D}" destId="{5F668762-AAEB-42C7-9E75-FC77E5828421}" srcOrd="0" destOrd="0" presId="urn:microsoft.com/office/officeart/2005/8/layout/orgChart1"/>
    <dgm:cxn modelId="{800E2BA0-FFF7-406F-A432-A1824A3DD469}" type="presParOf" srcId="{5F668762-AAEB-42C7-9E75-FC77E5828421}" destId="{49EBF957-A018-48CC-AE0C-6FE99213EC0C}" srcOrd="0" destOrd="0" presId="urn:microsoft.com/office/officeart/2005/8/layout/orgChart1"/>
    <dgm:cxn modelId="{72AFF974-E9F3-44D3-919C-8529C3A8CE4E}" type="presParOf" srcId="{5F668762-AAEB-42C7-9E75-FC77E5828421}" destId="{4F217F1D-F52A-481F-A279-F6133B1D7BE1}" srcOrd="1" destOrd="0" presId="urn:microsoft.com/office/officeart/2005/8/layout/orgChart1"/>
    <dgm:cxn modelId="{A98555EB-D3DE-4D5E-9B7D-3B05E275AC83}" type="presParOf" srcId="{2E3B71D3-1FD1-4AE7-994D-E11CDB07CC9D}" destId="{21F41D75-5F75-498F-856C-4F2230043CAB}" srcOrd="1" destOrd="0" presId="urn:microsoft.com/office/officeart/2005/8/layout/orgChart1"/>
    <dgm:cxn modelId="{68327E9D-E190-4295-87CE-6AD4FB8872C1}" type="presParOf" srcId="{2E3B71D3-1FD1-4AE7-994D-E11CDB07CC9D}" destId="{03EAAFDC-6412-4210-BBDE-550B06384F0A}" srcOrd="2" destOrd="0" presId="urn:microsoft.com/office/officeart/2005/8/layout/orgChart1"/>
    <dgm:cxn modelId="{A6D64336-8A56-47B5-86E6-1EDA08AE7008}" type="presParOf" srcId="{094ED839-406B-4EE4-8FB5-08A0A2938655}" destId="{F0B709DC-9341-4331-A13F-1A56714EA50E}" srcOrd="2" destOrd="0" presId="urn:microsoft.com/office/officeart/2005/8/layout/orgChart1"/>
    <dgm:cxn modelId="{F0A66753-8035-44EB-8530-0A07875F92FE}" type="presParOf" srcId="{094ED839-406B-4EE4-8FB5-08A0A2938655}" destId="{231588D8-FDB9-49E2-9A1F-32AE614CCBB9}" srcOrd="3" destOrd="0" presId="urn:microsoft.com/office/officeart/2005/8/layout/orgChart1"/>
    <dgm:cxn modelId="{F0D29721-8732-40D7-AFC1-551C4465BD22}" type="presParOf" srcId="{231588D8-FDB9-49E2-9A1F-32AE614CCBB9}" destId="{3EF87C23-7559-4A23-A30E-3BBBA4CB2951}" srcOrd="0" destOrd="0" presId="urn:microsoft.com/office/officeart/2005/8/layout/orgChart1"/>
    <dgm:cxn modelId="{8A99E402-8244-4BB6-A6D3-0D725EB8F0E8}" type="presParOf" srcId="{3EF87C23-7559-4A23-A30E-3BBBA4CB2951}" destId="{0F08268E-B3C2-46F0-9778-9A8DD2A7929B}" srcOrd="0" destOrd="0" presId="urn:microsoft.com/office/officeart/2005/8/layout/orgChart1"/>
    <dgm:cxn modelId="{5F70FFC9-5359-482E-AD31-BDFAC27D40DB}" type="presParOf" srcId="{3EF87C23-7559-4A23-A30E-3BBBA4CB2951}" destId="{16C476CC-CBA4-45D9-AFF1-96304C0919CC}" srcOrd="1" destOrd="0" presId="urn:microsoft.com/office/officeart/2005/8/layout/orgChart1"/>
    <dgm:cxn modelId="{8959D57A-9EF8-4CD0-B739-2F63EE6C8010}" type="presParOf" srcId="{231588D8-FDB9-49E2-9A1F-32AE614CCBB9}" destId="{294D68A7-D0AF-4682-9324-C6AF9F083C85}" srcOrd="1" destOrd="0" presId="urn:microsoft.com/office/officeart/2005/8/layout/orgChart1"/>
    <dgm:cxn modelId="{49DD86C3-8615-40AD-A902-C06D0637EB21}" type="presParOf" srcId="{231588D8-FDB9-49E2-9A1F-32AE614CCBB9}" destId="{7107B59F-683B-4E3B-A840-EAE649125584}" srcOrd="2" destOrd="0" presId="urn:microsoft.com/office/officeart/2005/8/layout/orgChart1"/>
    <dgm:cxn modelId="{C06C7E79-D15D-46E1-86A0-28EDC4716D45}" type="presParOf" srcId="{9141C462-E37D-47C8-A3AA-46658801ABB8}" destId="{9F829963-6C26-4877-BB89-FC3C55F5F90C}" srcOrd="2" destOrd="0" presId="urn:microsoft.com/office/officeart/2005/8/layout/orgChart1"/>
    <dgm:cxn modelId="{9F9C908B-C70D-49AD-AA07-C21DFAF9CA6F}" type="presParOf" srcId="{3F516644-032B-4AF9-8021-0CFB23FF211F}" destId="{95021C26-76A7-4295-8858-266840C601CB}" srcOrd="10" destOrd="0" presId="urn:microsoft.com/office/officeart/2005/8/layout/orgChart1"/>
    <dgm:cxn modelId="{5E11EA75-DC9B-4656-B659-034FEEA59495}" type="presParOf" srcId="{3F516644-032B-4AF9-8021-0CFB23FF211F}" destId="{876BFF66-BB82-40EF-9C58-62C49F4B28D9}" srcOrd="11" destOrd="0" presId="urn:microsoft.com/office/officeart/2005/8/layout/orgChart1"/>
    <dgm:cxn modelId="{B7DB8E54-20B9-47C5-BB72-7EF6EBC203D3}" type="presParOf" srcId="{876BFF66-BB82-40EF-9C58-62C49F4B28D9}" destId="{5654C9EF-E85A-4256-B84F-99A3EB0104AF}" srcOrd="0" destOrd="0" presId="urn:microsoft.com/office/officeart/2005/8/layout/orgChart1"/>
    <dgm:cxn modelId="{12FEBA28-7990-4B79-AF81-7B3970F5B4BA}" type="presParOf" srcId="{5654C9EF-E85A-4256-B84F-99A3EB0104AF}" destId="{07878876-99CB-4DCF-8F2C-D8A73CD1EF7C}" srcOrd="0" destOrd="0" presId="urn:microsoft.com/office/officeart/2005/8/layout/orgChart1"/>
    <dgm:cxn modelId="{0C61C09E-1291-4917-908F-9965C87B0F3C}" type="presParOf" srcId="{5654C9EF-E85A-4256-B84F-99A3EB0104AF}" destId="{A88EA981-3E02-4B98-A7F4-965C8D2D081D}" srcOrd="1" destOrd="0" presId="urn:microsoft.com/office/officeart/2005/8/layout/orgChart1"/>
    <dgm:cxn modelId="{FC5D84C4-4B3E-49BD-B3AD-606C5AAD6079}" type="presParOf" srcId="{876BFF66-BB82-40EF-9C58-62C49F4B28D9}" destId="{A63F3601-314E-4E76-BBC4-54EC0DF228F1}" srcOrd="1" destOrd="0" presId="urn:microsoft.com/office/officeart/2005/8/layout/orgChart1"/>
    <dgm:cxn modelId="{BA2A3E42-89D2-4240-96B3-53A8BE119123}" type="presParOf" srcId="{A63F3601-314E-4E76-BBC4-54EC0DF228F1}" destId="{1AB3058E-F869-4201-A8D2-00B4E9287038}" srcOrd="0" destOrd="0" presId="urn:microsoft.com/office/officeart/2005/8/layout/orgChart1"/>
    <dgm:cxn modelId="{4E323605-2201-4602-96C6-C9E5E6537FC7}" type="presParOf" srcId="{A63F3601-314E-4E76-BBC4-54EC0DF228F1}" destId="{20A055B2-3EBA-4E80-87EA-F8413184C822}" srcOrd="1" destOrd="0" presId="urn:microsoft.com/office/officeart/2005/8/layout/orgChart1"/>
    <dgm:cxn modelId="{22C980BF-53D1-4777-8B25-37440B2DAE40}" type="presParOf" srcId="{20A055B2-3EBA-4E80-87EA-F8413184C822}" destId="{22475C65-7CDB-4E95-8C08-8A1B75171E04}" srcOrd="0" destOrd="0" presId="urn:microsoft.com/office/officeart/2005/8/layout/orgChart1"/>
    <dgm:cxn modelId="{A4B80D6F-A480-4ECF-A8B6-F7624C4CFCCE}" type="presParOf" srcId="{22475C65-7CDB-4E95-8C08-8A1B75171E04}" destId="{77D40137-4BAE-48F7-AC05-92307EEBF942}" srcOrd="0" destOrd="0" presId="urn:microsoft.com/office/officeart/2005/8/layout/orgChart1"/>
    <dgm:cxn modelId="{8AD3791D-06C6-4F3A-B3EA-AF74B9517575}" type="presParOf" srcId="{22475C65-7CDB-4E95-8C08-8A1B75171E04}" destId="{53BFD8B3-35F3-43EB-A852-652C5C6ED719}" srcOrd="1" destOrd="0" presId="urn:microsoft.com/office/officeart/2005/8/layout/orgChart1"/>
    <dgm:cxn modelId="{63CF1E41-0698-43BB-9A59-B66CF10DDEC0}" type="presParOf" srcId="{20A055B2-3EBA-4E80-87EA-F8413184C822}" destId="{436DA10A-E92C-476A-8558-EA4A2594DA75}" srcOrd="1" destOrd="0" presId="urn:microsoft.com/office/officeart/2005/8/layout/orgChart1"/>
    <dgm:cxn modelId="{6C854187-D870-4B6D-91E4-7560C4BEBC4D}" type="presParOf" srcId="{20A055B2-3EBA-4E80-87EA-F8413184C822}" destId="{B734EBA1-BFC7-4B40-B827-28E0B7A5DF78}" srcOrd="2" destOrd="0" presId="urn:microsoft.com/office/officeart/2005/8/layout/orgChart1"/>
    <dgm:cxn modelId="{D5D28B8A-E174-43C2-BD9C-D08E12FD75E0}" type="presParOf" srcId="{A63F3601-314E-4E76-BBC4-54EC0DF228F1}" destId="{05056BAB-27B4-4A24-B511-766EF76794C8}" srcOrd="2" destOrd="0" presId="urn:microsoft.com/office/officeart/2005/8/layout/orgChart1"/>
    <dgm:cxn modelId="{2FD1C5FF-4D5C-4216-8EAB-BF67E7131E46}" type="presParOf" srcId="{A63F3601-314E-4E76-BBC4-54EC0DF228F1}" destId="{716A1F5E-D1FF-420E-AD67-A091004A7B89}" srcOrd="3" destOrd="0" presId="urn:microsoft.com/office/officeart/2005/8/layout/orgChart1"/>
    <dgm:cxn modelId="{97350335-9F0D-42B9-86EF-8BE8C4FD8F8F}" type="presParOf" srcId="{716A1F5E-D1FF-420E-AD67-A091004A7B89}" destId="{EFA3F716-3D47-4678-AF1F-525EB30AAB96}" srcOrd="0" destOrd="0" presId="urn:microsoft.com/office/officeart/2005/8/layout/orgChart1"/>
    <dgm:cxn modelId="{87AD53AA-72E5-4C62-8E69-7A4CC9B778AD}" type="presParOf" srcId="{EFA3F716-3D47-4678-AF1F-525EB30AAB96}" destId="{2271A0A1-BDDF-42C7-A021-BF5B517F717D}" srcOrd="0" destOrd="0" presId="urn:microsoft.com/office/officeart/2005/8/layout/orgChart1"/>
    <dgm:cxn modelId="{C7D4E96C-EA91-4652-AF1D-1BB1A8685DCC}" type="presParOf" srcId="{EFA3F716-3D47-4678-AF1F-525EB30AAB96}" destId="{E87426EF-EE08-41E4-9541-C8C89D45F803}" srcOrd="1" destOrd="0" presId="urn:microsoft.com/office/officeart/2005/8/layout/orgChart1"/>
    <dgm:cxn modelId="{CBB181D3-1029-4A14-9A40-D8CD296ED281}" type="presParOf" srcId="{716A1F5E-D1FF-420E-AD67-A091004A7B89}" destId="{A1A86D41-27A2-43CA-92C5-FD2C74E9532C}" srcOrd="1" destOrd="0" presId="urn:microsoft.com/office/officeart/2005/8/layout/orgChart1"/>
    <dgm:cxn modelId="{6DA47850-8AA3-4F7C-BC81-E50F734BA2B0}" type="presParOf" srcId="{716A1F5E-D1FF-420E-AD67-A091004A7B89}" destId="{76D1D335-F6B6-4AB6-BC51-2FA859E9B513}" srcOrd="2" destOrd="0" presId="urn:microsoft.com/office/officeart/2005/8/layout/orgChart1"/>
    <dgm:cxn modelId="{1FACB330-A7D0-4560-88DA-77E0E1042B95}" type="presParOf" srcId="{876BFF66-BB82-40EF-9C58-62C49F4B28D9}" destId="{0A5A6427-30C8-411C-A530-CE8F8CBB9840}" srcOrd="2" destOrd="0" presId="urn:microsoft.com/office/officeart/2005/8/layout/orgChart1"/>
    <dgm:cxn modelId="{8E843E08-41AC-4323-A860-72E85CF61598}" type="presParOf" srcId="{3F516644-032B-4AF9-8021-0CFB23FF211F}" destId="{642451E8-61D4-4AE6-85FD-8EA2CC9081C2}" srcOrd="12" destOrd="0" presId="urn:microsoft.com/office/officeart/2005/8/layout/orgChart1"/>
    <dgm:cxn modelId="{86A23985-EBAD-42C1-B7A3-EBC216F5B234}" type="presParOf" srcId="{3F516644-032B-4AF9-8021-0CFB23FF211F}" destId="{AAC3FCEB-6F1B-4AA3-89CE-32324D40EA64}" srcOrd="13" destOrd="0" presId="urn:microsoft.com/office/officeart/2005/8/layout/orgChart1"/>
    <dgm:cxn modelId="{90C66B98-87C2-44CE-BBCC-A09CE09E6411}" type="presParOf" srcId="{AAC3FCEB-6F1B-4AA3-89CE-32324D40EA64}" destId="{F528DD17-2206-4FF7-B499-783B6C767077}" srcOrd="0" destOrd="0" presId="urn:microsoft.com/office/officeart/2005/8/layout/orgChart1"/>
    <dgm:cxn modelId="{EAF7AE2C-D248-4D00-8A24-CD7FD9924F3E}" type="presParOf" srcId="{F528DD17-2206-4FF7-B499-783B6C767077}" destId="{886A0DF5-E64D-451F-9762-FC542A5C0A8B}" srcOrd="0" destOrd="0" presId="urn:microsoft.com/office/officeart/2005/8/layout/orgChart1"/>
    <dgm:cxn modelId="{D938A40B-AF18-418C-B86A-DACD09D8EE52}" type="presParOf" srcId="{F528DD17-2206-4FF7-B499-783B6C767077}" destId="{BD9F98F9-4189-4DA2-8681-287D059C5052}" srcOrd="1" destOrd="0" presId="urn:microsoft.com/office/officeart/2005/8/layout/orgChart1"/>
    <dgm:cxn modelId="{D33F3C6E-6581-4399-B06D-FBB7E874106E}" type="presParOf" srcId="{AAC3FCEB-6F1B-4AA3-89CE-32324D40EA64}" destId="{522EAECD-A5C8-4F86-9BF9-DC4173640D66}" srcOrd="1" destOrd="0" presId="urn:microsoft.com/office/officeart/2005/8/layout/orgChart1"/>
    <dgm:cxn modelId="{0E7A12DB-A3B0-4DB7-ABF1-209BDD52DCB0}" type="presParOf" srcId="{522EAECD-A5C8-4F86-9BF9-DC4173640D66}" destId="{AE3C0D12-3AC6-407E-9188-681CE89E0312}" srcOrd="0" destOrd="0" presId="urn:microsoft.com/office/officeart/2005/8/layout/orgChart1"/>
    <dgm:cxn modelId="{0A912872-C16E-4302-A4B1-81355FF4EA25}" type="presParOf" srcId="{522EAECD-A5C8-4F86-9BF9-DC4173640D66}" destId="{726469DF-F9DA-4AD0-B85C-1F35AD565501}" srcOrd="1" destOrd="0" presId="urn:microsoft.com/office/officeart/2005/8/layout/orgChart1"/>
    <dgm:cxn modelId="{A7DE09EC-5F9C-48D8-A86E-F5F573B559AE}" type="presParOf" srcId="{726469DF-F9DA-4AD0-B85C-1F35AD565501}" destId="{CDB9A4B2-55CB-4D0E-ADDE-6E8DAEAB257B}" srcOrd="0" destOrd="0" presId="urn:microsoft.com/office/officeart/2005/8/layout/orgChart1"/>
    <dgm:cxn modelId="{3FBD2216-C2BF-42ED-80AA-48A99FAC924D}" type="presParOf" srcId="{CDB9A4B2-55CB-4D0E-ADDE-6E8DAEAB257B}" destId="{630B8E0F-4CB7-4554-853A-E0E412F7BA6B}" srcOrd="0" destOrd="0" presId="urn:microsoft.com/office/officeart/2005/8/layout/orgChart1"/>
    <dgm:cxn modelId="{800971AD-6466-485E-A182-32D3421089E0}" type="presParOf" srcId="{CDB9A4B2-55CB-4D0E-ADDE-6E8DAEAB257B}" destId="{3BB61847-1DAF-4F2D-9FA8-14B23EFC320E}" srcOrd="1" destOrd="0" presId="urn:microsoft.com/office/officeart/2005/8/layout/orgChart1"/>
    <dgm:cxn modelId="{4AFD4124-0757-4543-BAB1-D6E1BF64F668}" type="presParOf" srcId="{726469DF-F9DA-4AD0-B85C-1F35AD565501}" destId="{815354BA-CB52-498C-B546-8FF87436EA87}" srcOrd="1" destOrd="0" presId="urn:microsoft.com/office/officeart/2005/8/layout/orgChart1"/>
    <dgm:cxn modelId="{8237968F-718A-4905-A97B-3BE5CA38958D}" type="presParOf" srcId="{726469DF-F9DA-4AD0-B85C-1F35AD565501}" destId="{27C1BD3A-E07E-46F7-A78A-C1B14BCB8CA6}" srcOrd="2" destOrd="0" presId="urn:microsoft.com/office/officeart/2005/8/layout/orgChart1"/>
    <dgm:cxn modelId="{F7AB5E61-6BB3-49AD-B5B3-9E1F95FFBB4E}" type="presParOf" srcId="{522EAECD-A5C8-4F86-9BF9-DC4173640D66}" destId="{E6C541B4-F5CE-4459-8C2C-71EA214D54CC}" srcOrd="2" destOrd="0" presId="urn:microsoft.com/office/officeart/2005/8/layout/orgChart1"/>
    <dgm:cxn modelId="{93BBF920-4669-4D18-960F-F816A27FF51B}" type="presParOf" srcId="{522EAECD-A5C8-4F86-9BF9-DC4173640D66}" destId="{567F8E4C-3679-44B4-BEE0-38EEBBE0F53F}" srcOrd="3" destOrd="0" presId="urn:microsoft.com/office/officeart/2005/8/layout/orgChart1"/>
    <dgm:cxn modelId="{02158795-367D-4CAA-A060-E0BB2C888110}" type="presParOf" srcId="{567F8E4C-3679-44B4-BEE0-38EEBBE0F53F}" destId="{7470D1E9-AB6A-480A-A6D4-C1DB50019273}" srcOrd="0" destOrd="0" presId="urn:microsoft.com/office/officeart/2005/8/layout/orgChart1"/>
    <dgm:cxn modelId="{BBDE8DAE-6ECF-4BAF-81A0-2AAB1CDBD611}" type="presParOf" srcId="{7470D1E9-AB6A-480A-A6D4-C1DB50019273}" destId="{1912CD10-D3F6-4A92-9DDD-4E5B6D97E287}" srcOrd="0" destOrd="0" presId="urn:microsoft.com/office/officeart/2005/8/layout/orgChart1"/>
    <dgm:cxn modelId="{A7876015-2771-40B0-A838-2FFC6D50E6A3}" type="presParOf" srcId="{7470D1E9-AB6A-480A-A6D4-C1DB50019273}" destId="{A3C677CB-E4B0-447D-8EBC-18229E9491CF}" srcOrd="1" destOrd="0" presId="urn:microsoft.com/office/officeart/2005/8/layout/orgChart1"/>
    <dgm:cxn modelId="{F9CB8A7C-5870-4E14-B675-A1A6FB15E922}" type="presParOf" srcId="{567F8E4C-3679-44B4-BEE0-38EEBBE0F53F}" destId="{9C09C43A-EAF0-4A89-98F4-B8939B91EC0B}" srcOrd="1" destOrd="0" presId="urn:microsoft.com/office/officeart/2005/8/layout/orgChart1"/>
    <dgm:cxn modelId="{1FEE9D0E-AA6F-4C20-A874-0B78B772E951}" type="presParOf" srcId="{567F8E4C-3679-44B4-BEE0-38EEBBE0F53F}" destId="{3BD0C02B-D21B-4658-B292-E5D0D94B0F6B}" srcOrd="2" destOrd="0" presId="urn:microsoft.com/office/officeart/2005/8/layout/orgChart1"/>
    <dgm:cxn modelId="{6FA114E8-F351-4B7B-95F3-75483970642C}" type="presParOf" srcId="{AAC3FCEB-6F1B-4AA3-89CE-32324D40EA64}" destId="{1A43B5D2-7522-4AE1-A2B6-983C80C4F326}" srcOrd="2" destOrd="0" presId="urn:microsoft.com/office/officeart/2005/8/layout/orgChart1"/>
    <dgm:cxn modelId="{FFC27619-F1DD-4ECB-95F6-D47B0934C886}" type="presParOf" srcId="{3F516644-032B-4AF9-8021-0CFB23FF211F}" destId="{D9B94A6B-BEAE-4FAD-887F-A7FCD09024E0}" srcOrd="14" destOrd="0" presId="urn:microsoft.com/office/officeart/2005/8/layout/orgChart1"/>
    <dgm:cxn modelId="{F6843F43-4C3E-40BA-B1AE-0B6D7BA35DAE}" type="presParOf" srcId="{3F516644-032B-4AF9-8021-0CFB23FF211F}" destId="{747C7AA2-2622-42E3-89BF-310A3A6A1E5D}" srcOrd="15" destOrd="0" presId="urn:microsoft.com/office/officeart/2005/8/layout/orgChart1"/>
    <dgm:cxn modelId="{8A63A832-ABD9-4E87-BB80-48A80E8188FB}" type="presParOf" srcId="{747C7AA2-2622-42E3-89BF-310A3A6A1E5D}" destId="{7D52BF7B-CCD9-478E-B861-1687296A6F47}" srcOrd="0" destOrd="0" presId="urn:microsoft.com/office/officeart/2005/8/layout/orgChart1"/>
    <dgm:cxn modelId="{A82A9B91-EAFE-475A-8ABB-A48CE0AA72B8}" type="presParOf" srcId="{7D52BF7B-CCD9-478E-B861-1687296A6F47}" destId="{75875E02-E179-49AA-91F7-9D5CCF75543A}" srcOrd="0" destOrd="0" presId="urn:microsoft.com/office/officeart/2005/8/layout/orgChart1"/>
    <dgm:cxn modelId="{D8AAFB67-DD71-472D-B3F4-78AD624FFF75}" type="presParOf" srcId="{7D52BF7B-CCD9-478E-B861-1687296A6F47}" destId="{A9DA2AF7-BED8-4CD0-9D01-BD11E2EC8863}" srcOrd="1" destOrd="0" presId="urn:microsoft.com/office/officeart/2005/8/layout/orgChart1"/>
    <dgm:cxn modelId="{FC166F97-5BB4-4A5C-9CB2-D96C4FF073E0}" type="presParOf" srcId="{747C7AA2-2622-42E3-89BF-310A3A6A1E5D}" destId="{91A2B6A0-1EBA-4346-BD6F-8A9F741AEF58}" srcOrd="1" destOrd="0" presId="urn:microsoft.com/office/officeart/2005/8/layout/orgChart1"/>
    <dgm:cxn modelId="{73F1BE6F-6D18-40A6-92DB-B07644F56FB3}" type="presParOf" srcId="{91A2B6A0-1EBA-4346-BD6F-8A9F741AEF58}" destId="{F0726AE1-1B84-4DCA-9573-5F0870D54D9D}" srcOrd="0" destOrd="0" presId="urn:microsoft.com/office/officeart/2005/8/layout/orgChart1"/>
    <dgm:cxn modelId="{53854B5F-B358-4739-8FCA-D084087030AE}" type="presParOf" srcId="{91A2B6A0-1EBA-4346-BD6F-8A9F741AEF58}" destId="{C90CC1E5-2D04-4295-B6D2-4CFFB9071AB3}" srcOrd="1" destOrd="0" presId="urn:microsoft.com/office/officeart/2005/8/layout/orgChart1"/>
    <dgm:cxn modelId="{3A4D5918-CD16-4ED6-9A0B-84F24C3B4836}" type="presParOf" srcId="{C90CC1E5-2D04-4295-B6D2-4CFFB9071AB3}" destId="{7DE3E9A3-CC57-42A1-AED6-A1DCE231EB61}" srcOrd="0" destOrd="0" presId="urn:microsoft.com/office/officeart/2005/8/layout/orgChart1"/>
    <dgm:cxn modelId="{F07CB0EE-40BB-4F17-BDEF-B744DAAD2C59}" type="presParOf" srcId="{7DE3E9A3-CC57-42A1-AED6-A1DCE231EB61}" destId="{0DAF6E05-9374-4106-8F76-AD7D34EF010F}" srcOrd="0" destOrd="0" presId="urn:microsoft.com/office/officeart/2005/8/layout/orgChart1"/>
    <dgm:cxn modelId="{B961D528-097F-4536-B7DD-C0419C2BF3B6}" type="presParOf" srcId="{7DE3E9A3-CC57-42A1-AED6-A1DCE231EB61}" destId="{8122DA02-6FFC-42D2-9604-5AD447DD4C3A}" srcOrd="1" destOrd="0" presId="urn:microsoft.com/office/officeart/2005/8/layout/orgChart1"/>
    <dgm:cxn modelId="{0FC0B6AC-B98B-4B69-AAC1-2CE2E3882E2E}" type="presParOf" srcId="{C90CC1E5-2D04-4295-B6D2-4CFFB9071AB3}" destId="{45F2BF95-7FE0-4E34-B8A5-BE7146432F8B}" srcOrd="1" destOrd="0" presId="urn:microsoft.com/office/officeart/2005/8/layout/orgChart1"/>
    <dgm:cxn modelId="{ACB9159D-F32C-44B4-8B5F-C2BA5A4F5B1F}" type="presParOf" srcId="{C90CC1E5-2D04-4295-B6D2-4CFFB9071AB3}" destId="{A99D2139-8A27-4104-AB70-CB4587CE896E}" srcOrd="2" destOrd="0" presId="urn:microsoft.com/office/officeart/2005/8/layout/orgChart1"/>
    <dgm:cxn modelId="{C17CD31B-43F8-41D5-89D9-E8DD79D3F7BC}" type="presParOf" srcId="{91A2B6A0-1EBA-4346-BD6F-8A9F741AEF58}" destId="{41316D1B-395A-48D3-A30C-024D2D6917A1}" srcOrd="2" destOrd="0" presId="urn:microsoft.com/office/officeart/2005/8/layout/orgChart1"/>
    <dgm:cxn modelId="{875D7295-AFAF-4E45-B0A4-CE13D20FD691}" type="presParOf" srcId="{91A2B6A0-1EBA-4346-BD6F-8A9F741AEF58}" destId="{11C5DAFE-6AAC-4828-AA97-78F4617461E3}" srcOrd="3" destOrd="0" presId="urn:microsoft.com/office/officeart/2005/8/layout/orgChart1"/>
    <dgm:cxn modelId="{3C87C547-73E3-4608-AFC8-32080D9CC6AD}" type="presParOf" srcId="{11C5DAFE-6AAC-4828-AA97-78F4617461E3}" destId="{6FC8CF92-F633-4F36-A13C-FFBDCFB972D6}" srcOrd="0" destOrd="0" presId="urn:microsoft.com/office/officeart/2005/8/layout/orgChart1"/>
    <dgm:cxn modelId="{6D8C66C6-A63C-462A-89C3-C6F815D7D550}" type="presParOf" srcId="{6FC8CF92-F633-4F36-A13C-FFBDCFB972D6}" destId="{B8EB808E-0F1A-4CA3-AADD-DF97B6AD8CA5}" srcOrd="0" destOrd="0" presId="urn:microsoft.com/office/officeart/2005/8/layout/orgChart1"/>
    <dgm:cxn modelId="{3D2B0E00-D0D4-4ED5-8153-0FB8E45B7E18}" type="presParOf" srcId="{6FC8CF92-F633-4F36-A13C-FFBDCFB972D6}" destId="{4546A65B-C413-4420-A273-F05BC59A948B}" srcOrd="1" destOrd="0" presId="urn:microsoft.com/office/officeart/2005/8/layout/orgChart1"/>
    <dgm:cxn modelId="{7E244DF7-4D6B-482C-8F74-175A28DF1082}" type="presParOf" srcId="{11C5DAFE-6AAC-4828-AA97-78F4617461E3}" destId="{0BCB93C3-0B01-4DB4-9EAB-72D31BC7E21E}" srcOrd="1" destOrd="0" presId="urn:microsoft.com/office/officeart/2005/8/layout/orgChart1"/>
    <dgm:cxn modelId="{E7D9A2A9-76AF-45EB-8903-36510B5CF04D}" type="presParOf" srcId="{11C5DAFE-6AAC-4828-AA97-78F4617461E3}" destId="{93AF2ACD-8B5C-4E0C-B745-DAF62BD2D6EA}" srcOrd="2" destOrd="0" presId="urn:microsoft.com/office/officeart/2005/8/layout/orgChart1"/>
    <dgm:cxn modelId="{58578FB4-B8DB-4AC5-8B1B-320F6812CA37}" type="presParOf" srcId="{747C7AA2-2622-42E3-89BF-310A3A6A1E5D}" destId="{8E5658FB-4A82-4AA6-82C9-8B714F899C70}" srcOrd="2" destOrd="0" presId="urn:microsoft.com/office/officeart/2005/8/layout/orgChart1"/>
    <dgm:cxn modelId="{79D268A7-4F6B-45F5-ADF9-87FFD21F3F4D}" type="presParOf" srcId="{3F516644-032B-4AF9-8021-0CFB23FF211F}" destId="{8CC30CE2-73C0-461B-A833-78A4EF83E98C}" srcOrd="16" destOrd="0" presId="urn:microsoft.com/office/officeart/2005/8/layout/orgChart1"/>
    <dgm:cxn modelId="{5E27B279-6133-414F-AFE6-0933889A3451}" type="presParOf" srcId="{3F516644-032B-4AF9-8021-0CFB23FF211F}" destId="{D6A1C534-9495-49DC-B84B-01F6276F489C}" srcOrd="17" destOrd="0" presId="urn:microsoft.com/office/officeart/2005/8/layout/orgChart1"/>
    <dgm:cxn modelId="{9257D4BD-846B-4609-B67E-73C5DEB5BC3D}" type="presParOf" srcId="{D6A1C534-9495-49DC-B84B-01F6276F489C}" destId="{CBAE5861-5A61-4892-B22E-9D11DB503609}" srcOrd="0" destOrd="0" presId="urn:microsoft.com/office/officeart/2005/8/layout/orgChart1"/>
    <dgm:cxn modelId="{E1984B53-8294-4287-B0BB-B729E8D7A626}" type="presParOf" srcId="{CBAE5861-5A61-4892-B22E-9D11DB503609}" destId="{A146FD9C-3ACA-4EE0-8284-4898889C4C0F}" srcOrd="0" destOrd="0" presId="urn:microsoft.com/office/officeart/2005/8/layout/orgChart1"/>
    <dgm:cxn modelId="{C5040FF4-7D0B-468A-ABED-0F41F479E4D2}" type="presParOf" srcId="{CBAE5861-5A61-4892-B22E-9D11DB503609}" destId="{E89F4701-5E15-4D70-BD1F-E98722BB186D}" srcOrd="1" destOrd="0" presId="urn:microsoft.com/office/officeart/2005/8/layout/orgChart1"/>
    <dgm:cxn modelId="{19902722-B11B-4124-97BC-6C98A86C3297}" type="presParOf" srcId="{D6A1C534-9495-49DC-B84B-01F6276F489C}" destId="{CE12DA04-96E7-4A0D-A98E-028E94F84777}" srcOrd="1" destOrd="0" presId="urn:microsoft.com/office/officeart/2005/8/layout/orgChart1"/>
    <dgm:cxn modelId="{15F7359C-BCE9-4A4C-81D9-7DF101B490B7}" type="presParOf" srcId="{CE12DA04-96E7-4A0D-A98E-028E94F84777}" destId="{32396BE6-45F7-4C58-9700-98C7348A596D}" srcOrd="0" destOrd="0" presId="urn:microsoft.com/office/officeart/2005/8/layout/orgChart1"/>
    <dgm:cxn modelId="{F1FC4BD7-7581-4409-AF7F-5465DADFAC76}" type="presParOf" srcId="{CE12DA04-96E7-4A0D-A98E-028E94F84777}" destId="{856346B7-CCBE-44A8-9C45-8E794EE8B999}" srcOrd="1" destOrd="0" presId="urn:microsoft.com/office/officeart/2005/8/layout/orgChart1"/>
    <dgm:cxn modelId="{64B61DCE-4088-4C0D-A92B-7D2B001E0AE4}" type="presParOf" srcId="{856346B7-CCBE-44A8-9C45-8E794EE8B999}" destId="{73E5251D-80BE-4D0C-85AF-58D7BB8A7B4F}" srcOrd="0" destOrd="0" presId="urn:microsoft.com/office/officeart/2005/8/layout/orgChart1"/>
    <dgm:cxn modelId="{9C29D3F2-624F-49CA-8784-3F0A76737D68}" type="presParOf" srcId="{73E5251D-80BE-4D0C-85AF-58D7BB8A7B4F}" destId="{7D52EDD4-4214-4BCB-9B0C-845271DB6568}" srcOrd="0" destOrd="0" presId="urn:microsoft.com/office/officeart/2005/8/layout/orgChart1"/>
    <dgm:cxn modelId="{7A6143E4-B343-40AC-A3F2-52F3AF1A900A}" type="presParOf" srcId="{73E5251D-80BE-4D0C-85AF-58D7BB8A7B4F}" destId="{D23930E7-594B-4920-BE0F-9EE966E0DC9B}" srcOrd="1" destOrd="0" presId="urn:microsoft.com/office/officeart/2005/8/layout/orgChart1"/>
    <dgm:cxn modelId="{737F6DE8-9D7D-431B-84FA-8CF53AF55FAB}" type="presParOf" srcId="{856346B7-CCBE-44A8-9C45-8E794EE8B999}" destId="{69650C9A-808D-499B-839B-89B11F3C05E3}" srcOrd="1" destOrd="0" presId="urn:microsoft.com/office/officeart/2005/8/layout/orgChart1"/>
    <dgm:cxn modelId="{21A7D39C-9D2F-4264-B09B-361AA70F7EE9}" type="presParOf" srcId="{856346B7-CCBE-44A8-9C45-8E794EE8B999}" destId="{54E0FD25-D5DA-45F6-A425-6D9A537870F1}" srcOrd="2" destOrd="0" presId="urn:microsoft.com/office/officeart/2005/8/layout/orgChart1"/>
    <dgm:cxn modelId="{C6326FE9-68C0-4F1F-95CA-8D7011B11376}" type="presParOf" srcId="{CE12DA04-96E7-4A0D-A98E-028E94F84777}" destId="{7A16EE5B-3D4F-461A-836A-0AA54C570E88}" srcOrd="2" destOrd="0" presId="urn:microsoft.com/office/officeart/2005/8/layout/orgChart1"/>
    <dgm:cxn modelId="{C1B7E1A7-4113-460A-A9CA-5BC9647FBA63}" type="presParOf" srcId="{CE12DA04-96E7-4A0D-A98E-028E94F84777}" destId="{840241D6-3BCC-43A2-98BA-677C1682FBDE}" srcOrd="3" destOrd="0" presId="urn:microsoft.com/office/officeart/2005/8/layout/orgChart1"/>
    <dgm:cxn modelId="{3EDC4001-610E-4D78-9AB5-B71D9D00942F}" type="presParOf" srcId="{840241D6-3BCC-43A2-98BA-677C1682FBDE}" destId="{8BE3A066-E98E-42DD-8439-03693B3BB257}" srcOrd="0" destOrd="0" presId="urn:microsoft.com/office/officeart/2005/8/layout/orgChart1"/>
    <dgm:cxn modelId="{C5F7A5C4-872F-44BB-8480-93E429C803F0}" type="presParOf" srcId="{8BE3A066-E98E-42DD-8439-03693B3BB257}" destId="{F0411C08-4B7E-4E0E-9E1A-9892A43CEB96}" srcOrd="0" destOrd="0" presId="urn:microsoft.com/office/officeart/2005/8/layout/orgChart1"/>
    <dgm:cxn modelId="{CC8E813A-6C4C-444D-B7F2-09B5309A3B65}" type="presParOf" srcId="{8BE3A066-E98E-42DD-8439-03693B3BB257}" destId="{1B82202A-A574-4E99-B34C-146E46230636}" srcOrd="1" destOrd="0" presId="urn:microsoft.com/office/officeart/2005/8/layout/orgChart1"/>
    <dgm:cxn modelId="{50598E36-D59B-46CC-9D77-8D7C1160D263}" type="presParOf" srcId="{840241D6-3BCC-43A2-98BA-677C1682FBDE}" destId="{4D2BB362-8A74-4D99-86C9-5453130B80E1}" srcOrd="1" destOrd="0" presId="urn:microsoft.com/office/officeart/2005/8/layout/orgChart1"/>
    <dgm:cxn modelId="{29532C01-8F19-4E3E-8836-88ED4C5531D2}" type="presParOf" srcId="{840241D6-3BCC-43A2-98BA-677C1682FBDE}" destId="{F2A81FD9-15D4-4054-89F0-7BCE4E5EDDC3}" srcOrd="2" destOrd="0" presId="urn:microsoft.com/office/officeart/2005/8/layout/orgChart1"/>
    <dgm:cxn modelId="{EA451ED9-F0E9-4F40-9276-E2CB34873237}" type="presParOf" srcId="{D6A1C534-9495-49DC-B84B-01F6276F489C}" destId="{D7E8DBA4-AA15-4A18-A66B-139F7492B14E}" srcOrd="2" destOrd="0" presId="urn:microsoft.com/office/officeart/2005/8/layout/orgChart1"/>
    <dgm:cxn modelId="{4F5528D6-66D5-462F-AADA-0178E2A7BA54}" type="presParOf" srcId="{C3344BDC-4262-42D5-AD86-51C6E15B93D5}" destId="{6BA7C0F3-CC9C-4FBB-A908-C67EF302C3DA}" srcOrd="2" destOrd="0" presId="urn:microsoft.com/office/officeart/2005/8/layout/orgChar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630C1A-F710-4E2F-A185-951196A2CC65}" type="datetimeFigureOut">
              <a:rPr lang="es-EC" smtClean="0"/>
              <a:t>07/03/2019</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E6936-0E14-48BD-AC78-78213B83A892}" type="slidenum">
              <a:rPr lang="es-EC" smtClean="0"/>
              <a:t>‹Nº›</a:t>
            </a:fld>
            <a:endParaRPr lang="es-EC"/>
          </a:p>
        </p:txBody>
      </p:sp>
    </p:spTree>
    <p:extLst>
      <p:ext uri="{BB962C8B-B14F-4D97-AF65-F5344CB8AC3E}">
        <p14:creationId xmlns:p14="http://schemas.microsoft.com/office/powerpoint/2010/main" val="3575488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Ingresos totales del 2013 en el presupuesto general de estado fue de 2mil 626 millones 280mil 562 dólares con 56 </a:t>
            </a:r>
            <a:r>
              <a:rPr lang="es-EC" dirty="0" err="1"/>
              <a:t>ctvos</a:t>
            </a:r>
            <a:r>
              <a:rPr lang="es-EC" dirty="0"/>
              <a:t> por autogestión en el 2013 </a:t>
            </a:r>
          </a:p>
        </p:txBody>
      </p:sp>
      <p:sp>
        <p:nvSpPr>
          <p:cNvPr id="4" name="Marcador de número de diapositiva 3"/>
          <p:cNvSpPr>
            <a:spLocks noGrp="1"/>
          </p:cNvSpPr>
          <p:nvPr>
            <p:ph type="sldNum" sz="quarter" idx="5"/>
          </p:nvPr>
        </p:nvSpPr>
        <p:spPr/>
        <p:txBody>
          <a:bodyPr/>
          <a:lstStyle/>
          <a:p>
            <a:fld id="{22BE6936-0E14-48BD-AC78-78213B83A892}" type="slidenum">
              <a:rPr lang="es-EC" smtClean="0"/>
              <a:t>1</a:t>
            </a:fld>
            <a:endParaRPr lang="es-EC"/>
          </a:p>
        </p:txBody>
      </p:sp>
    </p:spTree>
    <p:extLst>
      <p:ext uri="{BB962C8B-B14F-4D97-AF65-F5344CB8AC3E}">
        <p14:creationId xmlns:p14="http://schemas.microsoft.com/office/powerpoint/2010/main" val="3972998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2A642B2-2578-48F1-A2CB-AE7D3FA67F69}" type="slidenum">
              <a:rPr lang="es-EC" smtClean="0"/>
              <a:t>71</a:t>
            </a:fld>
            <a:endParaRPr lang="es-EC"/>
          </a:p>
        </p:txBody>
      </p:sp>
    </p:spTree>
    <p:extLst>
      <p:ext uri="{BB962C8B-B14F-4D97-AF65-F5344CB8AC3E}">
        <p14:creationId xmlns:p14="http://schemas.microsoft.com/office/powerpoint/2010/main" val="2120733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Se analizó el costo histórico y el precio de mercado en algunos casos, la fecha de compra y los años de vida útil que tiene cada activo de acuerdo a la LORTI (Ley Orgánica del Régimen Tributario Interno), permitiendo clasificar en bienes revaluados y no revaluados.</a:t>
            </a:r>
          </a:p>
          <a:p>
            <a:endParaRPr lang="es-EC" dirty="0"/>
          </a:p>
        </p:txBody>
      </p:sp>
      <p:sp>
        <p:nvSpPr>
          <p:cNvPr id="4" name="Marcador de número de diapositiva 3"/>
          <p:cNvSpPr>
            <a:spLocks noGrp="1"/>
          </p:cNvSpPr>
          <p:nvPr>
            <p:ph type="sldNum" sz="quarter" idx="10"/>
          </p:nvPr>
        </p:nvSpPr>
        <p:spPr/>
        <p:txBody>
          <a:bodyPr/>
          <a:lstStyle/>
          <a:p>
            <a:fld id="{A2A642B2-2578-48F1-A2CB-AE7D3FA67F69}" type="slidenum">
              <a:rPr lang="es-EC" smtClean="0"/>
              <a:t>72</a:t>
            </a:fld>
            <a:endParaRPr lang="es-EC"/>
          </a:p>
        </p:txBody>
      </p:sp>
    </p:spTree>
    <p:extLst>
      <p:ext uri="{BB962C8B-B14F-4D97-AF65-F5344CB8AC3E}">
        <p14:creationId xmlns:p14="http://schemas.microsoft.com/office/powerpoint/2010/main" val="590426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El costo promedio por mantenimiento de infraestructura física se determinó con la cantidad total de m2 del espacio físico donde se realizan los procesos de producción, considerando el avalúo actual del metro cuadrado de construcción mixta en la Unidad de Apoyo IASA I (Municipio de Sangolquí</a:t>
            </a:r>
            <a:endParaRPr lang="es-EC" dirty="0"/>
          </a:p>
        </p:txBody>
      </p:sp>
      <p:sp>
        <p:nvSpPr>
          <p:cNvPr id="4" name="Marcador de número de diapositiva 3"/>
          <p:cNvSpPr>
            <a:spLocks noGrp="1"/>
          </p:cNvSpPr>
          <p:nvPr>
            <p:ph type="sldNum" sz="quarter" idx="10"/>
          </p:nvPr>
        </p:nvSpPr>
        <p:spPr/>
        <p:txBody>
          <a:bodyPr/>
          <a:lstStyle/>
          <a:p>
            <a:fld id="{A2A642B2-2578-48F1-A2CB-AE7D3FA67F69}" type="slidenum">
              <a:rPr lang="es-EC" smtClean="0"/>
              <a:t>77</a:t>
            </a:fld>
            <a:endParaRPr lang="es-EC"/>
          </a:p>
        </p:txBody>
      </p:sp>
    </p:spTree>
    <p:extLst>
      <p:ext uri="{BB962C8B-B14F-4D97-AF65-F5344CB8AC3E}">
        <p14:creationId xmlns:p14="http://schemas.microsoft.com/office/powerpoint/2010/main" val="129879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a:t>Camion</a:t>
            </a:r>
            <a:r>
              <a:rPr lang="es-EC" dirty="0"/>
              <a:t> y lo d </a:t>
            </a:r>
            <a:r>
              <a:rPr lang="es-EC" dirty="0" err="1"/>
              <a:t>ela</a:t>
            </a:r>
            <a:r>
              <a:rPr lang="es-EC" dirty="0"/>
              <a:t> web antecedentes objetivo </a:t>
            </a:r>
            <a:r>
              <a:rPr lang="es-EC" dirty="0" err="1"/>
              <a:t>genral</a:t>
            </a:r>
            <a:r>
              <a:rPr lang="es-EC" dirty="0"/>
              <a:t> objetivo especifico </a:t>
            </a:r>
          </a:p>
        </p:txBody>
      </p:sp>
      <p:sp>
        <p:nvSpPr>
          <p:cNvPr id="4" name="Marcador de número de diapositiva 3"/>
          <p:cNvSpPr>
            <a:spLocks noGrp="1"/>
          </p:cNvSpPr>
          <p:nvPr>
            <p:ph type="sldNum" sz="quarter" idx="5"/>
          </p:nvPr>
        </p:nvSpPr>
        <p:spPr/>
        <p:txBody>
          <a:bodyPr/>
          <a:lstStyle/>
          <a:p>
            <a:fld id="{22BE6936-0E14-48BD-AC78-78213B83A892}" type="slidenum">
              <a:rPr lang="es-EC" smtClean="0"/>
              <a:t>5</a:t>
            </a:fld>
            <a:endParaRPr lang="es-EC"/>
          </a:p>
        </p:txBody>
      </p:sp>
    </p:spTree>
    <p:extLst>
      <p:ext uri="{BB962C8B-B14F-4D97-AF65-F5344CB8AC3E}">
        <p14:creationId xmlns:p14="http://schemas.microsoft.com/office/powerpoint/2010/main" val="5621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Orden de rectorado 2014-183-ESPE-a-3.</a:t>
            </a:r>
          </a:p>
          <a:p>
            <a:endParaRPr lang="es-EC" dirty="0"/>
          </a:p>
        </p:txBody>
      </p:sp>
      <p:sp>
        <p:nvSpPr>
          <p:cNvPr id="4" name="Marcador de número de diapositiva 3"/>
          <p:cNvSpPr>
            <a:spLocks noGrp="1"/>
          </p:cNvSpPr>
          <p:nvPr>
            <p:ph type="sldNum" sz="quarter" idx="5"/>
          </p:nvPr>
        </p:nvSpPr>
        <p:spPr/>
        <p:txBody>
          <a:bodyPr/>
          <a:lstStyle/>
          <a:p>
            <a:fld id="{22BE6936-0E14-48BD-AC78-78213B83A892}" type="slidenum">
              <a:rPr lang="es-EC" smtClean="0"/>
              <a:t>10</a:t>
            </a:fld>
            <a:endParaRPr lang="es-EC"/>
          </a:p>
        </p:txBody>
      </p:sp>
    </p:spTree>
    <p:extLst>
      <p:ext uri="{BB962C8B-B14F-4D97-AF65-F5344CB8AC3E}">
        <p14:creationId xmlns:p14="http://schemas.microsoft.com/office/powerpoint/2010/main" val="841200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dirty="0"/>
              <a:t>La Unidad de Apoyo Administrativo IASA I tiene el siguiente organigrama estructural:</a:t>
            </a:r>
          </a:p>
          <a:p>
            <a:r>
              <a:rPr lang="es-EC" sz="1200" dirty="0"/>
              <a:t>El área de producción es el eje central de la carrera de Ingeniería Agropecuaria, instancia en la que se ejecutan talleres (prácticas) de ganadería, apicultura, avicultura, acuicultura, floricultura, especies menores, porcinos, producción de balanceado, cultivos, lumbricultura entre otros; con el propósito mejorar la formación profesional de los estudiantes. </a:t>
            </a:r>
          </a:p>
          <a:p>
            <a:r>
              <a:rPr lang="es-EC" sz="1200" dirty="0"/>
              <a:t>La educación constituye un factor positivo para obtener mayores ingresos, pero es insuficiente para acabar con la pobreza y disminuir el número de productores agropecuarios minoristas; además, por sí sola no puede sustituir la acción gubernamental en materia de política y económica que ayude a acabar con la pobreza de los campesinos.  (</a:t>
            </a:r>
            <a:r>
              <a:rPr lang="es-EC" sz="1200" dirty="0" err="1"/>
              <a:t>Grammont</a:t>
            </a:r>
            <a:r>
              <a:rPr lang="es-EC" sz="1200" dirty="0"/>
              <a:t>, 2010, pág. 27)</a:t>
            </a:r>
          </a:p>
          <a:p>
            <a:endParaRPr lang="es-EC" dirty="0"/>
          </a:p>
        </p:txBody>
      </p:sp>
      <p:sp>
        <p:nvSpPr>
          <p:cNvPr id="4" name="Marcador de número de diapositiva 3"/>
          <p:cNvSpPr>
            <a:spLocks noGrp="1"/>
          </p:cNvSpPr>
          <p:nvPr>
            <p:ph type="sldNum" sz="quarter" idx="5"/>
          </p:nvPr>
        </p:nvSpPr>
        <p:spPr/>
        <p:txBody>
          <a:bodyPr/>
          <a:lstStyle/>
          <a:p>
            <a:fld id="{22BE6936-0E14-48BD-AC78-78213B83A892}" type="slidenum">
              <a:rPr lang="es-EC" smtClean="0"/>
              <a:t>11</a:t>
            </a:fld>
            <a:endParaRPr lang="es-EC"/>
          </a:p>
        </p:txBody>
      </p:sp>
    </p:spTree>
    <p:extLst>
      <p:ext uri="{BB962C8B-B14F-4D97-AF65-F5344CB8AC3E}">
        <p14:creationId xmlns:p14="http://schemas.microsoft.com/office/powerpoint/2010/main" val="3713102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2BE6936-0E14-48BD-AC78-78213B83A892}" type="slidenum">
              <a:rPr lang="es-EC" smtClean="0"/>
              <a:t>12</a:t>
            </a:fld>
            <a:endParaRPr lang="es-EC"/>
          </a:p>
        </p:txBody>
      </p:sp>
    </p:spTree>
    <p:extLst>
      <p:ext uri="{BB962C8B-B14F-4D97-AF65-F5344CB8AC3E}">
        <p14:creationId xmlns:p14="http://schemas.microsoft.com/office/powerpoint/2010/main" val="4287080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2BE6936-0E14-48BD-AC78-78213B83A892}" type="slidenum">
              <a:rPr lang="es-EC" smtClean="0"/>
              <a:t>13</a:t>
            </a:fld>
            <a:endParaRPr lang="es-EC"/>
          </a:p>
        </p:txBody>
      </p:sp>
    </p:spTree>
    <p:extLst>
      <p:ext uri="{BB962C8B-B14F-4D97-AF65-F5344CB8AC3E}">
        <p14:creationId xmlns:p14="http://schemas.microsoft.com/office/powerpoint/2010/main" val="1684210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De 1165 (100%) personas encuestadas: 1086 personas desean que </a:t>
            </a:r>
            <a:r>
              <a:rPr lang="es-EC" b="1" dirty="0"/>
              <a:t>si</a:t>
            </a:r>
            <a:r>
              <a:rPr lang="es-EC" dirty="0"/>
              <a:t> se continúe vendiendo los productos del IASA en días y horas específicos en el campus matriz. </a:t>
            </a:r>
          </a:p>
          <a:p>
            <a:endParaRPr lang="es-EC" dirty="0"/>
          </a:p>
        </p:txBody>
      </p:sp>
      <p:sp>
        <p:nvSpPr>
          <p:cNvPr id="4" name="Marcador de número de diapositiva 3"/>
          <p:cNvSpPr>
            <a:spLocks noGrp="1"/>
          </p:cNvSpPr>
          <p:nvPr>
            <p:ph type="sldNum" sz="quarter" idx="5"/>
          </p:nvPr>
        </p:nvSpPr>
        <p:spPr/>
        <p:txBody>
          <a:bodyPr/>
          <a:lstStyle/>
          <a:p>
            <a:fld id="{22BE6936-0E14-48BD-AC78-78213B83A892}" type="slidenum">
              <a:rPr lang="es-EC" smtClean="0"/>
              <a:t>20</a:t>
            </a:fld>
            <a:endParaRPr lang="es-EC"/>
          </a:p>
        </p:txBody>
      </p:sp>
    </p:spTree>
    <p:extLst>
      <p:ext uri="{BB962C8B-B14F-4D97-AF65-F5344CB8AC3E}">
        <p14:creationId xmlns:p14="http://schemas.microsoft.com/office/powerpoint/2010/main" val="2564715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Del total de respuestas de docentes, estudiantes y residentes de vecindarios se obtiene:</a:t>
            </a:r>
          </a:p>
          <a:p>
            <a:r>
              <a:rPr lang="es-EC" dirty="0"/>
              <a:t>360 personas comprarían con frecuencia frutas.</a:t>
            </a:r>
          </a:p>
          <a:p>
            <a:endParaRPr lang="es-EC" dirty="0"/>
          </a:p>
        </p:txBody>
      </p:sp>
      <p:sp>
        <p:nvSpPr>
          <p:cNvPr id="4" name="Marcador de número de diapositiva 3"/>
          <p:cNvSpPr>
            <a:spLocks noGrp="1"/>
          </p:cNvSpPr>
          <p:nvPr>
            <p:ph type="sldNum" sz="quarter" idx="5"/>
          </p:nvPr>
        </p:nvSpPr>
        <p:spPr/>
        <p:txBody>
          <a:bodyPr/>
          <a:lstStyle/>
          <a:p>
            <a:fld id="{22BE6936-0E14-48BD-AC78-78213B83A892}" type="slidenum">
              <a:rPr lang="es-EC" smtClean="0"/>
              <a:t>22</a:t>
            </a:fld>
            <a:endParaRPr lang="es-EC"/>
          </a:p>
        </p:txBody>
      </p:sp>
    </p:spTree>
    <p:extLst>
      <p:ext uri="{BB962C8B-B14F-4D97-AF65-F5344CB8AC3E}">
        <p14:creationId xmlns:p14="http://schemas.microsoft.com/office/powerpoint/2010/main" val="4169402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2BE6936-0E14-48BD-AC78-78213B83A892}" type="slidenum">
              <a:rPr lang="es-EC" smtClean="0"/>
              <a:t>54</a:t>
            </a:fld>
            <a:endParaRPr lang="es-EC"/>
          </a:p>
        </p:txBody>
      </p:sp>
    </p:spTree>
    <p:extLst>
      <p:ext uri="{BB962C8B-B14F-4D97-AF65-F5344CB8AC3E}">
        <p14:creationId xmlns:p14="http://schemas.microsoft.com/office/powerpoint/2010/main" val="605789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A4F8ADE-4D41-46F2-88BF-4888F1291FB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 xmlns:a16="http://schemas.microsoft.com/office/drawing/2014/main" id="{7F569F77-E56B-43B3-AD02-5F47F22C45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 xmlns:a16="http://schemas.microsoft.com/office/drawing/2014/main" id="{DA607729-3790-47A6-A6A4-9A47E4BE10C6}"/>
              </a:ext>
            </a:extLst>
          </p:cNvPr>
          <p:cNvSpPr>
            <a:spLocks noGrp="1"/>
          </p:cNvSpPr>
          <p:nvPr>
            <p:ph type="dt" sz="half" idx="10"/>
          </p:nvPr>
        </p:nvSpPr>
        <p:spPr/>
        <p:txBody>
          <a:bodyPr/>
          <a:lstStyle/>
          <a:p>
            <a:fld id="{36D4AF02-D979-4C20-83F9-AE930A260CB8}" type="datetimeFigureOut">
              <a:rPr lang="es-EC" smtClean="0"/>
              <a:t>07/03/2019</a:t>
            </a:fld>
            <a:endParaRPr lang="es-EC"/>
          </a:p>
        </p:txBody>
      </p:sp>
      <p:sp>
        <p:nvSpPr>
          <p:cNvPr id="5" name="Marcador de pie de página 4">
            <a:extLst>
              <a:ext uri="{FF2B5EF4-FFF2-40B4-BE49-F238E27FC236}">
                <a16:creationId xmlns="" xmlns:a16="http://schemas.microsoft.com/office/drawing/2014/main" id="{8F7B0993-2849-4AE9-8219-6569B35258C7}"/>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 xmlns:a16="http://schemas.microsoft.com/office/drawing/2014/main" id="{9DCCA6B1-3165-44B8-8745-9244283581D0}"/>
              </a:ext>
            </a:extLst>
          </p:cNvPr>
          <p:cNvSpPr>
            <a:spLocks noGrp="1"/>
          </p:cNvSpPr>
          <p:nvPr>
            <p:ph type="sldNum" sz="quarter" idx="12"/>
          </p:nvPr>
        </p:nvSpPr>
        <p:spPr/>
        <p:txBody>
          <a:bodyPr/>
          <a:lstStyle/>
          <a:p>
            <a:fld id="{33D6235F-C12D-4368-A8B3-A7AC9A92F5DB}" type="slidenum">
              <a:rPr lang="es-EC" smtClean="0"/>
              <a:t>‹Nº›</a:t>
            </a:fld>
            <a:endParaRPr lang="es-EC"/>
          </a:p>
        </p:txBody>
      </p:sp>
    </p:spTree>
    <p:extLst>
      <p:ext uri="{BB962C8B-B14F-4D97-AF65-F5344CB8AC3E}">
        <p14:creationId xmlns:p14="http://schemas.microsoft.com/office/powerpoint/2010/main" val="832046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9CF2D0D-60BB-4146-B053-A8DB329302D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 xmlns:a16="http://schemas.microsoft.com/office/drawing/2014/main" id="{BECED27F-F728-4913-B4A5-BDB75CF39CB4}"/>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 xmlns:a16="http://schemas.microsoft.com/office/drawing/2014/main" id="{221966D9-5323-4F28-8751-297A0F7403F6}"/>
              </a:ext>
            </a:extLst>
          </p:cNvPr>
          <p:cNvSpPr>
            <a:spLocks noGrp="1"/>
          </p:cNvSpPr>
          <p:nvPr>
            <p:ph type="dt" sz="half" idx="10"/>
          </p:nvPr>
        </p:nvSpPr>
        <p:spPr/>
        <p:txBody>
          <a:bodyPr/>
          <a:lstStyle/>
          <a:p>
            <a:fld id="{36D4AF02-D979-4C20-83F9-AE930A260CB8}" type="datetimeFigureOut">
              <a:rPr lang="es-EC" smtClean="0"/>
              <a:t>07/03/2019</a:t>
            </a:fld>
            <a:endParaRPr lang="es-EC"/>
          </a:p>
        </p:txBody>
      </p:sp>
      <p:sp>
        <p:nvSpPr>
          <p:cNvPr id="5" name="Marcador de pie de página 4">
            <a:extLst>
              <a:ext uri="{FF2B5EF4-FFF2-40B4-BE49-F238E27FC236}">
                <a16:creationId xmlns="" xmlns:a16="http://schemas.microsoft.com/office/drawing/2014/main" id="{6F94FE68-1EC0-4DB4-945D-D734ABD2374F}"/>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 xmlns:a16="http://schemas.microsoft.com/office/drawing/2014/main" id="{585663D2-B2DA-4A52-A0F0-BBE27C0041F6}"/>
              </a:ext>
            </a:extLst>
          </p:cNvPr>
          <p:cNvSpPr>
            <a:spLocks noGrp="1"/>
          </p:cNvSpPr>
          <p:nvPr>
            <p:ph type="sldNum" sz="quarter" idx="12"/>
          </p:nvPr>
        </p:nvSpPr>
        <p:spPr/>
        <p:txBody>
          <a:bodyPr/>
          <a:lstStyle/>
          <a:p>
            <a:fld id="{33D6235F-C12D-4368-A8B3-A7AC9A92F5DB}" type="slidenum">
              <a:rPr lang="es-EC" smtClean="0"/>
              <a:t>‹Nº›</a:t>
            </a:fld>
            <a:endParaRPr lang="es-EC"/>
          </a:p>
        </p:txBody>
      </p:sp>
    </p:spTree>
    <p:extLst>
      <p:ext uri="{BB962C8B-B14F-4D97-AF65-F5344CB8AC3E}">
        <p14:creationId xmlns:p14="http://schemas.microsoft.com/office/powerpoint/2010/main" val="2323055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69676CCF-12E7-4A3F-955B-6C8B26E778A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 xmlns:a16="http://schemas.microsoft.com/office/drawing/2014/main" id="{DA975CB1-DE7F-41DA-BB99-8B5A089A739C}"/>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 xmlns:a16="http://schemas.microsoft.com/office/drawing/2014/main" id="{AA8CBC4B-6BCA-4DB9-B6AE-DC17C75F2589}"/>
              </a:ext>
            </a:extLst>
          </p:cNvPr>
          <p:cNvSpPr>
            <a:spLocks noGrp="1"/>
          </p:cNvSpPr>
          <p:nvPr>
            <p:ph type="dt" sz="half" idx="10"/>
          </p:nvPr>
        </p:nvSpPr>
        <p:spPr/>
        <p:txBody>
          <a:bodyPr/>
          <a:lstStyle/>
          <a:p>
            <a:fld id="{36D4AF02-D979-4C20-83F9-AE930A260CB8}" type="datetimeFigureOut">
              <a:rPr lang="es-EC" smtClean="0"/>
              <a:t>07/03/2019</a:t>
            </a:fld>
            <a:endParaRPr lang="es-EC"/>
          </a:p>
        </p:txBody>
      </p:sp>
      <p:sp>
        <p:nvSpPr>
          <p:cNvPr id="5" name="Marcador de pie de página 4">
            <a:extLst>
              <a:ext uri="{FF2B5EF4-FFF2-40B4-BE49-F238E27FC236}">
                <a16:creationId xmlns="" xmlns:a16="http://schemas.microsoft.com/office/drawing/2014/main" id="{C2CC8534-E93F-4F90-973D-E416CAC93AA8}"/>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 xmlns:a16="http://schemas.microsoft.com/office/drawing/2014/main" id="{0BB797A4-DA25-43DF-B5BD-4CB500DE0DD6}"/>
              </a:ext>
            </a:extLst>
          </p:cNvPr>
          <p:cNvSpPr>
            <a:spLocks noGrp="1"/>
          </p:cNvSpPr>
          <p:nvPr>
            <p:ph type="sldNum" sz="quarter" idx="12"/>
          </p:nvPr>
        </p:nvSpPr>
        <p:spPr/>
        <p:txBody>
          <a:bodyPr/>
          <a:lstStyle/>
          <a:p>
            <a:fld id="{33D6235F-C12D-4368-A8B3-A7AC9A92F5DB}" type="slidenum">
              <a:rPr lang="es-EC" smtClean="0"/>
              <a:t>‹Nº›</a:t>
            </a:fld>
            <a:endParaRPr lang="es-EC"/>
          </a:p>
        </p:txBody>
      </p:sp>
    </p:spTree>
    <p:extLst>
      <p:ext uri="{BB962C8B-B14F-4D97-AF65-F5344CB8AC3E}">
        <p14:creationId xmlns:p14="http://schemas.microsoft.com/office/powerpoint/2010/main" val="1622613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8609A22-BA36-4C37-890C-0B9B0F2EF679}"/>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 xmlns:a16="http://schemas.microsoft.com/office/drawing/2014/main" id="{0FD1083A-D9BA-40A4-99A0-4EDA44DA31D6}"/>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 xmlns:a16="http://schemas.microsoft.com/office/drawing/2014/main" id="{CCCF792D-5B87-4FB2-A4CB-9752D287DAD9}"/>
              </a:ext>
            </a:extLst>
          </p:cNvPr>
          <p:cNvSpPr>
            <a:spLocks noGrp="1"/>
          </p:cNvSpPr>
          <p:nvPr>
            <p:ph type="dt" sz="half" idx="10"/>
          </p:nvPr>
        </p:nvSpPr>
        <p:spPr/>
        <p:txBody>
          <a:bodyPr/>
          <a:lstStyle/>
          <a:p>
            <a:fld id="{36D4AF02-D979-4C20-83F9-AE930A260CB8}" type="datetimeFigureOut">
              <a:rPr lang="es-EC" smtClean="0"/>
              <a:t>07/03/2019</a:t>
            </a:fld>
            <a:endParaRPr lang="es-EC"/>
          </a:p>
        </p:txBody>
      </p:sp>
      <p:sp>
        <p:nvSpPr>
          <p:cNvPr id="5" name="Marcador de pie de página 4">
            <a:extLst>
              <a:ext uri="{FF2B5EF4-FFF2-40B4-BE49-F238E27FC236}">
                <a16:creationId xmlns="" xmlns:a16="http://schemas.microsoft.com/office/drawing/2014/main" id="{FEBFC5A1-EB3A-4F44-85C3-7F90CD44A6F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 xmlns:a16="http://schemas.microsoft.com/office/drawing/2014/main" id="{A5CA8562-756A-466F-BA40-963EB54A182C}"/>
              </a:ext>
            </a:extLst>
          </p:cNvPr>
          <p:cNvSpPr>
            <a:spLocks noGrp="1"/>
          </p:cNvSpPr>
          <p:nvPr>
            <p:ph type="sldNum" sz="quarter" idx="12"/>
          </p:nvPr>
        </p:nvSpPr>
        <p:spPr/>
        <p:txBody>
          <a:bodyPr/>
          <a:lstStyle/>
          <a:p>
            <a:fld id="{33D6235F-C12D-4368-A8B3-A7AC9A92F5DB}" type="slidenum">
              <a:rPr lang="es-EC" smtClean="0"/>
              <a:t>‹Nº›</a:t>
            </a:fld>
            <a:endParaRPr lang="es-EC"/>
          </a:p>
        </p:txBody>
      </p:sp>
    </p:spTree>
    <p:extLst>
      <p:ext uri="{BB962C8B-B14F-4D97-AF65-F5344CB8AC3E}">
        <p14:creationId xmlns:p14="http://schemas.microsoft.com/office/powerpoint/2010/main" val="2037516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2EDF95A-07B7-45BD-B9D4-D7417641882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 xmlns:a16="http://schemas.microsoft.com/office/drawing/2014/main" id="{C1DB8F82-E51C-4A23-B1FA-FBAA19273B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 xmlns:a16="http://schemas.microsoft.com/office/drawing/2014/main" id="{7E152B91-03F7-405A-803E-1C49E6B2C0B3}"/>
              </a:ext>
            </a:extLst>
          </p:cNvPr>
          <p:cNvSpPr>
            <a:spLocks noGrp="1"/>
          </p:cNvSpPr>
          <p:nvPr>
            <p:ph type="dt" sz="half" idx="10"/>
          </p:nvPr>
        </p:nvSpPr>
        <p:spPr/>
        <p:txBody>
          <a:bodyPr/>
          <a:lstStyle/>
          <a:p>
            <a:fld id="{36D4AF02-D979-4C20-83F9-AE930A260CB8}" type="datetimeFigureOut">
              <a:rPr lang="es-EC" smtClean="0"/>
              <a:t>07/03/2019</a:t>
            </a:fld>
            <a:endParaRPr lang="es-EC"/>
          </a:p>
        </p:txBody>
      </p:sp>
      <p:sp>
        <p:nvSpPr>
          <p:cNvPr id="5" name="Marcador de pie de página 4">
            <a:extLst>
              <a:ext uri="{FF2B5EF4-FFF2-40B4-BE49-F238E27FC236}">
                <a16:creationId xmlns="" xmlns:a16="http://schemas.microsoft.com/office/drawing/2014/main" id="{3B447F66-77EA-4DD2-9BA2-6DC492C6D7AD}"/>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 xmlns:a16="http://schemas.microsoft.com/office/drawing/2014/main" id="{75240341-F68B-4DBB-8306-FDE5176CECFE}"/>
              </a:ext>
            </a:extLst>
          </p:cNvPr>
          <p:cNvSpPr>
            <a:spLocks noGrp="1"/>
          </p:cNvSpPr>
          <p:nvPr>
            <p:ph type="sldNum" sz="quarter" idx="12"/>
          </p:nvPr>
        </p:nvSpPr>
        <p:spPr/>
        <p:txBody>
          <a:bodyPr/>
          <a:lstStyle/>
          <a:p>
            <a:fld id="{33D6235F-C12D-4368-A8B3-A7AC9A92F5DB}" type="slidenum">
              <a:rPr lang="es-EC" smtClean="0"/>
              <a:t>‹Nº›</a:t>
            </a:fld>
            <a:endParaRPr lang="es-EC"/>
          </a:p>
        </p:txBody>
      </p:sp>
    </p:spTree>
    <p:extLst>
      <p:ext uri="{BB962C8B-B14F-4D97-AF65-F5344CB8AC3E}">
        <p14:creationId xmlns:p14="http://schemas.microsoft.com/office/powerpoint/2010/main" val="2490403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6617C57-3DF9-4665-ACF7-C147C7DB83CF}"/>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 xmlns:a16="http://schemas.microsoft.com/office/drawing/2014/main" id="{87348860-B18B-4B9C-85C1-B5D875E3D48A}"/>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 xmlns:a16="http://schemas.microsoft.com/office/drawing/2014/main" id="{46BC70BD-39A4-4452-9DFA-505C384BF1B2}"/>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 xmlns:a16="http://schemas.microsoft.com/office/drawing/2014/main" id="{0DD0C6BA-6738-44EF-808C-3C9F5AF7F0FD}"/>
              </a:ext>
            </a:extLst>
          </p:cNvPr>
          <p:cNvSpPr>
            <a:spLocks noGrp="1"/>
          </p:cNvSpPr>
          <p:nvPr>
            <p:ph type="dt" sz="half" idx="10"/>
          </p:nvPr>
        </p:nvSpPr>
        <p:spPr/>
        <p:txBody>
          <a:bodyPr/>
          <a:lstStyle/>
          <a:p>
            <a:fld id="{36D4AF02-D979-4C20-83F9-AE930A260CB8}" type="datetimeFigureOut">
              <a:rPr lang="es-EC" smtClean="0"/>
              <a:t>07/03/2019</a:t>
            </a:fld>
            <a:endParaRPr lang="es-EC"/>
          </a:p>
        </p:txBody>
      </p:sp>
      <p:sp>
        <p:nvSpPr>
          <p:cNvPr id="6" name="Marcador de pie de página 5">
            <a:extLst>
              <a:ext uri="{FF2B5EF4-FFF2-40B4-BE49-F238E27FC236}">
                <a16:creationId xmlns="" xmlns:a16="http://schemas.microsoft.com/office/drawing/2014/main" id="{7CB7D5FF-0460-4F49-9604-7AD3A6AC6962}"/>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 xmlns:a16="http://schemas.microsoft.com/office/drawing/2014/main" id="{F0A71937-53FF-4665-83D1-58E68A855633}"/>
              </a:ext>
            </a:extLst>
          </p:cNvPr>
          <p:cNvSpPr>
            <a:spLocks noGrp="1"/>
          </p:cNvSpPr>
          <p:nvPr>
            <p:ph type="sldNum" sz="quarter" idx="12"/>
          </p:nvPr>
        </p:nvSpPr>
        <p:spPr/>
        <p:txBody>
          <a:bodyPr/>
          <a:lstStyle/>
          <a:p>
            <a:fld id="{33D6235F-C12D-4368-A8B3-A7AC9A92F5DB}" type="slidenum">
              <a:rPr lang="es-EC" smtClean="0"/>
              <a:t>‹Nº›</a:t>
            </a:fld>
            <a:endParaRPr lang="es-EC"/>
          </a:p>
        </p:txBody>
      </p:sp>
    </p:spTree>
    <p:extLst>
      <p:ext uri="{BB962C8B-B14F-4D97-AF65-F5344CB8AC3E}">
        <p14:creationId xmlns:p14="http://schemas.microsoft.com/office/powerpoint/2010/main" val="3183427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ECDFF26-5AB1-4815-8682-D9CC649CC4D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 xmlns:a16="http://schemas.microsoft.com/office/drawing/2014/main" id="{14818289-E96C-4194-AAFA-604B86D7D3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 xmlns:a16="http://schemas.microsoft.com/office/drawing/2014/main" id="{16829BD9-1A56-4E7E-B0B1-2F285E131634}"/>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 xmlns:a16="http://schemas.microsoft.com/office/drawing/2014/main" id="{ED1E2EDF-2B35-4A4B-BC1F-24A4D16D57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 xmlns:a16="http://schemas.microsoft.com/office/drawing/2014/main" id="{AAC7B789-A365-4A56-8861-28CC9F232DC5}"/>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 xmlns:a16="http://schemas.microsoft.com/office/drawing/2014/main" id="{A5605CD5-30AF-478B-B050-91AFA79461B4}"/>
              </a:ext>
            </a:extLst>
          </p:cNvPr>
          <p:cNvSpPr>
            <a:spLocks noGrp="1"/>
          </p:cNvSpPr>
          <p:nvPr>
            <p:ph type="dt" sz="half" idx="10"/>
          </p:nvPr>
        </p:nvSpPr>
        <p:spPr/>
        <p:txBody>
          <a:bodyPr/>
          <a:lstStyle/>
          <a:p>
            <a:fld id="{36D4AF02-D979-4C20-83F9-AE930A260CB8}" type="datetimeFigureOut">
              <a:rPr lang="es-EC" smtClean="0"/>
              <a:t>07/03/2019</a:t>
            </a:fld>
            <a:endParaRPr lang="es-EC"/>
          </a:p>
        </p:txBody>
      </p:sp>
      <p:sp>
        <p:nvSpPr>
          <p:cNvPr id="8" name="Marcador de pie de página 7">
            <a:extLst>
              <a:ext uri="{FF2B5EF4-FFF2-40B4-BE49-F238E27FC236}">
                <a16:creationId xmlns="" xmlns:a16="http://schemas.microsoft.com/office/drawing/2014/main" id="{36DBFD71-E17F-4DCF-B648-314F1635B969}"/>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 xmlns:a16="http://schemas.microsoft.com/office/drawing/2014/main" id="{0F7A3864-A265-484F-8DBC-32D692560F97}"/>
              </a:ext>
            </a:extLst>
          </p:cNvPr>
          <p:cNvSpPr>
            <a:spLocks noGrp="1"/>
          </p:cNvSpPr>
          <p:nvPr>
            <p:ph type="sldNum" sz="quarter" idx="12"/>
          </p:nvPr>
        </p:nvSpPr>
        <p:spPr/>
        <p:txBody>
          <a:bodyPr/>
          <a:lstStyle/>
          <a:p>
            <a:fld id="{33D6235F-C12D-4368-A8B3-A7AC9A92F5DB}" type="slidenum">
              <a:rPr lang="es-EC" smtClean="0"/>
              <a:t>‹Nº›</a:t>
            </a:fld>
            <a:endParaRPr lang="es-EC"/>
          </a:p>
        </p:txBody>
      </p:sp>
    </p:spTree>
    <p:extLst>
      <p:ext uri="{BB962C8B-B14F-4D97-AF65-F5344CB8AC3E}">
        <p14:creationId xmlns:p14="http://schemas.microsoft.com/office/powerpoint/2010/main" val="1203661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B812154-312F-4992-98B5-72DDD5A50EC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 xmlns:a16="http://schemas.microsoft.com/office/drawing/2014/main" id="{12D5EA4A-7449-4F9F-9C99-63D7D01E53C9}"/>
              </a:ext>
            </a:extLst>
          </p:cNvPr>
          <p:cNvSpPr>
            <a:spLocks noGrp="1"/>
          </p:cNvSpPr>
          <p:nvPr>
            <p:ph type="dt" sz="half" idx="10"/>
          </p:nvPr>
        </p:nvSpPr>
        <p:spPr/>
        <p:txBody>
          <a:bodyPr/>
          <a:lstStyle/>
          <a:p>
            <a:fld id="{36D4AF02-D979-4C20-83F9-AE930A260CB8}" type="datetimeFigureOut">
              <a:rPr lang="es-EC" smtClean="0"/>
              <a:t>07/03/2019</a:t>
            </a:fld>
            <a:endParaRPr lang="es-EC"/>
          </a:p>
        </p:txBody>
      </p:sp>
      <p:sp>
        <p:nvSpPr>
          <p:cNvPr id="4" name="Marcador de pie de página 3">
            <a:extLst>
              <a:ext uri="{FF2B5EF4-FFF2-40B4-BE49-F238E27FC236}">
                <a16:creationId xmlns="" xmlns:a16="http://schemas.microsoft.com/office/drawing/2014/main" id="{C9021DBA-A75C-41DD-A695-317740856508}"/>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 xmlns:a16="http://schemas.microsoft.com/office/drawing/2014/main" id="{4E609E78-C11A-466E-90D3-C18CFC854029}"/>
              </a:ext>
            </a:extLst>
          </p:cNvPr>
          <p:cNvSpPr>
            <a:spLocks noGrp="1"/>
          </p:cNvSpPr>
          <p:nvPr>
            <p:ph type="sldNum" sz="quarter" idx="12"/>
          </p:nvPr>
        </p:nvSpPr>
        <p:spPr/>
        <p:txBody>
          <a:bodyPr/>
          <a:lstStyle/>
          <a:p>
            <a:fld id="{33D6235F-C12D-4368-A8B3-A7AC9A92F5DB}" type="slidenum">
              <a:rPr lang="es-EC" smtClean="0"/>
              <a:t>‹Nº›</a:t>
            </a:fld>
            <a:endParaRPr lang="es-EC"/>
          </a:p>
        </p:txBody>
      </p:sp>
    </p:spTree>
    <p:extLst>
      <p:ext uri="{BB962C8B-B14F-4D97-AF65-F5344CB8AC3E}">
        <p14:creationId xmlns:p14="http://schemas.microsoft.com/office/powerpoint/2010/main" val="3366292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07E9845F-8E88-4E52-9FF6-FD47F6C46CC0}"/>
              </a:ext>
            </a:extLst>
          </p:cNvPr>
          <p:cNvSpPr>
            <a:spLocks noGrp="1"/>
          </p:cNvSpPr>
          <p:nvPr>
            <p:ph type="dt" sz="half" idx="10"/>
          </p:nvPr>
        </p:nvSpPr>
        <p:spPr/>
        <p:txBody>
          <a:bodyPr/>
          <a:lstStyle/>
          <a:p>
            <a:fld id="{36D4AF02-D979-4C20-83F9-AE930A260CB8}" type="datetimeFigureOut">
              <a:rPr lang="es-EC" smtClean="0"/>
              <a:t>07/03/2019</a:t>
            </a:fld>
            <a:endParaRPr lang="es-EC"/>
          </a:p>
        </p:txBody>
      </p:sp>
      <p:sp>
        <p:nvSpPr>
          <p:cNvPr id="3" name="Marcador de pie de página 2">
            <a:extLst>
              <a:ext uri="{FF2B5EF4-FFF2-40B4-BE49-F238E27FC236}">
                <a16:creationId xmlns="" xmlns:a16="http://schemas.microsoft.com/office/drawing/2014/main" id="{044EE25A-799D-41CD-8032-7A9E15900862}"/>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 xmlns:a16="http://schemas.microsoft.com/office/drawing/2014/main" id="{5990679D-6814-4B5A-8BBA-3A71B30263A8}"/>
              </a:ext>
            </a:extLst>
          </p:cNvPr>
          <p:cNvSpPr>
            <a:spLocks noGrp="1"/>
          </p:cNvSpPr>
          <p:nvPr>
            <p:ph type="sldNum" sz="quarter" idx="12"/>
          </p:nvPr>
        </p:nvSpPr>
        <p:spPr/>
        <p:txBody>
          <a:bodyPr/>
          <a:lstStyle/>
          <a:p>
            <a:fld id="{33D6235F-C12D-4368-A8B3-A7AC9A92F5DB}" type="slidenum">
              <a:rPr lang="es-EC" smtClean="0"/>
              <a:t>‹Nº›</a:t>
            </a:fld>
            <a:endParaRPr lang="es-EC"/>
          </a:p>
        </p:txBody>
      </p:sp>
    </p:spTree>
    <p:extLst>
      <p:ext uri="{BB962C8B-B14F-4D97-AF65-F5344CB8AC3E}">
        <p14:creationId xmlns:p14="http://schemas.microsoft.com/office/powerpoint/2010/main" val="367713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326C7ED-A7A3-4F29-9C98-A6D37A7CFC0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 xmlns:a16="http://schemas.microsoft.com/office/drawing/2014/main" id="{D8CF3643-0929-4E69-A61C-B7FE9B0A3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 xmlns:a16="http://schemas.microsoft.com/office/drawing/2014/main" id="{C95CB97B-0F6F-47F7-B744-1D8516DCF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 xmlns:a16="http://schemas.microsoft.com/office/drawing/2014/main" id="{404E81FE-1C7E-4E37-9F73-15710DEE0054}"/>
              </a:ext>
            </a:extLst>
          </p:cNvPr>
          <p:cNvSpPr>
            <a:spLocks noGrp="1"/>
          </p:cNvSpPr>
          <p:nvPr>
            <p:ph type="dt" sz="half" idx="10"/>
          </p:nvPr>
        </p:nvSpPr>
        <p:spPr/>
        <p:txBody>
          <a:bodyPr/>
          <a:lstStyle/>
          <a:p>
            <a:fld id="{36D4AF02-D979-4C20-83F9-AE930A260CB8}" type="datetimeFigureOut">
              <a:rPr lang="es-EC" smtClean="0"/>
              <a:t>07/03/2019</a:t>
            </a:fld>
            <a:endParaRPr lang="es-EC"/>
          </a:p>
        </p:txBody>
      </p:sp>
      <p:sp>
        <p:nvSpPr>
          <p:cNvPr id="6" name="Marcador de pie de página 5">
            <a:extLst>
              <a:ext uri="{FF2B5EF4-FFF2-40B4-BE49-F238E27FC236}">
                <a16:creationId xmlns="" xmlns:a16="http://schemas.microsoft.com/office/drawing/2014/main" id="{C7D3ED8F-8A33-4606-8083-B04D9E75C703}"/>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 xmlns:a16="http://schemas.microsoft.com/office/drawing/2014/main" id="{15E83E0A-F78C-4693-924A-D7E9940B3EAC}"/>
              </a:ext>
            </a:extLst>
          </p:cNvPr>
          <p:cNvSpPr>
            <a:spLocks noGrp="1"/>
          </p:cNvSpPr>
          <p:nvPr>
            <p:ph type="sldNum" sz="quarter" idx="12"/>
          </p:nvPr>
        </p:nvSpPr>
        <p:spPr/>
        <p:txBody>
          <a:bodyPr/>
          <a:lstStyle/>
          <a:p>
            <a:fld id="{33D6235F-C12D-4368-A8B3-A7AC9A92F5DB}" type="slidenum">
              <a:rPr lang="es-EC" smtClean="0"/>
              <a:t>‹Nº›</a:t>
            </a:fld>
            <a:endParaRPr lang="es-EC"/>
          </a:p>
        </p:txBody>
      </p:sp>
    </p:spTree>
    <p:extLst>
      <p:ext uri="{BB962C8B-B14F-4D97-AF65-F5344CB8AC3E}">
        <p14:creationId xmlns:p14="http://schemas.microsoft.com/office/powerpoint/2010/main" val="2343808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2ED34B3-1F5C-4F7A-B14C-5E4217CF7AF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 xmlns:a16="http://schemas.microsoft.com/office/drawing/2014/main" id="{E03ADEE2-F012-47F3-AB04-3A331BE9A3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EC"/>
          </a:p>
        </p:txBody>
      </p:sp>
      <p:sp>
        <p:nvSpPr>
          <p:cNvPr id="4" name="Marcador de texto 3">
            <a:extLst>
              <a:ext uri="{FF2B5EF4-FFF2-40B4-BE49-F238E27FC236}">
                <a16:creationId xmlns="" xmlns:a16="http://schemas.microsoft.com/office/drawing/2014/main" id="{6DD4BB3A-35EF-43DB-A9C4-53184F3AB7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 xmlns:a16="http://schemas.microsoft.com/office/drawing/2014/main" id="{62872CDC-2223-459E-96AF-248FE71A8D53}"/>
              </a:ext>
            </a:extLst>
          </p:cNvPr>
          <p:cNvSpPr>
            <a:spLocks noGrp="1"/>
          </p:cNvSpPr>
          <p:nvPr>
            <p:ph type="dt" sz="half" idx="10"/>
          </p:nvPr>
        </p:nvSpPr>
        <p:spPr/>
        <p:txBody>
          <a:bodyPr/>
          <a:lstStyle/>
          <a:p>
            <a:fld id="{36D4AF02-D979-4C20-83F9-AE930A260CB8}" type="datetimeFigureOut">
              <a:rPr lang="es-EC" smtClean="0"/>
              <a:t>07/03/2019</a:t>
            </a:fld>
            <a:endParaRPr lang="es-EC"/>
          </a:p>
        </p:txBody>
      </p:sp>
      <p:sp>
        <p:nvSpPr>
          <p:cNvPr id="6" name="Marcador de pie de página 5">
            <a:extLst>
              <a:ext uri="{FF2B5EF4-FFF2-40B4-BE49-F238E27FC236}">
                <a16:creationId xmlns="" xmlns:a16="http://schemas.microsoft.com/office/drawing/2014/main" id="{7F94FE6B-9F8A-48A7-ACCF-EEB500C8F475}"/>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 xmlns:a16="http://schemas.microsoft.com/office/drawing/2014/main" id="{A7D08672-8918-4EE9-A3C7-115292A51A48}"/>
              </a:ext>
            </a:extLst>
          </p:cNvPr>
          <p:cNvSpPr>
            <a:spLocks noGrp="1"/>
          </p:cNvSpPr>
          <p:nvPr>
            <p:ph type="sldNum" sz="quarter" idx="12"/>
          </p:nvPr>
        </p:nvSpPr>
        <p:spPr/>
        <p:txBody>
          <a:bodyPr/>
          <a:lstStyle/>
          <a:p>
            <a:fld id="{33D6235F-C12D-4368-A8B3-A7AC9A92F5DB}" type="slidenum">
              <a:rPr lang="es-EC" smtClean="0"/>
              <a:t>‹Nº›</a:t>
            </a:fld>
            <a:endParaRPr lang="es-EC"/>
          </a:p>
        </p:txBody>
      </p:sp>
    </p:spTree>
    <p:extLst>
      <p:ext uri="{BB962C8B-B14F-4D97-AF65-F5344CB8AC3E}">
        <p14:creationId xmlns:p14="http://schemas.microsoft.com/office/powerpoint/2010/main" val="3771231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718CB59A-2A8A-4187-90BA-94C23C6E11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 xmlns:a16="http://schemas.microsoft.com/office/drawing/2014/main" id="{8B863CCD-4D58-4D4B-BE3B-6AA16B5E47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 xmlns:a16="http://schemas.microsoft.com/office/drawing/2014/main" id="{4079D004-F1D5-4740-8FE8-AF440EC21E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4AF02-D979-4C20-83F9-AE930A260CB8}" type="datetimeFigureOut">
              <a:rPr lang="es-EC" smtClean="0"/>
              <a:t>07/03/2019</a:t>
            </a:fld>
            <a:endParaRPr lang="es-EC"/>
          </a:p>
        </p:txBody>
      </p:sp>
      <p:sp>
        <p:nvSpPr>
          <p:cNvPr id="5" name="Marcador de pie de página 4">
            <a:extLst>
              <a:ext uri="{FF2B5EF4-FFF2-40B4-BE49-F238E27FC236}">
                <a16:creationId xmlns="" xmlns:a16="http://schemas.microsoft.com/office/drawing/2014/main" id="{5702F120-7ECF-45EA-B1BE-ECBDE86311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 xmlns:a16="http://schemas.microsoft.com/office/drawing/2014/main" id="{F95F0575-6A0F-4B15-92CC-8DB53D56F8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235F-C12D-4368-A8B3-A7AC9A92F5DB}" type="slidenum">
              <a:rPr lang="es-EC" smtClean="0"/>
              <a:t>‹Nº›</a:t>
            </a:fld>
            <a:endParaRPr lang="es-EC"/>
          </a:p>
        </p:txBody>
      </p:sp>
    </p:spTree>
    <p:extLst>
      <p:ext uri="{BB962C8B-B14F-4D97-AF65-F5344CB8AC3E}">
        <p14:creationId xmlns:p14="http://schemas.microsoft.com/office/powerpoint/2010/main" val="1310034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diagramQuickStyle" Target="../diagrams/quickStyle5.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png"/><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9.pn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png"/><Relationship Id="rId9" Type="http://schemas.openxmlformats.org/officeDocument/2006/relationships/image" Target="../media/image41.jpeg"/></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png"/><Relationship Id="rId7" Type="http://schemas.openxmlformats.org/officeDocument/2006/relationships/diagramColors" Target="../diagrams/colors6.xm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diagramQuickStyle" Target="../diagrams/quickStyle6.xml"/><Relationship Id="rId11" Type="http://schemas.openxmlformats.org/officeDocument/2006/relationships/image" Target="../media/image46.png"/><Relationship Id="rId5" Type="http://schemas.openxmlformats.org/officeDocument/2006/relationships/diagramLayout" Target="../diagrams/layout6.xml"/><Relationship Id="rId10" Type="http://schemas.openxmlformats.org/officeDocument/2006/relationships/image" Target="../media/image45.png"/><Relationship Id="rId4" Type="http://schemas.openxmlformats.org/officeDocument/2006/relationships/diagramData" Target="../diagrams/data6.xml"/><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png"/><Relationship Id="rId7" Type="http://schemas.openxmlformats.org/officeDocument/2006/relationships/diagramColors" Target="../diagrams/colors7.xm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48.png"/><Relationship Id="rId4" Type="http://schemas.openxmlformats.org/officeDocument/2006/relationships/diagramData" Target="../diagrams/data7.xml"/><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Resultados-encuestas-iasai.iasaii.xlsx" TargetMode="External"/><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Productos.mp4"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IASA%20I.%2028.01/EXCEL_TESIS_IASA.I.1/3.COSTOXAREAYPRODCUTOIASAI27.xlsx" TargetMode="External"/><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5.png"/><Relationship Id="rId4" Type="http://schemas.openxmlformats.org/officeDocument/2006/relationships/diagramData" Target="../diagrams/data2.xml"/><Relationship Id="rId9" Type="http://schemas.openxmlformats.org/officeDocument/2006/relationships/image" Target="../media/image24.png"/></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6.png"/></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53AF79BC-DFB2-477E-9AC8-F4A64672C87D}"/>
              </a:ext>
            </a:extLst>
          </p:cNvPr>
          <p:cNvPicPr>
            <a:picLocks noChangeAspect="1"/>
          </p:cNvPicPr>
          <p:nvPr/>
        </p:nvPicPr>
        <p:blipFill>
          <a:blip r:embed="rId3"/>
          <a:stretch>
            <a:fillRect/>
          </a:stretch>
        </p:blipFill>
        <p:spPr>
          <a:xfrm>
            <a:off x="0" y="16042"/>
            <a:ext cx="12192000" cy="685799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0274" y="785812"/>
            <a:ext cx="8258175" cy="3995738"/>
          </a:xfrm>
          <a:prstGeom prst="rect">
            <a:avLst/>
          </a:prstGeom>
        </p:spPr>
      </p:pic>
    </p:spTree>
    <p:extLst>
      <p:ext uri="{BB962C8B-B14F-4D97-AF65-F5344CB8AC3E}">
        <p14:creationId xmlns:p14="http://schemas.microsoft.com/office/powerpoint/2010/main" val="67849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75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33E5A5B9-50A4-4368-B237-A52617D650AA}"/>
              </a:ext>
            </a:extLst>
          </p:cNvPr>
          <p:cNvPicPr>
            <a:picLocks noChangeAspect="1"/>
          </p:cNvPicPr>
          <p:nvPr/>
        </p:nvPicPr>
        <p:blipFill rotWithShape="1">
          <a:blip r:embed="rId3"/>
          <a:srcRect l="22066" t="65515" r="20651" b="23659"/>
          <a:stretch/>
        </p:blipFill>
        <p:spPr>
          <a:xfrm>
            <a:off x="0" y="6042992"/>
            <a:ext cx="12191999" cy="854764"/>
          </a:xfrm>
          <a:prstGeom prst="rect">
            <a:avLst/>
          </a:prstGeom>
        </p:spPr>
      </p:pic>
      <p:pic>
        <p:nvPicPr>
          <p:cNvPr id="5" name="Imagen 4">
            <a:extLst>
              <a:ext uri="{FF2B5EF4-FFF2-40B4-BE49-F238E27FC236}">
                <a16:creationId xmlns="" xmlns:a16="http://schemas.microsoft.com/office/drawing/2014/main" id="{C8EA2C36-4A14-47E8-97E9-C96BCFC92CAC}"/>
              </a:ext>
            </a:extLst>
          </p:cNvPr>
          <p:cNvPicPr>
            <a:picLocks noChangeAspect="1"/>
          </p:cNvPicPr>
          <p:nvPr/>
        </p:nvPicPr>
        <p:blipFill rotWithShape="1">
          <a:blip r:embed="rId4"/>
          <a:srcRect l="21956" t="17955" r="19783" b="67932"/>
          <a:stretch/>
        </p:blipFill>
        <p:spPr>
          <a:xfrm>
            <a:off x="0" y="1"/>
            <a:ext cx="12191999" cy="1027906"/>
          </a:xfrm>
          <a:prstGeom prst="rect">
            <a:avLst/>
          </a:prstGeom>
        </p:spPr>
      </p:pic>
      <p:sp>
        <p:nvSpPr>
          <p:cNvPr id="7" name="Subtítulo 6">
            <a:extLst>
              <a:ext uri="{FF2B5EF4-FFF2-40B4-BE49-F238E27FC236}">
                <a16:creationId xmlns="" xmlns:a16="http://schemas.microsoft.com/office/drawing/2014/main" id="{71FE36D3-F378-46A2-87AB-C44E54B7FC4A}"/>
              </a:ext>
            </a:extLst>
          </p:cNvPr>
          <p:cNvSpPr>
            <a:spLocks noGrp="1"/>
          </p:cNvSpPr>
          <p:nvPr>
            <p:ph type="subTitle" idx="1"/>
          </p:nvPr>
        </p:nvSpPr>
        <p:spPr>
          <a:xfrm>
            <a:off x="1723998" y="455781"/>
            <a:ext cx="7739313" cy="1027906"/>
          </a:xfrm>
        </p:spPr>
        <p:txBody>
          <a:bodyPr>
            <a:normAutofit/>
          </a:bodyPr>
          <a:lstStyle/>
          <a:p>
            <a:pPr lvl="0"/>
            <a:r>
              <a:rPr lang="es-EC" dirty="0"/>
              <a:t>Reglamento de Régimen Académico de la Universidad de las Fuerzas Armadas ESPE</a:t>
            </a:r>
          </a:p>
          <a:p>
            <a:endParaRPr lang="es-EC" dirty="0"/>
          </a:p>
        </p:txBody>
      </p:sp>
      <p:sp>
        <p:nvSpPr>
          <p:cNvPr id="8" name="Rectángulo: esquinas redondeadas 7">
            <a:extLst>
              <a:ext uri="{FF2B5EF4-FFF2-40B4-BE49-F238E27FC236}">
                <a16:creationId xmlns="" xmlns:a16="http://schemas.microsoft.com/office/drawing/2014/main" id="{46CCA1CC-D977-4979-8AC3-680F34342279}"/>
              </a:ext>
            </a:extLst>
          </p:cNvPr>
          <p:cNvSpPr/>
          <p:nvPr/>
        </p:nvSpPr>
        <p:spPr>
          <a:xfrm>
            <a:off x="7893916" y="1603430"/>
            <a:ext cx="3138789" cy="2067065"/>
          </a:xfrm>
          <a:prstGeom prst="roundRect">
            <a:avLst>
              <a:gd name="adj" fmla="val 16670"/>
            </a:avLst>
          </a:prstGeom>
          <a:blipFill rotWithShape="1">
            <a:blip r:embed="rId5"/>
            <a:srcRect/>
            <a:stretch>
              <a:fillRect l="-17000" r="-17000"/>
            </a:stretch>
          </a:blip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4">
              <a:hueOff val="4900445"/>
              <a:satOff val="-20388"/>
              <a:lumOff val="4804"/>
              <a:alphaOff val="0"/>
            </a:schemeClr>
          </a:effectRef>
          <a:fontRef idx="minor">
            <a:schemeClr val="dk1"/>
          </a:fontRef>
        </p:style>
      </p:sp>
      <p:pic>
        <p:nvPicPr>
          <p:cNvPr id="10" name="Imagen 9">
            <a:extLst>
              <a:ext uri="{FF2B5EF4-FFF2-40B4-BE49-F238E27FC236}">
                <a16:creationId xmlns="" xmlns:a16="http://schemas.microsoft.com/office/drawing/2014/main" id="{66C7AC8F-76D3-4B7C-9250-8A9ECF6AEE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496" y="1634077"/>
            <a:ext cx="3138789" cy="23540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 xmlns:a16="http://schemas.microsoft.com/office/drawing/2014/main" id="{CCD5B083-9307-4F26-9A66-B72BF56CD8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00951" y="3701143"/>
            <a:ext cx="2844136" cy="2492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4411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33E5A5B9-50A4-4368-B237-A52617D650AA}"/>
              </a:ext>
            </a:extLst>
          </p:cNvPr>
          <p:cNvPicPr>
            <a:picLocks noChangeAspect="1"/>
          </p:cNvPicPr>
          <p:nvPr/>
        </p:nvPicPr>
        <p:blipFill rotWithShape="1">
          <a:blip r:embed="rId3"/>
          <a:srcRect l="22066" t="65515" r="20651" b="23659"/>
          <a:stretch/>
        </p:blipFill>
        <p:spPr>
          <a:xfrm>
            <a:off x="0" y="6042992"/>
            <a:ext cx="12191999" cy="854764"/>
          </a:xfrm>
          <a:prstGeom prst="rect">
            <a:avLst/>
          </a:prstGeom>
        </p:spPr>
      </p:pic>
      <p:pic>
        <p:nvPicPr>
          <p:cNvPr id="5" name="Imagen 4">
            <a:extLst>
              <a:ext uri="{FF2B5EF4-FFF2-40B4-BE49-F238E27FC236}">
                <a16:creationId xmlns="" xmlns:a16="http://schemas.microsoft.com/office/drawing/2014/main" id="{C8EA2C36-4A14-47E8-97E9-C96BCFC92CAC}"/>
              </a:ext>
            </a:extLst>
          </p:cNvPr>
          <p:cNvPicPr>
            <a:picLocks noChangeAspect="1"/>
          </p:cNvPicPr>
          <p:nvPr/>
        </p:nvPicPr>
        <p:blipFill rotWithShape="1">
          <a:blip r:embed="rId4"/>
          <a:srcRect l="21956" t="17955" r="19783" b="67932"/>
          <a:stretch/>
        </p:blipFill>
        <p:spPr>
          <a:xfrm>
            <a:off x="0" y="1"/>
            <a:ext cx="12191999" cy="1027906"/>
          </a:xfrm>
          <a:prstGeom prst="rect">
            <a:avLst/>
          </a:prstGeom>
        </p:spPr>
      </p:pic>
      <p:pic>
        <p:nvPicPr>
          <p:cNvPr id="6" name="Imagen 5">
            <a:extLst>
              <a:ext uri="{FF2B5EF4-FFF2-40B4-BE49-F238E27FC236}">
                <a16:creationId xmlns="" xmlns:a16="http://schemas.microsoft.com/office/drawing/2014/main" id="{BD7B35D7-7823-45AE-85C1-1538E01634C3}"/>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14111" t="22549" r="13901" b="8039"/>
          <a:stretch/>
        </p:blipFill>
        <p:spPr bwMode="auto">
          <a:xfrm>
            <a:off x="1313644" y="633046"/>
            <a:ext cx="9564710" cy="5409946"/>
          </a:xfrm>
          <a:prstGeom prst="rect">
            <a:avLst/>
          </a:prstGeom>
          <a:ln>
            <a:noFill/>
          </a:ln>
          <a:extLst>
            <a:ext uri="{53640926-AAD7-44D8-BBD7-CCE9431645EC}">
              <a14:shadowObscured xmlns:a14="http://schemas.microsoft.com/office/drawing/2010/main"/>
            </a:ext>
          </a:extLst>
        </p:spPr>
      </p:pic>
      <p:sp>
        <p:nvSpPr>
          <p:cNvPr id="8" name="Rectángulo 7">
            <a:extLst>
              <a:ext uri="{FF2B5EF4-FFF2-40B4-BE49-F238E27FC236}">
                <a16:creationId xmlns="" xmlns:a16="http://schemas.microsoft.com/office/drawing/2014/main" id="{3CD1C4B3-49A6-4120-94E7-8300BF73DC8D}"/>
              </a:ext>
            </a:extLst>
          </p:cNvPr>
          <p:cNvSpPr/>
          <p:nvPr/>
        </p:nvSpPr>
        <p:spPr>
          <a:xfrm>
            <a:off x="6055125" y="3788790"/>
            <a:ext cx="1703512" cy="1872273"/>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450215">
              <a:lnSpc>
                <a:spcPct val="150000"/>
              </a:lnSpc>
              <a:spcBef>
                <a:spcPts val="600"/>
              </a:spcBef>
              <a:spcAft>
                <a:spcPts val="0"/>
              </a:spcAft>
            </a:pPr>
            <a:r>
              <a:rPr lang="es-EC" sz="8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Talleres</a:t>
            </a:r>
          </a:p>
          <a:p>
            <a:pPr marL="270510" indent="-180340" algn="l">
              <a:lnSpc>
                <a:spcPct val="150000"/>
              </a:lnSpc>
              <a:spcBef>
                <a:spcPts val="600"/>
              </a:spcBef>
              <a:spcAft>
                <a:spcPts val="0"/>
              </a:spcAft>
            </a:pPr>
            <a:r>
              <a:rPr lang="es-EC" sz="8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Ganadería</a:t>
            </a:r>
          </a:p>
          <a:p>
            <a:pPr marL="270510" indent="-180340" algn="l">
              <a:lnSpc>
                <a:spcPct val="150000"/>
              </a:lnSpc>
              <a:spcAft>
                <a:spcPts val="0"/>
              </a:spcAft>
            </a:pPr>
            <a:r>
              <a:rPr lang="es-EC" sz="8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Apicultura</a:t>
            </a:r>
          </a:p>
          <a:p>
            <a:pPr marL="270510" indent="-180340" algn="l">
              <a:lnSpc>
                <a:spcPct val="150000"/>
              </a:lnSpc>
              <a:spcAft>
                <a:spcPts val="0"/>
              </a:spcAft>
            </a:pPr>
            <a:r>
              <a:rPr lang="es-EC" sz="8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Avicultura</a:t>
            </a:r>
          </a:p>
          <a:p>
            <a:pPr marL="270510" indent="-180340" algn="l">
              <a:lnSpc>
                <a:spcPct val="150000"/>
              </a:lnSpc>
              <a:spcAft>
                <a:spcPts val="0"/>
              </a:spcAft>
            </a:pPr>
            <a:r>
              <a:rPr lang="es-EC" sz="8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Acuicultura</a:t>
            </a:r>
          </a:p>
          <a:p>
            <a:pPr marL="270510" indent="-180340" algn="l">
              <a:lnSpc>
                <a:spcPct val="150000"/>
              </a:lnSpc>
              <a:spcAft>
                <a:spcPts val="0"/>
              </a:spcAft>
            </a:pPr>
            <a:r>
              <a:rPr lang="es-EC" sz="8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Floricultura</a:t>
            </a:r>
          </a:p>
          <a:p>
            <a:pPr marL="270510" indent="-180340" algn="l">
              <a:lnSpc>
                <a:spcPct val="150000"/>
              </a:lnSpc>
              <a:spcAft>
                <a:spcPts val="0"/>
              </a:spcAft>
            </a:pPr>
            <a:r>
              <a:rPr lang="es-EC" sz="8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Especies menores </a:t>
            </a:r>
          </a:p>
          <a:p>
            <a:pPr marL="270510" indent="-180340" algn="l">
              <a:lnSpc>
                <a:spcPct val="150000"/>
              </a:lnSpc>
              <a:spcAft>
                <a:spcPts val="0"/>
              </a:spcAft>
            </a:pPr>
            <a:r>
              <a:rPr lang="es-EC" sz="8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Lumbricultura</a:t>
            </a:r>
          </a:p>
          <a:p>
            <a:pPr marL="270510" indent="-180340" algn="l">
              <a:lnSpc>
                <a:spcPct val="150000"/>
              </a:lnSpc>
              <a:spcAft>
                <a:spcPts val="0"/>
              </a:spcAft>
            </a:pPr>
            <a:r>
              <a:rPr lang="es-EC" sz="8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Floricultura</a:t>
            </a:r>
            <a:endParaRPr lang="es-EC" sz="8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 name="Conector recto 2">
            <a:extLst>
              <a:ext uri="{FF2B5EF4-FFF2-40B4-BE49-F238E27FC236}">
                <a16:creationId xmlns="" xmlns:a16="http://schemas.microsoft.com/office/drawing/2014/main" id="{98C1189D-0ED7-47FD-8EE9-020C6B128486}"/>
              </a:ext>
            </a:extLst>
          </p:cNvPr>
          <p:cNvCxnSpPr>
            <a:cxnSpLocks/>
          </p:cNvCxnSpPr>
          <p:nvPr/>
        </p:nvCxnSpPr>
        <p:spPr>
          <a:xfrm>
            <a:off x="6882440" y="3363594"/>
            <a:ext cx="24441" cy="425196"/>
          </a:xfrm>
          <a:prstGeom prst="line">
            <a:avLst/>
          </a:prstGeom>
          <a:ln w="2857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54384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33E5A5B9-50A4-4368-B237-A52617D650AA}"/>
              </a:ext>
            </a:extLst>
          </p:cNvPr>
          <p:cNvPicPr>
            <a:picLocks noChangeAspect="1"/>
          </p:cNvPicPr>
          <p:nvPr/>
        </p:nvPicPr>
        <p:blipFill rotWithShape="1">
          <a:blip r:embed="rId3"/>
          <a:srcRect l="22066" t="65515" r="20651" b="23659"/>
          <a:stretch/>
        </p:blipFill>
        <p:spPr>
          <a:xfrm>
            <a:off x="0" y="6071128"/>
            <a:ext cx="12191999" cy="854764"/>
          </a:xfrm>
          <a:prstGeom prst="rect">
            <a:avLst/>
          </a:prstGeom>
        </p:spPr>
      </p:pic>
      <p:pic>
        <p:nvPicPr>
          <p:cNvPr id="5" name="Imagen 4">
            <a:extLst>
              <a:ext uri="{FF2B5EF4-FFF2-40B4-BE49-F238E27FC236}">
                <a16:creationId xmlns="" xmlns:a16="http://schemas.microsoft.com/office/drawing/2014/main" id="{C8EA2C36-4A14-47E8-97E9-C96BCFC92CAC}"/>
              </a:ext>
            </a:extLst>
          </p:cNvPr>
          <p:cNvPicPr>
            <a:picLocks noChangeAspect="1"/>
          </p:cNvPicPr>
          <p:nvPr/>
        </p:nvPicPr>
        <p:blipFill rotWithShape="1">
          <a:blip r:embed="rId4"/>
          <a:srcRect l="21956" t="17955" r="19783" b="67932"/>
          <a:stretch/>
        </p:blipFill>
        <p:spPr>
          <a:xfrm>
            <a:off x="0" y="1"/>
            <a:ext cx="12191999" cy="1027906"/>
          </a:xfrm>
          <a:prstGeom prst="rect">
            <a:avLst/>
          </a:prstGeom>
        </p:spPr>
      </p:pic>
      <p:sp>
        <p:nvSpPr>
          <p:cNvPr id="7" name="Subtítulo 6">
            <a:extLst>
              <a:ext uri="{FF2B5EF4-FFF2-40B4-BE49-F238E27FC236}">
                <a16:creationId xmlns="" xmlns:a16="http://schemas.microsoft.com/office/drawing/2014/main" id="{71FE36D3-F378-46A2-87AB-C44E54B7FC4A}"/>
              </a:ext>
            </a:extLst>
          </p:cNvPr>
          <p:cNvSpPr>
            <a:spLocks noGrp="1"/>
          </p:cNvSpPr>
          <p:nvPr>
            <p:ph type="subTitle" idx="1"/>
          </p:nvPr>
        </p:nvSpPr>
        <p:spPr>
          <a:xfrm>
            <a:off x="2895599" y="380060"/>
            <a:ext cx="6400800" cy="646331"/>
          </a:xfrm>
        </p:spPr>
        <p:txBody>
          <a:bodyPr/>
          <a:lstStyle/>
          <a:p>
            <a:r>
              <a:rPr lang="es-EC" sz="3600" b="1" dirty="0"/>
              <a:t>Marco conceptual</a:t>
            </a:r>
          </a:p>
          <a:p>
            <a:endParaRPr lang="es-EC" dirty="0"/>
          </a:p>
        </p:txBody>
      </p:sp>
      <p:graphicFrame>
        <p:nvGraphicFramePr>
          <p:cNvPr id="6" name="Diagrama 5">
            <a:extLst>
              <a:ext uri="{FF2B5EF4-FFF2-40B4-BE49-F238E27FC236}">
                <a16:creationId xmlns="" xmlns:a16="http://schemas.microsoft.com/office/drawing/2014/main" id="{CC575A8E-16DC-4C06-B9FF-62FD48A20CFA}"/>
              </a:ext>
            </a:extLst>
          </p:cNvPr>
          <p:cNvGraphicFramePr/>
          <p:nvPr>
            <p:extLst>
              <p:ext uri="{D42A27DB-BD31-4B8C-83A1-F6EECF244321}">
                <p14:modId xmlns:p14="http://schemas.microsoft.com/office/powerpoint/2010/main" val="2961704611"/>
              </p:ext>
            </p:extLst>
          </p:nvPr>
        </p:nvGraphicFramePr>
        <p:xfrm>
          <a:off x="2031999" y="96761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5481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Graphic spid="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33E5A5B9-50A4-4368-B237-A52617D650AA}"/>
              </a:ext>
            </a:extLst>
          </p:cNvPr>
          <p:cNvPicPr>
            <a:picLocks noChangeAspect="1"/>
          </p:cNvPicPr>
          <p:nvPr/>
        </p:nvPicPr>
        <p:blipFill rotWithShape="1">
          <a:blip r:embed="rId3"/>
          <a:srcRect l="22066" t="65515" r="20651" b="23659"/>
          <a:stretch/>
        </p:blipFill>
        <p:spPr>
          <a:xfrm>
            <a:off x="0" y="6042992"/>
            <a:ext cx="12191999" cy="854764"/>
          </a:xfrm>
          <a:prstGeom prst="rect">
            <a:avLst/>
          </a:prstGeom>
        </p:spPr>
      </p:pic>
      <p:pic>
        <p:nvPicPr>
          <p:cNvPr id="5" name="Imagen 4">
            <a:extLst>
              <a:ext uri="{FF2B5EF4-FFF2-40B4-BE49-F238E27FC236}">
                <a16:creationId xmlns="" xmlns:a16="http://schemas.microsoft.com/office/drawing/2014/main" id="{C8EA2C36-4A14-47E8-97E9-C96BCFC92CAC}"/>
              </a:ext>
            </a:extLst>
          </p:cNvPr>
          <p:cNvPicPr>
            <a:picLocks noChangeAspect="1"/>
          </p:cNvPicPr>
          <p:nvPr/>
        </p:nvPicPr>
        <p:blipFill rotWithShape="1">
          <a:blip r:embed="rId4"/>
          <a:srcRect l="21956" t="17955" r="19783" b="67932"/>
          <a:stretch/>
        </p:blipFill>
        <p:spPr>
          <a:xfrm>
            <a:off x="0" y="1"/>
            <a:ext cx="12191999" cy="1027906"/>
          </a:xfrm>
          <a:prstGeom prst="rect">
            <a:avLst/>
          </a:prstGeom>
        </p:spPr>
      </p:pic>
      <p:pic>
        <p:nvPicPr>
          <p:cNvPr id="6" name="Imagen 5">
            <a:extLst>
              <a:ext uri="{FF2B5EF4-FFF2-40B4-BE49-F238E27FC236}">
                <a16:creationId xmlns="" xmlns:a16="http://schemas.microsoft.com/office/drawing/2014/main" id="{3C05FBA2-1DD9-470B-9801-5C377568FC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390" y="1388341"/>
            <a:ext cx="2508504" cy="16494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Imagen 8">
            <a:extLst>
              <a:ext uri="{FF2B5EF4-FFF2-40B4-BE49-F238E27FC236}">
                <a16:creationId xmlns="" xmlns:a16="http://schemas.microsoft.com/office/drawing/2014/main" id="{963034F6-69E9-4FF1-B6A6-CCA86A4552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604" y="1370299"/>
            <a:ext cx="2813219" cy="164943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Imagen 10">
            <a:extLst>
              <a:ext uri="{FF2B5EF4-FFF2-40B4-BE49-F238E27FC236}">
                <a16:creationId xmlns="" xmlns:a16="http://schemas.microsoft.com/office/drawing/2014/main" id="{21EAE7E5-A656-4880-86B0-3CFBD48444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3391" y="4897409"/>
            <a:ext cx="2508503" cy="188137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3" name="Imagen 12">
            <a:extLst>
              <a:ext uri="{FF2B5EF4-FFF2-40B4-BE49-F238E27FC236}">
                <a16:creationId xmlns="" xmlns:a16="http://schemas.microsoft.com/office/drawing/2014/main" id="{6C9765A8-B818-4264-A46C-D461C2B892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803" y="3190721"/>
            <a:ext cx="2788020" cy="177401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5" name="Imagen 14">
            <a:extLst>
              <a:ext uri="{FF2B5EF4-FFF2-40B4-BE49-F238E27FC236}">
                <a16:creationId xmlns="" xmlns:a16="http://schemas.microsoft.com/office/drawing/2014/main" id="{3C79BF9A-1968-4F90-973C-9643B2D35E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36436" y="4840790"/>
            <a:ext cx="2813261" cy="1905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7" name="Imagen 16">
            <a:extLst>
              <a:ext uri="{FF2B5EF4-FFF2-40B4-BE49-F238E27FC236}">
                <a16:creationId xmlns="" xmlns:a16="http://schemas.microsoft.com/office/drawing/2014/main" id="{495F0853-7AB7-4E33-90BF-401355B0F0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6436" y="1327793"/>
            <a:ext cx="2813261" cy="176348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 name="Imagen 18">
            <a:extLst>
              <a:ext uri="{FF2B5EF4-FFF2-40B4-BE49-F238E27FC236}">
                <a16:creationId xmlns="" xmlns:a16="http://schemas.microsoft.com/office/drawing/2014/main" id="{D72DA6CD-EBA7-4781-BBDF-FE332693604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99783" y="3123391"/>
            <a:ext cx="2336653" cy="17524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grpSp>
        <p:nvGrpSpPr>
          <p:cNvPr id="20" name="Grupo 19">
            <a:extLst>
              <a:ext uri="{FF2B5EF4-FFF2-40B4-BE49-F238E27FC236}">
                <a16:creationId xmlns="" xmlns:a16="http://schemas.microsoft.com/office/drawing/2014/main" id="{A9E9DF67-0C34-4F30-B3B1-456EF0E9E425}"/>
              </a:ext>
            </a:extLst>
          </p:cNvPr>
          <p:cNvGrpSpPr/>
          <p:nvPr/>
        </p:nvGrpSpPr>
        <p:grpSpPr>
          <a:xfrm>
            <a:off x="-64987" y="292047"/>
            <a:ext cx="3393428" cy="735860"/>
            <a:chOff x="186273" y="358774"/>
            <a:chExt cx="3393428" cy="971685"/>
          </a:xfrm>
          <a:scene3d>
            <a:camera prst="orthographicFront"/>
            <a:lightRig rig="flat" dir="t"/>
          </a:scene3d>
        </p:grpSpPr>
        <p:sp>
          <p:nvSpPr>
            <p:cNvPr id="21" name="Rectángulo: esquinas redondeadas 20">
              <a:extLst>
                <a:ext uri="{FF2B5EF4-FFF2-40B4-BE49-F238E27FC236}">
                  <a16:creationId xmlns="" xmlns:a16="http://schemas.microsoft.com/office/drawing/2014/main" id="{5895DA89-005D-4EF3-B464-52FDF94F53AC}"/>
                </a:ext>
              </a:extLst>
            </p:cNvPr>
            <p:cNvSpPr/>
            <p:nvPr/>
          </p:nvSpPr>
          <p:spPr>
            <a:xfrm>
              <a:off x="186273" y="358774"/>
              <a:ext cx="3393428" cy="971685"/>
            </a:xfrm>
            <a:prstGeom prst="roundRect">
              <a:avLst>
                <a:gd name="adj" fmla="val 10000"/>
              </a:avLst>
            </a:prstGeom>
          </p:spPr>
          <p:style>
            <a:lnRef idx="3">
              <a:schemeClr val="lt1"/>
            </a:lnRef>
            <a:fillRef idx="1">
              <a:schemeClr val="accent6"/>
            </a:fillRef>
            <a:effectRef idx="1">
              <a:schemeClr val="accent6"/>
            </a:effectRef>
            <a:fontRef idx="minor">
              <a:schemeClr val="lt1"/>
            </a:fontRef>
          </p:style>
        </p:sp>
        <p:sp>
          <p:nvSpPr>
            <p:cNvPr id="22" name="Rectángulo: esquinas redondeadas 4">
              <a:extLst>
                <a:ext uri="{FF2B5EF4-FFF2-40B4-BE49-F238E27FC236}">
                  <a16:creationId xmlns="" xmlns:a16="http://schemas.microsoft.com/office/drawing/2014/main" id="{79B4C9A4-4EC7-4677-B07E-8B5D4A69D199}"/>
                </a:ext>
              </a:extLst>
            </p:cNvPr>
            <p:cNvSpPr txBox="1"/>
            <p:nvPr/>
          </p:nvSpPr>
          <p:spPr>
            <a:xfrm>
              <a:off x="214733" y="387234"/>
              <a:ext cx="3336508" cy="914765"/>
            </a:xfrm>
            <a:prstGeom prst="rect">
              <a:avLst/>
            </a:prstGeom>
          </p:spPr>
          <p:style>
            <a:lnRef idx="3">
              <a:schemeClr val="lt1"/>
            </a:lnRef>
            <a:fillRef idx="1">
              <a:schemeClr val="accent6"/>
            </a:fillRef>
            <a:effectRef idx="1">
              <a:schemeClr val="accent6"/>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b="1" kern="1200" dirty="0"/>
                <a:t>Producción agrícola</a:t>
              </a:r>
              <a:endParaRPr lang="es-EC" sz="1600" kern="1200" dirty="0"/>
            </a:p>
          </p:txBody>
        </p:sp>
      </p:grpSp>
      <p:sp>
        <p:nvSpPr>
          <p:cNvPr id="25" name="Rectángulo: esquinas redondeadas 4">
            <a:extLst>
              <a:ext uri="{FF2B5EF4-FFF2-40B4-BE49-F238E27FC236}">
                <a16:creationId xmlns="" xmlns:a16="http://schemas.microsoft.com/office/drawing/2014/main" id="{A104B875-844F-4094-9E12-6E938DF6B70D}"/>
              </a:ext>
            </a:extLst>
          </p:cNvPr>
          <p:cNvSpPr txBox="1"/>
          <p:nvPr/>
        </p:nvSpPr>
        <p:spPr>
          <a:xfrm>
            <a:off x="6433414" y="373587"/>
            <a:ext cx="3698155" cy="656401"/>
          </a:xfrm>
          <a:prstGeom prst="rect">
            <a:avLst/>
          </a:prstGeom>
          <a:scene3d>
            <a:camera prst="orthographicFront"/>
            <a:lightRig rig="flat" dir="t"/>
          </a:scene3d>
        </p:spPr>
        <p:style>
          <a:lnRef idx="3">
            <a:schemeClr val="lt1"/>
          </a:lnRef>
          <a:fillRef idx="1">
            <a:schemeClr val="accent1"/>
          </a:fillRef>
          <a:effectRef idx="1">
            <a:schemeClr val="accent1"/>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b="1" kern="1200" dirty="0"/>
              <a:t>Producción pecuaria </a:t>
            </a:r>
            <a:endParaRPr lang="es-EC" sz="1600" kern="1200" dirty="0"/>
          </a:p>
        </p:txBody>
      </p:sp>
    </p:spTree>
    <p:extLst>
      <p:ext uri="{BB962C8B-B14F-4D97-AF65-F5344CB8AC3E}">
        <p14:creationId xmlns:p14="http://schemas.microsoft.com/office/powerpoint/2010/main" val="411973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33E5A5B9-50A4-4368-B237-A52617D650AA}"/>
              </a:ext>
            </a:extLst>
          </p:cNvPr>
          <p:cNvPicPr>
            <a:picLocks noChangeAspect="1"/>
          </p:cNvPicPr>
          <p:nvPr/>
        </p:nvPicPr>
        <p:blipFill rotWithShape="1">
          <a:blip r:embed="rId2"/>
          <a:srcRect l="22066" t="65515" r="20651" b="23659"/>
          <a:stretch/>
        </p:blipFill>
        <p:spPr>
          <a:xfrm>
            <a:off x="0" y="6042992"/>
            <a:ext cx="12191999" cy="854764"/>
          </a:xfrm>
          <a:prstGeom prst="rect">
            <a:avLst/>
          </a:prstGeom>
        </p:spPr>
      </p:pic>
      <p:pic>
        <p:nvPicPr>
          <p:cNvPr id="5" name="Imagen 4">
            <a:extLst>
              <a:ext uri="{FF2B5EF4-FFF2-40B4-BE49-F238E27FC236}">
                <a16:creationId xmlns="" xmlns:a16="http://schemas.microsoft.com/office/drawing/2014/main" id="{C8EA2C36-4A14-47E8-97E9-C96BCFC92CAC}"/>
              </a:ext>
            </a:extLst>
          </p:cNvPr>
          <p:cNvPicPr>
            <a:picLocks noChangeAspect="1"/>
          </p:cNvPicPr>
          <p:nvPr/>
        </p:nvPicPr>
        <p:blipFill rotWithShape="1">
          <a:blip r:embed="rId3"/>
          <a:srcRect l="21956" t="17955" r="19783" b="67932"/>
          <a:stretch/>
        </p:blipFill>
        <p:spPr>
          <a:xfrm>
            <a:off x="0" y="1"/>
            <a:ext cx="12191999" cy="1027906"/>
          </a:xfrm>
          <a:prstGeom prst="rect">
            <a:avLst/>
          </a:prstGeom>
        </p:spPr>
      </p:pic>
      <p:sp>
        <p:nvSpPr>
          <p:cNvPr id="2" name="Título 1">
            <a:extLst>
              <a:ext uri="{FF2B5EF4-FFF2-40B4-BE49-F238E27FC236}">
                <a16:creationId xmlns="" xmlns:a16="http://schemas.microsoft.com/office/drawing/2014/main" id="{5CD32B09-5F69-4223-BD4F-93FA3E6653E3}"/>
              </a:ext>
            </a:extLst>
          </p:cNvPr>
          <p:cNvSpPr>
            <a:spLocks noGrp="1"/>
          </p:cNvSpPr>
          <p:nvPr>
            <p:ph type="title"/>
          </p:nvPr>
        </p:nvSpPr>
        <p:spPr>
          <a:xfrm>
            <a:off x="1676400" y="365124"/>
            <a:ext cx="10515600" cy="1325563"/>
          </a:xfrm>
        </p:spPr>
        <p:txBody>
          <a:bodyPr/>
          <a:lstStyle/>
          <a:p>
            <a:r>
              <a:rPr lang="es-EC" dirty="0"/>
              <a:t>Tipología de investigación</a:t>
            </a:r>
          </a:p>
        </p:txBody>
      </p:sp>
      <p:graphicFrame>
        <p:nvGraphicFramePr>
          <p:cNvPr id="7" name="Marcador de contenido 6">
            <a:extLst>
              <a:ext uri="{FF2B5EF4-FFF2-40B4-BE49-F238E27FC236}">
                <a16:creationId xmlns="" xmlns:a16="http://schemas.microsoft.com/office/drawing/2014/main" id="{EA7B876F-E443-459B-9500-6C431D2F620C}"/>
              </a:ext>
            </a:extLst>
          </p:cNvPr>
          <p:cNvGraphicFramePr>
            <a:graphicFrameLocks noGrp="1"/>
          </p:cNvGraphicFramePr>
          <p:nvPr>
            <p:ph sz="half" idx="1"/>
            <p:extLst>
              <p:ext uri="{D42A27DB-BD31-4B8C-83A1-F6EECF244321}">
                <p14:modId xmlns:p14="http://schemas.microsoft.com/office/powerpoint/2010/main" val="2843580475"/>
              </p:ext>
            </p:extLst>
          </p:nvPr>
        </p:nvGraphicFramePr>
        <p:xfrm>
          <a:off x="1082787" y="1359780"/>
          <a:ext cx="9018814"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a:extLst>
              <a:ext uri="{FF2B5EF4-FFF2-40B4-BE49-F238E27FC236}">
                <a16:creationId xmlns="" xmlns:a16="http://schemas.microsoft.com/office/drawing/2014/main" id="{0F9CCB13-8C3C-431C-BC22-F4C1F631A9C0}"/>
              </a:ext>
            </a:extLst>
          </p:cNvPr>
          <p:cNvPicPr>
            <a:picLocks noChangeAspect="1"/>
          </p:cNvPicPr>
          <p:nvPr/>
        </p:nvPicPr>
        <p:blipFill>
          <a:blip r:embed="rId9"/>
          <a:stretch>
            <a:fillRect/>
          </a:stretch>
        </p:blipFill>
        <p:spPr>
          <a:xfrm>
            <a:off x="4248151" y="3556371"/>
            <a:ext cx="1667042" cy="1511640"/>
          </a:xfrm>
          <a:prstGeom prst="rect">
            <a:avLst/>
          </a:prstGeom>
        </p:spPr>
      </p:pic>
      <p:pic>
        <p:nvPicPr>
          <p:cNvPr id="11" name="Imagen 10">
            <a:extLst>
              <a:ext uri="{FF2B5EF4-FFF2-40B4-BE49-F238E27FC236}">
                <a16:creationId xmlns="" xmlns:a16="http://schemas.microsoft.com/office/drawing/2014/main" id="{72247331-C835-45BD-9ED2-56846E4999ED}"/>
              </a:ext>
            </a:extLst>
          </p:cNvPr>
          <p:cNvPicPr>
            <a:picLocks noChangeAspect="1"/>
          </p:cNvPicPr>
          <p:nvPr/>
        </p:nvPicPr>
        <p:blipFill>
          <a:blip r:embed="rId10"/>
          <a:stretch>
            <a:fillRect/>
          </a:stretch>
        </p:blipFill>
        <p:spPr>
          <a:xfrm>
            <a:off x="6874789" y="3835486"/>
            <a:ext cx="2136928" cy="1325563"/>
          </a:xfrm>
          <a:prstGeom prst="rect">
            <a:avLst/>
          </a:prstGeom>
        </p:spPr>
      </p:pic>
      <p:pic>
        <p:nvPicPr>
          <p:cNvPr id="12" name="Imagen 11">
            <a:extLst>
              <a:ext uri="{FF2B5EF4-FFF2-40B4-BE49-F238E27FC236}">
                <a16:creationId xmlns="" xmlns:a16="http://schemas.microsoft.com/office/drawing/2014/main" id="{052F9709-6B7C-4656-B6D0-3656812D82E4}"/>
              </a:ext>
            </a:extLst>
          </p:cNvPr>
          <p:cNvPicPr>
            <a:picLocks noChangeAspect="1"/>
          </p:cNvPicPr>
          <p:nvPr/>
        </p:nvPicPr>
        <p:blipFill>
          <a:blip r:embed="rId11"/>
          <a:stretch>
            <a:fillRect/>
          </a:stretch>
        </p:blipFill>
        <p:spPr>
          <a:xfrm>
            <a:off x="1300501" y="3007010"/>
            <a:ext cx="2275798" cy="1511640"/>
          </a:xfrm>
          <a:prstGeom prst="rect">
            <a:avLst/>
          </a:prstGeom>
        </p:spPr>
      </p:pic>
    </p:spTree>
    <p:extLst>
      <p:ext uri="{BB962C8B-B14F-4D97-AF65-F5344CB8AC3E}">
        <p14:creationId xmlns:p14="http://schemas.microsoft.com/office/powerpoint/2010/main" val="13133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33E5A5B9-50A4-4368-B237-A52617D650AA}"/>
              </a:ext>
            </a:extLst>
          </p:cNvPr>
          <p:cNvPicPr>
            <a:picLocks noChangeAspect="1"/>
          </p:cNvPicPr>
          <p:nvPr/>
        </p:nvPicPr>
        <p:blipFill rotWithShape="1">
          <a:blip r:embed="rId2"/>
          <a:srcRect l="22066" t="65515" r="20651" b="23659"/>
          <a:stretch/>
        </p:blipFill>
        <p:spPr>
          <a:xfrm>
            <a:off x="0" y="6042992"/>
            <a:ext cx="12191999" cy="854764"/>
          </a:xfrm>
          <a:prstGeom prst="rect">
            <a:avLst/>
          </a:prstGeom>
        </p:spPr>
      </p:pic>
      <p:pic>
        <p:nvPicPr>
          <p:cNvPr id="5" name="Imagen 4">
            <a:extLst>
              <a:ext uri="{FF2B5EF4-FFF2-40B4-BE49-F238E27FC236}">
                <a16:creationId xmlns="" xmlns:a16="http://schemas.microsoft.com/office/drawing/2014/main" id="{C8EA2C36-4A14-47E8-97E9-C96BCFC92CAC}"/>
              </a:ext>
            </a:extLst>
          </p:cNvPr>
          <p:cNvPicPr>
            <a:picLocks noChangeAspect="1"/>
          </p:cNvPicPr>
          <p:nvPr/>
        </p:nvPicPr>
        <p:blipFill rotWithShape="1">
          <a:blip r:embed="rId3"/>
          <a:srcRect l="21956" t="17955" r="19783" b="67932"/>
          <a:stretch/>
        </p:blipFill>
        <p:spPr>
          <a:xfrm>
            <a:off x="0" y="1"/>
            <a:ext cx="12191999" cy="1027906"/>
          </a:xfrm>
          <a:prstGeom prst="rect">
            <a:avLst/>
          </a:prstGeom>
        </p:spPr>
      </p:pic>
      <p:sp>
        <p:nvSpPr>
          <p:cNvPr id="2" name="Título 1">
            <a:extLst>
              <a:ext uri="{FF2B5EF4-FFF2-40B4-BE49-F238E27FC236}">
                <a16:creationId xmlns="" xmlns:a16="http://schemas.microsoft.com/office/drawing/2014/main" id="{D85EB879-F463-45DE-9CAA-54B976E6E1A6}"/>
              </a:ext>
            </a:extLst>
          </p:cNvPr>
          <p:cNvSpPr>
            <a:spLocks noGrp="1"/>
          </p:cNvSpPr>
          <p:nvPr>
            <p:ph type="title"/>
          </p:nvPr>
        </p:nvSpPr>
        <p:spPr>
          <a:xfrm>
            <a:off x="838199" y="494341"/>
            <a:ext cx="10515600" cy="1325563"/>
          </a:xfrm>
        </p:spPr>
        <p:txBody>
          <a:bodyPr/>
          <a:lstStyle/>
          <a:p>
            <a:pPr algn="ctr"/>
            <a:r>
              <a:rPr lang="es-EC" dirty="0"/>
              <a:t>Enfoque de investigación</a:t>
            </a:r>
            <a:br>
              <a:rPr lang="es-EC" dirty="0"/>
            </a:br>
            <a:endParaRPr lang="es-EC" dirty="0"/>
          </a:p>
        </p:txBody>
      </p:sp>
      <p:graphicFrame>
        <p:nvGraphicFramePr>
          <p:cNvPr id="8" name="Marcador de contenido 7">
            <a:extLst>
              <a:ext uri="{FF2B5EF4-FFF2-40B4-BE49-F238E27FC236}">
                <a16:creationId xmlns="" xmlns:a16="http://schemas.microsoft.com/office/drawing/2014/main" id="{18B5A638-7463-496D-B8ED-EDDF8F065D67}"/>
              </a:ext>
            </a:extLst>
          </p:cNvPr>
          <p:cNvGraphicFramePr>
            <a:graphicFrameLocks noGrp="1"/>
          </p:cNvGraphicFramePr>
          <p:nvPr>
            <p:ph sz="half" idx="1"/>
            <p:extLst>
              <p:ext uri="{D42A27DB-BD31-4B8C-83A1-F6EECF244321}">
                <p14:modId xmlns:p14="http://schemas.microsoft.com/office/powerpoint/2010/main" val="3738258176"/>
              </p:ext>
            </p:extLst>
          </p:nvPr>
        </p:nvGraphicFramePr>
        <p:xfrm>
          <a:off x="1752103" y="1656787"/>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Imagen 2">
            <a:extLst>
              <a:ext uri="{FF2B5EF4-FFF2-40B4-BE49-F238E27FC236}">
                <a16:creationId xmlns="" xmlns:a16="http://schemas.microsoft.com/office/drawing/2014/main" id="{CC8E2BC6-25B3-43CE-AE80-829466AA5033}"/>
              </a:ext>
            </a:extLst>
          </p:cNvPr>
          <p:cNvPicPr>
            <a:picLocks noChangeAspect="1"/>
          </p:cNvPicPr>
          <p:nvPr/>
        </p:nvPicPr>
        <p:blipFill>
          <a:blip r:embed="rId9"/>
          <a:stretch>
            <a:fillRect/>
          </a:stretch>
        </p:blipFill>
        <p:spPr>
          <a:xfrm>
            <a:off x="6408823" y="1755890"/>
            <a:ext cx="2490034" cy="1879146"/>
          </a:xfrm>
          <a:prstGeom prst="rect">
            <a:avLst/>
          </a:prstGeom>
          <a:ln>
            <a:noFill/>
          </a:ln>
          <a:effectLst>
            <a:softEdge rad="112500"/>
          </a:effectLst>
        </p:spPr>
      </p:pic>
      <p:pic>
        <p:nvPicPr>
          <p:cNvPr id="11" name="Imagen 10">
            <a:extLst>
              <a:ext uri="{FF2B5EF4-FFF2-40B4-BE49-F238E27FC236}">
                <a16:creationId xmlns="" xmlns:a16="http://schemas.microsoft.com/office/drawing/2014/main" id="{7846BEB0-2E13-4CD8-9A15-56D0C6842470}"/>
              </a:ext>
            </a:extLst>
          </p:cNvPr>
          <p:cNvPicPr>
            <a:picLocks noChangeAspect="1"/>
          </p:cNvPicPr>
          <p:nvPr/>
        </p:nvPicPr>
        <p:blipFill>
          <a:blip r:embed="rId10"/>
          <a:stretch>
            <a:fillRect/>
          </a:stretch>
        </p:blipFill>
        <p:spPr>
          <a:xfrm>
            <a:off x="6172200" y="4240106"/>
            <a:ext cx="3268080" cy="1879146"/>
          </a:xfrm>
          <a:prstGeom prst="rect">
            <a:avLst/>
          </a:prstGeom>
          <a:ln>
            <a:noFill/>
          </a:ln>
          <a:effectLst>
            <a:softEdge rad="112500"/>
          </a:effectLst>
        </p:spPr>
      </p:pic>
    </p:spTree>
    <p:extLst>
      <p:ext uri="{BB962C8B-B14F-4D97-AF65-F5344CB8AC3E}">
        <p14:creationId xmlns:p14="http://schemas.microsoft.com/office/powerpoint/2010/main" val="253423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46EAB4FE-34D3-40F6-9CD2-7D7C6DD581F4}"/>
              </a:ext>
            </a:extLst>
          </p:cNvPr>
          <p:cNvPicPr>
            <a:picLocks noChangeAspect="1"/>
          </p:cNvPicPr>
          <p:nvPr/>
        </p:nvPicPr>
        <p:blipFill>
          <a:blip r:embed="rId2"/>
          <a:stretch>
            <a:fillRect/>
          </a:stretch>
        </p:blipFill>
        <p:spPr>
          <a:xfrm>
            <a:off x="37696" y="0"/>
            <a:ext cx="12116608" cy="6858000"/>
          </a:xfrm>
          <a:prstGeom prst="rect">
            <a:avLst/>
          </a:prstGeom>
        </p:spPr>
      </p:pic>
      <p:sp>
        <p:nvSpPr>
          <p:cNvPr id="2" name="Título 1">
            <a:extLst>
              <a:ext uri="{FF2B5EF4-FFF2-40B4-BE49-F238E27FC236}">
                <a16:creationId xmlns="" xmlns:a16="http://schemas.microsoft.com/office/drawing/2014/main" id="{40A71FA2-6192-48B7-A261-1D06D9AFA355}"/>
              </a:ext>
            </a:extLst>
          </p:cNvPr>
          <p:cNvSpPr>
            <a:spLocks noGrp="1"/>
          </p:cNvSpPr>
          <p:nvPr>
            <p:ph type="title"/>
          </p:nvPr>
        </p:nvSpPr>
        <p:spPr>
          <a:xfrm>
            <a:off x="606675" y="365125"/>
            <a:ext cx="10515600" cy="1325563"/>
          </a:xfrm>
        </p:spPr>
        <p:txBody>
          <a:bodyPr/>
          <a:lstStyle/>
          <a:p>
            <a:pPr algn="ctr"/>
            <a:r>
              <a:rPr lang="es-EC" dirty="0"/>
              <a:t>Técnicas de investigación</a:t>
            </a:r>
          </a:p>
        </p:txBody>
      </p:sp>
      <p:pic>
        <p:nvPicPr>
          <p:cNvPr id="6" name="Imagen 5">
            <a:extLst>
              <a:ext uri="{FF2B5EF4-FFF2-40B4-BE49-F238E27FC236}">
                <a16:creationId xmlns="" xmlns:a16="http://schemas.microsoft.com/office/drawing/2014/main" id="{ED6A905E-787F-48AE-B777-76C6D1C5D9F0}"/>
              </a:ext>
            </a:extLst>
          </p:cNvPr>
          <p:cNvPicPr>
            <a:picLocks noChangeAspect="1"/>
          </p:cNvPicPr>
          <p:nvPr/>
        </p:nvPicPr>
        <p:blipFill>
          <a:blip r:embed="rId3"/>
          <a:stretch>
            <a:fillRect/>
          </a:stretch>
        </p:blipFill>
        <p:spPr>
          <a:xfrm>
            <a:off x="3063923" y="1690688"/>
            <a:ext cx="5601105" cy="37340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1109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3DAA9EC7-45F2-410F-AA9D-88CCB20386E1}"/>
              </a:ext>
            </a:extLst>
          </p:cNvPr>
          <p:cNvPicPr>
            <a:picLocks noChangeAspect="1"/>
          </p:cNvPicPr>
          <p:nvPr/>
        </p:nvPicPr>
        <p:blipFill>
          <a:blip r:embed="rId2"/>
          <a:stretch>
            <a:fillRect/>
          </a:stretch>
        </p:blipFill>
        <p:spPr>
          <a:xfrm>
            <a:off x="37696" y="0"/>
            <a:ext cx="12116608" cy="6858000"/>
          </a:xfrm>
          <a:prstGeom prst="rect">
            <a:avLst/>
          </a:prstGeom>
        </p:spPr>
      </p:pic>
      <p:sp>
        <p:nvSpPr>
          <p:cNvPr id="2" name="Título 1">
            <a:extLst>
              <a:ext uri="{FF2B5EF4-FFF2-40B4-BE49-F238E27FC236}">
                <a16:creationId xmlns="" xmlns:a16="http://schemas.microsoft.com/office/drawing/2014/main" id="{749C2470-6EBA-4D56-8925-0A476D048482}"/>
              </a:ext>
            </a:extLst>
          </p:cNvPr>
          <p:cNvSpPr>
            <a:spLocks noGrp="1"/>
          </p:cNvSpPr>
          <p:nvPr>
            <p:ph type="title"/>
          </p:nvPr>
        </p:nvSpPr>
        <p:spPr>
          <a:xfrm>
            <a:off x="-881894" y="5223971"/>
            <a:ext cx="10515600" cy="1325563"/>
          </a:xfrm>
        </p:spPr>
        <p:txBody>
          <a:bodyPr>
            <a:normAutofit/>
          </a:bodyPr>
          <a:lstStyle/>
          <a:p>
            <a:pPr algn="ctr"/>
            <a:r>
              <a:rPr lang="es-EC" sz="3600" b="1" dirty="0"/>
              <a:t>Instrumentos de investigación </a:t>
            </a:r>
            <a:br>
              <a:rPr lang="es-EC" sz="3600" b="1" dirty="0"/>
            </a:br>
            <a:endParaRPr lang="es-EC" sz="3600" dirty="0"/>
          </a:p>
        </p:txBody>
      </p:sp>
      <p:sp>
        <p:nvSpPr>
          <p:cNvPr id="3" name="Marcador de contenido 2">
            <a:extLst>
              <a:ext uri="{FF2B5EF4-FFF2-40B4-BE49-F238E27FC236}">
                <a16:creationId xmlns="" xmlns:a16="http://schemas.microsoft.com/office/drawing/2014/main" id="{88DE832E-81E4-4E3C-9EA4-05851C6461AB}"/>
              </a:ext>
            </a:extLst>
          </p:cNvPr>
          <p:cNvSpPr>
            <a:spLocks noGrp="1"/>
          </p:cNvSpPr>
          <p:nvPr>
            <p:ph sz="half" idx="1"/>
          </p:nvPr>
        </p:nvSpPr>
        <p:spPr>
          <a:xfrm>
            <a:off x="371088" y="1307203"/>
            <a:ext cx="5181600" cy="4351338"/>
          </a:xfrm>
        </p:spPr>
        <p:txBody>
          <a:bodyPr/>
          <a:lstStyle/>
          <a:p>
            <a:pPr marL="0" indent="0">
              <a:buNone/>
            </a:pPr>
            <a:r>
              <a:rPr lang="es-EC" b="1" dirty="0"/>
              <a:t>Entrevista </a:t>
            </a:r>
            <a:endParaRPr lang="es-EC" dirty="0"/>
          </a:p>
          <a:p>
            <a:endParaRPr lang="es-EC" dirty="0"/>
          </a:p>
        </p:txBody>
      </p:sp>
      <p:sp>
        <p:nvSpPr>
          <p:cNvPr id="4" name="Marcador de contenido 3">
            <a:extLst>
              <a:ext uri="{FF2B5EF4-FFF2-40B4-BE49-F238E27FC236}">
                <a16:creationId xmlns="" xmlns:a16="http://schemas.microsoft.com/office/drawing/2014/main" id="{EEB3224B-5DAB-4906-B0A2-A5B2E58B00C1}"/>
              </a:ext>
            </a:extLst>
          </p:cNvPr>
          <p:cNvSpPr>
            <a:spLocks noGrp="1"/>
          </p:cNvSpPr>
          <p:nvPr>
            <p:ph sz="half" idx="2"/>
          </p:nvPr>
        </p:nvSpPr>
        <p:spPr>
          <a:xfrm>
            <a:off x="3817564" y="1763626"/>
            <a:ext cx="5181600" cy="4351338"/>
          </a:xfrm>
        </p:spPr>
        <p:txBody>
          <a:bodyPr/>
          <a:lstStyle/>
          <a:p>
            <a:pPr marL="0" indent="0">
              <a:buNone/>
            </a:pPr>
            <a:r>
              <a:rPr lang="es-EC" b="1" dirty="0"/>
              <a:t>Encuesta</a:t>
            </a:r>
            <a:endParaRPr lang="es-EC" dirty="0"/>
          </a:p>
          <a:p>
            <a:endParaRPr lang="es-EC" dirty="0"/>
          </a:p>
        </p:txBody>
      </p:sp>
      <p:pic>
        <p:nvPicPr>
          <p:cNvPr id="5" name="Imagen 4">
            <a:extLst>
              <a:ext uri="{FF2B5EF4-FFF2-40B4-BE49-F238E27FC236}">
                <a16:creationId xmlns="" xmlns:a16="http://schemas.microsoft.com/office/drawing/2014/main" id="{1A9E727E-AA80-4560-93C8-7337C7A7F91E}"/>
              </a:ext>
            </a:extLst>
          </p:cNvPr>
          <p:cNvPicPr>
            <a:picLocks noChangeAspect="1"/>
          </p:cNvPicPr>
          <p:nvPr/>
        </p:nvPicPr>
        <p:blipFill>
          <a:blip r:embed="rId3"/>
          <a:stretch>
            <a:fillRect/>
          </a:stretch>
        </p:blipFill>
        <p:spPr>
          <a:xfrm>
            <a:off x="409575" y="2146214"/>
            <a:ext cx="3052082" cy="1859729"/>
          </a:xfrm>
          <a:prstGeom prst="rect">
            <a:avLst/>
          </a:prstGeom>
        </p:spPr>
      </p:pic>
      <p:pic>
        <p:nvPicPr>
          <p:cNvPr id="6" name="Imagen 5">
            <a:extLst>
              <a:ext uri="{FF2B5EF4-FFF2-40B4-BE49-F238E27FC236}">
                <a16:creationId xmlns="" xmlns:a16="http://schemas.microsoft.com/office/drawing/2014/main" id="{2840585C-AA43-4A38-BFE2-A48573B94705}"/>
              </a:ext>
            </a:extLst>
          </p:cNvPr>
          <p:cNvPicPr>
            <a:picLocks noChangeAspect="1"/>
          </p:cNvPicPr>
          <p:nvPr/>
        </p:nvPicPr>
        <p:blipFill>
          <a:blip r:embed="rId4"/>
          <a:stretch>
            <a:fillRect/>
          </a:stretch>
        </p:blipFill>
        <p:spPr>
          <a:xfrm>
            <a:off x="3892282" y="2523320"/>
            <a:ext cx="3397785" cy="1919105"/>
          </a:xfrm>
          <a:prstGeom prst="rect">
            <a:avLst/>
          </a:prstGeom>
        </p:spPr>
      </p:pic>
      <p:sp>
        <p:nvSpPr>
          <p:cNvPr id="7" name="CuadroTexto 6">
            <a:extLst>
              <a:ext uri="{FF2B5EF4-FFF2-40B4-BE49-F238E27FC236}">
                <a16:creationId xmlns="" xmlns:a16="http://schemas.microsoft.com/office/drawing/2014/main" id="{7F3411D3-0E3E-4AE0-8073-427621746063}"/>
              </a:ext>
            </a:extLst>
          </p:cNvPr>
          <p:cNvSpPr txBox="1"/>
          <p:nvPr/>
        </p:nvSpPr>
        <p:spPr>
          <a:xfrm>
            <a:off x="7913613" y="2446237"/>
            <a:ext cx="3227843" cy="461665"/>
          </a:xfrm>
          <a:prstGeom prst="rect">
            <a:avLst/>
          </a:prstGeom>
          <a:noFill/>
        </p:spPr>
        <p:txBody>
          <a:bodyPr wrap="square" rtlCol="0">
            <a:spAutoFit/>
          </a:bodyPr>
          <a:lstStyle/>
          <a:p>
            <a:r>
              <a:rPr lang="es-EC" sz="2400" b="1" dirty="0"/>
              <a:t>Datos secundarios </a:t>
            </a:r>
          </a:p>
        </p:txBody>
      </p:sp>
      <p:pic>
        <p:nvPicPr>
          <p:cNvPr id="4098" name="Picture 2" descr="Resultado de imagen para datos secundarios">
            <a:extLst>
              <a:ext uri="{FF2B5EF4-FFF2-40B4-BE49-F238E27FC236}">
                <a16:creationId xmlns="" xmlns:a16="http://schemas.microsoft.com/office/drawing/2014/main" id="{4E016D4E-72FC-47CA-99D2-CA416B86F9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3613" y="3280217"/>
            <a:ext cx="3440187" cy="198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00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0" y="0"/>
            <a:ext cx="12192000" cy="6888048"/>
          </a:xfrm>
          <a:prstGeom prst="rect">
            <a:avLst/>
          </a:prstGeom>
        </p:spPr>
      </p:pic>
      <p:sp>
        <p:nvSpPr>
          <p:cNvPr id="2" name="Título 1">
            <a:extLst>
              <a:ext uri="{FF2B5EF4-FFF2-40B4-BE49-F238E27FC236}">
                <a16:creationId xmlns="" xmlns:a16="http://schemas.microsoft.com/office/drawing/2014/main" id="{10AE3881-BF76-4B09-BE5C-4C1C9B0DFCD4}"/>
              </a:ext>
            </a:extLst>
          </p:cNvPr>
          <p:cNvSpPr>
            <a:spLocks noGrp="1"/>
          </p:cNvSpPr>
          <p:nvPr>
            <p:ph type="title"/>
          </p:nvPr>
        </p:nvSpPr>
        <p:spPr>
          <a:xfrm>
            <a:off x="576942" y="359795"/>
            <a:ext cx="10515600" cy="1325563"/>
          </a:xfrm>
        </p:spPr>
        <p:txBody>
          <a:bodyPr/>
          <a:lstStyle/>
          <a:p>
            <a:pPr algn="ctr"/>
            <a:r>
              <a:rPr lang="es-EC" dirty="0"/>
              <a:t>Diseño de la investigación </a:t>
            </a:r>
          </a:p>
        </p:txBody>
      </p:sp>
      <p:pic>
        <p:nvPicPr>
          <p:cNvPr id="13" name="Imagen 12">
            <a:extLst>
              <a:ext uri="{FF2B5EF4-FFF2-40B4-BE49-F238E27FC236}">
                <a16:creationId xmlns="" xmlns:a16="http://schemas.microsoft.com/office/drawing/2014/main" id="{27129070-3D04-4B9D-8988-4EDD178ED5B6}"/>
              </a:ext>
            </a:extLst>
          </p:cNvPr>
          <p:cNvPicPr>
            <a:picLocks noChangeAspect="1"/>
          </p:cNvPicPr>
          <p:nvPr/>
        </p:nvPicPr>
        <p:blipFill rotWithShape="1">
          <a:blip r:embed="rId3"/>
          <a:srcRect b="25937"/>
          <a:stretch/>
        </p:blipFill>
        <p:spPr>
          <a:xfrm>
            <a:off x="1810511" y="1685358"/>
            <a:ext cx="8048463" cy="3924798"/>
          </a:xfrm>
          <a:prstGeom prst="rect">
            <a:avLst/>
          </a:prstGeom>
        </p:spPr>
      </p:pic>
      <p:sp>
        <p:nvSpPr>
          <p:cNvPr id="4" name="CuadroTexto 3">
            <a:extLst>
              <a:ext uri="{FF2B5EF4-FFF2-40B4-BE49-F238E27FC236}">
                <a16:creationId xmlns="" xmlns:a16="http://schemas.microsoft.com/office/drawing/2014/main" id="{7A3EA93D-585E-4E4E-95EC-F52DC3C9F5F9}"/>
              </a:ext>
            </a:extLst>
          </p:cNvPr>
          <p:cNvSpPr txBox="1"/>
          <p:nvPr/>
        </p:nvSpPr>
        <p:spPr>
          <a:xfrm>
            <a:off x="3020786" y="2375816"/>
            <a:ext cx="1447800" cy="369332"/>
          </a:xfrm>
          <a:prstGeom prst="rect">
            <a:avLst/>
          </a:prstGeom>
          <a:noFill/>
        </p:spPr>
        <p:txBody>
          <a:bodyPr wrap="square" rtlCol="0">
            <a:spAutoFit/>
          </a:bodyPr>
          <a:lstStyle/>
          <a:p>
            <a:pPr algn="ctr"/>
            <a:r>
              <a:rPr lang="es-EC" dirty="0"/>
              <a:t>Población</a:t>
            </a:r>
          </a:p>
        </p:txBody>
      </p:sp>
      <p:sp>
        <p:nvSpPr>
          <p:cNvPr id="10" name="CuadroTexto 9">
            <a:extLst>
              <a:ext uri="{FF2B5EF4-FFF2-40B4-BE49-F238E27FC236}">
                <a16:creationId xmlns="" xmlns:a16="http://schemas.microsoft.com/office/drawing/2014/main" id="{4B315EEF-1AFB-4562-9A25-692C7C16F6EB}"/>
              </a:ext>
            </a:extLst>
          </p:cNvPr>
          <p:cNvSpPr txBox="1"/>
          <p:nvPr/>
        </p:nvSpPr>
        <p:spPr>
          <a:xfrm>
            <a:off x="7511143" y="2123190"/>
            <a:ext cx="1741714" cy="923330"/>
          </a:xfrm>
          <a:prstGeom prst="rect">
            <a:avLst/>
          </a:prstGeom>
          <a:noFill/>
        </p:spPr>
        <p:txBody>
          <a:bodyPr wrap="square" rtlCol="0">
            <a:spAutoFit/>
          </a:bodyPr>
          <a:lstStyle/>
          <a:p>
            <a:pPr algn="ctr"/>
            <a:r>
              <a:rPr lang="es-EC" dirty="0"/>
              <a:t>Muestreo probabilístico estratificado</a:t>
            </a:r>
          </a:p>
        </p:txBody>
      </p:sp>
      <p:sp>
        <p:nvSpPr>
          <p:cNvPr id="11" name="CuadroTexto 10">
            <a:extLst>
              <a:ext uri="{FF2B5EF4-FFF2-40B4-BE49-F238E27FC236}">
                <a16:creationId xmlns="" xmlns:a16="http://schemas.microsoft.com/office/drawing/2014/main" id="{C655D0F5-CE8C-441B-99CF-9DE02782E2A9}"/>
              </a:ext>
            </a:extLst>
          </p:cNvPr>
          <p:cNvSpPr txBox="1"/>
          <p:nvPr/>
        </p:nvSpPr>
        <p:spPr>
          <a:xfrm>
            <a:off x="4914900" y="4803310"/>
            <a:ext cx="1447800" cy="369332"/>
          </a:xfrm>
          <a:prstGeom prst="rect">
            <a:avLst/>
          </a:prstGeom>
          <a:noFill/>
        </p:spPr>
        <p:txBody>
          <a:bodyPr wrap="square" rtlCol="0">
            <a:spAutoFit/>
          </a:bodyPr>
          <a:lstStyle/>
          <a:p>
            <a:pPr algn="ctr"/>
            <a:r>
              <a:rPr lang="es-EC" dirty="0"/>
              <a:t>Muestra</a:t>
            </a:r>
          </a:p>
        </p:txBody>
      </p:sp>
    </p:spTree>
    <p:extLst>
      <p:ext uri="{BB962C8B-B14F-4D97-AF65-F5344CB8AC3E}">
        <p14:creationId xmlns:p14="http://schemas.microsoft.com/office/powerpoint/2010/main" val="153349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37696" y="0"/>
            <a:ext cx="12116608" cy="6858000"/>
          </a:xfrm>
          <a:prstGeom prst="rect">
            <a:avLst/>
          </a:prstGeom>
        </p:spPr>
      </p:pic>
      <p:sp>
        <p:nvSpPr>
          <p:cNvPr id="2" name="Título 1">
            <a:extLst>
              <a:ext uri="{FF2B5EF4-FFF2-40B4-BE49-F238E27FC236}">
                <a16:creationId xmlns="" xmlns:a16="http://schemas.microsoft.com/office/drawing/2014/main" id="{10AE3881-BF76-4B09-BE5C-4C1C9B0DFCD4}"/>
              </a:ext>
            </a:extLst>
          </p:cNvPr>
          <p:cNvSpPr>
            <a:spLocks noGrp="1"/>
          </p:cNvSpPr>
          <p:nvPr>
            <p:ph type="title"/>
          </p:nvPr>
        </p:nvSpPr>
        <p:spPr>
          <a:xfrm>
            <a:off x="838200" y="365125"/>
            <a:ext cx="6848023" cy="1325563"/>
          </a:xfrm>
        </p:spPr>
        <p:txBody>
          <a:bodyPr>
            <a:normAutofit/>
          </a:bodyPr>
          <a:lstStyle/>
          <a:p>
            <a:pPr algn="ctr"/>
            <a:r>
              <a:rPr lang="es-EC" sz="3200" dirty="0">
                <a:hlinkClick r:id="rId3" action="ppaction://hlinkfile"/>
              </a:rPr>
              <a:t>Resumen</a:t>
            </a:r>
            <a:r>
              <a:rPr lang="es-EC" sz="3200" dirty="0"/>
              <a:t> de personas encuestadas</a:t>
            </a:r>
          </a:p>
        </p:txBody>
      </p:sp>
      <p:graphicFrame>
        <p:nvGraphicFramePr>
          <p:cNvPr id="8" name="Marcador de contenido 7">
            <a:extLst>
              <a:ext uri="{FF2B5EF4-FFF2-40B4-BE49-F238E27FC236}">
                <a16:creationId xmlns="" xmlns:a16="http://schemas.microsoft.com/office/drawing/2014/main" id="{7F2C22BC-1878-4592-AE2C-23788FFEDD11}"/>
              </a:ext>
            </a:extLst>
          </p:cNvPr>
          <p:cNvGraphicFramePr>
            <a:graphicFrameLocks noGrp="1"/>
          </p:cNvGraphicFramePr>
          <p:nvPr>
            <p:ph sz="half" idx="1"/>
            <p:extLst>
              <p:ext uri="{D42A27DB-BD31-4B8C-83A1-F6EECF244321}">
                <p14:modId xmlns:p14="http://schemas.microsoft.com/office/powerpoint/2010/main" val="2764291093"/>
              </p:ext>
            </p:extLst>
          </p:nvPr>
        </p:nvGraphicFramePr>
        <p:xfrm>
          <a:off x="838200" y="1640648"/>
          <a:ext cx="6535107" cy="3660848"/>
        </p:xfrm>
        <a:graphic>
          <a:graphicData uri="http://schemas.openxmlformats.org/drawingml/2006/table">
            <a:tbl>
              <a:tblPr firstRow="1" firstCol="1" bandRow="1">
                <a:tableStyleId>{5FD0F851-EC5A-4D38-B0AD-8093EC10F338}</a:tableStyleId>
              </a:tblPr>
              <a:tblGrid>
                <a:gridCol w="3648075">
                  <a:extLst>
                    <a:ext uri="{9D8B030D-6E8A-4147-A177-3AD203B41FA5}">
                      <a16:colId xmlns="" xmlns:a16="http://schemas.microsoft.com/office/drawing/2014/main" val="267603824"/>
                    </a:ext>
                  </a:extLst>
                </a:gridCol>
                <a:gridCol w="901680">
                  <a:extLst>
                    <a:ext uri="{9D8B030D-6E8A-4147-A177-3AD203B41FA5}">
                      <a16:colId xmlns="" xmlns:a16="http://schemas.microsoft.com/office/drawing/2014/main" val="1767746642"/>
                    </a:ext>
                  </a:extLst>
                </a:gridCol>
                <a:gridCol w="994753">
                  <a:extLst>
                    <a:ext uri="{9D8B030D-6E8A-4147-A177-3AD203B41FA5}">
                      <a16:colId xmlns="" xmlns:a16="http://schemas.microsoft.com/office/drawing/2014/main" val="4149733466"/>
                    </a:ext>
                  </a:extLst>
                </a:gridCol>
                <a:gridCol w="990599">
                  <a:extLst>
                    <a:ext uri="{9D8B030D-6E8A-4147-A177-3AD203B41FA5}">
                      <a16:colId xmlns="" xmlns:a16="http://schemas.microsoft.com/office/drawing/2014/main" val="4245898925"/>
                    </a:ext>
                  </a:extLst>
                </a:gridCol>
              </a:tblGrid>
              <a:tr h="685457">
                <a:tc>
                  <a:txBody>
                    <a:bodyPr/>
                    <a:lstStyle/>
                    <a:p>
                      <a:pPr indent="450215" algn="l">
                        <a:lnSpc>
                          <a:spcPct val="100000"/>
                        </a:lnSpc>
                        <a:spcBef>
                          <a:spcPts val="600"/>
                        </a:spcBef>
                        <a:spcAft>
                          <a:spcPts val="0"/>
                        </a:spcAft>
                      </a:pPr>
                      <a:r>
                        <a:rPr lang="es-EC" sz="1200" dirty="0">
                          <a:effectLst/>
                        </a:rPr>
                        <a:t>Personas encuestadas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ctr"/>
                </a:tc>
                <a:tc>
                  <a:txBody>
                    <a:bodyPr/>
                    <a:lstStyle/>
                    <a:p>
                      <a:pPr marL="0" lvl="0" indent="0" algn="ctr">
                        <a:lnSpc>
                          <a:spcPct val="100000"/>
                        </a:lnSpc>
                        <a:spcBef>
                          <a:spcPts val="600"/>
                        </a:spcBef>
                        <a:spcAft>
                          <a:spcPts val="0"/>
                        </a:spcAft>
                        <a:buFont typeface="Arial" panose="020B0604020202020204" pitchFamily="34" charset="0"/>
                        <a:buNone/>
                      </a:pPr>
                      <a:r>
                        <a:rPr lang="es-EC" sz="1200" dirty="0">
                          <a:effectLst/>
                        </a:rPr>
                        <a:t>Población </a:t>
                      </a:r>
                    </a:p>
                    <a:p>
                      <a:pPr marL="0" lvl="0" indent="0" algn="ctr">
                        <a:lnSpc>
                          <a:spcPct val="100000"/>
                        </a:lnSpc>
                        <a:spcBef>
                          <a:spcPts val="600"/>
                        </a:spcBef>
                        <a:spcAft>
                          <a:spcPts val="0"/>
                        </a:spcAft>
                        <a:buFont typeface="Arial" panose="020B0604020202020204" pitchFamily="34" charset="0"/>
                        <a:buNone/>
                      </a:pPr>
                      <a:r>
                        <a:rPr lang="es-EC" sz="1200" dirty="0">
                          <a:effectLst/>
                        </a:rPr>
                        <a:t>(N. de personas)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200" dirty="0">
                          <a:effectLst/>
                        </a:rPr>
                        <a:t>Muestra </a:t>
                      </a:r>
                    </a:p>
                    <a:p>
                      <a:pPr marL="0" indent="0" algn="ctr">
                        <a:lnSpc>
                          <a:spcPct val="100000"/>
                        </a:lnSpc>
                        <a:spcBef>
                          <a:spcPts val="600"/>
                        </a:spcBef>
                        <a:spcAft>
                          <a:spcPts val="0"/>
                        </a:spcAft>
                        <a:buFont typeface="Arial" panose="020B0604020202020204" pitchFamily="34" charset="0"/>
                        <a:buNone/>
                      </a:pPr>
                      <a:r>
                        <a:rPr lang="es-EC" sz="1200" dirty="0">
                          <a:effectLst/>
                        </a:rPr>
                        <a:t>(N. de personas)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200" dirty="0">
                          <a:effectLst/>
                        </a:rPr>
                        <a:t>Porcentaje de la muestra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ctr"/>
                </a:tc>
                <a:extLst>
                  <a:ext uri="{0D108BD9-81ED-4DB2-BD59-A6C34878D82A}">
                    <a16:rowId xmlns="" xmlns:a16="http://schemas.microsoft.com/office/drawing/2014/main" val="4073409867"/>
                  </a:ext>
                </a:extLst>
              </a:tr>
              <a:tr h="374864">
                <a:tc>
                  <a:txBody>
                    <a:bodyPr/>
                    <a:lstStyle/>
                    <a:p>
                      <a:pPr marL="0" indent="0" algn="just">
                        <a:lnSpc>
                          <a:spcPct val="100000"/>
                        </a:lnSpc>
                        <a:spcBef>
                          <a:spcPts val="600"/>
                        </a:spcBef>
                        <a:spcAft>
                          <a:spcPts val="0"/>
                        </a:spcAft>
                        <a:buFont typeface="Arial" panose="020B0604020202020204" pitchFamily="34" charset="0"/>
                        <a:buNone/>
                      </a:pPr>
                      <a:r>
                        <a:rPr lang="es-EC" sz="1200" dirty="0">
                          <a:effectLst/>
                        </a:rPr>
                        <a:t>Docentes de tiempo completo de la Universidad de las Fuerzas Armadas ESPE</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b"/>
                </a:tc>
                <a:tc>
                  <a:txBody>
                    <a:bodyPr/>
                    <a:lstStyle/>
                    <a:p>
                      <a:pPr indent="450215" algn="r">
                        <a:lnSpc>
                          <a:spcPct val="100000"/>
                        </a:lnSpc>
                        <a:spcBef>
                          <a:spcPts val="600"/>
                        </a:spcBef>
                        <a:spcAft>
                          <a:spcPts val="0"/>
                        </a:spcAft>
                      </a:pPr>
                      <a:r>
                        <a:rPr lang="es-EC" sz="1200" dirty="0">
                          <a:effectLst/>
                        </a:rPr>
                        <a:t>489</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b"/>
                </a:tc>
                <a:tc>
                  <a:txBody>
                    <a:bodyPr/>
                    <a:lstStyle/>
                    <a:p>
                      <a:pPr indent="450215" algn="r">
                        <a:lnSpc>
                          <a:spcPct val="100000"/>
                        </a:lnSpc>
                        <a:spcBef>
                          <a:spcPts val="600"/>
                        </a:spcBef>
                        <a:spcAft>
                          <a:spcPts val="0"/>
                        </a:spcAft>
                      </a:pPr>
                      <a:r>
                        <a:rPr lang="es-EC" sz="1200">
                          <a:effectLst/>
                        </a:rPr>
                        <a:t>215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b"/>
                </a:tc>
                <a:tc>
                  <a:txBody>
                    <a:bodyPr/>
                    <a:lstStyle/>
                    <a:p>
                      <a:pPr indent="450215" algn="r">
                        <a:lnSpc>
                          <a:spcPct val="100000"/>
                        </a:lnSpc>
                        <a:spcBef>
                          <a:spcPts val="600"/>
                        </a:spcBef>
                        <a:spcAft>
                          <a:spcPts val="0"/>
                        </a:spcAft>
                      </a:pPr>
                      <a:r>
                        <a:rPr lang="es-EC" sz="1200" b="0" dirty="0">
                          <a:effectLst/>
                          <a:latin typeface="Times New Roman" panose="02020603050405020304" pitchFamily="18" charset="0"/>
                          <a:ea typeface="Calibri" panose="020F0502020204030204" pitchFamily="34" charset="0"/>
                          <a:cs typeface="Times New Roman" panose="02020603050405020304" pitchFamily="18" charset="0"/>
                        </a:rPr>
                        <a:t>20%</a:t>
                      </a:r>
                    </a:p>
                  </a:txBody>
                  <a:tcPr marL="38766" marR="38766" marT="0" marB="0" anchor="b"/>
                </a:tc>
                <a:extLst>
                  <a:ext uri="{0D108BD9-81ED-4DB2-BD59-A6C34878D82A}">
                    <a16:rowId xmlns="" xmlns:a16="http://schemas.microsoft.com/office/drawing/2014/main" val="2228279552"/>
                  </a:ext>
                </a:extLst>
              </a:tr>
              <a:tr h="574231">
                <a:tc>
                  <a:txBody>
                    <a:bodyPr/>
                    <a:lstStyle/>
                    <a:p>
                      <a:pPr marL="0" indent="0" algn="just">
                        <a:lnSpc>
                          <a:spcPct val="100000"/>
                        </a:lnSpc>
                        <a:spcBef>
                          <a:spcPts val="600"/>
                        </a:spcBef>
                        <a:spcAft>
                          <a:spcPts val="0"/>
                        </a:spcAft>
                        <a:buFont typeface="Arial" panose="020B0604020202020204" pitchFamily="34" charset="0"/>
                        <a:buNone/>
                      </a:pPr>
                      <a:r>
                        <a:rPr lang="es-EC" sz="1200" dirty="0">
                          <a:effectLst/>
                        </a:rPr>
                        <a:t>Estudiantes de la modalidad presencial del Departamento Ciencias Económicas Administrativas y de Comercio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b"/>
                </a:tc>
                <a:tc>
                  <a:txBody>
                    <a:bodyPr/>
                    <a:lstStyle/>
                    <a:p>
                      <a:pPr indent="450215" algn="r">
                        <a:lnSpc>
                          <a:spcPct val="100000"/>
                        </a:lnSpc>
                        <a:spcBef>
                          <a:spcPts val="600"/>
                        </a:spcBef>
                        <a:spcAft>
                          <a:spcPts val="0"/>
                        </a:spcAft>
                      </a:pPr>
                      <a:r>
                        <a:rPr lang="es-EC" sz="1200">
                          <a:effectLst/>
                        </a:rPr>
                        <a:t>2395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b"/>
                </a:tc>
                <a:tc>
                  <a:txBody>
                    <a:bodyPr/>
                    <a:lstStyle/>
                    <a:p>
                      <a:pPr indent="450215" algn="r">
                        <a:lnSpc>
                          <a:spcPct val="100000"/>
                        </a:lnSpc>
                        <a:spcBef>
                          <a:spcPts val="600"/>
                        </a:spcBef>
                        <a:spcAft>
                          <a:spcPts val="0"/>
                        </a:spcAft>
                      </a:pPr>
                      <a:r>
                        <a:rPr lang="es-EC" sz="1200" dirty="0">
                          <a:effectLst/>
                        </a:rPr>
                        <a:t>331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b"/>
                </a:tc>
                <a:tc>
                  <a:txBody>
                    <a:bodyPr/>
                    <a:lstStyle/>
                    <a:p>
                      <a:pPr indent="450215" algn="r">
                        <a:lnSpc>
                          <a:spcPct val="100000"/>
                        </a:lnSpc>
                        <a:spcBef>
                          <a:spcPts val="600"/>
                        </a:spcBef>
                        <a:spcAft>
                          <a:spcPts val="0"/>
                        </a:spcAft>
                      </a:pPr>
                      <a:r>
                        <a:rPr lang="es-EC" sz="1200" dirty="0">
                          <a:effectLst/>
                        </a:rPr>
                        <a:t>53%</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b"/>
                </a:tc>
                <a:extLst>
                  <a:ext uri="{0D108BD9-81ED-4DB2-BD59-A6C34878D82A}">
                    <a16:rowId xmlns="" xmlns:a16="http://schemas.microsoft.com/office/drawing/2014/main" val="4226612619"/>
                  </a:ext>
                </a:extLst>
              </a:tr>
              <a:tr h="398179">
                <a:tc>
                  <a:txBody>
                    <a:bodyPr/>
                    <a:lstStyle/>
                    <a:p>
                      <a:pPr marL="0" indent="0" algn="just">
                        <a:lnSpc>
                          <a:spcPct val="100000"/>
                        </a:lnSpc>
                        <a:spcBef>
                          <a:spcPts val="600"/>
                        </a:spcBef>
                        <a:spcAft>
                          <a:spcPts val="0"/>
                        </a:spcAft>
                        <a:buFont typeface="Arial" panose="020B0604020202020204" pitchFamily="34" charset="0"/>
                        <a:buNone/>
                      </a:pPr>
                      <a:r>
                        <a:rPr lang="es-EC" sz="1200" dirty="0">
                          <a:effectLst/>
                        </a:rPr>
                        <a:t>Estudiantes de diferentes carreras de la Universidad de las Fuerzas Armadas ESPE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b"/>
                </a:tc>
                <a:tc>
                  <a:txBody>
                    <a:bodyPr/>
                    <a:lstStyle/>
                    <a:p>
                      <a:pPr indent="450215" algn="r">
                        <a:lnSpc>
                          <a:spcPct val="100000"/>
                        </a:lnSpc>
                        <a:spcBef>
                          <a:spcPts val="600"/>
                        </a:spcBef>
                        <a:spcAft>
                          <a:spcPts val="0"/>
                        </a:spcAft>
                      </a:pPr>
                      <a:r>
                        <a:rPr lang="es-EC" sz="1200">
                          <a:effectLst/>
                        </a:rPr>
                        <a:t>50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b"/>
                </a:tc>
                <a:tc>
                  <a:txBody>
                    <a:bodyPr/>
                    <a:lstStyle/>
                    <a:p>
                      <a:pPr indent="450215" algn="r">
                        <a:lnSpc>
                          <a:spcPct val="100000"/>
                        </a:lnSpc>
                        <a:spcBef>
                          <a:spcPts val="600"/>
                        </a:spcBef>
                        <a:spcAft>
                          <a:spcPts val="0"/>
                        </a:spcAft>
                      </a:pPr>
                      <a:r>
                        <a:rPr lang="es-EC" sz="1200" dirty="0">
                          <a:effectLst/>
                        </a:rPr>
                        <a:t>50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b"/>
                </a:tc>
                <a:tc>
                  <a:txBody>
                    <a:bodyPr/>
                    <a:lstStyle/>
                    <a:p>
                      <a:pPr indent="450215" algn="r">
                        <a:lnSpc>
                          <a:spcPct val="100000"/>
                        </a:lnSpc>
                        <a:spcBef>
                          <a:spcPts val="600"/>
                        </a:spcBef>
                        <a:spcAft>
                          <a:spcPts val="0"/>
                        </a:spcAft>
                      </a:pPr>
                      <a:r>
                        <a:rPr lang="es-EC" sz="12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b"/>
                </a:tc>
                <a:extLst>
                  <a:ext uri="{0D108BD9-81ED-4DB2-BD59-A6C34878D82A}">
                    <a16:rowId xmlns="" xmlns:a16="http://schemas.microsoft.com/office/drawing/2014/main" val="1345389671"/>
                  </a:ext>
                </a:extLst>
              </a:tr>
              <a:tr h="441320">
                <a:tc>
                  <a:txBody>
                    <a:bodyPr/>
                    <a:lstStyle/>
                    <a:p>
                      <a:pPr marL="0" indent="0" algn="just">
                        <a:lnSpc>
                          <a:spcPct val="100000"/>
                        </a:lnSpc>
                        <a:spcBef>
                          <a:spcPts val="600"/>
                        </a:spcBef>
                        <a:spcAft>
                          <a:spcPts val="0"/>
                        </a:spcAft>
                        <a:buFont typeface="Arial" panose="020B0604020202020204" pitchFamily="34" charset="0"/>
                        <a:buNone/>
                      </a:pPr>
                      <a:r>
                        <a:rPr lang="es-EC" sz="1200" dirty="0">
                          <a:effectLst/>
                        </a:rPr>
                        <a:t>Residentes de la Urbanización "La Colina”</a:t>
                      </a:r>
                      <a:r>
                        <a:rPr lang="es-EC" sz="1200" baseline="300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ctr"/>
                </a:tc>
                <a:tc>
                  <a:txBody>
                    <a:bodyPr/>
                    <a:lstStyle/>
                    <a:p>
                      <a:pPr indent="450215" algn="r">
                        <a:lnSpc>
                          <a:spcPct val="100000"/>
                        </a:lnSpc>
                        <a:spcBef>
                          <a:spcPts val="600"/>
                        </a:spcBef>
                        <a:spcAft>
                          <a:spcPts val="0"/>
                        </a:spcAft>
                      </a:pPr>
                      <a:r>
                        <a:rPr lang="es-EC" sz="1200">
                          <a:effectLst/>
                        </a:rPr>
                        <a:t>500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ctr"/>
                </a:tc>
                <a:tc>
                  <a:txBody>
                    <a:bodyPr/>
                    <a:lstStyle/>
                    <a:p>
                      <a:pPr indent="450215" algn="r">
                        <a:lnSpc>
                          <a:spcPct val="100000"/>
                        </a:lnSpc>
                        <a:spcBef>
                          <a:spcPts val="600"/>
                        </a:spcBef>
                        <a:spcAft>
                          <a:spcPts val="0"/>
                        </a:spcAft>
                      </a:pPr>
                      <a:r>
                        <a:rPr lang="es-EC" sz="1200" dirty="0">
                          <a:effectLst/>
                        </a:rPr>
                        <a:t>217</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ctr"/>
                </a:tc>
                <a:tc>
                  <a:txBody>
                    <a:bodyPr/>
                    <a:lstStyle/>
                    <a:p>
                      <a:pPr indent="450215" algn="r">
                        <a:lnSpc>
                          <a:spcPct val="100000"/>
                        </a:lnSpc>
                        <a:spcBef>
                          <a:spcPts val="600"/>
                        </a:spcBef>
                        <a:spcAft>
                          <a:spcPts val="0"/>
                        </a:spcAft>
                      </a:pPr>
                      <a:r>
                        <a:rPr lang="es-EC" sz="1200" dirty="0">
                          <a:effectLst/>
                        </a:rPr>
                        <a:t>11%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b"/>
                </a:tc>
                <a:extLst>
                  <a:ext uri="{0D108BD9-81ED-4DB2-BD59-A6C34878D82A}">
                    <a16:rowId xmlns="" xmlns:a16="http://schemas.microsoft.com/office/drawing/2014/main" val="2437947521"/>
                  </a:ext>
                </a:extLst>
              </a:tr>
              <a:tr h="304157">
                <a:tc>
                  <a:txBody>
                    <a:bodyPr/>
                    <a:lstStyle/>
                    <a:p>
                      <a:pPr marL="0" indent="0" algn="just">
                        <a:lnSpc>
                          <a:spcPct val="100000"/>
                        </a:lnSpc>
                        <a:spcBef>
                          <a:spcPts val="600"/>
                        </a:spcBef>
                        <a:spcAft>
                          <a:spcPts val="0"/>
                        </a:spcAft>
                        <a:buFont typeface="Arial" panose="020B0604020202020204" pitchFamily="34" charset="0"/>
                        <a:buNone/>
                      </a:pPr>
                      <a:r>
                        <a:rPr lang="es-EC" sz="1200" dirty="0">
                          <a:effectLst/>
                        </a:rPr>
                        <a:t>Residentes de la Urbanización "San Francisco"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ctr"/>
                </a:tc>
                <a:tc>
                  <a:txBody>
                    <a:bodyPr/>
                    <a:lstStyle/>
                    <a:p>
                      <a:pPr indent="450215" algn="r">
                        <a:lnSpc>
                          <a:spcPct val="100000"/>
                        </a:lnSpc>
                        <a:spcBef>
                          <a:spcPts val="600"/>
                        </a:spcBef>
                        <a:spcAft>
                          <a:spcPts val="0"/>
                        </a:spcAft>
                      </a:pPr>
                      <a:r>
                        <a:rPr lang="es-EC" sz="1200">
                          <a:effectLst/>
                        </a:rPr>
                        <a:t>300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ctr"/>
                </a:tc>
                <a:tc>
                  <a:txBody>
                    <a:bodyPr/>
                    <a:lstStyle/>
                    <a:p>
                      <a:pPr indent="450215" algn="r">
                        <a:lnSpc>
                          <a:spcPct val="100000"/>
                        </a:lnSpc>
                        <a:spcBef>
                          <a:spcPts val="600"/>
                        </a:spcBef>
                        <a:spcAft>
                          <a:spcPts val="0"/>
                        </a:spcAft>
                      </a:pPr>
                      <a:r>
                        <a:rPr lang="es-EC" sz="1200" dirty="0">
                          <a:effectLst/>
                        </a:rPr>
                        <a:t>169</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ctr"/>
                </a:tc>
                <a:tc>
                  <a:txBody>
                    <a:bodyPr/>
                    <a:lstStyle/>
                    <a:p>
                      <a:pPr indent="450215" algn="r">
                        <a:lnSpc>
                          <a:spcPct val="100000"/>
                        </a:lnSpc>
                        <a:spcBef>
                          <a:spcPts val="600"/>
                        </a:spcBef>
                        <a:spcAft>
                          <a:spcPts val="0"/>
                        </a:spcAft>
                      </a:pPr>
                      <a:r>
                        <a:rPr lang="es-EC" sz="1200" dirty="0">
                          <a:effectLst/>
                        </a:rPr>
                        <a:t>7%</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b"/>
                </a:tc>
                <a:extLst>
                  <a:ext uri="{0D108BD9-81ED-4DB2-BD59-A6C34878D82A}">
                    <a16:rowId xmlns="" xmlns:a16="http://schemas.microsoft.com/office/drawing/2014/main" val="3791968945"/>
                  </a:ext>
                </a:extLst>
              </a:tr>
              <a:tr h="441320">
                <a:tc>
                  <a:txBody>
                    <a:bodyPr/>
                    <a:lstStyle/>
                    <a:p>
                      <a:pPr marL="0" indent="0" algn="just">
                        <a:lnSpc>
                          <a:spcPct val="100000"/>
                        </a:lnSpc>
                        <a:spcBef>
                          <a:spcPts val="600"/>
                        </a:spcBef>
                        <a:spcAft>
                          <a:spcPts val="0"/>
                        </a:spcAft>
                        <a:buFont typeface="Arial" panose="020B0604020202020204" pitchFamily="34" charset="0"/>
                        <a:buNone/>
                      </a:pPr>
                      <a:r>
                        <a:rPr lang="es-EC" sz="1200" dirty="0">
                          <a:effectLst/>
                        </a:rPr>
                        <a:t>Residentes del Barrio "El Rancho"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ctr"/>
                </a:tc>
                <a:tc>
                  <a:txBody>
                    <a:bodyPr/>
                    <a:lstStyle/>
                    <a:p>
                      <a:pPr indent="450215" algn="r">
                        <a:lnSpc>
                          <a:spcPct val="100000"/>
                        </a:lnSpc>
                        <a:spcBef>
                          <a:spcPts val="600"/>
                        </a:spcBef>
                        <a:spcAft>
                          <a:spcPts val="0"/>
                        </a:spcAft>
                      </a:pPr>
                      <a:r>
                        <a:rPr lang="es-EC" sz="1200">
                          <a:effectLst/>
                        </a:rPr>
                        <a:t>350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ctr"/>
                </a:tc>
                <a:tc>
                  <a:txBody>
                    <a:bodyPr/>
                    <a:lstStyle/>
                    <a:p>
                      <a:pPr indent="450215" algn="r">
                        <a:lnSpc>
                          <a:spcPct val="100000"/>
                        </a:lnSpc>
                        <a:spcBef>
                          <a:spcPts val="600"/>
                        </a:spcBef>
                        <a:spcAft>
                          <a:spcPts val="0"/>
                        </a:spcAft>
                      </a:pPr>
                      <a:r>
                        <a:rPr lang="es-EC" sz="1200" dirty="0">
                          <a:effectLst/>
                        </a:rPr>
                        <a:t>183</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ctr"/>
                </a:tc>
                <a:tc>
                  <a:txBody>
                    <a:bodyPr/>
                    <a:lstStyle/>
                    <a:p>
                      <a:pPr indent="450215" algn="r">
                        <a:lnSpc>
                          <a:spcPct val="100000"/>
                        </a:lnSpc>
                        <a:spcBef>
                          <a:spcPts val="600"/>
                        </a:spcBef>
                        <a:spcAft>
                          <a:spcPts val="0"/>
                        </a:spcAft>
                      </a:pPr>
                      <a:r>
                        <a:rPr lang="es-EC" sz="1200" dirty="0">
                          <a:effectLst/>
                        </a:rPr>
                        <a:t>8%</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b"/>
                </a:tc>
                <a:extLst>
                  <a:ext uri="{0D108BD9-81ED-4DB2-BD59-A6C34878D82A}">
                    <a16:rowId xmlns="" xmlns:a16="http://schemas.microsoft.com/office/drawing/2014/main" val="3344541783"/>
                  </a:ext>
                </a:extLst>
              </a:tr>
              <a:tr h="441320">
                <a:tc>
                  <a:txBody>
                    <a:bodyPr/>
                    <a:lstStyle/>
                    <a:p>
                      <a:pPr marL="0" indent="0" algn="l">
                        <a:lnSpc>
                          <a:spcPct val="100000"/>
                        </a:lnSpc>
                        <a:spcBef>
                          <a:spcPts val="600"/>
                        </a:spcBef>
                        <a:spcAft>
                          <a:spcPts val="0"/>
                        </a:spcAft>
                        <a:buFont typeface="Arial" panose="020B0604020202020204" pitchFamily="34" charset="0"/>
                        <a:buNone/>
                      </a:pPr>
                      <a:r>
                        <a:rPr lang="es-EC" sz="1200" dirty="0">
                          <a:effectLst/>
                        </a:rPr>
                        <a:t>TOTAL</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ctr"/>
                </a:tc>
                <a:tc>
                  <a:txBody>
                    <a:bodyPr/>
                    <a:lstStyle/>
                    <a:p>
                      <a:pPr indent="450215" algn="r">
                        <a:lnSpc>
                          <a:spcPct val="100000"/>
                        </a:lnSpc>
                        <a:spcBef>
                          <a:spcPts val="600"/>
                        </a:spcBef>
                        <a:spcAft>
                          <a:spcPts val="0"/>
                        </a:spcAft>
                      </a:pPr>
                      <a:r>
                        <a:rPr lang="es-EC" sz="1200">
                          <a:effectLst/>
                        </a:rPr>
                        <a:t>4485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ctr"/>
                </a:tc>
                <a:tc>
                  <a:txBody>
                    <a:bodyPr/>
                    <a:lstStyle/>
                    <a:p>
                      <a:pPr indent="450215" algn="r">
                        <a:lnSpc>
                          <a:spcPct val="100000"/>
                        </a:lnSpc>
                        <a:spcBef>
                          <a:spcPts val="600"/>
                        </a:spcBef>
                        <a:spcAft>
                          <a:spcPts val="0"/>
                        </a:spcAft>
                      </a:pPr>
                      <a:r>
                        <a:rPr lang="es-EC" sz="1200" dirty="0">
                          <a:effectLst/>
                        </a:rPr>
                        <a:t>1165</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ctr"/>
                </a:tc>
                <a:tc>
                  <a:txBody>
                    <a:bodyPr/>
                    <a:lstStyle/>
                    <a:p>
                      <a:pPr indent="450215" algn="r">
                        <a:lnSpc>
                          <a:spcPct val="100000"/>
                        </a:lnSpc>
                        <a:spcBef>
                          <a:spcPts val="600"/>
                        </a:spcBef>
                        <a:spcAft>
                          <a:spcPts val="0"/>
                        </a:spcAft>
                      </a:pPr>
                      <a:r>
                        <a:rPr lang="es-EC" sz="1200" dirty="0">
                          <a:effectLst/>
                        </a:rPr>
                        <a:t>100%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66" marR="38766" marT="0" marB="0" anchor="ctr"/>
                </a:tc>
                <a:extLst>
                  <a:ext uri="{0D108BD9-81ED-4DB2-BD59-A6C34878D82A}">
                    <a16:rowId xmlns="" xmlns:a16="http://schemas.microsoft.com/office/drawing/2014/main" val="2395611376"/>
                  </a:ext>
                </a:extLst>
              </a:tr>
            </a:tbl>
          </a:graphicData>
        </a:graphic>
      </p:graphicFrame>
      <p:pic>
        <p:nvPicPr>
          <p:cNvPr id="5122" name="Picture 2" descr="Resultado de imagen para docentes">
            <a:extLst>
              <a:ext uri="{FF2B5EF4-FFF2-40B4-BE49-F238E27FC236}">
                <a16:creationId xmlns="" xmlns:a16="http://schemas.microsoft.com/office/drawing/2014/main" id="{AE3E2BD2-0E6E-4F20-96C7-873BD7DC52C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9035143" y="522301"/>
            <a:ext cx="2951163" cy="16097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 xmlns:a16="http://schemas.microsoft.com/office/drawing/2014/main" id="{0C99B855-4D36-4215-B1B6-FADB326CB186}"/>
              </a:ext>
            </a:extLst>
          </p:cNvPr>
          <p:cNvPicPr>
            <a:picLocks noChangeAspect="1"/>
          </p:cNvPicPr>
          <p:nvPr/>
        </p:nvPicPr>
        <p:blipFill>
          <a:blip r:embed="rId5"/>
          <a:stretch>
            <a:fillRect/>
          </a:stretch>
        </p:blipFill>
        <p:spPr>
          <a:xfrm>
            <a:off x="8176568" y="2302872"/>
            <a:ext cx="2838450" cy="1609725"/>
          </a:xfrm>
          <a:prstGeom prst="ellipse">
            <a:avLst/>
          </a:prstGeom>
          <a:ln>
            <a:noFill/>
          </a:ln>
          <a:effectLst>
            <a:softEdge rad="112500"/>
          </a:effectLst>
        </p:spPr>
      </p:pic>
      <p:pic>
        <p:nvPicPr>
          <p:cNvPr id="6" name="Imagen 5">
            <a:extLst>
              <a:ext uri="{FF2B5EF4-FFF2-40B4-BE49-F238E27FC236}">
                <a16:creationId xmlns="" xmlns:a16="http://schemas.microsoft.com/office/drawing/2014/main" id="{8E628F2D-289D-435D-A7FF-4B2E414A2AD3}"/>
              </a:ext>
            </a:extLst>
          </p:cNvPr>
          <p:cNvPicPr>
            <a:picLocks noChangeAspect="1"/>
          </p:cNvPicPr>
          <p:nvPr/>
        </p:nvPicPr>
        <p:blipFill>
          <a:blip r:embed="rId6"/>
          <a:stretch>
            <a:fillRect/>
          </a:stretch>
        </p:blipFill>
        <p:spPr>
          <a:xfrm>
            <a:off x="8914226" y="4024118"/>
            <a:ext cx="3048856" cy="2033587"/>
          </a:xfrm>
          <a:prstGeom prst="ellipse">
            <a:avLst/>
          </a:prstGeom>
          <a:ln>
            <a:noFill/>
          </a:ln>
          <a:effectLst>
            <a:softEdge rad="112500"/>
          </a:effectLst>
        </p:spPr>
      </p:pic>
      <p:sp>
        <p:nvSpPr>
          <p:cNvPr id="9" name="CuadroTexto 8">
            <a:extLst>
              <a:ext uri="{FF2B5EF4-FFF2-40B4-BE49-F238E27FC236}">
                <a16:creationId xmlns="" xmlns:a16="http://schemas.microsoft.com/office/drawing/2014/main" id="{65C6C5CA-6D3A-4B8F-A717-284FA04EA3D0}"/>
              </a:ext>
            </a:extLst>
          </p:cNvPr>
          <p:cNvSpPr txBox="1"/>
          <p:nvPr/>
        </p:nvSpPr>
        <p:spPr>
          <a:xfrm>
            <a:off x="9035143" y="783433"/>
            <a:ext cx="1747133" cy="370453"/>
          </a:xfrm>
          <a:prstGeom prst="rect">
            <a:avLst/>
          </a:prstGeom>
          <a:noFill/>
        </p:spPr>
        <p:txBody>
          <a:bodyPr wrap="square" rtlCol="0">
            <a:spAutoFit/>
          </a:bodyPr>
          <a:lstStyle/>
          <a:p>
            <a:endParaRPr lang="es-EC" dirty="0"/>
          </a:p>
        </p:txBody>
      </p:sp>
      <p:sp>
        <p:nvSpPr>
          <p:cNvPr id="10" name="CuadroTexto 9">
            <a:extLst>
              <a:ext uri="{FF2B5EF4-FFF2-40B4-BE49-F238E27FC236}">
                <a16:creationId xmlns="" xmlns:a16="http://schemas.microsoft.com/office/drawing/2014/main" id="{5FB3E539-215A-4334-9403-78EEC8CD82EC}"/>
              </a:ext>
            </a:extLst>
          </p:cNvPr>
          <p:cNvSpPr txBox="1"/>
          <p:nvPr/>
        </p:nvSpPr>
        <p:spPr>
          <a:xfrm>
            <a:off x="9035143" y="4975402"/>
            <a:ext cx="1747133" cy="370453"/>
          </a:xfrm>
          <a:prstGeom prst="rect">
            <a:avLst/>
          </a:prstGeom>
          <a:noFill/>
        </p:spPr>
        <p:txBody>
          <a:bodyPr wrap="square" rtlCol="0">
            <a:spAutoFit/>
          </a:bodyPr>
          <a:lstStyle/>
          <a:p>
            <a:endParaRPr lang="es-EC" dirty="0"/>
          </a:p>
        </p:txBody>
      </p:sp>
      <p:sp>
        <p:nvSpPr>
          <p:cNvPr id="4" name="CuadroTexto 3">
            <a:extLst>
              <a:ext uri="{FF2B5EF4-FFF2-40B4-BE49-F238E27FC236}">
                <a16:creationId xmlns="" xmlns:a16="http://schemas.microsoft.com/office/drawing/2014/main" id="{998ED8CA-DF68-40F4-B128-83BDBD10B218}"/>
              </a:ext>
            </a:extLst>
          </p:cNvPr>
          <p:cNvSpPr txBox="1"/>
          <p:nvPr/>
        </p:nvSpPr>
        <p:spPr>
          <a:xfrm>
            <a:off x="8722227" y="1740469"/>
            <a:ext cx="1747133" cy="369332"/>
          </a:xfrm>
          <a:prstGeom prst="rect">
            <a:avLst/>
          </a:prstGeom>
          <a:noFill/>
        </p:spPr>
        <p:txBody>
          <a:bodyPr wrap="square" rtlCol="0">
            <a:spAutoFit/>
          </a:bodyPr>
          <a:lstStyle/>
          <a:p>
            <a:r>
              <a:rPr lang="es-EC" dirty="0"/>
              <a:t>Docente</a:t>
            </a:r>
          </a:p>
        </p:txBody>
      </p:sp>
      <p:sp>
        <p:nvSpPr>
          <p:cNvPr id="12" name="CuadroTexto 11">
            <a:extLst>
              <a:ext uri="{FF2B5EF4-FFF2-40B4-BE49-F238E27FC236}">
                <a16:creationId xmlns="" xmlns:a16="http://schemas.microsoft.com/office/drawing/2014/main" id="{59E34CD6-6DB9-4ED8-AEC4-61C9A78A6900}"/>
              </a:ext>
            </a:extLst>
          </p:cNvPr>
          <p:cNvSpPr txBox="1"/>
          <p:nvPr/>
        </p:nvSpPr>
        <p:spPr>
          <a:xfrm>
            <a:off x="8241116" y="3720317"/>
            <a:ext cx="1747133" cy="370453"/>
          </a:xfrm>
          <a:prstGeom prst="rect">
            <a:avLst/>
          </a:prstGeom>
          <a:noFill/>
        </p:spPr>
        <p:txBody>
          <a:bodyPr wrap="square" rtlCol="0">
            <a:spAutoFit/>
          </a:bodyPr>
          <a:lstStyle/>
          <a:p>
            <a:r>
              <a:rPr lang="es-EC" dirty="0"/>
              <a:t>Estudiantes</a:t>
            </a:r>
          </a:p>
        </p:txBody>
      </p:sp>
      <p:sp>
        <p:nvSpPr>
          <p:cNvPr id="13" name="CuadroTexto 12">
            <a:extLst>
              <a:ext uri="{FF2B5EF4-FFF2-40B4-BE49-F238E27FC236}">
                <a16:creationId xmlns="" xmlns:a16="http://schemas.microsoft.com/office/drawing/2014/main" id="{7132724F-8F3F-41BE-87A9-6CFA5D69EDB4}"/>
              </a:ext>
            </a:extLst>
          </p:cNvPr>
          <p:cNvSpPr txBox="1"/>
          <p:nvPr/>
        </p:nvSpPr>
        <p:spPr>
          <a:xfrm>
            <a:off x="10889059" y="4065881"/>
            <a:ext cx="1747133" cy="370453"/>
          </a:xfrm>
          <a:prstGeom prst="rect">
            <a:avLst/>
          </a:prstGeom>
          <a:noFill/>
        </p:spPr>
        <p:txBody>
          <a:bodyPr wrap="square" rtlCol="0">
            <a:spAutoFit/>
          </a:bodyPr>
          <a:lstStyle/>
          <a:p>
            <a:r>
              <a:rPr lang="es-EC" dirty="0"/>
              <a:t>Familias</a:t>
            </a:r>
          </a:p>
        </p:txBody>
      </p:sp>
    </p:spTree>
    <p:extLst>
      <p:ext uri="{BB962C8B-B14F-4D97-AF65-F5344CB8AC3E}">
        <p14:creationId xmlns:p14="http://schemas.microsoft.com/office/powerpoint/2010/main" val="129229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 xmlns:a16="http://schemas.microsoft.com/office/drawing/2014/main" id="{BB82CED2-8920-4C2A-ADBF-24DEB3AD0DD2}"/>
              </a:ext>
            </a:extLst>
          </p:cNvPr>
          <p:cNvPicPr>
            <a:picLocks noChangeAspect="1"/>
          </p:cNvPicPr>
          <p:nvPr/>
        </p:nvPicPr>
        <p:blipFill rotWithShape="1">
          <a:blip r:embed="rId2"/>
          <a:srcRect l="48557" t="19162" r="19783" b="79228"/>
          <a:stretch/>
        </p:blipFill>
        <p:spPr>
          <a:xfrm rot="10800000">
            <a:off x="1752598" y="6629399"/>
            <a:ext cx="10439399" cy="244936"/>
          </a:xfrm>
          <a:prstGeom prst="rect">
            <a:avLst/>
          </a:prstGeom>
        </p:spPr>
      </p:pic>
      <p:pic>
        <p:nvPicPr>
          <p:cNvPr id="5" name="Imagen 4">
            <a:extLst>
              <a:ext uri="{FF2B5EF4-FFF2-40B4-BE49-F238E27FC236}">
                <a16:creationId xmlns="" xmlns:a16="http://schemas.microsoft.com/office/drawing/2014/main" id="{83FBF640-66F7-4AEA-BCD4-9CFDA585771E}"/>
              </a:ext>
            </a:extLst>
          </p:cNvPr>
          <p:cNvPicPr>
            <a:picLocks noChangeAspect="1"/>
          </p:cNvPicPr>
          <p:nvPr/>
        </p:nvPicPr>
        <p:blipFill rotWithShape="1">
          <a:blip r:embed="rId3"/>
          <a:srcRect l="21957" t="41503" r="61956" b="33519"/>
          <a:stretch/>
        </p:blipFill>
        <p:spPr>
          <a:xfrm>
            <a:off x="0" y="1070846"/>
            <a:ext cx="2398645" cy="5787154"/>
          </a:xfrm>
          <a:prstGeom prst="rect">
            <a:avLst/>
          </a:prstGeom>
        </p:spPr>
      </p:pic>
      <p:pic>
        <p:nvPicPr>
          <p:cNvPr id="1028" name="Picture 4" descr="Resultado de imagen para espe">
            <a:extLst>
              <a:ext uri="{FF2B5EF4-FFF2-40B4-BE49-F238E27FC236}">
                <a16:creationId xmlns="" xmlns:a16="http://schemas.microsoft.com/office/drawing/2014/main" id="{BA1CAD35-E21A-4CF9-B83E-99A437EF1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9926"/>
            <a:ext cx="1112163" cy="10524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espe">
            <a:extLst>
              <a:ext uri="{FF2B5EF4-FFF2-40B4-BE49-F238E27FC236}">
                <a16:creationId xmlns="" xmlns:a16="http://schemas.microsoft.com/office/drawing/2014/main" id="{E200D782-0794-425E-938C-9C50691AAA1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093" t="21202" r="10899" b="16248"/>
          <a:stretch/>
        </p:blipFill>
        <p:spPr bwMode="auto">
          <a:xfrm>
            <a:off x="1112163" y="69926"/>
            <a:ext cx="2133600" cy="1000919"/>
          </a:xfrm>
          <a:prstGeom prst="rect">
            <a:avLst/>
          </a:prstGeom>
          <a:noFill/>
          <a:extLst>
            <a:ext uri="{909E8E84-426E-40DD-AFC4-6F175D3DCCD1}">
              <a14:hiddenFill xmlns:a14="http://schemas.microsoft.com/office/drawing/2010/main">
                <a:solidFill>
                  <a:srgbClr val="FFFFFF"/>
                </a:solidFill>
              </a14:hiddenFill>
            </a:ext>
          </a:extLst>
        </p:spPr>
      </p:pic>
      <p:sp>
        <p:nvSpPr>
          <p:cNvPr id="13" name="Título 1">
            <a:extLst>
              <a:ext uri="{FF2B5EF4-FFF2-40B4-BE49-F238E27FC236}">
                <a16:creationId xmlns="" xmlns:a16="http://schemas.microsoft.com/office/drawing/2014/main" id="{FE3C927A-2135-47CA-BC00-252A165DF56C}"/>
              </a:ext>
            </a:extLst>
          </p:cNvPr>
          <p:cNvSpPr>
            <a:spLocks noGrp="1"/>
          </p:cNvSpPr>
          <p:nvPr>
            <p:ph type="ctrTitle"/>
          </p:nvPr>
        </p:nvSpPr>
        <p:spPr>
          <a:xfrm>
            <a:off x="1858615" y="1921380"/>
            <a:ext cx="9144000" cy="2387600"/>
          </a:xfrm>
        </p:spPr>
        <p:txBody>
          <a:bodyPr>
            <a:noAutofit/>
          </a:bodyPr>
          <a:lstStyle/>
          <a:p>
            <a:r>
              <a:rPr lang="es-EC" sz="2400" i="1" dirty="0">
                <a:latin typeface="Arial" panose="020B0604020202020204" pitchFamily="34" charset="0"/>
                <a:cs typeface="Arial" panose="020B0604020202020204" pitchFamily="34" charset="0"/>
              </a:rPr>
              <a:t>Los chinos usan dos pinceladas para escribir la palabra crisis. Una significa peligro y la otra significa oportunidad, por lo tanto en medio de una crisis, mantente atento al peligro sin perder de vista la oportunidad.</a:t>
            </a:r>
            <a:br>
              <a:rPr lang="es-EC" sz="2400" i="1" dirty="0">
                <a:latin typeface="Arial" panose="020B0604020202020204" pitchFamily="34" charset="0"/>
                <a:cs typeface="Arial" panose="020B0604020202020204" pitchFamily="34" charset="0"/>
              </a:rPr>
            </a:br>
            <a:r>
              <a:rPr lang="es-EC" sz="2400" i="1" dirty="0">
                <a:latin typeface="Arial" panose="020B0604020202020204" pitchFamily="34" charset="0"/>
                <a:cs typeface="Arial" panose="020B0604020202020204" pitchFamily="34" charset="0"/>
              </a:rPr>
              <a:t>John F. Kennedy</a:t>
            </a:r>
            <a:br>
              <a:rPr lang="es-EC" sz="2400" i="1" dirty="0">
                <a:latin typeface="Arial" panose="020B0604020202020204" pitchFamily="34" charset="0"/>
                <a:cs typeface="Arial" panose="020B0604020202020204" pitchFamily="34" charset="0"/>
              </a:rPr>
            </a:br>
            <a:endParaRPr lang="es-EC" sz="2400" dirty="0"/>
          </a:p>
        </p:txBody>
      </p:sp>
    </p:spTree>
    <p:extLst>
      <p:ext uri="{BB962C8B-B14F-4D97-AF65-F5344CB8AC3E}">
        <p14:creationId xmlns:p14="http://schemas.microsoft.com/office/powerpoint/2010/main" val="199329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3"/>
          <a:stretch>
            <a:fillRect/>
          </a:stretch>
        </p:blipFill>
        <p:spPr>
          <a:xfrm>
            <a:off x="37696" y="0"/>
            <a:ext cx="12116608" cy="6858000"/>
          </a:xfrm>
          <a:prstGeom prst="rect">
            <a:avLst/>
          </a:prstGeom>
        </p:spPr>
      </p:pic>
      <p:sp>
        <p:nvSpPr>
          <p:cNvPr id="4" name="Marcador de contenido 3">
            <a:extLst>
              <a:ext uri="{FF2B5EF4-FFF2-40B4-BE49-F238E27FC236}">
                <a16:creationId xmlns="" xmlns:a16="http://schemas.microsoft.com/office/drawing/2014/main" id="{3BC963C1-C753-4C1C-A742-53CBDD73463C}"/>
              </a:ext>
            </a:extLst>
          </p:cNvPr>
          <p:cNvSpPr>
            <a:spLocks noGrp="1"/>
          </p:cNvSpPr>
          <p:nvPr>
            <p:ph sz="half" idx="1"/>
          </p:nvPr>
        </p:nvSpPr>
        <p:spPr>
          <a:xfrm>
            <a:off x="790574" y="1253331"/>
            <a:ext cx="10848976" cy="779463"/>
          </a:xfrm>
        </p:spPr>
        <p:txBody>
          <a:bodyPr>
            <a:normAutofit/>
          </a:bodyPr>
          <a:lstStyle/>
          <a:p>
            <a:pPr marL="0" indent="0">
              <a:buNone/>
            </a:pPr>
            <a:r>
              <a:rPr lang="es-EC" sz="1600" dirty="0"/>
              <a:t>Número de personas que requieren se continúe con la venta de productos del IASA en días y horas específicos en el campus matriz. </a:t>
            </a:r>
          </a:p>
          <a:p>
            <a:pPr marL="0" indent="0">
              <a:buNone/>
            </a:pPr>
            <a:endParaRPr lang="es-EC" sz="1600" dirty="0"/>
          </a:p>
        </p:txBody>
      </p:sp>
      <p:sp>
        <p:nvSpPr>
          <p:cNvPr id="12" name="Título 11">
            <a:extLst>
              <a:ext uri="{FF2B5EF4-FFF2-40B4-BE49-F238E27FC236}">
                <a16:creationId xmlns="" xmlns:a16="http://schemas.microsoft.com/office/drawing/2014/main" id="{2B179A31-7E15-49D2-90B6-40492B9F16F5}"/>
              </a:ext>
            </a:extLst>
          </p:cNvPr>
          <p:cNvSpPr>
            <a:spLocks noGrp="1"/>
          </p:cNvSpPr>
          <p:nvPr>
            <p:ph type="title"/>
          </p:nvPr>
        </p:nvSpPr>
        <p:spPr>
          <a:xfrm>
            <a:off x="4533900" y="649287"/>
            <a:ext cx="2781300" cy="779463"/>
          </a:xfrm>
        </p:spPr>
        <p:txBody>
          <a:bodyPr>
            <a:normAutofit fontScale="90000"/>
          </a:bodyPr>
          <a:lstStyle/>
          <a:p>
            <a:r>
              <a:rPr lang="es-EC" dirty="0"/>
              <a:t>Resultados </a:t>
            </a:r>
            <a:br>
              <a:rPr lang="es-EC" dirty="0"/>
            </a:br>
            <a:r>
              <a:rPr lang="es-EC" dirty="0"/>
              <a:t> </a:t>
            </a:r>
          </a:p>
        </p:txBody>
      </p:sp>
      <p:graphicFrame>
        <p:nvGraphicFramePr>
          <p:cNvPr id="8" name="Gráfico 7">
            <a:extLst>
              <a:ext uri="{FF2B5EF4-FFF2-40B4-BE49-F238E27FC236}">
                <a16:creationId xmlns="" xmlns:a16="http://schemas.microsoft.com/office/drawing/2014/main" id="{00000000-0008-0000-0E00-00000C000000}"/>
              </a:ext>
            </a:extLst>
          </p:cNvPr>
          <p:cNvGraphicFramePr/>
          <p:nvPr>
            <p:extLst>
              <p:ext uri="{D42A27DB-BD31-4B8C-83A1-F6EECF244321}">
                <p14:modId xmlns:p14="http://schemas.microsoft.com/office/powerpoint/2010/main" val="3848310335"/>
              </p:ext>
            </p:extLst>
          </p:nvPr>
        </p:nvGraphicFramePr>
        <p:xfrm>
          <a:off x="790574" y="1870040"/>
          <a:ext cx="6229350" cy="3658236"/>
        </p:xfrm>
        <a:graphic>
          <a:graphicData uri="http://schemas.openxmlformats.org/drawingml/2006/chart">
            <c:chart xmlns:c="http://schemas.openxmlformats.org/drawingml/2006/chart" xmlns:r="http://schemas.openxmlformats.org/officeDocument/2006/relationships" r:id="rId4"/>
          </a:graphicData>
        </a:graphic>
      </p:graphicFrame>
      <p:sp>
        <p:nvSpPr>
          <p:cNvPr id="2" name="CuadroTexto 1">
            <a:extLst>
              <a:ext uri="{FF2B5EF4-FFF2-40B4-BE49-F238E27FC236}">
                <a16:creationId xmlns="" xmlns:a16="http://schemas.microsoft.com/office/drawing/2014/main" id="{7E4E6496-9287-470A-884B-142C0059E048}"/>
              </a:ext>
            </a:extLst>
          </p:cNvPr>
          <p:cNvSpPr txBox="1"/>
          <p:nvPr/>
        </p:nvSpPr>
        <p:spPr>
          <a:xfrm>
            <a:off x="7315200" y="2416629"/>
            <a:ext cx="4324350" cy="2800767"/>
          </a:xfrm>
          <a:prstGeom prst="rect">
            <a:avLst/>
          </a:prstGeom>
          <a:noFill/>
        </p:spPr>
        <p:txBody>
          <a:bodyPr wrap="square" rtlCol="0">
            <a:spAutoFit/>
          </a:bodyPr>
          <a:lstStyle/>
          <a:p>
            <a:pPr algn="just"/>
            <a:r>
              <a:rPr lang="es-EC" sz="1600" dirty="0"/>
              <a:t>De 1165 personas encuestadas: </a:t>
            </a:r>
          </a:p>
          <a:p>
            <a:pPr algn="just"/>
            <a:endParaRPr lang="es-EC" sz="1600" dirty="0"/>
          </a:p>
          <a:p>
            <a:pPr marL="285750" indent="-285750" algn="just">
              <a:buFont typeface="Arial" panose="020B0604020202020204" pitchFamily="34" charset="0"/>
              <a:buChar char="•"/>
            </a:pPr>
            <a:r>
              <a:rPr lang="es-EC" sz="1600" dirty="0"/>
              <a:t>215 son docentes, 381 estudiantes y 569 familias residentes en vecindarios aledaños. </a:t>
            </a:r>
          </a:p>
          <a:p>
            <a:pPr algn="just"/>
            <a:endParaRPr lang="es-EC" sz="1600" dirty="0"/>
          </a:p>
          <a:p>
            <a:pPr marL="285750" indent="-285750" algn="just">
              <a:buFont typeface="Arial" panose="020B0604020202020204" pitchFamily="34" charset="0"/>
              <a:buChar char="•"/>
            </a:pPr>
            <a:r>
              <a:rPr lang="es-EC" sz="1600" dirty="0"/>
              <a:t>De los cuales 1086 manifiestan si requerir se continúe con al venta de productos del IASA en horarios específicos en el campus matriz </a:t>
            </a:r>
          </a:p>
          <a:p>
            <a:pPr algn="just"/>
            <a:endParaRPr lang="es-EC" sz="1600" dirty="0"/>
          </a:p>
        </p:txBody>
      </p:sp>
    </p:spTree>
    <p:extLst>
      <p:ext uri="{BB962C8B-B14F-4D97-AF65-F5344CB8AC3E}">
        <p14:creationId xmlns:p14="http://schemas.microsoft.com/office/powerpoint/2010/main" val="3003799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37696" y="0"/>
            <a:ext cx="12116608" cy="6858000"/>
          </a:xfrm>
          <a:prstGeom prst="rect">
            <a:avLst/>
          </a:prstGeom>
        </p:spPr>
      </p:pic>
      <p:sp>
        <p:nvSpPr>
          <p:cNvPr id="4" name="Marcador de contenido 3">
            <a:extLst>
              <a:ext uri="{FF2B5EF4-FFF2-40B4-BE49-F238E27FC236}">
                <a16:creationId xmlns="" xmlns:a16="http://schemas.microsoft.com/office/drawing/2014/main" id="{3BC963C1-C753-4C1C-A742-53CBDD73463C}"/>
              </a:ext>
            </a:extLst>
          </p:cNvPr>
          <p:cNvSpPr>
            <a:spLocks noGrp="1"/>
          </p:cNvSpPr>
          <p:nvPr>
            <p:ph sz="half" idx="1"/>
          </p:nvPr>
        </p:nvSpPr>
        <p:spPr>
          <a:xfrm>
            <a:off x="616338" y="408502"/>
            <a:ext cx="11537965" cy="734498"/>
          </a:xfrm>
        </p:spPr>
        <p:txBody>
          <a:bodyPr>
            <a:normAutofit/>
          </a:bodyPr>
          <a:lstStyle/>
          <a:p>
            <a:pPr lvl="0"/>
            <a:r>
              <a:rPr lang="es-EC" b="1" dirty="0"/>
              <a:t>Productos del IASA I, que se comprarían con mayor frecuencia.</a:t>
            </a:r>
          </a:p>
          <a:p>
            <a:pPr marL="0" indent="0">
              <a:buNone/>
            </a:pPr>
            <a:endParaRPr lang="es-EC" b="1" dirty="0"/>
          </a:p>
        </p:txBody>
      </p:sp>
      <p:sp>
        <p:nvSpPr>
          <p:cNvPr id="10" name="Marcador de contenido 9">
            <a:extLst>
              <a:ext uri="{FF2B5EF4-FFF2-40B4-BE49-F238E27FC236}">
                <a16:creationId xmlns="" xmlns:a16="http://schemas.microsoft.com/office/drawing/2014/main" id="{BB2C170E-EF11-4B03-8F94-914CB8BFE1DC}"/>
              </a:ext>
            </a:extLst>
          </p:cNvPr>
          <p:cNvSpPr>
            <a:spLocks noGrp="1"/>
          </p:cNvSpPr>
          <p:nvPr>
            <p:ph sz="half" idx="2"/>
          </p:nvPr>
        </p:nvSpPr>
        <p:spPr>
          <a:xfrm>
            <a:off x="6385320" y="2133600"/>
            <a:ext cx="5181600" cy="2590800"/>
          </a:xfrm>
        </p:spPr>
        <p:txBody>
          <a:bodyPr>
            <a:normAutofit/>
          </a:bodyPr>
          <a:lstStyle/>
          <a:p>
            <a:pPr marL="0" indent="0">
              <a:buNone/>
            </a:pPr>
            <a:r>
              <a:rPr lang="es-EC" sz="1400" dirty="0"/>
              <a:t>Del total de respuestas de docentes, estudiantes y residentes de vecindarios se obtiene:</a:t>
            </a:r>
          </a:p>
          <a:p>
            <a:r>
              <a:rPr lang="es-EC" sz="1400" dirty="0"/>
              <a:t>736 personas comprarían con frecuencia frutas,</a:t>
            </a:r>
          </a:p>
          <a:p>
            <a:r>
              <a:rPr lang="es-EC" sz="1400" dirty="0"/>
              <a:t>623 personas comprarían con frecuencia huevos,</a:t>
            </a:r>
          </a:p>
          <a:p>
            <a:r>
              <a:rPr lang="es-EC" sz="1400" dirty="0"/>
              <a:t>590 personas comprarían con frecuencia lácteos,</a:t>
            </a:r>
          </a:p>
          <a:p>
            <a:r>
              <a:rPr lang="es-EC" sz="1400" dirty="0"/>
              <a:t>539 personas comprarían con frecuencia carnes,</a:t>
            </a:r>
          </a:p>
          <a:p>
            <a:r>
              <a:rPr lang="es-EC" sz="1400" dirty="0"/>
              <a:t>478 personas comprarían con frecuencia flores y</a:t>
            </a:r>
          </a:p>
          <a:p>
            <a:r>
              <a:rPr lang="es-EC" sz="1400" dirty="0"/>
              <a:t>434 personas comprarían con frecuencia miel de abeja.</a:t>
            </a:r>
          </a:p>
          <a:p>
            <a:endParaRPr lang="es-EC" sz="1400" dirty="0"/>
          </a:p>
        </p:txBody>
      </p:sp>
      <p:graphicFrame>
        <p:nvGraphicFramePr>
          <p:cNvPr id="9" name="Gráfico 8">
            <a:extLst>
              <a:ext uri="{FF2B5EF4-FFF2-40B4-BE49-F238E27FC236}">
                <a16:creationId xmlns="" xmlns:a16="http://schemas.microsoft.com/office/drawing/2014/main" id="{914C7C55-2664-4ABB-B0B6-AE3A8D5F3BAA}"/>
              </a:ext>
            </a:extLst>
          </p:cNvPr>
          <p:cNvGraphicFramePr/>
          <p:nvPr>
            <p:extLst>
              <p:ext uri="{D42A27DB-BD31-4B8C-83A1-F6EECF244321}">
                <p14:modId xmlns:p14="http://schemas.microsoft.com/office/powerpoint/2010/main" val="1875895925"/>
              </p:ext>
            </p:extLst>
          </p:nvPr>
        </p:nvGraphicFramePr>
        <p:xfrm>
          <a:off x="1587103" y="898358"/>
          <a:ext cx="4508896" cy="54173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22910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3"/>
          <a:stretch>
            <a:fillRect/>
          </a:stretch>
        </p:blipFill>
        <p:spPr>
          <a:xfrm>
            <a:off x="37696" y="0"/>
            <a:ext cx="12116608" cy="6858000"/>
          </a:xfrm>
          <a:prstGeom prst="rect">
            <a:avLst/>
          </a:prstGeom>
        </p:spPr>
      </p:pic>
      <p:sp>
        <p:nvSpPr>
          <p:cNvPr id="4" name="Marcador de contenido 3">
            <a:extLst>
              <a:ext uri="{FF2B5EF4-FFF2-40B4-BE49-F238E27FC236}">
                <a16:creationId xmlns="" xmlns:a16="http://schemas.microsoft.com/office/drawing/2014/main" id="{3BC963C1-C753-4C1C-A742-53CBDD73463C}"/>
              </a:ext>
            </a:extLst>
          </p:cNvPr>
          <p:cNvSpPr>
            <a:spLocks noGrp="1"/>
          </p:cNvSpPr>
          <p:nvPr>
            <p:ph sz="half" idx="1"/>
          </p:nvPr>
        </p:nvSpPr>
        <p:spPr>
          <a:xfrm>
            <a:off x="514148" y="454024"/>
            <a:ext cx="11315902" cy="841376"/>
          </a:xfrm>
        </p:spPr>
        <p:txBody>
          <a:bodyPr>
            <a:normAutofit lnSpcReduction="10000"/>
          </a:bodyPr>
          <a:lstStyle/>
          <a:p>
            <a:r>
              <a:rPr lang="es-EC" b="1" dirty="0"/>
              <a:t>Productos del IASA II, que se comprarían con mayor frecuencia en el campus matriz.</a:t>
            </a:r>
          </a:p>
        </p:txBody>
      </p:sp>
      <p:graphicFrame>
        <p:nvGraphicFramePr>
          <p:cNvPr id="8" name="Gráfico 7">
            <a:extLst>
              <a:ext uri="{FF2B5EF4-FFF2-40B4-BE49-F238E27FC236}">
                <a16:creationId xmlns="" xmlns:a16="http://schemas.microsoft.com/office/drawing/2014/main" id="{D26806C5-0895-473E-BCBA-D0FAAA5F3350}"/>
              </a:ext>
            </a:extLst>
          </p:cNvPr>
          <p:cNvGraphicFramePr/>
          <p:nvPr>
            <p:extLst>
              <p:ext uri="{D42A27DB-BD31-4B8C-83A1-F6EECF244321}">
                <p14:modId xmlns:p14="http://schemas.microsoft.com/office/powerpoint/2010/main" val="701999363"/>
              </p:ext>
            </p:extLst>
          </p:nvPr>
        </p:nvGraphicFramePr>
        <p:xfrm>
          <a:off x="699330" y="1683543"/>
          <a:ext cx="5962728" cy="3490913"/>
        </p:xfrm>
        <a:graphic>
          <a:graphicData uri="http://schemas.openxmlformats.org/drawingml/2006/chart">
            <c:chart xmlns:c="http://schemas.openxmlformats.org/drawingml/2006/chart" xmlns:r="http://schemas.openxmlformats.org/officeDocument/2006/relationships" r:id="rId4"/>
          </a:graphicData>
        </a:graphic>
      </p:graphicFrame>
      <p:sp>
        <p:nvSpPr>
          <p:cNvPr id="5" name="CuadroTexto 4">
            <a:extLst>
              <a:ext uri="{FF2B5EF4-FFF2-40B4-BE49-F238E27FC236}">
                <a16:creationId xmlns="" xmlns:a16="http://schemas.microsoft.com/office/drawing/2014/main" id="{49AF2AEA-9577-4FDE-9BB2-AC91EEC03A36}"/>
              </a:ext>
            </a:extLst>
          </p:cNvPr>
          <p:cNvSpPr txBox="1"/>
          <p:nvPr/>
        </p:nvSpPr>
        <p:spPr>
          <a:xfrm>
            <a:off x="7168320" y="2753260"/>
            <a:ext cx="4324350" cy="1323439"/>
          </a:xfrm>
          <a:prstGeom prst="rect">
            <a:avLst/>
          </a:prstGeom>
          <a:noFill/>
        </p:spPr>
        <p:txBody>
          <a:bodyPr wrap="square" rtlCol="0">
            <a:spAutoFit/>
          </a:bodyPr>
          <a:lstStyle/>
          <a:p>
            <a:pPr algn="just"/>
            <a:r>
              <a:rPr lang="es-EC" sz="1600" dirty="0"/>
              <a:t>De 1086 personas que manifiestan si requerir se continúe con al venta de productos del IASA en horarios específicos en el campus matriz; no todos prefieren comprar productos del IASA II. </a:t>
            </a:r>
          </a:p>
        </p:txBody>
      </p:sp>
    </p:spTree>
    <p:extLst>
      <p:ext uri="{BB962C8B-B14F-4D97-AF65-F5344CB8AC3E}">
        <p14:creationId xmlns:p14="http://schemas.microsoft.com/office/powerpoint/2010/main" val="1672127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37696" y="0"/>
            <a:ext cx="12116608" cy="6858000"/>
          </a:xfrm>
          <a:prstGeom prst="rect">
            <a:avLst/>
          </a:prstGeom>
        </p:spPr>
      </p:pic>
      <p:sp>
        <p:nvSpPr>
          <p:cNvPr id="4" name="Marcador de contenido 3">
            <a:extLst>
              <a:ext uri="{FF2B5EF4-FFF2-40B4-BE49-F238E27FC236}">
                <a16:creationId xmlns="" xmlns:a16="http://schemas.microsoft.com/office/drawing/2014/main" id="{3BC963C1-C753-4C1C-A742-53CBDD73463C}"/>
              </a:ext>
            </a:extLst>
          </p:cNvPr>
          <p:cNvSpPr>
            <a:spLocks noGrp="1"/>
          </p:cNvSpPr>
          <p:nvPr>
            <p:ph sz="half" idx="1"/>
          </p:nvPr>
        </p:nvSpPr>
        <p:spPr/>
        <p:txBody>
          <a:bodyPr>
            <a:normAutofit/>
          </a:bodyPr>
          <a:lstStyle/>
          <a:p>
            <a:pPr marL="0" indent="0">
              <a:buNone/>
            </a:pPr>
            <a:r>
              <a:rPr lang="es-EC" b="1" dirty="0"/>
              <a:t>Propuesta: </a:t>
            </a:r>
            <a:endParaRPr lang="es-EC" dirty="0"/>
          </a:p>
          <a:p>
            <a:pPr marL="0" indent="0" algn="just">
              <a:buNone/>
            </a:pPr>
            <a:r>
              <a:rPr lang="es-EC" sz="1800" dirty="0"/>
              <a:t>Realización de un plan de autogestión financiera con base en costos, para la producción agrícola y pecuaria administrada por las Unidades de Apoyo IASA I y IASA </a:t>
            </a:r>
          </a:p>
          <a:p>
            <a:endParaRPr lang="es-EC" dirty="0"/>
          </a:p>
        </p:txBody>
      </p:sp>
      <p:sp>
        <p:nvSpPr>
          <p:cNvPr id="10" name="Marcador de contenido 9">
            <a:extLst>
              <a:ext uri="{FF2B5EF4-FFF2-40B4-BE49-F238E27FC236}">
                <a16:creationId xmlns="" xmlns:a16="http://schemas.microsoft.com/office/drawing/2014/main" id="{BB2C170E-EF11-4B03-8F94-914CB8BFE1DC}"/>
              </a:ext>
            </a:extLst>
          </p:cNvPr>
          <p:cNvSpPr>
            <a:spLocks noGrp="1"/>
          </p:cNvSpPr>
          <p:nvPr>
            <p:ph sz="half" idx="2"/>
          </p:nvPr>
        </p:nvSpPr>
        <p:spPr/>
        <p:txBody>
          <a:bodyPr>
            <a:normAutofit/>
          </a:bodyPr>
          <a:lstStyle/>
          <a:p>
            <a:pPr marL="0" indent="0">
              <a:buNone/>
            </a:pPr>
            <a:r>
              <a:rPr lang="es-EC" b="1" dirty="0"/>
              <a:t>Objetivo de la propuesta: </a:t>
            </a:r>
            <a:endParaRPr lang="es-EC" dirty="0"/>
          </a:p>
          <a:p>
            <a:pPr marL="0" indent="0" algn="just">
              <a:buNone/>
            </a:pPr>
            <a:r>
              <a:rPr lang="es-EC" sz="1800" dirty="0"/>
              <a:t>Aprovechar al máximo los recursos disponibles, se tomen decisiones acertadas de inversión y financiamiento para el normal desarrollo de las actividades académicas, que se fomente en los estudiantes de Ingeniería Agropecuaria la visión de emprendimiento a través del proceso de formación profesional.</a:t>
            </a:r>
          </a:p>
          <a:p>
            <a:endParaRPr lang="es-EC" dirty="0"/>
          </a:p>
        </p:txBody>
      </p:sp>
      <p:sp>
        <p:nvSpPr>
          <p:cNvPr id="12" name="Título 11">
            <a:extLst>
              <a:ext uri="{FF2B5EF4-FFF2-40B4-BE49-F238E27FC236}">
                <a16:creationId xmlns="" xmlns:a16="http://schemas.microsoft.com/office/drawing/2014/main" id="{2B179A31-7E15-49D2-90B6-40492B9F16F5}"/>
              </a:ext>
            </a:extLst>
          </p:cNvPr>
          <p:cNvSpPr>
            <a:spLocks noGrp="1"/>
          </p:cNvSpPr>
          <p:nvPr>
            <p:ph type="title"/>
          </p:nvPr>
        </p:nvSpPr>
        <p:spPr>
          <a:xfrm>
            <a:off x="838200" y="611187"/>
            <a:ext cx="10515600" cy="1325563"/>
          </a:xfrm>
        </p:spPr>
        <p:txBody>
          <a:bodyPr/>
          <a:lstStyle/>
          <a:p>
            <a:r>
              <a:rPr lang="es-EC" b="1" dirty="0"/>
              <a:t>PLAN DE AUTOGESTIÓN FINANCIERO</a:t>
            </a:r>
            <a:br>
              <a:rPr lang="es-EC" b="1" dirty="0"/>
            </a:br>
            <a:endParaRPr lang="es-EC" dirty="0"/>
          </a:p>
        </p:txBody>
      </p:sp>
      <p:pic>
        <p:nvPicPr>
          <p:cNvPr id="2" name="Imagen 1">
            <a:extLst>
              <a:ext uri="{FF2B5EF4-FFF2-40B4-BE49-F238E27FC236}">
                <a16:creationId xmlns="" xmlns:a16="http://schemas.microsoft.com/office/drawing/2014/main" id="{743EF72D-C962-4BAF-8383-07F602FB89AE}"/>
              </a:ext>
            </a:extLst>
          </p:cNvPr>
          <p:cNvPicPr>
            <a:picLocks noChangeAspect="1"/>
          </p:cNvPicPr>
          <p:nvPr/>
        </p:nvPicPr>
        <p:blipFill>
          <a:blip r:embed="rId3"/>
          <a:stretch>
            <a:fillRect/>
          </a:stretch>
        </p:blipFill>
        <p:spPr>
          <a:xfrm>
            <a:off x="3286125" y="3513138"/>
            <a:ext cx="2733675" cy="2733675"/>
          </a:xfrm>
          <a:prstGeom prst="rect">
            <a:avLst/>
          </a:prstGeom>
          <a:ln>
            <a:noFill/>
          </a:ln>
          <a:effectLst>
            <a:softEdge rad="112500"/>
          </a:effectLst>
        </p:spPr>
      </p:pic>
    </p:spTree>
    <p:extLst>
      <p:ext uri="{BB962C8B-B14F-4D97-AF65-F5344CB8AC3E}">
        <p14:creationId xmlns:p14="http://schemas.microsoft.com/office/powerpoint/2010/main" val="245256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37696" y="0"/>
            <a:ext cx="12116608" cy="6858000"/>
          </a:xfrm>
          <a:prstGeom prst="rect">
            <a:avLst/>
          </a:prstGeom>
        </p:spPr>
      </p:pic>
      <p:sp>
        <p:nvSpPr>
          <p:cNvPr id="12" name="Título 11">
            <a:extLst>
              <a:ext uri="{FF2B5EF4-FFF2-40B4-BE49-F238E27FC236}">
                <a16:creationId xmlns="" xmlns:a16="http://schemas.microsoft.com/office/drawing/2014/main" id="{2B179A31-7E15-49D2-90B6-40492B9F16F5}"/>
              </a:ext>
            </a:extLst>
          </p:cNvPr>
          <p:cNvSpPr>
            <a:spLocks noGrp="1"/>
          </p:cNvSpPr>
          <p:nvPr>
            <p:ph type="title"/>
          </p:nvPr>
        </p:nvSpPr>
        <p:spPr/>
        <p:txBody>
          <a:bodyPr>
            <a:normAutofit/>
          </a:bodyPr>
          <a:lstStyle/>
          <a:p>
            <a:pPr algn="ctr"/>
            <a:r>
              <a:rPr lang="es-EC" sz="2400" b="1" dirty="0"/>
              <a:t>Aplicación de costos por afectación en el proceso productivo</a:t>
            </a:r>
          </a:p>
        </p:txBody>
      </p:sp>
      <p:graphicFrame>
        <p:nvGraphicFramePr>
          <p:cNvPr id="6" name="Diagrama 5">
            <a:extLst>
              <a:ext uri="{FF2B5EF4-FFF2-40B4-BE49-F238E27FC236}">
                <a16:creationId xmlns="" xmlns:a16="http://schemas.microsoft.com/office/drawing/2014/main" id="{4E575AA9-2E27-4C40-A110-108E783DBDDF}"/>
              </a:ext>
            </a:extLst>
          </p:cNvPr>
          <p:cNvGraphicFramePr/>
          <p:nvPr>
            <p:extLst>
              <p:ext uri="{D42A27DB-BD31-4B8C-83A1-F6EECF244321}">
                <p14:modId xmlns:p14="http://schemas.microsoft.com/office/powerpoint/2010/main" val="4106409922"/>
              </p:ext>
            </p:extLst>
          </p:nvPr>
        </p:nvGraphicFramePr>
        <p:xfrm>
          <a:off x="942975" y="1299411"/>
          <a:ext cx="10306050" cy="4529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1189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37696" y="0"/>
            <a:ext cx="12116608" cy="6858000"/>
          </a:xfrm>
          <a:prstGeom prst="rect">
            <a:avLst/>
          </a:prstGeom>
        </p:spPr>
      </p:pic>
      <p:sp>
        <p:nvSpPr>
          <p:cNvPr id="12" name="Título 11">
            <a:extLst>
              <a:ext uri="{FF2B5EF4-FFF2-40B4-BE49-F238E27FC236}">
                <a16:creationId xmlns="" xmlns:a16="http://schemas.microsoft.com/office/drawing/2014/main" id="{2B179A31-7E15-49D2-90B6-40492B9F16F5}"/>
              </a:ext>
            </a:extLst>
          </p:cNvPr>
          <p:cNvSpPr>
            <a:spLocks noGrp="1"/>
          </p:cNvSpPr>
          <p:nvPr>
            <p:ph type="title"/>
          </p:nvPr>
        </p:nvSpPr>
        <p:spPr/>
        <p:txBody>
          <a:bodyPr>
            <a:normAutofit/>
          </a:bodyPr>
          <a:lstStyle/>
          <a:p>
            <a:pPr algn="ctr"/>
            <a:r>
              <a:rPr lang="es-EC" sz="4000" b="1" dirty="0"/>
              <a:t>Modelo de autogestión IASA I</a:t>
            </a:r>
            <a:br>
              <a:rPr lang="es-EC" sz="4000" b="1" dirty="0"/>
            </a:br>
            <a:endParaRPr lang="es-EC" sz="4000" dirty="0"/>
          </a:p>
        </p:txBody>
      </p:sp>
      <p:graphicFrame>
        <p:nvGraphicFramePr>
          <p:cNvPr id="8" name="Diagrama 7">
            <a:extLst>
              <a:ext uri="{FF2B5EF4-FFF2-40B4-BE49-F238E27FC236}">
                <a16:creationId xmlns="" xmlns:a16="http://schemas.microsoft.com/office/drawing/2014/main" id="{8405165B-76DF-43C0-9C49-3FC718E21C93}"/>
              </a:ext>
            </a:extLst>
          </p:cNvPr>
          <p:cNvGraphicFramePr/>
          <p:nvPr>
            <p:extLst>
              <p:ext uri="{D42A27DB-BD31-4B8C-83A1-F6EECF244321}">
                <p14:modId xmlns:p14="http://schemas.microsoft.com/office/powerpoint/2010/main" val="215287190"/>
              </p:ext>
            </p:extLst>
          </p:nvPr>
        </p:nvGraphicFramePr>
        <p:xfrm>
          <a:off x="838200" y="1828680"/>
          <a:ext cx="11068050" cy="5141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a:extLst>
              <a:ext uri="{FF2B5EF4-FFF2-40B4-BE49-F238E27FC236}">
                <a16:creationId xmlns="" xmlns:a16="http://schemas.microsoft.com/office/drawing/2014/main" id="{6E1CDE07-2F7D-4B48-A447-5A3F9B2D29E3}"/>
              </a:ext>
            </a:extLst>
          </p:cNvPr>
          <p:cNvSpPr txBox="1"/>
          <p:nvPr/>
        </p:nvSpPr>
        <p:spPr>
          <a:xfrm>
            <a:off x="5314950" y="1252361"/>
            <a:ext cx="1981200"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1000" dirty="0"/>
              <a:t>Plan de autogestión financiero</a:t>
            </a:r>
          </a:p>
        </p:txBody>
      </p:sp>
      <p:cxnSp>
        <p:nvCxnSpPr>
          <p:cNvPr id="5" name="Conector recto 4">
            <a:extLst>
              <a:ext uri="{FF2B5EF4-FFF2-40B4-BE49-F238E27FC236}">
                <a16:creationId xmlns="" xmlns:a16="http://schemas.microsoft.com/office/drawing/2014/main" id="{1EBB2CAD-14FB-46F8-BBB6-64C6883A01AB}"/>
              </a:ext>
            </a:extLst>
          </p:cNvPr>
          <p:cNvCxnSpPr>
            <a:cxnSpLocks/>
          </p:cNvCxnSpPr>
          <p:nvPr/>
        </p:nvCxnSpPr>
        <p:spPr>
          <a:xfrm>
            <a:off x="6267450" y="1502212"/>
            <a:ext cx="0" cy="37695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3732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0" y="13648"/>
            <a:ext cx="12154304" cy="6858000"/>
          </a:xfrm>
          <a:prstGeom prst="rect">
            <a:avLst/>
          </a:prstGeom>
        </p:spPr>
      </p:pic>
      <p:sp>
        <p:nvSpPr>
          <p:cNvPr id="10" name="Marcador de contenido 9">
            <a:extLst>
              <a:ext uri="{FF2B5EF4-FFF2-40B4-BE49-F238E27FC236}">
                <a16:creationId xmlns="" xmlns:a16="http://schemas.microsoft.com/office/drawing/2014/main" id="{BB2C170E-EF11-4B03-8F94-914CB8BFE1DC}"/>
              </a:ext>
            </a:extLst>
          </p:cNvPr>
          <p:cNvSpPr>
            <a:spLocks noGrp="1"/>
          </p:cNvSpPr>
          <p:nvPr>
            <p:ph sz="half" idx="2"/>
          </p:nvPr>
        </p:nvSpPr>
        <p:spPr>
          <a:xfrm>
            <a:off x="2989950" y="533002"/>
            <a:ext cx="6921781" cy="479425"/>
          </a:xfrm>
        </p:spPr>
        <p:txBody>
          <a:bodyPr>
            <a:normAutofit/>
          </a:bodyPr>
          <a:lstStyle/>
          <a:p>
            <a:pPr marL="0" indent="0" algn="ctr">
              <a:buNone/>
            </a:pPr>
            <a:r>
              <a:rPr lang="es-EC" sz="1600" i="1" dirty="0"/>
              <a:t>Costo promedio del personal administrativo general del IASA I</a:t>
            </a:r>
            <a:endParaRPr lang="es-EC" sz="1600" dirty="0"/>
          </a:p>
          <a:p>
            <a:pPr algn="ctr"/>
            <a:endParaRPr lang="es-EC" dirty="0"/>
          </a:p>
        </p:txBody>
      </p:sp>
      <p:sp>
        <p:nvSpPr>
          <p:cNvPr id="12" name="Título 11">
            <a:extLst>
              <a:ext uri="{FF2B5EF4-FFF2-40B4-BE49-F238E27FC236}">
                <a16:creationId xmlns="" xmlns:a16="http://schemas.microsoft.com/office/drawing/2014/main" id="{2B179A31-7E15-49D2-90B6-40492B9F16F5}"/>
              </a:ext>
            </a:extLst>
          </p:cNvPr>
          <p:cNvSpPr>
            <a:spLocks noGrp="1"/>
          </p:cNvSpPr>
          <p:nvPr>
            <p:ph type="title"/>
          </p:nvPr>
        </p:nvSpPr>
        <p:spPr>
          <a:xfrm>
            <a:off x="-2505502" y="4860331"/>
            <a:ext cx="10515600" cy="1325563"/>
          </a:xfrm>
        </p:spPr>
        <p:txBody>
          <a:bodyPr>
            <a:normAutofit/>
          </a:bodyPr>
          <a:lstStyle/>
          <a:p>
            <a:pPr algn="ctr"/>
            <a:r>
              <a:rPr lang="es-EC" sz="2800" b="1" dirty="0"/>
              <a:t>Metodología de costos IASA I </a:t>
            </a:r>
            <a:endParaRPr lang="es-EC" sz="2800" dirty="0"/>
          </a:p>
        </p:txBody>
      </p:sp>
      <p:graphicFrame>
        <p:nvGraphicFramePr>
          <p:cNvPr id="8" name="Marcador de contenido 6">
            <a:extLst>
              <a:ext uri="{FF2B5EF4-FFF2-40B4-BE49-F238E27FC236}">
                <a16:creationId xmlns="" xmlns:a16="http://schemas.microsoft.com/office/drawing/2014/main" id="{CF186B99-3DF3-471E-BB98-9524EAB442B8}"/>
              </a:ext>
            </a:extLst>
          </p:cNvPr>
          <p:cNvGraphicFramePr>
            <a:graphicFrameLocks/>
          </p:cNvGraphicFramePr>
          <p:nvPr>
            <p:extLst>
              <p:ext uri="{D42A27DB-BD31-4B8C-83A1-F6EECF244321}">
                <p14:modId xmlns:p14="http://schemas.microsoft.com/office/powerpoint/2010/main" val="3585959618"/>
              </p:ext>
            </p:extLst>
          </p:nvPr>
        </p:nvGraphicFramePr>
        <p:xfrm>
          <a:off x="2423443" y="1012427"/>
          <a:ext cx="7658758" cy="3847904"/>
        </p:xfrm>
        <a:graphic>
          <a:graphicData uri="http://schemas.openxmlformats.org/drawingml/2006/table">
            <a:tbl>
              <a:tblPr firstRow="1" firstCol="1" bandRow="1">
                <a:tableStyleId>{BDBED569-4797-4DF1-A0F4-6AAB3CD982D8}</a:tableStyleId>
              </a:tblPr>
              <a:tblGrid>
                <a:gridCol w="2293055">
                  <a:extLst>
                    <a:ext uri="{9D8B030D-6E8A-4147-A177-3AD203B41FA5}">
                      <a16:colId xmlns="" xmlns:a16="http://schemas.microsoft.com/office/drawing/2014/main" val="1564648722"/>
                    </a:ext>
                  </a:extLst>
                </a:gridCol>
                <a:gridCol w="1850641">
                  <a:extLst>
                    <a:ext uri="{9D8B030D-6E8A-4147-A177-3AD203B41FA5}">
                      <a16:colId xmlns="" xmlns:a16="http://schemas.microsoft.com/office/drawing/2014/main" val="3211765580"/>
                    </a:ext>
                  </a:extLst>
                </a:gridCol>
                <a:gridCol w="1397146">
                  <a:extLst>
                    <a:ext uri="{9D8B030D-6E8A-4147-A177-3AD203B41FA5}">
                      <a16:colId xmlns="" xmlns:a16="http://schemas.microsoft.com/office/drawing/2014/main" val="511332809"/>
                    </a:ext>
                  </a:extLst>
                </a:gridCol>
                <a:gridCol w="1058958">
                  <a:extLst>
                    <a:ext uri="{9D8B030D-6E8A-4147-A177-3AD203B41FA5}">
                      <a16:colId xmlns="" xmlns:a16="http://schemas.microsoft.com/office/drawing/2014/main" val="1519095534"/>
                    </a:ext>
                  </a:extLst>
                </a:gridCol>
                <a:gridCol w="1058958">
                  <a:extLst>
                    <a:ext uri="{9D8B030D-6E8A-4147-A177-3AD203B41FA5}">
                      <a16:colId xmlns="" xmlns:a16="http://schemas.microsoft.com/office/drawing/2014/main" val="1950345380"/>
                    </a:ext>
                  </a:extLst>
                </a:gridCol>
              </a:tblGrid>
              <a:tr h="233007">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rPr>
                        <a:t>Cargos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rPr>
                        <a:t>Promedio mensual Ingresos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marL="0" indent="0" algn="r">
                        <a:lnSpc>
                          <a:spcPct val="100000"/>
                        </a:lnSpc>
                        <a:buFont typeface="Arial" panose="020B0604020202020204" pitchFamily="34" charset="0"/>
                        <a:buNone/>
                      </a:pPr>
                      <a:r>
                        <a:rPr lang="es-EC" sz="1000" dirty="0">
                          <a:effectLst/>
                        </a:rPr>
                        <a:t>Costo día</a:t>
                      </a:r>
                      <a:endParaRPr lang="es-EC" sz="1000" dirty="0"/>
                    </a:p>
                  </a:txBody>
                  <a:tcPr marL="52433" marR="52433" marT="0" marB="0"/>
                </a:tc>
                <a:tc>
                  <a:txBody>
                    <a:bodyPr/>
                    <a:lstStyle/>
                    <a:p>
                      <a:pPr marL="0" indent="0" algn="r">
                        <a:lnSpc>
                          <a:spcPct val="100000"/>
                        </a:lnSpc>
                        <a:spcBef>
                          <a:spcPts val="600"/>
                        </a:spcBef>
                        <a:spcAft>
                          <a:spcPts val="0"/>
                        </a:spcAft>
                        <a:buFont typeface="Arial" panose="020B0604020202020204" pitchFamily="34" charset="0"/>
                        <a:buNone/>
                      </a:pPr>
                      <a:r>
                        <a:rPr lang="es-EC" sz="1000" dirty="0">
                          <a:effectLst/>
                        </a:rPr>
                        <a:t>Costo hora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marL="0" indent="0" algn="r">
                        <a:lnSpc>
                          <a:spcPct val="100000"/>
                        </a:lnSpc>
                        <a:spcBef>
                          <a:spcPts val="600"/>
                        </a:spcBef>
                        <a:spcAft>
                          <a:spcPts val="0"/>
                        </a:spcAft>
                        <a:buFont typeface="Arial" panose="020B0604020202020204" pitchFamily="34" charset="0"/>
                        <a:buNone/>
                      </a:pPr>
                      <a:r>
                        <a:rPr lang="es-EC" sz="1000" dirty="0">
                          <a:effectLst/>
                        </a:rPr>
                        <a:t>Costo minuto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extLst>
                  <a:ext uri="{0D108BD9-81ED-4DB2-BD59-A6C34878D82A}">
                    <a16:rowId xmlns="" xmlns:a16="http://schemas.microsoft.com/office/drawing/2014/main" val="2249249400"/>
                  </a:ext>
                </a:extLst>
              </a:tr>
              <a:tr h="328627">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Jefe de producción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$2.944,00</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$147,20</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$18,40</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$0,31</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extLst>
                  <a:ext uri="{0D108BD9-81ED-4DB2-BD59-A6C34878D82A}">
                    <a16:rowId xmlns="" xmlns:a16="http://schemas.microsoft.com/office/drawing/2014/main" val="236111321"/>
                  </a:ext>
                </a:extLst>
              </a:tr>
              <a:tr h="328627">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Director del IASA I</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$3.044,80</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$152,24</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$19,03</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a:effectLst/>
                        </a:rPr>
                        <a:t>$0,32</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extLst>
                  <a:ext uri="{0D108BD9-81ED-4DB2-BD59-A6C34878D82A}">
                    <a16:rowId xmlns="" xmlns:a16="http://schemas.microsoft.com/office/drawing/2014/main" val="3279678099"/>
                  </a:ext>
                </a:extLst>
              </a:tr>
              <a:tr h="328627">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Director administrativo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$3.541,00</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$177,05</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$22,13</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a:effectLst/>
                        </a:rPr>
                        <a:t>$0,37</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extLst>
                  <a:ext uri="{0D108BD9-81ED-4DB2-BD59-A6C34878D82A}">
                    <a16:rowId xmlns="" xmlns:a16="http://schemas.microsoft.com/office/drawing/2014/main" val="1113244245"/>
                  </a:ext>
                </a:extLst>
              </a:tr>
              <a:tr h="328627">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Auxiliar de producción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$1.212,00</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$60,60</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a:effectLst/>
                        </a:rPr>
                        <a:t>$7,58</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$0,13</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extLst>
                  <a:ext uri="{0D108BD9-81ED-4DB2-BD59-A6C34878D82A}">
                    <a16:rowId xmlns="" xmlns:a16="http://schemas.microsoft.com/office/drawing/2014/main" val="1885639687"/>
                  </a:ext>
                </a:extLst>
              </a:tr>
              <a:tr h="328627">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Agente de compras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$901,00</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$45,05</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a:effectLst/>
                        </a:rPr>
                        <a:t>$5,63</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a:effectLst/>
                        </a:rPr>
                        <a:t>$0,09</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extLst>
                  <a:ext uri="{0D108BD9-81ED-4DB2-BD59-A6C34878D82A}">
                    <a16:rowId xmlns="" xmlns:a16="http://schemas.microsoft.com/office/drawing/2014/main" val="635301065"/>
                  </a:ext>
                </a:extLst>
              </a:tr>
              <a:tr h="328627">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Analista de Talento Humano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$1.721,74</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$86,09</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a:effectLst/>
                        </a:rPr>
                        <a:t>$10,76</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a:effectLst/>
                        </a:rPr>
                        <a:t>$0,18</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extLst>
                  <a:ext uri="{0D108BD9-81ED-4DB2-BD59-A6C34878D82A}">
                    <a16:rowId xmlns="" xmlns:a16="http://schemas.microsoft.com/office/drawing/2014/main" val="3864770397"/>
                  </a:ext>
                </a:extLst>
              </a:tr>
              <a:tr h="328627">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Agente de bienes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$1.212,00</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$60,60</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a:effectLst/>
                        </a:rPr>
                        <a:t>$7,58</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$0,13</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extLst>
                  <a:ext uri="{0D108BD9-81ED-4DB2-BD59-A6C34878D82A}">
                    <a16:rowId xmlns="" xmlns:a16="http://schemas.microsoft.com/office/drawing/2014/main" val="4255227158"/>
                  </a:ext>
                </a:extLst>
              </a:tr>
              <a:tr h="328627">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Mecánico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$871,74</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$43,59</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a:effectLst/>
                        </a:rPr>
                        <a:t>$5,45</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$0,09</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extLst>
                  <a:ext uri="{0D108BD9-81ED-4DB2-BD59-A6C34878D82A}">
                    <a16:rowId xmlns="" xmlns:a16="http://schemas.microsoft.com/office/drawing/2014/main" val="969050514"/>
                  </a:ext>
                </a:extLst>
              </a:tr>
              <a:tr h="328627">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Electricista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$773,00</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$38,65</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a:effectLst/>
                        </a:rPr>
                        <a:t>$4,83</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$0,08</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extLst>
                  <a:ext uri="{0D108BD9-81ED-4DB2-BD59-A6C34878D82A}">
                    <a16:rowId xmlns="" xmlns:a16="http://schemas.microsoft.com/office/drawing/2014/main" val="409698752"/>
                  </a:ext>
                </a:extLst>
              </a:tr>
              <a:tr h="328627">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Técnico de Archivo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$817,00</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$40,85</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a:effectLst/>
                        </a:rPr>
                        <a:t>$5,11</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$0,09</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extLst>
                  <a:ext uri="{0D108BD9-81ED-4DB2-BD59-A6C34878D82A}">
                    <a16:rowId xmlns="" xmlns:a16="http://schemas.microsoft.com/office/drawing/2014/main" val="34998062"/>
                  </a:ext>
                </a:extLst>
              </a:tr>
              <a:tr h="328627">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Total</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$17.038,28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$851,91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$106,49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tc>
                  <a:txBody>
                    <a:bodyPr/>
                    <a:lstStyle/>
                    <a:p>
                      <a:pPr indent="450215" algn="ctr">
                        <a:lnSpc>
                          <a:spcPct val="150000"/>
                        </a:lnSpc>
                        <a:spcBef>
                          <a:spcPts val="600"/>
                        </a:spcBef>
                        <a:spcAft>
                          <a:spcPts val="0"/>
                        </a:spcAft>
                      </a:pPr>
                      <a:r>
                        <a:rPr lang="es-EC" sz="1000" dirty="0">
                          <a:effectLst/>
                        </a:rPr>
                        <a:t>$1,77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433" marR="52433" marT="0" marB="0"/>
                </a:tc>
                <a:extLst>
                  <a:ext uri="{0D108BD9-81ED-4DB2-BD59-A6C34878D82A}">
                    <a16:rowId xmlns="" xmlns:a16="http://schemas.microsoft.com/office/drawing/2014/main" val="904694471"/>
                  </a:ext>
                </a:extLst>
              </a:tr>
            </a:tbl>
          </a:graphicData>
        </a:graphic>
      </p:graphicFrame>
    </p:spTree>
    <p:extLst>
      <p:ext uri="{BB962C8B-B14F-4D97-AF65-F5344CB8AC3E}">
        <p14:creationId xmlns:p14="http://schemas.microsoft.com/office/powerpoint/2010/main" val="1762614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37696" y="-27296"/>
            <a:ext cx="12116608" cy="6858000"/>
          </a:xfrm>
          <a:prstGeom prst="rect">
            <a:avLst/>
          </a:prstGeom>
        </p:spPr>
      </p:pic>
      <p:graphicFrame>
        <p:nvGraphicFramePr>
          <p:cNvPr id="2" name="Marcador de contenido 1">
            <a:extLst>
              <a:ext uri="{FF2B5EF4-FFF2-40B4-BE49-F238E27FC236}">
                <a16:creationId xmlns="" xmlns:a16="http://schemas.microsoft.com/office/drawing/2014/main" id="{3B417894-6B56-43E9-B11A-56334CAD921E}"/>
              </a:ext>
            </a:extLst>
          </p:cNvPr>
          <p:cNvGraphicFramePr>
            <a:graphicFrameLocks noGrp="1"/>
          </p:cNvGraphicFramePr>
          <p:nvPr>
            <p:ph sz="half" idx="1"/>
            <p:extLst>
              <p:ext uri="{D42A27DB-BD31-4B8C-83A1-F6EECF244321}">
                <p14:modId xmlns:p14="http://schemas.microsoft.com/office/powerpoint/2010/main" val="1233687989"/>
              </p:ext>
            </p:extLst>
          </p:nvPr>
        </p:nvGraphicFramePr>
        <p:xfrm>
          <a:off x="1625464" y="665299"/>
          <a:ext cx="8941072" cy="5527402"/>
        </p:xfrm>
        <a:graphic>
          <a:graphicData uri="http://schemas.openxmlformats.org/drawingml/2006/table">
            <a:tbl>
              <a:tblPr firstRow="1" firstCol="1" bandRow="1">
                <a:tableStyleId>{BDBED569-4797-4DF1-A0F4-6AAB3CD982D8}</a:tableStyleId>
              </a:tblPr>
              <a:tblGrid>
                <a:gridCol w="1460311">
                  <a:extLst>
                    <a:ext uri="{9D8B030D-6E8A-4147-A177-3AD203B41FA5}">
                      <a16:colId xmlns="" xmlns:a16="http://schemas.microsoft.com/office/drawing/2014/main" val="1268194204"/>
                    </a:ext>
                  </a:extLst>
                </a:gridCol>
                <a:gridCol w="2115402">
                  <a:extLst>
                    <a:ext uri="{9D8B030D-6E8A-4147-A177-3AD203B41FA5}">
                      <a16:colId xmlns="" xmlns:a16="http://schemas.microsoft.com/office/drawing/2014/main" val="3996227376"/>
                    </a:ext>
                  </a:extLst>
                </a:gridCol>
                <a:gridCol w="1546747">
                  <a:extLst>
                    <a:ext uri="{9D8B030D-6E8A-4147-A177-3AD203B41FA5}">
                      <a16:colId xmlns="" xmlns:a16="http://schemas.microsoft.com/office/drawing/2014/main" val="2259103776"/>
                    </a:ext>
                  </a:extLst>
                </a:gridCol>
                <a:gridCol w="1048117">
                  <a:extLst>
                    <a:ext uri="{9D8B030D-6E8A-4147-A177-3AD203B41FA5}">
                      <a16:colId xmlns="" xmlns:a16="http://schemas.microsoft.com/office/drawing/2014/main" val="167344108"/>
                    </a:ext>
                  </a:extLst>
                </a:gridCol>
                <a:gridCol w="1487606">
                  <a:extLst>
                    <a:ext uri="{9D8B030D-6E8A-4147-A177-3AD203B41FA5}">
                      <a16:colId xmlns="" xmlns:a16="http://schemas.microsoft.com/office/drawing/2014/main" val="918136383"/>
                    </a:ext>
                  </a:extLst>
                </a:gridCol>
                <a:gridCol w="1282889">
                  <a:extLst>
                    <a:ext uri="{9D8B030D-6E8A-4147-A177-3AD203B41FA5}">
                      <a16:colId xmlns="" xmlns:a16="http://schemas.microsoft.com/office/drawing/2014/main" val="1199806820"/>
                    </a:ext>
                  </a:extLst>
                </a:gridCol>
              </a:tblGrid>
              <a:tr h="190858">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Taller</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Cargos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Promedio mensual ingresos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Costo día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Costo hora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Costo minuto</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ctr"/>
                </a:tc>
                <a:extLst>
                  <a:ext uri="{0D108BD9-81ED-4DB2-BD59-A6C34878D82A}">
                    <a16:rowId xmlns="" xmlns:a16="http://schemas.microsoft.com/office/drawing/2014/main" val="588695712"/>
                  </a:ext>
                </a:extLst>
              </a:tr>
              <a:tr h="85168">
                <a:tc rowSpan="3">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Apicultura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Coordinador de producción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$1.020,00</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$51,00</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$6,38</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$0,11</a:t>
                      </a:r>
                      <a:endParaRPr lang="es-EC" sz="800" dirty="0"/>
                    </a:p>
                  </a:txBody>
                  <a:tcPr marL="13589" marR="13589" marT="0" marB="0"/>
                </a:tc>
                <a:extLst>
                  <a:ext uri="{0D108BD9-81ED-4DB2-BD59-A6C34878D82A}">
                    <a16:rowId xmlns="" xmlns:a16="http://schemas.microsoft.com/office/drawing/2014/main" val="3618752437"/>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Encargado del proyecto (profesor)</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$3.496,25</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$174,81</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$21,85</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$0,36</a:t>
                      </a:r>
                      <a:endParaRPr lang="es-EC" sz="800" dirty="0"/>
                    </a:p>
                  </a:txBody>
                  <a:tcPr marL="13589" marR="13589" marT="0" marB="0"/>
                </a:tc>
                <a:extLst>
                  <a:ext uri="{0D108BD9-81ED-4DB2-BD59-A6C34878D82A}">
                    <a16:rowId xmlns="" xmlns:a16="http://schemas.microsoft.com/office/drawing/2014/main" val="1573642653"/>
                  </a:ext>
                </a:extLst>
              </a:tr>
              <a:tr h="8516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Trabajador agrícola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$721,74</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$36,09</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$4,51</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$0,08</a:t>
                      </a:r>
                      <a:endParaRPr lang="es-EC" sz="800" dirty="0"/>
                    </a:p>
                  </a:txBody>
                  <a:tcPr marL="13589" marR="13589" marT="0" marB="0"/>
                </a:tc>
                <a:extLst>
                  <a:ext uri="{0D108BD9-81ED-4DB2-BD59-A6C34878D82A}">
                    <a16:rowId xmlns="" xmlns:a16="http://schemas.microsoft.com/office/drawing/2014/main" val="526630863"/>
                  </a:ext>
                </a:extLst>
              </a:tr>
              <a:tr h="85168">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Trabajador agrícola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$721,74</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$36,09</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$4,51</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$0,08</a:t>
                      </a:r>
                      <a:endParaRPr lang="es-EC" sz="800" dirty="0"/>
                    </a:p>
                  </a:txBody>
                  <a:tcPr marL="13589" marR="13589" marT="0" marB="0"/>
                </a:tc>
                <a:extLst>
                  <a:ext uri="{0D108BD9-81ED-4DB2-BD59-A6C34878D82A}">
                    <a16:rowId xmlns="" xmlns:a16="http://schemas.microsoft.com/office/drawing/2014/main" val="2745309092"/>
                  </a:ext>
                </a:extLst>
              </a:tr>
              <a:tr h="85168">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$5.959,73</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$297,99</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$37,25</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algn="ctr"/>
                      <a:r>
                        <a:rPr lang="es-EC" sz="800" dirty="0">
                          <a:effectLst/>
                        </a:rPr>
                        <a:t>$0,62</a:t>
                      </a:r>
                      <a:endParaRPr lang="es-EC" sz="800" dirty="0"/>
                    </a:p>
                  </a:txBody>
                  <a:tcPr marL="13589" marR="13589" marT="0" marB="0" anchor="b"/>
                </a:tc>
                <a:extLst>
                  <a:ext uri="{0D108BD9-81ED-4DB2-BD59-A6C34878D82A}">
                    <a16:rowId xmlns="" xmlns:a16="http://schemas.microsoft.com/office/drawing/2014/main" val="1573922081"/>
                  </a:ext>
                </a:extLst>
              </a:tr>
              <a:tr h="85168">
                <a:tc rowSpan="3">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Avicultura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Coordinador de producción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$1.020,00</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ctr"/>
                </a:tc>
                <a:tc>
                  <a:txBody>
                    <a:bodyPr/>
                    <a:lstStyle/>
                    <a:p>
                      <a:pPr indent="450215" algn="ctr">
                        <a:lnSpc>
                          <a:spcPct val="100000"/>
                        </a:lnSpc>
                        <a:spcBef>
                          <a:spcPts val="600"/>
                        </a:spcBef>
                        <a:spcAft>
                          <a:spcPts val="0"/>
                        </a:spcAft>
                      </a:pPr>
                      <a:r>
                        <a:rPr lang="es-EC" sz="800" dirty="0">
                          <a:effectLst/>
                        </a:rPr>
                        <a:t>$51,00</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ctr"/>
                </a:tc>
                <a:tc>
                  <a:txBody>
                    <a:bodyPr/>
                    <a:lstStyle/>
                    <a:p>
                      <a:pPr indent="450215" algn="ctr">
                        <a:lnSpc>
                          <a:spcPct val="100000"/>
                        </a:lnSpc>
                        <a:spcBef>
                          <a:spcPts val="600"/>
                        </a:spcBef>
                        <a:spcAft>
                          <a:spcPts val="0"/>
                        </a:spcAft>
                      </a:pPr>
                      <a:r>
                        <a:rPr lang="es-EC" sz="800" dirty="0">
                          <a:effectLst/>
                        </a:rPr>
                        <a:t>$6,38</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ctr"/>
                </a:tc>
                <a:tc>
                  <a:txBody>
                    <a:bodyPr/>
                    <a:lstStyle/>
                    <a:p>
                      <a:pPr algn="ctr"/>
                      <a:r>
                        <a:rPr lang="es-EC" sz="800" dirty="0">
                          <a:effectLst/>
                        </a:rPr>
                        <a:t>$0,11</a:t>
                      </a:r>
                      <a:endParaRPr lang="es-EC" sz="800" dirty="0"/>
                    </a:p>
                  </a:txBody>
                  <a:tcPr marL="13589" marR="13589" marT="0" marB="0" anchor="ctr"/>
                </a:tc>
                <a:extLst>
                  <a:ext uri="{0D108BD9-81ED-4DB2-BD59-A6C34878D82A}">
                    <a16:rowId xmlns="" xmlns:a16="http://schemas.microsoft.com/office/drawing/2014/main" val="2350637851"/>
                  </a:ext>
                </a:extLst>
              </a:tr>
              <a:tr h="8516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Encargado del proyecto (profesor)</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$2.851,20</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$142,56</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$17,82</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$0,30</a:t>
                      </a:r>
                      <a:endParaRPr lang="es-EC" sz="800" dirty="0"/>
                    </a:p>
                  </a:txBody>
                  <a:tcPr marL="13589" marR="13589" marT="0" marB="0"/>
                </a:tc>
                <a:extLst>
                  <a:ext uri="{0D108BD9-81ED-4DB2-BD59-A6C34878D82A}">
                    <a16:rowId xmlns="" xmlns:a16="http://schemas.microsoft.com/office/drawing/2014/main" val="1933801818"/>
                  </a:ext>
                </a:extLst>
              </a:tr>
              <a:tr h="8516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Trabajador agrícola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 $621,74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$31,09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$3,89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$0,06</a:t>
                      </a:r>
                      <a:endParaRPr lang="es-EC" sz="800" dirty="0"/>
                    </a:p>
                  </a:txBody>
                  <a:tcPr marL="13589" marR="13589" marT="0" marB="0"/>
                </a:tc>
                <a:extLst>
                  <a:ext uri="{0D108BD9-81ED-4DB2-BD59-A6C34878D82A}">
                    <a16:rowId xmlns="" xmlns:a16="http://schemas.microsoft.com/office/drawing/2014/main" val="656076097"/>
                  </a:ext>
                </a:extLst>
              </a:tr>
              <a:tr h="130464">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Suman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 $4.492,94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$224,65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$28,08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$0,47</a:t>
                      </a:r>
                      <a:endParaRPr lang="es-EC" sz="800" dirty="0"/>
                    </a:p>
                  </a:txBody>
                  <a:tcPr marL="13589" marR="13589" marT="0" marB="0"/>
                </a:tc>
                <a:extLst>
                  <a:ext uri="{0D108BD9-81ED-4DB2-BD59-A6C34878D82A}">
                    <a16:rowId xmlns="" xmlns:a16="http://schemas.microsoft.com/office/drawing/2014/main" val="1030443344"/>
                  </a:ext>
                </a:extLst>
              </a:tr>
              <a:tr h="85168">
                <a:tc rowSpan="3">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Ovinos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Coordinador de producción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$1.020,00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$51,00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$6,38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$0,11 </a:t>
                      </a:r>
                      <a:endParaRPr lang="es-EC" sz="800" dirty="0"/>
                    </a:p>
                  </a:txBody>
                  <a:tcPr marL="13589" marR="13589" marT="0" marB="0"/>
                </a:tc>
                <a:extLst>
                  <a:ext uri="{0D108BD9-81ED-4DB2-BD59-A6C34878D82A}">
                    <a16:rowId xmlns="" xmlns:a16="http://schemas.microsoft.com/office/drawing/2014/main" val="34418035"/>
                  </a:ext>
                </a:extLst>
              </a:tr>
              <a:tr h="13046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Encargado del proyecto (profesor)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$2.851,20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$142,56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$17,82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$0,30 </a:t>
                      </a:r>
                      <a:endParaRPr lang="es-EC" sz="800" dirty="0"/>
                    </a:p>
                  </a:txBody>
                  <a:tcPr marL="13589" marR="13589" marT="0" marB="0"/>
                </a:tc>
                <a:extLst>
                  <a:ext uri="{0D108BD9-81ED-4DB2-BD59-A6C34878D82A}">
                    <a16:rowId xmlns="" xmlns:a16="http://schemas.microsoft.com/office/drawing/2014/main" val="3720688703"/>
                  </a:ext>
                </a:extLst>
              </a:tr>
              <a:tr h="8516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Trabajador agrícola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$561,00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$28,05</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$3,51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$0,06 </a:t>
                      </a:r>
                      <a:endParaRPr lang="es-EC" sz="800" dirty="0"/>
                    </a:p>
                  </a:txBody>
                  <a:tcPr marL="13589" marR="13589" marT="0" marB="0"/>
                </a:tc>
                <a:extLst>
                  <a:ext uri="{0D108BD9-81ED-4DB2-BD59-A6C34878D82A}">
                    <a16:rowId xmlns="" xmlns:a16="http://schemas.microsoft.com/office/drawing/2014/main" val="2047096304"/>
                  </a:ext>
                </a:extLst>
              </a:tr>
              <a:tr h="130464">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$4.432,20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$221,61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$27,70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$0,46 </a:t>
                      </a:r>
                      <a:endParaRPr lang="es-EC" sz="800" dirty="0"/>
                    </a:p>
                  </a:txBody>
                  <a:tcPr marL="13589" marR="13589" marT="0" marB="0"/>
                </a:tc>
                <a:extLst>
                  <a:ext uri="{0D108BD9-81ED-4DB2-BD59-A6C34878D82A}">
                    <a16:rowId xmlns="" xmlns:a16="http://schemas.microsoft.com/office/drawing/2014/main" val="1410020198"/>
                  </a:ext>
                </a:extLst>
              </a:tr>
              <a:tr h="85168">
                <a:tc rowSpan="3">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Porcinos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Coordinador de producción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$1.020,00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$51,00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$6,38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$0,11</a:t>
                      </a:r>
                      <a:endParaRPr lang="es-EC" sz="800" dirty="0"/>
                    </a:p>
                  </a:txBody>
                  <a:tcPr marL="13589" marR="13589" marT="0" marB="0"/>
                </a:tc>
                <a:extLst>
                  <a:ext uri="{0D108BD9-81ED-4DB2-BD59-A6C34878D82A}">
                    <a16:rowId xmlns="" xmlns:a16="http://schemas.microsoft.com/office/drawing/2014/main" val="4235825167"/>
                  </a:ext>
                </a:extLst>
              </a:tr>
              <a:tr h="8516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Encargado del proyecto (profesor)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$1.102,00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$55,10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$6,89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$0,11 </a:t>
                      </a:r>
                      <a:endParaRPr lang="es-EC" sz="800" dirty="0"/>
                    </a:p>
                  </a:txBody>
                  <a:tcPr marL="13589" marR="13589" marT="0" marB="0"/>
                </a:tc>
                <a:extLst>
                  <a:ext uri="{0D108BD9-81ED-4DB2-BD59-A6C34878D82A}">
                    <a16:rowId xmlns="" xmlns:a16="http://schemas.microsoft.com/office/drawing/2014/main" val="1263063290"/>
                  </a:ext>
                </a:extLst>
              </a:tr>
              <a:tr h="8516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Trabajador agrícola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$561,00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$28,05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$3,51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$0,06 </a:t>
                      </a:r>
                      <a:endParaRPr lang="es-EC" sz="800" dirty="0"/>
                    </a:p>
                  </a:txBody>
                  <a:tcPr marL="13589" marR="13589" marT="0" marB="0"/>
                </a:tc>
                <a:extLst>
                  <a:ext uri="{0D108BD9-81ED-4DB2-BD59-A6C34878D82A}">
                    <a16:rowId xmlns="" xmlns:a16="http://schemas.microsoft.com/office/drawing/2014/main" val="1652949669"/>
                  </a:ext>
                </a:extLst>
              </a:tr>
              <a:tr h="130464">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$2.683,00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$134,15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$16,77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$0,28 </a:t>
                      </a:r>
                      <a:endParaRPr lang="es-EC" sz="800" dirty="0"/>
                    </a:p>
                  </a:txBody>
                  <a:tcPr marL="13589" marR="13589" marT="0" marB="0"/>
                </a:tc>
                <a:extLst>
                  <a:ext uri="{0D108BD9-81ED-4DB2-BD59-A6C34878D82A}">
                    <a16:rowId xmlns="" xmlns:a16="http://schemas.microsoft.com/office/drawing/2014/main" val="988594423"/>
                  </a:ext>
                </a:extLst>
              </a:tr>
              <a:tr h="85168">
                <a:tc rowSpan="5">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Ganadería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Coordinador de producción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$1.120,00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$56,00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$7,00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$0,12 </a:t>
                      </a:r>
                      <a:endParaRPr lang="es-EC" sz="800" dirty="0"/>
                    </a:p>
                  </a:txBody>
                  <a:tcPr marL="13589" marR="13589" marT="0" marB="0"/>
                </a:tc>
                <a:extLst>
                  <a:ext uri="{0D108BD9-81ED-4DB2-BD59-A6C34878D82A}">
                    <a16:rowId xmlns="" xmlns:a16="http://schemas.microsoft.com/office/drawing/2014/main" val="3864312556"/>
                  </a:ext>
                </a:extLst>
              </a:tr>
              <a:tr h="8516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Encargado del proyecto (profesor)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$3.044,80</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$152,24</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$19,03</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$0,32</a:t>
                      </a:r>
                      <a:endParaRPr lang="es-EC" sz="800" dirty="0"/>
                    </a:p>
                  </a:txBody>
                  <a:tcPr marL="13589" marR="13589" marT="0" marB="0"/>
                </a:tc>
                <a:extLst>
                  <a:ext uri="{0D108BD9-81ED-4DB2-BD59-A6C34878D82A}">
                    <a16:rowId xmlns="" xmlns:a16="http://schemas.microsoft.com/office/drawing/2014/main" val="2074387005"/>
                  </a:ext>
                </a:extLst>
              </a:tr>
              <a:tr h="8516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Trabajador agrícola cuidado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$621,74</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$31,09</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$3,89</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$0,06</a:t>
                      </a:r>
                      <a:endParaRPr lang="es-EC" sz="800" dirty="0"/>
                    </a:p>
                  </a:txBody>
                  <a:tcPr marL="13589" marR="13589" marT="0" marB="0"/>
                </a:tc>
                <a:extLst>
                  <a:ext uri="{0D108BD9-81ED-4DB2-BD59-A6C34878D82A}">
                    <a16:rowId xmlns="" xmlns:a16="http://schemas.microsoft.com/office/drawing/2014/main" val="2081022816"/>
                  </a:ext>
                </a:extLst>
              </a:tr>
              <a:tr h="8516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Trabajador agrícola ordeño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$773,00</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$38,65</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$4,83</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$0,08</a:t>
                      </a:r>
                      <a:endParaRPr lang="es-EC" sz="800" dirty="0"/>
                    </a:p>
                  </a:txBody>
                  <a:tcPr marL="13589" marR="13589" marT="0" marB="0"/>
                </a:tc>
                <a:extLst>
                  <a:ext uri="{0D108BD9-81ED-4DB2-BD59-A6C34878D82A}">
                    <a16:rowId xmlns="" xmlns:a16="http://schemas.microsoft.com/office/drawing/2014/main" val="521562137"/>
                  </a:ext>
                </a:extLst>
              </a:tr>
              <a:tr h="8516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Trabajador agrícola (lácteos)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$773,00</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$38,65</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$4,83</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$0,08</a:t>
                      </a:r>
                      <a:endParaRPr lang="es-EC" sz="800" dirty="0"/>
                    </a:p>
                  </a:txBody>
                  <a:tcPr marL="13589" marR="13589" marT="0" marB="0"/>
                </a:tc>
                <a:extLst>
                  <a:ext uri="{0D108BD9-81ED-4DB2-BD59-A6C34878D82A}">
                    <a16:rowId xmlns="" xmlns:a16="http://schemas.microsoft.com/office/drawing/2014/main" val="4069773851"/>
                  </a:ext>
                </a:extLst>
              </a:tr>
              <a:tr h="85168">
                <a:tc>
                  <a:txBody>
                    <a:bodyPr/>
                    <a:lstStyle/>
                    <a:p>
                      <a:pPr marL="0" indent="0" algn="l">
                        <a:lnSpc>
                          <a:spcPct val="100000"/>
                        </a:lnSpc>
                        <a:spcBef>
                          <a:spcPts val="600"/>
                        </a:spcBef>
                        <a:spcAft>
                          <a:spcPts val="0"/>
                        </a:spcAft>
                        <a:buFont typeface="Arial" panose="020B0604020202020204" pitchFamily="34" charset="0"/>
                        <a:buNone/>
                      </a:pP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$6.332,54</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$316,63</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$39,58</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$0,66</a:t>
                      </a:r>
                      <a:endParaRPr lang="es-EC" sz="800" dirty="0"/>
                    </a:p>
                  </a:txBody>
                  <a:tcPr marL="13589" marR="13589" marT="0" marB="0"/>
                </a:tc>
                <a:extLst>
                  <a:ext uri="{0D108BD9-81ED-4DB2-BD59-A6C34878D82A}">
                    <a16:rowId xmlns="" xmlns:a16="http://schemas.microsoft.com/office/drawing/2014/main" val="1856700452"/>
                  </a:ext>
                </a:extLst>
              </a:tr>
              <a:tr h="85168">
                <a:tc rowSpan="3">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Lumbricultura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Coordinador de producción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$1.120,00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$56,00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$7,00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$0,12 </a:t>
                      </a:r>
                      <a:endParaRPr lang="es-EC" sz="800" dirty="0"/>
                    </a:p>
                  </a:txBody>
                  <a:tcPr marL="13589" marR="13589" marT="0" marB="0"/>
                </a:tc>
                <a:extLst>
                  <a:ext uri="{0D108BD9-81ED-4DB2-BD59-A6C34878D82A}">
                    <a16:rowId xmlns="" xmlns:a16="http://schemas.microsoft.com/office/drawing/2014/main" val="110853446"/>
                  </a:ext>
                </a:extLst>
              </a:tr>
              <a:tr h="13046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Encargado del proyecto (profesor)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 $3.044,80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$152,24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$19,03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$0,32 </a:t>
                      </a:r>
                      <a:endParaRPr lang="es-EC" sz="800" dirty="0"/>
                    </a:p>
                  </a:txBody>
                  <a:tcPr marL="13589" marR="13589" marT="0" marB="0"/>
                </a:tc>
                <a:extLst>
                  <a:ext uri="{0D108BD9-81ED-4DB2-BD59-A6C34878D82A}">
                    <a16:rowId xmlns="" xmlns:a16="http://schemas.microsoft.com/office/drawing/2014/main" val="1433654575"/>
                  </a:ext>
                </a:extLst>
              </a:tr>
              <a:tr h="8516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Trabajador agrícola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 $561,00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$28,05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$3,51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$0,06 </a:t>
                      </a:r>
                      <a:endParaRPr lang="es-EC" sz="800" dirty="0"/>
                    </a:p>
                  </a:txBody>
                  <a:tcPr marL="13589" marR="13589" marT="0" marB="0"/>
                </a:tc>
                <a:extLst>
                  <a:ext uri="{0D108BD9-81ED-4DB2-BD59-A6C34878D82A}">
                    <a16:rowId xmlns="" xmlns:a16="http://schemas.microsoft.com/office/drawing/2014/main" val="1994944535"/>
                  </a:ext>
                </a:extLst>
              </a:tr>
              <a:tr h="130464">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 $4.725,80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$236,29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$29,54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$0,49 </a:t>
                      </a:r>
                      <a:endParaRPr lang="es-EC" sz="800" dirty="0"/>
                    </a:p>
                  </a:txBody>
                  <a:tcPr marL="13589" marR="13589" marT="0" marB="0"/>
                </a:tc>
                <a:extLst>
                  <a:ext uri="{0D108BD9-81ED-4DB2-BD59-A6C34878D82A}">
                    <a16:rowId xmlns="" xmlns:a16="http://schemas.microsoft.com/office/drawing/2014/main" val="2235009661"/>
                  </a:ext>
                </a:extLst>
              </a:tr>
              <a:tr h="85168">
                <a:tc rowSpan="3">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Especies menores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Coordinador de producción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$1.120,00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$56,00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$7,00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$0,12 </a:t>
                      </a:r>
                      <a:endParaRPr lang="es-EC" sz="800" dirty="0"/>
                    </a:p>
                  </a:txBody>
                  <a:tcPr marL="13589" marR="13589" marT="0" marB="0"/>
                </a:tc>
                <a:extLst>
                  <a:ext uri="{0D108BD9-81ED-4DB2-BD59-A6C34878D82A}">
                    <a16:rowId xmlns="" xmlns:a16="http://schemas.microsoft.com/office/drawing/2014/main" val="2634188915"/>
                  </a:ext>
                </a:extLst>
              </a:tr>
              <a:tr h="8516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Encargado del proyecto (profesor)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$3.044,80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$152,24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$19,03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$0,32 </a:t>
                      </a:r>
                      <a:endParaRPr lang="es-EC" sz="800" dirty="0"/>
                    </a:p>
                  </a:txBody>
                  <a:tcPr marL="13589" marR="13589" marT="0" marB="0"/>
                </a:tc>
                <a:extLst>
                  <a:ext uri="{0D108BD9-81ED-4DB2-BD59-A6C34878D82A}">
                    <a16:rowId xmlns="" xmlns:a16="http://schemas.microsoft.com/office/drawing/2014/main" val="3454294602"/>
                  </a:ext>
                </a:extLst>
              </a:tr>
              <a:tr h="8516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Trabajador agrícola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$561,00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$28,05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$3,51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$0,06 </a:t>
                      </a:r>
                      <a:endParaRPr lang="es-EC" sz="800" dirty="0"/>
                    </a:p>
                  </a:txBody>
                  <a:tcPr marL="13589" marR="13589" marT="0" marB="0"/>
                </a:tc>
                <a:extLst>
                  <a:ext uri="{0D108BD9-81ED-4DB2-BD59-A6C34878D82A}">
                    <a16:rowId xmlns="" xmlns:a16="http://schemas.microsoft.com/office/drawing/2014/main" val="709845157"/>
                  </a:ext>
                </a:extLst>
              </a:tr>
              <a:tr h="85168">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$4.725,80</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$236.29</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$29.54</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$0.49</a:t>
                      </a:r>
                      <a:endParaRPr lang="es-EC" sz="800" dirty="0"/>
                    </a:p>
                  </a:txBody>
                  <a:tcPr marL="13589" marR="13589" marT="0" marB="0"/>
                </a:tc>
                <a:extLst>
                  <a:ext uri="{0D108BD9-81ED-4DB2-BD59-A6C34878D82A}">
                    <a16:rowId xmlns="" xmlns:a16="http://schemas.microsoft.com/office/drawing/2014/main" val="2799863613"/>
                  </a:ext>
                </a:extLst>
              </a:tr>
              <a:tr h="85168">
                <a:tc rowSpan="4">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Acuicultura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Coordinador de producción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$1.120,00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$56,00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$7,00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$0,12 </a:t>
                      </a:r>
                      <a:endParaRPr lang="es-EC" sz="800" dirty="0"/>
                    </a:p>
                  </a:txBody>
                  <a:tcPr marL="13589" marR="13589" marT="0" marB="0"/>
                </a:tc>
                <a:extLst>
                  <a:ext uri="{0D108BD9-81ED-4DB2-BD59-A6C34878D82A}">
                    <a16:rowId xmlns="" xmlns:a16="http://schemas.microsoft.com/office/drawing/2014/main" val="3645630904"/>
                  </a:ext>
                </a:extLst>
              </a:tr>
              <a:tr h="13046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Encargado del proyecto (profesor)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 $3.920,00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$196,00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$24,50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$0,41 </a:t>
                      </a:r>
                      <a:endParaRPr lang="es-EC" sz="800" dirty="0"/>
                    </a:p>
                  </a:txBody>
                  <a:tcPr marL="13589" marR="13589" marT="0" marB="0"/>
                </a:tc>
                <a:extLst>
                  <a:ext uri="{0D108BD9-81ED-4DB2-BD59-A6C34878D82A}">
                    <a16:rowId xmlns="" xmlns:a16="http://schemas.microsoft.com/office/drawing/2014/main" val="1599947288"/>
                  </a:ext>
                </a:extLst>
              </a:tr>
              <a:tr h="8516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Trabajador agrícola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 $561,00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$28,05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$3,51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$0,06</a:t>
                      </a:r>
                      <a:endParaRPr lang="es-EC" sz="800" dirty="0"/>
                    </a:p>
                  </a:txBody>
                  <a:tcPr marL="13589" marR="13589" marT="0" marB="0"/>
                </a:tc>
                <a:extLst>
                  <a:ext uri="{0D108BD9-81ED-4DB2-BD59-A6C34878D82A}">
                    <a16:rowId xmlns="" xmlns:a16="http://schemas.microsoft.com/office/drawing/2014/main" val="914863073"/>
                  </a:ext>
                </a:extLst>
              </a:tr>
              <a:tr h="8516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Trabajador faenamiento (a)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 $561,00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$28,05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$3,51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$0,06 </a:t>
                      </a:r>
                      <a:endParaRPr lang="es-EC" sz="800" dirty="0"/>
                    </a:p>
                  </a:txBody>
                  <a:tcPr marL="13589" marR="13589" marT="0" marB="0"/>
                </a:tc>
                <a:extLst>
                  <a:ext uri="{0D108BD9-81ED-4DB2-BD59-A6C34878D82A}">
                    <a16:rowId xmlns="" xmlns:a16="http://schemas.microsoft.com/office/drawing/2014/main" val="867082679"/>
                  </a:ext>
                </a:extLst>
              </a:tr>
              <a:tr h="85168">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Trabajador faenamiento (b)</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 $561,00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$28,05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$3,51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$0,06 </a:t>
                      </a:r>
                      <a:endParaRPr lang="es-EC" sz="800" dirty="0"/>
                    </a:p>
                  </a:txBody>
                  <a:tcPr marL="13589" marR="13589" marT="0" marB="0"/>
                </a:tc>
                <a:extLst>
                  <a:ext uri="{0D108BD9-81ED-4DB2-BD59-A6C34878D82A}">
                    <a16:rowId xmlns="" xmlns:a16="http://schemas.microsoft.com/office/drawing/2014/main" val="2773257276"/>
                  </a:ext>
                </a:extLst>
              </a:tr>
              <a:tr h="130464">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 $6.723,00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$336,15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$42,02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$0,70 </a:t>
                      </a:r>
                      <a:endParaRPr lang="es-EC" sz="800" dirty="0"/>
                    </a:p>
                  </a:txBody>
                  <a:tcPr marL="13589" marR="13589" marT="0" marB="0"/>
                </a:tc>
                <a:extLst>
                  <a:ext uri="{0D108BD9-81ED-4DB2-BD59-A6C34878D82A}">
                    <a16:rowId xmlns="" xmlns:a16="http://schemas.microsoft.com/office/drawing/2014/main" val="3469762465"/>
                  </a:ext>
                </a:extLst>
              </a:tr>
              <a:tr h="85168">
                <a:tc rowSpan="4">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Floricultura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Coordinador de producción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$1.020,00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$51,00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$6,38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$0,11 </a:t>
                      </a:r>
                      <a:endParaRPr lang="es-EC" sz="800" dirty="0"/>
                    </a:p>
                  </a:txBody>
                  <a:tcPr marL="13589" marR="13589" marT="0" marB="0"/>
                </a:tc>
                <a:extLst>
                  <a:ext uri="{0D108BD9-81ED-4DB2-BD59-A6C34878D82A}">
                    <a16:rowId xmlns="" xmlns:a16="http://schemas.microsoft.com/office/drawing/2014/main" val="1575849831"/>
                  </a:ext>
                </a:extLst>
              </a:tr>
              <a:tr h="13046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Encargado del proyecto (profesor)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 $3.044,80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$152,24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$19,03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$0,32 </a:t>
                      </a:r>
                      <a:endParaRPr lang="es-EC" sz="800" dirty="0"/>
                    </a:p>
                  </a:txBody>
                  <a:tcPr marL="13589" marR="13589" marT="0" marB="0"/>
                </a:tc>
                <a:extLst>
                  <a:ext uri="{0D108BD9-81ED-4DB2-BD59-A6C34878D82A}">
                    <a16:rowId xmlns="" xmlns:a16="http://schemas.microsoft.com/office/drawing/2014/main" val="365830139"/>
                  </a:ext>
                </a:extLst>
              </a:tr>
              <a:tr h="8516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Trabajador agrícola (a)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 $621,74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$31,09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$3,89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$0,06 </a:t>
                      </a:r>
                      <a:endParaRPr lang="es-EC" sz="800" dirty="0"/>
                    </a:p>
                  </a:txBody>
                  <a:tcPr marL="13589" marR="13589" marT="0" marB="0"/>
                </a:tc>
                <a:extLst>
                  <a:ext uri="{0D108BD9-81ED-4DB2-BD59-A6C34878D82A}">
                    <a16:rowId xmlns="" xmlns:a16="http://schemas.microsoft.com/office/drawing/2014/main" val="3748715683"/>
                  </a:ext>
                </a:extLst>
              </a:tr>
              <a:tr h="8516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Trabajador agrícola (b)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 $561,00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$28,05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$3,51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 $0,06 </a:t>
                      </a:r>
                      <a:endParaRPr lang="es-EC" sz="800" dirty="0"/>
                    </a:p>
                  </a:txBody>
                  <a:tcPr marL="13589" marR="13589" marT="0" marB="0"/>
                </a:tc>
                <a:extLst>
                  <a:ext uri="{0D108BD9-81ED-4DB2-BD59-A6C34878D82A}">
                    <a16:rowId xmlns="" xmlns:a16="http://schemas.microsoft.com/office/drawing/2014/main" val="662313734"/>
                  </a:ext>
                </a:extLst>
              </a:tr>
              <a:tr h="130464">
                <a:tc>
                  <a:txBody>
                    <a:bodyPr/>
                    <a:lstStyle/>
                    <a:p>
                      <a:pPr indent="450215" algn="l">
                        <a:lnSpc>
                          <a:spcPct val="100000"/>
                        </a:lnSpc>
                        <a:spcBef>
                          <a:spcPts val="600"/>
                        </a:spcBef>
                        <a:spcAft>
                          <a:spcPts val="0"/>
                        </a:spcAft>
                      </a:pPr>
                      <a:r>
                        <a:rPr lang="es-EC" sz="800" dirty="0">
                          <a:effectLst/>
                        </a:rPr>
                        <a:t>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nchor="b"/>
                </a:tc>
                <a:tc>
                  <a:txBody>
                    <a:bodyPr/>
                    <a:lstStyle/>
                    <a:p>
                      <a:pPr indent="450215" algn="ctr">
                        <a:lnSpc>
                          <a:spcPct val="100000"/>
                        </a:lnSpc>
                        <a:spcBef>
                          <a:spcPts val="600"/>
                        </a:spcBef>
                        <a:spcAft>
                          <a:spcPts val="0"/>
                        </a:spcAft>
                      </a:pPr>
                      <a:r>
                        <a:rPr lang="es-EC" sz="800" dirty="0">
                          <a:effectLst/>
                        </a:rPr>
                        <a:t> $5.247,54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$262,38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 $32,80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$0,55 </a:t>
                      </a:r>
                      <a:endParaRPr lang="es-EC" sz="800" dirty="0"/>
                    </a:p>
                  </a:txBody>
                  <a:tcPr marL="13589" marR="13589" marT="0" marB="0"/>
                </a:tc>
                <a:extLst>
                  <a:ext uri="{0D108BD9-81ED-4DB2-BD59-A6C34878D82A}">
                    <a16:rowId xmlns="" xmlns:a16="http://schemas.microsoft.com/office/drawing/2014/main" val="2520696588"/>
                  </a:ext>
                </a:extLst>
              </a:tr>
              <a:tr h="130464">
                <a:tc>
                  <a:txBody>
                    <a:bodyPr/>
                    <a:lstStyle/>
                    <a:p>
                      <a:pPr indent="450215" algn="l">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Total</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$45.322,55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$2.266,13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indent="450215" algn="ctr">
                        <a:lnSpc>
                          <a:spcPct val="100000"/>
                        </a:lnSpc>
                        <a:spcBef>
                          <a:spcPts val="600"/>
                        </a:spcBef>
                        <a:spcAft>
                          <a:spcPts val="0"/>
                        </a:spcAft>
                      </a:pPr>
                      <a:r>
                        <a:rPr lang="es-EC" sz="800" dirty="0">
                          <a:effectLst/>
                        </a:rPr>
                        <a:t>$283,27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589" marR="13589" marT="0" marB="0"/>
                </a:tc>
                <a:tc>
                  <a:txBody>
                    <a:bodyPr/>
                    <a:lstStyle/>
                    <a:p>
                      <a:pPr algn="ctr"/>
                      <a:r>
                        <a:rPr lang="es-EC" sz="800" dirty="0">
                          <a:effectLst/>
                        </a:rPr>
                        <a:t>$4,72 </a:t>
                      </a:r>
                      <a:endParaRPr lang="es-EC" sz="800" dirty="0"/>
                    </a:p>
                  </a:txBody>
                  <a:tcPr marL="13589" marR="13589" marT="0" marB="0"/>
                </a:tc>
                <a:extLst>
                  <a:ext uri="{0D108BD9-81ED-4DB2-BD59-A6C34878D82A}">
                    <a16:rowId xmlns="" xmlns:a16="http://schemas.microsoft.com/office/drawing/2014/main" val="3867774386"/>
                  </a:ext>
                </a:extLst>
              </a:tr>
            </a:tbl>
          </a:graphicData>
        </a:graphic>
      </p:graphicFrame>
      <p:sp>
        <p:nvSpPr>
          <p:cNvPr id="12" name="Título 11">
            <a:extLst>
              <a:ext uri="{FF2B5EF4-FFF2-40B4-BE49-F238E27FC236}">
                <a16:creationId xmlns="" xmlns:a16="http://schemas.microsoft.com/office/drawing/2014/main" id="{2B179A31-7E15-49D2-90B6-40492B9F16F5}"/>
              </a:ext>
            </a:extLst>
          </p:cNvPr>
          <p:cNvSpPr>
            <a:spLocks noGrp="1"/>
          </p:cNvSpPr>
          <p:nvPr>
            <p:ph type="title"/>
          </p:nvPr>
        </p:nvSpPr>
        <p:spPr>
          <a:xfrm>
            <a:off x="3770112" y="310534"/>
            <a:ext cx="5257800" cy="453741"/>
          </a:xfrm>
        </p:spPr>
        <p:txBody>
          <a:bodyPr>
            <a:normAutofit/>
          </a:bodyPr>
          <a:lstStyle/>
          <a:p>
            <a:r>
              <a:rPr lang="es-EC" sz="1600" i="1" dirty="0"/>
              <a:t>Costo promedio del personal de producción del IASA I</a:t>
            </a:r>
            <a:endParaRPr lang="es-EC" sz="1600" dirty="0"/>
          </a:p>
        </p:txBody>
      </p:sp>
    </p:spTree>
    <p:extLst>
      <p:ext uri="{BB962C8B-B14F-4D97-AF65-F5344CB8AC3E}">
        <p14:creationId xmlns:p14="http://schemas.microsoft.com/office/powerpoint/2010/main" val="2188622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4C4453BB-363A-41DC-874D-A8632703D841}"/>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2" name="Marcador de contenido 1">
            <a:extLst>
              <a:ext uri="{FF2B5EF4-FFF2-40B4-BE49-F238E27FC236}">
                <a16:creationId xmlns="" xmlns:a16="http://schemas.microsoft.com/office/drawing/2014/main" id="{F13328D9-2088-4799-AAAB-2C4BE70C06CE}"/>
              </a:ext>
            </a:extLst>
          </p:cNvPr>
          <p:cNvGraphicFramePr>
            <a:graphicFrameLocks noGrp="1"/>
          </p:cNvGraphicFramePr>
          <p:nvPr>
            <p:ph sz="half" idx="1"/>
            <p:extLst>
              <p:ext uri="{D42A27DB-BD31-4B8C-83A1-F6EECF244321}">
                <p14:modId xmlns:p14="http://schemas.microsoft.com/office/powerpoint/2010/main" val="7042969"/>
              </p:ext>
            </p:extLst>
          </p:nvPr>
        </p:nvGraphicFramePr>
        <p:xfrm>
          <a:off x="3479408" y="1508713"/>
          <a:ext cx="7291027" cy="2402105"/>
        </p:xfrm>
        <a:graphic>
          <a:graphicData uri="http://schemas.openxmlformats.org/drawingml/2006/table">
            <a:tbl>
              <a:tblPr>
                <a:tableStyleId>{BDBED569-4797-4DF1-A0F4-6AAB3CD982D8}</a:tableStyleId>
              </a:tblPr>
              <a:tblGrid>
                <a:gridCol w="1945304">
                  <a:extLst>
                    <a:ext uri="{9D8B030D-6E8A-4147-A177-3AD203B41FA5}">
                      <a16:colId xmlns="" xmlns:a16="http://schemas.microsoft.com/office/drawing/2014/main" val="150271044"/>
                    </a:ext>
                  </a:extLst>
                </a:gridCol>
                <a:gridCol w="1603717">
                  <a:extLst>
                    <a:ext uri="{9D8B030D-6E8A-4147-A177-3AD203B41FA5}">
                      <a16:colId xmlns="" xmlns:a16="http://schemas.microsoft.com/office/drawing/2014/main" val="1528268018"/>
                    </a:ext>
                  </a:extLst>
                </a:gridCol>
                <a:gridCol w="1294228">
                  <a:extLst>
                    <a:ext uri="{9D8B030D-6E8A-4147-A177-3AD203B41FA5}">
                      <a16:colId xmlns="" xmlns:a16="http://schemas.microsoft.com/office/drawing/2014/main" val="337972812"/>
                    </a:ext>
                  </a:extLst>
                </a:gridCol>
                <a:gridCol w="1125415">
                  <a:extLst>
                    <a:ext uri="{9D8B030D-6E8A-4147-A177-3AD203B41FA5}">
                      <a16:colId xmlns="" xmlns:a16="http://schemas.microsoft.com/office/drawing/2014/main" val="1734003881"/>
                    </a:ext>
                  </a:extLst>
                </a:gridCol>
                <a:gridCol w="1322363">
                  <a:extLst>
                    <a:ext uri="{9D8B030D-6E8A-4147-A177-3AD203B41FA5}">
                      <a16:colId xmlns="" xmlns:a16="http://schemas.microsoft.com/office/drawing/2014/main" val="2078378839"/>
                    </a:ext>
                  </a:extLst>
                </a:gridCol>
              </a:tblGrid>
              <a:tr h="463291">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Cargos</a:t>
                      </a:r>
                      <a:endParaRPr lang="es-EC"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tc>
                <a:tc>
                  <a:txBody>
                    <a:bodyPr/>
                    <a:lstStyle/>
                    <a:p>
                      <a:pPr marL="0" indent="0" algn="ctr">
                        <a:lnSpc>
                          <a:spcPct val="150000"/>
                        </a:lnSpc>
                        <a:spcBef>
                          <a:spcPts val="600"/>
                        </a:spcBef>
                        <a:spcAft>
                          <a:spcPts val="0"/>
                        </a:spcAft>
                        <a:buFont typeface="Arial" panose="020B0604020202020204" pitchFamily="34" charset="0"/>
                        <a:buNone/>
                      </a:pPr>
                      <a:r>
                        <a:rPr lang="es-EC" sz="1000" dirty="0">
                          <a:effectLst/>
                        </a:rPr>
                        <a:t>Promedio mensual ingresos</a:t>
                      </a:r>
                      <a:endParaRPr lang="es-EC"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nchor="ctr"/>
                </a:tc>
                <a:tc>
                  <a:txBody>
                    <a:bodyPr/>
                    <a:lstStyle/>
                    <a:p>
                      <a:pPr indent="450215" algn="ctr">
                        <a:lnSpc>
                          <a:spcPct val="150000"/>
                        </a:lnSpc>
                        <a:spcBef>
                          <a:spcPts val="600"/>
                        </a:spcBef>
                        <a:spcAft>
                          <a:spcPts val="0"/>
                        </a:spcAft>
                      </a:pPr>
                      <a:r>
                        <a:rPr lang="es-EC" sz="1000" dirty="0">
                          <a:effectLst/>
                        </a:rPr>
                        <a:t>Costo</a:t>
                      </a:r>
                    </a:p>
                    <a:p>
                      <a:pPr indent="450215" algn="ctr">
                        <a:lnSpc>
                          <a:spcPct val="150000"/>
                        </a:lnSpc>
                        <a:spcBef>
                          <a:spcPts val="600"/>
                        </a:spcBef>
                        <a:spcAft>
                          <a:spcPts val="0"/>
                        </a:spcAft>
                      </a:pPr>
                      <a:r>
                        <a:rPr lang="es-EC" sz="1000" dirty="0">
                          <a:effectLst/>
                        </a:rPr>
                        <a:t>día</a:t>
                      </a:r>
                      <a:endParaRPr lang="es-EC" sz="1000" b="1" dirty="0"/>
                    </a:p>
                  </a:txBody>
                  <a:tcPr marL="39878" marR="39878" marT="0" marB="0" anchor="ctr"/>
                </a:tc>
                <a:tc>
                  <a:txBody>
                    <a:bodyPr/>
                    <a:lstStyle/>
                    <a:p>
                      <a:pPr indent="450215" algn="ctr">
                        <a:lnSpc>
                          <a:spcPct val="150000"/>
                        </a:lnSpc>
                        <a:spcBef>
                          <a:spcPts val="600"/>
                        </a:spcBef>
                        <a:spcAft>
                          <a:spcPts val="0"/>
                        </a:spcAft>
                      </a:pPr>
                      <a:r>
                        <a:rPr lang="es-EC" sz="1000" dirty="0">
                          <a:effectLst/>
                        </a:rPr>
                        <a:t>Costo</a:t>
                      </a:r>
                    </a:p>
                    <a:p>
                      <a:pPr indent="450215" algn="ctr">
                        <a:lnSpc>
                          <a:spcPct val="150000"/>
                        </a:lnSpc>
                        <a:spcBef>
                          <a:spcPts val="600"/>
                        </a:spcBef>
                        <a:spcAft>
                          <a:spcPts val="0"/>
                        </a:spcAft>
                      </a:pPr>
                      <a:r>
                        <a:rPr lang="es-EC" sz="1000" dirty="0">
                          <a:effectLst/>
                        </a:rPr>
                        <a:t>hora</a:t>
                      </a:r>
                      <a:endParaRPr lang="es-EC" sz="1000" b="1" dirty="0"/>
                    </a:p>
                  </a:txBody>
                  <a:tcPr marL="39878" marR="39878" marT="0" marB="0" anchor="ctr"/>
                </a:tc>
                <a:tc>
                  <a:txBody>
                    <a:bodyPr/>
                    <a:lstStyle/>
                    <a:p>
                      <a:pPr indent="450215" algn="ctr">
                        <a:lnSpc>
                          <a:spcPct val="150000"/>
                        </a:lnSpc>
                        <a:spcBef>
                          <a:spcPts val="600"/>
                        </a:spcBef>
                        <a:spcAft>
                          <a:spcPts val="0"/>
                        </a:spcAft>
                      </a:pPr>
                      <a:r>
                        <a:rPr lang="es-EC" sz="1000" dirty="0">
                          <a:effectLst/>
                        </a:rPr>
                        <a:t>Costo</a:t>
                      </a:r>
                    </a:p>
                    <a:p>
                      <a:pPr indent="450215" algn="ctr">
                        <a:lnSpc>
                          <a:spcPct val="150000"/>
                        </a:lnSpc>
                        <a:spcBef>
                          <a:spcPts val="600"/>
                        </a:spcBef>
                        <a:spcAft>
                          <a:spcPts val="0"/>
                        </a:spcAft>
                      </a:pPr>
                      <a:r>
                        <a:rPr lang="es-EC" sz="1000" dirty="0">
                          <a:effectLst/>
                        </a:rPr>
                        <a:t>minuto</a:t>
                      </a:r>
                      <a:endParaRPr lang="es-EC" sz="1000" b="1" dirty="0"/>
                    </a:p>
                  </a:txBody>
                  <a:tcPr marL="39878" marR="39878" marT="0" marB="0" anchor="ctr"/>
                </a:tc>
                <a:extLst>
                  <a:ext uri="{0D108BD9-81ED-4DB2-BD59-A6C34878D82A}">
                    <a16:rowId xmlns="" xmlns:a16="http://schemas.microsoft.com/office/drawing/2014/main" val="3167798753"/>
                  </a:ext>
                </a:extLst>
              </a:tr>
              <a:tr h="491610">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 Guardalmacén </a:t>
                      </a:r>
                      <a:endParaRPr lang="es-EC"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tc>
                <a:tc>
                  <a:txBody>
                    <a:bodyPr/>
                    <a:lstStyle/>
                    <a:p>
                      <a:pPr indent="450215" algn="ctr">
                        <a:lnSpc>
                          <a:spcPct val="150000"/>
                        </a:lnSpc>
                        <a:spcBef>
                          <a:spcPts val="600"/>
                        </a:spcBef>
                        <a:spcAft>
                          <a:spcPts val="0"/>
                        </a:spcAft>
                      </a:pPr>
                      <a:r>
                        <a:rPr lang="es-EC" sz="1000" dirty="0">
                          <a:effectLst/>
                        </a:rPr>
                        <a:t> $986,00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nchor="ctr"/>
                </a:tc>
                <a:tc>
                  <a:txBody>
                    <a:bodyPr/>
                    <a:lstStyle/>
                    <a:p>
                      <a:pPr indent="450215" algn="ctr">
                        <a:lnSpc>
                          <a:spcPct val="150000"/>
                        </a:lnSpc>
                        <a:spcBef>
                          <a:spcPts val="600"/>
                        </a:spcBef>
                        <a:spcAft>
                          <a:spcPts val="0"/>
                        </a:spcAft>
                      </a:pPr>
                      <a:r>
                        <a:rPr lang="es-EC" sz="1000" dirty="0">
                          <a:effectLst/>
                        </a:rPr>
                        <a:t> $49,30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nchor="ctr"/>
                </a:tc>
                <a:tc>
                  <a:txBody>
                    <a:bodyPr/>
                    <a:lstStyle/>
                    <a:p>
                      <a:pPr indent="450215" algn="ctr">
                        <a:lnSpc>
                          <a:spcPct val="150000"/>
                        </a:lnSpc>
                        <a:spcBef>
                          <a:spcPts val="600"/>
                        </a:spcBef>
                        <a:spcAft>
                          <a:spcPts val="0"/>
                        </a:spcAft>
                      </a:pPr>
                      <a:r>
                        <a:rPr lang="es-EC" sz="1000">
                          <a:effectLst/>
                        </a:rPr>
                        <a:t> $6,16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nchor="ctr"/>
                </a:tc>
                <a:tc>
                  <a:txBody>
                    <a:bodyPr/>
                    <a:lstStyle/>
                    <a:p>
                      <a:pPr indent="450215" algn="ctr">
                        <a:lnSpc>
                          <a:spcPct val="150000"/>
                        </a:lnSpc>
                        <a:spcBef>
                          <a:spcPts val="600"/>
                        </a:spcBef>
                        <a:spcAft>
                          <a:spcPts val="0"/>
                        </a:spcAft>
                      </a:pPr>
                      <a:r>
                        <a:rPr lang="es-EC" sz="1000" dirty="0">
                          <a:effectLst/>
                        </a:rPr>
                        <a:t> $0,10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nchor="ctr"/>
                </a:tc>
                <a:extLst>
                  <a:ext uri="{0D108BD9-81ED-4DB2-BD59-A6C34878D82A}">
                    <a16:rowId xmlns="" xmlns:a16="http://schemas.microsoft.com/office/drawing/2014/main" val="2971894197"/>
                  </a:ext>
                </a:extLst>
              </a:tr>
              <a:tr h="479004">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 Guardalmacén de bienes</a:t>
                      </a:r>
                      <a:endParaRPr lang="es-EC"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tc>
                <a:tc>
                  <a:txBody>
                    <a:bodyPr/>
                    <a:lstStyle/>
                    <a:p>
                      <a:pPr indent="450215" algn="ctr">
                        <a:lnSpc>
                          <a:spcPct val="150000"/>
                        </a:lnSpc>
                        <a:spcBef>
                          <a:spcPts val="600"/>
                        </a:spcBef>
                        <a:spcAft>
                          <a:spcPts val="0"/>
                        </a:spcAft>
                      </a:pPr>
                      <a:r>
                        <a:rPr lang="es-EC" sz="1000" dirty="0">
                          <a:effectLst/>
                        </a:rPr>
                        <a:t> $986,00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nchor="ctr"/>
                </a:tc>
                <a:tc>
                  <a:txBody>
                    <a:bodyPr/>
                    <a:lstStyle/>
                    <a:p>
                      <a:pPr indent="450215" algn="ctr">
                        <a:lnSpc>
                          <a:spcPct val="150000"/>
                        </a:lnSpc>
                        <a:spcBef>
                          <a:spcPts val="600"/>
                        </a:spcBef>
                        <a:spcAft>
                          <a:spcPts val="0"/>
                        </a:spcAft>
                      </a:pPr>
                      <a:r>
                        <a:rPr lang="es-EC" sz="1000" dirty="0">
                          <a:effectLst/>
                        </a:rPr>
                        <a:t> $49,30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nchor="ctr"/>
                </a:tc>
                <a:tc>
                  <a:txBody>
                    <a:bodyPr/>
                    <a:lstStyle/>
                    <a:p>
                      <a:pPr indent="450215" algn="ctr">
                        <a:lnSpc>
                          <a:spcPct val="150000"/>
                        </a:lnSpc>
                        <a:spcBef>
                          <a:spcPts val="600"/>
                        </a:spcBef>
                        <a:spcAft>
                          <a:spcPts val="0"/>
                        </a:spcAft>
                      </a:pPr>
                      <a:r>
                        <a:rPr lang="es-EC" sz="1000" dirty="0">
                          <a:effectLst/>
                        </a:rPr>
                        <a:t> $6,16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nchor="ctr"/>
                </a:tc>
                <a:tc>
                  <a:txBody>
                    <a:bodyPr/>
                    <a:lstStyle/>
                    <a:p>
                      <a:pPr indent="450215" algn="ctr">
                        <a:lnSpc>
                          <a:spcPct val="150000"/>
                        </a:lnSpc>
                        <a:spcBef>
                          <a:spcPts val="600"/>
                        </a:spcBef>
                        <a:spcAft>
                          <a:spcPts val="0"/>
                        </a:spcAft>
                      </a:pPr>
                      <a:r>
                        <a:rPr lang="es-EC" sz="1000" dirty="0">
                          <a:effectLst/>
                        </a:rPr>
                        <a:t> $0,10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nchor="ctr"/>
                </a:tc>
                <a:extLst>
                  <a:ext uri="{0D108BD9-81ED-4DB2-BD59-A6C34878D82A}">
                    <a16:rowId xmlns="" xmlns:a16="http://schemas.microsoft.com/office/drawing/2014/main" val="473068646"/>
                  </a:ext>
                </a:extLst>
              </a:tr>
              <a:tr h="415978">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 Asistente ejecutiva </a:t>
                      </a:r>
                      <a:endParaRPr lang="es-EC"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tc>
                <a:tc>
                  <a:txBody>
                    <a:bodyPr/>
                    <a:lstStyle/>
                    <a:p>
                      <a:pPr indent="450215" algn="ctr">
                        <a:lnSpc>
                          <a:spcPct val="150000"/>
                        </a:lnSpc>
                        <a:spcBef>
                          <a:spcPts val="600"/>
                        </a:spcBef>
                        <a:spcAft>
                          <a:spcPts val="0"/>
                        </a:spcAft>
                      </a:pPr>
                      <a:r>
                        <a:rPr lang="es-EC" sz="1000">
                          <a:effectLst/>
                        </a:rPr>
                        <a:t> $821,74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nchor="ctr"/>
                </a:tc>
                <a:tc>
                  <a:txBody>
                    <a:bodyPr/>
                    <a:lstStyle/>
                    <a:p>
                      <a:pPr indent="450215" algn="ctr">
                        <a:lnSpc>
                          <a:spcPct val="150000"/>
                        </a:lnSpc>
                        <a:spcBef>
                          <a:spcPts val="600"/>
                        </a:spcBef>
                        <a:spcAft>
                          <a:spcPts val="0"/>
                        </a:spcAft>
                      </a:pPr>
                      <a:r>
                        <a:rPr lang="es-EC" sz="1000">
                          <a:effectLst/>
                        </a:rPr>
                        <a:t> $41,09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nchor="ctr"/>
                </a:tc>
                <a:tc>
                  <a:txBody>
                    <a:bodyPr/>
                    <a:lstStyle/>
                    <a:p>
                      <a:pPr indent="450215" algn="ctr">
                        <a:lnSpc>
                          <a:spcPct val="150000"/>
                        </a:lnSpc>
                        <a:spcBef>
                          <a:spcPts val="600"/>
                        </a:spcBef>
                        <a:spcAft>
                          <a:spcPts val="0"/>
                        </a:spcAft>
                      </a:pPr>
                      <a:r>
                        <a:rPr lang="es-EC" sz="1000">
                          <a:effectLst/>
                        </a:rPr>
                        <a:t> $5,14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nchor="ctr"/>
                </a:tc>
                <a:tc>
                  <a:txBody>
                    <a:bodyPr/>
                    <a:lstStyle/>
                    <a:p>
                      <a:pPr indent="450215" algn="ctr">
                        <a:lnSpc>
                          <a:spcPct val="150000"/>
                        </a:lnSpc>
                        <a:spcBef>
                          <a:spcPts val="600"/>
                        </a:spcBef>
                        <a:spcAft>
                          <a:spcPts val="0"/>
                        </a:spcAft>
                      </a:pPr>
                      <a:r>
                        <a:rPr lang="es-EC" sz="1000" dirty="0">
                          <a:effectLst/>
                        </a:rPr>
                        <a:t> $0,09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nchor="ctr"/>
                </a:tc>
                <a:extLst>
                  <a:ext uri="{0D108BD9-81ED-4DB2-BD59-A6C34878D82A}">
                    <a16:rowId xmlns="" xmlns:a16="http://schemas.microsoft.com/office/drawing/2014/main" val="143984296"/>
                  </a:ext>
                </a:extLst>
              </a:tr>
              <a:tr h="510370">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 Total</a:t>
                      </a:r>
                      <a:endParaRPr lang="es-EC"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tc>
                <a:tc>
                  <a:txBody>
                    <a:bodyPr/>
                    <a:lstStyle/>
                    <a:p>
                      <a:pPr indent="450215" algn="ctr">
                        <a:lnSpc>
                          <a:spcPct val="150000"/>
                        </a:lnSpc>
                        <a:spcBef>
                          <a:spcPts val="600"/>
                        </a:spcBef>
                        <a:spcAft>
                          <a:spcPts val="0"/>
                        </a:spcAft>
                      </a:pPr>
                      <a:r>
                        <a:rPr lang="es-EC" sz="1000">
                          <a:effectLst/>
                        </a:rPr>
                        <a:t> $2793,74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nchor="ctr"/>
                </a:tc>
                <a:tc>
                  <a:txBody>
                    <a:bodyPr/>
                    <a:lstStyle/>
                    <a:p>
                      <a:pPr indent="450215" algn="ctr">
                        <a:lnSpc>
                          <a:spcPct val="150000"/>
                        </a:lnSpc>
                        <a:spcBef>
                          <a:spcPts val="600"/>
                        </a:spcBef>
                        <a:spcAft>
                          <a:spcPts val="0"/>
                        </a:spcAft>
                      </a:pPr>
                      <a:r>
                        <a:rPr lang="es-EC" sz="1000" dirty="0">
                          <a:effectLst/>
                        </a:rPr>
                        <a:t> $139,69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nchor="ctr"/>
                </a:tc>
                <a:tc>
                  <a:txBody>
                    <a:bodyPr/>
                    <a:lstStyle/>
                    <a:p>
                      <a:pPr indent="450215" algn="ctr">
                        <a:lnSpc>
                          <a:spcPct val="150000"/>
                        </a:lnSpc>
                        <a:spcBef>
                          <a:spcPts val="600"/>
                        </a:spcBef>
                        <a:spcAft>
                          <a:spcPts val="0"/>
                        </a:spcAft>
                      </a:pPr>
                      <a:r>
                        <a:rPr lang="es-EC" sz="1000" dirty="0">
                          <a:effectLst/>
                        </a:rPr>
                        <a:t>$17,46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nchor="ctr"/>
                </a:tc>
                <a:tc>
                  <a:txBody>
                    <a:bodyPr/>
                    <a:lstStyle/>
                    <a:p>
                      <a:pPr indent="450215" algn="ctr">
                        <a:lnSpc>
                          <a:spcPct val="150000"/>
                        </a:lnSpc>
                        <a:spcBef>
                          <a:spcPts val="600"/>
                        </a:spcBef>
                        <a:spcAft>
                          <a:spcPts val="0"/>
                        </a:spcAft>
                      </a:pPr>
                      <a:r>
                        <a:rPr lang="es-EC" sz="1000" dirty="0">
                          <a:effectLst/>
                        </a:rPr>
                        <a:t> $0,29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878" marR="39878" marT="0" marB="0" anchor="ctr"/>
                </a:tc>
                <a:extLst>
                  <a:ext uri="{0D108BD9-81ED-4DB2-BD59-A6C34878D82A}">
                    <a16:rowId xmlns="" xmlns:a16="http://schemas.microsoft.com/office/drawing/2014/main" val="3059649605"/>
                  </a:ext>
                </a:extLst>
              </a:tr>
            </a:tbl>
          </a:graphicData>
        </a:graphic>
      </p:graphicFrame>
      <p:sp>
        <p:nvSpPr>
          <p:cNvPr id="3" name="Rectangle 1">
            <a:extLst>
              <a:ext uri="{FF2B5EF4-FFF2-40B4-BE49-F238E27FC236}">
                <a16:creationId xmlns="" xmlns:a16="http://schemas.microsoft.com/office/drawing/2014/main" id="{CDE5422E-8422-49A1-8EB5-488A28D997FE}"/>
              </a:ext>
            </a:extLst>
          </p:cNvPr>
          <p:cNvSpPr>
            <a:spLocks noChangeArrowheads="1"/>
          </p:cNvSpPr>
          <p:nvPr/>
        </p:nvSpPr>
        <p:spPr bwMode="auto">
          <a:xfrm>
            <a:off x="439762" y="866434"/>
            <a:ext cx="60792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ctr" defTabSz="914400" rtl="0" eaLnBrk="0" fontAlgn="base" latinLnBrk="0" hangingPunct="0">
              <a:lnSpc>
                <a:spcPct val="100000"/>
              </a:lnSpc>
              <a:spcBef>
                <a:spcPct val="0"/>
              </a:spcBef>
              <a:spcAft>
                <a:spcPct val="0"/>
              </a:spcAft>
              <a:buClrTx/>
              <a:buSzTx/>
              <a:buFontTx/>
              <a:buNone/>
              <a:tabLst/>
            </a:pPr>
            <a:r>
              <a:rPr kumimoji="0" lang="es-EC" altLang="es-EC" sz="16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Costo promedio del personal de comercialización del IASA I</a:t>
            </a:r>
            <a:endParaRPr kumimoji="0" lang="es-EC" altLang="es-EC" sz="1600" b="0" i="0" u="none" strike="noStrike" cap="none" normalizeH="0" baseline="0" dirty="0">
              <a:ln>
                <a:noFill/>
              </a:ln>
              <a:solidFill>
                <a:schemeClr val="tx1"/>
              </a:solidFill>
              <a:effectLst/>
              <a:latin typeface="Arial" panose="020B0604020202020204" pitchFamily="34" charset="0"/>
            </a:endParaRPr>
          </a:p>
        </p:txBody>
      </p:sp>
      <p:pic>
        <p:nvPicPr>
          <p:cNvPr id="4" name="Imagen 3">
            <a:extLst>
              <a:ext uri="{FF2B5EF4-FFF2-40B4-BE49-F238E27FC236}">
                <a16:creationId xmlns="" xmlns:a16="http://schemas.microsoft.com/office/drawing/2014/main" id="{B62066BD-C7A1-4D9C-BC1C-8AADE1B9D4AD}"/>
              </a:ext>
            </a:extLst>
          </p:cNvPr>
          <p:cNvPicPr>
            <a:picLocks noChangeAspect="1"/>
          </p:cNvPicPr>
          <p:nvPr/>
        </p:nvPicPr>
        <p:blipFill>
          <a:blip r:embed="rId3"/>
          <a:stretch>
            <a:fillRect/>
          </a:stretch>
        </p:blipFill>
        <p:spPr>
          <a:xfrm>
            <a:off x="5399867" y="4036524"/>
            <a:ext cx="2238375" cy="2047875"/>
          </a:xfrm>
          <a:prstGeom prst="rect">
            <a:avLst/>
          </a:prstGeom>
        </p:spPr>
      </p:pic>
    </p:spTree>
    <p:extLst>
      <p:ext uri="{BB962C8B-B14F-4D97-AF65-F5344CB8AC3E}">
        <p14:creationId xmlns:p14="http://schemas.microsoft.com/office/powerpoint/2010/main" val="3405509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37696" y="14068"/>
            <a:ext cx="12116608" cy="6858000"/>
          </a:xfrm>
          <a:prstGeom prst="rect">
            <a:avLst/>
          </a:prstGeom>
        </p:spPr>
      </p:pic>
      <p:graphicFrame>
        <p:nvGraphicFramePr>
          <p:cNvPr id="2" name="Marcador de contenido 1">
            <a:extLst>
              <a:ext uri="{FF2B5EF4-FFF2-40B4-BE49-F238E27FC236}">
                <a16:creationId xmlns="" xmlns:a16="http://schemas.microsoft.com/office/drawing/2014/main" id="{F59745D7-186F-41CB-807B-0402A47AABD7}"/>
              </a:ext>
            </a:extLst>
          </p:cNvPr>
          <p:cNvGraphicFramePr>
            <a:graphicFrameLocks noGrp="1"/>
          </p:cNvGraphicFramePr>
          <p:nvPr>
            <p:ph sz="half" idx="1"/>
            <p:extLst>
              <p:ext uri="{D42A27DB-BD31-4B8C-83A1-F6EECF244321}">
                <p14:modId xmlns:p14="http://schemas.microsoft.com/office/powerpoint/2010/main" val="1331421726"/>
              </p:ext>
            </p:extLst>
          </p:nvPr>
        </p:nvGraphicFramePr>
        <p:xfrm>
          <a:off x="2395562" y="612293"/>
          <a:ext cx="7007746" cy="5620831"/>
        </p:xfrm>
        <a:graphic>
          <a:graphicData uri="http://schemas.openxmlformats.org/drawingml/2006/table">
            <a:tbl>
              <a:tblPr firstRow="1" firstCol="1" bandRow="1">
                <a:tableStyleId>{BDBED569-4797-4DF1-A0F4-6AAB3CD982D8}</a:tableStyleId>
              </a:tblPr>
              <a:tblGrid>
                <a:gridCol w="1600740">
                  <a:extLst>
                    <a:ext uri="{9D8B030D-6E8A-4147-A177-3AD203B41FA5}">
                      <a16:colId xmlns="" xmlns:a16="http://schemas.microsoft.com/office/drawing/2014/main" val="808748952"/>
                    </a:ext>
                  </a:extLst>
                </a:gridCol>
                <a:gridCol w="2472734">
                  <a:extLst>
                    <a:ext uri="{9D8B030D-6E8A-4147-A177-3AD203B41FA5}">
                      <a16:colId xmlns="" xmlns:a16="http://schemas.microsoft.com/office/drawing/2014/main" val="3443709063"/>
                    </a:ext>
                  </a:extLst>
                </a:gridCol>
                <a:gridCol w="954297">
                  <a:extLst>
                    <a:ext uri="{9D8B030D-6E8A-4147-A177-3AD203B41FA5}">
                      <a16:colId xmlns="" xmlns:a16="http://schemas.microsoft.com/office/drawing/2014/main" val="1289826792"/>
                    </a:ext>
                  </a:extLst>
                </a:gridCol>
                <a:gridCol w="888154">
                  <a:extLst>
                    <a:ext uri="{9D8B030D-6E8A-4147-A177-3AD203B41FA5}">
                      <a16:colId xmlns="" xmlns:a16="http://schemas.microsoft.com/office/drawing/2014/main" val="1305121785"/>
                    </a:ext>
                  </a:extLst>
                </a:gridCol>
                <a:gridCol w="1091821">
                  <a:extLst>
                    <a:ext uri="{9D8B030D-6E8A-4147-A177-3AD203B41FA5}">
                      <a16:colId xmlns="" xmlns:a16="http://schemas.microsoft.com/office/drawing/2014/main" val="4215564609"/>
                    </a:ext>
                  </a:extLst>
                </a:gridCol>
              </a:tblGrid>
              <a:tr h="303003">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latin typeface="+mj-lt"/>
                        </a:rPr>
                        <a:t>Áreas</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latin typeface="+mj-lt"/>
                        </a:rPr>
                        <a:t>Instalaciones</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latin typeface="+mj-lt"/>
                        </a:rPr>
                        <a:t>Total consumo mes KW/h</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algn="ctr">
                        <a:lnSpc>
                          <a:spcPct val="100000"/>
                        </a:lnSpc>
                      </a:pPr>
                      <a:r>
                        <a:rPr lang="es-EC" sz="800" dirty="0">
                          <a:effectLst/>
                          <a:latin typeface="+mj-lt"/>
                        </a:rPr>
                        <a:t>Costo KW/h</a:t>
                      </a:r>
                      <a:endParaRPr lang="es-EC" sz="800" dirty="0">
                        <a:latin typeface="+mj-lt"/>
                      </a:endParaRPr>
                    </a:p>
                  </a:txBody>
                  <a:tcPr marL="16617" marR="16617" marT="0" marB="0"/>
                </a:tc>
                <a:tc>
                  <a:txBody>
                    <a:bodyPr/>
                    <a:lstStyle/>
                    <a:p>
                      <a:pPr algn="ctr"/>
                      <a:r>
                        <a:rPr lang="es-EC" sz="800" dirty="0">
                          <a:effectLst/>
                          <a:latin typeface="+mj-lt"/>
                        </a:rPr>
                        <a:t>Costo mes energía</a:t>
                      </a:r>
                      <a:endParaRPr lang="es-EC" sz="800" dirty="0">
                        <a:latin typeface="+mj-lt"/>
                      </a:endParaRPr>
                    </a:p>
                  </a:txBody>
                  <a:tcPr marL="16617" marR="16617" marT="0" marB="0"/>
                </a:tc>
                <a:extLst>
                  <a:ext uri="{0D108BD9-81ED-4DB2-BD59-A6C34878D82A}">
                    <a16:rowId xmlns="" xmlns:a16="http://schemas.microsoft.com/office/drawing/2014/main" val="3517780629"/>
                  </a:ext>
                </a:extLst>
              </a:tr>
              <a:tr h="228501">
                <a:tc rowSpan="7">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Administrativa</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Oficina de producción </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a:effectLst/>
                          <a:latin typeface="+mj-lt"/>
                        </a:rPr>
                        <a:t>26.9</a:t>
                      </a:r>
                      <a:endParaRPr lang="es-EC" sz="80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$0.08</a:t>
                      </a:r>
                    </a:p>
                  </a:txBody>
                  <a:tcPr marL="68580" marR="68580" marT="0" marB="0"/>
                </a:tc>
                <a:tc>
                  <a:txBody>
                    <a:bodyPr/>
                    <a:lstStyle/>
                    <a:p>
                      <a:pPr indent="450215" algn="r">
                        <a:lnSpc>
                          <a:spcPct val="150000"/>
                        </a:lnSpc>
                        <a:spcBef>
                          <a:spcPts val="600"/>
                        </a:spcBef>
                        <a:spcAft>
                          <a:spcPts val="0"/>
                        </a:spcAft>
                      </a:pPr>
                      <a:r>
                        <a:rPr lang="es-EC" sz="800" b="1">
                          <a:solidFill>
                            <a:srgbClr val="000000"/>
                          </a:solidFill>
                          <a:effectLst/>
                          <a:latin typeface="+mj-lt"/>
                          <a:ea typeface="Calibri" panose="020F0502020204030204" pitchFamily="34" charset="0"/>
                          <a:cs typeface="Times New Roman" panose="02020603050405020304" pitchFamily="18" charset="0"/>
                        </a:rPr>
                        <a:t>$2.10</a:t>
                      </a:r>
                      <a:endParaRPr lang="es-EC" sz="8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904745646"/>
                  </a:ext>
                </a:extLst>
              </a:tr>
              <a:tr h="1167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Oficina de contabilidad</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a:effectLst/>
                          <a:latin typeface="+mj-lt"/>
                        </a:rPr>
                        <a:t>22.4</a:t>
                      </a:r>
                      <a:endParaRPr lang="es-EC" sz="80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Calibri" panose="020F0502020204030204" pitchFamily="34" charset="0"/>
                          <a:cs typeface="Times New Roman" panose="02020603050405020304" pitchFamily="18" charset="0"/>
                        </a:rPr>
                        <a:t>$0.08</a:t>
                      </a:r>
                    </a:p>
                  </a:txBody>
                  <a:tcPr marL="68580" marR="68580" marT="0" marB="0"/>
                </a:tc>
                <a:tc>
                  <a:txBody>
                    <a:bodyPr/>
                    <a:lstStyle/>
                    <a:p>
                      <a:pPr indent="450215" algn="r">
                        <a:lnSpc>
                          <a:spcPct val="150000"/>
                        </a:lnSpc>
                        <a:spcBef>
                          <a:spcPts val="600"/>
                        </a:spcBef>
                        <a:spcAft>
                          <a:spcPts val="0"/>
                        </a:spcAft>
                      </a:pPr>
                      <a:r>
                        <a:rPr lang="es-EC" sz="800">
                          <a:solidFill>
                            <a:srgbClr val="000000"/>
                          </a:solidFill>
                          <a:effectLst/>
                          <a:latin typeface="+mj-lt"/>
                          <a:ea typeface="Calibri" panose="020F0502020204030204" pitchFamily="34" charset="0"/>
                          <a:cs typeface="Times New Roman" panose="02020603050405020304" pitchFamily="18" charset="0"/>
                        </a:rPr>
                        <a:t>$1.75</a:t>
                      </a:r>
                    </a:p>
                  </a:txBody>
                  <a:tcPr marL="68580" marR="68580" marT="0" marB="0"/>
                </a:tc>
                <a:extLst>
                  <a:ext uri="{0D108BD9-81ED-4DB2-BD59-A6C34878D82A}">
                    <a16:rowId xmlns="" xmlns:a16="http://schemas.microsoft.com/office/drawing/2014/main" val="3124676505"/>
                  </a:ext>
                </a:extLst>
              </a:tr>
              <a:tr h="1167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Oficina de bienes y compras</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a:effectLst/>
                          <a:latin typeface="+mj-lt"/>
                        </a:rPr>
                        <a:t>25.6</a:t>
                      </a:r>
                      <a:endParaRPr lang="es-EC" sz="80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Calibri" panose="020F0502020204030204" pitchFamily="34" charset="0"/>
                          <a:cs typeface="Times New Roman" panose="02020603050405020304" pitchFamily="18" charset="0"/>
                        </a:rPr>
                        <a:t>$0.08</a:t>
                      </a:r>
                    </a:p>
                  </a:txBody>
                  <a:tcPr marL="68580" marR="68580" marT="0" marB="0"/>
                </a:tc>
                <a:tc>
                  <a:txBody>
                    <a:bodyPr/>
                    <a:lstStyle/>
                    <a:p>
                      <a:pPr indent="450215" algn="r">
                        <a:lnSpc>
                          <a:spcPct val="150000"/>
                        </a:lnSpc>
                        <a:spcBef>
                          <a:spcPts val="600"/>
                        </a:spcBef>
                        <a:spcAft>
                          <a:spcPts val="0"/>
                        </a:spcAft>
                      </a:pPr>
                      <a:r>
                        <a:rPr lang="es-EC" sz="800">
                          <a:solidFill>
                            <a:srgbClr val="000000"/>
                          </a:solidFill>
                          <a:effectLst/>
                          <a:latin typeface="+mj-lt"/>
                          <a:ea typeface="Calibri" panose="020F0502020204030204" pitchFamily="34" charset="0"/>
                          <a:cs typeface="Times New Roman" panose="02020603050405020304" pitchFamily="18" charset="0"/>
                        </a:rPr>
                        <a:t>$2.00</a:t>
                      </a:r>
                    </a:p>
                  </a:txBody>
                  <a:tcPr marL="68580" marR="68580" marT="0" marB="0"/>
                </a:tc>
                <a:extLst>
                  <a:ext uri="{0D108BD9-81ED-4DB2-BD59-A6C34878D82A}">
                    <a16:rowId xmlns="" xmlns:a16="http://schemas.microsoft.com/office/drawing/2014/main" val="2340651903"/>
                  </a:ext>
                </a:extLst>
              </a:tr>
              <a:tr h="1167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Oficina de talento humano </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a:effectLst/>
                          <a:latin typeface="+mj-lt"/>
                        </a:rPr>
                        <a:t>24.6</a:t>
                      </a:r>
                      <a:endParaRPr lang="es-EC" sz="80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Calibri" panose="020F0502020204030204" pitchFamily="34" charset="0"/>
                          <a:cs typeface="Times New Roman" panose="02020603050405020304" pitchFamily="18" charset="0"/>
                        </a:rPr>
                        <a:t>$0.08</a:t>
                      </a:r>
                    </a:p>
                  </a:txBody>
                  <a:tcPr marL="68580" marR="68580" marT="0" marB="0"/>
                </a:tc>
                <a:tc>
                  <a:txBody>
                    <a:bodyPr/>
                    <a:lstStyle/>
                    <a:p>
                      <a:pPr indent="450215" algn="r">
                        <a:lnSpc>
                          <a:spcPct val="150000"/>
                        </a:lnSpc>
                        <a:spcBef>
                          <a:spcPts val="600"/>
                        </a:spcBef>
                        <a:spcAft>
                          <a:spcPts val="0"/>
                        </a:spcAft>
                      </a:pPr>
                      <a:r>
                        <a:rPr lang="es-EC" sz="800">
                          <a:solidFill>
                            <a:srgbClr val="000000"/>
                          </a:solidFill>
                          <a:effectLst/>
                          <a:latin typeface="+mj-lt"/>
                          <a:ea typeface="Calibri" panose="020F0502020204030204" pitchFamily="34" charset="0"/>
                          <a:cs typeface="Times New Roman" panose="02020603050405020304" pitchFamily="18" charset="0"/>
                        </a:rPr>
                        <a:t>$1.92</a:t>
                      </a:r>
                    </a:p>
                  </a:txBody>
                  <a:tcPr marL="68580" marR="68580" marT="0" marB="0"/>
                </a:tc>
                <a:extLst>
                  <a:ext uri="{0D108BD9-81ED-4DB2-BD59-A6C34878D82A}">
                    <a16:rowId xmlns="" xmlns:a16="http://schemas.microsoft.com/office/drawing/2014/main" val="512866010"/>
                  </a:ext>
                </a:extLst>
              </a:tr>
              <a:tr h="1167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Archivo </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a:effectLst/>
                          <a:latin typeface="+mj-lt"/>
                        </a:rPr>
                        <a:t>22.4</a:t>
                      </a:r>
                      <a:endParaRPr lang="es-EC" sz="80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Calibri" panose="020F0502020204030204" pitchFamily="34" charset="0"/>
                          <a:cs typeface="Times New Roman" panose="02020603050405020304" pitchFamily="18" charset="0"/>
                        </a:rPr>
                        <a:t>$0.08</a:t>
                      </a:r>
                    </a:p>
                  </a:txBody>
                  <a:tcPr marL="68580" marR="68580" marT="0" marB="0"/>
                </a:tc>
                <a:tc>
                  <a:txBody>
                    <a:bodyPr/>
                    <a:lstStyle/>
                    <a:p>
                      <a:pPr indent="450215" algn="r">
                        <a:lnSpc>
                          <a:spcPct val="150000"/>
                        </a:lnSpc>
                        <a:spcBef>
                          <a:spcPts val="600"/>
                        </a:spcBef>
                        <a:spcAft>
                          <a:spcPts val="0"/>
                        </a:spcAft>
                      </a:pPr>
                      <a:r>
                        <a:rPr lang="es-EC" sz="800">
                          <a:solidFill>
                            <a:srgbClr val="000000"/>
                          </a:solidFill>
                          <a:effectLst/>
                          <a:latin typeface="+mj-lt"/>
                          <a:ea typeface="Calibri" panose="020F0502020204030204" pitchFamily="34" charset="0"/>
                          <a:cs typeface="Times New Roman" panose="02020603050405020304" pitchFamily="18" charset="0"/>
                        </a:rPr>
                        <a:t>$1.75</a:t>
                      </a:r>
                    </a:p>
                  </a:txBody>
                  <a:tcPr marL="68580" marR="68580" marT="0" marB="0"/>
                </a:tc>
                <a:extLst>
                  <a:ext uri="{0D108BD9-81ED-4DB2-BD59-A6C34878D82A}">
                    <a16:rowId xmlns="" xmlns:a16="http://schemas.microsoft.com/office/drawing/2014/main" val="648091002"/>
                  </a:ext>
                </a:extLst>
              </a:tr>
              <a:tr h="1167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Oficina de mantenimiento </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a:effectLst/>
                          <a:latin typeface="+mj-lt"/>
                        </a:rPr>
                        <a:t>25.6</a:t>
                      </a:r>
                      <a:endParaRPr lang="es-EC" sz="80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$0.08</a:t>
                      </a:r>
                    </a:p>
                  </a:txBody>
                  <a:tcPr marL="68580" marR="68580" marT="0" marB="0"/>
                </a:tc>
                <a:tc>
                  <a:txBody>
                    <a:bodyPr/>
                    <a:lstStyle/>
                    <a:p>
                      <a:pPr indent="450215" algn="r">
                        <a:lnSpc>
                          <a:spcPct val="150000"/>
                        </a:lnSpc>
                        <a:spcBef>
                          <a:spcPts val="600"/>
                        </a:spcBef>
                        <a:spcAft>
                          <a:spcPts val="0"/>
                        </a:spcAft>
                      </a:pPr>
                      <a:r>
                        <a:rPr lang="es-EC" sz="800">
                          <a:solidFill>
                            <a:srgbClr val="000000"/>
                          </a:solidFill>
                          <a:effectLst/>
                          <a:latin typeface="+mj-lt"/>
                          <a:ea typeface="Calibri" panose="020F0502020204030204" pitchFamily="34" charset="0"/>
                          <a:cs typeface="Times New Roman" panose="02020603050405020304" pitchFamily="18" charset="0"/>
                        </a:rPr>
                        <a:t>$2.00</a:t>
                      </a:r>
                    </a:p>
                  </a:txBody>
                  <a:tcPr marL="68580" marR="68580" marT="0" marB="0"/>
                </a:tc>
                <a:extLst>
                  <a:ext uri="{0D108BD9-81ED-4DB2-BD59-A6C34878D82A}">
                    <a16:rowId xmlns="" xmlns:a16="http://schemas.microsoft.com/office/drawing/2014/main" val="3777614349"/>
                  </a:ext>
                </a:extLst>
              </a:tr>
              <a:tr h="1167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Suman</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a:effectLst/>
                          <a:latin typeface="+mj-lt"/>
                        </a:rPr>
                        <a:t> </a:t>
                      </a:r>
                      <a:endParaRPr lang="es-EC" sz="80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800" b="1">
                          <a:solidFill>
                            <a:srgbClr val="000000"/>
                          </a:solidFill>
                          <a:effectLst/>
                          <a:latin typeface="+mj-lt"/>
                          <a:ea typeface="Calibri" panose="020F0502020204030204" pitchFamily="34" charset="0"/>
                          <a:cs typeface="Times New Roman" panose="02020603050405020304" pitchFamily="18" charset="0"/>
                        </a:rPr>
                        <a:t>$11.51</a:t>
                      </a:r>
                      <a:endParaRPr lang="es-EC" sz="8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754505211"/>
                  </a:ext>
                </a:extLst>
              </a:tr>
              <a:tr h="0">
                <a:tc rowSpan="2">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Taller de apicultura</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 No utilizan luminarias </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dirty="0">
                          <a:effectLst/>
                          <a:latin typeface="+mj-lt"/>
                        </a:rPr>
                        <a:t>0</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$0.08</a:t>
                      </a:r>
                    </a:p>
                  </a:txBody>
                  <a:tcPr marL="68580" marR="68580" marT="0" marB="0"/>
                </a:tc>
                <a:tc>
                  <a:txBody>
                    <a:bodyPr/>
                    <a:lstStyle/>
                    <a:p>
                      <a:pPr indent="450215" algn="r">
                        <a:lnSpc>
                          <a:spcPct val="150000"/>
                        </a:lnSpc>
                        <a:spcBef>
                          <a:spcPts val="600"/>
                        </a:spcBef>
                        <a:spcAft>
                          <a:spcPts val="0"/>
                        </a:spcAft>
                      </a:pPr>
                      <a:r>
                        <a:rPr lang="es-EC" sz="800" dirty="0">
                          <a:solidFill>
                            <a:srgbClr val="000000"/>
                          </a:solidFill>
                          <a:effectLst/>
                          <a:latin typeface="+mj-lt"/>
                          <a:ea typeface="Calibri" panose="020F0502020204030204" pitchFamily="34" charset="0"/>
                          <a:cs typeface="Times New Roman" panose="02020603050405020304" pitchFamily="18" charset="0"/>
                        </a:rPr>
                        <a:t>$0</a:t>
                      </a:r>
                    </a:p>
                  </a:txBody>
                  <a:tcPr marL="68580" marR="68580" marT="0" marB="0"/>
                </a:tc>
                <a:extLst>
                  <a:ext uri="{0D108BD9-81ED-4DB2-BD59-A6C34878D82A}">
                    <a16:rowId xmlns="" xmlns:a16="http://schemas.microsoft.com/office/drawing/2014/main" val="3219894797"/>
                  </a:ext>
                </a:extLst>
              </a:tr>
              <a:tr h="1167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Suman</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a:effectLst/>
                          <a:latin typeface="+mj-lt"/>
                        </a:rPr>
                        <a:t> </a:t>
                      </a:r>
                      <a:endParaRPr lang="es-EC" sz="80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800" b="1" dirty="0">
                          <a:solidFill>
                            <a:srgbClr val="000000"/>
                          </a:solidFill>
                          <a:effectLst/>
                          <a:latin typeface="+mj-lt"/>
                          <a:ea typeface="Calibri" panose="020F0502020204030204" pitchFamily="34" charset="0"/>
                          <a:cs typeface="Times New Roman" panose="02020603050405020304" pitchFamily="18" charset="0"/>
                        </a:rPr>
                        <a:t>$0</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43345679"/>
                  </a:ext>
                </a:extLst>
              </a:tr>
              <a:tr h="199525">
                <a:tc rowSpan="2">
                  <a:txBody>
                    <a:bodyPr/>
                    <a:lstStyle/>
                    <a:p>
                      <a:pPr marL="0" indent="0" algn="l">
                        <a:lnSpc>
                          <a:spcPct val="100000"/>
                        </a:lnSpc>
                        <a:spcBef>
                          <a:spcPts val="600"/>
                        </a:spcBef>
                        <a:spcAft>
                          <a:spcPts val="0"/>
                        </a:spcAft>
                        <a:buFont typeface="Arial" panose="020B0604020202020204" pitchFamily="34" charset="0"/>
                        <a:buNone/>
                      </a:pPr>
                      <a:endParaRPr lang="es-EC" sz="800" dirty="0">
                        <a:effectLst/>
                        <a:latin typeface="+mj-lt"/>
                      </a:endParaRPr>
                    </a:p>
                    <a:p>
                      <a:pPr marL="0" indent="0" algn="l">
                        <a:lnSpc>
                          <a:spcPct val="100000"/>
                        </a:lnSpc>
                        <a:spcBef>
                          <a:spcPts val="600"/>
                        </a:spcBef>
                        <a:spcAft>
                          <a:spcPts val="0"/>
                        </a:spcAft>
                        <a:buFont typeface="Arial" panose="020B0604020202020204" pitchFamily="34" charset="0"/>
                        <a:buNone/>
                      </a:pPr>
                      <a:r>
                        <a:rPr lang="es-EC" sz="800" dirty="0">
                          <a:effectLst/>
                          <a:latin typeface="+mj-lt"/>
                        </a:rPr>
                        <a:t>Taller de avicultura</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Galpones </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dirty="0">
                          <a:effectLst/>
                          <a:latin typeface="+mj-lt"/>
                        </a:rPr>
                        <a:t> 241.9</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$0.10</a:t>
                      </a:r>
                    </a:p>
                  </a:txBody>
                  <a:tcPr marL="68580" marR="68580" marT="0" marB="0"/>
                </a:tc>
                <a:tc>
                  <a:txBody>
                    <a:bodyPr/>
                    <a:lstStyle/>
                    <a:p>
                      <a:pPr indent="450215" algn="r">
                        <a:lnSpc>
                          <a:spcPct val="150000"/>
                        </a:lnSpc>
                        <a:spcBef>
                          <a:spcPts val="600"/>
                        </a:spcBef>
                        <a:spcAft>
                          <a:spcPts val="0"/>
                        </a:spcAft>
                      </a:pPr>
                      <a:r>
                        <a:rPr lang="es-EC" sz="800" dirty="0">
                          <a:solidFill>
                            <a:srgbClr val="000000"/>
                          </a:solidFill>
                          <a:effectLst/>
                          <a:latin typeface="+mj-lt"/>
                          <a:ea typeface="Calibri" panose="020F0502020204030204" pitchFamily="34" charset="0"/>
                          <a:cs typeface="Times New Roman" panose="02020603050405020304" pitchFamily="18" charset="0"/>
                        </a:rPr>
                        <a:t>$23.95</a:t>
                      </a:r>
                    </a:p>
                  </a:txBody>
                  <a:tcPr marL="68580" marR="68580" marT="0" marB="0"/>
                </a:tc>
                <a:extLst>
                  <a:ext uri="{0D108BD9-81ED-4DB2-BD59-A6C34878D82A}">
                    <a16:rowId xmlns="" xmlns:a16="http://schemas.microsoft.com/office/drawing/2014/main" val="2456808625"/>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Suman</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dirty="0">
                          <a:effectLst/>
                          <a:latin typeface="+mj-lt"/>
                        </a:rPr>
                        <a:t> </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endParaRPr lang="es-EC" sz="800" b="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1" dirty="0">
                          <a:solidFill>
                            <a:srgbClr val="000000"/>
                          </a:solidFill>
                          <a:effectLst/>
                          <a:latin typeface="+mj-lt"/>
                          <a:ea typeface="Calibri" panose="020F0502020204030204" pitchFamily="34" charset="0"/>
                          <a:cs typeface="Times New Roman" panose="02020603050405020304" pitchFamily="18" charset="0"/>
                        </a:rPr>
                        <a:t>$23.95</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343567920"/>
                  </a:ext>
                </a:extLst>
              </a:tr>
              <a:tr h="199525">
                <a:tc rowSpan="3">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 </a:t>
                      </a:r>
                    </a:p>
                    <a:p>
                      <a:pPr marL="0" indent="0" algn="l">
                        <a:lnSpc>
                          <a:spcPct val="100000"/>
                        </a:lnSpc>
                        <a:spcBef>
                          <a:spcPts val="600"/>
                        </a:spcBef>
                        <a:spcAft>
                          <a:spcPts val="0"/>
                        </a:spcAft>
                        <a:buFont typeface="Arial" panose="020B0604020202020204" pitchFamily="34" charset="0"/>
                        <a:buNone/>
                      </a:pPr>
                      <a:r>
                        <a:rPr lang="es-EC" sz="800" dirty="0">
                          <a:effectLst/>
                          <a:latin typeface="+mj-lt"/>
                        </a:rPr>
                        <a:t>Taller de ovinos </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Bodega </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dirty="0">
                          <a:effectLst/>
                          <a:latin typeface="+mj-lt"/>
                        </a:rPr>
                        <a:t> 230.4</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$0.10</a:t>
                      </a:r>
                    </a:p>
                  </a:txBody>
                  <a:tcPr marL="68580" marR="68580" marT="0" marB="0"/>
                </a:tc>
                <a:tc>
                  <a:txBody>
                    <a:bodyPr/>
                    <a:lstStyle/>
                    <a:p>
                      <a:pPr indent="450215" algn="r">
                        <a:lnSpc>
                          <a:spcPct val="150000"/>
                        </a:lnSpc>
                        <a:spcBef>
                          <a:spcPts val="600"/>
                        </a:spcBef>
                        <a:spcAft>
                          <a:spcPts val="0"/>
                        </a:spcAft>
                      </a:pPr>
                      <a:r>
                        <a:rPr lang="es-EC" sz="800" dirty="0">
                          <a:solidFill>
                            <a:srgbClr val="000000"/>
                          </a:solidFill>
                          <a:effectLst/>
                          <a:latin typeface="+mj-lt"/>
                          <a:ea typeface="Calibri" panose="020F0502020204030204" pitchFamily="34" charset="0"/>
                          <a:cs typeface="Times New Roman" panose="02020603050405020304" pitchFamily="18" charset="0"/>
                        </a:rPr>
                        <a:t>$22.81</a:t>
                      </a:r>
                    </a:p>
                  </a:txBody>
                  <a:tcPr marL="68580" marR="68580" marT="0" marB="0"/>
                </a:tc>
                <a:extLst>
                  <a:ext uri="{0D108BD9-81ED-4DB2-BD59-A6C34878D82A}">
                    <a16:rowId xmlns="" xmlns:a16="http://schemas.microsoft.com/office/drawing/2014/main" val="2980983068"/>
                  </a:ext>
                </a:extLst>
              </a:tr>
              <a:tr h="1167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Corrales</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dirty="0">
                          <a:effectLst/>
                          <a:latin typeface="+mj-lt"/>
                        </a:rPr>
                        <a:t>75.6</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$0.08</a:t>
                      </a:r>
                    </a:p>
                  </a:txBody>
                  <a:tcPr marL="68580" marR="68580" marT="0" marB="0"/>
                </a:tc>
                <a:tc>
                  <a:txBody>
                    <a:bodyPr/>
                    <a:lstStyle/>
                    <a:p>
                      <a:pPr indent="450215" algn="r">
                        <a:lnSpc>
                          <a:spcPct val="150000"/>
                        </a:lnSpc>
                        <a:spcBef>
                          <a:spcPts val="600"/>
                        </a:spcBef>
                        <a:spcAft>
                          <a:spcPts val="0"/>
                        </a:spcAft>
                      </a:pPr>
                      <a:r>
                        <a:rPr lang="es-EC" sz="800" dirty="0">
                          <a:solidFill>
                            <a:srgbClr val="000000"/>
                          </a:solidFill>
                          <a:effectLst/>
                          <a:latin typeface="+mj-lt"/>
                          <a:ea typeface="Calibri" panose="020F0502020204030204" pitchFamily="34" charset="0"/>
                          <a:cs typeface="Times New Roman" panose="02020603050405020304" pitchFamily="18" charset="0"/>
                        </a:rPr>
                        <a:t>$6.12</a:t>
                      </a:r>
                    </a:p>
                  </a:txBody>
                  <a:tcPr marL="68580" marR="68580" marT="0" marB="0"/>
                </a:tc>
                <a:extLst>
                  <a:ext uri="{0D108BD9-81ED-4DB2-BD59-A6C34878D82A}">
                    <a16:rowId xmlns="" xmlns:a16="http://schemas.microsoft.com/office/drawing/2014/main" val="1523856736"/>
                  </a:ext>
                </a:extLst>
              </a:tr>
              <a:tr h="1167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Suman</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dirty="0">
                          <a:effectLst/>
                          <a:latin typeface="+mj-lt"/>
                        </a:rPr>
                        <a:t> </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800" b="1" dirty="0">
                          <a:solidFill>
                            <a:srgbClr val="000000"/>
                          </a:solidFill>
                          <a:effectLst/>
                          <a:latin typeface="+mj-lt"/>
                          <a:ea typeface="Calibri" panose="020F0502020204030204" pitchFamily="34" charset="0"/>
                          <a:cs typeface="Times New Roman" panose="02020603050405020304" pitchFamily="18" charset="0"/>
                        </a:rPr>
                        <a:t>$28.93</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401659776"/>
                  </a:ext>
                </a:extLst>
              </a:tr>
              <a:tr h="199525">
                <a:tc rowSpan="2">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 </a:t>
                      </a:r>
                    </a:p>
                    <a:p>
                      <a:pPr marL="0" indent="0" algn="l">
                        <a:lnSpc>
                          <a:spcPct val="100000"/>
                        </a:lnSpc>
                        <a:spcBef>
                          <a:spcPts val="600"/>
                        </a:spcBef>
                        <a:spcAft>
                          <a:spcPts val="0"/>
                        </a:spcAft>
                        <a:buFont typeface="Arial" panose="020B0604020202020204" pitchFamily="34" charset="0"/>
                        <a:buNone/>
                      </a:pPr>
                      <a:r>
                        <a:rPr lang="es-EC" sz="800" dirty="0">
                          <a:effectLst/>
                          <a:latin typeface="+mj-lt"/>
                        </a:rPr>
                        <a:t>Taller de porcinos</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 Cuartos </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dirty="0">
                          <a:effectLst/>
                          <a:latin typeface="+mj-lt"/>
                        </a:rPr>
                        <a:t>288.0</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$0.10</a:t>
                      </a:r>
                    </a:p>
                  </a:txBody>
                  <a:tcPr marL="68580" marR="68580" marT="0" marB="0"/>
                </a:tc>
                <a:tc>
                  <a:txBody>
                    <a:bodyPr/>
                    <a:lstStyle/>
                    <a:p>
                      <a:pPr indent="450215" algn="r">
                        <a:lnSpc>
                          <a:spcPct val="150000"/>
                        </a:lnSpc>
                        <a:spcBef>
                          <a:spcPts val="600"/>
                        </a:spcBef>
                        <a:spcAft>
                          <a:spcPts val="0"/>
                        </a:spcAft>
                      </a:pPr>
                      <a:r>
                        <a:rPr lang="es-EC" sz="800" dirty="0">
                          <a:solidFill>
                            <a:srgbClr val="000000"/>
                          </a:solidFill>
                          <a:effectLst/>
                          <a:latin typeface="+mj-lt"/>
                          <a:ea typeface="Calibri" panose="020F0502020204030204" pitchFamily="34" charset="0"/>
                          <a:cs typeface="Times New Roman" panose="02020603050405020304" pitchFamily="18" charset="0"/>
                        </a:rPr>
                        <a:t>$29.09</a:t>
                      </a:r>
                    </a:p>
                  </a:txBody>
                  <a:tcPr marL="68580" marR="68580" marT="0" marB="0"/>
                </a:tc>
                <a:extLst>
                  <a:ext uri="{0D108BD9-81ED-4DB2-BD59-A6C34878D82A}">
                    <a16:rowId xmlns="" xmlns:a16="http://schemas.microsoft.com/office/drawing/2014/main" val="422465009"/>
                  </a:ext>
                </a:extLst>
              </a:tr>
              <a:tr h="1167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Suman</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dirty="0">
                          <a:effectLst/>
                          <a:latin typeface="+mj-lt"/>
                        </a:rPr>
                        <a:t> </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800" b="1" dirty="0">
                          <a:solidFill>
                            <a:srgbClr val="000000"/>
                          </a:solidFill>
                          <a:effectLst/>
                          <a:latin typeface="+mj-lt"/>
                          <a:ea typeface="Calibri" panose="020F0502020204030204" pitchFamily="34" charset="0"/>
                          <a:cs typeface="Times New Roman" panose="02020603050405020304" pitchFamily="18" charset="0"/>
                        </a:rPr>
                        <a:t>$29.09</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037451751"/>
                  </a:ext>
                </a:extLst>
              </a:tr>
              <a:tr h="199525">
                <a:tc rowSpan="4">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 </a:t>
                      </a:r>
                    </a:p>
                    <a:p>
                      <a:pPr marL="0" indent="0" algn="l">
                        <a:lnSpc>
                          <a:spcPct val="100000"/>
                        </a:lnSpc>
                        <a:spcBef>
                          <a:spcPts val="600"/>
                        </a:spcBef>
                        <a:spcAft>
                          <a:spcPts val="0"/>
                        </a:spcAft>
                        <a:buFont typeface="Arial" panose="020B0604020202020204" pitchFamily="34" charset="0"/>
                        <a:buNone/>
                      </a:pPr>
                      <a:r>
                        <a:rPr lang="es-EC" sz="800" dirty="0">
                          <a:effectLst/>
                          <a:latin typeface="+mj-lt"/>
                        </a:rPr>
                        <a:t>Taller de ganadería</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Galpones</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dirty="0">
                          <a:effectLst/>
                          <a:latin typeface="+mj-lt"/>
                        </a:rPr>
                        <a:t>518.4</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$0.13</a:t>
                      </a:r>
                    </a:p>
                  </a:txBody>
                  <a:tcPr marL="68580" marR="68580" marT="0" marB="0"/>
                </a:tc>
                <a:tc>
                  <a:txBody>
                    <a:bodyPr/>
                    <a:lstStyle/>
                    <a:p>
                      <a:pPr indent="450215" algn="r">
                        <a:lnSpc>
                          <a:spcPct val="150000"/>
                        </a:lnSpc>
                        <a:spcBef>
                          <a:spcPts val="600"/>
                        </a:spcBef>
                        <a:spcAft>
                          <a:spcPts val="0"/>
                        </a:spcAft>
                      </a:pPr>
                      <a:r>
                        <a:rPr lang="es-EC" sz="800" dirty="0">
                          <a:solidFill>
                            <a:srgbClr val="000000"/>
                          </a:solidFill>
                          <a:effectLst/>
                          <a:latin typeface="+mj-lt"/>
                          <a:ea typeface="Calibri" panose="020F0502020204030204" pitchFamily="34" charset="0"/>
                          <a:cs typeface="Times New Roman" panose="02020603050405020304" pitchFamily="18" charset="0"/>
                        </a:rPr>
                        <a:t>$66.61</a:t>
                      </a:r>
                    </a:p>
                  </a:txBody>
                  <a:tcPr marL="68580" marR="68580" marT="0" marB="0"/>
                </a:tc>
                <a:extLst>
                  <a:ext uri="{0D108BD9-81ED-4DB2-BD59-A6C34878D82A}">
                    <a16:rowId xmlns="" xmlns:a16="http://schemas.microsoft.com/office/drawing/2014/main" val="3438282432"/>
                  </a:ext>
                </a:extLst>
              </a:tr>
              <a:tr h="1167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Bodega</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dirty="0">
                          <a:effectLst/>
                          <a:latin typeface="+mj-lt"/>
                        </a:rPr>
                        <a:t>57.6</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$0.08</a:t>
                      </a:r>
                    </a:p>
                  </a:txBody>
                  <a:tcPr marL="68580" marR="68580" marT="0" marB="0"/>
                </a:tc>
                <a:tc>
                  <a:txBody>
                    <a:bodyPr/>
                    <a:lstStyle/>
                    <a:p>
                      <a:pPr indent="450215" algn="r">
                        <a:lnSpc>
                          <a:spcPct val="150000"/>
                        </a:lnSpc>
                        <a:spcBef>
                          <a:spcPts val="600"/>
                        </a:spcBef>
                        <a:spcAft>
                          <a:spcPts val="0"/>
                        </a:spcAft>
                      </a:pPr>
                      <a:r>
                        <a:rPr lang="es-EC" sz="800" dirty="0">
                          <a:solidFill>
                            <a:srgbClr val="000000"/>
                          </a:solidFill>
                          <a:effectLst/>
                          <a:latin typeface="+mj-lt"/>
                          <a:ea typeface="Calibri" panose="020F0502020204030204" pitchFamily="34" charset="0"/>
                          <a:cs typeface="Times New Roman" panose="02020603050405020304" pitchFamily="18" charset="0"/>
                        </a:rPr>
                        <a:t>$4.67</a:t>
                      </a:r>
                    </a:p>
                  </a:txBody>
                  <a:tcPr marL="68580" marR="68580" marT="0" marB="0"/>
                </a:tc>
                <a:extLst>
                  <a:ext uri="{0D108BD9-81ED-4DB2-BD59-A6C34878D82A}">
                    <a16:rowId xmlns="" xmlns:a16="http://schemas.microsoft.com/office/drawing/2014/main" val="3121624322"/>
                  </a:ext>
                </a:extLst>
              </a:tr>
              <a:tr h="1167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Sala de cuna</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a:effectLst/>
                          <a:latin typeface="+mj-lt"/>
                        </a:rPr>
                        <a:t>76.8</a:t>
                      </a:r>
                      <a:endParaRPr lang="es-EC" sz="80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$0.08</a:t>
                      </a:r>
                    </a:p>
                  </a:txBody>
                  <a:tcPr marL="68580" marR="68580" marT="0" marB="0"/>
                </a:tc>
                <a:tc>
                  <a:txBody>
                    <a:bodyPr/>
                    <a:lstStyle/>
                    <a:p>
                      <a:pPr indent="450215" algn="r">
                        <a:lnSpc>
                          <a:spcPct val="150000"/>
                        </a:lnSpc>
                        <a:spcBef>
                          <a:spcPts val="600"/>
                        </a:spcBef>
                        <a:spcAft>
                          <a:spcPts val="0"/>
                        </a:spcAft>
                      </a:pPr>
                      <a:r>
                        <a:rPr lang="es-EC" sz="800" dirty="0">
                          <a:solidFill>
                            <a:srgbClr val="000000"/>
                          </a:solidFill>
                          <a:effectLst/>
                          <a:latin typeface="+mj-lt"/>
                          <a:ea typeface="Calibri" panose="020F0502020204030204" pitchFamily="34" charset="0"/>
                          <a:cs typeface="Times New Roman" panose="02020603050405020304" pitchFamily="18" charset="0"/>
                        </a:rPr>
                        <a:t>$6.22</a:t>
                      </a:r>
                    </a:p>
                  </a:txBody>
                  <a:tcPr marL="68580" marR="68580" marT="0" marB="0"/>
                </a:tc>
                <a:extLst>
                  <a:ext uri="{0D108BD9-81ED-4DB2-BD59-A6C34878D82A}">
                    <a16:rowId xmlns="" xmlns:a16="http://schemas.microsoft.com/office/drawing/2014/main" val="3338509942"/>
                  </a:ext>
                </a:extLst>
              </a:tr>
              <a:tr h="1167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Suman</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a:effectLst/>
                          <a:latin typeface="+mj-lt"/>
                        </a:rPr>
                        <a:t> </a:t>
                      </a:r>
                      <a:endParaRPr lang="es-EC" sz="80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800" b="1" dirty="0">
                          <a:solidFill>
                            <a:srgbClr val="000000"/>
                          </a:solidFill>
                          <a:effectLst/>
                          <a:latin typeface="+mj-lt"/>
                          <a:ea typeface="Calibri" panose="020F0502020204030204" pitchFamily="34" charset="0"/>
                          <a:cs typeface="Times New Roman" panose="02020603050405020304" pitchFamily="18" charset="0"/>
                        </a:rPr>
                        <a:t>$77.50</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23355"/>
                  </a:ext>
                </a:extLst>
              </a:tr>
              <a:tr h="199525">
                <a:tc rowSpan="2">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 </a:t>
                      </a:r>
                    </a:p>
                    <a:p>
                      <a:pPr marL="0" indent="0" algn="l">
                        <a:lnSpc>
                          <a:spcPct val="100000"/>
                        </a:lnSpc>
                        <a:spcBef>
                          <a:spcPts val="600"/>
                        </a:spcBef>
                        <a:spcAft>
                          <a:spcPts val="0"/>
                        </a:spcAft>
                        <a:buFont typeface="Arial" panose="020B0604020202020204" pitchFamily="34" charset="0"/>
                        <a:buNone/>
                      </a:pPr>
                      <a:r>
                        <a:rPr lang="es-EC" sz="800" dirty="0">
                          <a:effectLst/>
                          <a:latin typeface="+mj-lt"/>
                        </a:rPr>
                        <a:t>Taller de lumbricultura</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 No se utiliza luminarias  </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dirty="0">
                          <a:effectLst/>
                          <a:latin typeface="+mj-lt"/>
                        </a:rPr>
                        <a:t> 0</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0.08</a:t>
                      </a:r>
                    </a:p>
                  </a:txBody>
                  <a:tcPr marL="68580" marR="68580" marT="0" marB="0"/>
                </a:tc>
                <a:tc>
                  <a:txBody>
                    <a:bodyPr/>
                    <a:lstStyle/>
                    <a:p>
                      <a:pPr indent="450215" algn="r">
                        <a:lnSpc>
                          <a:spcPct val="150000"/>
                        </a:lnSpc>
                        <a:spcBef>
                          <a:spcPts val="600"/>
                        </a:spcBef>
                        <a:spcAft>
                          <a:spcPts val="0"/>
                        </a:spcAft>
                      </a:pPr>
                      <a:r>
                        <a:rPr lang="es-EC" sz="800" dirty="0">
                          <a:solidFill>
                            <a:srgbClr val="000000"/>
                          </a:solidFill>
                          <a:effectLst/>
                          <a:latin typeface="+mj-lt"/>
                          <a:ea typeface="Calibri" panose="020F0502020204030204" pitchFamily="34" charset="0"/>
                          <a:cs typeface="Times New Roman" panose="02020603050405020304" pitchFamily="18" charset="0"/>
                        </a:rPr>
                        <a:t>$0</a:t>
                      </a:r>
                    </a:p>
                  </a:txBody>
                  <a:tcPr marL="68580" marR="68580" marT="0" marB="0"/>
                </a:tc>
                <a:extLst>
                  <a:ext uri="{0D108BD9-81ED-4DB2-BD59-A6C34878D82A}">
                    <a16:rowId xmlns="" xmlns:a16="http://schemas.microsoft.com/office/drawing/2014/main" val="357836701"/>
                  </a:ext>
                </a:extLst>
              </a:tr>
              <a:tr h="1167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Suman</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a:effectLst/>
                          <a:latin typeface="+mj-lt"/>
                        </a:rPr>
                        <a:t> </a:t>
                      </a:r>
                      <a:endParaRPr lang="es-EC" sz="80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800" b="1">
                          <a:solidFill>
                            <a:srgbClr val="000000"/>
                          </a:solidFill>
                          <a:effectLst/>
                          <a:latin typeface="+mj-lt"/>
                          <a:ea typeface="Calibri" panose="020F0502020204030204" pitchFamily="34" charset="0"/>
                          <a:cs typeface="Times New Roman" panose="02020603050405020304" pitchFamily="18" charset="0"/>
                        </a:rPr>
                        <a:t>$0</a:t>
                      </a:r>
                      <a:endParaRPr lang="es-EC" sz="8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129624552"/>
                  </a:ext>
                </a:extLst>
              </a:tr>
              <a:tr h="199525">
                <a:tc rowSpan="2">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 </a:t>
                      </a:r>
                    </a:p>
                    <a:p>
                      <a:pPr marL="0" indent="0" algn="l">
                        <a:lnSpc>
                          <a:spcPct val="100000"/>
                        </a:lnSpc>
                        <a:spcBef>
                          <a:spcPts val="600"/>
                        </a:spcBef>
                        <a:spcAft>
                          <a:spcPts val="0"/>
                        </a:spcAft>
                        <a:buFont typeface="Arial" panose="020B0604020202020204" pitchFamily="34" charset="0"/>
                        <a:buNone/>
                      </a:pPr>
                      <a:r>
                        <a:rPr lang="es-EC" sz="800" dirty="0">
                          <a:effectLst/>
                          <a:latin typeface="+mj-lt"/>
                        </a:rPr>
                        <a:t>Taller de especies menores</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Cuarto de cuyes</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dirty="0">
                          <a:effectLst/>
                          <a:latin typeface="+mj-lt"/>
                        </a:rPr>
                        <a:t> 50.4</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0.08</a:t>
                      </a:r>
                    </a:p>
                  </a:txBody>
                  <a:tcPr marL="68580" marR="68580" marT="0" marB="0"/>
                </a:tc>
                <a:tc>
                  <a:txBody>
                    <a:bodyPr/>
                    <a:lstStyle/>
                    <a:p>
                      <a:pPr indent="450215" algn="r">
                        <a:lnSpc>
                          <a:spcPct val="150000"/>
                        </a:lnSpc>
                        <a:spcBef>
                          <a:spcPts val="600"/>
                        </a:spcBef>
                        <a:spcAft>
                          <a:spcPts val="0"/>
                        </a:spcAft>
                      </a:pPr>
                      <a:r>
                        <a:rPr lang="es-EC" sz="800" dirty="0">
                          <a:solidFill>
                            <a:srgbClr val="000000"/>
                          </a:solidFill>
                          <a:effectLst/>
                          <a:latin typeface="+mj-lt"/>
                          <a:ea typeface="Calibri" panose="020F0502020204030204" pitchFamily="34" charset="0"/>
                          <a:cs typeface="Times New Roman" panose="02020603050405020304" pitchFamily="18" charset="0"/>
                        </a:rPr>
                        <a:t>$3.93</a:t>
                      </a:r>
                    </a:p>
                  </a:txBody>
                  <a:tcPr marL="68580" marR="68580" marT="0" marB="0"/>
                </a:tc>
                <a:extLst>
                  <a:ext uri="{0D108BD9-81ED-4DB2-BD59-A6C34878D82A}">
                    <a16:rowId xmlns="" xmlns:a16="http://schemas.microsoft.com/office/drawing/2014/main" val="2887564353"/>
                  </a:ext>
                </a:extLst>
              </a:tr>
              <a:tr h="1167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Suman</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dirty="0">
                          <a:effectLst/>
                          <a:latin typeface="+mj-lt"/>
                        </a:rPr>
                        <a:t> </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800" b="1">
                          <a:solidFill>
                            <a:srgbClr val="000000"/>
                          </a:solidFill>
                          <a:effectLst/>
                          <a:latin typeface="+mj-lt"/>
                          <a:ea typeface="Calibri" panose="020F0502020204030204" pitchFamily="34" charset="0"/>
                          <a:cs typeface="Times New Roman" panose="02020603050405020304" pitchFamily="18" charset="0"/>
                        </a:rPr>
                        <a:t>$3.93</a:t>
                      </a:r>
                      <a:endParaRPr lang="es-EC" sz="8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14926915"/>
                  </a:ext>
                </a:extLst>
              </a:tr>
              <a:tr h="199525">
                <a:tc rowSpan="2">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 </a:t>
                      </a:r>
                    </a:p>
                    <a:p>
                      <a:pPr marL="0" indent="0" algn="l">
                        <a:lnSpc>
                          <a:spcPct val="100000"/>
                        </a:lnSpc>
                        <a:spcBef>
                          <a:spcPts val="600"/>
                        </a:spcBef>
                        <a:spcAft>
                          <a:spcPts val="0"/>
                        </a:spcAft>
                        <a:buFont typeface="Arial" panose="020B0604020202020204" pitchFamily="34" charset="0"/>
                        <a:buNone/>
                      </a:pPr>
                      <a:r>
                        <a:rPr lang="es-EC" sz="800" dirty="0">
                          <a:effectLst/>
                          <a:latin typeface="+mj-lt"/>
                        </a:rPr>
                        <a:t>Taller de acuicultura</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 No utilizan luminarias </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dirty="0">
                          <a:effectLst/>
                          <a:latin typeface="+mj-lt"/>
                        </a:rPr>
                        <a:t>0</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$0.08</a:t>
                      </a:r>
                    </a:p>
                  </a:txBody>
                  <a:tcPr marL="68580" marR="68580" marT="0" marB="0"/>
                </a:tc>
                <a:tc>
                  <a:txBody>
                    <a:bodyPr/>
                    <a:lstStyle/>
                    <a:p>
                      <a:pPr indent="450215" algn="r">
                        <a:lnSpc>
                          <a:spcPct val="150000"/>
                        </a:lnSpc>
                        <a:spcBef>
                          <a:spcPts val="600"/>
                        </a:spcBef>
                        <a:spcAft>
                          <a:spcPts val="0"/>
                        </a:spcAft>
                      </a:pPr>
                      <a:r>
                        <a:rPr lang="es-EC" sz="800" dirty="0">
                          <a:solidFill>
                            <a:srgbClr val="000000"/>
                          </a:solidFill>
                          <a:effectLst/>
                          <a:latin typeface="+mj-lt"/>
                          <a:ea typeface="Calibri" panose="020F0502020204030204" pitchFamily="34" charset="0"/>
                          <a:cs typeface="Times New Roman" panose="02020603050405020304" pitchFamily="18" charset="0"/>
                        </a:rPr>
                        <a:t>$0</a:t>
                      </a:r>
                    </a:p>
                  </a:txBody>
                  <a:tcPr marL="68580" marR="68580" marT="0" marB="0"/>
                </a:tc>
                <a:extLst>
                  <a:ext uri="{0D108BD9-81ED-4DB2-BD59-A6C34878D82A}">
                    <a16:rowId xmlns="" xmlns:a16="http://schemas.microsoft.com/office/drawing/2014/main" val="1252563028"/>
                  </a:ext>
                </a:extLst>
              </a:tr>
              <a:tr h="1167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Suman</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a:effectLst/>
                          <a:latin typeface="+mj-lt"/>
                        </a:rPr>
                        <a:t> </a:t>
                      </a:r>
                      <a:endParaRPr lang="es-EC" sz="80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800" b="1" dirty="0">
                          <a:solidFill>
                            <a:srgbClr val="000000"/>
                          </a:solidFill>
                          <a:effectLst/>
                          <a:latin typeface="+mj-lt"/>
                          <a:ea typeface="Calibri" panose="020F0502020204030204" pitchFamily="34" charset="0"/>
                          <a:cs typeface="Times New Roman" panose="02020603050405020304" pitchFamily="18" charset="0"/>
                        </a:rPr>
                        <a:t>$0</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473262056"/>
                  </a:ext>
                </a:extLst>
              </a:tr>
              <a:tr h="0">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 Taller de floricultura</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No utilizan luminarias </a:t>
                      </a:r>
                    </a:p>
                    <a:p>
                      <a:pPr marL="0" indent="0" algn="l">
                        <a:lnSpc>
                          <a:spcPct val="100000"/>
                        </a:lnSpc>
                        <a:spcBef>
                          <a:spcPts val="600"/>
                        </a:spcBef>
                        <a:spcAft>
                          <a:spcPts val="0"/>
                        </a:spcAft>
                        <a:buFont typeface="Arial" panose="020B0604020202020204" pitchFamily="34" charset="0"/>
                        <a:buNone/>
                      </a:pPr>
                      <a:r>
                        <a:rPr lang="es-EC" sz="800" dirty="0">
                          <a:effectLst/>
                          <a:latin typeface="+mj-lt"/>
                        </a:rPr>
                        <a:t>Suman</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a:effectLst/>
                          <a:latin typeface="+mj-lt"/>
                        </a:rPr>
                        <a:t>0</a:t>
                      </a:r>
                      <a:endParaRPr lang="es-EC" sz="80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b="0" dirty="0">
                          <a:solidFill>
                            <a:srgbClr val="000000"/>
                          </a:solidFill>
                          <a:effectLst/>
                          <a:latin typeface="+mj-lt"/>
                          <a:ea typeface="Calibri" panose="020F0502020204030204" pitchFamily="34" charset="0"/>
                          <a:cs typeface="Times New Roman" panose="02020603050405020304" pitchFamily="18" charset="0"/>
                        </a:rPr>
                        <a:t>$0.08</a:t>
                      </a:r>
                    </a:p>
                  </a:txBody>
                  <a:tcPr marL="68580" marR="68580" marT="0" marB="0"/>
                </a:tc>
                <a:tc>
                  <a:txBody>
                    <a:bodyPr/>
                    <a:lstStyle/>
                    <a:p>
                      <a:pPr indent="450215" algn="r">
                        <a:lnSpc>
                          <a:spcPct val="100000"/>
                        </a:lnSpc>
                        <a:spcBef>
                          <a:spcPts val="600"/>
                        </a:spcBef>
                        <a:spcAft>
                          <a:spcPts val="0"/>
                        </a:spcAft>
                      </a:pPr>
                      <a:r>
                        <a:rPr lang="es-EC" sz="800" dirty="0">
                          <a:solidFill>
                            <a:srgbClr val="000000"/>
                          </a:solidFill>
                          <a:effectLst/>
                          <a:latin typeface="+mj-lt"/>
                          <a:ea typeface="Calibri" panose="020F0502020204030204" pitchFamily="34" charset="0"/>
                          <a:cs typeface="Times New Roman" panose="02020603050405020304" pitchFamily="18" charset="0"/>
                        </a:rPr>
                        <a:t>$0</a:t>
                      </a:r>
                    </a:p>
                    <a:p>
                      <a:pPr indent="450215" algn="r">
                        <a:lnSpc>
                          <a:spcPct val="100000"/>
                        </a:lnSpc>
                        <a:spcBef>
                          <a:spcPts val="600"/>
                        </a:spcBef>
                        <a:spcAft>
                          <a:spcPts val="0"/>
                        </a:spcAft>
                      </a:pPr>
                      <a:r>
                        <a:rPr lang="es-EC" sz="800" b="1" dirty="0">
                          <a:solidFill>
                            <a:srgbClr val="000000"/>
                          </a:solidFill>
                          <a:effectLst/>
                          <a:latin typeface="+mj-lt"/>
                          <a:ea typeface="Calibri" panose="020F0502020204030204" pitchFamily="34" charset="0"/>
                          <a:cs typeface="Times New Roman" panose="02020603050405020304" pitchFamily="18" charset="0"/>
                        </a:rPr>
                        <a:t>$0</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016437258"/>
                  </a:ext>
                </a:extLst>
              </a:tr>
              <a:tr h="116741">
                <a:tc rowSpan="3">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Comercialización</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Bodega </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dirty="0">
                          <a:effectLst/>
                          <a:latin typeface="+mj-lt"/>
                        </a:rPr>
                        <a:t>10.08</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b="0" dirty="0">
                          <a:effectLst/>
                          <a:latin typeface="+mj-lt"/>
                        </a:rPr>
                        <a:t>$0.08</a:t>
                      </a:r>
                      <a:endParaRPr lang="es-EC" sz="800" b="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algn="r"/>
                      <a:r>
                        <a:rPr lang="es-EC" sz="800" dirty="0">
                          <a:effectLst/>
                          <a:latin typeface="+mj-lt"/>
                        </a:rPr>
                        <a:t>$0.79</a:t>
                      </a:r>
                      <a:endParaRPr lang="es-EC" sz="800" dirty="0">
                        <a:latin typeface="+mj-lt"/>
                      </a:endParaRPr>
                    </a:p>
                  </a:txBody>
                  <a:tcPr marL="16617" marR="16617" marT="0" marB="0"/>
                </a:tc>
                <a:extLst>
                  <a:ext uri="{0D108BD9-81ED-4DB2-BD59-A6C34878D82A}">
                    <a16:rowId xmlns="" xmlns:a16="http://schemas.microsoft.com/office/drawing/2014/main" val="3440703736"/>
                  </a:ext>
                </a:extLst>
              </a:tr>
              <a:tr h="1167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Almacén </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a:effectLst/>
                          <a:latin typeface="+mj-lt"/>
                        </a:rPr>
                        <a:t>28.8</a:t>
                      </a:r>
                      <a:endParaRPr lang="es-EC" sz="80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b="0" dirty="0">
                          <a:effectLst/>
                          <a:latin typeface="+mj-lt"/>
                        </a:rPr>
                        <a:t>$0.08</a:t>
                      </a:r>
                      <a:endParaRPr lang="es-EC" sz="800" b="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algn="r"/>
                      <a:r>
                        <a:rPr lang="es-EC" sz="800" dirty="0">
                          <a:effectLst/>
                          <a:latin typeface="+mj-lt"/>
                        </a:rPr>
                        <a:t>$2.25</a:t>
                      </a:r>
                      <a:endParaRPr lang="es-EC" sz="800" dirty="0">
                        <a:latin typeface="+mj-lt"/>
                      </a:endParaRPr>
                    </a:p>
                  </a:txBody>
                  <a:tcPr marL="16617" marR="16617" marT="0" marB="0"/>
                </a:tc>
                <a:extLst>
                  <a:ext uri="{0D108BD9-81ED-4DB2-BD59-A6C34878D82A}">
                    <a16:rowId xmlns="" xmlns:a16="http://schemas.microsoft.com/office/drawing/2014/main" val="1979383401"/>
                  </a:ext>
                </a:extLst>
              </a:tr>
              <a:tr h="1167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Suman</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a:effectLst/>
                          <a:latin typeface="+mj-lt"/>
                        </a:rPr>
                        <a:t> </a:t>
                      </a:r>
                      <a:endParaRPr lang="es-EC" sz="80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indent="450215" algn="r">
                        <a:lnSpc>
                          <a:spcPct val="100000"/>
                        </a:lnSpc>
                        <a:spcBef>
                          <a:spcPts val="600"/>
                        </a:spcBef>
                        <a:spcAft>
                          <a:spcPts val="0"/>
                        </a:spcAft>
                      </a:pPr>
                      <a:r>
                        <a:rPr lang="es-EC" sz="800" b="0" dirty="0">
                          <a:effectLst/>
                          <a:latin typeface="+mj-lt"/>
                        </a:rPr>
                        <a:t> </a:t>
                      </a:r>
                      <a:endParaRPr lang="es-EC" sz="800" b="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a:txBody>
                    <a:bodyPr/>
                    <a:lstStyle/>
                    <a:p>
                      <a:pPr algn="r"/>
                      <a:r>
                        <a:rPr lang="es-EC" sz="800" dirty="0">
                          <a:effectLst/>
                          <a:latin typeface="+mj-lt"/>
                        </a:rPr>
                        <a:t>$3.03</a:t>
                      </a:r>
                      <a:endParaRPr lang="es-EC" sz="800" dirty="0">
                        <a:latin typeface="+mj-lt"/>
                      </a:endParaRPr>
                    </a:p>
                  </a:txBody>
                  <a:tcPr marL="16617" marR="16617" marT="0" marB="0"/>
                </a:tc>
                <a:extLst>
                  <a:ext uri="{0D108BD9-81ED-4DB2-BD59-A6C34878D82A}">
                    <a16:rowId xmlns="" xmlns:a16="http://schemas.microsoft.com/office/drawing/2014/main" val="2140058050"/>
                  </a:ext>
                </a:extLst>
              </a:tr>
              <a:tr h="116741">
                <a:tc>
                  <a:txBody>
                    <a:bodyPr/>
                    <a:lstStyle/>
                    <a:p>
                      <a:pPr indent="450215" algn="l">
                        <a:lnSpc>
                          <a:spcPct val="100000"/>
                        </a:lnSpc>
                        <a:spcBef>
                          <a:spcPts val="600"/>
                        </a:spcBef>
                        <a:spcAft>
                          <a:spcPts val="0"/>
                        </a:spcAft>
                      </a:pPr>
                      <a:r>
                        <a:rPr lang="es-EC" sz="800" dirty="0">
                          <a:effectLst/>
                          <a:latin typeface="+mj-lt"/>
                        </a:rPr>
                        <a:t> </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gridSpan="3">
                  <a:txBody>
                    <a:bodyPr/>
                    <a:lstStyle/>
                    <a:p>
                      <a:pPr marL="0" indent="0" algn="l">
                        <a:lnSpc>
                          <a:spcPct val="100000"/>
                        </a:lnSpc>
                        <a:spcBef>
                          <a:spcPts val="600"/>
                        </a:spcBef>
                        <a:spcAft>
                          <a:spcPts val="0"/>
                        </a:spcAft>
                        <a:buFont typeface="Arial" panose="020B0604020202020204" pitchFamily="34" charset="0"/>
                        <a:buNone/>
                      </a:pPr>
                      <a:r>
                        <a:rPr lang="es-EC" sz="800" dirty="0">
                          <a:effectLst/>
                          <a:latin typeface="+mj-lt"/>
                        </a:rPr>
                        <a:t>Total mes</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dirty="0">
                          <a:effectLst/>
                          <a:latin typeface="+mj-lt"/>
                        </a:rPr>
                        <a:t>$177.94</a:t>
                      </a:r>
                      <a:endParaRPr lang="es-EC" sz="800" dirty="0">
                        <a:solidFill>
                          <a:srgbClr val="000000"/>
                        </a:solidFill>
                        <a:effectLst/>
                        <a:latin typeface="+mj-lt"/>
                        <a:ea typeface="Calibri" panose="020F0502020204030204" pitchFamily="34" charset="0"/>
                        <a:cs typeface="Times New Roman" panose="02020603050405020304" pitchFamily="18" charset="0"/>
                      </a:endParaRPr>
                    </a:p>
                  </a:txBody>
                  <a:tcPr marL="16617" marR="16617" marT="0" marB="0"/>
                </a:tc>
                <a:extLst>
                  <a:ext uri="{0D108BD9-81ED-4DB2-BD59-A6C34878D82A}">
                    <a16:rowId xmlns="" xmlns:a16="http://schemas.microsoft.com/office/drawing/2014/main" val="587874742"/>
                  </a:ext>
                </a:extLst>
              </a:tr>
            </a:tbl>
          </a:graphicData>
        </a:graphic>
      </p:graphicFrame>
      <p:sp>
        <p:nvSpPr>
          <p:cNvPr id="3" name="Rectangle 1">
            <a:extLst>
              <a:ext uri="{FF2B5EF4-FFF2-40B4-BE49-F238E27FC236}">
                <a16:creationId xmlns="" xmlns:a16="http://schemas.microsoft.com/office/drawing/2014/main" id="{97591BCF-9732-48E6-B925-EE9940640EB5}"/>
              </a:ext>
            </a:extLst>
          </p:cNvPr>
          <p:cNvSpPr>
            <a:spLocks noChangeArrowheads="1"/>
          </p:cNvSpPr>
          <p:nvPr/>
        </p:nvSpPr>
        <p:spPr bwMode="auto">
          <a:xfrm>
            <a:off x="2498522" y="330601"/>
            <a:ext cx="61530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ctr" defTabSz="914400" rtl="0" eaLnBrk="0" fontAlgn="base" latinLnBrk="0" hangingPunct="0">
              <a:lnSpc>
                <a:spcPct val="100000"/>
              </a:lnSpc>
              <a:spcBef>
                <a:spcPct val="0"/>
              </a:spcBef>
              <a:spcAft>
                <a:spcPct val="0"/>
              </a:spcAft>
              <a:buClrTx/>
              <a:buSzTx/>
              <a:buFontTx/>
              <a:buNone/>
              <a:tabLst/>
            </a:pPr>
            <a:r>
              <a:rPr kumimoji="0" lang="es-EC" altLang="es-EC" sz="16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Costo promedio por consumo de energía eléctrica del IASA I</a:t>
            </a:r>
            <a:endParaRPr kumimoji="0" lang="es-EC" altLang="es-EC"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38908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 xmlns:a16="http://schemas.microsoft.com/office/drawing/2014/main" id="{BB82CED2-8920-4C2A-ADBF-24DEB3AD0DD2}"/>
              </a:ext>
            </a:extLst>
          </p:cNvPr>
          <p:cNvPicPr>
            <a:picLocks noChangeAspect="1"/>
          </p:cNvPicPr>
          <p:nvPr/>
        </p:nvPicPr>
        <p:blipFill rotWithShape="1">
          <a:blip r:embed="rId2"/>
          <a:srcRect l="48557" t="19162" r="19783" b="79228"/>
          <a:stretch/>
        </p:blipFill>
        <p:spPr>
          <a:xfrm rot="10800000">
            <a:off x="1752598" y="6629399"/>
            <a:ext cx="10439399" cy="244936"/>
          </a:xfrm>
          <a:prstGeom prst="rect">
            <a:avLst/>
          </a:prstGeom>
        </p:spPr>
      </p:pic>
      <p:pic>
        <p:nvPicPr>
          <p:cNvPr id="5" name="Imagen 4">
            <a:extLst>
              <a:ext uri="{FF2B5EF4-FFF2-40B4-BE49-F238E27FC236}">
                <a16:creationId xmlns="" xmlns:a16="http://schemas.microsoft.com/office/drawing/2014/main" id="{83FBF640-66F7-4AEA-BCD4-9CFDA585771E}"/>
              </a:ext>
            </a:extLst>
          </p:cNvPr>
          <p:cNvPicPr>
            <a:picLocks noChangeAspect="1"/>
          </p:cNvPicPr>
          <p:nvPr/>
        </p:nvPicPr>
        <p:blipFill rotWithShape="1">
          <a:blip r:embed="rId3"/>
          <a:srcRect l="21957" t="41503" r="61956" b="33519"/>
          <a:stretch/>
        </p:blipFill>
        <p:spPr>
          <a:xfrm>
            <a:off x="0" y="1070846"/>
            <a:ext cx="2398645" cy="5787154"/>
          </a:xfrm>
          <a:prstGeom prst="rect">
            <a:avLst/>
          </a:prstGeom>
        </p:spPr>
      </p:pic>
      <p:sp>
        <p:nvSpPr>
          <p:cNvPr id="8" name="Subtítulo 7">
            <a:extLst>
              <a:ext uri="{FF2B5EF4-FFF2-40B4-BE49-F238E27FC236}">
                <a16:creationId xmlns="" xmlns:a16="http://schemas.microsoft.com/office/drawing/2014/main" id="{A60A3CA3-E0DA-4202-A9AF-1A4D482B0106}"/>
              </a:ext>
            </a:extLst>
          </p:cNvPr>
          <p:cNvSpPr>
            <a:spLocks noGrp="1"/>
          </p:cNvSpPr>
          <p:nvPr>
            <p:ph type="subTitle" idx="1"/>
          </p:nvPr>
        </p:nvSpPr>
        <p:spPr>
          <a:xfrm>
            <a:off x="1280161" y="3167768"/>
            <a:ext cx="10246032" cy="1655762"/>
          </a:xfrm>
        </p:spPr>
        <p:txBody>
          <a:bodyPr>
            <a:noAutofit/>
          </a:bodyPr>
          <a:lstStyle/>
          <a:p>
            <a:r>
              <a:rPr lang="es-EC" sz="1800" b="1" dirty="0">
                <a:solidFill>
                  <a:schemeClr val="accent6">
                    <a:lumMod val="50000"/>
                  </a:schemeClr>
                </a:solidFill>
                <a:latin typeface="Arial" panose="020B0604020202020204" pitchFamily="34" charset="0"/>
                <a:cs typeface="Arial" panose="020B0604020202020204" pitchFamily="34" charset="0"/>
                <a:hlinkClick r:id="rId4" action="ppaction://hlinkfile"/>
              </a:rPr>
              <a:t>TEMA</a:t>
            </a:r>
            <a:r>
              <a:rPr lang="es-EC" sz="1800" b="1" dirty="0">
                <a:solidFill>
                  <a:schemeClr val="accent6">
                    <a:lumMod val="50000"/>
                  </a:schemeClr>
                </a:solidFill>
                <a:latin typeface="Arial" panose="020B0604020202020204" pitchFamily="34" charset="0"/>
                <a:cs typeface="Arial" panose="020B0604020202020204" pitchFamily="34" charset="0"/>
              </a:rPr>
              <a:t>: </a:t>
            </a:r>
            <a:r>
              <a:rPr lang="es-EC" sz="1800" dirty="0">
                <a:latin typeface="Arial" panose="020B0604020202020204" pitchFamily="34" charset="0"/>
                <a:cs typeface="Arial" panose="020B0604020202020204" pitchFamily="34" charset="0"/>
              </a:rPr>
              <a:t>PLAN DE AUTOGESTIÓN FINANCIERA CON BASE EN COSTOS, PARA LA PRODUCCIÓN AGRÍCOLA Y PECUARIA ADMINISTRADA POR LAS UNIDADES DE APOYO IASA I Y IASA II. </a:t>
            </a:r>
            <a:endParaRPr lang="es-EC" sz="1800" dirty="0" smtClean="0">
              <a:latin typeface="Arial" panose="020B0604020202020204" pitchFamily="34" charset="0"/>
              <a:cs typeface="Arial" panose="020B0604020202020204" pitchFamily="34" charset="0"/>
            </a:endParaRPr>
          </a:p>
          <a:p>
            <a:endParaRPr lang="es-EC" sz="100" b="1" dirty="0">
              <a:solidFill>
                <a:schemeClr val="accent6">
                  <a:lumMod val="50000"/>
                </a:schemeClr>
              </a:solidFill>
              <a:latin typeface="Arial" panose="020B0604020202020204" pitchFamily="34" charset="0"/>
              <a:cs typeface="Arial" panose="020B0604020202020204" pitchFamily="34" charset="0"/>
            </a:endParaRPr>
          </a:p>
          <a:p>
            <a:r>
              <a:rPr lang="es-EC" sz="1800" b="1" dirty="0" smtClean="0">
                <a:solidFill>
                  <a:schemeClr val="accent6">
                    <a:lumMod val="50000"/>
                  </a:schemeClr>
                </a:solidFill>
                <a:latin typeface="Arial" panose="020B0604020202020204" pitchFamily="34" charset="0"/>
                <a:cs typeface="Arial" panose="020B0604020202020204" pitchFamily="34" charset="0"/>
              </a:rPr>
              <a:t>AUTORAS</a:t>
            </a:r>
            <a:r>
              <a:rPr lang="es-EC" sz="1800" b="1" dirty="0">
                <a:solidFill>
                  <a:schemeClr val="accent6">
                    <a:lumMod val="50000"/>
                  </a:schemeClr>
                </a:solidFill>
                <a:latin typeface="Arial" panose="020B0604020202020204" pitchFamily="34" charset="0"/>
                <a:cs typeface="Arial" panose="020B0604020202020204" pitchFamily="34" charset="0"/>
              </a:rPr>
              <a:t>: </a:t>
            </a:r>
            <a:r>
              <a:rPr lang="es-EC" sz="1800" b="1" dirty="0" smtClean="0">
                <a:solidFill>
                  <a:schemeClr val="accent6">
                    <a:lumMod val="50000"/>
                  </a:schemeClr>
                </a:solidFill>
                <a:latin typeface="Arial" panose="020B0604020202020204" pitchFamily="34" charset="0"/>
                <a:cs typeface="Arial" panose="020B0604020202020204" pitchFamily="34" charset="0"/>
              </a:rPr>
              <a:t>	</a:t>
            </a:r>
            <a:r>
              <a:rPr lang="es-EC" sz="1800" dirty="0" smtClean="0">
                <a:latin typeface="Arial" panose="020B0604020202020204" pitchFamily="34" charset="0"/>
                <a:cs typeface="Arial" panose="020B0604020202020204" pitchFamily="34" charset="0"/>
              </a:rPr>
              <a:t>BUENAÑO </a:t>
            </a:r>
            <a:r>
              <a:rPr lang="es-EC" sz="1800" dirty="0" smtClean="0">
                <a:latin typeface="Arial" panose="020B0604020202020204" pitchFamily="34" charset="0"/>
                <a:cs typeface="Arial" panose="020B0604020202020204" pitchFamily="34" charset="0"/>
              </a:rPr>
              <a:t>GUEVARA, </a:t>
            </a:r>
            <a:r>
              <a:rPr lang="es-EC" sz="1800" dirty="0">
                <a:latin typeface="Arial" panose="020B0604020202020204" pitchFamily="34" charset="0"/>
                <a:cs typeface="Arial" panose="020B0604020202020204" pitchFamily="34" charset="0"/>
              </a:rPr>
              <a:t>LUZ ANGELICA </a:t>
            </a:r>
            <a:br>
              <a:rPr lang="es-EC" sz="1800" dirty="0">
                <a:latin typeface="Arial" panose="020B0604020202020204" pitchFamily="34" charset="0"/>
                <a:cs typeface="Arial" panose="020B0604020202020204" pitchFamily="34" charset="0"/>
              </a:rPr>
            </a:br>
            <a:r>
              <a:rPr lang="es-EC" sz="1800" dirty="0" smtClean="0">
                <a:latin typeface="Arial" panose="020B0604020202020204" pitchFamily="34" charset="0"/>
                <a:cs typeface="Arial" panose="020B0604020202020204" pitchFamily="34" charset="0"/>
              </a:rPr>
              <a:t>		CHICAIZA </a:t>
            </a:r>
            <a:r>
              <a:rPr lang="es-EC" sz="1800" dirty="0" smtClean="0">
                <a:latin typeface="Arial" panose="020B0604020202020204" pitchFamily="34" charset="0"/>
                <a:cs typeface="Arial" panose="020B0604020202020204" pitchFamily="34" charset="0"/>
              </a:rPr>
              <a:t>MORALES, </a:t>
            </a:r>
            <a:r>
              <a:rPr lang="es-EC" sz="1800" dirty="0">
                <a:latin typeface="Arial" panose="020B0604020202020204" pitchFamily="34" charset="0"/>
                <a:cs typeface="Arial" panose="020B0604020202020204" pitchFamily="34" charset="0"/>
              </a:rPr>
              <a:t>PAOLA VIVIANA </a:t>
            </a:r>
            <a:endParaRPr lang="es-EC" sz="1800" dirty="0" smtClean="0">
              <a:latin typeface="Arial" panose="020B0604020202020204" pitchFamily="34" charset="0"/>
              <a:cs typeface="Arial" panose="020B0604020202020204" pitchFamily="34" charset="0"/>
            </a:endParaRPr>
          </a:p>
          <a:p>
            <a:endParaRPr lang="es-EC" sz="100" dirty="0">
              <a:latin typeface="Arial" panose="020B0604020202020204" pitchFamily="34" charset="0"/>
              <a:cs typeface="Arial" panose="020B0604020202020204" pitchFamily="34" charset="0"/>
            </a:endParaRPr>
          </a:p>
          <a:p>
            <a:r>
              <a:rPr lang="es-EC" sz="1800" b="1" dirty="0" smtClean="0">
                <a:solidFill>
                  <a:schemeClr val="accent6">
                    <a:lumMod val="50000"/>
                  </a:schemeClr>
                </a:solidFill>
                <a:latin typeface="Arial" panose="020B0604020202020204" pitchFamily="34" charset="0"/>
                <a:cs typeface="Arial" panose="020B0604020202020204" pitchFamily="34" charset="0"/>
              </a:rPr>
              <a:t> 	 DIRECTORA:   	 </a:t>
            </a:r>
            <a:r>
              <a:rPr lang="es-EC" sz="1800" dirty="0" smtClean="0">
                <a:latin typeface="Arial" panose="020B0604020202020204" pitchFamily="34" charset="0"/>
                <a:cs typeface="Arial" panose="020B0604020202020204" pitchFamily="34" charset="0"/>
              </a:rPr>
              <a:t>ECON</a:t>
            </a:r>
            <a:r>
              <a:rPr lang="es-EC" sz="1800" dirty="0">
                <a:latin typeface="Arial" panose="020B0604020202020204" pitchFamily="34" charset="0"/>
                <a:cs typeface="Arial" panose="020B0604020202020204" pitchFamily="34" charset="0"/>
              </a:rPr>
              <a:t>. </a:t>
            </a:r>
            <a:r>
              <a:rPr lang="es-EC" sz="1800" dirty="0" smtClean="0">
                <a:latin typeface="Arial" panose="020B0604020202020204" pitchFamily="34" charset="0"/>
                <a:cs typeface="Arial" panose="020B0604020202020204" pitchFamily="34" charset="0"/>
              </a:rPr>
              <a:t>LÓPEZ MAYORGA, ROSA MAGDALENA</a:t>
            </a:r>
          </a:p>
          <a:p>
            <a:endParaRPr lang="es-EC" sz="100" dirty="0" smtClean="0">
              <a:latin typeface="Arial" panose="020B0604020202020204" pitchFamily="34" charset="0"/>
              <a:cs typeface="Arial" panose="020B0604020202020204" pitchFamily="34" charset="0"/>
            </a:endParaRPr>
          </a:p>
          <a:p>
            <a:r>
              <a:rPr lang="es-EC" sz="1800" dirty="0" smtClean="0">
                <a:latin typeface="Arial" panose="020B0604020202020204" pitchFamily="34" charset="0"/>
                <a:cs typeface="Arial" panose="020B0604020202020204" pitchFamily="34" charset="0"/>
              </a:rPr>
              <a:t>SANGOLQUÍ</a:t>
            </a:r>
          </a:p>
          <a:p>
            <a:endParaRPr lang="es-EC" sz="100" dirty="0" smtClean="0">
              <a:latin typeface="Arial" panose="020B0604020202020204" pitchFamily="34" charset="0"/>
              <a:cs typeface="Arial" panose="020B0604020202020204" pitchFamily="34" charset="0"/>
            </a:endParaRPr>
          </a:p>
          <a:p>
            <a:r>
              <a:rPr lang="es-EC" sz="1800" dirty="0" smtClean="0">
                <a:latin typeface="Arial" panose="020B0604020202020204" pitchFamily="34" charset="0"/>
                <a:cs typeface="Arial" panose="020B0604020202020204" pitchFamily="34" charset="0"/>
              </a:rPr>
              <a:t>2019</a:t>
            </a:r>
            <a:endParaRPr lang="es-EC" sz="1800" dirty="0">
              <a:latin typeface="Arial" panose="020B0604020202020204" pitchFamily="34" charset="0"/>
              <a:cs typeface="Arial" panose="020B0604020202020204" pitchFamily="34" charset="0"/>
            </a:endParaRPr>
          </a:p>
          <a:p>
            <a:endParaRPr lang="es-EC" sz="1800" dirty="0">
              <a:latin typeface="Arial" panose="020B0604020202020204" pitchFamily="34" charset="0"/>
              <a:cs typeface="Arial" panose="020B0604020202020204" pitchFamily="34" charset="0"/>
            </a:endParaRPr>
          </a:p>
        </p:txBody>
      </p:sp>
      <p:sp>
        <p:nvSpPr>
          <p:cNvPr id="13" name="Título 1">
            <a:extLst>
              <a:ext uri="{FF2B5EF4-FFF2-40B4-BE49-F238E27FC236}">
                <a16:creationId xmlns="" xmlns:a16="http://schemas.microsoft.com/office/drawing/2014/main" id="{FE3C927A-2135-47CA-BC00-252A165DF56C}"/>
              </a:ext>
            </a:extLst>
          </p:cNvPr>
          <p:cNvSpPr>
            <a:spLocks noGrp="1"/>
          </p:cNvSpPr>
          <p:nvPr>
            <p:ph type="ctrTitle"/>
          </p:nvPr>
        </p:nvSpPr>
        <p:spPr>
          <a:xfrm>
            <a:off x="394537" y="1918187"/>
            <a:ext cx="10533888" cy="1187595"/>
          </a:xfrm>
        </p:spPr>
        <p:txBody>
          <a:bodyPr>
            <a:noAutofit/>
          </a:bodyPr>
          <a:lstStyle/>
          <a:p>
            <a:pPr>
              <a:lnSpc>
                <a:spcPct val="100000"/>
              </a:lnSpc>
            </a:pPr>
            <a:r>
              <a:rPr lang="es-EC" sz="1800" b="1" dirty="0" smtClean="0">
                <a:solidFill>
                  <a:schemeClr val="accent6">
                    <a:lumMod val="50000"/>
                  </a:schemeClr>
                </a:solidFill>
                <a:latin typeface="Arial" panose="020B0604020202020204" pitchFamily="34" charset="0"/>
                <a:cs typeface="Arial" panose="020B0604020202020204" pitchFamily="34" charset="0"/>
              </a:rPr>
              <a:t/>
            </a:r>
            <a:br>
              <a:rPr lang="es-EC" sz="1800" b="1" dirty="0" smtClean="0">
                <a:solidFill>
                  <a:schemeClr val="accent6">
                    <a:lumMod val="50000"/>
                  </a:schemeClr>
                </a:solidFill>
                <a:latin typeface="Arial" panose="020B0604020202020204" pitchFamily="34" charset="0"/>
                <a:cs typeface="Arial" panose="020B0604020202020204" pitchFamily="34" charset="0"/>
              </a:rPr>
            </a:br>
            <a:r>
              <a:rPr lang="es-EC" sz="1800" b="1" dirty="0">
                <a:latin typeface="Arial" panose="020B0604020202020204" pitchFamily="34" charset="0"/>
                <a:cs typeface="Arial" panose="020B0604020202020204" pitchFamily="34" charset="0"/>
              </a:rPr>
              <a:t/>
            </a:r>
            <a:br>
              <a:rPr lang="es-EC" sz="1800" b="1" dirty="0">
                <a:latin typeface="Arial" panose="020B0604020202020204" pitchFamily="34" charset="0"/>
                <a:cs typeface="Arial" panose="020B0604020202020204" pitchFamily="34" charset="0"/>
              </a:rPr>
            </a:br>
            <a:r>
              <a:rPr lang="es-EC" sz="1800" b="1" dirty="0">
                <a:latin typeface="Arial" panose="020B0604020202020204" pitchFamily="34" charset="0"/>
                <a:cs typeface="Arial" panose="020B0604020202020204" pitchFamily="34" charset="0"/>
              </a:rPr>
              <a:t/>
            </a:r>
            <a:br>
              <a:rPr lang="es-EC" sz="1800" b="1" dirty="0">
                <a:latin typeface="Arial" panose="020B0604020202020204" pitchFamily="34" charset="0"/>
                <a:cs typeface="Arial" panose="020B0604020202020204" pitchFamily="34" charset="0"/>
              </a:rPr>
            </a:br>
            <a:r>
              <a:rPr lang="es-EC" sz="1800" dirty="0">
                <a:latin typeface="Arial" panose="020B0604020202020204" pitchFamily="34" charset="0"/>
                <a:cs typeface="Arial" panose="020B0604020202020204" pitchFamily="34" charset="0"/>
              </a:rPr>
              <a:t>TRABAJO DE TITULACIÓN, PREVIO A LA OBTENCIÓN DEL TÍTULO DE INGENIERA </a:t>
            </a:r>
            <a:r>
              <a:rPr lang="es-EC" sz="1800" dirty="0" smtClean="0">
                <a:latin typeface="Arial" panose="020B0604020202020204" pitchFamily="34" charset="0"/>
                <a:cs typeface="Arial" panose="020B0604020202020204" pitchFamily="34" charset="0"/>
              </a:rPr>
              <a:t/>
            </a:r>
            <a:br>
              <a:rPr lang="es-EC" sz="1800" dirty="0" smtClean="0">
                <a:latin typeface="Arial" panose="020B0604020202020204" pitchFamily="34" charset="0"/>
                <a:cs typeface="Arial" panose="020B0604020202020204" pitchFamily="34" charset="0"/>
              </a:rPr>
            </a:br>
            <a:r>
              <a:rPr lang="es-EC" sz="1800" dirty="0" smtClean="0">
                <a:latin typeface="Arial" panose="020B0604020202020204" pitchFamily="34" charset="0"/>
                <a:cs typeface="Arial" panose="020B0604020202020204" pitchFamily="34" charset="0"/>
              </a:rPr>
              <a:t>EN </a:t>
            </a:r>
            <a:r>
              <a:rPr lang="es-EC" sz="1800" dirty="0">
                <a:latin typeface="Arial" panose="020B0604020202020204" pitchFamily="34" charset="0"/>
                <a:cs typeface="Arial" panose="020B0604020202020204" pitchFamily="34" charset="0"/>
              </a:rPr>
              <a:t>FINANZAS, CONTADORA PÚBLICA-AUDITORA</a:t>
            </a:r>
            <a:br>
              <a:rPr lang="es-EC" sz="1800" dirty="0">
                <a:latin typeface="Arial" panose="020B0604020202020204" pitchFamily="34" charset="0"/>
                <a:cs typeface="Arial" panose="020B0604020202020204" pitchFamily="34" charset="0"/>
              </a:rPr>
            </a:br>
            <a:endParaRPr lang="es-EC" sz="1800"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5320"/>
            <a:ext cx="4291584" cy="815770"/>
          </a:xfrm>
          <a:prstGeom prst="rect">
            <a:avLst/>
          </a:prstGeom>
        </p:spPr>
      </p:pic>
      <p:pic>
        <p:nvPicPr>
          <p:cNvPr id="1026" name="Picture 2" descr="Resultado de imagen para LOGO DE FINANZAS Y AUDITORÃA ES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2276" y="1248989"/>
            <a:ext cx="1867183" cy="1493746"/>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1540943" y="972064"/>
            <a:ext cx="9619488" cy="923330"/>
          </a:xfrm>
          <a:prstGeom prst="rect">
            <a:avLst/>
          </a:prstGeom>
        </p:spPr>
        <p:txBody>
          <a:bodyPr wrap="square">
            <a:spAutoFit/>
          </a:bodyPr>
          <a:lstStyle/>
          <a:p>
            <a:pPr algn="ctr"/>
            <a:r>
              <a:rPr lang="es-EC" b="1" dirty="0">
                <a:solidFill>
                  <a:schemeClr val="accent6">
                    <a:lumMod val="50000"/>
                  </a:schemeClr>
                </a:solidFill>
                <a:latin typeface="Arial" panose="020B0604020202020204" pitchFamily="34" charset="0"/>
                <a:cs typeface="Arial" panose="020B0604020202020204" pitchFamily="34" charset="0"/>
              </a:rPr>
              <a:t>DEPARTAMENTO DE CIENCIAS ECONÓMICAS, ADMINISTRATIVAS Y DE COMERCIO</a:t>
            </a:r>
            <a:br>
              <a:rPr lang="es-EC" b="1" dirty="0">
                <a:solidFill>
                  <a:schemeClr val="accent6">
                    <a:lumMod val="50000"/>
                  </a:schemeClr>
                </a:solidFill>
                <a:latin typeface="Arial" panose="020B0604020202020204" pitchFamily="34" charset="0"/>
                <a:cs typeface="Arial" panose="020B0604020202020204" pitchFamily="34" charset="0"/>
              </a:rPr>
            </a:br>
            <a:r>
              <a:rPr lang="es-EC" b="1" dirty="0">
                <a:solidFill>
                  <a:schemeClr val="accent6">
                    <a:lumMod val="50000"/>
                  </a:schemeClr>
                </a:solidFill>
                <a:latin typeface="Arial" panose="020B0604020202020204" pitchFamily="34" charset="0"/>
                <a:cs typeface="Arial" panose="020B0604020202020204" pitchFamily="34" charset="0"/>
              </a:rPr>
              <a:t> </a:t>
            </a:r>
            <a:br>
              <a:rPr lang="es-EC" b="1" dirty="0">
                <a:solidFill>
                  <a:schemeClr val="accent6">
                    <a:lumMod val="50000"/>
                  </a:schemeClr>
                </a:solidFill>
                <a:latin typeface="Arial" panose="020B0604020202020204" pitchFamily="34" charset="0"/>
                <a:cs typeface="Arial" panose="020B0604020202020204" pitchFamily="34" charset="0"/>
              </a:rPr>
            </a:br>
            <a:r>
              <a:rPr lang="es-EC" b="1" dirty="0">
                <a:solidFill>
                  <a:schemeClr val="accent6">
                    <a:lumMod val="50000"/>
                  </a:schemeClr>
                </a:solidFill>
                <a:latin typeface="Arial" panose="020B0604020202020204" pitchFamily="34" charset="0"/>
                <a:cs typeface="Arial" panose="020B0604020202020204" pitchFamily="34" charset="0"/>
              </a:rPr>
              <a:t>CARRERA DE INGENIERIA EN FINANZAS Y AUDITORIA </a:t>
            </a:r>
            <a:endParaRPr lang="es-EC" dirty="0"/>
          </a:p>
        </p:txBody>
      </p:sp>
    </p:spTree>
    <p:extLst>
      <p:ext uri="{BB962C8B-B14F-4D97-AF65-F5344CB8AC3E}">
        <p14:creationId xmlns:p14="http://schemas.microsoft.com/office/powerpoint/2010/main" val="240216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barn(inVertical)">
                                      <p:cBhvr>
                                        <p:cTn id="19" dur="500"/>
                                        <p:tgtEl>
                                          <p:spTgt spid="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barn(inVertical)">
                                      <p:cBhvr>
                                        <p:cTn id="24" dur="500"/>
                                        <p:tgtEl>
                                          <p:spTgt spid="8">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xEl>
                                              <p:pRg st="8" end="8"/>
                                            </p:txEl>
                                          </p:spTgt>
                                        </p:tgtEl>
                                        <p:attrNameLst>
                                          <p:attrName>style.visibility</p:attrName>
                                        </p:attrNameLst>
                                      </p:cBhvr>
                                      <p:to>
                                        <p:strVal val="visible"/>
                                      </p:to>
                                    </p:set>
                                    <p:animEffect transition="in" filter="barn(inVertical)">
                                      <p:cBhvr>
                                        <p:cTn id="34"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37696" y="0"/>
            <a:ext cx="12116608" cy="6858000"/>
          </a:xfrm>
          <a:prstGeom prst="rect">
            <a:avLst/>
          </a:prstGeom>
        </p:spPr>
      </p:pic>
      <p:graphicFrame>
        <p:nvGraphicFramePr>
          <p:cNvPr id="2" name="Marcador de contenido 1">
            <a:extLst>
              <a:ext uri="{FF2B5EF4-FFF2-40B4-BE49-F238E27FC236}">
                <a16:creationId xmlns="" xmlns:a16="http://schemas.microsoft.com/office/drawing/2014/main" id="{A9094D1A-0A3A-4558-A1E8-CC4D2B9C3471}"/>
              </a:ext>
            </a:extLst>
          </p:cNvPr>
          <p:cNvGraphicFramePr>
            <a:graphicFrameLocks noGrp="1"/>
          </p:cNvGraphicFramePr>
          <p:nvPr>
            <p:ph sz="half" idx="1"/>
            <p:extLst>
              <p:ext uri="{D42A27DB-BD31-4B8C-83A1-F6EECF244321}">
                <p14:modId xmlns:p14="http://schemas.microsoft.com/office/powerpoint/2010/main" val="1088930665"/>
              </p:ext>
            </p:extLst>
          </p:nvPr>
        </p:nvGraphicFramePr>
        <p:xfrm>
          <a:off x="1258037" y="749586"/>
          <a:ext cx="8932453" cy="5333366"/>
        </p:xfrm>
        <a:graphic>
          <a:graphicData uri="http://schemas.openxmlformats.org/drawingml/2006/table">
            <a:tbl>
              <a:tblPr firstRow="1" firstCol="1" bandRow="1">
                <a:tableStyleId>{BDBED569-4797-4DF1-A0F4-6AAB3CD982D8}</a:tableStyleId>
              </a:tblPr>
              <a:tblGrid>
                <a:gridCol w="2311668">
                  <a:extLst>
                    <a:ext uri="{9D8B030D-6E8A-4147-A177-3AD203B41FA5}">
                      <a16:colId xmlns="" xmlns:a16="http://schemas.microsoft.com/office/drawing/2014/main" val="2363438139"/>
                    </a:ext>
                  </a:extLst>
                </a:gridCol>
                <a:gridCol w="2311668">
                  <a:extLst>
                    <a:ext uri="{9D8B030D-6E8A-4147-A177-3AD203B41FA5}">
                      <a16:colId xmlns="" xmlns:a16="http://schemas.microsoft.com/office/drawing/2014/main" val="1539455309"/>
                    </a:ext>
                  </a:extLst>
                </a:gridCol>
                <a:gridCol w="1338293">
                  <a:extLst>
                    <a:ext uri="{9D8B030D-6E8A-4147-A177-3AD203B41FA5}">
                      <a16:colId xmlns="" xmlns:a16="http://schemas.microsoft.com/office/drawing/2014/main" val="4082079357"/>
                    </a:ext>
                  </a:extLst>
                </a:gridCol>
                <a:gridCol w="1278502">
                  <a:extLst>
                    <a:ext uri="{9D8B030D-6E8A-4147-A177-3AD203B41FA5}">
                      <a16:colId xmlns="" xmlns:a16="http://schemas.microsoft.com/office/drawing/2014/main" val="1692251286"/>
                    </a:ext>
                  </a:extLst>
                </a:gridCol>
                <a:gridCol w="1692322">
                  <a:extLst>
                    <a:ext uri="{9D8B030D-6E8A-4147-A177-3AD203B41FA5}">
                      <a16:colId xmlns="" xmlns:a16="http://schemas.microsoft.com/office/drawing/2014/main" val="681888673"/>
                    </a:ext>
                  </a:extLst>
                </a:gridCol>
              </a:tblGrid>
              <a:tr h="315158">
                <a:tc>
                  <a:txBody>
                    <a:bodyPr/>
                    <a:lstStyle/>
                    <a:p>
                      <a:pPr indent="450215" algn="ctr">
                        <a:lnSpc>
                          <a:spcPct val="150000"/>
                        </a:lnSpc>
                        <a:spcBef>
                          <a:spcPts val="600"/>
                        </a:spcBef>
                        <a:spcAft>
                          <a:spcPts val="0"/>
                        </a:spcAft>
                      </a:pPr>
                      <a:r>
                        <a:rPr lang="es-EC" sz="900">
                          <a:effectLst/>
                        </a:rPr>
                        <a:t>Áreas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tc>
                <a:tc>
                  <a:txBody>
                    <a:bodyPr/>
                    <a:lstStyle/>
                    <a:p>
                      <a:pPr indent="450215" algn="ctr">
                        <a:lnSpc>
                          <a:spcPct val="150000"/>
                        </a:lnSpc>
                        <a:spcBef>
                          <a:spcPts val="600"/>
                        </a:spcBef>
                        <a:spcAft>
                          <a:spcPts val="0"/>
                        </a:spcAft>
                      </a:pPr>
                      <a:r>
                        <a:rPr lang="es-EC" sz="900">
                          <a:effectLst/>
                        </a:rPr>
                        <a:t>Equipos</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tc>
                <a:tc>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Demanda mensual KW</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tc>
                <a:tc>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Costo demanda KW/h</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tc>
                <a:tc>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Costo mes demanda energía </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tc>
                <a:extLst>
                  <a:ext uri="{0D108BD9-81ED-4DB2-BD59-A6C34878D82A}">
                    <a16:rowId xmlns="" xmlns:a16="http://schemas.microsoft.com/office/drawing/2014/main" val="754404148"/>
                  </a:ext>
                </a:extLst>
              </a:tr>
              <a:tr h="95316">
                <a:tc rowSpan="2">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Administrativa</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l">
                        <a:lnSpc>
                          <a:spcPct val="150000"/>
                        </a:lnSpc>
                        <a:spcBef>
                          <a:spcPts val="600"/>
                        </a:spcBef>
                        <a:spcAft>
                          <a:spcPts val="0"/>
                        </a:spcAft>
                      </a:pPr>
                      <a:r>
                        <a:rPr lang="es-EC" sz="900" dirty="0">
                          <a:effectLst/>
                        </a:rPr>
                        <a:t>No hay equipos &gt;1000W</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0</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dirty="0">
                          <a:solidFill>
                            <a:srgbClr val="000000"/>
                          </a:solidFill>
                          <a:effectLst/>
                          <a:latin typeface="+mj-lt"/>
                          <a:ea typeface="Calibri" panose="020F0502020204030204" pitchFamily="34" charset="0"/>
                          <a:cs typeface="Times New Roman" panose="02020603050405020304" pitchFamily="18" charset="0"/>
                        </a:rPr>
                        <a:t> $0,08 </a:t>
                      </a:r>
                    </a:p>
                  </a:txBody>
                  <a:tcPr marL="68580" marR="68580" marT="0" marB="0"/>
                </a:tc>
                <a:tc>
                  <a:txBody>
                    <a:bodyPr/>
                    <a:lstStyle/>
                    <a:p>
                      <a:pPr indent="450215" algn="r">
                        <a:lnSpc>
                          <a:spcPct val="150000"/>
                        </a:lnSpc>
                        <a:spcBef>
                          <a:spcPts val="600"/>
                        </a:spcBef>
                        <a:spcAft>
                          <a:spcPts val="0"/>
                        </a:spcAft>
                      </a:pPr>
                      <a:r>
                        <a:rPr lang="es-EC" sz="900" b="1">
                          <a:solidFill>
                            <a:srgbClr val="000000"/>
                          </a:solidFill>
                          <a:effectLst/>
                          <a:latin typeface="+mj-lt"/>
                          <a:ea typeface="Calibri" panose="020F0502020204030204" pitchFamily="34" charset="0"/>
                          <a:cs typeface="Times New Roman" panose="02020603050405020304" pitchFamily="18" charset="0"/>
                        </a:rPr>
                        <a:t> $0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10254444"/>
                  </a:ext>
                </a:extLst>
              </a:tr>
              <a:tr h="96320">
                <a:tc vMerge="1">
                  <a:txBody>
                    <a:bodyPr/>
                    <a:lstStyle/>
                    <a:p>
                      <a:endParaRPr lang="es-EC"/>
                    </a:p>
                  </a:txBody>
                  <a:tcPr/>
                </a:tc>
                <a:tc>
                  <a:txBody>
                    <a:bodyPr/>
                    <a:lstStyle/>
                    <a:p>
                      <a:pPr indent="450215" algn="l">
                        <a:lnSpc>
                          <a:spcPct val="150000"/>
                        </a:lnSpc>
                        <a:spcBef>
                          <a:spcPts val="600"/>
                        </a:spcBef>
                        <a:spcAft>
                          <a:spcPts val="0"/>
                        </a:spcAft>
                      </a:pPr>
                      <a:r>
                        <a:rPr lang="es-EC" sz="900">
                          <a:effectLst/>
                        </a:rPr>
                        <a:t>Suma</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dirty="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900" b="1">
                          <a:solidFill>
                            <a:srgbClr val="000000"/>
                          </a:solidFill>
                          <a:effectLst/>
                          <a:latin typeface="+mj-lt"/>
                          <a:ea typeface="Calibri" panose="020F0502020204030204" pitchFamily="34" charset="0"/>
                          <a:cs typeface="Times New Roman" panose="02020603050405020304" pitchFamily="18" charset="0"/>
                        </a:rPr>
                        <a:t> $0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161441744"/>
                  </a:ext>
                </a:extLst>
              </a:tr>
              <a:tr h="205739">
                <a:tc rowSpan="2">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Taller de apicultura</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l">
                        <a:lnSpc>
                          <a:spcPct val="150000"/>
                        </a:lnSpc>
                        <a:spcBef>
                          <a:spcPts val="600"/>
                        </a:spcBef>
                        <a:spcAft>
                          <a:spcPts val="0"/>
                        </a:spcAft>
                      </a:pPr>
                      <a:r>
                        <a:rPr lang="es-EC" sz="900">
                          <a:effectLst/>
                        </a:rPr>
                        <a:t>No hay equipos &gt;1000W</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0</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a:solidFill>
                            <a:srgbClr val="000000"/>
                          </a:solidFill>
                          <a:effectLst/>
                          <a:latin typeface="+mj-lt"/>
                          <a:ea typeface="Calibri" panose="020F0502020204030204" pitchFamily="34" charset="0"/>
                          <a:cs typeface="Times New Roman" panose="02020603050405020304" pitchFamily="18" charset="0"/>
                        </a:rPr>
                        <a:t> $0,08 </a:t>
                      </a:r>
                    </a:p>
                  </a:txBody>
                  <a:tcPr marL="68580" marR="68580" marT="0" marB="0"/>
                </a:tc>
                <a:tc>
                  <a:txBody>
                    <a:bodyPr/>
                    <a:lstStyle/>
                    <a:p>
                      <a:pPr indent="450215" algn="r">
                        <a:lnSpc>
                          <a:spcPct val="150000"/>
                        </a:lnSpc>
                        <a:spcBef>
                          <a:spcPts val="600"/>
                        </a:spcBef>
                        <a:spcAft>
                          <a:spcPts val="0"/>
                        </a:spcAft>
                      </a:pPr>
                      <a:r>
                        <a:rPr lang="es-EC" sz="900">
                          <a:solidFill>
                            <a:srgbClr val="000000"/>
                          </a:solidFill>
                          <a:effectLst/>
                          <a:latin typeface="+mj-lt"/>
                          <a:ea typeface="Calibri" panose="020F0502020204030204" pitchFamily="34" charset="0"/>
                          <a:cs typeface="Times New Roman" panose="02020603050405020304" pitchFamily="18" charset="0"/>
                        </a:rPr>
                        <a:t> $0  </a:t>
                      </a:r>
                    </a:p>
                  </a:txBody>
                  <a:tcPr marL="68580" marR="68580" marT="0" marB="0"/>
                </a:tc>
                <a:extLst>
                  <a:ext uri="{0D108BD9-81ED-4DB2-BD59-A6C34878D82A}">
                    <a16:rowId xmlns="" xmlns:a16="http://schemas.microsoft.com/office/drawing/2014/main" val="1603910491"/>
                  </a:ext>
                </a:extLst>
              </a:tr>
              <a:tr h="96320">
                <a:tc vMerge="1">
                  <a:txBody>
                    <a:bodyPr/>
                    <a:lstStyle/>
                    <a:p>
                      <a:endParaRPr lang="es-EC"/>
                    </a:p>
                  </a:txBody>
                  <a:tcPr/>
                </a:tc>
                <a:tc>
                  <a:txBody>
                    <a:bodyPr/>
                    <a:lstStyle/>
                    <a:p>
                      <a:pPr indent="450215" algn="l">
                        <a:lnSpc>
                          <a:spcPct val="150000"/>
                        </a:lnSpc>
                        <a:spcBef>
                          <a:spcPts val="600"/>
                        </a:spcBef>
                        <a:spcAft>
                          <a:spcPts val="0"/>
                        </a:spcAft>
                      </a:pPr>
                      <a:r>
                        <a:rPr lang="es-EC" sz="900">
                          <a:effectLst/>
                        </a:rPr>
                        <a:t>Suma</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900" b="1">
                          <a:solidFill>
                            <a:srgbClr val="000000"/>
                          </a:solidFill>
                          <a:effectLst/>
                          <a:latin typeface="+mj-lt"/>
                          <a:ea typeface="Calibri" panose="020F0502020204030204" pitchFamily="34" charset="0"/>
                          <a:cs typeface="Times New Roman" panose="02020603050405020304" pitchFamily="18" charset="0"/>
                        </a:rPr>
                        <a:t> $0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65579139"/>
                  </a:ext>
                </a:extLst>
              </a:tr>
              <a:tr h="205739">
                <a:tc rowSpan="2">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Taller de avicultura</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l">
                        <a:lnSpc>
                          <a:spcPct val="150000"/>
                        </a:lnSpc>
                        <a:spcBef>
                          <a:spcPts val="600"/>
                        </a:spcBef>
                        <a:spcAft>
                          <a:spcPts val="0"/>
                        </a:spcAft>
                      </a:pPr>
                      <a:r>
                        <a:rPr lang="es-EC" sz="900">
                          <a:effectLst/>
                        </a:rPr>
                        <a:t>No hay equipos &gt;1000W</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0</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dirty="0">
                          <a:solidFill>
                            <a:srgbClr val="000000"/>
                          </a:solidFill>
                          <a:effectLst/>
                          <a:latin typeface="+mj-lt"/>
                          <a:ea typeface="Calibri" panose="020F0502020204030204" pitchFamily="34" charset="0"/>
                          <a:cs typeface="Times New Roman" panose="02020603050405020304" pitchFamily="18" charset="0"/>
                        </a:rPr>
                        <a:t> $0,08 </a:t>
                      </a:r>
                    </a:p>
                  </a:txBody>
                  <a:tcPr marL="68580" marR="68580" marT="0" marB="0"/>
                </a:tc>
                <a:tc>
                  <a:txBody>
                    <a:bodyPr/>
                    <a:lstStyle/>
                    <a:p>
                      <a:pPr indent="450215" algn="r">
                        <a:lnSpc>
                          <a:spcPct val="150000"/>
                        </a:lnSpc>
                        <a:spcBef>
                          <a:spcPts val="600"/>
                        </a:spcBef>
                        <a:spcAft>
                          <a:spcPts val="0"/>
                        </a:spcAft>
                      </a:pPr>
                      <a:r>
                        <a:rPr lang="es-EC" sz="900">
                          <a:solidFill>
                            <a:srgbClr val="000000"/>
                          </a:solidFill>
                          <a:effectLst/>
                          <a:latin typeface="+mj-lt"/>
                          <a:ea typeface="Calibri" panose="020F0502020204030204" pitchFamily="34" charset="0"/>
                          <a:cs typeface="Times New Roman" panose="02020603050405020304" pitchFamily="18" charset="0"/>
                        </a:rPr>
                        <a:t> $0  </a:t>
                      </a:r>
                    </a:p>
                  </a:txBody>
                  <a:tcPr marL="68580" marR="68580" marT="0" marB="0"/>
                </a:tc>
                <a:extLst>
                  <a:ext uri="{0D108BD9-81ED-4DB2-BD59-A6C34878D82A}">
                    <a16:rowId xmlns="" xmlns:a16="http://schemas.microsoft.com/office/drawing/2014/main" val="2477546537"/>
                  </a:ext>
                </a:extLst>
              </a:tr>
              <a:tr h="96320">
                <a:tc vMerge="1">
                  <a:txBody>
                    <a:bodyPr/>
                    <a:lstStyle/>
                    <a:p>
                      <a:endParaRPr lang="es-EC"/>
                    </a:p>
                  </a:txBody>
                  <a:tcPr/>
                </a:tc>
                <a:tc>
                  <a:txBody>
                    <a:bodyPr/>
                    <a:lstStyle/>
                    <a:p>
                      <a:pPr indent="450215" algn="l">
                        <a:lnSpc>
                          <a:spcPct val="150000"/>
                        </a:lnSpc>
                        <a:spcBef>
                          <a:spcPts val="600"/>
                        </a:spcBef>
                        <a:spcAft>
                          <a:spcPts val="0"/>
                        </a:spcAft>
                      </a:pPr>
                      <a:r>
                        <a:rPr lang="es-EC" sz="900">
                          <a:effectLst/>
                        </a:rPr>
                        <a:t>Suma</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900" b="1">
                          <a:solidFill>
                            <a:srgbClr val="000000"/>
                          </a:solidFill>
                          <a:effectLst/>
                          <a:latin typeface="+mj-lt"/>
                          <a:ea typeface="Calibri" panose="020F0502020204030204" pitchFamily="34" charset="0"/>
                          <a:cs typeface="Times New Roman" panose="02020603050405020304" pitchFamily="18" charset="0"/>
                        </a:rPr>
                        <a:t> $0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092201166"/>
                  </a:ext>
                </a:extLst>
              </a:tr>
              <a:tr h="205739">
                <a:tc rowSpan="2">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Taller de ovinos</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l">
                        <a:lnSpc>
                          <a:spcPct val="150000"/>
                        </a:lnSpc>
                        <a:spcBef>
                          <a:spcPts val="600"/>
                        </a:spcBef>
                        <a:spcAft>
                          <a:spcPts val="0"/>
                        </a:spcAft>
                      </a:pPr>
                      <a:r>
                        <a:rPr lang="es-EC" sz="900">
                          <a:effectLst/>
                        </a:rPr>
                        <a:t>No hay equipos &gt;1000W</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0</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a:solidFill>
                            <a:srgbClr val="000000"/>
                          </a:solidFill>
                          <a:effectLst/>
                          <a:latin typeface="+mj-lt"/>
                          <a:ea typeface="Calibri" panose="020F0502020204030204" pitchFamily="34" charset="0"/>
                          <a:cs typeface="Times New Roman" panose="02020603050405020304" pitchFamily="18" charset="0"/>
                        </a:rPr>
                        <a:t> $0,08 </a:t>
                      </a:r>
                    </a:p>
                  </a:txBody>
                  <a:tcPr marL="68580" marR="68580" marT="0" marB="0"/>
                </a:tc>
                <a:tc>
                  <a:txBody>
                    <a:bodyPr/>
                    <a:lstStyle/>
                    <a:p>
                      <a:pPr indent="450215" algn="r">
                        <a:lnSpc>
                          <a:spcPct val="150000"/>
                        </a:lnSpc>
                        <a:spcBef>
                          <a:spcPts val="600"/>
                        </a:spcBef>
                        <a:spcAft>
                          <a:spcPts val="0"/>
                        </a:spcAft>
                      </a:pPr>
                      <a:r>
                        <a:rPr lang="es-EC" sz="900">
                          <a:solidFill>
                            <a:srgbClr val="000000"/>
                          </a:solidFill>
                          <a:effectLst/>
                          <a:latin typeface="+mj-lt"/>
                          <a:ea typeface="Calibri" panose="020F0502020204030204" pitchFamily="34" charset="0"/>
                          <a:cs typeface="Times New Roman" panose="02020603050405020304" pitchFamily="18" charset="0"/>
                        </a:rPr>
                        <a:t> $0  </a:t>
                      </a:r>
                    </a:p>
                  </a:txBody>
                  <a:tcPr marL="68580" marR="68580" marT="0" marB="0"/>
                </a:tc>
                <a:extLst>
                  <a:ext uri="{0D108BD9-81ED-4DB2-BD59-A6C34878D82A}">
                    <a16:rowId xmlns="" xmlns:a16="http://schemas.microsoft.com/office/drawing/2014/main" val="3915969794"/>
                  </a:ext>
                </a:extLst>
              </a:tr>
              <a:tr h="96320">
                <a:tc vMerge="1">
                  <a:txBody>
                    <a:bodyPr/>
                    <a:lstStyle/>
                    <a:p>
                      <a:endParaRPr lang="es-EC"/>
                    </a:p>
                  </a:txBody>
                  <a:tcPr/>
                </a:tc>
                <a:tc>
                  <a:txBody>
                    <a:bodyPr/>
                    <a:lstStyle/>
                    <a:p>
                      <a:pPr indent="450215" algn="l">
                        <a:lnSpc>
                          <a:spcPct val="150000"/>
                        </a:lnSpc>
                        <a:spcBef>
                          <a:spcPts val="600"/>
                        </a:spcBef>
                        <a:spcAft>
                          <a:spcPts val="0"/>
                        </a:spcAft>
                      </a:pPr>
                      <a:r>
                        <a:rPr lang="es-EC" sz="900">
                          <a:effectLst/>
                        </a:rPr>
                        <a:t>Suma</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900" b="1">
                          <a:solidFill>
                            <a:srgbClr val="000000"/>
                          </a:solidFill>
                          <a:effectLst/>
                          <a:latin typeface="+mj-lt"/>
                          <a:ea typeface="Calibri" panose="020F0502020204030204" pitchFamily="34" charset="0"/>
                          <a:cs typeface="Times New Roman" panose="02020603050405020304" pitchFamily="18" charset="0"/>
                        </a:rPr>
                        <a:t> $0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28767782"/>
                  </a:ext>
                </a:extLst>
              </a:tr>
              <a:tr h="96320">
                <a:tc row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Taller de porcinos</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l">
                        <a:lnSpc>
                          <a:spcPct val="150000"/>
                        </a:lnSpc>
                        <a:spcBef>
                          <a:spcPts val="600"/>
                        </a:spcBef>
                        <a:spcAft>
                          <a:spcPts val="0"/>
                        </a:spcAft>
                      </a:pPr>
                      <a:r>
                        <a:rPr lang="es-EC" sz="900">
                          <a:effectLst/>
                        </a:rPr>
                        <a:t>Autoclave</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6,00</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a:solidFill>
                            <a:srgbClr val="000000"/>
                          </a:solidFill>
                          <a:effectLst/>
                          <a:latin typeface="+mj-lt"/>
                          <a:ea typeface="Calibri" panose="020F0502020204030204" pitchFamily="34" charset="0"/>
                          <a:cs typeface="Times New Roman" panose="02020603050405020304" pitchFamily="18" charset="0"/>
                        </a:rPr>
                        <a:t> $0,08 </a:t>
                      </a:r>
                    </a:p>
                  </a:txBody>
                  <a:tcPr marL="68580" marR="68580" marT="0" marB="0"/>
                </a:tc>
                <a:tc>
                  <a:txBody>
                    <a:bodyPr/>
                    <a:lstStyle/>
                    <a:p>
                      <a:pPr indent="450215" algn="r">
                        <a:lnSpc>
                          <a:spcPct val="150000"/>
                        </a:lnSpc>
                        <a:spcBef>
                          <a:spcPts val="600"/>
                        </a:spcBef>
                        <a:spcAft>
                          <a:spcPts val="0"/>
                        </a:spcAft>
                      </a:pPr>
                      <a:r>
                        <a:rPr lang="es-EC" sz="900">
                          <a:solidFill>
                            <a:srgbClr val="000000"/>
                          </a:solidFill>
                          <a:effectLst/>
                          <a:latin typeface="+mj-lt"/>
                          <a:ea typeface="Calibri" panose="020F0502020204030204" pitchFamily="34" charset="0"/>
                          <a:cs typeface="Times New Roman" panose="02020603050405020304" pitchFamily="18" charset="0"/>
                        </a:rPr>
                        <a:t> $0,47 </a:t>
                      </a:r>
                    </a:p>
                  </a:txBody>
                  <a:tcPr marL="68580" marR="68580" marT="0" marB="0"/>
                </a:tc>
                <a:extLst>
                  <a:ext uri="{0D108BD9-81ED-4DB2-BD59-A6C34878D82A}">
                    <a16:rowId xmlns="" xmlns:a16="http://schemas.microsoft.com/office/drawing/2014/main" val="795610622"/>
                  </a:ext>
                </a:extLst>
              </a:tr>
              <a:tr h="205739">
                <a:tc vMerge="1">
                  <a:txBody>
                    <a:bodyPr/>
                    <a:lstStyle/>
                    <a:p>
                      <a:endParaRPr lang="es-EC"/>
                    </a:p>
                  </a:txBody>
                  <a:tcPr/>
                </a:tc>
                <a:tc>
                  <a:txBody>
                    <a:bodyPr/>
                    <a:lstStyle/>
                    <a:p>
                      <a:pPr indent="450215" algn="l">
                        <a:lnSpc>
                          <a:spcPct val="150000"/>
                        </a:lnSpc>
                        <a:spcBef>
                          <a:spcPts val="600"/>
                        </a:spcBef>
                        <a:spcAft>
                          <a:spcPts val="0"/>
                        </a:spcAft>
                      </a:pPr>
                      <a:r>
                        <a:rPr lang="es-EC" sz="900">
                          <a:effectLst/>
                        </a:rPr>
                        <a:t>Calentador termostato</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60,00</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a:solidFill>
                            <a:srgbClr val="000000"/>
                          </a:solidFill>
                          <a:effectLst/>
                          <a:latin typeface="+mj-lt"/>
                          <a:ea typeface="Calibri" panose="020F0502020204030204" pitchFamily="34" charset="0"/>
                          <a:cs typeface="Times New Roman" panose="02020603050405020304" pitchFamily="18" charset="0"/>
                        </a:rPr>
                        <a:t> $0,08 </a:t>
                      </a:r>
                    </a:p>
                  </a:txBody>
                  <a:tcPr marL="68580" marR="68580" marT="0" marB="0"/>
                </a:tc>
                <a:tc>
                  <a:txBody>
                    <a:bodyPr/>
                    <a:lstStyle/>
                    <a:p>
                      <a:pPr indent="450215" algn="r">
                        <a:lnSpc>
                          <a:spcPct val="150000"/>
                        </a:lnSpc>
                        <a:spcBef>
                          <a:spcPts val="600"/>
                        </a:spcBef>
                        <a:spcAft>
                          <a:spcPts val="0"/>
                        </a:spcAft>
                      </a:pPr>
                      <a:r>
                        <a:rPr lang="es-EC" sz="900">
                          <a:solidFill>
                            <a:srgbClr val="000000"/>
                          </a:solidFill>
                          <a:effectLst/>
                          <a:latin typeface="+mj-lt"/>
                          <a:ea typeface="Calibri" panose="020F0502020204030204" pitchFamily="34" charset="0"/>
                          <a:cs typeface="Times New Roman" panose="02020603050405020304" pitchFamily="18" charset="0"/>
                        </a:rPr>
                        <a:t> $4,86 </a:t>
                      </a:r>
                    </a:p>
                  </a:txBody>
                  <a:tcPr marL="68580" marR="68580" marT="0" marB="0"/>
                </a:tc>
                <a:extLst>
                  <a:ext uri="{0D108BD9-81ED-4DB2-BD59-A6C34878D82A}">
                    <a16:rowId xmlns="" xmlns:a16="http://schemas.microsoft.com/office/drawing/2014/main" val="3523149588"/>
                  </a:ext>
                </a:extLst>
              </a:tr>
              <a:tr h="96320">
                <a:tc vMerge="1">
                  <a:txBody>
                    <a:bodyPr/>
                    <a:lstStyle/>
                    <a:p>
                      <a:endParaRPr lang="es-EC"/>
                    </a:p>
                  </a:txBody>
                  <a:tcPr/>
                </a:tc>
                <a:tc>
                  <a:txBody>
                    <a:bodyPr/>
                    <a:lstStyle/>
                    <a:p>
                      <a:pPr indent="450215" algn="l">
                        <a:lnSpc>
                          <a:spcPct val="150000"/>
                        </a:lnSpc>
                        <a:spcBef>
                          <a:spcPts val="600"/>
                        </a:spcBef>
                        <a:spcAft>
                          <a:spcPts val="0"/>
                        </a:spcAft>
                      </a:pPr>
                      <a:r>
                        <a:rPr lang="es-EC" sz="900" dirty="0">
                          <a:effectLst/>
                        </a:rPr>
                        <a:t>Suma</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dirty="0">
                          <a:effectLst/>
                        </a:rPr>
                        <a:t> </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900" b="1">
                          <a:solidFill>
                            <a:srgbClr val="000000"/>
                          </a:solidFill>
                          <a:effectLst/>
                          <a:latin typeface="+mj-lt"/>
                          <a:ea typeface="Calibri" panose="020F0502020204030204" pitchFamily="34" charset="0"/>
                          <a:cs typeface="Times New Roman" panose="02020603050405020304" pitchFamily="18" charset="0"/>
                        </a:rPr>
                        <a:t> $5,33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182998035"/>
                  </a:ext>
                </a:extLst>
              </a:tr>
              <a:tr h="205739">
                <a:tc rowSpan="4">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Taller de ganadería</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l">
                        <a:lnSpc>
                          <a:spcPct val="150000"/>
                        </a:lnSpc>
                        <a:spcBef>
                          <a:spcPts val="600"/>
                        </a:spcBef>
                        <a:spcAft>
                          <a:spcPts val="0"/>
                        </a:spcAft>
                      </a:pPr>
                      <a:r>
                        <a:rPr lang="es-EC" sz="900">
                          <a:effectLst/>
                        </a:rPr>
                        <a:t>Tanque de enfriamiento de leche</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8640,00</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dirty="0">
                          <a:solidFill>
                            <a:srgbClr val="000000"/>
                          </a:solidFill>
                          <a:effectLst/>
                          <a:latin typeface="+mj-lt"/>
                          <a:ea typeface="Calibri" panose="020F0502020204030204" pitchFamily="34" charset="0"/>
                          <a:cs typeface="Times New Roman" panose="02020603050405020304" pitchFamily="18" charset="0"/>
                        </a:rPr>
                        <a:t> $0,68 </a:t>
                      </a:r>
                    </a:p>
                  </a:txBody>
                  <a:tcPr marL="68580" marR="68580" marT="0" marB="0"/>
                </a:tc>
                <a:tc>
                  <a:txBody>
                    <a:bodyPr/>
                    <a:lstStyle/>
                    <a:p>
                      <a:pPr indent="450215" algn="r">
                        <a:lnSpc>
                          <a:spcPct val="150000"/>
                        </a:lnSpc>
                        <a:spcBef>
                          <a:spcPts val="600"/>
                        </a:spcBef>
                        <a:spcAft>
                          <a:spcPts val="0"/>
                        </a:spcAft>
                      </a:pPr>
                      <a:r>
                        <a:rPr lang="es-EC" sz="900">
                          <a:solidFill>
                            <a:srgbClr val="000000"/>
                          </a:solidFill>
                          <a:effectLst/>
                          <a:latin typeface="+mj-lt"/>
                          <a:ea typeface="Calibri" panose="020F0502020204030204" pitchFamily="34" charset="0"/>
                          <a:cs typeface="Times New Roman" panose="02020603050405020304" pitchFamily="18" charset="0"/>
                        </a:rPr>
                        <a:t> $5875,20 </a:t>
                      </a:r>
                    </a:p>
                  </a:txBody>
                  <a:tcPr marL="68580" marR="68580" marT="0" marB="0"/>
                </a:tc>
                <a:extLst>
                  <a:ext uri="{0D108BD9-81ED-4DB2-BD59-A6C34878D82A}">
                    <a16:rowId xmlns="" xmlns:a16="http://schemas.microsoft.com/office/drawing/2014/main" val="924649408"/>
                  </a:ext>
                </a:extLst>
              </a:tr>
              <a:tr h="205739">
                <a:tc vMerge="1">
                  <a:txBody>
                    <a:bodyPr/>
                    <a:lstStyle/>
                    <a:p>
                      <a:endParaRPr lang="es-EC"/>
                    </a:p>
                  </a:txBody>
                  <a:tcPr/>
                </a:tc>
                <a:tc>
                  <a:txBody>
                    <a:bodyPr/>
                    <a:lstStyle/>
                    <a:p>
                      <a:pPr indent="450215" algn="l">
                        <a:lnSpc>
                          <a:spcPct val="150000"/>
                        </a:lnSpc>
                        <a:spcBef>
                          <a:spcPts val="600"/>
                        </a:spcBef>
                        <a:spcAft>
                          <a:spcPts val="0"/>
                        </a:spcAft>
                      </a:pPr>
                      <a:r>
                        <a:rPr lang="es-EC" sz="900">
                          <a:effectLst/>
                        </a:rPr>
                        <a:t>Equipo de ordeño</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630,00</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a:solidFill>
                            <a:srgbClr val="000000"/>
                          </a:solidFill>
                          <a:effectLst/>
                          <a:latin typeface="+mj-lt"/>
                          <a:ea typeface="Calibri" panose="020F0502020204030204" pitchFamily="34" charset="0"/>
                          <a:cs typeface="Times New Roman" panose="02020603050405020304" pitchFamily="18" charset="0"/>
                        </a:rPr>
                        <a:t> $0,13 </a:t>
                      </a:r>
                    </a:p>
                  </a:txBody>
                  <a:tcPr marL="68580" marR="68580" marT="0" marB="0"/>
                </a:tc>
                <a:tc>
                  <a:txBody>
                    <a:bodyPr/>
                    <a:lstStyle/>
                    <a:p>
                      <a:pPr indent="450215" algn="r">
                        <a:lnSpc>
                          <a:spcPct val="150000"/>
                        </a:lnSpc>
                        <a:spcBef>
                          <a:spcPts val="600"/>
                        </a:spcBef>
                        <a:spcAft>
                          <a:spcPts val="0"/>
                        </a:spcAft>
                      </a:pPr>
                      <a:r>
                        <a:rPr lang="es-EC" sz="900">
                          <a:solidFill>
                            <a:srgbClr val="000000"/>
                          </a:solidFill>
                          <a:effectLst/>
                          <a:latin typeface="+mj-lt"/>
                          <a:ea typeface="Calibri" panose="020F0502020204030204" pitchFamily="34" charset="0"/>
                          <a:cs typeface="Times New Roman" panose="02020603050405020304" pitchFamily="18" charset="0"/>
                        </a:rPr>
                        <a:t> $80,96 </a:t>
                      </a:r>
                    </a:p>
                  </a:txBody>
                  <a:tcPr marL="68580" marR="68580" marT="0" marB="0"/>
                </a:tc>
                <a:extLst>
                  <a:ext uri="{0D108BD9-81ED-4DB2-BD59-A6C34878D82A}">
                    <a16:rowId xmlns="" xmlns:a16="http://schemas.microsoft.com/office/drawing/2014/main" val="3706718733"/>
                  </a:ext>
                </a:extLst>
              </a:tr>
              <a:tr h="96320">
                <a:tc vMerge="1">
                  <a:txBody>
                    <a:bodyPr/>
                    <a:lstStyle/>
                    <a:p>
                      <a:endParaRPr lang="es-EC"/>
                    </a:p>
                  </a:txBody>
                  <a:tcPr/>
                </a:tc>
                <a:tc>
                  <a:txBody>
                    <a:bodyPr/>
                    <a:lstStyle/>
                    <a:p>
                      <a:pPr indent="450215" algn="l">
                        <a:lnSpc>
                          <a:spcPct val="150000"/>
                        </a:lnSpc>
                        <a:spcBef>
                          <a:spcPts val="600"/>
                        </a:spcBef>
                        <a:spcAft>
                          <a:spcPts val="0"/>
                        </a:spcAft>
                      </a:pPr>
                      <a:r>
                        <a:rPr lang="es-EC" sz="900">
                          <a:effectLst/>
                        </a:rPr>
                        <a:t>Calentador</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60,00</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a:solidFill>
                            <a:srgbClr val="000000"/>
                          </a:solidFill>
                          <a:effectLst/>
                          <a:latin typeface="+mj-lt"/>
                          <a:ea typeface="Calibri" panose="020F0502020204030204" pitchFamily="34" charset="0"/>
                          <a:cs typeface="Times New Roman" panose="02020603050405020304" pitchFamily="18" charset="0"/>
                        </a:rPr>
                        <a:t> $0,08 </a:t>
                      </a:r>
                    </a:p>
                  </a:txBody>
                  <a:tcPr marL="68580" marR="68580" marT="0" marB="0"/>
                </a:tc>
                <a:tc>
                  <a:txBody>
                    <a:bodyPr/>
                    <a:lstStyle/>
                    <a:p>
                      <a:pPr indent="450215" algn="r">
                        <a:lnSpc>
                          <a:spcPct val="150000"/>
                        </a:lnSpc>
                        <a:spcBef>
                          <a:spcPts val="600"/>
                        </a:spcBef>
                        <a:spcAft>
                          <a:spcPts val="0"/>
                        </a:spcAft>
                      </a:pPr>
                      <a:r>
                        <a:rPr lang="es-EC" sz="900">
                          <a:solidFill>
                            <a:srgbClr val="000000"/>
                          </a:solidFill>
                          <a:effectLst/>
                          <a:latin typeface="+mj-lt"/>
                          <a:ea typeface="Calibri" panose="020F0502020204030204" pitchFamily="34" charset="0"/>
                          <a:cs typeface="Times New Roman" panose="02020603050405020304" pitchFamily="18" charset="0"/>
                        </a:rPr>
                        <a:t> $4,68 </a:t>
                      </a:r>
                    </a:p>
                  </a:txBody>
                  <a:tcPr marL="68580" marR="68580" marT="0" marB="0"/>
                </a:tc>
                <a:extLst>
                  <a:ext uri="{0D108BD9-81ED-4DB2-BD59-A6C34878D82A}">
                    <a16:rowId xmlns="" xmlns:a16="http://schemas.microsoft.com/office/drawing/2014/main" val="1776266728"/>
                  </a:ext>
                </a:extLst>
              </a:tr>
              <a:tr h="96320">
                <a:tc vMerge="1">
                  <a:txBody>
                    <a:bodyPr/>
                    <a:lstStyle/>
                    <a:p>
                      <a:endParaRPr lang="es-EC"/>
                    </a:p>
                  </a:txBody>
                  <a:tcPr/>
                </a:tc>
                <a:tc>
                  <a:txBody>
                    <a:bodyPr/>
                    <a:lstStyle/>
                    <a:p>
                      <a:pPr indent="450215" algn="l">
                        <a:lnSpc>
                          <a:spcPct val="150000"/>
                        </a:lnSpc>
                        <a:spcBef>
                          <a:spcPts val="600"/>
                        </a:spcBef>
                        <a:spcAft>
                          <a:spcPts val="0"/>
                        </a:spcAft>
                      </a:pPr>
                      <a:r>
                        <a:rPr lang="es-EC" sz="900">
                          <a:effectLst/>
                        </a:rPr>
                        <a:t>Suma</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900" b="1">
                          <a:solidFill>
                            <a:srgbClr val="000000"/>
                          </a:solidFill>
                          <a:effectLst/>
                          <a:latin typeface="+mj-lt"/>
                          <a:ea typeface="Calibri" panose="020F0502020204030204" pitchFamily="34" charset="0"/>
                          <a:cs typeface="Times New Roman" panose="02020603050405020304" pitchFamily="18" charset="0"/>
                        </a:rPr>
                        <a:t>$5961,20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7105511"/>
                  </a:ext>
                </a:extLst>
              </a:tr>
              <a:tr h="205739">
                <a:tc rowSpan="2">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Taller de lumbricultura</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l">
                        <a:lnSpc>
                          <a:spcPct val="150000"/>
                        </a:lnSpc>
                        <a:spcBef>
                          <a:spcPts val="600"/>
                        </a:spcBef>
                        <a:spcAft>
                          <a:spcPts val="0"/>
                        </a:spcAft>
                      </a:pPr>
                      <a:r>
                        <a:rPr lang="es-EC" sz="900">
                          <a:effectLst/>
                        </a:rPr>
                        <a:t>No hay equipos &gt;1000W</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0</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a:solidFill>
                            <a:srgbClr val="000000"/>
                          </a:solidFill>
                          <a:effectLst/>
                          <a:latin typeface="+mj-lt"/>
                          <a:ea typeface="Calibri" panose="020F0502020204030204" pitchFamily="34" charset="0"/>
                          <a:cs typeface="Times New Roman" panose="02020603050405020304" pitchFamily="18" charset="0"/>
                        </a:rPr>
                        <a:t>$0.08</a:t>
                      </a:r>
                    </a:p>
                  </a:txBody>
                  <a:tcPr marL="68580" marR="68580" marT="0" marB="0"/>
                </a:tc>
                <a:tc>
                  <a:txBody>
                    <a:bodyPr/>
                    <a:lstStyle/>
                    <a:p>
                      <a:pPr indent="450215" algn="r">
                        <a:lnSpc>
                          <a:spcPct val="150000"/>
                        </a:lnSpc>
                        <a:spcBef>
                          <a:spcPts val="600"/>
                        </a:spcBef>
                        <a:spcAft>
                          <a:spcPts val="0"/>
                        </a:spcAft>
                      </a:pPr>
                      <a:r>
                        <a:rPr lang="es-EC" sz="900">
                          <a:solidFill>
                            <a:srgbClr val="000000"/>
                          </a:solidFill>
                          <a:effectLst/>
                          <a:latin typeface="+mj-lt"/>
                          <a:ea typeface="Calibri" panose="020F0502020204030204" pitchFamily="34" charset="0"/>
                          <a:cs typeface="Times New Roman" panose="02020603050405020304" pitchFamily="18" charset="0"/>
                        </a:rPr>
                        <a:t>0</a:t>
                      </a:r>
                    </a:p>
                  </a:txBody>
                  <a:tcPr marL="68580" marR="68580" marT="0" marB="0"/>
                </a:tc>
                <a:extLst>
                  <a:ext uri="{0D108BD9-81ED-4DB2-BD59-A6C34878D82A}">
                    <a16:rowId xmlns="" xmlns:a16="http://schemas.microsoft.com/office/drawing/2014/main" val="884583295"/>
                  </a:ext>
                </a:extLst>
              </a:tr>
              <a:tr h="96320">
                <a:tc vMerge="1">
                  <a:txBody>
                    <a:bodyPr/>
                    <a:lstStyle/>
                    <a:p>
                      <a:endParaRPr lang="es-EC"/>
                    </a:p>
                  </a:txBody>
                  <a:tcPr/>
                </a:tc>
                <a:tc>
                  <a:txBody>
                    <a:bodyPr/>
                    <a:lstStyle/>
                    <a:p>
                      <a:pPr indent="450215" algn="l">
                        <a:lnSpc>
                          <a:spcPct val="150000"/>
                        </a:lnSpc>
                        <a:spcBef>
                          <a:spcPts val="600"/>
                        </a:spcBef>
                        <a:spcAft>
                          <a:spcPts val="0"/>
                        </a:spcAft>
                      </a:pPr>
                      <a:r>
                        <a:rPr lang="es-EC" sz="900">
                          <a:effectLst/>
                        </a:rPr>
                        <a:t>Suma</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endParaRPr lang="es-EC" sz="900">
                        <a:solidFill>
                          <a:srgbClr val="000000"/>
                        </a:solidFill>
                        <a:effectLst/>
                        <a:latin typeface="+mj-lt"/>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900" b="1">
                          <a:solidFill>
                            <a:srgbClr val="000000"/>
                          </a:solidFill>
                          <a:effectLst/>
                          <a:latin typeface="+mj-lt"/>
                          <a:ea typeface="Calibri" panose="020F0502020204030204" pitchFamily="34" charset="0"/>
                          <a:cs typeface="Times New Roman" panose="02020603050405020304" pitchFamily="18" charset="0"/>
                        </a:rPr>
                        <a:t> $0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405587355"/>
                  </a:ext>
                </a:extLst>
              </a:tr>
              <a:tr h="205739">
                <a:tc rowSpan="2">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Taller de especies menores</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l">
                        <a:lnSpc>
                          <a:spcPct val="150000"/>
                        </a:lnSpc>
                        <a:spcBef>
                          <a:spcPts val="600"/>
                        </a:spcBef>
                        <a:spcAft>
                          <a:spcPts val="0"/>
                        </a:spcAft>
                      </a:pPr>
                      <a:r>
                        <a:rPr lang="es-EC" sz="900">
                          <a:effectLst/>
                        </a:rPr>
                        <a:t>No hay equipos &gt;1000W</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0</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dirty="0">
                          <a:solidFill>
                            <a:srgbClr val="000000"/>
                          </a:solidFill>
                          <a:effectLst/>
                          <a:latin typeface="+mj-lt"/>
                          <a:ea typeface="Calibri" panose="020F0502020204030204" pitchFamily="34" charset="0"/>
                          <a:cs typeface="Times New Roman" panose="02020603050405020304" pitchFamily="18" charset="0"/>
                        </a:rPr>
                        <a:t> $0,08 </a:t>
                      </a:r>
                    </a:p>
                  </a:txBody>
                  <a:tcPr marL="68580" marR="68580" marT="0" marB="0"/>
                </a:tc>
                <a:tc>
                  <a:txBody>
                    <a:bodyPr/>
                    <a:lstStyle/>
                    <a:p>
                      <a:pPr indent="450215" algn="r">
                        <a:lnSpc>
                          <a:spcPct val="150000"/>
                        </a:lnSpc>
                        <a:spcBef>
                          <a:spcPts val="600"/>
                        </a:spcBef>
                        <a:spcAft>
                          <a:spcPts val="0"/>
                        </a:spcAft>
                      </a:pPr>
                      <a:r>
                        <a:rPr lang="es-EC" sz="900">
                          <a:solidFill>
                            <a:srgbClr val="000000"/>
                          </a:solidFill>
                          <a:effectLst/>
                          <a:latin typeface="+mj-lt"/>
                          <a:ea typeface="Calibri" panose="020F0502020204030204" pitchFamily="34" charset="0"/>
                          <a:cs typeface="Times New Roman" panose="02020603050405020304" pitchFamily="18" charset="0"/>
                        </a:rPr>
                        <a:t> $0   </a:t>
                      </a:r>
                    </a:p>
                  </a:txBody>
                  <a:tcPr marL="68580" marR="68580" marT="0" marB="0"/>
                </a:tc>
                <a:extLst>
                  <a:ext uri="{0D108BD9-81ED-4DB2-BD59-A6C34878D82A}">
                    <a16:rowId xmlns="" xmlns:a16="http://schemas.microsoft.com/office/drawing/2014/main" val="184635455"/>
                  </a:ext>
                </a:extLst>
              </a:tr>
              <a:tr h="96320">
                <a:tc vMerge="1">
                  <a:txBody>
                    <a:bodyPr/>
                    <a:lstStyle/>
                    <a:p>
                      <a:endParaRPr lang="es-EC"/>
                    </a:p>
                  </a:txBody>
                  <a:tcPr/>
                </a:tc>
                <a:tc>
                  <a:txBody>
                    <a:bodyPr/>
                    <a:lstStyle/>
                    <a:p>
                      <a:pPr indent="450215" algn="l">
                        <a:lnSpc>
                          <a:spcPct val="150000"/>
                        </a:lnSpc>
                        <a:spcBef>
                          <a:spcPts val="600"/>
                        </a:spcBef>
                        <a:spcAft>
                          <a:spcPts val="0"/>
                        </a:spcAft>
                      </a:pPr>
                      <a:r>
                        <a:rPr lang="es-EC" sz="900">
                          <a:effectLst/>
                        </a:rPr>
                        <a:t>Suma</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900" b="1">
                          <a:solidFill>
                            <a:srgbClr val="000000"/>
                          </a:solidFill>
                          <a:effectLst/>
                          <a:latin typeface="+mj-lt"/>
                          <a:ea typeface="Calibri" panose="020F0502020204030204" pitchFamily="34" charset="0"/>
                          <a:cs typeface="Times New Roman" panose="02020603050405020304" pitchFamily="18" charset="0"/>
                        </a:rPr>
                        <a:t> $0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48378504"/>
                  </a:ext>
                </a:extLst>
              </a:tr>
              <a:tr h="205739">
                <a:tc rowSpan="2">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Taller de acuicultura</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l">
                        <a:lnSpc>
                          <a:spcPct val="150000"/>
                        </a:lnSpc>
                        <a:spcBef>
                          <a:spcPts val="600"/>
                        </a:spcBef>
                        <a:spcAft>
                          <a:spcPts val="0"/>
                        </a:spcAft>
                      </a:pPr>
                      <a:r>
                        <a:rPr lang="es-EC" sz="900">
                          <a:effectLst/>
                        </a:rPr>
                        <a:t>Brower 1 hp 110/220W</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1656</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dirty="0">
                          <a:solidFill>
                            <a:srgbClr val="000000"/>
                          </a:solidFill>
                          <a:effectLst/>
                          <a:latin typeface="+mj-lt"/>
                          <a:ea typeface="Calibri" panose="020F0502020204030204" pitchFamily="34" charset="0"/>
                          <a:cs typeface="Times New Roman" panose="02020603050405020304" pitchFamily="18" charset="0"/>
                        </a:rPr>
                        <a:t> $0,28 </a:t>
                      </a:r>
                    </a:p>
                  </a:txBody>
                  <a:tcPr marL="68580" marR="68580" marT="0" marB="0"/>
                </a:tc>
                <a:tc>
                  <a:txBody>
                    <a:bodyPr/>
                    <a:lstStyle/>
                    <a:p>
                      <a:pPr indent="450215" algn="r">
                        <a:lnSpc>
                          <a:spcPct val="150000"/>
                        </a:lnSpc>
                        <a:spcBef>
                          <a:spcPts val="600"/>
                        </a:spcBef>
                        <a:spcAft>
                          <a:spcPts val="0"/>
                        </a:spcAft>
                      </a:pPr>
                      <a:r>
                        <a:rPr lang="es-EC" sz="900">
                          <a:solidFill>
                            <a:srgbClr val="000000"/>
                          </a:solidFill>
                          <a:effectLst/>
                          <a:latin typeface="+mj-lt"/>
                          <a:ea typeface="Calibri" panose="020F0502020204030204" pitchFamily="34" charset="0"/>
                          <a:cs typeface="Times New Roman" panose="02020603050405020304" pitchFamily="18" charset="0"/>
                        </a:rPr>
                        <a:t> $455,73 </a:t>
                      </a:r>
                    </a:p>
                  </a:txBody>
                  <a:tcPr marL="68580" marR="68580" marT="0" marB="0"/>
                </a:tc>
                <a:extLst>
                  <a:ext uri="{0D108BD9-81ED-4DB2-BD59-A6C34878D82A}">
                    <a16:rowId xmlns="" xmlns:a16="http://schemas.microsoft.com/office/drawing/2014/main" val="1849842203"/>
                  </a:ext>
                </a:extLst>
              </a:tr>
              <a:tr h="205739">
                <a:tc vMerge="1">
                  <a:txBody>
                    <a:bodyPr/>
                    <a:lstStyle/>
                    <a:p>
                      <a:endParaRPr lang="es-EC"/>
                    </a:p>
                  </a:txBody>
                  <a:tcPr/>
                </a:tc>
                <a:tc>
                  <a:txBody>
                    <a:bodyPr/>
                    <a:lstStyle/>
                    <a:p>
                      <a:pPr indent="450215" algn="l">
                        <a:lnSpc>
                          <a:spcPct val="150000"/>
                        </a:lnSpc>
                        <a:spcBef>
                          <a:spcPts val="600"/>
                        </a:spcBef>
                        <a:spcAft>
                          <a:spcPts val="0"/>
                        </a:spcAft>
                      </a:pPr>
                      <a:r>
                        <a:rPr lang="es-EC" sz="900">
                          <a:effectLst/>
                        </a:rPr>
                        <a:t>Suma</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900" b="1">
                          <a:solidFill>
                            <a:srgbClr val="000000"/>
                          </a:solidFill>
                          <a:effectLst/>
                          <a:latin typeface="+mj-lt"/>
                          <a:ea typeface="Calibri" panose="020F0502020204030204" pitchFamily="34" charset="0"/>
                          <a:cs typeface="Times New Roman" panose="02020603050405020304" pitchFamily="18" charset="0"/>
                        </a:rPr>
                        <a:t> $455,73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488734882"/>
                  </a:ext>
                </a:extLst>
              </a:tr>
              <a:tr h="205739">
                <a:tc rowSpan="2">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Taller de floricultura</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l">
                        <a:lnSpc>
                          <a:spcPct val="150000"/>
                        </a:lnSpc>
                        <a:spcBef>
                          <a:spcPts val="600"/>
                        </a:spcBef>
                        <a:spcAft>
                          <a:spcPts val="0"/>
                        </a:spcAft>
                      </a:pPr>
                      <a:r>
                        <a:rPr lang="es-EC" sz="900">
                          <a:effectLst/>
                        </a:rPr>
                        <a:t>No hay equipos &gt;1000W</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0,00</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a:solidFill>
                            <a:srgbClr val="000000"/>
                          </a:solidFill>
                          <a:effectLst/>
                          <a:latin typeface="+mj-lt"/>
                          <a:ea typeface="Calibri" panose="020F0502020204030204" pitchFamily="34" charset="0"/>
                          <a:cs typeface="Times New Roman" panose="02020603050405020304" pitchFamily="18" charset="0"/>
                        </a:rPr>
                        <a:t> $0,08 </a:t>
                      </a:r>
                    </a:p>
                  </a:txBody>
                  <a:tcPr marL="68580" marR="68580" marT="0" marB="0"/>
                </a:tc>
                <a:tc>
                  <a:txBody>
                    <a:bodyPr/>
                    <a:lstStyle/>
                    <a:p>
                      <a:pPr indent="450215" algn="r">
                        <a:lnSpc>
                          <a:spcPct val="150000"/>
                        </a:lnSpc>
                        <a:spcBef>
                          <a:spcPts val="600"/>
                        </a:spcBef>
                        <a:spcAft>
                          <a:spcPts val="0"/>
                        </a:spcAft>
                      </a:pPr>
                      <a:r>
                        <a:rPr lang="es-EC" sz="900" dirty="0">
                          <a:solidFill>
                            <a:srgbClr val="000000"/>
                          </a:solidFill>
                          <a:effectLst/>
                          <a:latin typeface="+mj-lt"/>
                          <a:ea typeface="Calibri" panose="020F0502020204030204" pitchFamily="34" charset="0"/>
                          <a:cs typeface="Times New Roman" panose="02020603050405020304" pitchFamily="18" charset="0"/>
                        </a:rPr>
                        <a:t> $0  </a:t>
                      </a:r>
                    </a:p>
                  </a:txBody>
                  <a:tcPr marL="68580" marR="68580" marT="0" marB="0"/>
                </a:tc>
                <a:extLst>
                  <a:ext uri="{0D108BD9-81ED-4DB2-BD59-A6C34878D82A}">
                    <a16:rowId xmlns="" xmlns:a16="http://schemas.microsoft.com/office/drawing/2014/main" val="3277915130"/>
                  </a:ext>
                </a:extLst>
              </a:tr>
              <a:tr h="96320">
                <a:tc vMerge="1">
                  <a:txBody>
                    <a:bodyPr/>
                    <a:lstStyle/>
                    <a:p>
                      <a:endParaRPr lang="es-EC"/>
                    </a:p>
                  </a:txBody>
                  <a:tcPr/>
                </a:tc>
                <a:tc>
                  <a:txBody>
                    <a:bodyPr/>
                    <a:lstStyle/>
                    <a:p>
                      <a:pPr indent="450215" algn="l">
                        <a:lnSpc>
                          <a:spcPct val="150000"/>
                        </a:lnSpc>
                        <a:spcBef>
                          <a:spcPts val="600"/>
                        </a:spcBef>
                        <a:spcAft>
                          <a:spcPts val="0"/>
                        </a:spcAft>
                      </a:pPr>
                      <a:r>
                        <a:rPr lang="es-EC" sz="900">
                          <a:effectLst/>
                        </a:rPr>
                        <a:t>Suma</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endParaRPr lang="es-EC" sz="900">
                        <a:solidFill>
                          <a:srgbClr val="000000"/>
                        </a:solidFill>
                        <a:effectLst/>
                        <a:latin typeface="+mj-lt"/>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900" b="1" dirty="0">
                          <a:solidFill>
                            <a:srgbClr val="000000"/>
                          </a:solidFill>
                          <a:effectLst/>
                          <a:latin typeface="+mj-lt"/>
                          <a:ea typeface="Calibri" panose="020F0502020204030204" pitchFamily="34" charset="0"/>
                          <a:cs typeface="Times New Roman" panose="02020603050405020304" pitchFamily="18" charset="0"/>
                        </a:rPr>
                        <a:t>$0</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879778026"/>
                  </a:ext>
                </a:extLst>
              </a:tr>
              <a:tr h="205739">
                <a:tc rowSpan="2">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Comercialización</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tc>
                <a:tc>
                  <a:txBody>
                    <a:bodyPr/>
                    <a:lstStyle/>
                    <a:p>
                      <a:pPr indent="450215" algn="l">
                        <a:lnSpc>
                          <a:spcPct val="150000"/>
                        </a:lnSpc>
                        <a:spcBef>
                          <a:spcPts val="600"/>
                        </a:spcBef>
                        <a:spcAft>
                          <a:spcPts val="0"/>
                        </a:spcAft>
                      </a:pPr>
                      <a:r>
                        <a:rPr lang="es-EC" sz="900">
                          <a:effectLst/>
                        </a:rPr>
                        <a:t>Pistola de calor para sellar</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256,00</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a:solidFill>
                            <a:srgbClr val="000000"/>
                          </a:solidFill>
                          <a:effectLst/>
                          <a:latin typeface="+mj-lt"/>
                          <a:ea typeface="Calibri" panose="020F0502020204030204" pitchFamily="34" charset="0"/>
                          <a:cs typeface="Times New Roman" panose="02020603050405020304" pitchFamily="18" charset="0"/>
                        </a:rPr>
                        <a:t> $0,10 </a:t>
                      </a:r>
                    </a:p>
                  </a:txBody>
                  <a:tcPr marL="68580" marR="68580" marT="0" marB="0"/>
                </a:tc>
                <a:tc>
                  <a:txBody>
                    <a:bodyPr/>
                    <a:lstStyle/>
                    <a:p>
                      <a:pPr indent="450215" algn="r">
                        <a:lnSpc>
                          <a:spcPct val="150000"/>
                        </a:lnSpc>
                        <a:spcBef>
                          <a:spcPts val="600"/>
                        </a:spcBef>
                        <a:spcAft>
                          <a:spcPts val="0"/>
                        </a:spcAft>
                      </a:pPr>
                      <a:r>
                        <a:rPr lang="es-EC" sz="900" dirty="0">
                          <a:solidFill>
                            <a:srgbClr val="000000"/>
                          </a:solidFill>
                          <a:effectLst/>
                          <a:latin typeface="+mj-lt"/>
                          <a:ea typeface="Calibri" panose="020F0502020204030204" pitchFamily="34" charset="0"/>
                          <a:cs typeface="Times New Roman" panose="02020603050405020304" pitchFamily="18" charset="0"/>
                        </a:rPr>
                        <a:t> $25,34 </a:t>
                      </a:r>
                    </a:p>
                  </a:txBody>
                  <a:tcPr marL="68580" marR="68580" marT="0" marB="0"/>
                </a:tc>
                <a:extLst>
                  <a:ext uri="{0D108BD9-81ED-4DB2-BD59-A6C34878D82A}">
                    <a16:rowId xmlns="" xmlns:a16="http://schemas.microsoft.com/office/drawing/2014/main" val="502439168"/>
                  </a:ext>
                </a:extLst>
              </a:tr>
              <a:tr h="96320">
                <a:tc vMerge="1">
                  <a:txBody>
                    <a:bodyPr/>
                    <a:lstStyle/>
                    <a:p>
                      <a:endParaRPr lang="es-EC"/>
                    </a:p>
                  </a:txBody>
                  <a:tcPr/>
                </a:tc>
                <a:tc>
                  <a:txBody>
                    <a:bodyPr/>
                    <a:lstStyle/>
                    <a:p>
                      <a:pPr indent="450215" algn="l">
                        <a:lnSpc>
                          <a:spcPct val="150000"/>
                        </a:lnSpc>
                        <a:spcBef>
                          <a:spcPts val="600"/>
                        </a:spcBef>
                        <a:spcAft>
                          <a:spcPts val="0"/>
                        </a:spcAft>
                      </a:pPr>
                      <a:r>
                        <a:rPr lang="es-EC" sz="900">
                          <a:effectLst/>
                        </a:rPr>
                        <a:t>Suma</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ctr">
                        <a:lnSpc>
                          <a:spcPct val="150000"/>
                        </a:lnSpc>
                        <a:spcBef>
                          <a:spcPts val="600"/>
                        </a:spcBef>
                        <a:spcAft>
                          <a:spcPts val="0"/>
                        </a:spcAft>
                      </a:pPr>
                      <a:r>
                        <a:rPr lang="es-EC" sz="900">
                          <a:effectLst/>
                        </a:rPr>
                        <a:t>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pPr indent="450215" algn="r">
                        <a:lnSpc>
                          <a:spcPct val="150000"/>
                        </a:lnSpc>
                        <a:spcBef>
                          <a:spcPts val="600"/>
                        </a:spcBef>
                        <a:spcAft>
                          <a:spcPts val="0"/>
                        </a:spcAft>
                      </a:pPr>
                      <a:r>
                        <a:rPr lang="es-EC" sz="900" b="0" dirty="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900" b="1">
                          <a:solidFill>
                            <a:srgbClr val="000000"/>
                          </a:solidFill>
                          <a:effectLst/>
                          <a:latin typeface="+mj-lt"/>
                          <a:ea typeface="Calibri" panose="020F0502020204030204" pitchFamily="34" charset="0"/>
                          <a:cs typeface="Times New Roman" panose="02020603050405020304" pitchFamily="18" charset="0"/>
                        </a:rPr>
                        <a:t> $25,34 </a:t>
                      </a:r>
                      <a:endParaRPr lang="es-EC" sz="9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732585760"/>
                  </a:ext>
                </a:extLst>
              </a:tr>
              <a:tr h="205739">
                <a:tc>
                  <a:txBody>
                    <a:bodyPr/>
                    <a:lstStyle/>
                    <a:p>
                      <a:endParaRPr lang="es-EC" sz="900" dirty="0">
                        <a:solidFill>
                          <a:srgbClr val="000000"/>
                        </a:solidFill>
                        <a:effectLst/>
                        <a:latin typeface="+mj-lt"/>
                        <a:cs typeface="Times New Roman" panose="02020603050405020304" pitchFamily="18" charset="0"/>
                      </a:endParaRPr>
                    </a:p>
                  </a:txBody>
                  <a:tcPr marL="32826" marR="32826" marT="0" marB="0"/>
                </a:tc>
                <a:tc>
                  <a:txBody>
                    <a:bodyPr/>
                    <a:lstStyle/>
                    <a:p>
                      <a:pPr indent="450215" algn="l">
                        <a:lnSpc>
                          <a:spcPct val="150000"/>
                        </a:lnSpc>
                        <a:spcBef>
                          <a:spcPts val="600"/>
                        </a:spcBef>
                        <a:spcAft>
                          <a:spcPts val="0"/>
                        </a:spcAft>
                      </a:pPr>
                      <a:r>
                        <a:rPr lang="es-EC" sz="900" dirty="0">
                          <a:effectLst/>
                        </a:rPr>
                        <a:t>Total mes</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32826" marR="32826" marT="0" marB="0" anchor="ctr"/>
                </a:tc>
                <a:tc>
                  <a:txBody>
                    <a:bodyPr/>
                    <a:lstStyle/>
                    <a:p>
                      <a:endParaRPr lang="es-EC" sz="900">
                        <a:solidFill>
                          <a:srgbClr val="000000"/>
                        </a:solidFill>
                        <a:effectLst/>
                        <a:latin typeface="+mj-lt"/>
                        <a:cs typeface="Times New Roman" panose="02020603050405020304" pitchFamily="18" charset="0"/>
                      </a:endParaRPr>
                    </a:p>
                  </a:txBody>
                  <a:tcPr marL="32826" marR="32826" marT="0" marB="0" anchor="ctr"/>
                </a:tc>
                <a:tc>
                  <a:txBody>
                    <a:bodyPr/>
                    <a:lstStyle/>
                    <a:p>
                      <a:pPr indent="450215" algn="just">
                        <a:lnSpc>
                          <a:spcPct val="150000"/>
                        </a:lnSpc>
                        <a:spcBef>
                          <a:spcPts val="600"/>
                        </a:spcBef>
                        <a:spcAft>
                          <a:spcPts val="0"/>
                        </a:spcAft>
                      </a:pPr>
                      <a:r>
                        <a:rPr lang="es-EC" sz="90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50000"/>
                        </a:lnSpc>
                        <a:spcBef>
                          <a:spcPts val="600"/>
                        </a:spcBef>
                        <a:spcAft>
                          <a:spcPts val="0"/>
                        </a:spcAft>
                      </a:pPr>
                      <a:r>
                        <a:rPr lang="es-EC" sz="900" b="1" dirty="0">
                          <a:solidFill>
                            <a:srgbClr val="000000"/>
                          </a:solidFill>
                          <a:effectLst/>
                          <a:latin typeface="+mj-lt"/>
                          <a:ea typeface="Calibri" panose="020F0502020204030204" pitchFamily="34" charset="0"/>
                          <a:cs typeface="Times New Roman" panose="02020603050405020304" pitchFamily="18" charset="0"/>
                        </a:rPr>
                        <a:t> $6447,42 </a:t>
                      </a:r>
                      <a:endParaRPr lang="es-EC" sz="9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137128956"/>
                  </a:ext>
                </a:extLst>
              </a:tr>
            </a:tbl>
          </a:graphicData>
        </a:graphic>
      </p:graphicFrame>
      <p:sp>
        <p:nvSpPr>
          <p:cNvPr id="3" name="Rectangle 1">
            <a:extLst>
              <a:ext uri="{FF2B5EF4-FFF2-40B4-BE49-F238E27FC236}">
                <a16:creationId xmlns="" xmlns:a16="http://schemas.microsoft.com/office/drawing/2014/main" id="{924F4809-33DD-443F-8220-7CC44089DA0F}"/>
              </a:ext>
            </a:extLst>
          </p:cNvPr>
          <p:cNvSpPr>
            <a:spLocks noChangeArrowheads="1"/>
          </p:cNvSpPr>
          <p:nvPr/>
        </p:nvSpPr>
        <p:spPr bwMode="auto">
          <a:xfrm>
            <a:off x="2648975" y="317056"/>
            <a:ext cx="61754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ctr" defTabSz="914400" rtl="0" eaLnBrk="0" fontAlgn="base" latinLnBrk="0" hangingPunct="0">
              <a:lnSpc>
                <a:spcPct val="100000"/>
              </a:lnSpc>
              <a:spcBef>
                <a:spcPct val="0"/>
              </a:spcBef>
              <a:spcAft>
                <a:spcPct val="0"/>
              </a:spcAft>
              <a:buClrTx/>
              <a:buSzTx/>
              <a:buFontTx/>
              <a:buNone/>
              <a:tabLst/>
            </a:pPr>
            <a:r>
              <a:rPr kumimoji="0" lang="es-EC" altLang="es-EC" sz="16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Costo promedio por demanda de energía eléctrica del IASA I</a:t>
            </a:r>
            <a:endParaRPr kumimoji="0" lang="es-EC" altLang="es-EC"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12098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37696" y="13648"/>
            <a:ext cx="12116608" cy="6858000"/>
          </a:xfrm>
          <a:prstGeom prst="rect">
            <a:avLst/>
          </a:prstGeom>
        </p:spPr>
      </p:pic>
      <p:graphicFrame>
        <p:nvGraphicFramePr>
          <p:cNvPr id="2" name="Marcador de contenido 1">
            <a:extLst>
              <a:ext uri="{FF2B5EF4-FFF2-40B4-BE49-F238E27FC236}">
                <a16:creationId xmlns="" xmlns:a16="http://schemas.microsoft.com/office/drawing/2014/main" id="{E6AFFEA8-53B4-42B2-9D6D-A75FDEF06606}"/>
              </a:ext>
            </a:extLst>
          </p:cNvPr>
          <p:cNvGraphicFramePr>
            <a:graphicFrameLocks noGrp="1"/>
          </p:cNvGraphicFramePr>
          <p:nvPr>
            <p:ph sz="half" idx="1"/>
            <p:extLst>
              <p:ext uri="{D42A27DB-BD31-4B8C-83A1-F6EECF244321}">
                <p14:modId xmlns:p14="http://schemas.microsoft.com/office/powerpoint/2010/main" val="153694075"/>
              </p:ext>
            </p:extLst>
          </p:nvPr>
        </p:nvGraphicFramePr>
        <p:xfrm>
          <a:off x="422031" y="1093397"/>
          <a:ext cx="5487450" cy="4937760"/>
        </p:xfrm>
        <a:graphic>
          <a:graphicData uri="http://schemas.openxmlformats.org/drawingml/2006/table">
            <a:tbl>
              <a:tblPr firstRow="1" firstCol="1" bandRow="1">
                <a:tableStyleId>{BDBED569-4797-4DF1-A0F4-6AAB3CD982D8}</a:tableStyleId>
              </a:tblPr>
              <a:tblGrid>
                <a:gridCol w="1004016">
                  <a:extLst>
                    <a:ext uri="{9D8B030D-6E8A-4147-A177-3AD203B41FA5}">
                      <a16:colId xmlns="" xmlns:a16="http://schemas.microsoft.com/office/drawing/2014/main" val="539618540"/>
                    </a:ext>
                  </a:extLst>
                </a:gridCol>
                <a:gridCol w="1888435">
                  <a:extLst>
                    <a:ext uri="{9D8B030D-6E8A-4147-A177-3AD203B41FA5}">
                      <a16:colId xmlns="" xmlns:a16="http://schemas.microsoft.com/office/drawing/2014/main" val="1953245674"/>
                    </a:ext>
                  </a:extLst>
                </a:gridCol>
                <a:gridCol w="786848">
                  <a:extLst>
                    <a:ext uri="{9D8B030D-6E8A-4147-A177-3AD203B41FA5}">
                      <a16:colId xmlns="" xmlns:a16="http://schemas.microsoft.com/office/drawing/2014/main" val="3282968637"/>
                    </a:ext>
                  </a:extLst>
                </a:gridCol>
                <a:gridCol w="970445">
                  <a:extLst>
                    <a:ext uri="{9D8B030D-6E8A-4147-A177-3AD203B41FA5}">
                      <a16:colId xmlns="" xmlns:a16="http://schemas.microsoft.com/office/drawing/2014/main" val="920297859"/>
                    </a:ext>
                  </a:extLst>
                </a:gridCol>
                <a:gridCol w="837706">
                  <a:extLst>
                    <a:ext uri="{9D8B030D-6E8A-4147-A177-3AD203B41FA5}">
                      <a16:colId xmlns="" xmlns:a16="http://schemas.microsoft.com/office/drawing/2014/main" val="938180986"/>
                    </a:ext>
                  </a:extLst>
                </a:gridCol>
              </a:tblGrid>
              <a:tr h="144244">
                <a:tc>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Área</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Cargos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M3 agua mes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Costo unitario m3</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Costo mes consumo agua</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extLst>
                  <a:ext uri="{0D108BD9-81ED-4DB2-BD59-A6C34878D82A}">
                    <a16:rowId xmlns="" xmlns:a16="http://schemas.microsoft.com/office/drawing/2014/main" val="870663536"/>
                  </a:ext>
                </a:extLst>
              </a:tr>
              <a:tr h="130412">
                <a:tc rowSpan="11">
                  <a:txBody>
                    <a:bodyPr/>
                    <a:lstStyle/>
                    <a:p>
                      <a:pPr marL="0" indent="0" algn="just">
                        <a:lnSpc>
                          <a:spcPct val="100000"/>
                        </a:lnSpc>
                        <a:spcBef>
                          <a:spcPts val="600"/>
                        </a:spcBef>
                        <a:spcAft>
                          <a:spcPts val="0"/>
                        </a:spcAft>
                        <a:buFont typeface="Arial" panose="020B0604020202020204" pitchFamily="34" charset="0"/>
                        <a:buNone/>
                      </a:pPr>
                      <a:r>
                        <a:rPr lang="es-EC" sz="900" dirty="0">
                          <a:effectLst/>
                        </a:rPr>
                        <a:t>Administrativa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Jefe de producción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dirty="0">
                          <a:effectLst/>
                        </a:rPr>
                        <a:t> $0,52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2477207533"/>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Director del IASA I</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dirty="0">
                          <a:effectLst/>
                        </a:rPr>
                        <a:t> $0,52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4137180940"/>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Director administrativo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dirty="0">
                          <a:effectLst/>
                        </a:rPr>
                        <a:t> $0,52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518350134"/>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Auxiliar de producción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dirty="0">
                          <a:effectLst/>
                        </a:rPr>
                        <a:t> $0,52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609608336"/>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Agente de compras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2143825279"/>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Analista de Talento Humano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3938716199"/>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Agente de bienes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3877454936"/>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Mecánico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3786729913"/>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Electricista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3752512958"/>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Técnico de Archivo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2693120538"/>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a:lnSpc>
                          <a:spcPct val="100000"/>
                        </a:lnSpc>
                      </a:pPr>
                      <a:endParaRPr lang="es-EC" sz="900">
                        <a:solidFill>
                          <a:srgbClr val="000000"/>
                        </a:solidFill>
                        <a:effectLst/>
                        <a:latin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$5,17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567751482"/>
                  </a:ext>
                </a:extLst>
              </a:tr>
              <a:tr h="69896">
                <a:tc rowSpan="5">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 </a:t>
                      </a:r>
                    </a:p>
                    <a:p>
                      <a:pPr marL="0" indent="0" algn="l">
                        <a:lnSpc>
                          <a:spcPct val="100000"/>
                        </a:lnSpc>
                        <a:spcBef>
                          <a:spcPts val="600"/>
                        </a:spcBef>
                        <a:spcAft>
                          <a:spcPts val="0"/>
                        </a:spcAft>
                        <a:buFont typeface="Arial" panose="020B0604020202020204" pitchFamily="34" charset="0"/>
                        <a:buNone/>
                      </a:pPr>
                      <a:r>
                        <a:rPr lang="es-EC" sz="900" dirty="0">
                          <a:effectLst/>
                        </a:rPr>
                        <a:t>Taller de apicultura</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Coordinador de producción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$0,11</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$0,52</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644219331"/>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Encargado del proyecto (profesor)</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3308014940"/>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Trabajador agrícola (a)</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2184101426"/>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Trabajador agrícola (b)</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1787587273"/>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a:lnSpc>
                          <a:spcPct val="100000"/>
                        </a:lnSpc>
                      </a:pPr>
                      <a:endParaRPr lang="es-EC" sz="900">
                        <a:solidFill>
                          <a:srgbClr val="000000"/>
                        </a:solidFill>
                        <a:effectLst/>
                        <a:latin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$2,07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183307691"/>
                  </a:ext>
                </a:extLst>
              </a:tr>
              <a:tr h="69896">
                <a:tc rowSpan="4">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 </a:t>
                      </a:r>
                    </a:p>
                    <a:p>
                      <a:pPr marL="0" indent="0" algn="l">
                        <a:lnSpc>
                          <a:spcPct val="100000"/>
                        </a:lnSpc>
                        <a:spcBef>
                          <a:spcPts val="600"/>
                        </a:spcBef>
                        <a:spcAft>
                          <a:spcPts val="0"/>
                        </a:spcAft>
                        <a:buFont typeface="Arial" panose="020B0604020202020204" pitchFamily="34" charset="0"/>
                        <a:buNone/>
                      </a:pPr>
                      <a:r>
                        <a:rPr lang="es-EC" sz="900" dirty="0">
                          <a:effectLst/>
                        </a:rPr>
                        <a:t>Taller de avicultura</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Coordinador de producción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$0,11</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$0,52</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2758966041"/>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Encargado del proyecto (profesor)</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1997420736"/>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Trabajador agrícola</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2805032706"/>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a:lnSpc>
                          <a:spcPct val="100000"/>
                        </a:lnSpc>
                      </a:pPr>
                      <a:endParaRPr lang="es-EC" sz="900">
                        <a:solidFill>
                          <a:srgbClr val="000000"/>
                        </a:solidFill>
                        <a:effectLst/>
                        <a:latin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$1,55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572454544"/>
                  </a:ext>
                </a:extLst>
              </a:tr>
              <a:tr h="69896">
                <a:tc rowSpan="4">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 </a:t>
                      </a:r>
                    </a:p>
                    <a:p>
                      <a:pPr marL="0" indent="0" algn="l">
                        <a:lnSpc>
                          <a:spcPct val="100000"/>
                        </a:lnSpc>
                        <a:spcBef>
                          <a:spcPts val="600"/>
                        </a:spcBef>
                        <a:spcAft>
                          <a:spcPts val="0"/>
                        </a:spcAft>
                        <a:buFont typeface="Arial" panose="020B0604020202020204" pitchFamily="34" charset="0"/>
                        <a:buNone/>
                      </a:pPr>
                      <a:r>
                        <a:rPr lang="es-EC" sz="900" dirty="0">
                          <a:effectLst/>
                        </a:rPr>
                        <a:t>Taller de ovinos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Coordinador de producción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extLst>
                  <a:ext uri="{0D108BD9-81ED-4DB2-BD59-A6C34878D82A}">
                    <a16:rowId xmlns="" xmlns:a16="http://schemas.microsoft.com/office/drawing/2014/main" val="151069494"/>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Encargado del proyecto (profesor)</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3618130257"/>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Trabajador agrícola</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2303601852"/>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a:lnSpc>
                          <a:spcPct val="100000"/>
                        </a:lnSpc>
                      </a:pPr>
                      <a:endParaRPr lang="es-EC" sz="900">
                        <a:solidFill>
                          <a:srgbClr val="000000"/>
                        </a:solidFill>
                        <a:effectLst/>
                        <a:latin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$1,55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1562274425"/>
                  </a:ext>
                </a:extLst>
              </a:tr>
              <a:tr h="69896">
                <a:tc rowSpan="4">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 </a:t>
                      </a:r>
                    </a:p>
                    <a:p>
                      <a:pPr marL="0" indent="0" algn="l">
                        <a:lnSpc>
                          <a:spcPct val="100000"/>
                        </a:lnSpc>
                        <a:spcBef>
                          <a:spcPts val="600"/>
                        </a:spcBef>
                        <a:spcAft>
                          <a:spcPts val="0"/>
                        </a:spcAft>
                        <a:buFont typeface="Arial" panose="020B0604020202020204" pitchFamily="34" charset="0"/>
                        <a:buNone/>
                      </a:pPr>
                      <a:r>
                        <a:rPr lang="es-EC" sz="900" dirty="0">
                          <a:effectLst/>
                        </a:rPr>
                        <a:t>Taller de porcinos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Coordinador de producción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extLst>
                  <a:ext uri="{0D108BD9-81ED-4DB2-BD59-A6C34878D82A}">
                    <a16:rowId xmlns="" xmlns:a16="http://schemas.microsoft.com/office/drawing/2014/main" val="1055132027"/>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Encargado del proyecto (profesor)</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3999242091"/>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Trabajador agrícola</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3123795337"/>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a:lnSpc>
                          <a:spcPct val="100000"/>
                        </a:lnSpc>
                      </a:pPr>
                      <a:endParaRPr lang="es-EC" sz="900">
                        <a:solidFill>
                          <a:srgbClr val="000000"/>
                        </a:solidFill>
                        <a:effectLst/>
                        <a:latin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$1,55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131526232"/>
                  </a:ext>
                </a:extLst>
              </a:tr>
              <a:tr h="69896">
                <a:tc rowSpan="6">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 </a:t>
                      </a:r>
                    </a:p>
                    <a:p>
                      <a:pPr marL="0" indent="0" algn="l">
                        <a:lnSpc>
                          <a:spcPct val="100000"/>
                        </a:lnSpc>
                        <a:spcBef>
                          <a:spcPts val="600"/>
                        </a:spcBef>
                        <a:spcAft>
                          <a:spcPts val="0"/>
                        </a:spcAft>
                        <a:buFont typeface="Arial" panose="020B0604020202020204" pitchFamily="34" charset="0"/>
                        <a:buNone/>
                      </a:pPr>
                      <a:r>
                        <a:rPr lang="es-EC" sz="900" dirty="0">
                          <a:effectLst/>
                        </a:rPr>
                        <a:t>Taller de ganadería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Coordinador de producción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extLst>
                  <a:ext uri="{0D108BD9-81ED-4DB2-BD59-A6C34878D82A}">
                    <a16:rowId xmlns="" xmlns:a16="http://schemas.microsoft.com/office/drawing/2014/main" val="793247650"/>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Encargado del proyecto (profesor)</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4167546454"/>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Trabajador agrícola cuidado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231401335"/>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Trabajador agrícola ordeño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4248537243"/>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Trabajador agrícola lácteos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900">
                          <a:effectLst/>
                        </a:rPr>
                        <a:t>4,74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a:effectLst/>
                        </a:rPr>
                        <a:t> $0,11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a:effectLst/>
                        </a:rPr>
                        <a:t> $0,52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2813562025"/>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a:lnSpc>
                          <a:spcPct val="100000"/>
                        </a:lnSpc>
                      </a:pPr>
                      <a:endParaRPr lang="es-EC" sz="900">
                        <a:solidFill>
                          <a:srgbClr val="000000"/>
                        </a:solidFill>
                        <a:effectLst/>
                        <a:latin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900" dirty="0">
                          <a:effectLst/>
                        </a:rPr>
                        <a:t>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a:txBody>
                    <a:bodyPr/>
                    <a:lstStyle/>
                    <a:p>
                      <a:pPr indent="450215" algn="r">
                        <a:lnSpc>
                          <a:spcPct val="100000"/>
                        </a:lnSpc>
                        <a:spcBef>
                          <a:spcPts val="600"/>
                        </a:spcBef>
                        <a:spcAft>
                          <a:spcPts val="0"/>
                        </a:spcAft>
                      </a:pPr>
                      <a:r>
                        <a:rPr lang="es-EC" sz="900" dirty="0">
                          <a:effectLst/>
                        </a:rPr>
                        <a:t> $2,58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extLst>
                  <a:ext uri="{0D108BD9-81ED-4DB2-BD59-A6C34878D82A}">
                    <a16:rowId xmlns="" xmlns:a16="http://schemas.microsoft.com/office/drawing/2014/main" val="681708001"/>
                  </a:ext>
                </a:extLst>
              </a:tr>
            </a:tbl>
          </a:graphicData>
        </a:graphic>
      </p:graphicFrame>
      <p:sp>
        <p:nvSpPr>
          <p:cNvPr id="3" name="Rectangle 1">
            <a:extLst>
              <a:ext uri="{FF2B5EF4-FFF2-40B4-BE49-F238E27FC236}">
                <a16:creationId xmlns="" xmlns:a16="http://schemas.microsoft.com/office/drawing/2014/main" id="{C2157A33-3B3C-4738-AD38-E8A2137CFFCE}"/>
              </a:ext>
            </a:extLst>
          </p:cNvPr>
          <p:cNvSpPr>
            <a:spLocks noChangeArrowheads="1"/>
          </p:cNvSpPr>
          <p:nvPr/>
        </p:nvSpPr>
        <p:spPr bwMode="auto">
          <a:xfrm>
            <a:off x="3075666" y="445820"/>
            <a:ext cx="542970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ctr" defTabSz="914400" rtl="0" eaLnBrk="0" fontAlgn="base" latinLnBrk="0" hangingPunct="0">
              <a:lnSpc>
                <a:spcPct val="100000"/>
              </a:lnSpc>
              <a:spcBef>
                <a:spcPct val="0"/>
              </a:spcBef>
              <a:spcAft>
                <a:spcPct val="0"/>
              </a:spcAft>
              <a:buClrTx/>
              <a:buSzTx/>
              <a:tabLst/>
            </a:pPr>
            <a:r>
              <a:rPr kumimoji="0" lang="es-EC" altLang="es-EC" sz="16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Costo promedio por consumo de agua potable del IASA I</a:t>
            </a:r>
            <a:endParaRPr kumimoji="0" lang="es-EC" altLang="es-EC" sz="1600" b="0" i="0" u="none" strike="noStrike" cap="none" normalizeH="0" baseline="0" dirty="0">
              <a:ln>
                <a:noFill/>
              </a:ln>
              <a:solidFill>
                <a:schemeClr val="tx1"/>
              </a:solidFill>
              <a:effectLst/>
              <a:latin typeface="Arial" panose="020B0604020202020204" pitchFamily="34" charset="0"/>
            </a:endParaRPr>
          </a:p>
        </p:txBody>
      </p:sp>
      <p:graphicFrame>
        <p:nvGraphicFramePr>
          <p:cNvPr id="8" name="Marcador de contenido 4">
            <a:extLst>
              <a:ext uri="{FF2B5EF4-FFF2-40B4-BE49-F238E27FC236}">
                <a16:creationId xmlns="" xmlns:a16="http://schemas.microsoft.com/office/drawing/2014/main" id="{822BC24D-1834-47B9-BCB1-EB133E9DB901}"/>
              </a:ext>
            </a:extLst>
          </p:cNvPr>
          <p:cNvGraphicFramePr>
            <a:graphicFrameLocks/>
          </p:cNvGraphicFramePr>
          <p:nvPr>
            <p:extLst>
              <p:ext uri="{D42A27DB-BD31-4B8C-83A1-F6EECF244321}">
                <p14:modId xmlns:p14="http://schemas.microsoft.com/office/powerpoint/2010/main" val="1440052095"/>
              </p:ext>
            </p:extLst>
          </p:nvPr>
        </p:nvGraphicFramePr>
        <p:xfrm>
          <a:off x="6210021" y="1093397"/>
          <a:ext cx="5643742" cy="4937774"/>
        </p:xfrm>
        <a:graphic>
          <a:graphicData uri="http://schemas.openxmlformats.org/drawingml/2006/table">
            <a:tbl>
              <a:tblPr firstRow="1" firstCol="1" bandRow="1">
                <a:tableStyleId>{BDBED569-4797-4DF1-A0F4-6AAB3CD982D8}</a:tableStyleId>
              </a:tblPr>
              <a:tblGrid>
                <a:gridCol w="1254107">
                  <a:extLst>
                    <a:ext uri="{9D8B030D-6E8A-4147-A177-3AD203B41FA5}">
                      <a16:colId xmlns="" xmlns:a16="http://schemas.microsoft.com/office/drawing/2014/main" val="122245776"/>
                    </a:ext>
                  </a:extLst>
                </a:gridCol>
                <a:gridCol w="1625533">
                  <a:extLst>
                    <a:ext uri="{9D8B030D-6E8A-4147-A177-3AD203B41FA5}">
                      <a16:colId xmlns="" xmlns:a16="http://schemas.microsoft.com/office/drawing/2014/main" val="3108606756"/>
                    </a:ext>
                  </a:extLst>
                </a:gridCol>
                <a:gridCol w="786549">
                  <a:extLst>
                    <a:ext uri="{9D8B030D-6E8A-4147-A177-3AD203B41FA5}">
                      <a16:colId xmlns="" xmlns:a16="http://schemas.microsoft.com/office/drawing/2014/main" val="377640052"/>
                    </a:ext>
                  </a:extLst>
                </a:gridCol>
                <a:gridCol w="894004">
                  <a:extLst>
                    <a:ext uri="{9D8B030D-6E8A-4147-A177-3AD203B41FA5}">
                      <a16:colId xmlns="" xmlns:a16="http://schemas.microsoft.com/office/drawing/2014/main" val="1302025392"/>
                    </a:ext>
                  </a:extLst>
                </a:gridCol>
                <a:gridCol w="1044209">
                  <a:extLst>
                    <a:ext uri="{9D8B030D-6E8A-4147-A177-3AD203B41FA5}">
                      <a16:colId xmlns="" xmlns:a16="http://schemas.microsoft.com/office/drawing/2014/main" val="2849172950"/>
                    </a:ext>
                  </a:extLst>
                </a:gridCol>
                <a:gridCol w="39340">
                  <a:extLst>
                    <a:ext uri="{9D8B030D-6E8A-4147-A177-3AD203B41FA5}">
                      <a16:colId xmlns="" xmlns:a16="http://schemas.microsoft.com/office/drawing/2014/main" val="3553723283"/>
                    </a:ext>
                  </a:extLst>
                </a:gridCol>
              </a:tblGrid>
              <a:tr h="331053">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rPr>
                        <a:t>Área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rPr>
                        <a:t>Cargos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rPr>
                        <a:t>M3 agua mes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rPr>
                        <a:t>Costo unitario m3</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gridSpan="2">
                  <a:txBody>
                    <a:bodyPr/>
                    <a:lstStyle/>
                    <a:p>
                      <a:pPr marL="0" indent="0" algn="ctr">
                        <a:lnSpc>
                          <a:spcPct val="100000"/>
                        </a:lnSpc>
                        <a:spcBef>
                          <a:spcPts val="600"/>
                        </a:spcBef>
                        <a:spcAft>
                          <a:spcPts val="0"/>
                        </a:spcAft>
                        <a:buFont typeface="Arial" panose="020B0604020202020204" pitchFamily="34" charset="0"/>
                        <a:buNone/>
                      </a:pPr>
                      <a:r>
                        <a:rPr lang="es-EC" sz="1000" dirty="0">
                          <a:effectLst/>
                        </a:rPr>
                        <a:t>Costo mes consumo agua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hMerge="1">
                  <a:txBody>
                    <a:bodyPr/>
                    <a:lstStyle/>
                    <a:p>
                      <a:pPr marL="171450" indent="-171450" algn="ctr">
                        <a:lnSpc>
                          <a:spcPct val="100000"/>
                        </a:lnSpc>
                        <a:spcBef>
                          <a:spcPts val="600"/>
                        </a:spcBef>
                        <a:spcAft>
                          <a:spcPts val="0"/>
                        </a:spcAft>
                        <a:buFont typeface="Arial" panose="020B0604020202020204" pitchFamily="34" charset="0"/>
                        <a:buChar char="•"/>
                      </a:pP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extLst>
                  <a:ext uri="{0D108BD9-81ED-4DB2-BD59-A6C34878D82A}">
                    <a16:rowId xmlns="" xmlns:a16="http://schemas.microsoft.com/office/drawing/2014/main" val="1920774506"/>
                  </a:ext>
                </a:extLst>
              </a:tr>
              <a:tr h="165527">
                <a:tc rowSpan="4">
                  <a:txBody>
                    <a:bodyPr/>
                    <a:lstStyle/>
                    <a:p>
                      <a:pPr marL="0" indent="0">
                        <a:lnSpc>
                          <a:spcPct val="100000"/>
                        </a:lnSpc>
                        <a:buFont typeface="Arial" panose="020B0604020202020204" pitchFamily="34" charset="0"/>
                        <a:buNone/>
                      </a:pPr>
                      <a:r>
                        <a:rPr lang="es-EC" sz="1000" dirty="0"/>
                        <a:t>Taller de lumbricultura</a:t>
                      </a:r>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Coordinador de producción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1000" dirty="0">
                          <a:effectLst/>
                        </a:rPr>
                        <a:t>4,74</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dirty="0">
                          <a:effectLst/>
                        </a:rPr>
                        <a:t> $0,11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gridSpan="2">
                  <a:txBody>
                    <a:bodyPr/>
                    <a:lstStyle/>
                    <a:p>
                      <a:pPr indent="450215" algn="r">
                        <a:lnSpc>
                          <a:spcPct val="100000"/>
                        </a:lnSpc>
                        <a:spcBef>
                          <a:spcPts val="600"/>
                        </a:spcBef>
                        <a:spcAft>
                          <a:spcPts val="0"/>
                        </a:spcAft>
                      </a:pPr>
                      <a:r>
                        <a:rPr lang="es-EC" sz="1000" dirty="0">
                          <a:effectLst/>
                        </a:rPr>
                        <a:t>$0,52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hMerge="1">
                  <a:txBody>
                    <a:bodyPr/>
                    <a:lstStyle/>
                    <a:p>
                      <a:endParaRPr lang="es-EC"/>
                    </a:p>
                  </a:txBody>
                  <a:tcPr/>
                </a:tc>
                <a:extLst>
                  <a:ext uri="{0D108BD9-81ED-4DB2-BD59-A6C34878D82A}">
                    <a16:rowId xmlns="" xmlns:a16="http://schemas.microsoft.com/office/drawing/2014/main" val="4101320151"/>
                  </a:ext>
                </a:extLst>
              </a:tr>
              <a:tr h="331053">
                <a:tc vMerge="1">
                  <a:txBody>
                    <a:bodyPr/>
                    <a:lstStyle/>
                    <a:p>
                      <a:pPr marL="0" indent="0">
                        <a:lnSpc>
                          <a:spcPct val="100000"/>
                        </a:lnSpc>
                        <a:buFont typeface="Arial" panose="020B0604020202020204" pitchFamily="34" charset="0"/>
                        <a:buNone/>
                      </a:pPr>
                      <a:endParaRPr lang="es-EC" sz="900" dirty="0"/>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Encargado del proyecto (profesor)</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1000" dirty="0">
                          <a:effectLst/>
                        </a:rPr>
                        <a:t>4,74</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a:effectLst/>
                        </a:rPr>
                        <a:t> $0,11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gridSpan="2">
                  <a:txBody>
                    <a:bodyPr/>
                    <a:lstStyle/>
                    <a:p>
                      <a:pPr indent="450215" algn="r">
                        <a:lnSpc>
                          <a:spcPct val="100000"/>
                        </a:lnSpc>
                        <a:spcBef>
                          <a:spcPts val="600"/>
                        </a:spcBef>
                        <a:spcAft>
                          <a:spcPts val="0"/>
                        </a:spcAft>
                      </a:pPr>
                      <a:r>
                        <a:rPr lang="es-EC" sz="1000" dirty="0">
                          <a:effectLst/>
                        </a:rPr>
                        <a:t> $0,52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hMerge="1">
                  <a:txBody>
                    <a:bodyPr/>
                    <a:lstStyle/>
                    <a:p>
                      <a:endParaRPr lang="es-EC"/>
                    </a:p>
                  </a:txBody>
                  <a:tcPr/>
                </a:tc>
                <a:extLst>
                  <a:ext uri="{0D108BD9-81ED-4DB2-BD59-A6C34878D82A}">
                    <a16:rowId xmlns="" xmlns:a16="http://schemas.microsoft.com/office/drawing/2014/main" val="1734339610"/>
                  </a:ext>
                </a:extLst>
              </a:tr>
              <a:tr h="1655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Trabajador agrícola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1000" dirty="0">
                          <a:effectLst/>
                        </a:rPr>
                        <a:t>4,74</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a:effectLst/>
                        </a:rPr>
                        <a:t> $0,11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gridSpan="2">
                  <a:txBody>
                    <a:bodyPr/>
                    <a:lstStyle/>
                    <a:p>
                      <a:pPr indent="450215" algn="r">
                        <a:lnSpc>
                          <a:spcPct val="100000"/>
                        </a:lnSpc>
                        <a:spcBef>
                          <a:spcPts val="600"/>
                        </a:spcBef>
                        <a:spcAft>
                          <a:spcPts val="0"/>
                        </a:spcAft>
                      </a:pPr>
                      <a:r>
                        <a:rPr lang="es-EC" sz="1000" dirty="0">
                          <a:effectLst/>
                        </a:rPr>
                        <a:t> $0,52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hMerge="1">
                  <a:txBody>
                    <a:bodyPr/>
                    <a:lstStyle/>
                    <a:p>
                      <a:endParaRPr lang="es-EC"/>
                    </a:p>
                  </a:txBody>
                  <a:tcPr/>
                </a:tc>
                <a:extLst>
                  <a:ext uri="{0D108BD9-81ED-4DB2-BD59-A6C34878D82A}">
                    <a16:rowId xmlns="" xmlns:a16="http://schemas.microsoft.com/office/drawing/2014/main" val="498115826"/>
                  </a:ext>
                </a:extLst>
              </a:tr>
              <a:tr h="1655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Suman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a:lnSpc>
                          <a:spcPct val="100000"/>
                        </a:lnSpc>
                      </a:pPr>
                      <a:endParaRPr lang="es-EC" sz="1000" dirty="0">
                        <a:solidFill>
                          <a:srgbClr val="000000"/>
                        </a:solidFill>
                        <a:effectLst/>
                        <a:latin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dirty="0">
                          <a:effectLst/>
                        </a:rPr>
                        <a:t>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gridSpan="2">
                  <a:txBody>
                    <a:bodyPr/>
                    <a:lstStyle/>
                    <a:p>
                      <a:pPr indent="450215" algn="r">
                        <a:lnSpc>
                          <a:spcPct val="100000"/>
                        </a:lnSpc>
                        <a:spcBef>
                          <a:spcPts val="600"/>
                        </a:spcBef>
                        <a:spcAft>
                          <a:spcPts val="0"/>
                        </a:spcAft>
                      </a:pPr>
                      <a:r>
                        <a:rPr lang="es-EC" sz="1000" dirty="0">
                          <a:effectLst/>
                        </a:rPr>
                        <a:t> $1,55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hMerge="1">
                  <a:txBody>
                    <a:bodyPr/>
                    <a:lstStyle/>
                    <a:p>
                      <a:endParaRPr lang="es-EC"/>
                    </a:p>
                  </a:txBody>
                  <a:tcPr/>
                </a:tc>
                <a:extLst>
                  <a:ext uri="{0D108BD9-81ED-4DB2-BD59-A6C34878D82A}">
                    <a16:rowId xmlns="" xmlns:a16="http://schemas.microsoft.com/office/drawing/2014/main" val="4195971326"/>
                  </a:ext>
                </a:extLst>
              </a:tr>
              <a:tr h="165527">
                <a:tc rowSpan="4">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 </a:t>
                      </a:r>
                    </a:p>
                    <a:p>
                      <a:pPr marL="0" indent="0" algn="l">
                        <a:lnSpc>
                          <a:spcPct val="100000"/>
                        </a:lnSpc>
                        <a:spcBef>
                          <a:spcPts val="600"/>
                        </a:spcBef>
                        <a:spcAft>
                          <a:spcPts val="0"/>
                        </a:spcAft>
                        <a:buFont typeface="Arial" panose="020B0604020202020204" pitchFamily="34" charset="0"/>
                        <a:buNone/>
                      </a:pPr>
                      <a:r>
                        <a:rPr lang="es-EC" sz="1000" dirty="0">
                          <a:effectLst/>
                        </a:rPr>
                        <a:t>Taller de especies menores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Coordinador de producción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1000" dirty="0">
                          <a:effectLst/>
                        </a:rPr>
                        <a:t>4,74</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dirty="0">
                          <a:effectLst/>
                        </a:rPr>
                        <a:t> $0,11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gridSpan="2">
                  <a:txBody>
                    <a:bodyPr/>
                    <a:lstStyle/>
                    <a:p>
                      <a:pPr indent="450215" algn="r">
                        <a:lnSpc>
                          <a:spcPct val="100000"/>
                        </a:lnSpc>
                        <a:spcBef>
                          <a:spcPts val="600"/>
                        </a:spcBef>
                        <a:spcAft>
                          <a:spcPts val="0"/>
                        </a:spcAft>
                      </a:pPr>
                      <a:r>
                        <a:rPr lang="es-EC" sz="1000" dirty="0">
                          <a:effectLst/>
                        </a:rPr>
                        <a:t> $0,52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hMerge="1">
                  <a:txBody>
                    <a:bodyPr/>
                    <a:lstStyle/>
                    <a:p>
                      <a:endParaRPr lang="es-EC"/>
                    </a:p>
                  </a:txBody>
                  <a:tcPr/>
                </a:tc>
                <a:extLst>
                  <a:ext uri="{0D108BD9-81ED-4DB2-BD59-A6C34878D82A}">
                    <a16:rowId xmlns="" xmlns:a16="http://schemas.microsoft.com/office/drawing/2014/main" val="917324252"/>
                  </a:ext>
                </a:extLst>
              </a:tr>
              <a:tr h="331053">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Encargado del proyecto (profesor)</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1000" dirty="0">
                          <a:effectLst/>
                        </a:rPr>
                        <a:t>4,74</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a:effectLst/>
                        </a:rPr>
                        <a:t> $0,11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gridSpan="2">
                  <a:txBody>
                    <a:bodyPr/>
                    <a:lstStyle/>
                    <a:p>
                      <a:pPr indent="450215" algn="r">
                        <a:lnSpc>
                          <a:spcPct val="100000"/>
                        </a:lnSpc>
                        <a:spcBef>
                          <a:spcPts val="600"/>
                        </a:spcBef>
                        <a:spcAft>
                          <a:spcPts val="0"/>
                        </a:spcAft>
                      </a:pPr>
                      <a:r>
                        <a:rPr lang="es-EC" sz="1000" dirty="0">
                          <a:effectLst/>
                        </a:rPr>
                        <a:t> $0,52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hMerge="1">
                  <a:txBody>
                    <a:bodyPr/>
                    <a:lstStyle/>
                    <a:p>
                      <a:endParaRPr lang="es-EC"/>
                    </a:p>
                  </a:txBody>
                  <a:tcPr/>
                </a:tc>
                <a:extLst>
                  <a:ext uri="{0D108BD9-81ED-4DB2-BD59-A6C34878D82A}">
                    <a16:rowId xmlns="" xmlns:a16="http://schemas.microsoft.com/office/drawing/2014/main" val="417277986"/>
                  </a:ext>
                </a:extLst>
              </a:tr>
              <a:tr h="1655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Trabajador agrícola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1000">
                          <a:effectLst/>
                        </a:rPr>
                        <a:t>4,74</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dirty="0">
                          <a:effectLst/>
                        </a:rPr>
                        <a:t> $0,11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gridSpan="2">
                  <a:txBody>
                    <a:bodyPr/>
                    <a:lstStyle/>
                    <a:p>
                      <a:pPr indent="450215" algn="r">
                        <a:lnSpc>
                          <a:spcPct val="100000"/>
                        </a:lnSpc>
                        <a:spcBef>
                          <a:spcPts val="600"/>
                        </a:spcBef>
                        <a:spcAft>
                          <a:spcPts val="0"/>
                        </a:spcAft>
                      </a:pPr>
                      <a:r>
                        <a:rPr lang="es-EC" sz="1000" dirty="0">
                          <a:effectLst/>
                        </a:rPr>
                        <a:t> $0,52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hMerge="1">
                  <a:txBody>
                    <a:bodyPr/>
                    <a:lstStyle/>
                    <a:p>
                      <a:endParaRPr lang="es-EC"/>
                    </a:p>
                  </a:txBody>
                  <a:tcPr/>
                </a:tc>
                <a:extLst>
                  <a:ext uri="{0D108BD9-81ED-4DB2-BD59-A6C34878D82A}">
                    <a16:rowId xmlns="" xmlns:a16="http://schemas.microsoft.com/office/drawing/2014/main" val="2075733149"/>
                  </a:ext>
                </a:extLst>
              </a:tr>
              <a:tr h="1655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Suman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a:lnSpc>
                          <a:spcPct val="100000"/>
                        </a:lnSpc>
                      </a:pPr>
                      <a:endParaRPr lang="es-EC" sz="1000">
                        <a:solidFill>
                          <a:srgbClr val="000000"/>
                        </a:solidFill>
                        <a:effectLst/>
                        <a:latin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dirty="0">
                          <a:effectLst/>
                        </a:rPr>
                        <a:t>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gridSpan="2">
                  <a:txBody>
                    <a:bodyPr/>
                    <a:lstStyle/>
                    <a:p>
                      <a:pPr indent="450215" algn="r">
                        <a:lnSpc>
                          <a:spcPct val="100000"/>
                        </a:lnSpc>
                        <a:spcBef>
                          <a:spcPts val="600"/>
                        </a:spcBef>
                        <a:spcAft>
                          <a:spcPts val="0"/>
                        </a:spcAft>
                      </a:pPr>
                      <a:r>
                        <a:rPr lang="es-EC" sz="1000" dirty="0">
                          <a:effectLst/>
                        </a:rPr>
                        <a:t> $1,55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hMerge="1">
                  <a:txBody>
                    <a:bodyPr/>
                    <a:lstStyle/>
                    <a:p>
                      <a:endParaRPr lang="es-EC"/>
                    </a:p>
                  </a:txBody>
                  <a:tcPr/>
                </a:tc>
                <a:extLst>
                  <a:ext uri="{0D108BD9-81ED-4DB2-BD59-A6C34878D82A}">
                    <a16:rowId xmlns="" xmlns:a16="http://schemas.microsoft.com/office/drawing/2014/main" val="556446763"/>
                  </a:ext>
                </a:extLst>
              </a:tr>
              <a:tr h="165527">
                <a:tc rowSpan="5">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 </a:t>
                      </a:r>
                    </a:p>
                    <a:p>
                      <a:pPr marL="0" indent="0" algn="l">
                        <a:lnSpc>
                          <a:spcPct val="100000"/>
                        </a:lnSpc>
                        <a:spcBef>
                          <a:spcPts val="600"/>
                        </a:spcBef>
                        <a:spcAft>
                          <a:spcPts val="0"/>
                        </a:spcAft>
                        <a:buFont typeface="Arial" panose="020B0604020202020204" pitchFamily="34" charset="0"/>
                        <a:buNone/>
                      </a:pPr>
                      <a:r>
                        <a:rPr lang="es-EC" sz="1000" dirty="0">
                          <a:effectLst/>
                        </a:rPr>
                        <a:t>Taller de acuicultura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Coordinador de producción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1000">
                          <a:effectLst/>
                        </a:rPr>
                        <a:t>4,74</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a:effectLst/>
                        </a:rPr>
                        <a:t> $0,11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gridSpan="2">
                  <a:txBody>
                    <a:bodyPr/>
                    <a:lstStyle/>
                    <a:p>
                      <a:pPr indent="450215" algn="r">
                        <a:lnSpc>
                          <a:spcPct val="100000"/>
                        </a:lnSpc>
                        <a:spcBef>
                          <a:spcPts val="600"/>
                        </a:spcBef>
                        <a:spcAft>
                          <a:spcPts val="0"/>
                        </a:spcAft>
                      </a:pPr>
                      <a:r>
                        <a:rPr lang="es-EC" sz="1000" dirty="0">
                          <a:effectLst/>
                        </a:rPr>
                        <a:t> $0,52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hMerge="1">
                  <a:txBody>
                    <a:bodyPr/>
                    <a:lstStyle/>
                    <a:p>
                      <a:endParaRPr lang="es-EC"/>
                    </a:p>
                  </a:txBody>
                  <a:tcPr/>
                </a:tc>
                <a:extLst>
                  <a:ext uri="{0D108BD9-81ED-4DB2-BD59-A6C34878D82A}">
                    <a16:rowId xmlns="" xmlns:a16="http://schemas.microsoft.com/office/drawing/2014/main" val="2663435683"/>
                  </a:ext>
                </a:extLst>
              </a:tr>
              <a:tr h="331053">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Encargado del proyecto (profesor)</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1000">
                          <a:effectLst/>
                        </a:rPr>
                        <a:t>4,74</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a:effectLst/>
                        </a:rPr>
                        <a:t> $0,11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gridSpan="2">
                  <a:txBody>
                    <a:bodyPr/>
                    <a:lstStyle/>
                    <a:p>
                      <a:pPr indent="450215" algn="r">
                        <a:lnSpc>
                          <a:spcPct val="100000"/>
                        </a:lnSpc>
                        <a:spcBef>
                          <a:spcPts val="600"/>
                        </a:spcBef>
                        <a:spcAft>
                          <a:spcPts val="0"/>
                        </a:spcAft>
                      </a:pPr>
                      <a:r>
                        <a:rPr lang="es-EC" sz="1000" dirty="0">
                          <a:effectLst/>
                        </a:rPr>
                        <a:t> $0,52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hMerge="1">
                  <a:txBody>
                    <a:bodyPr/>
                    <a:lstStyle/>
                    <a:p>
                      <a:endParaRPr lang="es-EC"/>
                    </a:p>
                  </a:txBody>
                  <a:tcPr/>
                </a:tc>
                <a:extLst>
                  <a:ext uri="{0D108BD9-81ED-4DB2-BD59-A6C34878D82A}">
                    <a16:rowId xmlns="" xmlns:a16="http://schemas.microsoft.com/office/drawing/2014/main" val="4097591516"/>
                  </a:ext>
                </a:extLst>
              </a:tr>
              <a:tr h="1655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Trabajador agrícola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1000" dirty="0">
                          <a:effectLst/>
                        </a:rPr>
                        <a:t>4,74</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dirty="0">
                          <a:effectLst/>
                        </a:rPr>
                        <a:t> $0,11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gridSpan="2">
                  <a:txBody>
                    <a:bodyPr/>
                    <a:lstStyle/>
                    <a:p>
                      <a:pPr indent="450215" algn="r">
                        <a:lnSpc>
                          <a:spcPct val="100000"/>
                        </a:lnSpc>
                        <a:spcBef>
                          <a:spcPts val="600"/>
                        </a:spcBef>
                        <a:spcAft>
                          <a:spcPts val="0"/>
                        </a:spcAft>
                      </a:pPr>
                      <a:r>
                        <a:rPr lang="es-EC" sz="1000" dirty="0">
                          <a:effectLst/>
                        </a:rPr>
                        <a:t> $0,52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hMerge="1">
                  <a:txBody>
                    <a:bodyPr/>
                    <a:lstStyle/>
                    <a:p>
                      <a:endParaRPr lang="es-EC"/>
                    </a:p>
                  </a:txBody>
                  <a:tcPr/>
                </a:tc>
                <a:extLst>
                  <a:ext uri="{0D108BD9-81ED-4DB2-BD59-A6C34878D82A}">
                    <a16:rowId xmlns="" xmlns:a16="http://schemas.microsoft.com/office/drawing/2014/main" val="2413390477"/>
                  </a:ext>
                </a:extLst>
              </a:tr>
              <a:tr h="1655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Trabajador faenamiento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1000">
                          <a:effectLst/>
                        </a:rPr>
                        <a:t>9,48</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a:effectLst/>
                        </a:rPr>
                        <a:t> $0,11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gridSpan="2">
                  <a:txBody>
                    <a:bodyPr/>
                    <a:lstStyle/>
                    <a:p>
                      <a:pPr indent="450215" algn="r">
                        <a:lnSpc>
                          <a:spcPct val="100000"/>
                        </a:lnSpc>
                        <a:spcBef>
                          <a:spcPts val="600"/>
                        </a:spcBef>
                        <a:spcAft>
                          <a:spcPts val="0"/>
                        </a:spcAft>
                      </a:pPr>
                      <a:r>
                        <a:rPr lang="es-EC" sz="1000" dirty="0">
                          <a:effectLst/>
                        </a:rPr>
                        <a:t> $1,03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hMerge="1">
                  <a:txBody>
                    <a:bodyPr/>
                    <a:lstStyle/>
                    <a:p>
                      <a:endParaRPr lang="es-EC"/>
                    </a:p>
                  </a:txBody>
                  <a:tcPr/>
                </a:tc>
                <a:extLst>
                  <a:ext uri="{0D108BD9-81ED-4DB2-BD59-A6C34878D82A}">
                    <a16:rowId xmlns="" xmlns:a16="http://schemas.microsoft.com/office/drawing/2014/main" val="577490959"/>
                  </a:ext>
                </a:extLst>
              </a:tr>
              <a:tr h="1655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Suman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a:lnSpc>
                          <a:spcPct val="100000"/>
                        </a:lnSpc>
                      </a:pPr>
                      <a:endParaRPr lang="es-EC" sz="1000">
                        <a:solidFill>
                          <a:srgbClr val="000000"/>
                        </a:solidFill>
                        <a:effectLst/>
                        <a:latin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a:effectLst/>
                        </a:rPr>
                        <a:t>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gridSpan="2">
                  <a:txBody>
                    <a:bodyPr/>
                    <a:lstStyle/>
                    <a:p>
                      <a:pPr indent="450215" algn="r">
                        <a:lnSpc>
                          <a:spcPct val="100000"/>
                        </a:lnSpc>
                        <a:spcBef>
                          <a:spcPts val="600"/>
                        </a:spcBef>
                        <a:spcAft>
                          <a:spcPts val="0"/>
                        </a:spcAft>
                      </a:pPr>
                      <a:r>
                        <a:rPr lang="es-EC" sz="1000" dirty="0">
                          <a:effectLst/>
                        </a:rPr>
                        <a:t> $2,58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hMerge="1">
                  <a:txBody>
                    <a:bodyPr/>
                    <a:lstStyle/>
                    <a:p>
                      <a:endParaRPr lang="es-EC"/>
                    </a:p>
                  </a:txBody>
                  <a:tcPr/>
                </a:tc>
                <a:extLst>
                  <a:ext uri="{0D108BD9-81ED-4DB2-BD59-A6C34878D82A}">
                    <a16:rowId xmlns="" xmlns:a16="http://schemas.microsoft.com/office/drawing/2014/main" val="1317747693"/>
                  </a:ext>
                </a:extLst>
              </a:tr>
              <a:tr h="165527">
                <a:tc rowSpan="5">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 </a:t>
                      </a:r>
                    </a:p>
                    <a:p>
                      <a:pPr marL="0" indent="0" algn="l">
                        <a:lnSpc>
                          <a:spcPct val="100000"/>
                        </a:lnSpc>
                        <a:spcBef>
                          <a:spcPts val="600"/>
                        </a:spcBef>
                        <a:spcAft>
                          <a:spcPts val="0"/>
                        </a:spcAft>
                        <a:buFont typeface="Arial" panose="020B0604020202020204" pitchFamily="34" charset="0"/>
                        <a:buNone/>
                      </a:pPr>
                      <a:r>
                        <a:rPr lang="es-EC" sz="1000" dirty="0">
                          <a:effectLst/>
                        </a:rPr>
                        <a:t>Taller de floricultura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Coordinador de producción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1000">
                          <a:effectLst/>
                        </a:rPr>
                        <a:t>4,74</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a:effectLst/>
                        </a:rPr>
                        <a:t> $0,11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gridSpan="2">
                  <a:txBody>
                    <a:bodyPr/>
                    <a:lstStyle/>
                    <a:p>
                      <a:pPr indent="450215" algn="r">
                        <a:lnSpc>
                          <a:spcPct val="100000"/>
                        </a:lnSpc>
                        <a:spcBef>
                          <a:spcPts val="600"/>
                        </a:spcBef>
                        <a:spcAft>
                          <a:spcPts val="0"/>
                        </a:spcAft>
                      </a:pPr>
                      <a:r>
                        <a:rPr lang="es-EC" sz="1000" dirty="0">
                          <a:effectLst/>
                        </a:rPr>
                        <a:t> $0,52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hMerge="1">
                  <a:txBody>
                    <a:bodyPr/>
                    <a:lstStyle/>
                    <a:p>
                      <a:endParaRPr lang="es-EC"/>
                    </a:p>
                  </a:txBody>
                  <a:tcPr/>
                </a:tc>
                <a:extLst>
                  <a:ext uri="{0D108BD9-81ED-4DB2-BD59-A6C34878D82A}">
                    <a16:rowId xmlns="" xmlns:a16="http://schemas.microsoft.com/office/drawing/2014/main" val="3199921318"/>
                  </a:ext>
                </a:extLst>
              </a:tr>
              <a:tr h="331053">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Encargado del proyecto (profesor)</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1000">
                          <a:effectLst/>
                        </a:rPr>
                        <a:t>4,74</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a:effectLst/>
                        </a:rPr>
                        <a:t> $0,11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gridSpan="2">
                  <a:txBody>
                    <a:bodyPr/>
                    <a:lstStyle/>
                    <a:p>
                      <a:pPr indent="450215" algn="r">
                        <a:lnSpc>
                          <a:spcPct val="100000"/>
                        </a:lnSpc>
                        <a:spcBef>
                          <a:spcPts val="600"/>
                        </a:spcBef>
                        <a:spcAft>
                          <a:spcPts val="0"/>
                        </a:spcAft>
                      </a:pPr>
                      <a:r>
                        <a:rPr lang="es-EC" sz="1000" dirty="0">
                          <a:effectLst/>
                        </a:rPr>
                        <a:t> $0,52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hMerge="1">
                  <a:txBody>
                    <a:bodyPr/>
                    <a:lstStyle/>
                    <a:p>
                      <a:endParaRPr lang="es-EC"/>
                    </a:p>
                  </a:txBody>
                  <a:tcPr/>
                </a:tc>
                <a:extLst>
                  <a:ext uri="{0D108BD9-81ED-4DB2-BD59-A6C34878D82A}">
                    <a16:rowId xmlns="" xmlns:a16="http://schemas.microsoft.com/office/drawing/2014/main" val="3733362878"/>
                  </a:ext>
                </a:extLst>
              </a:tr>
              <a:tr h="1655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Trabajador agrícola (a)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1000">
                          <a:effectLst/>
                        </a:rPr>
                        <a:t>4,74</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a:effectLst/>
                        </a:rPr>
                        <a:t> $0,11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gridSpan="2">
                  <a:txBody>
                    <a:bodyPr/>
                    <a:lstStyle/>
                    <a:p>
                      <a:pPr indent="450215" algn="r">
                        <a:lnSpc>
                          <a:spcPct val="100000"/>
                        </a:lnSpc>
                        <a:spcBef>
                          <a:spcPts val="600"/>
                        </a:spcBef>
                        <a:spcAft>
                          <a:spcPts val="0"/>
                        </a:spcAft>
                      </a:pPr>
                      <a:r>
                        <a:rPr lang="es-EC" sz="1000" dirty="0">
                          <a:effectLst/>
                        </a:rPr>
                        <a:t> $0,52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hMerge="1">
                  <a:txBody>
                    <a:bodyPr/>
                    <a:lstStyle/>
                    <a:p>
                      <a:endParaRPr lang="es-EC"/>
                    </a:p>
                  </a:txBody>
                  <a:tcPr/>
                </a:tc>
                <a:extLst>
                  <a:ext uri="{0D108BD9-81ED-4DB2-BD59-A6C34878D82A}">
                    <a16:rowId xmlns="" xmlns:a16="http://schemas.microsoft.com/office/drawing/2014/main" val="149648717"/>
                  </a:ext>
                </a:extLst>
              </a:tr>
              <a:tr h="1655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Trabajador agrícola (b)</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1000">
                          <a:effectLst/>
                        </a:rPr>
                        <a:t>4,74</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a:effectLst/>
                        </a:rPr>
                        <a:t> $0,11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gridSpan="2">
                  <a:txBody>
                    <a:bodyPr/>
                    <a:lstStyle/>
                    <a:p>
                      <a:pPr indent="450215" algn="r">
                        <a:lnSpc>
                          <a:spcPct val="100000"/>
                        </a:lnSpc>
                        <a:spcBef>
                          <a:spcPts val="600"/>
                        </a:spcBef>
                        <a:spcAft>
                          <a:spcPts val="0"/>
                        </a:spcAft>
                      </a:pPr>
                      <a:r>
                        <a:rPr lang="es-EC" sz="1000" dirty="0">
                          <a:effectLst/>
                        </a:rPr>
                        <a:t> $0,52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hMerge="1">
                  <a:txBody>
                    <a:bodyPr/>
                    <a:lstStyle/>
                    <a:p>
                      <a:endParaRPr lang="es-EC"/>
                    </a:p>
                  </a:txBody>
                  <a:tcPr/>
                </a:tc>
                <a:extLst>
                  <a:ext uri="{0D108BD9-81ED-4DB2-BD59-A6C34878D82A}">
                    <a16:rowId xmlns="" xmlns:a16="http://schemas.microsoft.com/office/drawing/2014/main" val="1632365560"/>
                  </a:ext>
                </a:extLst>
              </a:tr>
              <a:tr h="1655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Suman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a:lnSpc>
                          <a:spcPct val="100000"/>
                        </a:lnSpc>
                      </a:pPr>
                      <a:endParaRPr lang="es-EC" sz="1000">
                        <a:solidFill>
                          <a:srgbClr val="000000"/>
                        </a:solidFill>
                        <a:effectLst/>
                        <a:latin typeface="Calibri" panose="020F0502020204030204" pitchFamily="34" charset="0"/>
                        <a:cs typeface="Times New Roman" panose="02020603050405020304" pitchFamily="18" charset="0"/>
                      </a:endParaRPr>
                    </a:p>
                  </a:txBody>
                  <a:tcPr marL="13940" marR="13940" marT="0" marB="0"/>
                </a:tc>
                <a:tc>
                  <a:txBody>
                    <a:bodyPr/>
                    <a:lstStyle/>
                    <a:p>
                      <a:pPr indent="450215" algn="r">
                        <a:lnSpc>
                          <a:spcPct val="100000"/>
                        </a:lnSpc>
                        <a:spcBef>
                          <a:spcPts val="600"/>
                        </a:spcBef>
                        <a:spcAft>
                          <a:spcPts val="0"/>
                        </a:spcAft>
                      </a:pPr>
                      <a:r>
                        <a:rPr lang="es-EC" sz="1000">
                          <a:effectLst/>
                        </a:rPr>
                        <a:t>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gridSpan="2">
                  <a:txBody>
                    <a:bodyPr/>
                    <a:lstStyle/>
                    <a:p>
                      <a:pPr indent="450215" algn="r">
                        <a:lnSpc>
                          <a:spcPct val="100000"/>
                        </a:lnSpc>
                        <a:spcBef>
                          <a:spcPts val="600"/>
                        </a:spcBef>
                        <a:spcAft>
                          <a:spcPts val="0"/>
                        </a:spcAft>
                      </a:pPr>
                      <a:r>
                        <a:rPr lang="es-EC" sz="1000" dirty="0">
                          <a:effectLst/>
                        </a:rPr>
                        <a:t> $2,07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hMerge="1">
                  <a:txBody>
                    <a:bodyPr/>
                    <a:lstStyle/>
                    <a:p>
                      <a:endParaRPr lang="es-EC"/>
                    </a:p>
                  </a:txBody>
                  <a:tcPr/>
                </a:tc>
                <a:extLst>
                  <a:ext uri="{0D108BD9-81ED-4DB2-BD59-A6C34878D82A}">
                    <a16:rowId xmlns="" xmlns:a16="http://schemas.microsoft.com/office/drawing/2014/main" val="3587407774"/>
                  </a:ext>
                </a:extLst>
              </a:tr>
              <a:tr h="165527">
                <a:tc rowSpan="5">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 </a:t>
                      </a:r>
                    </a:p>
                    <a:p>
                      <a:pPr marL="0" indent="0" algn="l">
                        <a:lnSpc>
                          <a:spcPct val="100000"/>
                        </a:lnSpc>
                        <a:spcBef>
                          <a:spcPts val="600"/>
                        </a:spcBef>
                        <a:spcAft>
                          <a:spcPts val="0"/>
                        </a:spcAft>
                        <a:buFont typeface="Arial" panose="020B0604020202020204" pitchFamily="34" charset="0"/>
                        <a:buNone/>
                      </a:pPr>
                      <a:r>
                        <a:rPr lang="es-EC" sz="1000" dirty="0">
                          <a:effectLst/>
                        </a:rPr>
                        <a:t>Comercialización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Guardalmacén de bienes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1000">
                          <a:effectLst/>
                        </a:rPr>
                        <a:t>4,74</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a:effectLst/>
                        </a:rPr>
                        <a:t> $0,11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gridSpan="2">
                  <a:txBody>
                    <a:bodyPr/>
                    <a:lstStyle/>
                    <a:p>
                      <a:pPr indent="450215" algn="r">
                        <a:lnSpc>
                          <a:spcPct val="100000"/>
                        </a:lnSpc>
                        <a:spcBef>
                          <a:spcPts val="600"/>
                        </a:spcBef>
                        <a:spcAft>
                          <a:spcPts val="0"/>
                        </a:spcAft>
                      </a:pPr>
                      <a:r>
                        <a:rPr lang="es-EC" sz="1000" dirty="0">
                          <a:effectLst/>
                        </a:rPr>
                        <a:t> $0,52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hMerge="1">
                  <a:txBody>
                    <a:bodyPr/>
                    <a:lstStyle/>
                    <a:p>
                      <a:endParaRPr lang="es-EC"/>
                    </a:p>
                  </a:txBody>
                  <a:tcPr/>
                </a:tc>
                <a:extLst>
                  <a:ext uri="{0D108BD9-81ED-4DB2-BD59-A6C34878D82A}">
                    <a16:rowId xmlns="" xmlns:a16="http://schemas.microsoft.com/office/drawing/2014/main" val="1463542860"/>
                  </a:ext>
                </a:extLst>
              </a:tr>
              <a:tr h="1655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Guardalmacén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1000">
                          <a:effectLst/>
                        </a:rPr>
                        <a:t>4,74</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a:effectLst/>
                        </a:rPr>
                        <a:t> $0,11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gridSpan="2">
                  <a:txBody>
                    <a:bodyPr/>
                    <a:lstStyle/>
                    <a:p>
                      <a:pPr indent="450215" algn="r">
                        <a:lnSpc>
                          <a:spcPct val="100000"/>
                        </a:lnSpc>
                        <a:spcBef>
                          <a:spcPts val="600"/>
                        </a:spcBef>
                        <a:spcAft>
                          <a:spcPts val="0"/>
                        </a:spcAft>
                      </a:pPr>
                      <a:r>
                        <a:rPr lang="es-EC" sz="1000" dirty="0">
                          <a:effectLst/>
                        </a:rPr>
                        <a:t> $0,52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hMerge="1">
                  <a:txBody>
                    <a:bodyPr/>
                    <a:lstStyle/>
                    <a:p>
                      <a:endParaRPr lang="es-EC"/>
                    </a:p>
                  </a:txBody>
                  <a:tcPr/>
                </a:tc>
                <a:extLst>
                  <a:ext uri="{0D108BD9-81ED-4DB2-BD59-A6C34878D82A}">
                    <a16:rowId xmlns="" xmlns:a16="http://schemas.microsoft.com/office/drawing/2014/main" val="2510951359"/>
                  </a:ext>
                </a:extLst>
              </a:tr>
              <a:tr h="1655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Asistente ejecutiva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ctr">
                        <a:lnSpc>
                          <a:spcPct val="100000"/>
                        </a:lnSpc>
                        <a:spcBef>
                          <a:spcPts val="600"/>
                        </a:spcBef>
                        <a:spcAft>
                          <a:spcPts val="0"/>
                        </a:spcAft>
                      </a:pPr>
                      <a:r>
                        <a:rPr lang="es-EC" sz="1000">
                          <a:effectLst/>
                        </a:rPr>
                        <a:t>4,74</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a:effectLst/>
                        </a:rPr>
                        <a:t> $0,11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gridSpan="2">
                  <a:txBody>
                    <a:bodyPr/>
                    <a:lstStyle/>
                    <a:p>
                      <a:pPr indent="450215" algn="r">
                        <a:lnSpc>
                          <a:spcPct val="100000"/>
                        </a:lnSpc>
                        <a:spcBef>
                          <a:spcPts val="600"/>
                        </a:spcBef>
                        <a:spcAft>
                          <a:spcPts val="0"/>
                        </a:spcAft>
                      </a:pPr>
                      <a:r>
                        <a:rPr lang="es-EC" sz="1000" dirty="0">
                          <a:effectLst/>
                        </a:rPr>
                        <a:t> $0,52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hMerge="1">
                  <a:txBody>
                    <a:bodyPr/>
                    <a:lstStyle/>
                    <a:p>
                      <a:endParaRPr lang="es-EC"/>
                    </a:p>
                  </a:txBody>
                  <a:tcPr/>
                </a:tc>
                <a:extLst>
                  <a:ext uri="{0D108BD9-81ED-4DB2-BD59-A6C34878D82A}">
                    <a16:rowId xmlns="" xmlns:a16="http://schemas.microsoft.com/office/drawing/2014/main" val="1155223231"/>
                  </a:ext>
                </a:extLst>
              </a:tr>
              <a:tr h="1655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Suman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a:lnSpc>
                          <a:spcPct val="100000"/>
                        </a:lnSpc>
                      </a:pPr>
                      <a:endParaRPr lang="es-EC" sz="1000">
                        <a:solidFill>
                          <a:srgbClr val="000000"/>
                        </a:solidFill>
                        <a:effectLst/>
                        <a:latin typeface="Calibri" panose="020F0502020204030204" pitchFamily="34" charset="0"/>
                        <a:cs typeface="Times New Roman" panose="02020603050405020304" pitchFamily="18" charset="0"/>
                      </a:endParaRPr>
                    </a:p>
                  </a:txBody>
                  <a:tcPr marL="13940" marR="13940" marT="0" marB="0"/>
                </a:tc>
                <a:tc>
                  <a:txBody>
                    <a:bodyPr/>
                    <a:lstStyle/>
                    <a:p>
                      <a:pPr indent="450215" algn="l">
                        <a:lnSpc>
                          <a:spcPct val="100000"/>
                        </a:lnSpc>
                        <a:spcBef>
                          <a:spcPts val="600"/>
                        </a:spcBef>
                        <a:spcAft>
                          <a:spcPts val="0"/>
                        </a:spcAft>
                      </a:pPr>
                      <a:r>
                        <a:rPr lang="es-EC" sz="1000">
                          <a:effectLst/>
                        </a:rPr>
                        <a:t>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gridSpan="2">
                  <a:txBody>
                    <a:bodyPr/>
                    <a:lstStyle/>
                    <a:p>
                      <a:pPr indent="450215" algn="r">
                        <a:lnSpc>
                          <a:spcPct val="100000"/>
                        </a:lnSpc>
                        <a:spcBef>
                          <a:spcPts val="600"/>
                        </a:spcBef>
                        <a:spcAft>
                          <a:spcPts val="0"/>
                        </a:spcAft>
                      </a:pPr>
                      <a:r>
                        <a:rPr lang="es-EC" sz="1000" dirty="0">
                          <a:effectLst/>
                        </a:rPr>
                        <a:t> $1,55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ctr"/>
                </a:tc>
                <a:tc hMerge="1">
                  <a:txBody>
                    <a:bodyPr/>
                    <a:lstStyle/>
                    <a:p>
                      <a:endParaRPr lang="es-EC"/>
                    </a:p>
                  </a:txBody>
                  <a:tcPr/>
                </a:tc>
                <a:extLst>
                  <a:ext uri="{0D108BD9-81ED-4DB2-BD59-A6C34878D82A}">
                    <a16:rowId xmlns="" xmlns:a16="http://schemas.microsoft.com/office/drawing/2014/main" val="198957487"/>
                  </a:ext>
                </a:extLst>
              </a:tr>
              <a:tr h="303023">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000" dirty="0">
                          <a:effectLst/>
                        </a:rPr>
                        <a:t>Total mes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indent="450215" algn="r">
                        <a:lnSpc>
                          <a:spcPct val="100000"/>
                        </a:lnSpc>
                        <a:spcBef>
                          <a:spcPts val="600"/>
                        </a:spcBef>
                        <a:spcAft>
                          <a:spcPts val="0"/>
                        </a:spcAft>
                      </a:pPr>
                      <a:r>
                        <a:rPr lang="es-EC" sz="1000" dirty="0">
                          <a:effectLst/>
                        </a:rPr>
                        <a:t>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r">
                        <a:lnSpc>
                          <a:spcPct val="100000"/>
                        </a:lnSpc>
                        <a:spcBef>
                          <a:spcPts val="600"/>
                        </a:spcBef>
                        <a:spcAft>
                          <a:spcPts val="0"/>
                        </a:spcAft>
                      </a:pP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tc>
                <a:tc>
                  <a:txBody>
                    <a:bodyPr/>
                    <a:lstStyle/>
                    <a:p>
                      <a:pPr indent="450215" algn="r">
                        <a:lnSpc>
                          <a:spcPct val="100000"/>
                        </a:lnSpc>
                        <a:spcBef>
                          <a:spcPts val="600"/>
                        </a:spcBef>
                        <a:spcAft>
                          <a:spcPts val="0"/>
                        </a:spcAft>
                      </a:pPr>
                      <a:r>
                        <a:rPr lang="es-EC" sz="1000" dirty="0">
                          <a:effectLst/>
                        </a:rPr>
                        <a:t>$23.77</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40" marR="13940" marT="0" marB="0" anchor="b"/>
                </a:tc>
                <a:tc>
                  <a:txBody>
                    <a:bodyPr/>
                    <a:lstStyle/>
                    <a:p>
                      <a:pPr>
                        <a:lnSpc>
                          <a:spcPct val="100000"/>
                        </a:lnSpc>
                      </a:pPr>
                      <a:endParaRPr lang="es-EC" sz="1000" dirty="0"/>
                    </a:p>
                  </a:txBody>
                  <a:tcPr marL="0" marR="0" marT="0" marB="0" anchor="ctr"/>
                </a:tc>
                <a:extLst>
                  <a:ext uri="{0D108BD9-81ED-4DB2-BD59-A6C34878D82A}">
                    <a16:rowId xmlns="" xmlns:a16="http://schemas.microsoft.com/office/drawing/2014/main" val="4030096653"/>
                  </a:ext>
                </a:extLst>
              </a:tr>
            </a:tbl>
          </a:graphicData>
        </a:graphic>
      </p:graphicFrame>
    </p:spTree>
    <p:extLst>
      <p:ext uri="{BB962C8B-B14F-4D97-AF65-F5344CB8AC3E}">
        <p14:creationId xmlns:p14="http://schemas.microsoft.com/office/powerpoint/2010/main" val="4182198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37696" y="0"/>
            <a:ext cx="12116608" cy="6858000"/>
          </a:xfrm>
          <a:prstGeom prst="rect">
            <a:avLst/>
          </a:prstGeom>
        </p:spPr>
      </p:pic>
      <p:graphicFrame>
        <p:nvGraphicFramePr>
          <p:cNvPr id="2" name="Marcador de contenido 1">
            <a:extLst>
              <a:ext uri="{FF2B5EF4-FFF2-40B4-BE49-F238E27FC236}">
                <a16:creationId xmlns="" xmlns:a16="http://schemas.microsoft.com/office/drawing/2014/main" id="{A07495E0-99CC-4E8B-9D86-852B7CFFC491}"/>
              </a:ext>
            </a:extLst>
          </p:cNvPr>
          <p:cNvGraphicFramePr>
            <a:graphicFrameLocks noGrp="1"/>
          </p:cNvGraphicFramePr>
          <p:nvPr>
            <p:ph sz="half" idx="1"/>
            <p:extLst>
              <p:ext uri="{D42A27DB-BD31-4B8C-83A1-F6EECF244321}">
                <p14:modId xmlns:p14="http://schemas.microsoft.com/office/powerpoint/2010/main" val="1544958604"/>
              </p:ext>
            </p:extLst>
          </p:nvPr>
        </p:nvGraphicFramePr>
        <p:xfrm>
          <a:off x="1589315" y="1342694"/>
          <a:ext cx="9013370" cy="3680083"/>
        </p:xfrm>
        <a:graphic>
          <a:graphicData uri="http://schemas.openxmlformats.org/drawingml/2006/table">
            <a:tbl>
              <a:tblPr firstRow="1" firstCol="1" bandRow="1">
                <a:tableStyleId>{BDBED569-4797-4DF1-A0F4-6AAB3CD982D8}</a:tableStyleId>
              </a:tblPr>
              <a:tblGrid>
                <a:gridCol w="3176971">
                  <a:extLst>
                    <a:ext uri="{9D8B030D-6E8A-4147-A177-3AD203B41FA5}">
                      <a16:colId xmlns="" xmlns:a16="http://schemas.microsoft.com/office/drawing/2014/main" val="70290902"/>
                    </a:ext>
                  </a:extLst>
                </a:gridCol>
                <a:gridCol w="1360727">
                  <a:extLst>
                    <a:ext uri="{9D8B030D-6E8A-4147-A177-3AD203B41FA5}">
                      <a16:colId xmlns="" xmlns:a16="http://schemas.microsoft.com/office/drawing/2014/main" val="774193195"/>
                    </a:ext>
                  </a:extLst>
                </a:gridCol>
                <a:gridCol w="1214382">
                  <a:extLst>
                    <a:ext uri="{9D8B030D-6E8A-4147-A177-3AD203B41FA5}">
                      <a16:colId xmlns="" xmlns:a16="http://schemas.microsoft.com/office/drawing/2014/main" val="1381893779"/>
                    </a:ext>
                  </a:extLst>
                </a:gridCol>
                <a:gridCol w="1243458">
                  <a:extLst>
                    <a:ext uri="{9D8B030D-6E8A-4147-A177-3AD203B41FA5}">
                      <a16:colId xmlns="" xmlns:a16="http://schemas.microsoft.com/office/drawing/2014/main" val="3919633475"/>
                    </a:ext>
                  </a:extLst>
                </a:gridCol>
                <a:gridCol w="942043">
                  <a:extLst>
                    <a:ext uri="{9D8B030D-6E8A-4147-A177-3AD203B41FA5}">
                      <a16:colId xmlns="" xmlns:a16="http://schemas.microsoft.com/office/drawing/2014/main" val="2498069629"/>
                    </a:ext>
                  </a:extLst>
                </a:gridCol>
                <a:gridCol w="1075789">
                  <a:extLst>
                    <a:ext uri="{9D8B030D-6E8A-4147-A177-3AD203B41FA5}">
                      <a16:colId xmlns="" xmlns:a16="http://schemas.microsoft.com/office/drawing/2014/main" val="2549835791"/>
                    </a:ext>
                  </a:extLst>
                </a:gridCol>
              </a:tblGrid>
              <a:tr h="457077">
                <a:tc gridSpan="2">
                  <a:txBody>
                    <a:bodyPr/>
                    <a:lstStyle/>
                    <a:p>
                      <a:pPr marL="0" indent="0" algn="ctr">
                        <a:lnSpc>
                          <a:spcPct val="150000"/>
                        </a:lnSpc>
                        <a:spcBef>
                          <a:spcPts val="600"/>
                        </a:spcBef>
                        <a:spcAft>
                          <a:spcPts val="0"/>
                        </a:spcAft>
                        <a:buFont typeface="Arial" panose="020B0604020202020204" pitchFamily="34" charset="0"/>
                        <a:buNone/>
                      </a:pPr>
                      <a:r>
                        <a:rPr lang="es-EC" sz="1200" dirty="0">
                          <a:effectLst/>
                        </a:rPr>
                        <a:t>Áreas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tc>
                <a:tc hMerge="1">
                  <a:txBody>
                    <a:bodyPr/>
                    <a:lstStyle/>
                    <a:p>
                      <a:endParaRPr lang="es-EC"/>
                    </a:p>
                  </a:txBody>
                  <a:tcPr/>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rPr>
                        <a:t>N. Extensiones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rPr>
                        <a:t>Costo mensual por extensiones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rPr>
                        <a:t>N. líneas directas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rPr>
                        <a:t> Costo mensual por áreas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tc>
                <a:extLst>
                  <a:ext uri="{0D108BD9-81ED-4DB2-BD59-A6C34878D82A}">
                    <a16:rowId xmlns="" xmlns:a16="http://schemas.microsoft.com/office/drawing/2014/main" val="233714195"/>
                  </a:ext>
                </a:extLst>
              </a:tr>
              <a:tr h="644580">
                <a:tc>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Valor de la planilla central telefónica del IASA I (mes)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tc>
                <a:tc>
                  <a:txBody>
                    <a:bodyPr/>
                    <a:lstStyle/>
                    <a:p>
                      <a:pPr indent="450215" algn="r">
                        <a:lnSpc>
                          <a:spcPct val="150000"/>
                        </a:lnSpc>
                        <a:spcBef>
                          <a:spcPts val="600"/>
                        </a:spcBef>
                        <a:spcAft>
                          <a:spcPts val="0"/>
                        </a:spcAft>
                      </a:pPr>
                      <a:r>
                        <a:rPr lang="es-EC" sz="1200">
                          <a:effectLst/>
                        </a:rPr>
                        <a:t>             $90,93</a:t>
                      </a:r>
                    </a:p>
                    <a:p>
                      <a:pPr indent="450215" algn="r">
                        <a:lnSpc>
                          <a:spcPct val="150000"/>
                        </a:lnSpc>
                        <a:spcBef>
                          <a:spcPts val="600"/>
                        </a:spcBef>
                        <a:spcAft>
                          <a:spcPts val="0"/>
                        </a:spcAft>
                      </a:pPr>
                      <a:r>
                        <a:rPr lang="es-EC" sz="1200">
                          <a:effectLst/>
                        </a:rPr>
                        <a:t>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tc>
                <a:tc>
                  <a:txBody>
                    <a:bodyPr/>
                    <a:lstStyle/>
                    <a:p>
                      <a:pPr indent="450215" algn="r">
                        <a:lnSpc>
                          <a:spcPct val="150000"/>
                        </a:lnSpc>
                        <a:spcBef>
                          <a:spcPts val="600"/>
                        </a:spcBef>
                        <a:spcAft>
                          <a:spcPts val="0"/>
                        </a:spcAft>
                      </a:pPr>
                      <a:r>
                        <a:rPr lang="es-EC" sz="1200" dirty="0">
                          <a:effectLst/>
                        </a:rPr>
                        <a:t>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tc>
                <a:tc>
                  <a:txBody>
                    <a:bodyPr/>
                    <a:lstStyle/>
                    <a:p>
                      <a:pPr indent="450215" algn="l">
                        <a:lnSpc>
                          <a:spcPct val="150000"/>
                        </a:lnSpc>
                        <a:spcBef>
                          <a:spcPts val="600"/>
                        </a:spcBef>
                        <a:spcAft>
                          <a:spcPts val="0"/>
                        </a:spcAft>
                      </a:pPr>
                      <a:r>
                        <a:rPr lang="es-EC" sz="1200" dirty="0">
                          <a:effectLst/>
                        </a:rPr>
                        <a:t>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tc>
                <a:tc>
                  <a:txBody>
                    <a:bodyPr/>
                    <a:lstStyle/>
                    <a:p>
                      <a:pPr indent="450215" algn="l">
                        <a:lnSpc>
                          <a:spcPct val="150000"/>
                        </a:lnSpc>
                        <a:spcBef>
                          <a:spcPts val="600"/>
                        </a:spcBef>
                        <a:spcAft>
                          <a:spcPts val="0"/>
                        </a:spcAft>
                      </a:pPr>
                      <a:r>
                        <a:rPr lang="es-EC" sz="1200">
                          <a:effectLst/>
                        </a:rPr>
                        <a:t>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tc>
                <a:tc>
                  <a:txBody>
                    <a:bodyPr/>
                    <a:lstStyle/>
                    <a:p>
                      <a:pPr indent="450215" algn="l">
                        <a:lnSpc>
                          <a:spcPct val="150000"/>
                        </a:lnSpc>
                        <a:spcBef>
                          <a:spcPts val="600"/>
                        </a:spcBef>
                        <a:spcAft>
                          <a:spcPts val="0"/>
                        </a:spcAft>
                      </a:pPr>
                      <a:r>
                        <a:rPr lang="es-EC" sz="1200" dirty="0">
                          <a:effectLst/>
                        </a:rPr>
                        <a:t>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tc>
                <a:extLst>
                  <a:ext uri="{0D108BD9-81ED-4DB2-BD59-A6C34878D82A}">
                    <a16:rowId xmlns="" xmlns:a16="http://schemas.microsoft.com/office/drawing/2014/main" val="3717896536"/>
                  </a:ext>
                </a:extLst>
              </a:tr>
              <a:tr h="377143">
                <a:tc>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Terminales telefónicas del IASA I</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tc>
                <a:tc>
                  <a:txBody>
                    <a:bodyPr/>
                    <a:lstStyle/>
                    <a:p>
                      <a:pPr indent="450215" algn="r">
                        <a:lnSpc>
                          <a:spcPct val="150000"/>
                        </a:lnSpc>
                        <a:spcBef>
                          <a:spcPts val="600"/>
                        </a:spcBef>
                        <a:spcAft>
                          <a:spcPts val="0"/>
                        </a:spcAft>
                      </a:pPr>
                      <a:r>
                        <a:rPr lang="es-EC" sz="1200">
                          <a:effectLst/>
                        </a:rPr>
                        <a:t>                 30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tc>
                <a:tc>
                  <a:txBody>
                    <a:bodyPr/>
                    <a:lstStyle/>
                    <a:p>
                      <a:endParaRPr lang="es-EC" sz="1200" dirty="0">
                        <a:solidFill>
                          <a:srgbClr val="000000"/>
                        </a:solidFill>
                        <a:effectLst/>
                        <a:latin typeface="Calibri" panose="020F0502020204030204" pitchFamily="34" charset="0"/>
                        <a:cs typeface="Times New Roman" panose="02020603050405020304" pitchFamily="18" charset="0"/>
                      </a:endParaRPr>
                    </a:p>
                  </a:txBody>
                  <a:tcPr marL="60173" marR="60173" marT="0" marB="0"/>
                </a:tc>
                <a:tc>
                  <a:txBody>
                    <a:bodyPr/>
                    <a:lstStyle/>
                    <a:p>
                      <a:endParaRPr lang="es-EC" sz="1200" dirty="0">
                        <a:solidFill>
                          <a:srgbClr val="000000"/>
                        </a:solidFill>
                        <a:effectLst/>
                        <a:latin typeface="Calibri" panose="020F0502020204030204" pitchFamily="34" charset="0"/>
                        <a:cs typeface="Times New Roman" panose="02020603050405020304" pitchFamily="18" charset="0"/>
                      </a:endParaRPr>
                    </a:p>
                  </a:txBody>
                  <a:tcPr marL="60173" marR="60173" marT="0" marB="0"/>
                </a:tc>
                <a:tc>
                  <a:txBody>
                    <a:bodyPr/>
                    <a:lstStyle/>
                    <a:p>
                      <a:endParaRPr lang="es-EC" sz="1200">
                        <a:solidFill>
                          <a:srgbClr val="000000"/>
                        </a:solidFill>
                        <a:effectLst/>
                        <a:latin typeface="Calibri" panose="020F0502020204030204" pitchFamily="34" charset="0"/>
                        <a:cs typeface="Times New Roman" panose="02020603050405020304" pitchFamily="18" charset="0"/>
                      </a:endParaRPr>
                    </a:p>
                  </a:txBody>
                  <a:tcPr marL="60173" marR="60173" marT="0" marB="0"/>
                </a:tc>
                <a:tc>
                  <a:txBody>
                    <a:bodyPr/>
                    <a:lstStyle/>
                    <a:p>
                      <a:endParaRPr lang="es-EC" sz="1200">
                        <a:solidFill>
                          <a:srgbClr val="000000"/>
                        </a:solidFill>
                        <a:effectLst/>
                        <a:latin typeface="Calibri" panose="020F0502020204030204" pitchFamily="34" charset="0"/>
                        <a:cs typeface="Times New Roman" panose="02020603050405020304" pitchFamily="18" charset="0"/>
                      </a:endParaRPr>
                    </a:p>
                  </a:txBody>
                  <a:tcPr marL="60173" marR="60173" marT="0" marB="0"/>
                </a:tc>
                <a:extLst>
                  <a:ext uri="{0D108BD9-81ED-4DB2-BD59-A6C34878D82A}">
                    <a16:rowId xmlns="" xmlns:a16="http://schemas.microsoft.com/office/drawing/2014/main" val="1097906281"/>
                  </a:ext>
                </a:extLst>
              </a:tr>
              <a:tr h="377143">
                <a:tc>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Área administrativa</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tc>
                  <a:txBody>
                    <a:bodyPr/>
                    <a:lstStyle/>
                    <a:p>
                      <a:pPr indent="450215" algn="l">
                        <a:lnSpc>
                          <a:spcPct val="150000"/>
                        </a:lnSpc>
                        <a:spcBef>
                          <a:spcPts val="600"/>
                        </a:spcBef>
                        <a:spcAft>
                          <a:spcPts val="0"/>
                        </a:spcAft>
                      </a:pPr>
                      <a:r>
                        <a:rPr lang="es-EC" sz="1200" dirty="0">
                          <a:effectLst/>
                        </a:rPr>
                        <a:t>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tc>
                  <a:txBody>
                    <a:bodyPr/>
                    <a:lstStyle/>
                    <a:p>
                      <a:pPr indent="450215" algn="r">
                        <a:lnSpc>
                          <a:spcPct val="150000"/>
                        </a:lnSpc>
                        <a:spcBef>
                          <a:spcPts val="600"/>
                        </a:spcBef>
                        <a:spcAft>
                          <a:spcPts val="0"/>
                        </a:spcAft>
                      </a:pPr>
                      <a:r>
                        <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a:t>
                      </a:r>
                    </a:p>
                  </a:txBody>
                  <a:tcPr marL="60173" marR="60173" marT="0" marB="0" anchor="ctr"/>
                </a:tc>
                <a:tc>
                  <a:txBody>
                    <a:bodyPr/>
                    <a:lstStyle/>
                    <a:p>
                      <a:pPr indent="450215" algn="r">
                        <a:lnSpc>
                          <a:spcPct val="150000"/>
                        </a:lnSpc>
                        <a:spcBef>
                          <a:spcPts val="600"/>
                        </a:spcBef>
                        <a:spcAft>
                          <a:spcPts val="0"/>
                        </a:spcAft>
                      </a:pPr>
                      <a:r>
                        <a:rPr lang="es-EC" sz="1200" dirty="0">
                          <a:effectLst/>
                        </a:rPr>
                        <a:t>$18,91</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tc>
                  <a:txBody>
                    <a:bodyPr/>
                    <a:lstStyle/>
                    <a:p>
                      <a:pPr indent="450215" algn="r">
                        <a:lnSpc>
                          <a:spcPct val="150000"/>
                        </a:lnSpc>
                        <a:spcBef>
                          <a:spcPts val="600"/>
                        </a:spcBef>
                        <a:spcAft>
                          <a:spcPts val="0"/>
                        </a:spcAft>
                      </a:pPr>
                      <a:r>
                        <a:rPr lang="es-EC" sz="1200" dirty="0">
                          <a:effectLst/>
                        </a:rPr>
                        <a:t>1</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tc>
                  <a:txBody>
                    <a:bodyPr/>
                    <a:lstStyle/>
                    <a:p>
                      <a:pPr indent="450215" algn="r">
                        <a:lnSpc>
                          <a:spcPct val="150000"/>
                        </a:lnSpc>
                        <a:spcBef>
                          <a:spcPts val="600"/>
                        </a:spcBef>
                        <a:spcAft>
                          <a:spcPts val="0"/>
                        </a:spcAft>
                      </a:pPr>
                      <a:r>
                        <a:rPr lang="es-EC" sz="1200" dirty="0">
                          <a:effectLst/>
                        </a:rPr>
                        <a:t>$18.19</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extLst>
                  <a:ext uri="{0D108BD9-81ED-4DB2-BD59-A6C34878D82A}">
                    <a16:rowId xmlns="" xmlns:a16="http://schemas.microsoft.com/office/drawing/2014/main" val="3761996917"/>
                  </a:ext>
                </a:extLst>
              </a:tr>
              <a:tr h="377143">
                <a:tc>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Área de comercialización</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tc>
                  <a:txBody>
                    <a:bodyPr/>
                    <a:lstStyle/>
                    <a:p>
                      <a:pPr indent="450215" algn="l">
                        <a:lnSpc>
                          <a:spcPct val="150000"/>
                        </a:lnSpc>
                        <a:spcBef>
                          <a:spcPts val="600"/>
                        </a:spcBef>
                        <a:spcAft>
                          <a:spcPts val="0"/>
                        </a:spcAft>
                      </a:pPr>
                      <a:r>
                        <a:rPr lang="es-EC" sz="1200">
                          <a:effectLst/>
                        </a:rPr>
                        <a:t>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tc>
                  <a:txBody>
                    <a:bodyPr/>
                    <a:lstStyle/>
                    <a:p>
                      <a:pPr indent="450215" algn="r">
                        <a:lnSpc>
                          <a:spcPct val="150000"/>
                        </a:lnSpc>
                        <a:spcBef>
                          <a:spcPts val="600"/>
                        </a:spcBef>
                        <a:spcAft>
                          <a:spcPts val="0"/>
                        </a:spcAft>
                      </a:pPr>
                      <a:r>
                        <a:rPr lang="es-EC" sz="1200" dirty="0">
                          <a:effectLst/>
                        </a:rPr>
                        <a:t>1</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tc>
                  <a:txBody>
                    <a:bodyPr/>
                    <a:lstStyle/>
                    <a:p>
                      <a:pPr indent="450215" algn="r">
                        <a:lnSpc>
                          <a:spcPct val="150000"/>
                        </a:lnSpc>
                        <a:spcBef>
                          <a:spcPts val="600"/>
                        </a:spcBef>
                        <a:spcAft>
                          <a:spcPts val="0"/>
                        </a:spcAft>
                      </a:pPr>
                      <a:r>
                        <a:rPr lang="es-EC" sz="1200" dirty="0">
                          <a:effectLst/>
                        </a:rPr>
                        <a:t>  $3.03</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tc>
                  <a:txBody>
                    <a:bodyPr/>
                    <a:lstStyle/>
                    <a:p>
                      <a:pPr indent="450215" algn="r">
                        <a:lnSpc>
                          <a:spcPct val="150000"/>
                        </a:lnSpc>
                        <a:spcBef>
                          <a:spcPts val="600"/>
                        </a:spcBef>
                        <a:spcAft>
                          <a:spcPts val="0"/>
                        </a:spcAft>
                      </a:pPr>
                      <a:r>
                        <a:rPr lang="es-EC" sz="1200" dirty="0">
                          <a:effectLst/>
                        </a:rPr>
                        <a:t>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tc>
                  <a:txBody>
                    <a:bodyPr/>
                    <a:lstStyle/>
                    <a:p>
                      <a:pPr indent="450215" algn="r">
                        <a:lnSpc>
                          <a:spcPct val="150000"/>
                        </a:lnSpc>
                        <a:spcBef>
                          <a:spcPts val="600"/>
                        </a:spcBef>
                        <a:spcAft>
                          <a:spcPts val="0"/>
                        </a:spcAft>
                      </a:pPr>
                      <a:r>
                        <a:rPr lang="es-EC" sz="1200" dirty="0">
                          <a:effectLst/>
                        </a:rPr>
                        <a:t>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extLst>
                  <a:ext uri="{0D108BD9-81ED-4DB2-BD59-A6C34878D82A}">
                    <a16:rowId xmlns="" xmlns:a16="http://schemas.microsoft.com/office/drawing/2014/main" val="2917829014"/>
                  </a:ext>
                </a:extLst>
              </a:tr>
              <a:tr h="377143">
                <a:tc>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Otras áreas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tc>
                  <a:txBody>
                    <a:bodyPr/>
                    <a:lstStyle/>
                    <a:p>
                      <a:pPr indent="450215" algn="l">
                        <a:lnSpc>
                          <a:spcPct val="150000"/>
                        </a:lnSpc>
                        <a:spcBef>
                          <a:spcPts val="600"/>
                        </a:spcBef>
                        <a:spcAft>
                          <a:spcPts val="0"/>
                        </a:spcAft>
                      </a:pPr>
                      <a:r>
                        <a:rPr lang="es-EC" sz="1200" dirty="0">
                          <a:effectLst/>
                        </a:rPr>
                        <a:t>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tc>
                  <a:txBody>
                    <a:bodyPr/>
                    <a:lstStyle/>
                    <a:p>
                      <a:pPr indent="450215" algn="r">
                        <a:lnSpc>
                          <a:spcPct val="150000"/>
                        </a:lnSpc>
                        <a:spcBef>
                          <a:spcPts val="600"/>
                        </a:spcBef>
                        <a:spcAft>
                          <a:spcPts val="0"/>
                        </a:spcAft>
                      </a:pPr>
                      <a:r>
                        <a:rPr lang="es-EC" sz="1200" dirty="0">
                          <a:effectLst/>
                        </a:rPr>
                        <a:t>20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tc>
                  <a:txBody>
                    <a:bodyPr/>
                    <a:lstStyle/>
                    <a:p>
                      <a:pPr indent="450215" algn="r">
                        <a:lnSpc>
                          <a:spcPct val="150000"/>
                        </a:lnSpc>
                        <a:spcBef>
                          <a:spcPts val="600"/>
                        </a:spcBef>
                        <a:spcAft>
                          <a:spcPts val="0"/>
                        </a:spcAft>
                      </a:pPr>
                      <a:r>
                        <a:rPr lang="es-EC" sz="1200" dirty="0">
                          <a:effectLst/>
                        </a:rPr>
                        <a:t>$22,12</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tc>
                  <a:txBody>
                    <a:bodyPr/>
                    <a:lstStyle/>
                    <a:p>
                      <a:pPr indent="450215" algn="r">
                        <a:lnSpc>
                          <a:spcPct val="150000"/>
                        </a:lnSpc>
                        <a:spcBef>
                          <a:spcPts val="600"/>
                        </a:spcBef>
                        <a:spcAft>
                          <a:spcPts val="0"/>
                        </a:spcAft>
                      </a:pPr>
                      <a:r>
                        <a:rPr lang="es-EC" sz="1200" dirty="0">
                          <a:effectLst/>
                        </a:rPr>
                        <a:t>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tc>
                  <a:txBody>
                    <a:bodyPr/>
                    <a:lstStyle/>
                    <a:p>
                      <a:pPr indent="450215" algn="r">
                        <a:lnSpc>
                          <a:spcPct val="150000"/>
                        </a:lnSpc>
                        <a:spcBef>
                          <a:spcPts val="600"/>
                        </a:spcBef>
                        <a:spcAft>
                          <a:spcPts val="0"/>
                        </a:spcAft>
                      </a:pPr>
                      <a:r>
                        <a:rPr lang="es-EC" sz="1200" dirty="0">
                          <a:effectLst/>
                        </a:rPr>
                        <a:t>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extLst>
                  <a:ext uri="{0D108BD9-81ED-4DB2-BD59-A6C34878D82A}">
                    <a16:rowId xmlns="" xmlns:a16="http://schemas.microsoft.com/office/drawing/2014/main" val="4052379933"/>
                  </a:ext>
                </a:extLst>
              </a:tr>
              <a:tr h="377143">
                <a:tc gridSpan="2">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Total mes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1200" dirty="0">
                          <a:effectLst/>
                        </a:rPr>
                        <a:t>30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tc>
                  <a:txBody>
                    <a:bodyPr/>
                    <a:lstStyle/>
                    <a:p>
                      <a:pPr indent="450215" algn="r">
                        <a:lnSpc>
                          <a:spcPct val="150000"/>
                        </a:lnSpc>
                        <a:spcBef>
                          <a:spcPts val="600"/>
                        </a:spcBef>
                        <a:spcAft>
                          <a:spcPts val="0"/>
                        </a:spcAft>
                      </a:pPr>
                      <a:r>
                        <a:rPr lang="es-EC" sz="1200" dirty="0">
                          <a:effectLst/>
                        </a:rPr>
                        <a:t>$44.06</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tc>
                  <a:txBody>
                    <a:bodyPr/>
                    <a:lstStyle/>
                    <a:p>
                      <a:pPr indent="450215" algn="r">
                        <a:lnSpc>
                          <a:spcPct val="150000"/>
                        </a:lnSpc>
                        <a:spcBef>
                          <a:spcPts val="600"/>
                        </a:spcBef>
                        <a:spcAft>
                          <a:spcPts val="0"/>
                        </a:spcAft>
                      </a:pPr>
                      <a:r>
                        <a:rPr lang="es-EC" sz="1200" dirty="0">
                          <a:effectLst/>
                        </a:rPr>
                        <a:t>1</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tc>
                  <a:txBody>
                    <a:bodyPr/>
                    <a:lstStyle/>
                    <a:p>
                      <a:pPr indent="450215" algn="r">
                        <a:lnSpc>
                          <a:spcPct val="150000"/>
                        </a:lnSpc>
                        <a:spcBef>
                          <a:spcPts val="600"/>
                        </a:spcBef>
                        <a:spcAft>
                          <a:spcPts val="0"/>
                        </a:spcAft>
                      </a:pPr>
                      <a:r>
                        <a:rPr lang="es-EC" sz="1200" dirty="0">
                          <a:effectLst/>
                        </a:rPr>
                        <a:t>$18.19</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173" marR="60173" marT="0" marB="0" anchor="ctr"/>
                </a:tc>
                <a:extLst>
                  <a:ext uri="{0D108BD9-81ED-4DB2-BD59-A6C34878D82A}">
                    <a16:rowId xmlns="" xmlns:a16="http://schemas.microsoft.com/office/drawing/2014/main" val="175558650"/>
                  </a:ext>
                </a:extLst>
              </a:tr>
            </a:tbl>
          </a:graphicData>
        </a:graphic>
      </p:graphicFrame>
      <p:sp>
        <p:nvSpPr>
          <p:cNvPr id="3" name="Rectangle 1">
            <a:extLst>
              <a:ext uri="{FF2B5EF4-FFF2-40B4-BE49-F238E27FC236}">
                <a16:creationId xmlns="" xmlns:a16="http://schemas.microsoft.com/office/drawing/2014/main" id="{1AFF095A-29C6-473D-AC22-5687DD51719E}"/>
              </a:ext>
            </a:extLst>
          </p:cNvPr>
          <p:cNvSpPr>
            <a:spLocks noChangeArrowheads="1"/>
          </p:cNvSpPr>
          <p:nvPr/>
        </p:nvSpPr>
        <p:spPr bwMode="auto">
          <a:xfrm>
            <a:off x="3427817" y="660853"/>
            <a:ext cx="46324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ctr"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Costo promedio por teléfono del IASA I</a:t>
            </a:r>
            <a:endParaRPr kumimoji="0" lang="es-EC" altLang="es-EC"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49529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2" name="Marcador de contenido 1">
            <a:extLst>
              <a:ext uri="{FF2B5EF4-FFF2-40B4-BE49-F238E27FC236}">
                <a16:creationId xmlns="" xmlns:a16="http://schemas.microsoft.com/office/drawing/2014/main" id="{23FF3ABA-0150-4CC8-9A5B-1378A379C9C1}"/>
              </a:ext>
            </a:extLst>
          </p:cNvPr>
          <p:cNvGraphicFramePr>
            <a:graphicFrameLocks noGrp="1"/>
          </p:cNvGraphicFramePr>
          <p:nvPr>
            <p:ph sz="half" idx="1"/>
            <p:extLst>
              <p:ext uri="{D42A27DB-BD31-4B8C-83A1-F6EECF244321}">
                <p14:modId xmlns:p14="http://schemas.microsoft.com/office/powerpoint/2010/main" val="1723018301"/>
              </p:ext>
            </p:extLst>
          </p:nvPr>
        </p:nvGraphicFramePr>
        <p:xfrm>
          <a:off x="2246357" y="838200"/>
          <a:ext cx="3849643" cy="5181600"/>
        </p:xfrm>
        <a:graphic>
          <a:graphicData uri="http://schemas.openxmlformats.org/drawingml/2006/table">
            <a:tbl>
              <a:tblPr firstRow="1" firstCol="1" bandRow="1">
                <a:tableStyleId>{BDBED569-4797-4DF1-A0F4-6AAB3CD982D8}</a:tableStyleId>
              </a:tblPr>
              <a:tblGrid>
                <a:gridCol w="1060029">
                  <a:extLst>
                    <a:ext uri="{9D8B030D-6E8A-4147-A177-3AD203B41FA5}">
                      <a16:colId xmlns="" xmlns:a16="http://schemas.microsoft.com/office/drawing/2014/main" val="1183842013"/>
                    </a:ext>
                  </a:extLst>
                </a:gridCol>
                <a:gridCol w="1637731">
                  <a:extLst>
                    <a:ext uri="{9D8B030D-6E8A-4147-A177-3AD203B41FA5}">
                      <a16:colId xmlns="" xmlns:a16="http://schemas.microsoft.com/office/drawing/2014/main" val="136811237"/>
                    </a:ext>
                  </a:extLst>
                </a:gridCol>
                <a:gridCol w="1151883">
                  <a:extLst>
                    <a:ext uri="{9D8B030D-6E8A-4147-A177-3AD203B41FA5}">
                      <a16:colId xmlns="" xmlns:a16="http://schemas.microsoft.com/office/drawing/2014/main" val="3359272895"/>
                    </a:ext>
                  </a:extLst>
                </a:gridCol>
              </a:tblGrid>
              <a:tr h="304800">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rPr>
                        <a:t>Área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rPr>
                        <a:t>Ítem</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nchor="ctr"/>
                </a:tc>
                <a:tc>
                  <a:txBody>
                    <a:bodyPr/>
                    <a:lstStyle/>
                    <a:p>
                      <a:pPr algn="ctr"/>
                      <a:r>
                        <a:rPr lang="es-EC" sz="1000" dirty="0">
                          <a:effectLst/>
                        </a:rPr>
                        <a:t>Costo promedio total mes</a:t>
                      </a:r>
                      <a:endParaRPr lang="es-EC" sz="1000" dirty="0"/>
                    </a:p>
                  </a:txBody>
                  <a:tcPr marL="14647" marR="14647" marT="0" marB="0" anchor="ctr"/>
                </a:tc>
                <a:extLst>
                  <a:ext uri="{0D108BD9-81ED-4DB2-BD59-A6C34878D82A}">
                    <a16:rowId xmlns="" xmlns:a16="http://schemas.microsoft.com/office/drawing/2014/main" val="1866335958"/>
                  </a:ext>
                </a:extLst>
              </a:tr>
              <a:tr h="152400">
                <a:tc rowSpan="23">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Administrativa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Carpeta plástica dos anillos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 $8,96 </a:t>
                      </a:r>
                      <a:endParaRPr lang="es-EC" sz="1000" dirty="0"/>
                    </a:p>
                  </a:txBody>
                  <a:tcPr marL="14647" marR="14647" marT="0" marB="0" anchor="b"/>
                </a:tc>
                <a:extLst>
                  <a:ext uri="{0D108BD9-81ED-4DB2-BD59-A6C34878D82A}">
                    <a16:rowId xmlns="" xmlns:a16="http://schemas.microsoft.com/office/drawing/2014/main" val="2373404416"/>
                  </a:ext>
                </a:extLst>
              </a:tr>
              <a:tr h="3048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Cuadernos espirales universitarios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 $1,60 </a:t>
                      </a:r>
                      <a:endParaRPr lang="es-EC" sz="1000" dirty="0"/>
                    </a:p>
                  </a:txBody>
                  <a:tcPr marL="14647" marR="14647" marT="0" marB="0" anchor="b"/>
                </a:tc>
                <a:extLst>
                  <a:ext uri="{0D108BD9-81ED-4DB2-BD59-A6C34878D82A}">
                    <a16:rowId xmlns="" xmlns:a16="http://schemas.microsoft.com/office/drawing/2014/main" val="2674309975"/>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Notas adhesivas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$2,68 </a:t>
                      </a:r>
                      <a:endParaRPr lang="es-EC" sz="1000"/>
                    </a:p>
                  </a:txBody>
                  <a:tcPr marL="14647" marR="14647" marT="0" marB="0" anchor="b"/>
                </a:tc>
                <a:extLst>
                  <a:ext uri="{0D108BD9-81ED-4DB2-BD59-A6C34878D82A}">
                    <a16:rowId xmlns="" xmlns:a16="http://schemas.microsoft.com/office/drawing/2014/main" val="3922978394"/>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Marcadores para cd</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$1,00 </a:t>
                      </a:r>
                      <a:endParaRPr lang="es-EC" sz="1000"/>
                    </a:p>
                  </a:txBody>
                  <a:tcPr marL="14647" marR="14647" marT="0" marB="0" anchor="b"/>
                </a:tc>
                <a:extLst>
                  <a:ext uri="{0D108BD9-81ED-4DB2-BD59-A6C34878D82A}">
                    <a16:rowId xmlns="" xmlns:a16="http://schemas.microsoft.com/office/drawing/2014/main" val="638302903"/>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Grapadora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$7,14 </a:t>
                      </a:r>
                      <a:endParaRPr lang="es-EC" sz="1000"/>
                    </a:p>
                  </a:txBody>
                  <a:tcPr marL="14647" marR="14647" marT="0" marB="0" anchor="b"/>
                </a:tc>
                <a:extLst>
                  <a:ext uri="{0D108BD9-81ED-4DB2-BD59-A6C34878D82A}">
                    <a16:rowId xmlns="" xmlns:a16="http://schemas.microsoft.com/office/drawing/2014/main" val="2522490189"/>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Corrector liquido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$1,26 </a:t>
                      </a:r>
                      <a:endParaRPr lang="es-EC" sz="1000"/>
                    </a:p>
                  </a:txBody>
                  <a:tcPr marL="14647" marR="14647" marT="0" marB="0" anchor="b"/>
                </a:tc>
                <a:extLst>
                  <a:ext uri="{0D108BD9-81ED-4DB2-BD59-A6C34878D82A}">
                    <a16:rowId xmlns="" xmlns:a16="http://schemas.microsoft.com/office/drawing/2014/main" val="1479789434"/>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Resaltador</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$1,56 </a:t>
                      </a:r>
                      <a:endParaRPr lang="es-EC" sz="1000"/>
                    </a:p>
                  </a:txBody>
                  <a:tcPr marL="14647" marR="14647" marT="0" marB="0" anchor="b"/>
                </a:tc>
                <a:extLst>
                  <a:ext uri="{0D108BD9-81ED-4DB2-BD59-A6C34878D82A}">
                    <a16:rowId xmlns="" xmlns:a16="http://schemas.microsoft.com/office/drawing/2014/main" val="2636101627"/>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Perforadora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$2,07 </a:t>
                      </a:r>
                      <a:endParaRPr lang="es-EC" sz="1000"/>
                    </a:p>
                  </a:txBody>
                  <a:tcPr marL="14647" marR="14647" marT="0" marB="0" anchor="b"/>
                </a:tc>
                <a:extLst>
                  <a:ext uri="{0D108BD9-81ED-4DB2-BD59-A6C34878D82A}">
                    <a16:rowId xmlns="" xmlns:a16="http://schemas.microsoft.com/office/drawing/2014/main" val="1363760947"/>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Bolígrafo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$0,52 </a:t>
                      </a:r>
                      <a:endParaRPr lang="es-EC" sz="1000"/>
                    </a:p>
                  </a:txBody>
                  <a:tcPr marL="14647" marR="14647" marT="0" marB="0" anchor="b"/>
                </a:tc>
                <a:extLst>
                  <a:ext uri="{0D108BD9-81ED-4DB2-BD59-A6C34878D82A}">
                    <a16:rowId xmlns="" xmlns:a16="http://schemas.microsoft.com/office/drawing/2014/main" val="2092356997"/>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Papelera metálica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$10,74 </a:t>
                      </a:r>
                      <a:endParaRPr lang="es-EC" sz="1000"/>
                    </a:p>
                  </a:txBody>
                  <a:tcPr marL="14647" marR="14647" marT="0" marB="0" anchor="b"/>
                </a:tc>
                <a:extLst>
                  <a:ext uri="{0D108BD9-81ED-4DB2-BD59-A6C34878D82A}">
                    <a16:rowId xmlns="" xmlns:a16="http://schemas.microsoft.com/office/drawing/2014/main" val="943469017"/>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Borrador de queso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$0,28 </a:t>
                      </a:r>
                      <a:endParaRPr lang="es-EC" sz="1000"/>
                    </a:p>
                  </a:txBody>
                  <a:tcPr marL="14647" marR="14647" marT="0" marB="0" anchor="b"/>
                </a:tc>
                <a:extLst>
                  <a:ext uri="{0D108BD9-81ED-4DB2-BD59-A6C34878D82A}">
                    <a16:rowId xmlns="" xmlns:a16="http://schemas.microsoft.com/office/drawing/2014/main" val="3693270417"/>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Señalador tipo bandera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$4,00 </a:t>
                      </a:r>
                      <a:endParaRPr lang="es-EC" sz="1000"/>
                    </a:p>
                  </a:txBody>
                  <a:tcPr marL="14647" marR="14647" marT="0" marB="0" anchor="b"/>
                </a:tc>
                <a:extLst>
                  <a:ext uri="{0D108BD9-81ED-4DB2-BD59-A6C34878D82A}">
                    <a16:rowId xmlns="" xmlns:a16="http://schemas.microsoft.com/office/drawing/2014/main" val="3370123487"/>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Grapas y saca grapas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$0,90 </a:t>
                      </a:r>
                      <a:endParaRPr lang="es-EC" sz="1000"/>
                    </a:p>
                  </a:txBody>
                  <a:tcPr marL="14647" marR="14647" marT="0" marB="0" anchor="b"/>
                </a:tc>
                <a:extLst>
                  <a:ext uri="{0D108BD9-81ED-4DB2-BD59-A6C34878D82A}">
                    <a16:rowId xmlns="" xmlns:a16="http://schemas.microsoft.com/office/drawing/2014/main" val="3453527325"/>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Archivador telegrama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$0,97</a:t>
                      </a:r>
                      <a:endParaRPr lang="es-EC" sz="1000"/>
                    </a:p>
                  </a:txBody>
                  <a:tcPr marL="14647" marR="14647" marT="0" marB="0" anchor="b"/>
                </a:tc>
                <a:extLst>
                  <a:ext uri="{0D108BD9-81ED-4DB2-BD59-A6C34878D82A}">
                    <a16:rowId xmlns="" xmlns:a16="http://schemas.microsoft.com/office/drawing/2014/main" val="3588355911"/>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Separador plástico 4ª</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$5,20 </a:t>
                      </a:r>
                      <a:endParaRPr lang="es-EC" sz="1000"/>
                    </a:p>
                  </a:txBody>
                  <a:tcPr marL="14647" marR="14647" marT="0" marB="0" anchor="b"/>
                </a:tc>
                <a:extLst>
                  <a:ext uri="{0D108BD9-81ED-4DB2-BD59-A6C34878D82A}">
                    <a16:rowId xmlns="" xmlns:a16="http://schemas.microsoft.com/office/drawing/2014/main" val="3092875277"/>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Dispensado Scott</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$2,38 </a:t>
                      </a:r>
                      <a:endParaRPr lang="es-EC" sz="1000"/>
                    </a:p>
                  </a:txBody>
                  <a:tcPr marL="14647" marR="14647" marT="0" marB="0" anchor="b"/>
                </a:tc>
                <a:extLst>
                  <a:ext uri="{0D108BD9-81ED-4DB2-BD59-A6C34878D82A}">
                    <a16:rowId xmlns="" xmlns:a16="http://schemas.microsoft.com/office/drawing/2014/main" val="3902141740"/>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Piad mouse con logo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$0,41</a:t>
                      </a:r>
                      <a:endParaRPr lang="es-EC" sz="1000"/>
                    </a:p>
                  </a:txBody>
                  <a:tcPr marL="14647" marR="14647" marT="0" marB="0" anchor="b"/>
                </a:tc>
                <a:extLst>
                  <a:ext uri="{0D108BD9-81ED-4DB2-BD59-A6C34878D82A}">
                    <a16:rowId xmlns="" xmlns:a16="http://schemas.microsoft.com/office/drawing/2014/main" val="1343915563"/>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Porta clip magnético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$0,35 </a:t>
                      </a:r>
                      <a:endParaRPr lang="es-EC" sz="1000"/>
                    </a:p>
                  </a:txBody>
                  <a:tcPr marL="14647" marR="14647" marT="0" marB="0" anchor="b"/>
                </a:tc>
                <a:extLst>
                  <a:ext uri="{0D108BD9-81ED-4DB2-BD59-A6C34878D82A}">
                    <a16:rowId xmlns="" xmlns:a16="http://schemas.microsoft.com/office/drawing/2014/main" val="2288440554"/>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Clips metálicos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$0,17 </a:t>
                      </a:r>
                      <a:endParaRPr lang="es-EC" sz="1000"/>
                    </a:p>
                  </a:txBody>
                  <a:tcPr marL="14647" marR="14647" marT="0" marB="0" anchor="b"/>
                </a:tc>
                <a:extLst>
                  <a:ext uri="{0D108BD9-81ED-4DB2-BD59-A6C34878D82A}">
                    <a16:rowId xmlns="" xmlns:a16="http://schemas.microsoft.com/office/drawing/2014/main" val="3799845195"/>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Goma en barra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$0,24 </a:t>
                      </a:r>
                      <a:endParaRPr lang="es-EC" sz="1000"/>
                    </a:p>
                  </a:txBody>
                  <a:tcPr marL="14647" marR="14647" marT="0" marB="0" anchor="b"/>
                </a:tc>
                <a:extLst>
                  <a:ext uri="{0D108BD9-81ED-4DB2-BD59-A6C34878D82A}">
                    <a16:rowId xmlns="" xmlns:a16="http://schemas.microsoft.com/office/drawing/2014/main" val="965354880"/>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Cinta adhesiva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$0,54 </a:t>
                      </a:r>
                      <a:endParaRPr lang="es-EC" sz="1000"/>
                    </a:p>
                  </a:txBody>
                  <a:tcPr marL="14647" marR="14647" marT="0" marB="0" anchor="b"/>
                </a:tc>
                <a:extLst>
                  <a:ext uri="{0D108BD9-81ED-4DB2-BD59-A6C34878D82A}">
                    <a16:rowId xmlns="" xmlns:a16="http://schemas.microsoft.com/office/drawing/2014/main" val="201479388"/>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Tijera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$0,48 </a:t>
                      </a:r>
                      <a:endParaRPr lang="es-EC" sz="1000"/>
                    </a:p>
                  </a:txBody>
                  <a:tcPr marL="14647" marR="14647" marT="0" marB="0" anchor="b"/>
                </a:tc>
                <a:extLst>
                  <a:ext uri="{0D108BD9-81ED-4DB2-BD59-A6C34878D82A}">
                    <a16:rowId xmlns="" xmlns:a16="http://schemas.microsoft.com/office/drawing/2014/main" val="3494227174"/>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Suman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$53,45 </a:t>
                      </a:r>
                      <a:endParaRPr lang="es-EC" sz="1000"/>
                    </a:p>
                  </a:txBody>
                  <a:tcPr marL="14647" marR="14647" marT="0" marB="0" anchor="b"/>
                </a:tc>
                <a:extLst>
                  <a:ext uri="{0D108BD9-81ED-4DB2-BD59-A6C34878D82A}">
                    <a16:rowId xmlns="" xmlns:a16="http://schemas.microsoft.com/office/drawing/2014/main" val="953791055"/>
                  </a:ext>
                </a:extLst>
              </a:tr>
              <a:tr h="152400">
                <a:tc rowSpan="8">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Taller de apicultura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Corrector liquido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$6,30 </a:t>
                      </a:r>
                      <a:endParaRPr lang="es-EC" sz="1000"/>
                    </a:p>
                  </a:txBody>
                  <a:tcPr marL="14647" marR="14647" marT="0" marB="0" anchor="b"/>
                </a:tc>
                <a:extLst>
                  <a:ext uri="{0D108BD9-81ED-4DB2-BD59-A6C34878D82A}">
                    <a16:rowId xmlns="" xmlns:a16="http://schemas.microsoft.com/office/drawing/2014/main" val="2138709274"/>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Clips metálicos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$2,10 </a:t>
                      </a:r>
                      <a:endParaRPr lang="es-EC" sz="1000"/>
                    </a:p>
                  </a:txBody>
                  <a:tcPr marL="14647" marR="14647" marT="0" marB="0" anchor="b"/>
                </a:tc>
                <a:extLst>
                  <a:ext uri="{0D108BD9-81ED-4DB2-BD59-A6C34878D82A}">
                    <a16:rowId xmlns="" xmlns:a16="http://schemas.microsoft.com/office/drawing/2014/main" val="697065590"/>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Lápiz 2b</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$2,40 </a:t>
                      </a:r>
                      <a:endParaRPr lang="es-EC" sz="1000"/>
                    </a:p>
                  </a:txBody>
                  <a:tcPr marL="14647" marR="14647" marT="0" marB="0" anchor="b"/>
                </a:tc>
                <a:extLst>
                  <a:ext uri="{0D108BD9-81ED-4DB2-BD59-A6C34878D82A}">
                    <a16:rowId xmlns="" xmlns:a16="http://schemas.microsoft.com/office/drawing/2014/main" val="1208215494"/>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Grapas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$6,90 </a:t>
                      </a:r>
                      <a:endParaRPr lang="es-EC" sz="1000"/>
                    </a:p>
                  </a:txBody>
                  <a:tcPr marL="14647" marR="14647" marT="0" marB="0" anchor="b"/>
                </a:tc>
                <a:extLst>
                  <a:ext uri="{0D108BD9-81ED-4DB2-BD59-A6C34878D82A}">
                    <a16:rowId xmlns="" xmlns:a16="http://schemas.microsoft.com/office/drawing/2014/main" val="2804514299"/>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Grapadora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$18,75 </a:t>
                      </a:r>
                      <a:endParaRPr lang="es-EC" sz="1000"/>
                    </a:p>
                  </a:txBody>
                  <a:tcPr marL="14647" marR="14647" marT="0" marB="0" anchor="b"/>
                </a:tc>
                <a:extLst>
                  <a:ext uri="{0D108BD9-81ED-4DB2-BD59-A6C34878D82A}">
                    <a16:rowId xmlns="" xmlns:a16="http://schemas.microsoft.com/office/drawing/2014/main" val="1998635924"/>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Carpetas archivadoras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$7,20 </a:t>
                      </a:r>
                      <a:endParaRPr lang="es-EC" sz="1000"/>
                    </a:p>
                  </a:txBody>
                  <a:tcPr marL="14647" marR="14647" marT="0" marB="0" anchor="b"/>
                </a:tc>
                <a:extLst>
                  <a:ext uri="{0D108BD9-81ED-4DB2-BD59-A6C34878D82A}">
                    <a16:rowId xmlns="" xmlns:a16="http://schemas.microsoft.com/office/drawing/2014/main" val="4222957868"/>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Marcador tiza liquida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a:effectLst/>
                        </a:rPr>
                        <a:t> $1,95 </a:t>
                      </a:r>
                      <a:endParaRPr lang="es-EC" sz="1000"/>
                    </a:p>
                  </a:txBody>
                  <a:tcPr marL="14647" marR="14647" marT="0" marB="0" anchor="b"/>
                </a:tc>
                <a:extLst>
                  <a:ext uri="{0D108BD9-81ED-4DB2-BD59-A6C34878D82A}">
                    <a16:rowId xmlns="" xmlns:a16="http://schemas.microsoft.com/office/drawing/2014/main" val="4070292387"/>
                  </a:ext>
                </a:extLst>
              </a:tr>
              <a:tr h="1524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Suman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 $45,60 </a:t>
                      </a:r>
                      <a:endParaRPr lang="es-EC" sz="1000" dirty="0"/>
                    </a:p>
                  </a:txBody>
                  <a:tcPr marL="14647" marR="14647" marT="0" marB="0" anchor="b"/>
                </a:tc>
                <a:extLst>
                  <a:ext uri="{0D108BD9-81ED-4DB2-BD59-A6C34878D82A}">
                    <a16:rowId xmlns="" xmlns:a16="http://schemas.microsoft.com/office/drawing/2014/main" val="1860699359"/>
                  </a:ext>
                </a:extLst>
              </a:tr>
            </a:tbl>
          </a:graphicData>
        </a:graphic>
      </p:graphicFrame>
      <p:sp>
        <p:nvSpPr>
          <p:cNvPr id="3" name="Rectangle 1">
            <a:extLst>
              <a:ext uri="{FF2B5EF4-FFF2-40B4-BE49-F238E27FC236}">
                <a16:creationId xmlns="" xmlns:a16="http://schemas.microsoft.com/office/drawing/2014/main" id="{C40B8A68-842F-4A55-87E2-4CC8A4B9428D}"/>
              </a:ext>
            </a:extLst>
          </p:cNvPr>
          <p:cNvSpPr>
            <a:spLocks noChangeArrowheads="1"/>
          </p:cNvSpPr>
          <p:nvPr/>
        </p:nvSpPr>
        <p:spPr bwMode="auto">
          <a:xfrm>
            <a:off x="2672911" y="409843"/>
            <a:ext cx="64299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ctr" defTabSz="914400" rtl="0" eaLnBrk="0" fontAlgn="base" latinLnBrk="0" hangingPunct="0">
              <a:lnSpc>
                <a:spcPct val="100000"/>
              </a:lnSpc>
              <a:spcBef>
                <a:spcPct val="0"/>
              </a:spcBef>
              <a:spcAft>
                <a:spcPct val="0"/>
              </a:spcAft>
              <a:buClrTx/>
              <a:buSzTx/>
              <a:tabLst/>
            </a:pPr>
            <a:r>
              <a:rPr kumimoji="0" lang="es-EC" altLang="es-EC" sz="16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Costo promedio por áreas de los suministros de oficina del IASA I</a:t>
            </a:r>
            <a:endParaRPr kumimoji="0" lang="es-EC" altLang="es-EC" sz="1600" b="0" i="0" u="none" strike="noStrike" cap="none" normalizeH="0" baseline="0" dirty="0">
              <a:ln>
                <a:noFill/>
              </a:ln>
              <a:solidFill>
                <a:schemeClr val="tx1"/>
              </a:solidFill>
              <a:effectLst/>
              <a:latin typeface="Arial" panose="020B0604020202020204" pitchFamily="34" charset="0"/>
            </a:endParaRPr>
          </a:p>
        </p:txBody>
      </p:sp>
      <p:graphicFrame>
        <p:nvGraphicFramePr>
          <p:cNvPr id="8" name="Marcador de contenido 1">
            <a:extLst>
              <a:ext uri="{FF2B5EF4-FFF2-40B4-BE49-F238E27FC236}">
                <a16:creationId xmlns="" xmlns:a16="http://schemas.microsoft.com/office/drawing/2014/main" id="{04C9F637-BB43-4642-B686-F02E71485CF7}"/>
              </a:ext>
            </a:extLst>
          </p:cNvPr>
          <p:cNvGraphicFramePr>
            <a:graphicFrameLocks/>
          </p:cNvGraphicFramePr>
          <p:nvPr>
            <p:extLst>
              <p:ext uri="{D42A27DB-BD31-4B8C-83A1-F6EECF244321}">
                <p14:modId xmlns:p14="http://schemas.microsoft.com/office/powerpoint/2010/main" val="854258973"/>
              </p:ext>
            </p:extLst>
          </p:nvPr>
        </p:nvGraphicFramePr>
        <p:xfrm>
          <a:off x="6522493" y="838201"/>
          <a:ext cx="3849643" cy="5189784"/>
        </p:xfrm>
        <a:graphic>
          <a:graphicData uri="http://schemas.openxmlformats.org/drawingml/2006/table">
            <a:tbl>
              <a:tblPr firstRow="1" firstCol="1" bandRow="1">
                <a:tableStyleId>{BDBED569-4797-4DF1-A0F4-6AAB3CD982D8}</a:tableStyleId>
              </a:tblPr>
              <a:tblGrid>
                <a:gridCol w="1172535">
                  <a:extLst>
                    <a:ext uri="{9D8B030D-6E8A-4147-A177-3AD203B41FA5}">
                      <a16:colId xmlns="" xmlns:a16="http://schemas.microsoft.com/office/drawing/2014/main" val="1183842013"/>
                    </a:ext>
                  </a:extLst>
                </a:gridCol>
                <a:gridCol w="1525225">
                  <a:extLst>
                    <a:ext uri="{9D8B030D-6E8A-4147-A177-3AD203B41FA5}">
                      <a16:colId xmlns="" xmlns:a16="http://schemas.microsoft.com/office/drawing/2014/main" val="136811237"/>
                    </a:ext>
                  </a:extLst>
                </a:gridCol>
                <a:gridCol w="1151883">
                  <a:extLst>
                    <a:ext uri="{9D8B030D-6E8A-4147-A177-3AD203B41FA5}">
                      <a16:colId xmlns="" xmlns:a16="http://schemas.microsoft.com/office/drawing/2014/main" val="3359272895"/>
                    </a:ext>
                  </a:extLst>
                </a:gridCol>
              </a:tblGrid>
              <a:tr h="315161">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rPr>
                        <a:t>Área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rPr>
                        <a:t>Ítem</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nchor="ctr"/>
                </a:tc>
                <a:tc>
                  <a:txBody>
                    <a:bodyPr/>
                    <a:lstStyle/>
                    <a:p>
                      <a:pPr algn="ctr"/>
                      <a:r>
                        <a:rPr lang="es-EC" sz="1000" dirty="0">
                          <a:effectLst/>
                        </a:rPr>
                        <a:t>Costo promedio total mes</a:t>
                      </a:r>
                      <a:endParaRPr lang="es-EC" sz="1000" dirty="0"/>
                    </a:p>
                  </a:txBody>
                  <a:tcPr marL="14647" marR="14647" marT="0" marB="0" anchor="ctr"/>
                </a:tc>
                <a:extLst>
                  <a:ext uri="{0D108BD9-81ED-4DB2-BD59-A6C34878D82A}">
                    <a16:rowId xmlns="" xmlns:a16="http://schemas.microsoft.com/office/drawing/2014/main" val="1866335958"/>
                  </a:ext>
                </a:extLst>
              </a:tr>
              <a:tr h="315161">
                <a:tc rowSpan="4">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Taller de porcinos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Cuadernos espirales universitarios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nchor="b"/>
                </a:tc>
                <a:tc>
                  <a:txBody>
                    <a:bodyPr/>
                    <a:lstStyle/>
                    <a:p>
                      <a:pPr algn="r"/>
                      <a:r>
                        <a:rPr lang="es-EC" sz="1000" dirty="0">
                          <a:effectLst/>
                        </a:rPr>
                        <a:t> $1,62 </a:t>
                      </a:r>
                      <a:endParaRPr lang="es-EC" sz="1000" dirty="0"/>
                    </a:p>
                  </a:txBody>
                  <a:tcPr marL="14647" marR="14647" marT="0" marB="0" anchor="b"/>
                </a:tc>
                <a:extLst>
                  <a:ext uri="{0D108BD9-81ED-4DB2-BD59-A6C34878D82A}">
                    <a16:rowId xmlns="" xmlns:a16="http://schemas.microsoft.com/office/drawing/2014/main" val="3772947817"/>
                  </a:ext>
                </a:extLst>
              </a:tr>
              <a:tr h="1575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Tiza liquida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nchor="b"/>
                </a:tc>
                <a:tc>
                  <a:txBody>
                    <a:bodyPr/>
                    <a:lstStyle/>
                    <a:p>
                      <a:pPr algn="r"/>
                      <a:r>
                        <a:rPr lang="es-EC" sz="1000" dirty="0">
                          <a:effectLst/>
                        </a:rPr>
                        <a:t> $0,29 </a:t>
                      </a:r>
                      <a:endParaRPr lang="es-EC" sz="1000" dirty="0"/>
                    </a:p>
                  </a:txBody>
                  <a:tcPr marL="14647" marR="14647" marT="0" marB="0" anchor="b"/>
                </a:tc>
                <a:extLst>
                  <a:ext uri="{0D108BD9-81ED-4DB2-BD59-A6C34878D82A}">
                    <a16:rowId xmlns="" xmlns:a16="http://schemas.microsoft.com/office/drawing/2014/main" val="280535893"/>
                  </a:ext>
                </a:extLst>
              </a:tr>
              <a:tr h="1575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Bolígrafo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nchor="b"/>
                </a:tc>
                <a:tc>
                  <a:txBody>
                    <a:bodyPr/>
                    <a:lstStyle/>
                    <a:p>
                      <a:pPr algn="r"/>
                      <a:r>
                        <a:rPr lang="es-EC" sz="1000" dirty="0">
                          <a:effectLst/>
                        </a:rPr>
                        <a:t> $0,39 </a:t>
                      </a:r>
                      <a:endParaRPr lang="es-EC" sz="1000" dirty="0"/>
                    </a:p>
                  </a:txBody>
                  <a:tcPr marL="14647" marR="14647" marT="0" marB="0" anchor="b"/>
                </a:tc>
                <a:extLst>
                  <a:ext uri="{0D108BD9-81ED-4DB2-BD59-A6C34878D82A}">
                    <a16:rowId xmlns="" xmlns:a16="http://schemas.microsoft.com/office/drawing/2014/main" val="515218323"/>
                  </a:ext>
                </a:extLst>
              </a:tr>
              <a:tr h="1575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Suman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 $2,30 </a:t>
                      </a:r>
                      <a:endParaRPr lang="es-EC" sz="1000" dirty="0"/>
                    </a:p>
                  </a:txBody>
                  <a:tcPr marL="14647" marR="14647" marT="0" marB="0" anchor="b"/>
                </a:tc>
                <a:extLst>
                  <a:ext uri="{0D108BD9-81ED-4DB2-BD59-A6C34878D82A}">
                    <a16:rowId xmlns="" xmlns:a16="http://schemas.microsoft.com/office/drawing/2014/main" val="1827805977"/>
                  </a:ext>
                </a:extLst>
              </a:tr>
              <a:tr h="157580">
                <a:tc rowSpan="10">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Taller de ganadería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Bolígrafo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$0,26</a:t>
                      </a:r>
                      <a:endParaRPr lang="es-EC" sz="1000" dirty="0"/>
                    </a:p>
                  </a:txBody>
                  <a:tcPr marL="14647" marR="14647" marT="0" marB="0" anchor="b"/>
                </a:tc>
                <a:extLst>
                  <a:ext uri="{0D108BD9-81ED-4DB2-BD59-A6C34878D82A}">
                    <a16:rowId xmlns="" xmlns:a16="http://schemas.microsoft.com/office/drawing/2014/main" val="2795454602"/>
                  </a:ext>
                </a:extLst>
              </a:tr>
              <a:tr h="1575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Pila alcalina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$1,40</a:t>
                      </a:r>
                      <a:endParaRPr lang="es-EC" sz="1000" dirty="0"/>
                    </a:p>
                  </a:txBody>
                  <a:tcPr marL="14647" marR="14647" marT="0" marB="0" anchor="b"/>
                </a:tc>
                <a:extLst>
                  <a:ext uri="{0D108BD9-81ED-4DB2-BD59-A6C34878D82A}">
                    <a16:rowId xmlns="" xmlns:a16="http://schemas.microsoft.com/office/drawing/2014/main" val="3381531686"/>
                  </a:ext>
                </a:extLst>
              </a:tr>
              <a:tr h="31516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Cuadernos espirales universitarios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$1,62</a:t>
                      </a:r>
                      <a:endParaRPr lang="es-EC" sz="1000" dirty="0"/>
                    </a:p>
                  </a:txBody>
                  <a:tcPr marL="14647" marR="14647" marT="0" marB="0" anchor="b"/>
                </a:tc>
                <a:extLst>
                  <a:ext uri="{0D108BD9-81ED-4DB2-BD59-A6C34878D82A}">
                    <a16:rowId xmlns="" xmlns:a16="http://schemas.microsoft.com/office/drawing/2014/main" val="159856029"/>
                  </a:ext>
                </a:extLst>
              </a:tr>
              <a:tr h="29662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Carpeta plástica dos anillos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$4,48</a:t>
                      </a:r>
                      <a:endParaRPr lang="es-EC" sz="1000" dirty="0"/>
                    </a:p>
                  </a:txBody>
                  <a:tcPr marL="14647" marR="14647" marT="0" marB="0" anchor="b"/>
                </a:tc>
                <a:extLst>
                  <a:ext uri="{0D108BD9-81ED-4DB2-BD59-A6C34878D82A}">
                    <a16:rowId xmlns="" xmlns:a16="http://schemas.microsoft.com/office/drawing/2014/main" val="264839747"/>
                  </a:ext>
                </a:extLst>
              </a:tr>
              <a:tr h="1575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Etiqueta adhesiva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$0,25</a:t>
                      </a:r>
                      <a:endParaRPr lang="es-EC" sz="1000" dirty="0"/>
                    </a:p>
                  </a:txBody>
                  <a:tcPr marL="14647" marR="14647" marT="0" marB="0" anchor="b"/>
                </a:tc>
                <a:extLst>
                  <a:ext uri="{0D108BD9-81ED-4DB2-BD59-A6C34878D82A}">
                    <a16:rowId xmlns="" xmlns:a16="http://schemas.microsoft.com/office/drawing/2014/main" val="2907883485"/>
                  </a:ext>
                </a:extLst>
              </a:tr>
              <a:tr h="1575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Señalador tipo bandera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$0,80</a:t>
                      </a:r>
                      <a:endParaRPr lang="es-EC" sz="1000" dirty="0"/>
                    </a:p>
                  </a:txBody>
                  <a:tcPr marL="14647" marR="14647" marT="0" marB="0" anchor="b"/>
                </a:tc>
                <a:extLst>
                  <a:ext uri="{0D108BD9-81ED-4DB2-BD59-A6C34878D82A}">
                    <a16:rowId xmlns="" xmlns:a16="http://schemas.microsoft.com/office/drawing/2014/main" val="4122534619"/>
                  </a:ext>
                </a:extLst>
              </a:tr>
              <a:tr h="1575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Cinta adhesiva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$0,18</a:t>
                      </a:r>
                      <a:endParaRPr lang="es-EC" sz="1000" dirty="0"/>
                    </a:p>
                  </a:txBody>
                  <a:tcPr marL="14647" marR="14647" marT="0" marB="0" anchor="b"/>
                </a:tc>
                <a:extLst>
                  <a:ext uri="{0D108BD9-81ED-4DB2-BD59-A6C34878D82A}">
                    <a16:rowId xmlns="" xmlns:a16="http://schemas.microsoft.com/office/drawing/2014/main" val="706348947"/>
                  </a:ext>
                </a:extLst>
              </a:tr>
              <a:tr h="1575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Separador plástico 4ª</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$0,52</a:t>
                      </a:r>
                      <a:endParaRPr lang="es-EC" sz="1000" dirty="0"/>
                    </a:p>
                  </a:txBody>
                  <a:tcPr marL="14647" marR="14647" marT="0" marB="0" anchor="b"/>
                </a:tc>
                <a:extLst>
                  <a:ext uri="{0D108BD9-81ED-4DB2-BD59-A6C34878D82A}">
                    <a16:rowId xmlns="" xmlns:a16="http://schemas.microsoft.com/office/drawing/2014/main" val="2836968549"/>
                  </a:ext>
                </a:extLst>
              </a:tr>
              <a:tr h="1575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Masquen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$0,72</a:t>
                      </a:r>
                      <a:endParaRPr lang="es-EC" sz="1000" dirty="0"/>
                    </a:p>
                  </a:txBody>
                  <a:tcPr marL="14647" marR="14647" marT="0" marB="0" anchor="b"/>
                </a:tc>
                <a:extLst>
                  <a:ext uri="{0D108BD9-81ED-4DB2-BD59-A6C34878D82A}">
                    <a16:rowId xmlns="" xmlns:a16="http://schemas.microsoft.com/office/drawing/2014/main" val="3290636452"/>
                  </a:ext>
                </a:extLst>
              </a:tr>
              <a:tr h="1575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Suman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$10,23</a:t>
                      </a:r>
                      <a:endParaRPr lang="es-EC" sz="1000" dirty="0"/>
                    </a:p>
                  </a:txBody>
                  <a:tcPr marL="14647" marR="14647" marT="0" marB="0" anchor="b"/>
                </a:tc>
                <a:extLst>
                  <a:ext uri="{0D108BD9-81ED-4DB2-BD59-A6C34878D82A}">
                    <a16:rowId xmlns="" xmlns:a16="http://schemas.microsoft.com/office/drawing/2014/main" val="1502580356"/>
                  </a:ext>
                </a:extLst>
              </a:tr>
              <a:tr h="157580">
                <a:tc rowSpan="2">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Taller de floricultura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Bolígrafo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$0,39</a:t>
                      </a:r>
                      <a:endParaRPr lang="es-EC" sz="1000" dirty="0"/>
                    </a:p>
                  </a:txBody>
                  <a:tcPr marL="14647" marR="14647" marT="0" marB="0" anchor="b"/>
                </a:tc>
                <a:extLst>
                  <a:ext uri="{0D108BD9-81ED-4DB2-BD59-A6C34878D82A}">
                    <a16:rowId xmlns="" xmlns:a16="http://schemas.microsoft.com/office/drawing/2014/main" val="3870907404"/>
                  </a:ext>
                </a:extLst>
              </a:tr>
              <a:tr h="1575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Suman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$0,39</a:t>
                      </a:r>
                      <a:endParaRPr lang="es-EC" sz="1000" dirty="0"/>
                    </a:p>
                  </a:txBody>
                  <a:tcPr marL="14647" marR="14647" marT="0" marB="0" anchor="b"/>
                </a:tc>
                <a:extLst>
                  <a:ext uri="{0D108BD9-81ED-4DB2-BD59-A6C34878D82A}">
                    <a16:rowId xmlns="" xmlns:a16="http://schemas.microsoft.com/office/drawing/2014/main" val="3991380331"/>
                  </a:ext>
                </a:extLst>
              </a:tr>
              <a:tr h="157580">
                <a:tc rowSpan="11">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Comercialización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Cuaderno universitario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$0,80</a:t>
                      </a:r>
                      <a:endParaRPr lang="es-EC" sz="1000" dirty="0"/>
                    </a:p>
                  </a:txBody>
                  <a:tcPr marL="14647" marR="14647" marT="0" marB="0" anchor="b"/>
                </a:tc>
                <a:extLst>
                  <a:ext uri="{0D108BD9-81ED-4DB2-BD59-A6C34878D82A}">
                    <a16:rowId xmlns="" xmlns:a16="http://schemas.microsoft.com/office/drawing/2014/main" val="3137120640"/>
                  </a:ext>
                </a:extLst>
              </a:tr>
              <a:tr h="1575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Bolígrafo y grapadora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$3.83</a:t>
                      </a:r>
                      <a:endParaRPr lang="es-EC" sz="1000" dirty="0"/>
                    </a:p>
                  </a:txBody>
                  <a:tcPr marL="14647" marR="14647" marT="0" marB="0" anchor="b"/>
                </a:tc>
                <a:extLst>
                  <a:ext uri="{0D108BD9-81ED-4DB2-BD59-A6C34878D82A}">
                    <a16:rowId xmlns="" xmlns:a16="http://schemas.microsoft.com/office/drawing/2014/main" val="1944820015"/>
                  </a:ext>
                </a:extLst>
              </a:tr>
              <a:tr h="1575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Cinta de embalaje</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$2,35</a:t>
                      </a:r>
                      <a:endParaRPr lang="es-EC" sz="1000" dirty="0"/>
                    </a:p>
                  </a:txBody>
                  <a:tcPr marL="14647" marR="14647" marT="0" marB="0" anchor="b"/>
                </a:tc>
                <a:extLst>
                  <a:ext uri="{0D108BD9-81ED-4DB2-BD59-A6C34878D82A}">
                    <a16:rowId xmlns="" xmlns:a16="http://schemas.microsoft.com/office/drawing/2014/main" val="3838176401"/>
                  </a:ext>
                </a:extLst>
              </a:tr>
              <a:tr h="1575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Notas adhesivas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$2,86</a:t>
                      </a:r>
                      <a:endParaRPr lang="es-EC" sz="1000" dirty="0"/>
                    </a:p>
                  </a:txBody>
                  <a:tcPr marL="14647" marR="14647" marT="0" marB="0" anchor="b"/>
                </a:tc>
                <a:extLst>
                  <a:ext uri="{0D108BD9-81ED-4DB2-BD59-A6C34878D82A}">
                    <a16:rowId xmlns="" xmlns:a16="http://schemas.microsoft.com/office/drawing/2014/main" val="971206167"/>
                  </a:ext>
                </a:extLst>
              </a:tr>
              <a:tr h="1575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Resaltador</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$0,78</a:t>
                      </a:r>
                      <a:endParaRPr lang="es-EC" sz="1000" dirty="0"/>
                    </a:p>
                  </a:txBody>
                  <a:tcPr marL="14647" marR="14647" marT="0" marB="0" anchor="b"/>
                </a:tc>
                <a:extLst>
                  <a:ext uri="{0D108BD9-81ED-4DB2-BD59-A6C34878D82A}">
                    <a16:rowId xmlns="" xmlns:a16="http://schemas.microsoft.com/office/drawing/2014/main" val="496138645"/>
                  </a:ext>
                </a:extLst>
              </a:tr>
              <a:tr h="1575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Resma papel bond</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$9,09</a:t>
                      </a:r>
                      <a:endParaRPr lang="es-EC" sz="1000" dirty="0"/>
                    </a:p>
                  </a:txBody>
                  <a:tcPr marL="14647" marR="14647" marT="0" marB="0" anchor="b"/>
                </a:tc>
                <a:extLst>
                  <a:ext uri="{0D108BD9-81ED-4DB2-BD59-A6C34878D82A}">
                    <a16:rowId xmlns="" xmlns:a16="http://schemas.microsoft.com/office/drawing/2014/main" val="3747625390"/>
                  </a:ext>
                </a:extLst>
              </a:tr>
              <a:tr h="1575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Perforadora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$1,37</a:t>
                      </a:r>
                      <a:endParaRPr lang="es-EC" sz="1000" dirty="0"/>
                    </a:p>
                  </a:txBody>
                  <a:tcPr marL="14647" marR="14647" marT="0" marB="0" anchor="b"/>
                </a:tc>
                <a:extLst>
                  <a:ext uri="{0D108BD9-81ED-4DB2-BD59-A6C34878D82A}">
                    <a16:rowId xmlns="" xmlns:a16="http://schemas.microsoft.com/office/drawing/2014/main" val="1027233104"/>
                  </a:ext>
                </a:extLst>
              </a:tr>
              <a:tr h="1575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Tijera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$0,47</a:t>
                      </a:r>
                      <a:endParaRPr lang="es-EC" sz="1000" dirty="0"/>
                    </a:p>
                  </a:txBody>
                  <a:tcPr marL="14647" marR="14647" marT="0" marB="0" anchor="b"/>
                </a:tc>
                <a:extLst>
                  <a:ext uri="{0D108BD9-81ED-4DB2-BD59-A6C34878D82A}">
                    <a16:rowId xmlns="" xmlns:a16="http://schemas.microsoft.com/office/drawing/2014/main" val="1672654750"/>
                  </a:ext>
                </a:extLst>
              </a:tr>
              <a:tr h="31516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Emplasticador (datos para llenar facturas)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$5,00</a:t>
                      </a:r>
                      <a:endParaRPr lang="es-EC" sz="1000" dirty="0"/>
                    </a:p>
                  </a:txBody>
                  <a:tcPr marL="14647" marR="14647" marT="0" marB="0" anchor="b"/>
                </a:tc>
                <a:extLst>
                  <a:ext uri="{0D108BD9-81ED-4DB2-BD59-A6C34878D82A}">
                    <a16:rowId xmlns="" xmlns:a16="http://schemas.microsoft.com/office/drawing/2014/main" val="1828434985"/>
                  </a:ext>
                </a:extLst>
              </a:tr>
              <a:tr h="1575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Suman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algn="r"/>
                      <a:r>
                        <a:rPr lang="es-EC" sz="1000" dirty="0">
                          <a:effectLst/>
                        </a:rPr>
                        <a:t> $26,55 </a:t>
                      </a:r>
                      <a:endParaRPr lang="es-EC" sz="1000" dirty="0"/>
                    </a:p>
                  </a:txBody>
                  <a:tcPr marL="14647" marR="14647" marT="0" marB="0" anchor="ctr"/>
                </a:tc>
                <a:extLst>
                  <a:ext uri="{0D108BD9-81ED-4DB2-BD59-A6C34878D82A}">
                    <a16:rowId xmlns="" xmlns:a16="http://schemas.microsoft.com/office/drawing/2014/main" val="303633456"/>
                  </a:ext>
                </a:extLst>
              </a:tr>
              <a:tr h="157580">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000" dirty="0">
                          <a:effectLst/>
                        </a:rPr>
                        <a:t>Total mes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tc>
                  <a:txBody>
                    <a:bodyPr/>
                    <a:lstStyle/>
                    <a:p>
                      <a:pPr indent="450215" algn="r">
                        <a:lnSpc>
                          <a:spcPct val="100000"/>
                        </a:lnSpc>
                        <a:spcBef>
                          <a:spcPts val="600"/>
                        </a:spcBef>
                        <a:spcAft>
                          <a:spcPts val="0"/>
                        </a:spcAft>
                      </a:pPr>
                      <a:r>
                        <a:rPr lang="es-EC" sz="1000" dirty="0">
                          <a:effectLst/>
                        </a:rPr>
                        <a:t>$138,52</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647" marR="14647" marT="0" marB="0"/>
                </a:tc>
                <a:extLst>
                  <a:ext uri="{0D108BD9-81ED-4DB2-BD59-A6C34878D82A}">
                    <a16:rowId xmlns="" xmlns:a16="http://schemas.microsoft.com/office/drawing/2014/main" val="1168839806"/>
                  </a:ext>
                </a:extLst>
              </a:tr>
            </a:tbl>
          </a:graphicData>
        </a:graphic>
      </p:graphicFrame>
    </p:spTree>
    <p:extLst>
      <p:ext uri="{BB962C8B-B14F-4D97-AF65-F5344CB8AC3E}">
        <p14:creationId xmlns:p14="http://schemas.microsoft.com/office/powerpoint/2010/main" val="2113021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2" name="Marcador de contenido 1">
            <a:extLst>
              <a:ext uri="{FF2B5EF4-FFF2-40B4-BE49-F238E27FC236}">
                <a16:creationId xmlns="" xmlns:a16="http://schemas.microsoft.com/office/drawing/2014/main" id="{BC61966E-599B-4601-B7E9-770A02A03F3E}"/>
              </a:ext>
            </a:extLst>
          </p:cNvPr>
          <p:cNvGraphicFramePr>
            <a:graphicFrameLocks noGrp="1"/>
          </p:cNvGraphicFramePr>
          <p:nvPr>
            <p:ph sz="half" idx="1"/>
            <p:extLst>
              <p:ext uri="{D42A27DB-BD31-4B8C-83A1-F6EECF244321}">
                <p14:modId xmlns:p14="http://schemas.microsoft.com/office/powerpoint/2010/main" val="2203000307"/>
              </p:ext>
            </p:extLst>
          </p:nvPr>
        </p:nvGraphicFramePr>
        <p:xfrm>
          <a:off x="787646" y="609600"/>
          <a:ext cx="5029636" cy="5611099"/>
        </p:xfrm>
        <a:graphic>
          <a:graphicData uri="http://schemas.openxmlformats.org/drawingml/2006/table">
            <a:tbl>
              <a:tblPr firstRow="1" firstCol="1" bandRow="1">
                <a:tableStyleId>{BDBED569-4797-4DF1-A0F4-6AAB3CD982D8}</a:tableStyleId>
              </a:tblPr>
              <a:tblGrid>
                <a:gridCol w="1692749">
                  <a:extLst>
                    <a:ext uri="{9D8B030D-6E8A-4147-A177-3AD203B41FA5}">
                      <a16:colId xmlns="" xmlns:a16="http://schemas.microsoft.com/office/drawing/2014/main" val="3313039119"/>
                    </a:ext>
                  </a:extLst>
                </a:gridCol>
                <a:gridCol w="2294131">
                  <a:extLst>
                    <a:ext uri="{9D8B030D-6E8A-4147-A177-3AD203B41FA5}">
                      <a16:colId xmlns="" xmlns:a16="http://schemas.microsoft.com/office/drawing/2014/main" val="3061779125"/>
                    </a:ext>
                  </a:extLst>
                </a:gridCol>
                <a:gridCol w="1042756">
                  <a:extLst>
                    <a:ext uri="{9D8B030D-6E8A-4147-A177-3AD203B41FA5}">
                      <a16:colId xmlns="" xmlns:a16="http://schemas.microsoft.com/office/drawing/2014/main" val="3270299539"/>
                    </a:ext>
                  </a:extLst>
                </a:gridCol>
              </a:tblGrid>
              <a:tr h="261859">
                <a:tc>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Área</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Ítem</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nchor="ctr"/>
                </a:tc>
                <a:tc>
                  <a:txBody>
                    <a:bodyPr/>
                    <a:lstStyle/>
                    <a:p>
                      <a:r>
                        <a:rPr lang="es-EC" sz="900" dirty="0">
                          <a:effectLst/>
                        </a:rPr>
                        <a:t>Costo promedio total mes</a:t>
                      </a:r>
                      <a:endParaRPr lang="es-EC" sz="900" dirty="0"/>
                    </a:p>
                  </a:txBody>
                  <a:tcPr marL="13998" marR="13998" marT="0" marB="0" anchor="ctr"/>
                </a:tc>
                <a:extLst>
                  <a:ext uri="{0D108BD9-81ED-4DB2-BD59-A6C34878D82A}">
                    <a16:rowId xmlns="" xmlns:a16="http://schemas.microsoft.com/office/drawing/2014/main" val="2723863282"/>
                  </a:ext>
                </a:extLst>
              </a:tr>
              <a:tr h="130930">
                <a:tc rowSpan="2">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Administrativa</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Cloro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$12,70 </a:t>
                      </a:r>
                      <a:endParaRPr lang="es-EC" sz="900"/>
                    </a:p>
                  </a:txBody>
                  <a:tcPr marL="13998" marR="13998" marT="0" marB="0" anchor="ctr"/>
                </a:tc>
                <a:extLst>
                  <a:ext uri="{0D108BD9-81ED-4DB2-BD59-A6C34878D82A}">
                    <a16:rowId xmlns="" xmlns:a16="http://schemas.microsoft.com/office/drawing/2014/main" val="2141211945"/>
                  </a:ext>
                </a:extLst>
              </a:tr>
              <a:tr h="13093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$12,70 </a:t>
                      </a:r>
                      <a:endParaRPr lang="es-EC" sz="900"/>
                    </a:p>
                  </a:txBody>
                  <a:tcPr marL="13998" marR="13998" marT="0" marB="0" anchor="ctr"/>
                </a:tc>
                <a:extLst>
                  <a:ext uri="{0D108BD9-81ED-4DB2-BD59-A6C34878D82A}">
                    <a16:rowId xmlns="" xmlns:a16="http://schemas.microsoft.com/office/drawing/2014/main" val="1444318748"/>
                  </a:ext>
                </a:extLst>
              </a:tr>
              <a:tr h="130930">
                <a:tc rowSpan="3">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 Taller de apicultura</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Papel higiénico industrial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dirty="0">
                          <a:effectLst/>
                        </a:rPr>
                        <a:t> $13,70 </a:t>
                      </a:r>
                      <a:endParaRPr lang="es-EC" sz="900" dirty="0"/>
                    </a:p>
                  </a:txBody>
                  <a:tcPr marL="13998" marR="13998" marT="0" marB="0" anchor="ctr"/>
                </a:tc>
                <a:extLst>
                  <a:ext uri="{0D108BD9-81ED-4DB2-BD59-A6C34878D82A}">
                    <a16:rowId xmlns="" xmlns:a16="http://schemas.microsoft.com/office/drawing/2014/main" val="3003350779"/>
                  </a:ext>
                </a:extLst>
              </a:tr>
              <a:tr h="13093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Gel manos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$3,10 </a:t>
                      </a:r>
                      <a:endParaRPr lang="es-EC" sz="900"/>
                    </a:p>
                  </a:txBody>
                  <a:tcPr marL="13998" marR="13998" marT="0" marB="0" anchor="ctr"/>
                </a:tc>
                <a:extLst>
                  <a:ext uri="{0D108BD9-81ED-4DB2-BD59-A6C34878D82A}">
                    <a16:rowId xmlns="" xmlns:a16="http://schemas.microsoft.com/office/drawing/2014/main" val="2370377208"/>
                  </a:ext>
                </a:extLst>
              </a:tr>
              <a:tr h="13093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dirty="0">
                          <a:effectLst/>
                        </a:rPr>
                        <a:t> $16,80 </a:t>
                      </a:r>
                      <a:endParaRPr lang="es-EC" sz="900" dirty="0"/>
                    </a:p>
                  </a:txBody>
                  <a:tcPr marL="13998" marR="13998" marT="0" marB="0" anchor="ctr"/>
                </a:tc>
                <a:extLst>
                  <a:ext uri="{0D108BD9-81ED-4DB2-BD59-A6C34878D82A}">
                    <a16:rowId xmlns="" xmlns:a16="http://schemas.microsoft.com/office/drawing/2014/main" val="4269923750"/>
                  </a:ext>
                </a:extLst>
              </a:tr>
              <a:tr h="130930">
                <a:tc rowSpan="6">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 Taller de avicultura</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Ambiental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$4,56 </a:t>
                      </a:r>
                      <a:endParaRPr lang="es-EC" sz="900"/>
                    </a:p>
                  </a:txBody>
                  <a:tcPr marL="13998" marR="13998" marT="0" marB="0" anchor="ctr"/>
                </a:tc>
                <a:extLst>
                  <a:ext uri="{0D108BD9-81ED-4DB2-BD59-A6C34878D82A}">
                    <a16:rowId xmlns="" xmlns:a16="http://schemas.microsoft.com/office/drawing/2014/main" val="2667304097"/>
                  </a:ext>
                </a:extLst>
              </a:tr>
              <a:tr h="13093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Desinfectante para superficie</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$2,36 </a:t>
                      </a:r>
                      <a:endParaRPr lang="es-EC" sz="900"/>
                    </a:p>
                  </a:txBody>
                  <a:tcPr marL="13998" marR="13998" marT="0" marB="0" anchor="ctr"/>
                </a:tc>
                <a:extLst>
                  <a:ext uri="{0D108BD9-81ED-4DB2-BD59-A6C34878D82A}">
                    <a16:rowId xmlns="" xmlns:a16="http://schemas.microsoft.com/office/drawing/2014/main" val="770964465"/>
                  </a:ext>
                </a:extLst>
              </a:tr>
              <a:tr h="13093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Escoba de coco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$3,36 </a:t>
                      </a:r>
                      <a:endParaRPr lang="es-EC" sz="900"/>
                    </a:p>
                  </a:txBody>
                  <a:tcPr marL="13998" marR="13998" marT="0" marB="0" anchor="ctr"/>
                </a:tc>
                <a:extLst>
                  <a:ext uri="{0D108BD9-81ED-4DB2-BD59-A6C34878D82A}">
                    <a16:rowId xmlns="" xmlns:a16="http://schemas.microsoft.com/office/drawing/2014/main" val="2962145358"/>
                  </a:ext>
                </a:extLst>
              </a:tr>
              <a:tr h="13093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Anti sarro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$6,02 </a:t>
                      </a:r>
                      <a:endParaRPr lang="es-EC" sz="900"/>
                    </a:p>
                  </a:txBody>
                  <a:tcPr marL="13998" marR="13998" marT="0" marB="0" anchor="ctr"/>
                </a:tc>
                <a:extLst>
                  <a:ext uri="{0D108BD9-81ED-4DB2-BD59-A6C34878D82A}">
                    <a16:rowId xmlns="" xmlns:a16="http://schemas.microsoft.com/office/drawing/2014/main" val="56705402"/>
                  </a:ext>
                </a:extLst>
              </a:tr>
              <a:tr h="261859">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Fundas de basura y papel higiénico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$4.07 </a:t>
                      </a:r>
                      <a:endParaRPr lang="es-EC" sz="900"/>
                    </a:p>
                  </a:txBody>
                  <a:tcPr marL="13998" marR="13998" marT="0" marB="0" anchor="ctr"/>
                </a:tc>
                <a:extLst>
                  <a:ext uri="{0D108BD9-81ED-4DB2-BD59-A6C34878D82A}">
                    <a16:rowId xmlns="" xmlns:a16="http://schemas.microsoft.com/office/drawing/2014/main" val="1713732972"/>
                  </a:ext>
                </a:extLst>
              </a:tr>
              <a:tr h="13093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$20,37 </a:t>
                      </a:r>
                      <a:endParaRPr lang="es-EC" sz="900"/>
                    </a:p>
                  </a:txBody>
                  <a:tcPr marL="13998" marR="13998" marT="0" marB="0" anchor="ctr"/>
                </a:tc>
                <a:extLst>
                  <a:ext uri="{0D108BD9-81ED-4DB2-BD59-A6C34878D82A}">
                    <a16:rowId xmlns="" xmlns:a16="http://schemas.microsoft.com/office/drawing/2014/main" val="2978224797"/>
                  </a:ext>
                </a:extLst>
              </a:tr>
              <a:tr h="130930">
                <a:tc rowSpan="6">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Taller de ovinos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Detergente en polvo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$1,53 </a:t>
                      </a:r>
                      <a:endParaRPr lang="es-EC" sz="900"/>
                    </a:p>
                  </a:txBody>
                  <a:tcPr marL="13998" marR="13998" marT="0" marB="0" anchor="ctr"/>
                </a:tc>
                <a:extLst>
                  <a:ext uri="{0D108BD9-81ED-4DB2-BD59-A6C34878D82A}">
                    <a16:rowId xmlns="" xmlns:a16="http://schemas.microsoft.com/office/drawing/2014/main" val="2323652638"/>
                  </a:ext>
                </a:extLst>
              </a:tr>
              <a:tr h="13093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Ambiental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$4,56 </a:t>
                      </a:r>
                      <a:endParaRPr lang="es-EC" sz="900"/>
                    </a:p>
                  </a:txBody>
                  <a:tcPr marL="13998" marR="13998" marT="0" marB="0" anchor="ctr"/>
                </a:tc>
                <a:extLst>
                  <a:ext uri="{0D108BD9-81ED-4DB2-BD59-A6C34878D82A}">
                    <a16:rowId xmlns="" xmlns:a16="http://schemas.microsoft.com/office/drawing/2014/main" val="636453728"/>
                  </a:ext>
                </a:extLst>
              </a:tr>
              <a:tr h="13093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Desinfectante para superficie</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$2,36 </a:t>
                      </a:r>
                      <a:endParaRPr lang="es-EC" sz="900"/>
                    </a:p>
                  </a:txBody>
                  <a:tcPr marL="13998" marR="13998" marT="0" marB="0" anchor="ctr"/>
                </a:tc>
                <a:extLst>
                  <a:ext uri="{0D108BD9-81ED-4DB2-BD59-A6C34878D82A}">
                    <a16:rowId xmlns="" xmlns:a16="http://schemas.microsoft.com/office/drawing/2014/main" val="2908494795"/>
                  </a:ext>
                </a:extLst>
              </a:tr>
              <a:tr h="13093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Anti sarro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$3,01 </a:t>
                      </a:r>
                      <a:endParaRPr lang="es-EC" sz="900"/>
                    </a:p>
                  </a:txBody>
                  <a:tcPr marL="13998" marR="13998" marT="0" marB="0" anchor="ctr"/>
                </a:tc>
                <a:extLst>
                  <a:ext uri="{0D108BD9-81ED-4DB2-BD59-A6C34878D82A}">
                    <a16:rowId xmlns="" xmlns:a16="http://schemas.microsoft.com/office/drawing/2014/main" val="661750548"/>
                  </a:ext>
                </a:extLst>
              </a:tr>
              <a:tr h="13093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Escoba de coco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$6,72 </a:t>
                      </a:r>
                      <a:endParaRPr lang="es-EC" sz="900"/>
                    </a:p>
                  </a:txBody>
                  <a:tcPr marL="13998" marR="13998" marT="0" marB="0" anchor="ctr"/>
                </a:tc>
                <a:extLst>
                  <a:ext uri="{0D108BD9-81ED-4DB2-BD59-A6C34878D82A}">
                    <a16:rowId xmlns="" xmlns:a16="http://schemas.microsoft.com/office/drawing/2014/main" val="1228082740"/>
                  </a:ext>
                </a:extLst>
              </a:tr>
              <a:tr h="13093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$18,18 </a:t>
                      </a:r>
                      <a:endParaRPr lang="es-EC" sz="900"/>
                    </a:p>
                  </a:txBody>
                  <a:tcPr marL="13998" marR="13998" marT="0" marB="0" anchor="ctr"/>
                </a:tc>
                <a:extLst>
                  <a:ext uri="{0D108BD9-81ED-4DB2-BD59-A6C34878D82A}">
                    <a16:rowId xmlns="" xmlns:a16="http://schemas.microsoft.com/office/drawing/2014/main" val="1060146725"/>
                  </a:ext>
                </a:extLst>
              </a:tr>
              <a:tr h="130930">
                <a:tc rowSpan="6">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Taller de porcinos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Desinfectante para superficie</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$2,36 </a:t>
                      </a:r>
                      <a:endParaRPr lang="es-EC" sz="900"/>
                    </a:p>
                  </a:txBody>
                  <a:tcPr marL="13998" marR="13998" marT="0" marB="0" anchor="ctr"/>
                </a:tc>
                <a:extLst>
                  <a:ext uri="{0D108BD9-81ED-4DB2-BD59-A6C34878D82A}">
                    <a16:rowId xmlns="" xmlns:a16="http://schemas.microsoft.com/office/drawing/2014/main" val="777520472"/>
                  </a:ext>
                </a:extLst>
              </a:tr>
              <a:tr h="13093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Papel higiénico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$4,56 </a:t>
                      </a:r>
                      <a:endParaRPr lang="es-EC" sz="900"/>
                    </a:p>
                  </a:txBody>
                  <a:tcPr marL="13998" marR="13998" marT="0" marB="0" anchor="ctr"/>
                </a:tc>
                <a:extLst>
                  <a:ext uri="{0D108BD9-81ED-4DB2-BD59-A6C34878D82A}">
                    <a16:rowId xmlns="" xmlns:a16="http://schemas.microsoft.com/office/drawing/2014/main" val="1189372400"/>
                  </a:ext>
                </a:extLst>
              </a:tr>
              <a:tr h="13093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Detergente en polvo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$1,53 </a:t>
                      </a:r>
                      <a:endParaRPr lang="es-EC" sz="900"/>
                    </a:p>
                  </a:txBody>
                  <a:tcPr marL="13998" marR="13998" marT="0" marB="0" anchor="ctr"/>
                </a:tc>
                <a:extLst>
                  <a:ext uri="{0D108BD9-81ED-4DB2-BD59-A6C34878D82A}">
                    <a16:rowId xmlns="" xmlns:a16="http://schemas.microsoft.com/office/drawing/2014/main" val="477517508"/>
                  </a:ext>
                </a:extLst>
              </a:tr>
              <a:tr h="13093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Lavavajillas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$2,55 </a:t>
                      </a:r>
                      <a:endParaRPr lang="es-EC" sz="900"/>
                    </a:p>
                  </a:txBody>
                  <a:tcPr marL="13998" marR="13998" marT="0" marB="0" anchor="ctr"/>
                </a:tc>
                <a:extLst>
                  <a:ext uri="{0D108BD9-81ED-4DB2-BD59-A6C34878D82A}">
                    <a16:rowId xmlns="" xmlns:a16="http://schemas.microsoft.com/office/drawing/2014/main" val="1375444535"/>
                  </a:ext>
                </a:extLst>
              </a:tr>
              <a:tr h="13093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Escoba de coco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$6,72 </a:t>
                      </a:r>
                      <a:endParaRPr lang="es-EC" sz="900"/>
                    </a:p>
                  </a:txBody>
                  <a:tcPr marL="13998" marR="13998" marT="0" marB="0" anchor="ctr"/>
                </a:tc>
                <a:extLst>
                  <a:ext uri="{0D108BD9-81ED-4DB2-BD59-A6C34878D82A}">
                    <a16:rowId xmlns="" xmlns:a16="http://schemas.microsoft.com/office/drawing/2014/main" val="2315452790"/>
                  </a:ext>
                </a:extLst>
              </a:tr>
              <a:tr h="13093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tabLst>
                          <a:tab pos="741045" algn="ctr"/>
                        </a:tabLst>
                      </a:pPr>
                      <a:r>
                        <a:rPr lang="es-EC" sz="900" dirty="0">
                          <a:effectLst/>
                        </a:rPr>
                        <a:t>Suman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$17,72 </a:t>
                      </a:r>
                      <a:endParaRPr lang="es-EC" sz="900"/>
                    </a:p>
                  </a:txBody>
                  <a:tcPr marL="13998" marR="13998" marT="0" marB="0" anchor="ctr"/>
                </a:tc>
                <a:extLst>
                  <a:ext uri="{0D108BD9-81ED-4DB2-BD59-A6C34878D82A}">
                    <a16:rowId xmlns="" xmlns:a16="http://schemas.microsoft.com/office/drawing/2014/main" val="1462322886"/>
                  </a:ext>
                </a:extLst>
              </a:tr>
              <a:tr h="130930">
                <a:tc rowSpan="15">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Taller de ganadería</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Lava vajillas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$2,55 </a:t>
                      </a:r>
                      <a:endParaRPr lang="es-EC" sz="900"/>
                    </a:p>
                  </a:txBody>
                  <a:tcPr marL="13998" marR="13998" marT="0" marB="0" anchor="ctr"/>
                </a:tc>
                <a:extLst>
                  <a:ext uri="{0D108BD9-81ED-4DB2-BD59-A6C34878D82A}">
                    <a16:rowId xmlns="" xmlns:a16="http://schemas.microsoft.com/office/drawing/2014/main" val="3267153956"/>
                  </a:ext>
                </a:extLst>
              </a:tr>
              <a:tr h="13093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Escoba plástica</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$5,70 </a:t>
                      </a:r>
                      <a:endParaRPr lang="es-EC" sz="900"/>
                    </a:p>
                  </a:txBody>
                  <a:tcPr marL="13998" marR="13998" marT="0" marB="0" anchor="ctr"/>
                </a:tc>
                <a:extLst>
                  <a:ext uri="{0D108BD9-81ED-4DB2-BD59-A6C34878D82A}">
                    <a16:rowId xmlns="" xmlns:a16="http://schemas.microsoft.com/office/drawing/2014/main" val="1543348163"/>
                  </a:ext>
                </a:extLst>
              </a:tr>
              <a:tr h="130930">
                <a:tc vMerge="1">
                  <a:txBody>
                    <a:bodyPr/>
                    <a:lstStyle/>
                    <a:p>
                      <a:pPr marL="171450" indent="-171450">
                        <a:lnSpc>
                          <a:spcPct val="100000"/>
                        </a:lnSpc>
                        <a:buFont typeface="Arial" panose="020B0604020202020204" pitchFamily="34" charset="0"/>
                        <a:buChar char="•"/>
                      </a:pPr>
                      <a:endParaRPr lang="es-EC" sz="800" dirty="0">
                        <a:solidFill>
                          <a:srgbClr val="000000"/>
                        </a:solidFill>
                        <a:effectLst/>
                        <a:latin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Jabón de tocador</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$2,07 </a:t>
                      </a:r>
                      <a:endParaRPr lang="es-EC" sz="900"/>
                    </a:p>
                  </a:txBody>
                  <a:tcPr marL="13998" marR="13998" marT="0" marB="0" anchor="ctr"/>
                </a:tc>
                <a:extLst>
                  <a:ext uri="{0D108BD9-81ED-4DB2-BD59-A6C34878D82A}">
                    <a16:rowId xmlns="" xmlns:a16="http://schemas.microsoft.com/office/drawing/2014/main" val="693972556"/>
                  </a:ext>
                </a:extLst>
              </a:tr>
              <a:tr h="130930">
                <a:tc vMerge="1">
                  <a:txBody>
                    <a:bodyPr/>
                    <a:lstStyle/>
                    <a:p>
                      <a:pPr marL="0" indent="0">
                        <a:lnSpc>
                          <a:spcPct val="100000"/>
                        </a:lnSpc>
                        <a:buFont typeface="Arial" panose="020B0604020202020204" pitchFamily="34" charset="0"/>
                        <a:buNone/>
                      </a:pPr>
                      <a:endParaRPr lang="es-EC" sz="800" dirty="0">
                        <a:solidFill>
                          <a:srgbClr val="000000"/>
                        </a:solidFill>
                        <a:effectLst/>
                        <a:latin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Desinfectante para superficie</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$7,08 </a:t>
                      </a:r>
                      <a:endParaRPr lang="es-EC" sz="900"/>
                    </a:p>
                  </a:txBody>
                  <a:tcPr marL="13998" marR="13998" marT="0" marB="0" anchor="ctr"/>
                </a:tc>
                <a:extLst>
                  <a:ext uri="{0D108BD9-81ED-4DB2-BD59-A6C34878D82A}">
                    <a16:rowId xmlns="" xmlns:a16="http://schemas.microsoft.com/office/drawing/2014/main" val="1414544104"/>
                  </a:ext>
                </a:extLst>
              </a:tr>
              <a:tr h="130930">
                <a:tc vMerge="1">
                  <a:txBody>
                    <a:bodyPr/>
                    <a:lstStyle/>
                    <a:p>
                      <a:pPr marL="171450" indent="-171450">
                        <a:lnSpc>
                          <a:spcPct val="100000"/>
                        </a:lnSpc>
                        <a:buFont typeface="Arial" panose="020B0604020202020204" pitchFamily="34" charset="0"/>
                        <a:buChar char="•"/>
                      </a:pPr>
                      <a:endParaRPr lang="es-EC" sz="800" dirty="0">
                        <a:solidFill>
                          <a:srgbClr val="000000"/>
                        </a:solidFill>
                        <a:effectLst/>
                        <a:latin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Esponja de lavar platos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$1,19 </a:t>
                      </a:r>
                      <a:endParaRPr lang="es-EC" sz="900"/>
                    </a:p>
                  </a:txBody>
                  <a:tcPr marL="13998" marR="13998" marT="0" marB="0" anchor="ctr"/>
                </a:tc>
                <a:extLst>
                  <a:ext uri="{0D108BD9-81ED-4DB2-BD59-A6C34878D82A}">
                    <a16:rowId xmlns="" xmlns:a16="http://schemas.microsoft.com/office/drawing/2014/main" val="2691879881"/>
                  </a:ext>
                </a:extLst>
              </a:tr>
              <a:tr h="130930">
                <a:tc vMerge="1">
                  <a:txBody>
                    <a:bodyPr/>
                    <a:lstStyle/>
                    <a:p>
                      <a:pPr marL="171450" indent="-171450">
                        <a:lnSpc>
                          <a:spcPct val="100000"/>
                        </a:lnSpc>
                        <a:buFont typeface="Arial" panose="020B0604020202020204" pitchFamily="34" charset="0"/>
                        <a:buChar char="•"/>
                      </a:pPr>
                      <a:endParaRPr lang="es-EC" sz="800" dirty="0">
                        <a:solidFill>
                          <a:srgbClr val="000000"/>
                        </a:solidFill>
                        <a:effectLst/>
                        <a:latin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Papel higiénico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$3,42 </a:t>
                      </a:r>
                      <a:endParaRPr lang="es-EC" sz="900"/>
                    </a:p>
                  </a:txBody>
                  <a:tcPr marL="13998" marR="13998" marT="0" marB="0" anchor="ctr"/>
                </a:tc>
                <a:extLst>
                  <a:ext uri="{0D108BD9-81ED-4DB2-BD59-A6C34878D82A}">
                    <a16:rowId xmlns="" xmlns:a16="http://schemas.microsoft.com/office/drawing/2014/main" val="601035324"/>
                  </a:ext>
                </a:extLst>
              </a:tr>
              <a:tr h="130930">
                <a:tc vMerge="1">
                  <a:txBody>
                    <a:bodyPr/>
                    <a:lstStyle/>
                    <a:p>
                      <a:pPr marL="171450" indent="-171450">
                        <a:lnSpc>
                          <a:spcPct val="100000"/>
                        </a:lnSpc>
                        <a:buFont typeface="Arial" panose="020B0604020202020204" pitchFamily="34" charset="0"/>
                        <a:buChar char="•"/>
                      </a:pPr>
                      <a:endParaRPr lang="es-EC" sz="800" dirty="0">
                        <a:solidFill>
                          <a:srgbClr val="000000"/>
                        </a:solidFill>
                        <a:effectLst/>
                        <a:latin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Detergente en polvo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$15,30 </a:t>
                      </a:r>
                      <a:endParaRPr lang="es-EC" sz="900"/>
                    </a:p>
                  </a:txBody>
                  <a:tcPr marL="13998" marR="13998" marT="0" marB="0" anchor="ctr"/>
                </a:tc>
                <a:extLst>
                  <a:ext uri="{0D108BD9-81ED-4DB2-BD59-A6C34878D82A}">
                    <a16:rowId xmlns="" xmlns:a16="http://schemas.microsoft.com/office/drawing/2014/main" val="3999053413"/>
                  </a:ext>
                </a:extLst>
              </a:tr>
              <a:tr h="130930">
                <a:tc vMerge="1">
                  <a:txBody>
                    <a:bodyPr/>
                    <a:lstStyle/>
                    <a:p>
                      <a:pPr marL="171450" indent="-171450">
                        <a:lnSpc>
                          <a:spcPct val="100000"/>
                        </a:lnSpc>
                        <a:buFont typeface="Arial" panose="020B0604020202020204" pitchFamily="34" charset="0"/>
                        <a:buChar char="•"/>
                      </a:pPr>
                      <a:endParaRPr lang="es-EC" sz="800" dirty="0">
                        <a:solidFill>
                          <a:srgbClr val="000000"/>
                        </a:solidFill>
                        <a:effectLst/>
                        <a:latin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Cloro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$46,71 </a:t>
                      </a:r>
                      <a:endParaRPr lang="es-EC" sz="900"/>
                    </a:p>
                  </a:txBody>
                  <a:tcPr marL="13998" marR="13998" marT="0" marB="0" anchor="ctr"/>
                </a:tc>
                <a:extLst>
                  <a:ext uri="{0D108BD9-81ED-4DB2-BD59-A6C34878D82A}">
                    <a16:rowId xmlns="" xmlns:a16="http://schemas.microsoft.com/office/drawing/2014/main" val="3274657510"/>
                  </a:ext>
                </a:extLst>
              </a:tr>
              <a:tr h="130930">
                <a:tc vMerge="1">
                  <a:txBody>
                    <a:bodyPr/>
                    <a:lstStyle/>
                    <a:p>
                      <a:pPr marL="171450" indent="-171450">
                        <a:lnSpc>
                          <a:spcPct val="100000"/>
                        </a:lnSpc>
                        <a:buFont typeface="Arial" panose="020B0604020202020204" pitchFamily="34" charset="0"/>
                        <a:buChar char="•"/>
                      </a:pPr>
                      <a:endParaRPr lang="es-EC" sz="800" dirty="0">
                        <a:solidFill>
                          <a:srgbClr val="000000"/>
                        </a:solidFill>
                        <a:effectLst/>
                        <a:latin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Funda de basura</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$0,65 </a:t>
                      </a:r>
                      <a:endParaRPr lang="es-EC" sz="900"/>
                    </a:p>
                  </a:txBody>
                  <a:tcPr marL="13998" marR="13998" marT="0" marB="0" anchor="ctr"/>
                </a:tc>
                <a:extLst>
                  <a:ext uri="{0D108BD9-81ED-4DB2-BD59-A6C34878D82A}">
                    <a16:rowId xmlns="" xmlns:a16="http://schemas.microsoft.com/office/drawing/2014/main" val="2669446222"/>
                  </a:ext>
                </a:extLst>
              </a:tr>
              <a:tr h="130930">
                <a:tc vMerge="1">
                  <a:txBody>
                    <a:bodyPr/>
                    <a:lstStyle/>
                    <a:p>
                      <a:pPr marL="171450" indent="-171450">
                        <a:lnSpc>
                          <a:spcPct val="100000"/>
                        </a:lnSpc>
                        <a:buFont typeface="Arial" panose="020B0604020202020204" pitchFamily="34" charset="0"/>
                        <a:buChar char="•"/>
                      </a:pPr>
                      <a:endParaRPr lang="es-EC" sz="800" dirty="0">
                        <a:solidFill>
                          <a:srgbClr val="000000"/>
                        </a:solidFill>
                        <a:effectLst/>
                        <a:latin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Ambiental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$4,56 </a:t>
                      </a:r>
                      <a:endParaRPr lang="es-EC" sz="900"/>
                    </a:p>
                  </a:txBody>
                  <a:tcPr marL="13998" marR="13998" marT="0" marB="0" anchor="ctr"/>
                </a:tc>
                <a:extLst>
                  <a:ext uri="{0D108BD9-81ED-4DB2-BD59-A6C34878D82A}">
                    <a16:rowId xmlns="" xmlns:a16="http://schemas.microsoft.com/office/drawing/2014/main" val="3586454394"/>
                  </a:ext>
                </a:extLst>
              </a:tr>
              <a:tr h="130930">
                <a:tc vMerge="1">
                  <a:txBody>
                    <a:bodyPr/>
                    <a:lstStyle/>
                    <a:p>
                      <a:pPr marL="171450" indent="-171450">
                        <a:lnSpc>
                          <a:spcPct val="100000"/>
                        </a:lnSpc>
                        <a:buFont typeface="Arial" panose="020B0604020202020204" pitchFamily="34" charset="0"/>
                        <a:buChar char="•"/>
                      </a:pPr>
                      <a:endParaRPr lang="es-EC" sz="800" dirty="0">
                        <a:solidFill>
                          <a:srgbClr val="000000"/>
                        </a:solidFill>
                        <a:effectLst/>
                        <a:latin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Detergente acido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$85,00 </a:t>
                      </a:r>
                      <a:endParaRPr lang="es-EC" sz="900"/>
                    </a:p>
                  </a:txBody>
                  <a:tcPr marL="13998" marR="13998" marT="0" marB="0" anchor="ctr"/>
                </a:tc>
                <a:extLst>
                  <a:ext uri="{0D108BD9-81ED-4DB2-BD59-A6C34878D82A}">
                    <a16:rowId xmlns="" xmlns:a16="http://schemas.microsoft.com/office/drawing/2014/main" val="4288400285"/>
                  </a:ext>
                </a:extLst>
              </a:tr>
              <a:tr h="130930">
                <a:tc vMerge="1">
                  <a:txBody>
                    <a:bodyPr/>
                    <a:lstStyle/>
                    <a:p>
                      <a:pPr marL="171450" indent="-171450">
                        <a:lnSpc>
                          <a:spcPct val="100000"/>
                        </a:lnSpc>
                        <a:buFont typeface="Arial" panose="020B0604020202020204" pitchFamily="34" charset="0"/>
                        <a:buChar char="•"/>
                      </a:pPr>
                      <a:endParaRPr lang="es-EC" sz="800" dirty="0">
                        <a:solidFill>
                          <a:srgbClr val="000000"/>
                        </a:solidFill>
                        <a:effectLst/>
                        <a:latin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Cepillo de baño con base</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$1,27 </a:t>
                      </a:r>
                      <a:endParaRPr lang="es-EC" sz="900"/>
                    </a:p>
                  </a:txBody>
                  <a:tcPr marL="13998" marR="13998" marT="0" marB="0" anchor="ctr"/>
                </a:tc>
                <a:extLst>
                  <a:ext uri="{0D108BD9-81ED-4DB2-BD59-A6C34878D82A}">
                    <a16:rowId xmlns="" xmlns:a16="http://schemas.microsoft.com/office/drawing/2014/main" val="3263815926"/>
                  </a:ext>
                </a:extLst>
              </a:tr>
              <a:tr h="130930">
                <a:tc vMerge="1">
                  <a:txBody>
                    <a:bodyPr/>
                    <a:lstStyle/>
                    <a:p>
                      <a:pPr marL="171450" indent="-171450">
                        <a:lnSpc>
                          <a:spcPct val="100000"/>
                        </a:lnSpc>
                        <a:buFont typeface="Arial" panose="020B0604020202020204" pitchFamily="34" charset="0"/>
                        <a:buChar char="•"/>
                      </a:pPr>
                      <a:endParaRPr lang="es-EC" sz="800" dirty="0">
                        <a:solidFill>
                          <a:srgbClr val="000000"/>
                        </a:solidFill>
                        <a:effectLst/>
                        <a:latin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Funda roja industrial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$1,69 </a:t>
                      </a:r>
                      <a:endParaRPr lang="es-EC" sz="900"/>
                    </a:p>
                  </a:txBody>
                  <a:tcPr marL="13998" marR="13998" marT="0" marB="0" anchor="ctr"/>
                </a:tc>
                <a:extLst>
                  <a:ext uri="{0D108BD9-81ED-4DB2-BD59-A6C34878D82A}">
                    <a16:rowId xmlns="" xmlns:a16="http://schemas.microsoft.com/office/drawing/2014/main" val="2845238174"/>
                  </a:ext>
                </a:extLst>
              </a:tr>
              <a:tr h="130930">
                <a:tc vMerge="1">
                  <a:txBody>
                    <a:bodyPr/>
                    <a:lstStyle/>
                    <a:p>
                      <a:pPr marL="171450" indent="-171450">
                        <a:lnSpc>
                          <a:spcPct val="100000"/>
                        </a:lnSpc>
                        <a:buFont typeface="Arial" panose="020B0604020202020204" pitchFamily="34" charset="0"/>
                        <a:buChar char="•"/>
                      </a:pPr>
                      <a:endParaRPr lang="es-EC" sz="800" dirty="0">
                        <a:solidFill>
                          <a:srgbClr val="000000"/>
                        </a:solidFill>
                        <a:effectLst/>
                        <a:latin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Estropajo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a:effectLst/>
                        </a:rPr>
                        <a:t> $2,25 </a:t>
                      </a:r>
                      <a:endParaRPr lang="es-EC" sz="900"/>
                    </a:p>
                  </a:txBody>
                  <a:tcPr marL="13998" marR="13998" marT="0" marB="0" anchor="ctr"/>
                </a:tc>
                <a:extLst>
                  <a:ext uri="{0D108BD9-81ED-4DB2-BD59-A6C34878D82A}">
                    <a16:rowId xmlns="" xmlns:a16="http://schemas.microsoft.com/office/drawing/2014/main" val="1762264167"/>
                  </a:ext>
                </a:extLst>
              </a:tr>
              <a:tr h="130930">
                <a:tc vMerge="1">
                  <a:txBody>
                    <a:bodyPr/>
                    <a:lstStyle/>
                    <a:p>
                      <a:pPr marL="0" indent="0">
                        <a:lnSpc>
                          <a:spcPct val="100000"/>
                        </a:lnSpc>
                        <a:buFont typeface="Arial" panose="020B0604020202020204" pitchFamily="34" charset="0"/>
                        <a:buNone/>
                      </a:pPr>
                      <a:endParaRPr lang="es-EC" sz="800" dirty="0">
                        <a:solidFill>
                          <a:srgbClr val="000000"/>
                        </a:solidFill>
                        <a:effectLst/>
                        <a:latin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900" dirty="0">
                          <a:effectLst/>
                        </a:rPr>
                        <a:t> $179,44 </a:t>
                      </a:r>
                      <a:endParaRPr lang="es-EC" sz="900" dirty="0"/>
                    </a:p>
                  </a:txBody>
                  <a:tcPr marL="13998" marR="13998" marT="0" marB="0" anchor="ctr"/>
                </a:tc>
                <a:extLst>
                  <a:ext uri="{0D108BD9-81ED-4DB2-BD59-A6C34878D82A}">
                    <a16:rowId xmlns="" xmlns:a16="http://schemas.microsoft.com/office/drawing/2014/main" val="2367361525"/>
                  </a:ext>
                </a:extLst>
              </a:tr>
            </a:tbl>
          </a:graphicData>
        </a:graphic>
      </p:graphicFrame>
      <p:sp>
        <p:nvSpPr>
          <p:cNvPr id="3" name="Rectangle 1">
            <a:extLst>
              <a:ext uri="{FF2B5EF4-FFF2-40B4-BE49-F238E27FC236}">
                <a16:creationId xmlns="" xmlns:a16="http://schemas.microsoft.com/office/drawing/2014/main" id="{144E4A1D-F489-4633-AB61-64E3F5A45F2C}"/>
              </a:ext>
            </a:extLst>
          </p:cNvPr>
          <p:cNvSpPr>
            <a:spLocks noChangeArrowheads="1"/>
          </p:cNvSpPr>
          <p:nvPr/>
        </p:nvSpPr>
        <p:spPr bwMode="auto">
          <a:xfrm>
            <a:off x="6374718" y="357368"/>
            <a:ext cx="41121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741363" algn="ctr"/>
              </a:tabLst>
              <a:defRPr>
                <a:solidFill>
                  <a:schemeClr val="tx1"/>
                </a:solidFill>
                <a:latin typeface="Arial" panose="020B0604020202020204" pitchFamily="34" charset="0"/>
              </a:defRPr>
            </a:lvl1pPr>
            <a:lvl2pPr eaLnBrk="0" fontAlgn="base" hangingPunct="0">
              <a:spcBef>
                <a:spcPct val="0"/>
              </a:spcBef>
              <a:spcAft>
                <a:spcPct val="0"/>
              </a:spcAft>
              <a:tabLst>
                <a:tab pos="741363" algn="ctr"/>
              </a:tabLst>
              <a:defRPr>
                <a:solidFill>
                  <a:schemeClr val="tx1"/>
                </a:solidFill>
                <a:latin typeface="Arial" panose="020B0604020202020204" pitchFamily="34" charset="0"/>
              </a:defRPr>
            </a:lvl2pPr>
            <a:lvl3pPr eaLnBrk="0" fontAlgn="base" hangingPunct="0">
              <a:spcBef>
                <a:spcPct val="0"/>
              </a:spcBef>
              <a:spcAft>
                <a:spcPct val="0"/>
              </a:spcAft>
              <a:tabLst>
                <a:tab pos="741363" algn="ctr"/>
              </a:tabLst>
              <a:defRPr>
                <a:solidFill>
                  <a:schemeClr val="tx1"/>
                </a:solidFill>
                <a:latin typeface="Arial" panose="020B0604020202020204" pitchFamily="34" charset="0"/>
              </a:defRPr>
            </a:lvl3pPr>
            <a:lvl4pPr eaLnBrk="0" fontAlgn="base" hangingPunct="0">
              <a:spcBef>
                <a:spcPct val="0"/>
              </a:spcBef>
              <a:spcAft>
                <a:spcPct val="0"/>
              </a:spcAft>
              <a:tabLst>
                <a:tab pos="741363" algn="ctr"/>
              </a:tabLst>
              <a:defRPr>
                <a:solidFill>
                  <a:schemeClr val="tx1"/>
                </a:solidFill>
                <a:latin typeface="Arial" panose="020B0604020202020204" pitchFamily="34" charset="0"/>
              </a:defRPr>
            </a:lvl4pPr>
            <a:lvl5pPr eaLnBrk="0" fontAlgn="base" hangingPunct="0">
              <a:spcBef>
                <a:spcPct val="0"/>
              </a:spcBef>
              <a:spcAft>
                <a:spcPct val="0"/>
              </a:spcAft>
              <a:tabLst>
                <a:tab pos="741363" algn="ctr"/>
              </a:tabLst>
              <a:defRPr>
                <a:solidFill>
                  <a:schemeClr val="tx1"/>
                </a:solidFill>
                <a:latin typeface="Arial" panose="020B0604020202020204" pitchFamily="34" charset="0"/>
              </a:defRPr>
            </a:lvl5pPr>
            <a:lvl6pPr eaLnBrk="0" fontAlgn="base" hangingPunct="0">
              <a:spcBef>
                <a:spcPct val="0"/>
              </a:spcBef>
              <a:spcAft>
                <a:spcPct val="0"/>
              </a:spcAft>
              <a:tabLst>
                <a:tab pos="741363" algn="ctr"/>
              </a:tabLst>
              <a:defRPr>
                <a:solidFill>
                  <a:schemeClr val="tx1"/>
                </a:solidFill>
                <a:latin typeface="Arial" panose="020B0604020202020204" pitchFamily="34" charset="0"/>
              </a:defRPr>
            </a:lvl6pPr>
            <a:lvl7pPr eaLnBrk="0" fontAlgn="base" hangingPunct="0">
              <a:spcBef>
                <a:spcPct val="0"/>
              </a:spcBef>
              <a:spcAft>
                <a:spcPct val="0"/>
              </a:spcAft>
              <a:tabLst>
                <a:tab pos="741363" algn="ctr"/>
              </a:tabLst>
              <a:defRPr>
                <a:solidFill>
                  <a:schemeClr val="tx1"/>
                </a:solidFill>
                <a:latin typeface="Arial" panose="020B0604020202020204" pitchFamily="34" charset="0"/>
              </a:defRPr>
            </a:lvl7pPr>
            <a:lvl8pPr eaLnBrk="0" fontAlgn="base" hangingPunct="0">
              <a:spcBef>
                <a:spcPct val="0"/>
              </a:spcBef>
              <a:spcAft>
                <a:spcPct val="0"/>
              </a:spcAft>
              <a:tabLst>
                <a:tab pos="741363" algn="ctr"/>
              </a:tabLst>
              <a:defRPr>
                <a:solidFill>
                  <a:schemeClr val="tx1"/>
                </a:solidFill>
                <a:latin typeface="Arial" panose="020B0604020202020204" pitchFamily="34" charset="0"/>
              </a:defRPr>
            </a:lvl8pPr>
            <a:lvl9pPr eaLnBrk="0" fontAlgn="base" hangingPunct="0">
              <a:spcBef>
                <a:spcPct val="0"/>
              </a:spcBef>
              <a:spcAft>
                <a:spcPct val="0"/>
              </a:spcAft>
              <a:tabLst>
                <a:tab pos="741363" algn="ctr"/>
              </a:tabLst>
              <a:defRPr>
                <a:solidFill>
                  <a:schemeClr val="tx1"/>
                </a:solidFill>
                <a:latin typeface="Arial" panose="020B0604020202020204" pitchFamily="34" charset="0"/>
              </a:defRPr>
            </a:lvl9pPr>
          </a:lstStyle>
          <a:p>
            <a:pPr marR="0" lvl="0" indent="0" algn="ctr" defTabSz="914400" rtl="0" eaLnBrk="0" fontAlgn="base" latinLnBrk="0" hangingPunct="0">
              <a:lnSpc>
                <a:spcPct val="100000"/>
              </a:lnSpc>
              <a:spcBef>
                <a:spcPct val="0"/>
              </a:spcBef>
              <a:spcAft>
                <a:spcPct val="0"/>
              </a:spcAft>
              <a:buClrTx/>
              <a:buSzTx/>
              <a:tabLst>
                <a:tab pos="741363" algn="ctr"/>
              </a:tabLst>
            </a:pPr>
            <a:r>
              <a:rPr kumimoji="0" lang="es-EC" altLang="es-EC" sz="16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Costo promedio por áreas de los suministros de limpieza del IASA I</a:t>
            </a:r>
            <a:endParaRPr kumimoji="0" lang="es-EC" altLang="es-EC" sz="1600" b="0" i="0" u="none" strike="noStrike" cap="none" normalizeH="0" baseline="0" dirty="0">
              <a:ln>
                <a:noFill/>
              </a:ln>
              <a:solidFill>
                <a:schemeClr val="tx1"/>
              </a:solidFill>
              <a:effectLst/>
              <a:latin typeface="Arial" panose="020B0604020202020204" pitchFamily="34" charset="0"/>
            </a:endParaRPr>
          </a:p>
        </p:txBody>
      </p:sp>
      <p:graphicFrame>
        <p:nvGraphicFramePr>
          <p:cNvPr id="5" name="Marcador de contenido 1">
            <a:extLst>
              <a:ext uri="{FF2B5EF4-FFF2-40B4-BE49-F238E27FC236}">
                <a16:creationId xmlns="" xmlns:a16="http://schemas.microsoft.com/office/drawing/2014/main" id="{625BE472-649A-4CAF-9387-C1646B2DEEE7}"/>
              </a:ext>
            </a:extLst>
          </p:cNvPr>
          <p:cNvGraphicFramePr>
            <a:graphicFrameLocks/>
          </p:cNvGraphicFramePr>
          <p:nvPr>
            <p:extLst>
              <p:ext uri="{D42A27DB-BD31-4B8C-83A1-F6EECF244321}">
                <p14:modId xmlns:p14="http://schemas.microsoft.com/office/powerpoint/2010/main" val="2507688307"/>
              </p:ext>
            </p:extLst>
          </p:nvPr>
        </p:nvGraphicFramePr>
        <p:xfrm>
          <a:off x="6374718" y="1201003"/>
          <a:ext cx="4625378" cy="5079264"/>
        </p:xfrm>
        <a:graphic>
          <a:graphicData uri="http://schemas.openxmlformats.org/drawingml/2006/table">
            <a:tbl>
              <a:tblPr firstRow="1" firstCol="1" bandRow="1">
                <a:tableStyleId>{BDBED569-4797-4DF1-A0F4-6AAB3CD982D8}</a:tableStyleId>
              </a:tblPr>
              <a:tblGrid>
                <a:gridCol w="1556694">
                  <a:extLst>
                    <a:ext uri="{9D8B030D-6E8A-4147-A177-3AD203B41FA5}">
                      <a16:colId xmlns="" xmlns:a16="http://schemas.microsoft.com/office/drawing/2014/main" val="3313039119"/>
                    </a:ext>
                  </a:extLst>
                </a:gridCol>
                <a:gridCol w="2109740">
                  <a:extLst>
                    <a:ext uri="{9D8B030D-6E8A-4147-A177-3AD203B41FA5}">
                      <a16:colId xmlns="" xmlns:a16="http://schemas.microsoft.com/office/drawing/2014/main" val="3061779125"/>
                    </a:ext>
                  </a:extLst>
                </a:gridCol>
                <a:gridCol w="958944">
                  <a:extLst>
                    <a:ext uri="{9D8B030D-6E8A-4147-A177-3AD203B41FA5}">
                      <a16:colId xmlns="" xmlns:a16="http://schemas.microsoft.com/office/drawing/2014/main" val="3270299539"/>
                    </a:ext>
                  </a:extLst>
                </a:gridCol>
              </a:tblGrid>
              <a:tr h="385172">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rPr>
                        <a:t>Área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rPr>
                        <a:t>Ítem</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nchor="ctr"/>
                </a:tc>
                <a:tc>
                  <a:txBody>
                    <a:bodyPr/>
                    <a:lstStyle/>
                    <a:p>
                      <a:pPr algn="ctr"/>
                      <a:r>
                        <a:rPr lang="es-EC" sz="1000" dirty="0">
                          <a:effectLst/>
                        </a:rPr>
                        <a:t>Costo promedio total mes</a:t>
                      </a:r>
                      <a:endParaRPr lang="es-EC" sz="1000" dirty="0"/>
                    </a:p>
                  </a:txBody>
                  <a:tcPr marL="13998" marR="13998" marT="0" marB="0" anchor="ctr"/>
                </a:tc>
                <a:extLst>
                  <a:ext uri="{0D108BD9-81ED-4DB2-BD59-A6C34878D82A}">
                    <a16:rowId xmlns="" xmlns:a16="http://schemas.microsoft.com/office/drawing/2014/main" val="2723863282"/>
                  </a:ext>
                </a:extLst>
              </a:tr>
              <a:tr h="192586">
                <a:tc rowSpan="5">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 Taller de lumbricultura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Ambiental</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dirty="0">
                          <a:effectLst/>
                        </a:rPr>
                        <a:t> $4,56 </a:t>
                      </a:r>
                      <a:endParaRPr lang="es-EC" sz="1000" dirty="0"/>
                    </a:p>
                  </a:txBody>
                  <a:tcPr marL="13998" marR="13998" marT="0" marB="0" anchor="ctr"/>
                </a:tc>
                <a:extLst>
                  <a:ext uri="{0D108BD9-81ED-4DB2-BD59-A6C34878D82A}">
                    <a16:rowId xmlns="" xmlns:a16="http://schemas.microsoft.com/office/drawing/2014/main" val="1955791278"/>
                  </a:ext>
                </a:extLst>
              </a:tr>
              <a:tr h="19258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Desinfectante para superficie</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 $2,36 </a:t>
                      </a:r>
                      <a:endParaRPr lang="es-EC" sz="1000"/>
                    </a:p>
                  </a:txBody>
                  <a:tcPr marL="13998" marR="13998" marT="0" marB="0" anchor="ctr"/>
                </a:tc>
                <a:extLst>
                  <a:ext uri="{0D108BD9-81ED-4DB2-BD59-A6C34878D82A}">
                    <a16:rowId xmlns="" xmlns:a16="http://schemas.microsoft.com/office/drawing/2014/main" val="604540016"/>
                  </a:ext>
                </a:extLst>
              </a:tr>
              <a:tr h="19258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Paños absorbentes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 $2,96 </a:t>
                      </a:r>
                      <a:endParaRPr lang="es-EC" sz="1000"/>
                    </a:p>
                  </a:txBody>
                  <a:tcPr marL="13998" marR="13998" marT="0" marB="0" anchor="ctr"/>
                </a:tc>
                <a:extLst>
                  <a:ext uri="{0D108BD9-81ED-4DB2-BD59-A6C34878D82A}">
                    <a16:rowId xmlns="" xmlns:a16="http://schemas.microsoft.com/office/drawing/2014/main" val="744292575"/>
                  </a:ext>
                </a:extLst>
              </a:tr>
              <a:tr h="19258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Anti sarro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 $3,01 </a:t>
                      </a:r>
                      <a:endParaRPr lang="es-EC" sz="1000"/>
                    </a:p>
                  </a:txBody>
                  <a:tcPr marL="13998" marR="13998" marT="0" marB="0" anchor="ctr"/>
                </a:tc>
                <a:extLst>
                  <a:ext uri="{0D108BD9-81ED-4DB2-BD59-A6C34878D82A}">
                    <a16:rowId xmlns="" xmlns:a16="http://schemas.microsoft.com/office/drawing/2014/main" val="3720062964"/>
                  </a:ext>
                </a:extLst>
              </a:tr>
              <a:tr h="19258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Suman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 $12,89 </a:t>
                      </a:r>
                      <a:endParaRPr lang="es-EC" sz="1000"/>
                    </a:p>
                  </a:txBody>
                  <a:tcPr marL="13998" marR="13998" marT="0" marB="0" anchor="ctr"/>
                </a:tc>
                <a:extLst>
                  <a:ext uri="{0D108BD9-81ED-4DB2-BD59-A6C34878D82A}">
                    <a16:rowId xmlns="" xmlns:a16="http://schemas.microsoft.com/office/drawing/2014/main" val="3505886369"/>
                  </a:ext>
                </a:extLst>
              </a:tr>
              <a:tr h="192586">
                <a:tc rowSpan="5">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 Taller de especies menores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Detergente en polvo y ambiental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$6.09 </a:t>
                      </a:r>
                      <a:endParaRPr lang="es-EC" sz="1000"/>
                    </a:p>
                  </a:txBody>
                  <a:tcPr marL="13998" marR="13998" marT="0" marB="0" anchor="ctr"/>
                </a:tc>
                <a:extLst>
                  <a:ext uri="{0D108BD9-81ED-4DB2-BD59-A6C34878D82A}">
                    <a16:rowId xmlns="" xmlns:a16="http://schemas.microsoft.com/office/drawing/2014/main" val="2194581738"/>
                  </a:ext>
                </a:extLst>
              </a:tr>
              <a:tr h="19258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Desinfectante para superficie</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 $2,36 </a:t>
                      </a:r>
                      <a:endParaRPr lang="es-EC" sz="1000"/>
                    </a:p>
                  </a:txBody>
                  <a:tcPr marL="13998" marR="13998" marT="0" marB="0" anchor="ctr"/>
                </a:tc>
                <a:extLst>
                  <a:ext uri="{0D108BD9-81ED-4DB2-BD59-A6C34878D82A}">
                    <a16:rowId xmlns="" xmlns:a16="http://schemas.microsoft.com/office/drawing/2014/main" val="3240512239"/>
                  </a:ext>
                </a:extLst>
              </a:tr>
              <a:tr h="19258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Anti sarro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 $3,01 </a:t>
                      </a:r>
                      <a:endParaRPr lang="es-EC" sz="1000"/>
                    </a:p>
                  </a:txBody>
                  <a:tcPr marL="13998" marR="13998" marT="0" marB="0" anchor="ctr"/>
                </a:tc>
                <a:extLst>
                  <a:ext uri="{0D108BD9-81ED-4DB2-BD59-A6C34878D82A}">
                    <a16:rowId xmlns="" xmlns:a16="http://schemas.microsoft.com/office/drawing/2014/main" val="2713521250"/>
                  </a:ext>
                </a:extLst>
              </a:tr>
              <a:tr h="19258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Escoba de coco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 $3,36 </a:t>
                      </a:r>
                      <a:endParaRPr lang="es-EC" sz="1000"/>
                    </a:p>
                  </a:txBody>
                  <a:tcPr marL="13998" marR="13998" marT="0" marB="0" anchor="ctr"/>
                </a:tc>
                <a:extLst>
                  <a:ext uri="{0D108BD9-81ED-4DB2-BD59-A6C34878D82A}">
                    <a16:rowId xmlns="" xmlns:a16="http://schemas.microsoft.com/office/drawing/2014/main" val="1659077260"/>
                  </a:ext>
                </a:extLst>
              </a:tr>
              <a:tr h="19258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Suman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 $14,82 </a:t>
                      </a:r>
                      <a:endParaRPr lang="es-EC" sz="1000"/>
                    </a:p>
                  </a:txBody>
                  <a:tcPr marL="13998" marR="13998" marT="0" marB="0" anchor="ctr"/>
                </a:tc>
                <a:extLst>
                  <a:ext uri="{0D108BD9-81ED-4DB2-BD59-A6C34878D82A}">
                    <a16:rowId xmlns="" xmlns:a16="http://schemas.microsoft.com/office/drawing/2014/main" val="2153863207"/>
                  </a:ext>
                </a:extLst>
              </a:tr>
              <a:tr h="192586">
                <a:tc rowSpan="3">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Taller de acuicultura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Cepillo de mano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 $0,81 </a:t>
                      </a:r>
                      <a:endParaRPr lang="es-EC" sz="1000"/>
                    </a:p>
                  </a:txBody>
                  <a:tcPr marL="13998" marR="13998" marT="0" marB="0" anchor="ctr"/>
                </a:tc>
                <a:extLst>
                  <a:ext uri="{0D108BD9-81ED-4DB2-BD59-A6C34878D82A}">
                    <a16:rowId xmlns="" xmlns:a16="http://schemas.microsoft.com/office/drawing/2014/main" val="1455127929"/>
                  </a:ext>
                </a:extLst>
              </a:tr>
              <a:tr h="19258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Escoba de coco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 $6,72 </a:t>
                      </a:r>
                      <a:endParaRPr lang="es-EC" sz="1000"/>
                    </a:p>
                  </a:txBody>
                  <a:tcPr marL="13998" marR="13998" marT="0" marB="0" anchor="ctr"/>
                </a:tc>
                <a:extLst>
                  <a:ext uri="{0D108BD9-81ED-4DB2-BD59-A6C34878D82A}">
                    <a16:rowId xmlns="" xmlns:a16="http://schemas.microsoft.com/office/drawing/2014/main" val="248422686"/>
                  </a:ext>
                </a:extLst>
              </a:tr>
              <a:tr h="19258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Suman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 $7,53 </a:t>
                      </a:r>
                      <a:endParaRPr lang="es-EC" sz="1000"/>
                    </a:p>
                  </a:txBody>
                  <a:tcPr marL="13998" marR="13998" marT="0" marB="0" anchor="ctr"/>
                </a:tc>
                <a:extLst>
                  <a:ext uri="{0D108BD9-81ED-4DB2-BD59-A6C34878D82A}">
                    <a16:rowId xmlns="" xmlns:a16="http://schemas.microsoft.com/office/drawing/2014/main" val="1463072489"/>
                  </a:ext>
                </a:extLst>
              </a:tr>
              <a:tr h="192586">
                <a:tc rowSpan="3">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Taller de floricultura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Detergente en polvo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 $1,53 </a:t>
                      </a:r>
                      <a:endParaRPr lang="es-EC" sz="1000"/>
                    </a:p>
                  </a:txBody>
                  <a:tcPr marL="13998" marR="13998" marT="0" marB="0" anchor="ctr"/>
                </a:tc>
                <a:extLst>
                  <a:ext uri="{0D108BD9-81ED-4DB2-BD59-A6C34878D82A}">
                    <a16:rowId xmlns="" xmlns:a16="http://schemas.microsoft.com/office/drawing/2014/main" val="311078678"/>
                  </a:ext>
                </a:extLst>
              </a:tr>
              <a:tr h="19258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Escoba de plástico y de coco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 $5.26 </a:t>
                      </a:r>
                      <a:endParaRPr lang="es-EC" sz="1000"/>
                    </a:p>
                  </a:txBody>
                  <a:tcPr marL="13998" marR="13998" marT="0" marB="0" anchor="ctr"/>
                </a:tc>
                <a:extLst>
                  <a:ext uri="{0D108BD9-81ED-4DB2-BD59-A6C34878D82A}">
                    <a16:rowId xmlns="" xmlns:a16="http://schemas.microsoft.com/office/drawing/2014/main" val="2736870832"/>
                  </a:ext>
                </a:extLst>
              </a:tr>
              <a:tr h="19258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Suman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 $6,79 </a:t>
                      </a:r>
                      <a:endParaRPr lang="es-EC" sz="1000"/>
                    </a:p>
                  </a:txBody>
                  <a:tcPr marL="13998" marR="13998" marT="0" marB="0" anchor="ctr"/>
                </a:tc>
                <a:extLst>
                  <a:ext uri="{0D108BD9-81ED-4DB2-BD59-A6C34878D82A}">
                    <a16:rowId xmlns="" xmlns:a16="http://schemas.microsoft.com/office/drawing/2014/main" val="3382973061"/>
                  </a:ext>
                </a:extLst>
              </a:tr>
              <a:tr h="192586">
                <a:tc rowSpan="6">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Comercialización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Detergente en polvo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 $1,53</a:t>
                      </a:r>
                      <a:endParaRPr lang="es-EC" sz="1000"/>
                    </a:p>
                  </a:txBody>
                  <a:tcPr marL="13998" marR="13998" marT="0" marB="0"/>
                </a:tc>
                <a:extLst>
                  <a:ext uri="{0D108BD9-81ED-4DB2-BD59-A6C34878D82A}">
                    <a16:rowId xmlns="" xmlns:a16="http://schemas.microsoft.com/office/drawing/2014/main" val="725168839"/>
                  </a:ext>
                </a:extLst>
              </a:tr>
              <a:tr h="192586">
                <a:tc vMerge="1">
                  <a:txBody>
                    <a:bodyPr/>
                    <a:lstStyle/>
                    <a:p>
                      <a:pPr marL="171450" indent="-171450">
                        <a:lnSpc>
                          <a:spcPct val="100000"/>
                        </a:lnSpc>
                        <a:buFont typeface="Arial" panose="020B0604020202020204" pitchFamily="34" charset="0"/>
                        <a:buChar char="•"/>
                      </a:pPr>
                      <a:endParaRPr lang="es-EC" sz="650" dirty="0">
                        <a:solidFill>
                          <a:srgbClr val="000000"/>
                        </a:solidFill>
                        <a:effectLst/>
                        <a:latin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Franela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 $2,46 </a:t>
                      </a:r>
                      <a:endParaRPr lang="es-EC" sz="1000"/>
                    </a:p>
                  </a:txBody>
                  <a:tcPr marL="13998" marR="13998" marT="0" marB="0" anchor="ctr"/>
                </a:tc>
                <a:extLst>
                  <a:ext uri="{0D108BD9-81ED-4DB2-BD59-A6C34878D82A}">
                    <a16:rowId xmlns="" xmlns:a16="http://schemas.microsoft.com/office/drawing/2014/main" val="2385592827"/>
                  </a:ext>
                </a:extLst>
              </a:tr>
              <a:tr h="192586">
                <a:tc vMerge="1">
                  <a:txBody>
                    <a:bodyPr/>
                    <a:lstStyle/>
                    <a:p>
                      <a:pPr marL="171450" indent="-171450">
                        <a:lnSpc>
                          <a:spcPct val="100000"/>
                        </a:lnSpc>
                        <a:buFont typeface="Arial" panose="020B0604020202020204" pitchFamily="34" charset="0"/>
                        <a:buChar char="•"/>
                      </a:pPr>
                      <a:endParaRPr lang="es-EC" sz="650" dirty="0">
                        <a:solidFill>
                          <a:srgbClr val="000000"/>
                        </a:solidFill>
                        <a:effectLst/>
                        <a:latin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Funda ESPE</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 $7,50 </a:t>
                      </a:r>
                      <a:endParaRPr lang="es-EC" sz="1000"/>
                    </a:p>
                  </a:txBody>
                  <a:tcPr marL="13998" marR="13998" marT="0" marB="0" anchor="ctr"/>
                </a:tc>
                <a:extLst>
                  <a:ext uri="{0D108BD9-81ED-4DB2-BD59-A6C34878D82A}">
                    <a16:rowId xmlns="" xmlns:a16="http://schemas.microsoft.com/office/drawing/2014/main" val="1574947394"/>
                  </a:ext>
                </a:extLst>
              </a:tr>
              <a:tr h="192586">
                <a:tc vMerge="1">
                  <a:txBody>
                    <a:bodyPr/>
                    <a:lstStyle/>
                    <a:p>
                      <a:pPr marL="171450" indent="-171450">
                        <a:lnSpc>
                          <a:spcPct val="100000"/>
                        </a:lnSpc>
                        <a:buFont typeface="Arial" panose="020B0604020202020204" pitchFamily="34" charset="0"/>
                        <a:buChar char="•"/>
                      </a:pPr>
                      <a:endParaRPr lang="es-EC" sz="650" dirty="0">
                        <a:solidFill>
                          <a:srgbClr val="000000"/>
                        </a:solidFill>
                        <a:effectLst/>
                        <a:latin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Lava vajillas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 $2,55 </a:t>
                      </a:r>
                      <a:endParaRPr lang="es-EC" sz="1000"/>
                    </a:p>
                  </a:txBody>
                  <a:tcPr marL="13998" marR="13998" marT="0" marB="0" anchor="ctr"/>
                </a:tc>
                <a:extLst>
                  <a:ext uri="{0D108BD9-81ED-4DB2-BD59-A6C34878D82A}">
                    <a16:rowId xmlns="" xmlns:a16="http://schemas.microsoft.com/office/drawing/2014/main" val="2713355119"/>
                  </a:ext>
                </a:extLst>
              </a:tr>
              <a:tr h="192586">
                <a:tc vMerge="1">
                  <a:txBody>
                    <a:bodyPr/>
                    <a:lstStyle/>
                    <a:p>
                      <a:pPr marL="171450" indent="-171450">
                        <a:lnSpc>
                          <a:spcPct val="100000"/>
                        </a:lnSpc>
                        <a:buFont typeface="Arial" panose="020B0604020202020204" pitchFamily="34" charset="0"/>
                        <a:buChar char="•"/>
                      </a:pPr>
                      <a:endParaRPr lang="es-EC" sz="650" dirty="0">
                        <a:solidFill>
                          <a:srgbClr val="000000"/>
                        </a:solidFill>
                        <a:effectLst/>
                        <a:latin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Funda tipo camiseta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a:effectLst/>
                        </a:rPr>
                        <a:t> $8,73 </a:t>
                      </a:r>
                      <a:endParaRPr lang="es-EC" sz="1000"/>
                    </a:p>
                  </a:txBody>
                  <a:tcPr marL="13998" marR="13998" marT="0" marB="0" anchor="ctr"/>
                </a:tc>
                <a:extLst>
                  <a:ext uri="{0D108BD9-81ED-4DB2-BD59-A6C34878D82A}">
                    <a16:rowId xmlns="" xmlns:a16="http://schemas.microsoft.com/office/drawing/2014/main" val="4085364627"/>
                  </a:ext>
                </a:extLst>
              </a:tr>
              <a:tr h="192586">
                <a:tc vMerge="1">
                  <a:txBody>
                    <a:bodyPr/>
                    <a:lstStyle/>
                    <a:p>
                      <a:pPr marL="171450" indent="-171450">
                        <a:lnSpc>
                          <a:spcPct val="100000"/>
                        </a:lnSpc>
                        <a:buFont typeface="Arial" panose="020B0604020202020204" pitchFamily="34" charset="0"/>
                        <a:buChar char="•"/>
                      </a:pPr>
                      <a:endParaRPr lang="es-EC" sz="650" dirty="0">
                        <a:solidFill>
                          <a:srgbClr val="000000"/>
                        </a:solidFill>
                        <a:effectLst/>
                        <a:latin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Suman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algn="r"/>
                      <a:r>
                        <a:rPr lang="es-EC" sz="1000" dirty="0">
                          <a:effectLst/>
                        </a:rPr>
                        <a:t>$22,77</a:t>
                      </a:r>
                      <a:endParaRPr lang="es-EC" sz="1000" dirty="0"/>
                    </a:p>
                  </a:txBody>
                  <a:tcPr marL="13998" marR="13998" marT="0" marB="0" anchor="b"/>
                </a:tc>
                <a:extLst>
                  <a:ext uri="{0D108BD9-81ED-4DB2-BD59-A6C34878D82A}">
                    <a16:rowId xmlns="" xmlns:a16="http://schemas.microsoft.com/office/drawing/2014/main" val="3684852941"/>
                  </a:ext>
                </a:extLst>
              </a:tr>
              <a:tr h="385172">
                <a:tc>
                  <a:txBody>
                    <a:bodyPr/>
                    <a:lstStyle/>
                    <a:p>
                      <a:pPr marL="171450" indent="-171450" algn="l">
                        <a:lnSpc>
                          <a:spcPct val="100000"/>
                        </a:lnSpc>
                        <a:spcBef>
                          <a:spcPts val="600"/>
                        </a:spcBef>
                        <a:spcAft>
                          <a:spcPts val="0"/>
                        </a:spcAft>
                        <a:buFont typeface="Arial" panose="020B0604020202020204" pitchFamily="34" charset="0"/>
                        <a:buChar char="•"/>
                      </a:pPr>
                      <a:r>
                        <a:rPr lang="es-EC" sz="1000">
                          <a:effectLst/>
                        </a:rPr>
                        <a:t>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rPr>
                        <a:t>Total mes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tc>
                  <a:txBody>
                    <a:bodyPr/>
                    <a:lstStyle/>
                    <a:p>
                      <a:pPr indent="450215" algn="r">
                        <a:lnSpc>
                          <a:spcPct val="100000"/>
                        </a:lnSpc>
                        <a:spcBef>
                          <a:spcPts val="600"/>
                        </a:spcBef>
                        <a:spcAft>
                          <a:spcPts val="0"/>
                        </a:spcAft>
                      </a:pPr>
                      <a:r>
                        <a:rPr lang="es-EC" sz="1000" dirty="0">
                          <a:effectLst/>
                        </a:rPr>
                        <a:t>$330,01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998" marR="13998" marT="0" marB="0"/>
                </a:tc>
                <a:extLst>
                  <a:ext uri="{0D108BD9-81ED-4DB2-BD59-A6C34878D82A}">
                    <a16:rowId xmlns="" xmlns:a16="http://schemas.microsoft.com/office/drawing/2014/main" val="523546407"/>
                  </a:ext>
                </a:extLst>
              </a:tr>
            </a:tbl>
          </a:graphicData>
        </a:graphic>
      </p:graphicFrame>
    </p:spTree>
    <p:extLst>
      <p:ext uri="{BB962C8B-B14F-4D97-AF65-F5344CB8AC3E}">
        <p14:creationId xmlns:p14="http://schemas.microsoft.com/office/powerpoint/2010/main" val="259333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0969D0C1-4ECC-4839-B34D-4CAC17AD9B11}"/>
              </a:ext>
            </a:extLst>
          </p:cNvPr>
          <p:cNvPicPr>
            <a:picLocks noChangeAspect="1"/>
          </p:cNvPicPr>
          <p:nvPr/>
        </p:nvPicPr>
        <p:blipFill>
          <a:blip r:embed="rId2"/>
          <a:stretch>
            <a:fillRect/>
          </a:stretch>
        </p:blipFill>
        <p:spPr>
          <a:xfrm>
            <a:off x="0" y="0"/>
            <a:ext cx="12154304" cy="6858000"/>
          </a:xfrm>
          <a:prstGeom prst="rect">
            <a:avLst/>
          </a:prstGeom>
        </p:spPr>
      </p:pic>
      <p:graphicFrame>
        <p:nvGraphicFramePr>
          <p:cNvPr id="2" name="Marcador de contenido 1">
            <a:extLst>
              <a:ext uri="{FF2B5EF4-FFF2-40B4-BE49-F238E27FC236}">
                <a16:creationId xmlns="" xmlns:a16="http://schemas.microsoft.com/office/drawing/2014/main" id="{9CD7E510-51AC-434A-9B2F-DAD1E9E50D34}"/>
              </a:ext>
            </a:extLst>
          </p:cNvPr>
          <p:cNvGraphicFramePr>
            <a:graphicFrameLocks noGrp="1"/>
          </p:cNvGraphicFramePr>
          <p:nvPr>
            <p:ph sz="half" idx="1"/>
            <p:extLst>
              <p:ext uri="{D42A27DB-BD31-4B8C-83A1-F6EECF244321}">
                <p14:modId xmlns:p14="http://schemas.microsoft.com/office/powerpoint/2010/main" val="457890563"/>
              </p:ext>
            </p:extLst>
          </p:nvPr>
        </p:nvGraphicFramePr>
        <p:xfrm>
          <a:off x="666836" y="1390012"/>
          <a:ext cx="5033280" cy="3157283"/>
        </p:xfrm>
        <a:graphic>
          <a:graphicData uri="http://schemas.openxmlformats.org/drawingml/2006/table">
            <a:tbl>
              <a:tblPr firstRow="1" firstCol="1" bandRow="1">
                <a:tableStyleId>{BDBED569-4797-4DF1-A0F4-6AAB3CD982D8}</a:tableStyleId>
              </a:tblPr>
              <a:tblGrid>
                <a:gridCol w="1272971">
                  <a:extLst>
                    <a:ext uri="{9D8B030D-6E8A-4147-A177-3AD203B41FA5}">
                      <a16:colId xmlns="" xmlns:a16="http://schemas.microsoft.com/office/drawing/2014/main" val="3869048953"/>
                    </a:ext>
                  </a:extLst>
                </a:gridCol>
                <a:gridCol w="1530132">
                  <a:extLst>
                    <a:ext uri="{9D8B030D-6E8A-4147-A177-3AD203B41FA5}">
                      <a16:colId xmlns="" xmlns:a16="http://schemas.microsoft.com/office/drawing/2014/main" val="2591513546"/>
                    </a:ext>
                  </a:extLst>
                </a:gridCol>
                <a:gridCol w="967999">
                  <a:extLst>
                    <a:ext uri="{9D8B030D-6E8A-4147-A177-3AD203B41FA5}">
                      <a16:colId xmlns="" xmlns:a16="http://schemas.microsoft.com/office/drawing/2014/main" val="3719561475"/>
                    </a:ext>
                  </a:extLst>
                </a:gridCol>
                <a:gridCol w="1262178">
                  <a:extLst>
                    <a:ext uri="{9D8B030D-6E8A-4147-A177-3AD203B41FA5}">
                      <a16:colId xmlns="" xmlns:a16="http://schemas.microsoft.com/office/drawing/2014/main" val="164324297"/>
                    </a:ext>
                  </a:extLst>
                </a:gridCol>
              </a:tblGrid>
              <a:tr h="544057">
                <a:tc>
                  <a:txBody>
                    <a:bodyPr/>
                    <a:lstStyle/>
                    <a:p>
                      <a:pPr marL="0" indent="0" algn="ctr">
                        <a:lnSpc>
                          <a:spcPct val="100000"/>
                        </a:lnSpc>
                        <a:spcBef>
                          <a:spcPts val="600"/>
                        </a:spcBef>
                        <a:spcAft>
                          <a:spcPts val="0"/>
                        </a:spcAft>
                        <a:buFont typeface="Arial" panose="020B0604020202020204" pitchFamily="34" charset="0"/>
                        <a:buNone/>
                      </a:pPr>
                      <a:r>
                        <a:rPr lang="es-EC" sz="1200" dirty="0">
                          <a:effectLst/>
                        </a:rPr>
                        <a:t>Materiales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200" dirty="0">
                          <a:effectLst/>
                        </a:rPr>
                        <a:t>Ítem</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tc>
                  <a:txBody>
                    <a:bodyPr/>
                    <a:lstStyle/>
                    <a:p>
                      <a:pPr marL="0" indent="0" algn="ctr">
                        <a:buFont typeface="Arial" panose="020B0604020202020204" pitchFamily="34" charset="0"/>
                        <a:buNone/>
                      </a:pPr>
                      <a:r>
                        <a:rPr lang="es-EC" sz="1200" dirty="0">
                          <a:effectLst/>
                        </a:rPr>
                        <a:t># de colmenas</a:t>
                      </a:r>
                      <a:endParaRPr lang="es-EC" sz="1200" dirty="0"/>
                    </a:p>
                  </a:txBody>
                  <a:tcPr marL="46720" marR="46720"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200" dirty="0">
                          <a:effectLst/>
                        </a:rPr>
                        <a:t>Costo promedio mes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extLst>
                  <a:ext uri="{0D108BD9-81ED-4DB2-BD59-A6C34878D82A}">
                    <a16:rowId xmlns="" xmlns:a16="http://schemas.microsoft.com/office/drawing/2014/main" val="1102313859"/>
                  </a:ext>
                </a:extLst>
              </a:tr>
              <a:tr h="362704">
                <a:tc rowSpan="3">
                  <a:txBody>
                    <a:bodyPr/>
                    <a:lstStyle/>
                    <a:p>
                      <a:pPr marL="0" indent="0" algn="l">
                        <a:lnSpc>
                          <a:spcPct val="100000"/>
                        </a:lnSpc>
                        <a:spcBef>
                          <a:spcPts val="600"/>
                        </a:spcBef>
                        <a:spcAft>
                          <a:spcPts val="0"/>
                        </a:spcAft>
                        <a:buFont typeface="Arial" panose="020B0604020202020204" pitchFamily="34" charset="0"/>
                        <a:buNone/>
                      </a:pPr>
                      <a:r>
                        <a:rPr lang="es-EC" sz="1200" dirty="0">
                          <a:effectLst/>
                        </a:rPr>
                        <a:t>Alimentos y bebidas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marL="0" indent="0" algn="l">
                        <a:lnSpc>
                          <a:spcPct val="100000"/>
                        </a:lnSpc>
                        <a:spcBef>
                          <a:spcPts val="600"/>
                        </a:spcBef>
                        <a:spcAft>
                          <a:spcPts val="0"/>
                        </a:spcAft>
                        <a:buFont typeface="Arial" panose="020B0604020202020204" pitchFamily="34" charset="0"/>
                        <a:buNone/>
                      </a:pPr>
                      <a:r>
                        <a:rPr lang="es-EC" sz="1200" dirty="0">
                          <a:effectLst/>
                        </a:rPr>
                        <a:t>Azúcar impalpable 1q</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gn="r"/>
                      <a:r>
                        <a:rPr lang="es-EC" sz="1200" dirty="0">
                          <a:effectLst/>
                        </a:rPr>
                        <a:t>22</a:t>
                      </a:r>
                      <a:endParaRPr lang="es-EC" sz="1200" dirty="0"/>
                    </a:p>
                  </a:txBody>
                  <a:tcPr marL="46720" marR="46720" marT="0" marB="0" anchor="ctr"/>
                </a:tc>
                <a:tc>
                  <a:txBody>
                    <a:bodyPr/>
                    <a:lstStyle/>
                    <a:p>
                      <a:pPr indent="450215" algn="r">
                        <a:lnSpc>
                          <a:spcPct val="100000"/>
                        </a:lnSpc>
                        <a:spcBef>
                          <a:spcPts val="600"/>
                        </a:spcBef>
                        <a:spcAft>
                          <a:spcPts val="0"/>
                        </a:spcAft>
                      </a:pPr>
                      <a:r>
                        <a:rPr lang="es-EC" sz="1200" dirty="0">
                          <a:effectLst/>
                        </a:rPr>
                        <a:t> $14,97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extLst>
                  <a:ext uri="{0D108BD9-81ED-4DB2-BD59-A6C34878D82A}">
                    <a16:rowId xmlns="" xmlns:a16="http://schemas.microsoft.com/office/drawing/2014/main" val="2258682199"/>
                  </a:ext>
                </a:extLst>
              </a:tr>
              <a:tr h="29037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200" dirty="0">
                          <a:effectLst/>
                        </a:rPr>
                        <a:t>Azúcar 1q</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gn="r"/>
                      <a:r>
                        <a:rPr lang="es-EC" sz="1200" dirty="0">
                          <a:effectLst/>
                        </a:rPr>
                        <a:t>22</a:t>
                      </a:r>
                      <a:endParaRPr lang="es-EC" sz="1200" dirty="0"/>
                    </a:p>
                  </a:txBody>
                  <a:tcPr marL="46720" marR="46720" marT="0" marB="0" anchor="ctr"/>
                </a:tc>
                <a:tc>
                  <a:txBody>
                    <a:bodyPr/>
                    <a:lstStyle/>
                    <a:p>
                      <a:pPr indent="450215" algn="r">
                        <a:lnSpc>
                          <a:spcPct val="100000"/>
                        </a:lnSpc>
                        <a:spcBef>
                          <a:spcPts val="600"/>
                        </a:spcBef>
                        <a:spcAft>
                          <a:spcPts val="0"/>
                        </a:spcAft>
                      </a:pPr>
                      <a:r>
                        <a:rPr lang="es-EC" sz="1200" dirty="0">
                          <a:effectLst/>
                        </a:rPr>
                        <a:t> $13,04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extLst>
                  <a:ext uri="{0D108BD9-81ED-4DB2-BD59-A6C34878D82A}">
                    <a16:rowId xmlns="" xmlns:a16="http://schemas.microsoft.com/office/drawing/2014/main" val="2416006960"/>
                  </a:ext>
                </a:extLst>
              </a:tr>
              <a:tr h="181352">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200" dirty="0">
                          <a:effectLst/>
                        </a:rPr>
                        <a:t>Suman</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gn="r"/>
                      <a:endParaRPr lang="es-EC" sz="1200" dirty="0"/>
                    </a:p>
                  </a:txBody>
                  <a:tcPr marL="46720" marR="46720" marT="0" marB="0" anchor="ctr"/>
                </a:tc>
                <a:tc>
                  <a:txBody>
                    <a:bodyPr/>
                    <a:lstStyle/>
                    <a:p>
                      <a:pPr indent="450215" algn="r">
                        <a:lnSpc>
                          <a:spcPct val="100000"/>
                        </a:lnSpc>
                        <a:spcBef>
                          <a:spcPts val="600"/>
                        </a:spcBef>
                        <a:spcAft>
                          <a:spcPts val="0"/>
                        </a:spcAft>
                      </a:pPr>
                      <a:r>
                        <a:rPr lang="es-EC" sz="1200" dirty="0">
                          <a:effectLst/>
                        </a:rPr>
                        <a:t> $28,00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extLst>
                  <a:ext uri="{0D108BD9-81ED-4DB2-BD59-A6C34878D82A}">
                    <a16:rowId xmlns="" xmlns:a16="http://schemas.microsoft.com/office/drawing/2014/main" val="1676215500"/>
                  </a:ext>
                </a:extLst>
              </a:tr>
              <a:tr h="496288">
                <a:tc rowSpan="4">
                  <a:txBody>
                    <a:bodyPr/>
                    <a:lstStyle/>
                    <a:p>
                      <a:pPr marL="0" indent="0" algn="l">
                        <a:lnSpc>
                          <a:spcPct val="100000"/>
                        </a:lnSpc>
                        <a:spcBef>
                          <a:spcPts val="600"/>
                        </a:spcBef>
                        <a:spcAft>
                          <a:spcPts val="0"/>
                        </a:spcAft>
                        <a:buFont typeface="Arial" panose="020B0604020202020204" pitchFamily="34" charset="0"/>
                        <a:buNone/>
                      </a:pPr>
                      <a:r>
                        <a:rPr lang="es-EC" sz="1200" dirty="0">
                          <a:effectLst/>
                        </a:rPr>
                        <a:t>Medicina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marL="0" indent="0" algn="l">
                        <a:lnSpc>
                          <a:spcPct val="100000"/>
                        </a:lnSpc>
                        <a:spcBef>
                          <a:spcPts val="600"/>
                        </a:spcBef>
                        <a:spcAft>
                          <a:spcPts val="0"/>
                        </a:spcAft>
                        <a:buFont typeface="Arial" panose="020B0604020202020204" pitchFamily="34" charset="0"/>
                        <a:buNone/>
                      </a:pPr>
                      <a:r>
                        <a:rPr lang="es-EC" sz="1200" dirty="0">
                          <a:effectLst/>
                        </a:rPr>
                        <a:t> Timol frasco 100ml</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indent="450215" algn="r">
                        <a:lnSpc>
                          <a:spcPct val="100000"/>
                        </a:lnSpc>
                        <a:spcBef>
                          <a:spcPts val="600"/>
                        </a:spcBef>
                        <a:spcAft>
                          <a:spcPts val="0"/>
                        </a:spcAft>
                      </a:pPr>
                      <a:r>
                        <a:rPr lang="es-EC" sz="1200" dirty="0">
                          <a:effectLst/>
                        </a:rPr>
                        <a:t> </a:t>
                      </a:r>
                    </a:p>
                    <a:p>
                      <a:pPr indent="450215" algn="r">
                        <a:lnSpc>
                          <a:spcPct val="100000"/>
                        </a:lnSpc>
                        <a:spcBef>
                          <a:spcPts val="600"/>
                        </a:spcBef>
                        <a:spcAft>
                          <a:spcPts val="0"/>
                        </a:spcAft>
                      </a:pPr>
                      <a:r>
                        <a:rPr lang="es-EC" sz="1200" dirty="0">
                          <a:effectLst/>
                        </a:rPr>
                        <a:t>22</a:t>
                      </a:r>
                      <a:endParaRPr lang="es-EC" sz="1200" dirty="0"/>
                    </a:p>
                  </a:txBody>
                  <a:tcPr marL="46720" marR="46720" marT="0" marB="0" anchor="ctr"/>
                </a:tc>
                <a:tc>
                  <a:txBody>
                    <a:bodyPr/>
                    <a:lstStyle/>
                    <a:p>
                      <a:pPr indent="450215" algn="r">
                        <a:lnSpc>
                          <a:spcPct val="100000"/>
                        </a:lnSpc>
                        <a:spcBef>
                          <a:spcPts val="600"/>
                        </a:spcBef>
                        <a:spcAft>
                          <a:spcPts val="0"/>
                        </a:spcAft>
                      </a:pPr>
                      <a:r>
                        <a:rPr lang="es-EC" sz="1200" dirty="0">
                          <a:effectLst/>
                        </a:rPr>
                        <a:t> </a:t>
                      </a:r>
                    </a:p>
                    <a:p>
                      <a:pPr indent="450215" algn="r">
                        <a:lnSpc>
                          <a:spcPct val="100000"/>
                        </a:lnSpc>
                        <a:spcBef>
                          <a:spcPts val="600"/>
                        </a:spcBef>
                        <a:spcAft>
                          <a:spcPts val="0"/>
                        </a:spcAft>
                      </a:pPr>
                      <a:r>
                        <a:rPr lang="es-EC" sz="1200" dirty="0">
                          <a:effectLst/>
                        </a:rPr>
                        <a:t>$5,50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extLst>
                  <a:ext uri="{0D108BD9-81ED-4DB2-BD59-A6C34878D82A}">
                    <a16:rowId xmlns="" xmlns:a16="http://schemas.microsoft.com/office/drawing/2014/main" val="2657761534"/>
                  </a:ext>
                </a:extLst>
              </a:tr>
              <a:tr h="290377">
                <a:tc vMerge="1">
                  <a:txBody>
                    <a:bodyPr/>
                    <a:lstStyle/>
                    <a:p>
                      <a:pPr algn="l">
                        <a:lnSpc>
                          <a:spcPct val="100000"/>
                        </a:lnSpc>
                      </a:pPr>
                      <a:endParaRPr lang="es-EC" sz="700" dirty="0">
                        <a:solidFill>
                          <a:srgbClr val="000000"/>
                        </a:solidFill>
                        <a:effectLst/>
                        <a:latin typeface="Calibri" panose="020F0502020204030204" pitchFamily="34" charset="0"/>
                        <a:cs typeface="Times New Roman" panose="02020603050405020304" pitchFamily="18" charset="0"/>
                      </a:endParaRPr>
                    </a:p>
                  </a:txBody>
                  <a:tcPr marL="46720" marR="46720" marT="0" marB="0"/>
                </a:tc>
                <a:tc>
                  <a:txBody>
                    <a:bodyPr/>
                    <a:lstStyle/>
                    <a:p>
                      <a:pPr marL="0" indent="0" algn="l">
                        <a:lnSpc>
                          <a:spcPct val="100000"/>
                        </a:lnSpc>
                        <a:spcBef>
                          <a:spcPts val="600"/>
                        </a:spcBef>
                        <a:spcAft>
                          <a:spcPts val="0"/>
                        </a:spcAft>
                        <a:buFont typeface="Arial" panose="020B0604020202020204" pitchFamily="34" charset="0"/>
                        <a:buNone/>
                      </a:pPr>
                      <a:r>
                        <a:rPr lang="es-EC" sz="1200" dirty="0">
                          <a:effectLst/>
                        </a:rPr>
                        <a:t>Ácido oxálico 1q</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gn="r"/>
                      <a:r>
                        <a:rPr lang="es-EC" sz="1200" dirty="0">
                          <a:effectLst/>
                        </a:rPr>
                        <a:t>22</a:t>
                      </a:r>
                      <a:endParaRPr lang="es-EC" sz="1200" dirty="0"/>
                    </a:p>
                  </a:txBody>
                  <a:tcPr marL="46720" marR="46720" marT="0" marB="0" anchor="ctr"/>
                </a:tc>
                <a:tc>
                  <a:txBody>
                    <a:bodyPr/>
                    <a:lstStyle/>
                    <a:p>
                      <a:pPr indent="450215" algn="r">
                        <a:lnSpc>
                          <a:spcPct val="100000"/>
                        </a:lnSpc>
                        <a:spcBef>
                          <a:spcPts val="600"/>
                        </a:spcBef>
                        <a:spcAft>
                          <a:spcPts val="0"/>
                        </a:spcAft>
                      </a:pPr>
                      <a:r>
                        <a:rPr lang="es-EC" sz="1200" dirty="0">
                          <a:effectLst/>
                        </a:rPr>
                        <a:t> $0,07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extLst>
                  <a:ext uri="{0D108BD9-81ED-4DB2-BD59-A6C34878D82A}">
                    <a16:rowId xmlns="" xmlns:a16="http://schemas.microsoft.com/office/drawing/2014/main" val="3835827393"/>
                  </a:ext>
                </a:extLst>
              </a:tr>
              <a:tr h="362704">
                <a:tc vMerge="1">
                  <a:txBody>
                    <a:bodyPr/>
                    <a:lstStyle/>
                    <a:p>
                      <a:pPr algn="l">
                        <a:lnSpc>
                          <a:spcPct val="100000"/>
                        </a:lnSpc>
                      </a:pPr>
                      <a:endParaRPr lang="es-EC" sz="700" dirty="0">
                        <a:solidFill>
                          <a:srgbClr val="000000"/>
                        </a:solidFill>
                        <a:effectLst/>
                        <a:latin typeface="Calibri" panose="020F0502020204030204" pitchFamily="34" charset="0"/>
                        <a:cs typeface="Times New Roman" panose="02020603050405020304" pitchFamily="18" charset="0"/>
                      </a:endParaRPr>
                    </a:p>
                  </a:txBody>
                  <a:tcPr marL="46720" marR="46720" marT="0" marB="0"/>
                </a:tc>
                <a:tc>
                  <a:txBody>
                    <a:bodyPr/>
                    <a:lstStyle/>
                    <a:p>
                      <a:pPr marL="0" indent="0" algn="l">
                        <a:lnSpc>
                          <a:spcPct val="100000"/>
                        </a:lnSpc>
                        <a:spcBef>
                          <a:spcPts val="600"/>
                        </a:spcBef>
                        <a:spcAft>
                          <a:spcPts val="0"/>
                        </a:spcAft>
                        <a:buFont typeface="Arial" panose="020B0604020202020204" pitchFamily="34" charset="0"/>
                        <a:buNone/>
                      </a:pPr>
                      <a:r>
                        <a:rPr lang="es-EC" sz="1200" dirty="0">
                          <a:effectLst/>
                        </a:rPr>
                        <a:t>Oxitetraciclina 200g</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gn="r"/>
                      <a:r>
                        <a:rPr lang="es-EC" sz="1200" dirty="0">
                          <a:effectLst/>
                        </a:rPr>
                        <a:t>22</a:t>
                      </a:r>
                      <a:endParaRPr lang="es-EC" sz="1200" dirty="0"/>
                    </a:p>
                  </a:txBody>
                  <a:tcPr marL="46720" marR="46720" marT="0" marB="0" anchor="ctr"/>
                </a:tc>
                <a:tc>
                  <a:txBody>
                    <a:bodyPr/>
                    <a:lstStyle/>
                    <a:p>
                      <a:pPr indent="450215" algn="r">
                        <a:lnSpc>
                          <a:spcPct val="100000"/>
                        </a:lnSpc>
                        <a:spcBef>
                          <a:spcPts val="600"/>
                        </a:spcBef>
                        <a:spcAft>
                          <a:spcPts val="0"/>
                        </a:spcAft>
                      </a:pPr>
                      <a:r>
                        <a:rPr lang="es-EC" sz="1200" dirty="0">
                          <a:effectLst/>
                        </a:rPr>
                        <a:t> $0,83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extLst>
                  <a:ext uri="{0D108BD9-81ED-4DB2-BD59-A6C34878D82A}">
                    <a16:rowId xmlns="" xmlns:a16="http://schemas.microsoft.com/office/drawing/2014/main" val="317031771"/>
                  </a:ext>
                </a:extLst>
              </a:tr>
              <a:tr h="181352">
                <a:tc vMerge="1">
                  <a:txBody>
                    <a:bodyPr/>
                    <a:lstStyle/>
                    <a:p>
                      <a:pPr algn="l">
                        <a:lnSpc>
                          <a:spcPct val="100000"/>
                        </a:lnSpc>
                      </a:pPr>
                      <a:endParaRPr lang="es-EC" sz="700" dirty="0">
                        <a:solidFill>
                          <a:srgbClr val="000000"/>
                        </a:solidFill>
                        <a:effectLst/>
                        <a:latin typeface="Calibri" panose="020F0502020204030204" pitchFamily="34" charset="0"/>
                        <a:cs typeface="Times New Roman" panose="02020603050405020304" pitchFamily="18" charset="0"/>
                      </a:endParaRPr>
                    </a:p>
                  </a:txBody>
                  <a:tcPr marL="46720" marR="46720" marT="0" marB="0"/>
                </a:tc>
                <a:tc>
                  <a:txBody>
                    <a:bodyPr/>
                    <a:lstStyle/>
                    <a:p>
                      <a:pPr marL="0" indent="0" algn="l">
                        <a:lnSpc>
                          <a:spcPct val="100000"/>
                        </a:lnSpc>
                        <a:spcBef>
                          <a:spcPts val="600"/>
                        </a:spcBef>
                        <a:spcAft>
                          <a:spcPts val="0"/>
                        </a:spcAft>
                        <a:buFont typeface="Arial" panose="020B0604020202020204" pitchFamily="34" charset="0"/>
                        <a:buNone/>
                      </a:pPr>
                      <a:r>
                        <a:rPr lang="es-EC" sz="1200" dirty="0">
                          <a:effectLst/>
                        </a:rPr>
                        <a:t>Suman</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algn="r"/>
                      <a:endParaRPr lang="es-EC" sz="1200" dirty="0"/>
                    </a:p>
                  </a:txBody>
                  <a:tcPr marL="46720" marR="46720" marT="0" marB="0" anchor="ctr"/>
                </a:tc>
                <a:tc>
                  <a:txBody>
                    <a:bodyPr/>
                    <a:lstStyle/>
                    <a:p>
                      <a:pPr indent="450215" algn="r">
                        <a:lnSpc>
                          <a:spcPct val="100000"/>
                        </a:lnSpc>
                        <a:spcBef>
                          <a:spcPts val="600"/>
                        </a:spcBef>
                        <a:spcAft>
                          <a:spcPts val="0"/>
                        </a:spcAft>
                      </a:pPr>
                      <a:r>
                        <a:rPr lang="es-EC" sz="1200" dirty="0">
                          <a:effectLst/>
                        </a:rPr>
                        <a:t> $6,39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extLst>
                  <a:ext uri="{0D108BD9-81ED-4DB2-BD59-A6C34878D82A}">
                    <a16:rowId xmlns="" xmlns:a16="http://schemas.microsoft.com/office/drawing/2014/main" val="1316382191"/>
                  </a:ext>
                </a:extLst>
              </a:tr>
              <a:tr h="438268">
                <a:tc>
                  <a:txBody>
                    <a:bodyPr/>
                    <a:lstStyle/>
                    <a:p>
                      <a:pPr indent="450215" algn="l">
                        <a:lnSpc>
                          <a:spcPct val="100000"/>
                        </a:lnSpc>
                        <a:spcBef>
                          <a:spcPts val="600"/>
                        </a:spcBef>
                        <a:spcAft>
                          <a:spcPts val="0"/>
                        </a:spcAft>
                      </a:pPr>
                      <a:r>
                        <a:rPr lang="es-EC" sz="1200">
                          <a:effectLst/>
                        </a:rPr>
                        <a:t>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marL="0" indent="0" algn="l">
                        <a:lnSpc>
                          <a:spcPct val="100000"/>
                        </a:lnSpc>
                        <a:spcBef>
                          <a:spcPts val="600"/>
                        </a:spcBef>
                        <a:spcAft>
                          <a:spcPts val="0"/>
                        </a:spcAft>
                        <a:buFont typeface="Arial" panose="020B0604020202020204" pitchFamily="34" charset="0"/>
                        <a:buNone/>
                      </a:pPr>
                      <a:endParaRPr lang="es-EC" sz="1200" dirty="0">
                        <a:effectLst/>
                      </a:endParaRPr>
                    </a:p>
                    <a:p>
                      <a:pPr marL="0" indent="0" algn="l">
                        <a:lnSpc>
                          <a:spcPct val="100000"/>
                        </a:lnSpc>
                        <a:spcBef>
                          <a:spcPts val="600"/>
                        </a:spcBef>
                        <a:spcAft>
                          <a:spcPts val="0"/>
                        </a:spcAft>
                        <a:buFont typeface="Arial" panose="020B0604020202020204" pitchFamily="34" charset="0"/>
                        <a:buNone/>
                      </a:pPr>
                      <a:r>
                        <a:rPr lang="es-EC" sz="1200" dirty="0">
                          <a:effectLst/>
                        </a:rPr>
                        <a:t>Total</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nchor="ctr"/>
                </a:tc>
                <a:tc>
                  <a:txBody>
                    <a:bodyPr/>
                    <a:lstStyle/>
                    <a:p>
                      <a:pPr indent="450215" algn="r">
                        <a:lnSpc>
                          <a:spcPct val="100000"/>
                        </a:lnSpc>
                        <a:spcBef>
                          <a:spcPts val="600"/>
                        </a:spcBef>
                        <a:spcAft>
                          <a:spcPts val="0"/>
                        </a:spcAft>
                      </a:pPr>
                      <a:r>
                        <a:rPr lang="es-EC" sz="1200" dirty="0">
                          <a:effectLst/>
                        </a:rPr>
                        <a:t>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r">
                        <a:lnSpc>
                          <a:spcPct val="100000"/>
                        </a:lnSpc>
                        <a:spcBef>
                          <a:spcPts val="600"/>
                        </a:spcBef>
                        <a:spcAft>
                          <a:spcPts val="0"/>
                        </a:spcAft>
                      </a:pPr>
                      <a:r>
                        <a:rPr lang="es-EC" sz="1200" dirty="0">
                          <a:effectLst/>
                        </a:rPr>
                        <a:t>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720" marR="46720" marT="0" marB="0"/>
                </a:tc>
                <a:tc>
                  <a:txBody>
                    <a:bodyPr/>
                    <a:lstStyle/>
                    <a:p>
                      <a:pPr indent="450215" algn="r">
                        <a:lnSpc>
                          <a:spcPct val="100000"/>
                        </a:lnSpc>
                        <a:spcBef>
                          <a:spcPts val="600"/>
                        </a:spcBef>
                        <a:spcAft>
                          <a:spcPts val="0"/>
                        </a:spcAft>
                      </a:pPr>
                      <a:endParaRPr lang="es-EC" sz="1200" dirty="0">
                        <a:effectLst/>
                      </a:endParaRPr>
                    </a:p>
                    <a:p>
                      <a:pPr indent="450215" algn="r">
                        <a:lnSpc>
                          <a:spcPct val="100000"/>
                        </a:lnSpc>
                        <a:spcBef>
                          <a:spcPts val="600"/>
                        </a:spcBef>
                        <a:spcAft>
                          <a:spcPts val="0"/>
                        </a:spcAft>
                      </a:pPr>
                      <a:r>
                        <a:rPr lang="es-EC" sz="1200" dirty="0">
                          <a:effectLst/>
                        </a:rPr>
                        <a:t>$34,39</a:t>
                      </a:r>
                      <a:endParaRPr lang="es-EC" sz="1200" dirty="0"/>
                    </a:p>
                  </a:txBody>
                  <a:tcPr marL="46720" marR="46720" marT="0" marB="0"/>
                </a:tc>
                <a:extLst>
                  <a:ext uri="{0D108BD9-81ED-4DB2-BD59-A6C34878D82A}">
                    <a16:rowId xmlns="" xmlns:a16="http://schemas.microsoft.com/office/drawing/2014/main" val="881663518"/>
                  </a:ext>
                </a:extLst>
              </a:tr>
            </a:tbl>
          </a:graphicData>
        </a:graphic>
      </p:graphicFrame>
      <p:graphicFrame>
        <p:nvGraphicFramePr>
          <p:cNvPr id="5" name="Marcador de contenido 4">
            <a:extLst>
              <a:ext uri="{FF2B5EF4-FFF2-40B4-BE49-F238E27FC236}">
                <a16:creationId xmlns="" xmlns:a16="http://schemas.microsoft.com/office/drawing/2014/main" id="{A3555893-29CF-49A7-BB8F-CD6951079AD3}"/>
              </a:ext>
            </a:extLst>
          </p:cNvPr>
          <p:cNvGraphicFramePr>
            <a:graphicFrameLocks noGrp="1"/>
          </p:cNvGraphicFramePr>
          <p:nvPr>
            <p:ph sz="half" idx="2"/>
            <p:extLst>
              <p:ext uri="{D42A27DB-BD31-4B8C-83A1-F6EECF244321}">
                <p14:modId xmlns:p14="http://schemas.microsoft.com/office/powerpoint/2010/main" val="4113698559"/>
              </p:ext>
            </p:extLst>
          </p:nvPr>
        </p:nvGraphicFramePr>
        <p:xfrm>
          <a:off x="6153236" y="2179517"/>
          <a:ext cx="5547948" cy="3295962"/>
        </p:xfrm>
        <a:graphic>
          <a:graphicData uri="http://schemas.openxmlformats.org/drawingml/2006/table">
            <a:tbl>
              <a:tblPr firstRow="1" firstCol="1" bandRow="1">
                <a:tableStyleId>{BDBED569-4797-4DF1-A0F4-6AAB3CD982D8}</a:tableStyleId>
              </a:tblPr>
              <a:tblGrid>
                <a:gridCol w="1214286">
                  <a:extLst>
                    <a:ext uri="{9D8B030D-6E8A-4147-A177-3AD203B41FA5}">
                      <a16:colId xmlns="" xmlns:a16="http://schemas.microsoft.com/office/drawing/2014/main" val="3612214024"/>
                    </a:ext>
                  </a:extLst>
                </a:gridCol>
                <a:gridCol w="2158832">
                  <a:extLst>
                    <a:ext uri="{9D8B030D-6E8A-4147-A177-3AD203B41FA5}">
                      <a16:colId xmlns="" xmlns:a16="http://schemas.microsoft.com/office/drawing/2014/main" val="1294711867"/>
                    </a:ext>
                  </a:extLst>
                </a:gridCol>
                <a:gridCol w="953898">
                  <a:extLst>
                    <a:ext uri="{9D8B030D-6E8A-4147-A177-3AD203B41FA5}">
                      <a16:colId xmlns="" xmlns:a16="http://schemas.microsoft.com/office/drawing/2014/main" val="71011442"/>
                    </a:ext>
                  </a:extLst>
                </a:gridCol>
                <a:gridCol w="1220932">
                  <a:extLst>
                    <a:ext uri="{9D8B030D-6E8A-4147-A177-3AD203B41FA5}">
                      <a16:colId xmlns="" xmlns:a16="http://schemas.microsoft.com/office/drawing/2014/main" val="2688287310"/>
                    </a:ext>
                  </a:extLst>
                </a:gridCol>
              </a:tblGrid>
              <a:tr h="390339">
                <a:tc>
                  <a:txBody>
                    <a:bodyPr/>
                    <a:lstStyle/>
                    <a:p>
                      <a:pPr marL="0" indent="0" algn="ctr">
                        <a:lnSpc>
                          <a:spcPct val="100000"/>
                        </a:lnSpc>
                        <a:spcBef>
                          <a:spcPts val="600"/>
                        </a:spcBef>
                        <a:spcAft>
                          <a:spcPts val="0"/>
                        </a:spcAft>
                        <a:buFont typeface="Arial" panose="020B0604020202020204" pitchFamily="34" charset="0"/>
                        <a:buNone/>
                      </a:pPr>
                      <a:r>
                        <a:rPr lang="es-EC" sz="1200" b="1" dirty="0">
                          <a:effectLst/>
                        </a:rPr>
                        <a:t>Materiales</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200" dirty="0">
                          <a:effectLst/>
                        </a:rPr>
                        <a:t>Ítem</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200" dirty="0">
                          <a:effectLst/>
                        </a:rPr>
                        <a:t># de gallinas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200" dirty="0">
                          <a:effectLst/>
                        </a:rPr>
                        <a:t>Costo promedio mes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nchor="ctr"/>
                </a:tc>
                <a:extLst>
                  <a:ext uri="{0D108BD9-81ED-4DB2-BD59-A6C34878D82A}">
                    <a16:rowId xmlns="" xmlns:a16="http://schemas.microsoft.com/office/drawing/2014/main" val="2755643544"/>
                  </a:ext>
                </a:extLst>
              </a:tr>
              <a:tr h="182743">
                <a:tc rowSpan="3">
                  <a:txBody>
                    <a:bodyPr/>
                    <a:lstStyle/>
                    <a:p>
                      <a:pPr marL="0" indent="0" algn="l">
                        <a:lnSpc>
                          <a:spcPct val="100000"/>
                        </a:lnSpc>
                        <a:spcBef>
                          <a:spcPts val="600"/>
                        </a:spcBef>
                        <a:spcAft>
                          <a:spcPts val="0"/>
                        </a:spcAft>
                        <a:buFont typeface="Arial" panose="020B0604020202020204" pitchFamily="34" charset="0"/>
                        <a:buNone/>
                      </a:pPr>
                      <a:r>
                        <a:rPr lang="es-EC" sz="1200" b="1" dirty="0">
                          <a:effectLst/>
                        </a:rPr>
                        <a:t>Alimentos y bebidas</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nchor="ctr"/>
                </a:tc>
                <a:tc>
                  <a:txBody>
                    <a:bodyPr/>
                    <a:lstStyle/>
                    <a:p>
                      <a:pPr marL="0" indent="0" algn="l">
                        <a:lnSpc>
                          <a:spcPct val="100000"/>
                        </a:lnSpc>
                        <a:spcBef>
                          <a:spcPts val="600"/>
                        </a:spcBef>
                        <a:spcAft>
                          <a:spcPts val="0"/>
                        </a:spcAft>
                        <a:buFont typeface="Arial" panose="020B0604020202020204" pitchFamily="34" charset="0"/>
                        <a:buNone/>
                        <a:tabLst>
                          <a:tab pos="661670" algn="l"/>
                        </a:tabLst>
                      </a:pPr>
                      <a:r>
                        <a:rPr lang="es-EC" sz="1200" dirty="0">
                          <a:effectLst/>
                        </a:rPr>
                        <a:t>Maíz 1q</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l">
                        <a:lnSpc>
                          <a:spcPct val="100000"/>
                        </a:lnSpc>
                        <a:spcBef>
                          <a:spcPts val="600"/>
                        </a:spcBef>
                        <a:spcAft>
                          <a:spcPts val="0"/>
                        </a:spcAft>
                      </a:pPr>
                      <a:r>
                        <a:rPr lang="es-EC" sz="1200">
                          <a:effectLst/>
                        </a:rPr>
                        <a:t>1708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r">
                        <a:lnSpc>
                          <a:spcPct val="100000"/>
                        </a:lnSpc>
                        <a:spcBef>
                          <a:spcPts val="600"/>
                        </a:spcBef>
                        <a:spcAft>
                          <a:spcPts val="0"/>
                        </a:spcAft>
                      </a:pPr>
                      <a:r>
                        <a:rPr lang="es-EC" sz="1200">
                          <a:effectLst/>
                        </a:rPr>
                        <a:t> $458,85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nchor="ctr"/>
                </a:tc>
                <a:extLst>
                  <a:ext uri="{0D108BD9-81ED-4DB2-BD59-A6C34878D82A}">
                    <a16:rowId xmlns="" xmlns:a16="http://schemas.microsoft.com/office/drawing/2014/main" val="3044050084"/>
                  </a:ext>
                </a:extLst>
              </a:tr>
              <a:tr h="6156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tabLst>
                          <a:tab pos="661670" algn="l"/>
                        </a:tabLst>
                      </a:pPr>
                      <a:r>
                        <a:rPr lang="es-EC" sz="1200" dirty="0">
                          <a:effectLst/>
                        </a:rPr>
                        <a:t>Balanceado ponedoras 1q</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l">
                        <a:lnSpc>
                          <a:spcPct val="100000"/>
                        </a:lnSpc>
                        <a:spcBef>
                          <a:spcPts val="600"/>
                        </a:spcBef>
                        <a:spcAft>
                          <a:spcPts val="0"/>
                        </a:spcAft>
                      </a:pPr>
                      <a:r>
                        <a:rPr lang="es-EC" sz="1200">
                          <a:effectLst/>
                        </a:rPr>
                        <a:t>1708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r">
                        <a:lnSpc>
                          <a:spcPct val="100000"/>
                        </a:lnSpc>
                        <a:spcBef>
                          <a:spcPts val="600"/>
                        </a:spcBef>
                        <a:spcAft>
                          <a:spcPts val="0"/>
                        </a:spcAft>
                      </a:pPr>
                      <a:r>
                        <a:rPr lang="es-EC" sz="1200" dirty="0">
                          <a:effectLst/>
                        </a:rPr>
                        <a:t>$535,41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nchor="ctr"/>
                </a:tc>
                <a:extLst>
                  <a:ext uri="{0D108BD9-81ED-4DB2-BD59-A6C34878D82A}">
                    <a16:rowId xmlns="" xmlns:a16="http://schemas.microsoft.com/office/drawing/2014/main" val="3986826226"/>
                  </a:ext>
                </a:extLst>
              </a:tr>
              <a:tr h="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tabLst>
                          <a:tab pos="661670" algn="l"/>
                        </a:tabLst>
                      </a:pPr>
                      <a:r>
                        <a:rPr lang="es-EC" sz="1200" dirty="0">
                          <a:effectLst/>
                        </a:rPr>
                        <a:t>Suman</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a:lnSpc>
                          <a:spcPct val="100000"/>
                        </a:lnSpc>
                      </a:pPr>
                      <a:endParaRPr lang="es-EC" sz="1200">
                        <a:solidFill>
                          <a:srgbClr val="000000"/>
                        </a:solidFill>
                        <a:effectLst/>
                        <a:latin typeface="Calibri" panose="020F0502020204030204" pitchFamily="34" charset="0"/>
                        <a:cs typeface="Times New Roman" panose="02020603050405020304" pitchFamily="18" charset="0"/>
                      </a:endParaRPr>
                    </a:p>
                  </a:txBody>
                  <a:tcPr marL="62279" marR="62279" marT="0" marB="0"/>
                </a:tc>
                <a:tc>
                  <a:txBody>
                    <a:bodyPr/>
                    <a:lstStyle/>
                    <a:p>
                      <a:pPr indent="450215" algn="r">
                        <a:lnSpc>
                          <a:spcPct val="100000"/>
                        </a:lnSpc>
                        <a:spcBef>
                          <a:spcPts val="600"/>
                        </a:spcBef>
                        <a:spcAft>
                          <a:spcPts val="0"/>
                        </a:spcAft>
                      </a:pPr>
                      <a:r>
                        <a:rPr lang="es-EC" sz="1200" dirty="0">
                          <a:effectLst/>
                        </a:rPr>
                        <a:t>$994,26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extLst>
                  <a:ext uri="{0D108BD9-81ED-4DB2-BD59-A6C34878D82A}">
                    <a16:rowId xmlns="" xmlns:a16="http://schemas.microsoft.com/office/drawing/2014/main" val="3998138053"/>
                  </a:ext>
                </a:extLst>
              </a:tr>
              <a:tr h="212351">
                <a:tc rowSpan="9">
                  <a:txBody>
                    <a:bodyPr/>
                    <a:lstStyle/>
                    <a:p>
                      <a:pPr marL="0" indent="0" algn="l">
                        <a:lnSpc>
                          <a:spcPct val="100000"/>
                        </a:lnSpc>
                        <a:spcBef>
                          <a:spcPts val="600"/>
                        </a:spcBef>
                        <a:spcAft>
                          <a:spcPts val="0"/>
                        </a:spcAft>
                        <a:buFont typeface="Arial" panose="020B0604020202020204" pitchFamily="34" charset="0"/>
                        <a:buNone/>
                      </a:pPr>
                      <a:r>
                        <a:rPr lang="es-EC" sz="1200" b="1" dirty="0">
                          <a:effectLst/>
                        </a:rPr>
                        <a:t>Medicina</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nchor="ctr"/>
                </a:tc>
                <a:tc>
                  <a:txBody>
                    <a:bodyPr/>
                    <a:lstStyle/>
                    <a:p>
                      <a:pPr marL="0" indent="0" algn="l">
                        <a:lnSpc>
                          <a:spcPct val="100000"/>
                        </a:lnSpc>
                        <a:spcBef>
                          <a:spcPts val="600"/>
                        </a:spcBef>
                        <a:spcAft>
                          <a:spcPts val="0"/>
                        </a:spcAft>
                        <a:buFont typeface="Arial" panose="020B0604020202020204" pitchFamily="34" charset="0"/>
                        <a:buNone/>
                        <a:tabLst>
                          <a:tab pos="661670" algn="l"/>
                        </a:tabLst>
                      </a:pPr>
                      <a:r>
                        <a:rPr lang="es-EC" sz="1200" dirty="0">
                          <a:effectLst/>
                        </a:rPr>
                        <a:t>Carbonato de calcio 45kg</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l">
                        <a:lnSpc>
                          <a:spcPct val="100000"/>
                        </a:lnSpc>
                        <a:spcBef>
                          <a:spcPts val="600"/>
                        </a:spcBef>
                        <a:spcAft>
                          <a:spcPts val="0"/>
                        </a:spcAft>
                      </a:pPr>
                      <a:r>
                        <a:rPr lang="es-EC" sz="1200">
                          <a:effectLst/>
                        </a:rPr>
                        <a:t>1708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r">
                        <a:lnSpc>
                          <a:spcPct val="100000"/>
                        </a:lnSpc>
                        <a:spcBef>
                          <a:spcPts val="600"/>
                        </a:spcBef>
                        <a:spcAft>
                          <a:spcPts val="0"/>
                        </a:spcAft>
                      </a:pPr>
                      <a:r>
                        <a:rPr lang="es-EC" sz="1200" dirty="0">
                          <a:effectLst/>
                        </a:rPr>
                        <a:t> $8,26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nchor="ctr"/>
                </a:tc>
                <a:extLst>
                  <a:ext uri="{0D108BD9-81ED-4DB2-BD59-A6C34878D82A}">
                    <a16:rowId xmlns="" xmlns:a16="http://schemas.microsoft.com/office/drawing/2014/main" val="2600993520"/>
                  </a:ext>
                </a:extLst>
              </a:tr>
              <a:tr h="182743">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tabLst>
                          <a:tab pos="661670" algn="l"/>
                        </a:tabLst>
                      </a:pPr>
                      <a:r>
                        <a:rPr lang="es-EC" sz="1200" dirty="0">
                          <a:effectLst/>
                        </a:rPr>
                        <a:t>Viruta de madera 1q</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l">
                        <a:lnSpc>
                          <a:spcPct val="100000"/>
                        </a:lnSpc>
                        <a:spcBef>
                          <a:spcPts val="600"/>
                        </a:spcBef>
                        <a:spcAft>
                          <a:spcPts val="0"/>
                        </a:spcAft>
                      </a:pPr>
                      <a:r>
                        <a:rPr lang="es-EC" sz="1200">
                          <a:effectLst/>
                        </a:rPr>
                        <a:t>1708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r">
                        <a:lnSpc>
                          <a:spcPct val="100000"/>
                        </a:lnSpc>
                        <a:spcBef>
                          <a:spcPts val="600"/>
                        </a:spcBef>
                        <a:spcAft>
                          <a:spcPts val="0"/>
                        </a:spcAft>
                      </a:pPr>
                      <a:r>
                        <a:rPr lang="es-EC" sz="1200">
                          <a:effectLst/>
                        </a:rPr>
                        <a:t> $71,68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nchor="ctr"/>
                </a:tc>
                <a:extLst>
                  <a:ext uri="{0D108BD9-81ED-4DB2-BD59-A6C34878D82A}">
                    <a16:rowId xmlns="" xmlns:a16="http://schemas.microsoft.com/office/drawing/2014/main" val="129894840"/>
                  </a:ext>
                </a:extLst>
              </a:tr>
              <a:tr h="182743">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tabLst>
                          <a:tab pos="661670" algn="l"/>
                        </a:tabLst>
                      </a:pPr>
                      <a:r>
                        <a:rPr lang="es-EC" sz="1200" dirty="0">
                          <a:effectLst/>
                        </a:rPr>
                        <a:t>Amino-VIT 450ml</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l">
                        <a:lnSpc>
                          <a:spcPct val="100000"/>
                        </a:lnSpc>
                        <a:spcBef>
                          <a:spcPts val="600"/>
                        </a:spcBef>
                        <a:spcAft>
                          <a:spcPts val="0"/>
                        </a:spcAft>
                      </a:pPr>
                      <a:r>
                        <a:rPr lang="es-EC" sz="1200">
                          <a:effectLst/>
                        </a:rPr>
                        <a:t>1708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r">
                        <a:lnSpc>
                          <a:spcPct val="100000"/>
                        </a:lnSpc>
                        <a:spcBef>
                          <a:spcPts val="600"/>
                        </a:spcBef>
                        <a:spcAft>
                          <a:spcPts val="0"/>
                        </a:spcAft>
                      </a:pPr>
                      <a:r>
                        <a:rPr lang="es-EC" sz="1200">
                          <a:effectLst/>
                        </a:rPr>
                        <a:t> $89,16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nchor="ctr"/>
                </a:tc>
                <a:extLst>
                  <a:ext uri="{0D108BD9-81ED-4DB2-BD59-A6C34878D82A}">
                    <a16:rowId xmlns="" xmlns:a16="http://schemas.microsoft.com/office/drawing/2014/main" val="4294491546"/>
                  </a:ext>
                </a:extLst>
              </a:tr>
              <a:tr h="22080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tabLst>
                          <a:tab pos="661670" algn="l"/>
                        </a:tabLst>
                      </a:pPr>
                      <a:r>
                        <a:rPr lang="es-EC" sz="1200" dirty="0">
                          <a:effectLst/>
                        </a:rPr>
                        <a:t>Complejo B oral 125ml</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l">
                        <a:lnSpc>
                          <a:spcPct val="100000"/>
                        </a:lnSpc>
                        <a:spcBef>
                          <a:spcPts val="600"/>
                        </a:spcBef>
                        <a:spcAft>
                          <a:spcPts val="0"/>
                        </a:spcAft>
                      </a:pPr>
                      <a:r>
                        <a:rPr lang="es-EC" sz="1200">
                          <a:effectLst/>
                        </a:rPr>
                        <a:t>1708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r">
                        <a:lnSpc>
                          <a:spcPct val="100000"/>
                        </a:lnSpc>
                        <a:spcBef>
                          <a:spcPts val="600"/>
                        </a:spcBef>
                        <a:spcAft>
                          <a:spcPts val="0"/>
                        </a:spcAft>
                      </a:pPr>
                      <a:r>
                        <a:rPr lang="es-EC" sz="1200">
                          <a:effectLst/>
                        </a:rPr>
                        <a:t> $0,19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nchor="ctr"/>
                </a:tc>
                <a:extLst>
                  <a:ext uri="{0D108BD9-81ED-4DB2-BD59-A6C34878D82A}">
                    <a16:rowId xmlns="" xmlns:a16="http://schemas.microsoft.com/office/drawing/2014/main" val="2213532150"/>
                  </a:ext>
                </a:extLst>
              </a:tr>
              <a:tr h="253542">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tabLst>
                          <a:tab pos="661670" algn="l"/>
                        </a:tabLst>
                      </a:pPr>
                      <a:r>
                        <a:rPr lang="es-EC" sz="1200" dirty="0">
                          <a:effectLst/>
                        </a:rPr>
                        <a:t>Enrofloxacina 1000ml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l">
                        <a:lnSpc>
                          <a:spcPct val="100000"/>
                        </a:lnSpc>
                        <a:spcBef>
                          <a:spcPts val="600"/>
                        </a:spcBef>
                        <a:spcAft>
                          <a:spcPts val="0"/>
                        </a:spcAft>
                      </a:pPr>
                      <a:r>
                        <a:rPr lang="es-EC" sz="1200">
                          <a:effectLst/>
                        </a:rPr>
                        <a:t>1708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r">
                        <a:lnSpc>
                          <a:spcPct val="100000"/>
                        </a:lnSpc>
                        <a:spcBef>
                          <a:spcPts val="600"/>
                        </a:spcBef>
                        <a:spcAft>
                          <a:spcPts val="0"/>
                        </a:spcAft>
                      </a:pPr>
                      <a:r>
                        <a:rPr lang="es-EC" sz="1200">
                          <a:effectLst/>
                        </a:rPr>
                        <a:t> $1,56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nchor="ctr"/>
                </a:tc>
                <a:extLst>
                  <a:ext uri="{0D108BD9-81ED-4DB2-BD59-A6C34878D82A}">
                    <a16:rowId xmlns="" xmlns:a16="http://schemas.microsoft.com/office/drawing/2014/main" val="1816444375"/>
                  </a:ext>
                </a:extLst>
              </a:tr>
              <a:tr h="182743">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tabLst>
                          <a:tab pos="661670" algn="l"/>
                        </a:tabLst>
                      </a:pPr>
                      <a:r>
                        <a:rPr lang="es-EC" sz="1200" dirty="0">
                          <a:effectLst/>
                        </a:rPr>
                        <a:t>Oxitetraciclina500g</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l">
                        <a:lnSpc>
                          <a:spcPct val="100000"/>
                        </a:lnSpc>
                        <a:spcBef>
                          <a:spcPts val="600"/>
                        </a:spcBef>
                        <a:spcAft>
                          <a:spcPts val="0"/>
                        </a:spcAft>
                      </a:pPr>
                      <a:r>
                        <a:rPr lang="es-EC" sz="1200">
                          <a:effectLst/>
                        </a:rPr>
                        <a:t>1708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r">
                        <a:lnSpc>
                          <a:spcPct val="100000"/>
                        </a:lnSpc>
                        <a:spcBef>
                          <a:spcPts val="600"/>
                        </a:spcBef>
                        <a:spcAft>
                          <a:spcPts val="0"/>
                        </a:spcAft>
                      </a:pPr>
                      <a:r>
                        <a:rPr lang="es-EC" sz="1200">
                          <a:effectLst/>
                        </a:rPr>
                        <a:t> $21,03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nchor="ctr"/>
                </a:tc>
                <a:extLst>
                  <a:ext uri="{0D108BD9-81ED-4DB2-BD59-A6C34878D82A}">
                    <a16:rowId xmlns="" xmlns:a16="http://schemas.microsoft.com/office/drawing/2014/main" val="3616554417"/>
                  </a:ext>
                </a:extLst>
              </a:tr>
              <a:tr h="26731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tabLst>
                          <a:tab pos="661670" algn="l"/>
                        </a:tabLst>
                      </a:pPr>
                      <a:r>
                        <a:rPr lang="es-EC" sz="1200" dirty="0">
                          <a:effectLst/>
                        </a:rPr>
                        <a:t>Vitamina AD soluble100ml</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l">
                        <a:lnSpc>
                          <a:spcPct val="100000"/>
                        </a:lnSpc>
                        <a:spcBef>
                          <a:spcPts val="600"/>
                        </a:spcBef>
                        <a:spcAft>
                          <a:spcPts val="0"/>
                        </a:spcAft>
                      </a:pPr>
                      <a:r>
                        <a:rPr lang="es-EC" sz="1200">
                          <a:effectLst/>
                        </a:rPr>
                        <a:t>1708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r">
                        <a:lnSpc>
                          <a:spcPct val="100000"/>
                        </a:lnSpc>
                        <a:spcBef>
                          <a:spcPts val="600"/>
                        </a:spcBef>
                        <a:spcAft>
                          <a:spcPts val="0"/>
                        </a:spcAft>
                      </a:pPr>
                      <a:r>
                        <a:rPr lang="es-EC" sz="1200">
                          <a:effectLst/>
                        </a:rPr>
                        <a:t> $1,55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nchor="ctr"/>
                </a:tc>
                <a:extLst>
                  <a:ext uri="{0D108BD9-81ED-4DB2-BD59-A6C34878D82A}">
                    <a16:rowId xmlns="" xmlns:a16="http://schemas.microsoft.com/office/drawing/2014/main" val="4182047480"/>
                  </a:ext>
                </a:extLst>
              </a:tr>
              <a:tr h="277519">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tabLst>
                          <a:tab pos="661670" algn="l"/>
                        </a:tabLst>
                      </a:pPr>
                      <a:r>
                        <a:rPr lang="es-EC" sz="1200" dirty="0">
                          <a:effectLst/>
                        </a:rPr>
                        <a:t>Vacunas no bilis 500ml</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l">
                        <a:lnSpc>
                          <a:spcPct val="100000"/>
                        </a:lnSpc>
                        <a:spcBef>
                          <a:spcPts val="600"/>
                        </a:spcBef>
                        <a:spcAft>
                          <a:spcPts val="0"/>
                        </a:spcAft>
                      </a:pPr>
                      <a:r>
                        <a:rPr lang="es-EC" sz="1200">
                          <a:effectLst/>
                        </a:rPr>
                        <a:t>1708</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r">
                        <a:lnSpc>
                          <a:spcPct val="100000"/>
                        </a:lnSpc>
                        <a:spcBef>
                          <a:spcPts val="600"/>
                        </a:spcBef>
                        <a:spcAft>
                          <a:spcPts val="0"/>
                        </a:spcAft>
                      </a:pPr>
                      <a:r>
                        <a:rPr lang="es-EC" sz="1200">
                          <a:effectLst/>
                        </a:rPr>
                        <a:t> $7,34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nchor="ctr"/>
                </a:tc>
                <a:extLst>
                  <a:ext uri="{0D108BD9-81ED-4DB2-BD59-A6C34878D82A}">
                    <a16:rowId xmlns="" xmlns:a16="http://schemas.microsoft.com/office/drawing/2014/main" val="1372520149"/>
                  </a:ext>
                </a:extLst>
              </a:tr>
              <a:tr h="21105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tabLst>
                          <a:tab pos="661670" algn="l"/>
                        </a:tabLst>
                      </a:pPr>
                      <a:r>
                        <a:rPr lang="es-EC" sz="1200" dirty="0">
                          <a:effectLst/>
                        </a:rPr>
                        <a:t>Suman</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a:lnSpc>
                          <a:spcPct val="100000"/>
                        </a:lnSpc>
                      </a:pPr>
                      <a:endParaRPr lang="es-EC" sz="1200">
                        <a:solidFill>
                          <a:srgbClr val="000000"/>
                        </a:solidFill>
                        <a:effectLst/>
                        <a:latin typeface="Calibri" panose="020F0502020204030204" pitchFamily="34" charset="0"/>
                        <a:cs typeface="Times New Roman" panose="02020603050405020304" pitchFamily="18" charset="0"/>
                      </a:endParaRPr>
                    </a:p>
                  </a:txBody>
                  <a:tcPr marL="62279" marR="62279" marT="0" marB="0"/>
                </a:tc>
                <a:tc>
                  <a:txBody>
                    <a:bodyPr/>
                    <a:lstStyle/>
                    <a:p>
                      <a:pPr indent="450215" algn="r">
                        <a:lnSpc>
                          <a:spcPct val="100000"/>
                        </a:lnSpc>
                        <a:spcBef>
                          <a:spcPts val="600"/>
                        </a:spcBef>
                        <a:spcAft>
                          <a:spcPts val="0"/>
                        </a:spcAft>
                      </a:pPr>
                      <a:r>
                        <a:rPr lang="es-EC" sz="1200" dirty="0">
                          <a:effectLst/>
                        </a:rPr>
                        <a:t>$200,77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nchor="ctr"/>
                </a:tc>
                <a:extLst>
                  <a:ext uri="{0D108BD9-81ED-4DB2-BD59-A6C34878D82A}">
                    <a16:rowId xmlns="" xmlns:a16="http://schemas.microsoft.com/office/drawing/2014/main" val="2919516296"/>
                  </a:ext>
                </a:extLst>
              </a:tr>
              <a:tr h="217276">
                <a:tc>
                  <a:txBody>
                    <a:bodyPr/>
                    <a:lstStyle/>
                    <a:p>
                      <a:pPr indent="450215" algn="l">
                        <a:lnSpc>
                          <a:spcPct val="100000"/>
                        </a:lnSpc>
                        <a:spcBef>
                          <a:spcPts val="600"/>
                        </a:spcBef>
                        <a:spcAft>
                          <a:spcPts val="0"/>
                        </a:spcAft>
                      </a:pPr>
                      <a:r>
                        <a:rPr lang="es-EC" sz="1200">
                          <a:effectLst/>
                        </a:rPr>
                        <a:t>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marL="0" indent="0" algn="l">
                        <a:lnSpc>
                          <a:spcPct val="100000"/>
                        </a:lnSpc>
                        <a:spcBef>
                          <a:spcPts val="600"/>
                        </a:spcBef>
                        <a:spcAft>
                          <a:spcPts val="0"/>
                        </a:spcAft>
                        <a:buFont typeface="Arial" panose="020B0604020202020204" pitchFamily="34" charset="0"/>
                        <a:buNone/>
                        <a:tabLst>
                          <a:tab pos="661670" algn="l"/>
                        </a:tabLst>
                      </a:pPr>
                      <a:r>
                        <a:rPr lang="es-EC" sz="1200" dirty="0">
                          <a:effectLst/>
                        </a:rPr>
                        <a:t>Total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l">
                        <a:lnSpc>
                          <a:spcPct val="100000"/>
                        </a:lnSpc>
                        <a:spcBef>
                          <a:spcPts val="600"/>
                        </a:spcBef>
                        <a:spcAft>
                          <a:spcPts val="0"/>
                        </a:spcAft>
                      </a:pPr>
                      <a:r>
                        <a:rPr lang="es-EC" sz="1200">
                          <a:effectLst/>
                        </a:rPr>
                        <a:t>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tc>
                <a:tc>
                  <a:txBody>
                    <a:bodyPr/>
                    <a:lstStyle/>
                    <a:p>
                      <a:pPr indent="450215" algn="r">
                        <a:lnSpc>
                          <a:spcPct val="100000"/>
                        </a:lnSpc>
                        <a:spcBef>
                          <a:spcPts val="600"/>
                        </a:spcBef>
                        <a:spcAft>
                          <a:spcPts val="0"/>
                        </a:spcAft>
                      </a:pPr>
                      <a:r>
                        <a:rPr lang="es-EC" sz="1200" dirty="0">
                          <a:effectLst/>
                        </a:rPr>
                        <a:t>$1.195.04</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279" marR="62279" marT="0" marB="0" anchor="ctr"/>
                </a:tc>
                <a:extLst>
                  <a:ext uri="{0D108BD9-81ED-4DB2-BD59-A6C34878D82A}">
                    <a16:rowId xmlns="" xmlns:a16="http://schemas.microsoft.com/office/drawing/2014/main" val="3080862405"/>
                  </a:ext>
                </a:extLst>
              </a:tr>
            </a:tbl>
          </a:graphicData>
        </a:graphic>
      </p:graphicFrame>
      <p:sp>
        <p:nvSpPr>
          <p:cNvPr id="3" name="Rectangle 1">
            <a:extLst>
              <a:ext uri="{FF2B5EF4-FFF2-40B4-BE49-F238E27FC236}">
                <a16:creationId xmlns="" xmlns:a16="http://schemas.microsoft.com/office/drawing/2014/main" id="{4436BC00-067A-479F-B4C9-698B97F1AA3F}"/>
              </a:ext>
            </a:extLst>
          </p:cNvPr>
          <p:cNvSpPr>
            <a:spLocks noChangeArrowheads="1"/>
          </p:cNvSpPr>
          <p:nvPr/>
        </p:nvSpPr>
        <p:spPr bwMode="auto">
          <a:xfrm>
            <a:off x="1563935" y="817983"/>
            <a:ext cx="28988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ctr" defTabSz="914400" rtl="0" eaLnBrk="0" fontAlgn="base" latinLnBrk="0" hangingPunct="0">
              <a:lnSpc>
                <a:spcPct val="100000"/>
              </a:lnSpc>
              <a:spcBef>
                <a:spcPct val="0"/>
              </a:spcBef>
              <a:spcAft>
                <a:spcPct val="0"/>
              </a:spcAft>
              <a:buClrTx/>
              <a:buSzTx/>
              <a:tabLst/>
            </a:pPr>
            <a:r>
              <a:rPr kumimoji="0" lang="es-EC" altLang="es-EC" sz="12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Costo promedio de materiales descartables Taller de Apicultura -IASA I</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 xmlns:a16="http://schemas.microsoft.com/office/drawing/2014/main" id="{40C803A7-C5F1-4564-AE6E-EB352E861421}"/>
              </a:ext>
            </a:extLst>
          </p:cNvPr>
          <p:cNvSpPr>
            <a:spLocks noChangeArrowheads="1"/>
          </p:cNvSpPr>
          <p:nvPr/>
        </p:nvSpPr>
        <p:spPr bwMode="auto">
          <a:xfrm>
            <a:off x="7308376" y="1531005"/>
            <a:ext cx="32514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661988" algn="l"/>
              </a:tabLst>
              <a:defRPr>
                <a:solidFill>
                  <a:schemeClr val="tx1"/>
                </a:solidFill>
                <a:latin typeface="Arial" panose="020B0604020202020204" pitchFamily="34" charset="0"/>
              </a:defRPr>
            </a:lvl1pPr>
            <a:lvl2pPr eaLnBrk="0" fontAlgn="base" hangingPunct="0">
              <a:spcBef>
                <a:spcPct val="0"/>
              </a:spcBef>
              <a:spcAft>
                <a:spcPct val="0"/>
              </a:spcAft>
              <a:tabLst>
                <a:tab pos="661988" algn="l"/>
              </a:tabLst>
              <a:defRPr>
                <a:solidFill>
                  <a:schemeClr val="tx1"/>
                </a:solidFill>
                <a:latin typeface="Arial" panose="020B0604020202020204" pitchFamily="34" charset="0"/>
              </a:defRPr>
            </a:lvl2pPr>
            <a:lvl3pPr eaLnBrk="0" fontAlgn="base" hangingPunct="0">
              <a:spcBef>
                <a:spcPct val="0"/>
              </a:spcBef>
              <a:spcAft>
                <a:spcPct val="0"/>
              </a:spcAft>
              <a:tabLst>
                <a:tab pos="661988" algn="l"/>
              </a:tabLst>
              <a:defRPr>
                <a:solidFill>
                  <a:schemeClr val="tx1"/>
                </a:solidFill>
                <a:latin typeface="Arial" panose="020B0604020202020204" pitchFamily="34" charset="0"/>
              </a:defRPr>
            </a:lvl3pPr>
            <a:lvl4pPr eaLnBrk="0" fontAlgn="base" hangingPunct="0">
              <a:spcBef>
                <a:spcPct val="0"/>
              </a:spcBef>
              <a:spcAft>
                <a:spcPct val="0"/>
              </a:spcAft>
              <a:tabLst>
                <a:tab pos="661988" algn="l"/>
              </a:tabLst>
              <a:defRPr>
                <a:solidFill>
                  <a:schemeClr val="tx1"/>
                </a:solidFill>
                <a:latin typeface="Arial" panose="020B0604020202020204" pitchFamily="34" charset="0"/>
              </a:defRPr>
            </a:lvl4pPr>
            <a:lvl5pPr eaLnBrk="0" fontAlgn="base" hangingPunct="0">
              <a:spcBef>
                <a:spcPct val="0"/>
              </a:spcBef>
              <a:spcAft>
                <a:spcPct val="0"/>
              </a:spcAft>
              <a:tabLst>
                <a:tab pos="661988" algn="l"/>
              </a:tabLst>
              <a:defRPr>
                <a:solidFill>
                  <a:schemeClr val="tx1"/>
                </a:solidFill>
                <a:latin typeface="Arial" panose="020B0604020202020204" pitchFamily="34" charset="0"/>
              </a:defRPr>
            </a:lvl5pPr>
            <a:lvl6pPr eaLnBrk="0" fontAlgn="base" hangingPunct="0">
              <a:spcBef>
                <a:spcPct val="0"/>
              </a:spcBef>
              <a:spcAft>
                <a:spcPct val="0"/>
              </a:spcAft>
              <a:tabLst>
                <a:tab pos="661988" algn="l"/>
              </a:tabLst>
              <a:defRPr>
                <a:solidFill>
                  <a:schemeClr val="tx1"/>
                </a:solidFill>
                <a:latin typeface="Arial" panose="020B0604020202020204" pitchFamily="34" charset="0"/>
              </a:defRPr>
            </a:lvl6pPr>
            <a:lvl7pPr eaLnBrk="0" fontAlgn="base" hangingPunct="0">
              <a:spcBef>
                <a:spcPct val="0"/>
              </a:spcBef>
              <a:spcAft>
                <a:spcPct val="0"/>
              </a:spcAft>
              <a:tabLst>
                <a:tab pos="661988" algn="l"/>
              </a:tabLst>
              <a:defRPr>
                <a:solidFill>
                  <a:schemeClr val="tx1"/>
                </a:solidFill>
                <a:latin typeface="Arial" panose="020B0604020202020204" pitchFamily="34" charset="0"/>
              </a:defRPr>
            </a:lvl7pPr>
            <a:lvl8pPr eaLnBrk="0" fontAlgn="base" hangingPunct="0">
              <a:spcBef>
                <a:spcPct val="0"/>
              </a:spcBef>
              <a:spcAft>
                <a:spcPct val="0"/>
              </a:spcAft>
              <a:tabLst>
                <a:tab pos="661988" algn="l"/>
              </a:tabLst>
              <a:defRPr>
                <a:solidFill>
                  <a:schemeClr val="tx1"/>
                </a:solidFill>
                <a:latin typeface="Arial" panose="020B0604020202020204" pitchFamily="34" charset="0"/>
              </a:defRPr>
            </a:lvl8pPr>
            <a:lvl9pPr eaLnBrk="0" fontAlgn="base" hangingPunct="0">
              <a:spcBef>
                <a:spcPct val="0"/>
              </a:spcBef>
              <a:spcAft>
                <a:spcPct val="0"/>
              </a:spcAft>
              <a:tabLst>
                <a:tab pos="661988" algn="l"/>
              </a:tabLst>
              <a:defRPr>
                <a:solidFill>
                  <a:schemeClr val="tx1"/>
                </a:solidFill>
                <a:latin typeface="Arial" panose="020B0604020202020204" pitchFamily="34" charset="0"/>
              </a:defRPr>
            </a:lvl9pPr>
          </a:lstStyle>
          <a:p>
            <a:pPr marR="0" lvl="0" indent="0" algn="ctr" defTabSz="914400" rtl="0" eaLnBrk="0" fontAlgn="base" latinLnBrk="0" hangingPunct="0">
              <a:lnSpc>
                <a:spcPct val="100000"/>
              </a:lnSpc>
              <a:spcBef>
                <a:spcPct val="0"/>
              </a:spcBef>
              <a:spcAft>
                <a:spcPct val="0"/>
              </a:spcAft>
              <a:buClrTx/>
              <a:buSzTx/>
              <a:tabLst>
                <a:tab pos="661988" algn="l"/>
              </a:tabLst>
            </a:pPr>
            <a:r>
              <a:rPr kumimoji="0" lang="es-EC" altLang="es-EC" sz="12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Costo promedio de materiales descartables Taller de Avicultura-IASA I</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15396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2" name="Marcador de contenido 1">
            <a:extLst>
              <a:ext uri="{FF2B5EF4-FFF2-40B4-BE49-F238E27FC236}">
                <a16:creationId xmlns="" xmlns:a16="http://schemas.microsoft.com/office/drawing/2014/main" id="{6B8D76E2-562C-417E-933D-832D23C85CF9}"/>
              </a:ext>
            </a:extLst>
          </p:cNvPr>
          <p:cNvGraphicFramePr>
            <a:graphicFrameLocks noGrp="1"/>
          </p:cNvGraphicFramePr>
          <p:nvPr>
            <p:ph sz="half" idx="1"/>
            <p:extLst>
              <p:ext uri="{D42A27DB-BD31-4B8C-83A1-F6EECF244321}">
                <p14:modId xmlns:p14="http://schemas.microsoft.com/office/powerpoint/2010/main" val="2086006262"/>
              </p:ext>
            </p:extLst>
          </p:nvPr>
        </p:nvGraphicFramePr>
        <p:xfrm>
          <a:off x="710821" y="1617926"/>
          <a:ext cx="5193288" cy="3622148"/>
        </p:xfrm>
        <a:graphic>
          <a:graphicData uri="http://schemas.openxmlformats.org/drawingml/2006/table">
            <a:tbl>
              <a:tblPr firstRow="1" firstCol="1" bandRow="1">
                <a:tableStyleId>{BDBED569-4797-4DF1-A0F4-6AAB3CD982D8}</a:tableStyleId>
              </a:tblPr>
              <a:tblGrid>
                <a:gridCol w="1203167">
                  <a:extLst>
                    <a:ext uri="{9D8B030D-6E8A-4147-A177-3AD203B41FA5}">
                      <a16:colId xmlns="" xmlns:a16="http://schemas.microsoft.com/office/drawing/2014/main" val="671796249"/>
                    </a:ext>
                  </a:extLst>
                </a:gridCol>
                <a:gridCol w="2051355">
                  <a:extLst>
                    <a:ext uri="{9D8B030D-6E8A-4147-A177-3AD203B41FA5}">
                      <a16:colId xmlns="" xmlns:a16="http://schemas.microsoft.com/office/drawing/2014/main" val="1707260855"/>
                    </a:ext>
                  </a:extLst>
                </a:gridCol>
                <a:gridCol w="721279">
                  <a:extLst>
                    <a:ext uri="{9D8B030D-6E8A-4147-A177-3AD203B41FA5}">
                      <a16:colId xmlns="" xmlns:a16="http://schemas.microsoft.com/office/drawing/2014/main" val="2716380643"/>
                    </a:ext>
                  </a:extLst>
                </a:gridCol>
                <a:gridCol w="1217487">
                  <a:extLst>
                    <a:ext uri="{9D8B030D-6E8A-4147-A177-3AD203B41FA5}">
                      <a16:colId xmlns="" xmlns:a16="http://schemas.microsoft.com/office/drawing/2014/main" val="297914687"/>
                    </a:ext>
                  </a:extLst>
                </a:gridCol>
              </a:tblGrid>
              <a:tr h="439033">
                <a:tc>
                  <a:txBody>
                    <a:bodyPr/>
                    <a:lstStyle/>
                    <a:p>
                      <a:pPr marL="0" indent="0" algn="ctr">
                        <a:lnSpc>
                          <a:spcPct val="150000"/>
                        </a:lnSpc>
                        <a:spcBef>
                          <a:spcPts val="600"/>
                        </a:spcBef>
                        <a:spcAft>
                          <a:spcPts val="0"/>
                        </a:spcAft>
                        <a:buFont typeface="Arial" panose="020B0604020202020204" pitchFamily="34" charset="0"/>
                        <a:buNone/>
                      </a:pPr>
                      <a:r>
                        <a:rPr lang="es-EC" sz="1000" dirty="0">
                          <a:effectLst/>
                        </a:rPr>
                        <a:t>Materiales</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000" dirty="0">
                          <a:effectLst/>
                        </a:rPr>
                        <a:t>Ítem</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000" dirty="0">
                          <a:effectLst/>
                        </a:rPr>
                        <a:t># de ovejas</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000" dirty="0">
                          <a:effectLst/>
                        </a:rPr>
                        <a:t>Costo promedio mes</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extLst>
                  <a:ext uri="{0D108BD9-81ED-4DB2-BD59-A6C34878D82A}">
                    <a16:rowId xmlns="" xmlns:a16="http://schemas.microsoft.com/office/drawing/2014/main" val="642447874"/>
                  </a:ext>
                </a:extLst>
              </a:tr>
              <a:tr h="244855">
                <a:tc rowSpan="3">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Alimentos y bebidas</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Avena forrajera 1q</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ctr">
                        <a:lnSpc>
                          <a:spcPct val="150000"/>
                        </a:lnSpc>
                        <a:spcBef>
                          <a:spcPts val="600"/>
                        </a:spcBef>
                        <a:spcAft>
                          <a:spcPts val="0"/>
                        </a:spcAft>
                      </a:pPr>
                      <a:r>
                        <a:rPr lang="es-EC" sz="1000">
                          <a:effectLst/>
                        </a:rPr>
                        <a:t>77</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r">
                        <a:lnSpc>
                          <a:spcPct val="150000"/>
                        </a:lnSpc>
                        <a:spcBef>
                          <a:spcPts val="600"/>
                        </a:spcBef>
                        <a:spcAft>
                          <a:spcPts val="0"/>
                        </a:spcAft>
                      </a:pPr>
                      <a:r>
                        <a:rPr lang="es-EC" sz="1000">
                          <a:effectLst/>
                        </a:rPr>
                        <a:t> $110,88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extLst>
                  <a:ext uri="{0D108BD9-81ED-4DB2-BD59-A6C34878D82A}">
                    <a16:rowId xmlns="" xmlns:a16="http://schemas.microsoft.com/office/drawing/2014/main" val="4195963673"/>
                  </a:ext>
                </a:extLst>
              </a:tr>
              <a:tr h="24485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Ray gras perenne 100kl</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ctr">
                        <a:lnSpc>
                          <a:spcPct val="150000"/>
                        </a:lnSpc>
                        <a:spcBef>
                          <a:spcPts val="600"/>
                        </a:spcBef>
                        <a:spcAft>
                          <a:spcPts val="0"/>
                        </a:spcAft>
                      </a:pPr>
                      <a:r>
                        <a:rPr lang="es-EC" sz="1000">
                          <a:effectLst/>
                        </a:rPr>
                        <a:t>77</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r">
                        <a:lnSpc>
                          <a:spcPct val="150000"/>
                        </a:lnSpc>
                        <a:spcBef>
                          <a:spcPts val="600"/>
                        </a:spcBef>
                        <a:spcAft>
                          <a:spcPts val="0"/>
                        </a:spcAft>
                      </a:pPr>
                      <a:r>
                        <a:rPr lang="es-EC" sz="1000">
                          <a:effectLst/>
                        </a:rPr>
                        <a:t>$1.084,13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extLst>
                  <a:ext uri="{0D108BD9-81ED-4DB2-BD59-A6C34878D82A}">
                    <a16:rowId xmlns="" xmlns:a16="http://schemas.microsoft.com/office/drawing/2014/main" val="713005420"/>
                  </a:ext>
                </a:extLst>
              </a:tr>
              <a:tr h="24485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Suman</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ctr">
                        <a:lnSpc>
                          <a:spcPct val="150000"/>
                        </a:lnSpc>
                        <a:spcBef>
                          <a:spcPts val="600"/>
                        </a:spcBef>
                        <a:spcAft>
                          <a:spcPts val="0"/>
                        </a:spcAft>
                      </a:pPr>
                      <a:r>
                        <a:rPr lang="es-EC" sz="1000">
                          <a:effectLst/>
                        </a:rPr>
                        <a:t>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r">
                        <a:lnSpc>
                          <a:spcPct val="150000"/>
                        </a:lnSpc>
                        <a:spcBef>
                          <a:spcPts val="600"/>
                        </a:spcBef>
                        <a:spcAft>
                          <a:spcPts val="0"/>
                        </a:spcAft>
                      </a:pPr>
                      <a:r>
                        <a:rPr lang="es-EC" sz="1000">
                          <a:effectLst/>
                        </a:rPr>
                        <a:t>$1.195,01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extLst>
                  <a:ext uri="{0D108BD9-81ED-4DB2-BD59-A6C34878D82A}">
                    <a16:rowId xmlns="" xmlns:a16="http://schemas.microsoft.com/office/drawing/2014/main" val="3007216305"/>
                  </a:ext>
                </a:extLst>
              </a:tr>
              <a:tr h="244855">
                <a:tc rowSpan="9">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Medicina</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Favesal leche 20 kg</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ctr">
                        <a:lnSpc>
                          <a:spcPct val="150000"/>
                        </a:lnSpc>
                        <a:spcBef>
                          <a:spcPts val="600"/>
                        </a:spcBef>
                        <a:spcAft>
                          <a:spcPts val="0"/>
                        </a:spcAft>
                      </a:pPr>
                      <a:r>
                        <a:rPr lang="es-EC" sz="1000">
                          <a:effectLst/>
                        </a:rPr>
                        <a:t>77</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r">
                        <a:lnSpc>
                          <a:spcPct val="150000"/>
                        </a:lnSpc>
                        <a:spcBef>
                          <a:spcPts val="600"/>
                        </a:spcBef>
                        <a:spcAft>
                          <a:spcPts val="0"/>
                        </a:spcAft>
                      </a:pPr>
                      <a:r>
                        <a:rPr lang="es-EC" sz="1000">
                          <a:effectLst/>
                        </a:rPr>
                        <a:t>$5,85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extLst>
                  <a:ext uri="{0D108BD9-81ED-4DB2-BD59-A6C34878D82A}">
                    <a16:rowId xmlns="" xmlns:a16="http://schemas.microsoft.com/office/drawing/2014/main" val="2086200360"/>
                  </a:ext>
                </a:extLst>
              </a:tr>
              <a:tr h="24485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Fullmitex spray 100 ml</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ctr">
                        <a:lnSpc>
                          <a:spcPct val="150000"/>
                        </a:lnSpc>
                        <a:spcBef>
                          <a:spcPts val="600"/>
                        </a:spcBef>
                        <a:spcAft>
                          <a:spcPts val="0"/>
                        </a:spcAft>
                      </a:pPr>
                      <a:r>
                        <a:rPr lang="es-EC" sz="1000" dirty="0">
                          <a:effectLst/>
                        </a:rPr>
                        <a:t>77</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r">
                        <a:lnSpc>
                          <a:spcPct val="150000"/>
                        </a:lnSpc>
                        <a:spcBef>
                          <a:spcPts val="600"/>
                        </a:spcBef>
                        <a:spcAft>
                          <a:spcPts val="0"/>
                        </a:spcAft>
                      </a:pPr>
                      <a:r>
                        <a:rPr lang="es-EC" sz="1000">
                          <a:effectLst/>
                        </a:rPr>
                        <a:t> $41,58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extLst>
                  <a:ext uri="{0D108BD9-81ED-4DB2-BD59-A6C34878D82A}">
                    <a16:rowId xmlns="" xmlns:a16="http://schemas.microsoft.com/office/drawing/2014/main" val="1936786463"/>
                  </a:ext>
                </a:extLst>
              </a:tr>
              <a:tr h="24485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Vetalgina 100ml</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ctr">
                        <a:lnSpc>
                          <a:spcPct val="150000"/>
                        </a:lnSpc>
                        <a:spcBef>
                          <a:spcPts val="600"/>
                        </a:spcBef>
                        <a:spcAft>
                          <a:spcPts val="0"/>
                        </a:spcAft>
                      </a:pPr>
                      <a:r>
                        <a:rPr lang="es-EC" sz="1000">
                          <a:effectLst/>
                        </a:rPr>
                        <a:t>77</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r">
                        <a:lnSpc>
                          <a:spcPct val="150000"/>
                        </a:lnSpc>
                        <a:spcBef>
                          <a:spcPts val="600"/>
                        </a:spcBef>
                        <a:spcAft>
                          <a:spcPts val="0"/>
                        </a:spcAft>
                      </a:pPr>
                      <a:r>
                        <a:rPr lang="es-EC" sz="1000">
                          <a:effectLst/>
                        </a:rPr>
                        <a:t> $61,60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extLst>
                  <a:ext uri="{0D108BD9-81ED-4DB2-BD59-A6C34878D82A}">
                    <a16:rowId xmlns="" xmlns:a16="http://schemas.microsoft.com/office/drawing/2014/main" val="799518585"/>
                  </a:ext>
                </a:extLst>
              </a:tr>
              <a:tr h="24485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Tonofosfan 100 ml</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ctr">
                        <a:lnSpc>
                          <a:spcPct val="150000"/>
                        </a:lnSpc>
                        <a:spcBef>
                          <a:spcPts val="600"/>
                        </a:spcBef>
                        <a:spcAft>
                          <a:spcPts val="0"/>
                        </a:spcAft>
                      </a:pPr>
                      <a:r>
                        <a:rPr lang="es-EC" sz="1000">
                          <a:effectLst/>
                        </a:rPr>
                        <a:t>77</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r">
                        <a:lnSpc>
                          <a:spcPct val="150000"/>
                        </a:lnSpc>
                        <a:spcBef>
                          <a:spcPts val="600"/>
                        </a:spcBef>
                        <a:spcAft>
                          <a:spcPts val="0"/>
                        </a:spcAft>
                      </a:pPr>
                      <a:r>
                        <a:rPr lang="es-EC" sz="1000">
                          <a:effectLst/>
                        </a:rPr>
                        <a:t> $100,10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extLst>
                  <a:ext uri="{0D108BD9-81ED-4DB2-BD59-A6C34878D82A}">
                    <a16:rowId xmlns="" xmlns:a16="http://schemas.microsoft.com/office/drawing/2014/main" val="313563869"/>
                  </a:ext>
                </a:extLst>
              </a:tr>
              <a:tr h="24485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Shotapen 100 ml</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ctr">
                        <a:lnSpc>
                          <a:spcPct val="150000"/>
                        </a:lnSpc>
                        <a:spcBef>
                          <a:spcPts val="600"/>
                        </a:spcBef>
                        <a:spcAft>
                          <a:spcPts val="0"/>
                        </a:spcAft>
                      </a:pPr>
                      <a:r>
                        <a:rPr lang="es-EC" sz="1000">
                          <a:effectLst/>
                        </a:rPr>
                        <a:t>77</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r">
                        <a:lnSpc>
                          <a:spcPct val="150000"/>
                        </a:lnSpc>
                        <a:spcBef>
                          <a:spcPts val="600"/>
                        </a:spcBef>
                        <a:spcAft>
                          <a:spcPts val="0"/>
                        </a:spcAft>
                      </a:pPr>
                      <a:r>
                        <a:rPr lang="es-EC" sz="1000">
                          <a:effectLst/>
                        </a:rPr>
                        <a:t> $94,59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extLst>
                  <a:ext uri="{0D108BD9-81ED-4DB2-BD59-A6C34878D82A}">
                    <a16:rowId xmlns="" xmlns:a16="http://schemas.microsoft.com/office/drawing/2014/main" val="164923269"/>
                  </a:ext>
                </a:extLst>
              </a:tr>
              <a:tr h="24485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Seismín oral 500ml</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ctr">
                        <a:lnSpc>
                          <a:spcPct val="150000"/>
                        </a:lnSpc>
                        <a:spcBef>
                          <a:spcPts val="600"/>
                        </a:spcBef>
                        <a:spcAft>
                          <a:spcPts val="0"/>
                        </a:spcAft>
                      </a:pPr>
                      <a:r>
                        <a:rPr lang="es-EC" sz="1000">
                          <a:effectLst/>
                        </a:rPr>
                        <a:t>77</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r">
                        <a:lnSpc>
                          <a:spcPct val="150000"/>
                        </a:lnSpc>
                        <a:spcBef>
                          <a:spcPts val="600"/>
                        </a:spcBef>
                        <a:spcAft>
                          <a:spcPts val="0"/>
                        </a:spcAft>
                      </a:pPr>
                      <a:r>
                        <a:rPr lang="es-EC" sz="1000">
                          <a:effectLst/>
                        </a:rPr>
                        <a:t> $23,92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extLst>
                  <a:ext uri="{0D108BD9-81ED-4DB2-BD59-A6C34878D82A}">
                    <a16:rowId xmlns="" xmlns:a16="http://schemas.microsoft.com/office/drawing/2014/main" val="3180847233"/>
                  </a:ext>
                </a:extLst>
              </a:tr>
              <a:tr h="24485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Bensapen 100ml</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ctr">
                        <a:lnSpc>
                          <a:spcPct val="150000"/>
                        </a:lnSpc>
                        <a:spcBef>
                          <a:spcPts val="600"/>
                        </a:spcBef>
                        <a:spcAft>
                          <a:spcPts val="0"/>
                        </a:spcAft>
                      </a:pPr>
                      <a:r>
                        <a:rPr lang="es-EC" sz="1000">
                          <a:effectLst/>
                        </a:rPr>
                        <a:t>77</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r">
                        <a:lnSpc>
                          <a:spcPct val="150000"/>
                        </a:lnSpc>
                        <a:spcBef>
                          <a:spcPts val="600"/>
                        </a:spcBef>
                        <a:spcAft>
                          <a:spcPts val="0"/>
                        </a:spcAft>
                      </a:pPr>
                      <a:r>
                        <a:rPr lang="es-EC" sz="1000">
                          <a:effectLst/>
                        </a:rPr>
                        <a:t> $90,28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extLst>
                  <a:ext uri="{0D108BD9-81ED-4DB2-BD59-A6C34878D82A}">
                    <a16:rowId xmlns="" xmlns:a16="http://schemas.microsoft.com/office/drawing/2014/main" val="2812322196"/>
                  </a:ext>
                </a:extLst>
              </a:tr>
              <a:tr h="24485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Complejo B 200 ml</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ctr">
                        <a:lnSpc>
                          <a:spcPct val="150000"/>
                        </a:lnSpc>
                        <a:spcBef>
                          <a:spcPts val="600"/>
                        </a:spcBef>
                        <a:spcAft>
                          <a:spcPts val="0"/>
                        </a:spcAft>
                      </a:pPr>
                      <a:r>
                        <a:rPr lang="es-EC" sz="1000">
                          <a:effectLst/>
                        </a:rPr>
                        <a:t>77</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r">
                        <a:lnSpc>
                          <a:spcPct val="150000"/>
                        </a:lnSpc>
                        <a:spcBef>
                          <a:spcPts val="600"/>
                        </a:spcBef>
                        <a:spcAft>
                          <a:spcPts val="0"/>
                        </a:spcAft>
                      </a:pPr>
                      <a:r>
                        <a:rPr lang="es-EC" sz="1000">
                          <a:effectLst/>
                        </a:rPr>
                        <a:t> $9,07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extLst>
                  <a:ext uri="{0D108BD9-81ED-4DB2-BD59-A6C34878D82A}">
                    <a16:rowId xmlns="" xmlns:a16="http://schemas.microsoft.com/office/drawing/2014/main" val="226333374"/>
                  </a:ext>
                </a:extLst>
              </a:tr>
              <a:tr h="24485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Suman</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ctr">
                        <a:lnSpc>
                          <a:spcPct val="150000"/>
                        </a:lnSpc>
                        <a:spcBef>
                          <a:spcPts val="600"/>
                        </a:spcBef>
                        <a:spcAft>
                          <a:spcPts val="0"/>
                        </a:spcAft>
                      </a:pPr>
                      <a:r>
                        <a:rPr lang="es-EC" sz="1000">
                          <a:effectLst/>
                        </a:rPr>
                        <a:t>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a:txBody>
                    <a:bodyPr/>
                    <a:lstStyle/>
                    <a:p>
                      <a:pPr indent="450215" algn="r">
                        <a:lnSpc>
                          <a:spcPct val="150000"/>
                        </a:lnSpc>
                        <a:spcBef>
                          <a:spcPts val="600"/>
                        </a:spcBef>
                        <a:spcAft>
                          <a:spcPts val="0"/>
                        </a:spcAft>
                      </a:pPr>
                      <a:r>
                        <a:rPr lang="es-EC" sz="1000" dirty="0">
                          <a:effectLst/>
                        </a:rPr>
                        <a:t>$426.99</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extLst>
                  <a:ext uri="{0D108BD9-81ED-4DB2-BD59-A6C34878D82A}">
                    <a16:rowId xmlns="" xmlns:a16="http://schemas.microsoft.com/office/drawing/2014/main" val="2547261673"/>
                  </a:ext>
                </a:extLst>
              </a:tr>
              <a:tr h="244855">
                <a:tc>
                  <a:txBody>
                    <a:bodyPr/>
                    <a:lstStyle/>
                    <a:p>
                      <a:pPr indent="450215" algn="l">
                        <a:lnSpc>
                          <a:spcPct val="150000"/>
                        </a:lnSpc>
                        <a:spcBef>
                          <a:spcPts val="600"/>
                        </a:spcBef>
                        <a:spcAft>
                          <a:spcPts val="0"/>
                        </a:spcAft>
                      </a:pPr>
                      <a:r>
                        <a:rPr lang="es-EC" sz="1000" dirty="0">
                          <a:effectLst/>
                        </a:rPr>
                        <a:t>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tc>
                <a:tc gridSpan="2">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Total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52802" marR="52802" marT="0" marB="0" anchor="ctr"/>
                </a:tc>
                <a:tc hMerge="1">
                  <a:txBody>
                    <a:bodyPr/>
                    <a:lstStyle/>
                    <a:p>
                      <a:endParaRPr lang="es-EC"/>
                    </a:p>
                  </a:txBody>
                  <a:tcPr/>
                </a:tc>
                <a:tc>
                  <a:txBody>
                    <a:bodyPr/>
                    <a:lstStyle/>
                    <a:p>
                      <a:pPr algn="r"/>
                      <a:r>
                        <a:rPr lang="es-EC" sz="1000" dirty="0">
                          <a:effectLst/>
                        </a:rPr>
                        <a:t> $1622.00</a:t>
                      </a:r>
                      <a:endParaRPr lang="es-EC" dirty="0"/>
                    </a:p>
                  </a:txBody>
                  <a:tcPr marL="52802" marR="52802" marT="0" marB="0" anchor="ctr"/>
                </a:tc>
                <a:extLst>
                  <a:ext uri="{0D108BD9-81ED-4DB2-BD59-A6C34878D82A}">
                    <a16:rowId xmlns="" xmlns:a16="http://schemas.microsoft.com/office/drawing/2014/main" val="4064703667"/>
                  </a:ext>
                </a:extLst>
              </a:tr>
            </a:tbl>
          </a:graphicData>
        </a:graphic>
      </p:graphicFrame>
      <p:graphicFrame>
        <p:nvGraphicFramePr>
          <p:cNvPr id="5" name="Marcador de contenido 4">
            <a:extLst>
              <a:ext uri="{FF2B5EF4-FFF2-40B4-BE49-F238E27FC236}">
                <a16:creationId xmlns="" xmlns:a16="http://schemas.microsoft.com/office/drawing/2014/main" id="{C29464D1-4729-4F31-8859-67997AA82C51}"/>
              </a:ext>
            </a:extLst>
          </p:cNvPr>
          <p:cNvGraphicFramePr>
            <a:graphicFrameLocks noGrp="1"/>
          </p:cNvGraphicFramePr>
          <p:nvPr>
            <p:ph sz="half" idx="2"/>
            <p:extLst>
              <p:ext uri="{D42A27DB-BD31-4B8C-83A1-F6EECF244321}">
                <p14:modId xmlns:p14="http://schemas.microsoft.com/office/powerpoint/2010/main" val="2953158961"/>
              </p:ext>
            </p:extLst>
          </p:nvPr>
        </p:nvGraphicFramePr>
        <p:xfrm>
          <a:off x="6568140" y="1004450"/>
          <a:ext cx="5181601" cy="3622143"/>
        </p:xfrm>
        <a:graphic>
          <a:graphicData uri="http://schemas.openxmlformats.org/drawingml/2006/table">
            <a:tbl>
              <a:tblPr firstRow="1" firstCol="1" bandRow="1">
                <a:tableStyleId>{BDBED569-4797-4DF1-A0F4-6AAB3CD982D8}</a:tableStyleId>
              </a:tblPr>
              <a:tblGrid>
                <a:gridCol w="1018193">
                  <a:extLst>
                    <a:ext uri="{9D8B030D-6E8A-4147-A177-3AD203B41FA5}">
                      <a16:colId xmlns="" xmlns:a16="http://schemas.microsoft.com/office/drawing/2014/main" val="1288188339"/>
                    </a:ext>
                  </a:extLst>
                </a:gridCol>
                <a:gridCol w="2048987">
                  <a:extLst>
                    <a:ext uri="{9D8B030D-6E8A-4147-A177-3AD203B41FA5}">
                      <a16:colId xmlns="" xmlns:a16="http://schemas.microsoft.com/office/drawing/2014/main" val="2388228143"/>
                    </a:ext>
                  </a:extLst>
                </a:gridCol>
                <a:gridCol w="968991">
                  <a:extLst>
                    <a:ext uri="{9D8B030D-6E8A-4147-A177-3AD203B41FA5}">
                      <a16:colId xmlns="" xmlns:a16="http://schemas.microsoft.com/office/drawing/2014/main" val="2702434144"/>
                    </a:ext>
                  </a:extLst>
                </a:gridCol>
                <a:gridCol w="1145430">
                  <a:extLst>
                    <a:ext uri="{9D8B030D-6E8A-4147-A177-3AD203B41FA5}">
                      <a16:colId xmlns="" xmlns:a16="http://schemas.microsoft.com/office/drawing/2014/main" val="1744037807"/>
                    </a:ext>
                  </a:extLst>
                </a:gridCol>
              </a:tblGrid>
              <a:tr h="321589">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latin typeface="+mj-lt"/>
                        </a:rPr>
                        <a:t>Materiales</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latin typeface="+mj-lt"/>
                        </a:rPr>
                        <a:t>Ítem</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latin typeface="+mj-lt"/>
                        </a:rPr>
                        <a:t># de lechones</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latin typeface="+mj-lt"/>
                        </a:rPr>
                        <a:t>Costo promedio mes</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extLst>
                  <a:ext uri="{0D108BD9-81ED-4DB2-BD59-A6C34878D82A}">
                    <a16:rowId xmlns="" xmlns:a16="http://schemas.microsoft.com/office/drawing/2014/main" val="755902211"/>
                  </a:ext>
                </a:extLst>
              </a:tr>
              <a:tr h="160794">
                <a:tc rowSpan="5">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Alimentos y bebidas</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Alimento, lechones 1q</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58</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dirty="0">
                          <a:effectLst/>
                          <a:latin typeface="+mj-lt"/>
                        </a:rPr>
                        <a:t> $88,16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extLst>
                  <a:ext uri="{0D108BD9-81ED-4DB2-BD59-A6C34878D82A}">
                    <a16:rowId xmlns="" xmlns:a16="http://schemas.microsoft.com/office/drawing/2014/main" val="4185712772"/>
                  </a:ext>
                </a:extLst>
              </a:tr>
              <a:tr h="17929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Balanceado, lactancia cerda 1q</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58</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 $145,79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extLst>
                  <a:ext uri="{0D108BD9-81ED-4DB2-BD59-A6C34878D82A}">
                    <a16:rowId xmlns="" xmlns:a16="http://schemas.microsoft.com/office/drawing/2014/main" val="1888017221"/>
                  </a:ext>
                </a:extLst>
              </a:tr>
              <a:tr h="2015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Balanceado, gestación cerda 1q</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58</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 $758,37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extLst>
                  <a:ext uri="{0D108BD9-81ED-4DB2-BD59-A6C34878D82A}">
                    <a16:rowId xmlns="" xmlns:a16="http://schemas.microsoft.com/office/drawing/2014/main" val="2526796020"/>
                  </a:ext>
                </a:extLst>
              </a:tr>
              <a:tr h="16333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Balanceado crecimiento cerdo 1q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58</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dirty="0">
                          <a:effectLst/>
                          <a:latin typeface="+mj-lt"/>
                        </a:rPr>
                        <a:t> $307,79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extLst>
                  <a:ext uri="{0D108BD9-81ED-4DB2-BD59-A6C34878D82A}">
                    <a16:rowId xmlns="" xmlns:a16="http://schemas.microsoft.com/office/drawing/2014/main" val="1964057557"/>
                  </a:ext>
                </a:extLst>
              </a:tr>
              <a:tr h="1607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Suman</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$1.300,12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extLst>
                  <a:ext uri="{0D108BD9-81ED-4DB2-BD59-A6C34878D82A}">
                    <a16:rowId xmlns="" xmlns:a16="http://schemas.microsoft.com/office/drawing/2014/main" val="2853641772"/>
                  </a:ext>
                </a:extLst>
              </a:tr>
              <a:tr h="160794">
                <a:tc rowSpan="12">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Medicina</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Micoplasma 20 ml</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b"/>
                </a:tc>
                <a:tc>
                  <a:txBody>
                    <a:bodyPr/>
                    <a:lstStyle/>
                    <a:p>
                      <a:pPr indent="450215" algn="r">
                        <a:lnSpc>
                          <a:spcPct val="100000"/>
                        </a:lnSpc>
                        <a:spcBef>
                          <a:spcPts val="600"/>
                        </a:spcBef>
                        <a:spcAft>
                          <a:spcPts val="0"/>
                        </a:spcAft>
                      </a:pPr>
                      <a:r>
                        <a:rPr lang="es-EC" sz="1000">
                          <a:effectLst/>
                          <a:latin typeface="+mj-lt"/>
                        </a:rPr>
                        <a:t>58</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$626,40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b"/>
                </a:tc>
                <a:extLst>
                  <a:ext uri="{0D108BD9-81ED-4DB2-BD59-A6C34878D82A}">
                    <a16:rowId xmlns="" xmlns:a16="http://schemas.microsoft.com/office/drawing/2014/main" val="1998795212"/>
                  </a:ext>
                </a:extLst>
              </a:tr>
              <a:tr h="179352">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Vacuna cólera porcina 100ml</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b"/>
                </a:tc>
                <a:tc>
                  <a:txBody>
                    <a:bodyPr/>
                    <a:lstStyle/>
                    <a:p>
                      <a:pPr indent="450215" algn="r">
                        <a:lnSpc>
                          <a:spcPct val="100000"/>
                        </a:lnSpc>
                        <a:spcBef>
                          <a:spcPts val="600"/>
                        </a:spcBef>
                        <a:spcAft>
                          <a:spcPts val="0"/>
                        </a:spcAft>
                      </a:pPr>
                      <a:r>
                        <a:rPr lang="es-EC" sz="1000">
                          <a:effectLst/>
                          <a:latin typeface="+mj-lt"/>
                        </a:rPr>
                        <a:t>58</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 $27,84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b"/>
                </a:tc>
                <a:extLst>
                  <a:ext uri="{0D108BD9-81ED-4DB2-BD59-A6C34878D82A}">
                    <a16:rowId xmlns="" xmlns:a16="http://schemas.microsoft.com/office/drawing/2014/main" val="297216203"/>
                  </a:ext>
                </a:extLst>
              </a:tr>
              <a:tr h="1607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Sultrivet 100ml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b"/>
                </a:tc>
                <a:tc>
                  <a:txBody>
                    <a:bodyPr/>
                    <a:lstStyle/>
                    <a:p>
                      <a:pPr indent="450215" algn="r">
                        <a:lnSpc>
                          <a:spcPct val="100000"/>
                        </a:lnSpc>
                        <a:spcBef>
                          <a:spcPts val="600"/>
                        </a:spcBef>
                        <a:spcAft>
                          <a:spcPts val="0"/>
                        </a:spcAft>
                      </a:pPr>
                      <a:r>
                        <a:rPr lang="es-EC" sz="1000">
                          <a:effectLst/>
                          <a:latin typeface="+mj-lt"/>
                        </a:rPr>
                        <a:t>58</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 $43,01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b"/>
                </a:tc>
                <a:extLst>
                  <a:ext uri="{0D108BD9-81ED-4DB2-BD59-A6C34878D82A}">
                    <a16:rowId xmlns="" xmlns:a16="http://schemas.microsoft.com/office/drawing/2014/main" val="114891525"/>
                  </a:ext>
                </a:extLst>
              </a:tr>
              <a:tr h="1607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Vacuna peste porcina 10ml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b"/>
                </a:tc>
                <a:tc>
                  <a:txBody>
                    <a:bodyPr/>
                    <a:lstStyle/>
                    <a:p>
                      <a:pPr indent="450215" algn="r">
                        <a:lnSpc>
                          <a:spcPct val="100000"/>
                        </a:lnSpc>
                        <a:spcBef>
                          <a:spcPts val="600"/>
                        </a:spcBef>
                        <a:spcAft>
                          <a:spcPts val="0"/>
                        </a:spcAft>
                      </a:pPr>
                      <a:r>
                        <a:rPr lang="es-EC" sz="1000">
                          <a:effectLst/>
                          <a:latin typeface="+mj-lt"/>
                        </a:rPr>
                        <a:t>58</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 $79,69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b"/>
                </a:tc>
                <a:extLst>
                  <a:ext uri="{0D108BD9-81ED-4DB2-BD59-A6C34878D82A}">
                    <a16:rowId xmlns="" xmlns:a16="http://schemas.microsoft.com/office/drawing/2014/main" val="3749739996"/>
                  </a:ext>
                </a:extLst>
              </a:tr>
              <a:tr h="1607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Ferro 100 x 100 ml.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b"/>
                </a:tc>
                <a:tc>
                  <a:txBody>
                    <a:bodyPr/>
                    <a:lstStyle/>
                    <a:p>
                      <a:pPr indent="450215" algn="r">
                        <a:lnSpc>
                          <a:spcPct val="100000"/>
                        </a:lnSpc>
                        <a:spcBef>
                          <a:spcPts val="600"/>
                        </a:spcBef>
                        <a:spcAft>
                          <a:spcPts val="0"/>
                        </a:spcAft>
                      </a:pPr>
                      <a:r>
                        <a:rPr lang="es-EC" sz="1000">
                          <a:effectLst/>
                          <a:latin typeface="+mj-lt"/>
                        </a:rPr>
                        <a:t>58</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 $13,83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b"/>
                </a:tc>
                <a:extLst>
                  <a:ext uri="{0D108BD9-81ED-4DB2-BD59-A6C34878D82A}">
                    <a16:rowId xmlns="" xmlns:a16="http://schemas.microsoft.com/office/drawing/2014/main" val="3626474499"/>
                  </a:ext>
                </a:extLst>
              </a:tr>
              <a:tr h="1607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Vetalgina 100 ml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b"/>
                </a:tc>
                <a:tc>
                  <a:txBody>
                    <a:bodyPr/>
                    <a:lstStyle/>
                    <a:p>
                      <a:pPr indent="450215" algn="r">
                        <a:lnSpc>
                          <a:spcPct val="100000"/>
                        </a:lnSpc>
                        <a:spcBef>
                          <a:spcPts val="600"/>
                        </a:spcBef>
                        <a:spcAft>
                          <a:spcPts val="0"/>
                        </a:spcAft>
                      </a:pPr>
                      <a:r>
                        <a:rPr lang="es-EC" sz="1000">
                          <a:effectLst/>
                          <a:latin typeface="+mj-lt"/>
                        </a:rPr>
                        <a:t>58</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 $43,24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b"/>
                </a:tc>
                <a:extLst>
                  <a:ext uri="{0D108BD9-81ED-4DB2-BD59-A6C34878D82A}">
                    <a16:rowId xmlns="" xmlns:a16="http://schemas.microsoft.com/office/drawing/2014/main" val="4107700179"/>
                  </a:ext>
                </a:extLst>
              </a:tr>
              <a:tr h="1607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Diclofenaco 100 ml.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b"/>
                </a:tc>
                <a:tc>
                  <a:txBody>
                    <a:bodyPr/>
                    <a:lstStyle/>
                    <a:p>
                      <a:pPr indent="450215" algn="r">
                        <a:lnSpc>
                          <a:spcPct val="100000"/>
                        </a:lnSpc>
                        <a:spcBef>
                          <a:spcPts val="600"/>
                        </a:spcBef>
                        <a:spcAft>
                          <a:spcPts val="0"/>
                        </a:spcAft>
                      </a:pPr>
                      <a:r>
                        <a:rPr lang="es-EC" sz="1000">
                          <a:effectLst/>
                          <a:latin typeface="+mj-lt"/>
                        </a:rPr>
                        <a:t>58</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 $125,16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b"/>
                </a:tc>
                <a:extLst>
                  <a:ext uri="{0D108BD9-81ED-4DB2-BD59-A6C34878D82A}">
                    <a16:rowId xmlns="" xmlns:a16="http://schemas.microsoft.com/office/drawing/2014/main" val="3275197040"/>
                  </a:ext>
                </a:extLst>
              </a:tr>
              <a:tr h="1607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Levalif 500 ml.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58</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 $8,71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b"/>
                </a:tc>
                <a:extLst>
                  <a:ext uri="{0D108BD9-81ED-4DB2-BD59-A6C34878D82A}">
                    <a16:rowId xmlns="" xmlns:a16="http://schemas.microsoft.com/office/drawing/2014/main" val="2723180457"/>
                  </a:ext>
                </a:extLst>
              </a:tr>
              <a:tr h="1607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Androstar plus 500g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58</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 $1,77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extLst>
                  <a:ext uri="{0D108BD9-81ED-4DB2-BD59-A6C34878D82A}">
                    <a16:rowId xmlns="" xmlns:a16="http://schemas.microsoft.com/office/drawing/2014/main" val="2963481681"/>
                  </a:ext>
                </a:extLst>
              </a:tr>
              <a:tr h="1607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Oxitetraciclina 500ml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58</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 $7,31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extLst>
                  <a:ext uri="{0D108BD9-81ED-4DB2-BD59-A6C34878D82A}">
                    <a16:rowId xmlns="" xmlns:a16="http://schemas.microsoft.com/office/drawing/2014/main" val="1746277768"/>
                  </a:ext>
                </a:extLst>
              </a:tr>
              <a:tr h="1607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Vitaminas AD 500ml</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58</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 $42,94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extLst>
                  <a:ext uri="{0D108BD9-81ED-4DB2-BD59-A6C34878D82A}">
                    <a16:rowId xmlns="" xmlns:a16="http://schemas.microsoft.com/office/drawing/2014/main" val="1832998976"/>
                  </a:ext>
                </a:extLst>
              </a:tr>
              <a:tr h="1607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Suman</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tc>
                <a:tc>
                  <a:txBody>
                    <a:bodyPr/>
                    <a:lstStyle/>
                    <a:p>
                      <a:pPr indent="450215" algn="r">
                        <a:lnSpc>
                          <a:spcPct val="100000"/>
                        </a:lnSpc>
                        <a:spcBef>
                          <a:spcPts val="600"/>
                        </a:spcBef>
                        <a:spcAft>
                          <a:spcPts val="0"/>
                        </a:spcAft>
                      </a:pPr>
                      <a:r>
                        <a:rPr lang="es-EC" sz="1000">
                          <a:effectLst/>
                          <a:latin typeface="+mj-lt"/>
                        </a:rPr>
                        <a:t>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$1.019,92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tc>
                <a:extLst>
                  <a:ext uri="{0D108BD9-81ED-4DB2-BD59-A6C34878D82A}">
                    <a16:rowId xmlns="" xmlns:a16="http://schemas.microsoft.com/office/drawing/2014/main" val="2169737876"/>
                  </a:ext>
                </a:extLst>
              </a:tr>
              <a:tr h="160794">
                <a:tc rowSpan="2">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Insumos uso médico</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Jeringuilla de 5 ml caja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dirty="0">
                          <a:effectLst/>
                          <a:latin typeface="+mj-lt"/>
                        </a:rPr>
                        <a:t>58</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 $5,77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extLst>
                  <a:ext uri="{0D108BD9-81ED-4DB2-BD59-A6C34878D82A}">
                    <a16:rowId xmlns="" xmlns:a16="http://schemas.microsoft.com/office/drawing/2014/main" val="3081783354"/>
                  </a:ext>
                </a:extLst>
              </a:tr>
              <a:tr h="16506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rPr>
                        <a:t>Suman</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a:txBody>
                    <a:bodyPr/>
                    <a:lstStyle/>
                    <a:p>
                      <a:pPr indent="450215" algn="r">
                        <a:lnSpc>
                          <a:spcPct val="100000"/>
                        </a:lnSpc>
                        <a:spcBef>
                          <a:spcPts val="600"/>
                        </a:spcBef>
                        <a:spcAft>
                          <a:spcPts val="0"/>
                        </a:spcAft>
                      </a:pPr>
                      <a:r>
                        <a:rPr lang="es-EC" sz="1000">
                          <a:effectLst/>
                          <a:latin typeface="+mj-lt"/>
                        </a:rPr>
                        <a:t> $5,77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extLst>
                  <a:ext uri="{0D108BD9-81ED-4DB2-BD59-A6C34878D82A}">
                    <a16:rowId xmlns="" xmlns:a16="http://schemas.microsoft.com/office/drawing/2014/main" val="2214897920"/>
                  </a:ext>
                </a:extLst>
              </a:tr>
              <a:tr h="160794">
                <a:tc>
                  <a:txBody>
                    <a:bodyPr/>
                    <a:lstStyle/>
                    <a:p>
                      <a:pPr marL="171450" indent="-171450">
                        <a:lnSpc>
                          <a:spcPct val="100000"/>
                        </a:lnSpc>
                        <a:buFont typeface="Arial" panose="020B0604020202020204" pitchFamily="34" charset="0"/>
                        <a:buChar char="•"/>
                      </a:pPr>
                      <a:endParaRPr lang="es-EC" sz="1000" dirty="0">
                        <a:solidFill>
                          <a:srgbClr val="000000"/>
                        </a:solidFill>
                        <a:effectLst/>
                        <a:latin typeface="+mj-lt"/>
                        <a:cs typeface="Times New Roman" panose="02020603050405020304" pitchFamily="18" charset="0"/>
                      </a:endParaRPr>
                    </a:p>
                  </a:txBody>
                  <a:tcPr marL="46935" marR="46935" marT="0" marB="0" anchor="ctr"/>
                </a:tc>
                <a:tc gridSpan="2">
                  <a:txBody>
                    <a:bodyPr/>
                    <a:lstStyle/>
                    <a:p>
                      <a:pPr marL="0" indent="0" algn="just">
                        <a:lnSpc>
                          <a:spcPct val="100000"/>
                        </a:lnSpc>
                        <a:spcBef>
                          <a:spcPts val="600"/>
                        </a:spcBef>
                        <a:spcAft>
                          <a:spcPts val="0"/>
                        </a:spcAft>
                        <a:buFont typeface="Arial" panose="020B0604020202020204" pitchFamily="34" charset="0"/>
                        <a:buNone/>
                      </a:pPr>
                      <a:r>
                        <a:rPr lang="es-EC" sz="1000" dirty="0">
                          <a:effectLst/>
                          <a:latin typeface="+mj-lt"/>
                        </a:rPr>
                        <a:t>Total</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nchor="ctr"/>
                </a:tc>
                <a:tc hMerge="1">
                  <a:txBody>
                    <a:bodyPr/>
                    <a:lstStyle/>
                    <a:p>
                      <a:endParaRPr lang="es-EC"/>
                    </a:p>
                  </a:txBody>
                  <a:tcPr/>
                </a:tc>
                <a:tc>
                  <a:txBody>
                    <a:bodyPr/>
                    <a:lstStyle/>
                    <a:p>
                      <a:pPr indent="450215" algn="r">
                        <a:lnSpc>
                          <a:spcPct val="100000"/>
                        </a:lnSpc>
                        <a:spcBef>
                          <a:spcPts val="600"/>
                        </a:spcBef>
                        <a:spcAft>
                          <a:spcPts val="0"/>
                        </a:spcAft>
                      </a:pPr>
                      <a:r>
                        <a:rPr lang="es-EC" sz="1000" dirty="0">
                          <a:effectLst/>
                          <a:latin typeface="+mj-lt"/>
                        </a:rPr>
                        <a:t>$2325.80</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46935" marR="46935" marT="0" marB="0"/>
                </a:tc>
                <a:extLst>
                  <a:ext uri="{0D108BD9-81ED-4DB2-BD59-A6C34878D82A}">
                    <a16:rowId xmlns="" xmlns:a16="http://schemas.microsoft.com/office/drawing/2014/main" val="3201979759"/>
                  </a:ext>
                </a:extLst>
              </a:tr>
            </a:tbl>
          </a:graphicData>
        </a:graphic>
      </p:graphicFrame>
      <p:sp>
        <p:nvSpPr>
          <p:cNvPr id="3" name="Rectangle 1">
            <a:extLst>
              <a:ext uri="{FF2B5EF4-FFF2-40B4-BE49-F238E27FC236}">
                <a16:creationId xmlns="" xmlns:a16="http://schemas.microsoft.com/office/drawing/2014/main" id="{C080E252-ED32-411D-A82E-D0F893E912F4}"/>
              </a:ext>
            </a:extLst>
          </p:cNvPr>
          <p:cNvSpPr>
            <a:spLocks noChangeArrowheads="1"/>
          </p:cNvSpPr>
          <p:nvPr/>
        </p:nvSpPr>
        <p:spPr bwMode="auto">
          <a:xfrm>
            <a:off x="460662" y="1267204"/>
            <a:ext cx="52704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ctr" defTabSz="914400" rtl="0" eaLnBrk="0" fontAlgn="base" latinLnBrk="0" hangingPunct="0">
              <a:lnSpc>
                <a:spcPct val="100000"/>
              </a:lnSpc>
              <a:spcBef>
                <a:spcPct val="0"/>
              </a:spcBef>
              <a:spcAft>
                <a:spcPct val="0"/>
              </a:spcAft>
              <a:buClrTx/>
              <a:buSzTx/>
              <a:buFontTx/>
              <a:buNone/>
              <a:tabLst/>
            </a:pPr>
            <a:r>
              <a:rPr kumimoji="0" lang="es-EC" altLang="es-EC" sz="12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Costo promedio de materiales descartables Taller de Ovinos -IASA I</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 xmlns:a16="http://schemas.microsoft.com/office/drawing/2014/main" id="{069C812B-62A1-49A6-A226-84A7309DFE93}"/>
              </a:ext>
            </a:extLst>
          </p:cNvPr>
          <p:cNvSpPr>
            <a:spLocks noChangeArrowheads="1"/>
          </p:cNvSpPr>
          <p:nvPr/>
        </p:nvSpPr>
        <p:spPr bwMode="auto">
          <a:xfrm>
            <a:off x="5731079" y="670464"/>
            <a:ext cx="60186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ctr" defTabSz="914400" rtl="0" eaLnBrk="0" fontAlgn="base" latinLnBrk="0" hangingPunct="0">
              <a:lnSpc>
                <a:spcPct val="100000"/>
              </a:lnSpc>
              <a:spcBef>
                <a:spcPct val="0"/>
              </a:spcBef>
              <a:spcAft>
                <a:spcPct val="0"/>
              </a:spcAft>
              <a:buClrTx/>
              <a:buSzTx/>
              <a:buFontTx/>
              <a:buNone/>
              <a:tabLst/>
            </a:pPr>
            <a:r>
              <a:rPr kumimoji="0" lang="es-EC" altLang="es-EC" sz="12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Costo promedio de materiales descartables Taller de Porcinos- IASA I</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61594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2" name="Marcador de contenido 1">
            <a:extLst>
              <a:ext uri="{FF2B5EF4-FFF2-40B4-BE49-F238E27FC236}">
                <a16:creationId xmlns="" xmlns:a16="http://schemas.microsoft.com/office/drawing/2014/main" id="{277233E5-FBC9-450E-B8B5-924BEB118253}"/>
              </a:ext>
            </a:extLst>
          </p:cNvPr>
          <p:cNvGraphicFramePr>
            <a:graphicFrameLocks noGrp="1"/>
          </p:cNvGraphicFramePr>
          <p:nvPr>
            <p:ph sz="half" idx="1"/>
            <p:extLst>
              <p:ext uri="{D42A27DB-BD31-4B8C-83A1-F6EECF244321}">
                <p14:modId xmlns:p14="http://schemas.microsoft.com/office/powerpoint/2010/main" val="3962664246"/>
              </p:ext>
            </p:extLst>
          </p:nvPr>
        </p:nvGraphicFramePr>
        <p:xfrm>
          <a:off x="2443111" y="762736"/>
          <a:ext cx="5595420" cy="5508647"/>
        </p:xfrm>
        <a:graphic>
          <a:graphicData uri="http://schemas.openxmlformats.org/drawingml/2006/table">
            <a:tbl>
              <a:tblPr firstRow="1" firstCol="1" bandRow="1">
                <a:tableStyleId>{BDBED569-4797-4DF1-A0F4-6AAB3CD982D8}</a:tableStyleId>
              </a:tblPr>
              <a:tblGrid>
                <a:gridCol w="1141104">
                  <a:extLst>
                    <a:ext uri="{9D8B030D-6E8A-4147-A177-3AD203B41FA5}">
                      <a16:colId xmlns="" xmlns:a16="http://schemas.microsoft.com/office/drawing/2014/main" val="953698150"/>
                    </a:ext>
                  </a:extLst>
                </a:gridCol>
                <a:gridCol w="2270674">
                  <a:extLst>
                    <a:ext uri="{9D8B030D-6E8A-4147-A177-3AD203B41FA5}">
                      <a16:colId xmlns="" xmlns:a16="http://schemas.microsoft.com/office/drawing/2014/main" val="488410859"/>
                    </a:ext>
                  </a:extLst>
                </a:gridCol>
                <a:gridCol w="941696">
                  <a:extLst>
                    <a:ext uri="{9D8B030D-6E8A-4147-A177-3AD203B41FA5}">
                      <a16:colId xmlns="" xmlns:a16="http://schemas.microsoft.com/office/drawing/2014/main" val="3444310545"/>
                    </a:ext>
                  </a:extLst>
                </a:gridCol>
                <a:gridCol w="1241946">
                  <a:extLst>
                    <a:ext uri="{9D8B030D-6E8A-4147-A177-3AD203B41FA5}">
                      <a16:colId xmlns="" xmlns:a16="http://schemas.microsoft.com/office/drawing/2014/main" val="3292493706"/>
                    </a:ext>
                  </a:extLst>
                </a:gridCol>
              </a:tblGrid>
              <a:tr h="273725">
                <a:tc>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Materiales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Ítem</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tc>
                  <a:txBody>
                    <a:bodyPr/>
                    <a:lstStyle/>
                    <a:p>
                      <a:pPr algn="r"/>
                      <a:r>
                        <a:rPr lang="es-EC" sz="900" dirty="0">
                          <a:effectLst/>
                        </a:rPr>
                        <a:t># de vacas</a:t>
                      </a:r>
                      <a:endParaRPr lang="es-EC" sz="900" dirty="0"/>
                    </a:p>
                  </a:txBody>
                  <a:tcPr marL="16665" marR="1666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Costo promedio mes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3463563364"/>
                  </a:ext>
                </a:extLst>
              </a:tr>
              <a:tr h="104451">
                <a:tc rowSpan="20">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Alimentos y bebidas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Sal mineral producción vacas 20kg</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dirty="0">
                          <a:effectLst/>
                        </a:rPr>
                        <a:t> $2.880,00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1626748495"/>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Alimento vacas 40kg</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dirty="0">
                          <a:effectLst/>
                        </a:rPr>
                        <a:t> $310,65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2579493675"/>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Balanceado vacas 1q</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$278,25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1134755106"/>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Balanceado ternero 1q</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$179,14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3514583645"/>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Leche 1lt</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$126,00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297920543"/>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Heno paca 20kl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$1.677,00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2637367528"/>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Azúcar 40kl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$60,00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2895319510"/>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Canela 20g</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$0,20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124393141"/>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Bicarbonato de sodio 10g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$0,05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3244596604"/>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Gelatina sin sabor 200g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$2,00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2583098274"/>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Huevos 800u</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$45,20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1436703740"/>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Licor de caña 25lt</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$31,25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761250108"/>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Esencias de vainilla 50ml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$0,50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4277767087"/>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Ácido cítrico 100g</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$0,28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1102576594"/>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Fermento cuajo 3u</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$0,22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3964720234"/>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Cuajo 5g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$0,02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1784924263"/>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Sal refinada 1kl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$5,00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3549897207"/>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Fruta 1kl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$20,00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1290128605"/>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Fermento 1lt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$0,85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3766034703"/>
                  </a:ext>
                </a:extLst>
              </a:tr>
              <a:tr h="4890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 </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$5.616,61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3314511179"/>
                  </a:ext>
                </a:extLst>
              </a:tr>
              <a:tr h="160002">
                <a:tc rowSpan="16">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Medicina</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Saguaymic plus 1gal.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 12 </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$1,74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3501583264"/>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Pajuelas de inseminación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$139,79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3597836468"/>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Selenate 100ml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$77,40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1088747193"/>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Vetalgina 100 ml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$13,33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4018725641"/>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Sultrivet 100ml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$13,26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1265385034"/>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Bactrovet 440ml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$4,50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2823895358"/>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Sulfadiazina 100ml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$17,16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3302877950"/>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Sintosept 100ml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$4,55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3501693885"/>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Ferro 100 ml.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$54,70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1398830777"/>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Complejo B 100 ml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$60,76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1743473848"/>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Tonofosfan 250ml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$124,51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3521845242"/>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Metrivet 12 óvulos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$68,16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2763312761"/>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Trimax 1lt</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$105,14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154726292"/>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Grafolen 100 ml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$35,86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3575992321"/>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Oxitocin 100 ml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$14,66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1819023060"/>
                  </a:ext>
                </a:extLst>
              </a:tr>
              <a:tr h="1044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Folligon 1000 ml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a:effectLst/>
                        </a:rPr>
                        <a:t>12</a:t>
                      </a:r>
                      <a:endParaRPr lang="es-EC" sz="900"/>
                    </a:p>
                  </a:txBody>
                  <a:tcPr marL="16665" marR="16665" marT="0" marB="0" anchor="ctr"/>
                </a:tc>
                <a:tc>
                  <a:txBody>
                    <a:bodyPr/>
                    <a:lstStyle/>
                    <a:p>
                      <a:pPr indent="450215" algn="r">
                        <a:lnSpc>
                          <a:spcPct val="100000"/>
                        </a:lnSpc>
                        <a:spcBef>
                          <a:spcPts val="600"/>
                        </a:spcBef>
                        <a:spcAft>
                          <a:spcPts val="0"/>
                        </a:spcAft>
                      </a:pPr>
                      <a:r>
                        <a:rPr lang="es-EC" sz="900">
                          <a:effectLst/>
                        </a:rPr>
                        <a:t> $14,81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16015134"/>
                  </a:ext>
                </a:extLst>
              </a:tr>
              <a:tr h="48900">
                <a:tc>
                  <a:txBody>
                    <a:bodyPr/>
                    <a:lstStyle/>
                    <a:p>
                      <a:pPr>
                        <a:lnSpc>
                          <a:spcPct val="100000"/>
                        </a:lnSpc>
                      </a:pPr>
                      <a:endParaRPr lang="es-EC" sz="900" dirty="0">
                        <a:solidFill>
                          <a:srgbClr val="000000"/>
                        </a:solidFill>
                        <a:effectLst/>
                        <a:latin typeface="Calibri" panose="020F0502020204030204" pitchFamily="34" charset="0"/>
                        <a:cs typeface="Times New Roman" panose="02020603050405020304" pitchFamily="18" charset="0"/>
                      </a:endParaRPr>
                    </a:p>
                  </a:txBody>
                  <a:tcPr marL="16665" marR="16665" marT="0" marB="0"/>
                </a:tc>
                <a:tc>
                  <a:txBody>
                    <a:bodyPr/>
                    <a:lstStyle/>
                    <a:p>
                      <a:pPr marL="0" indent="0" algn="l">
                        <a:lnSpc>
                          <a:spcPct val="100000"/>
                        </a:lnSpc>
                        <a:spcBef>
                          <a:spcPts val="600"/>
                        </a:spcBef>
                        <a:spcAft>
                          <a:spcPts val="0"/>
                        </a:spcAft>
                        <a:buFont typeface="Arial" panose="020B0604020202020204" pitchFamily="34" charset="0"/>
                        <a:buNone/>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dirty="0">
                          <a:effectLst/>
                        </a:rPr>
                        <a:t> </a:t>
                      </a:r>
                      <a:endParaRPr lang="es-EC" sz="900" dirty="0"/>
                    </a:p>
                  </a:txBody>
                  <a:tcPr marL="16665" marR="16665" marT="0" marB="0" anchor="ctr"/>
                </a:tc>
                <a:tc>
                  <a:txBody>
                    <a:bodyPr/>
                    <a:lstStyle/>
                    <a:p>
                      <a:pPr indent="450215" algn="r">
                        <a:lnSpc>
                          <a:spcPct val="100000"/>
                        </a:lnSpc>
                        <a:spcBef>
                          <a:spcPts val="600"/>
                        </a:spcBef>
                        <a:spcAft>
                          <a:spcPts val="0"/>
                        </a:spcAft>
                      </a:pPr>
                      <a:r>
                        <a:rPr lang="es-EC" sz="900">
                          <a:effectLst/>
                        </a:rPr>
                        <a:t> $750,31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extLst>
                  <a:ext uri="{0D108BD9-81ED-4DB2-BD59-A6C34878D82A}">
                    <a16:rowId xmlns="" xmlns:a16="http://schemas.microsoft.com/office/drawing/2014/main" val="3811760195"/>
                  </a:ext>
                </a:extLst>
              </a:tr>
              <a:tr h="104451">
                <a:tc>
                  <a:txBody>
                    <a:bodyPr/>
                    <a:lstStyle/>
                    <a:p>
                      <a:pPr>
                        <a:lnSpc>
                          <a:spcPct val="100000"/>
                        </a:lnSpc>
                      </a:pPr>
                      <a:endParaRPr lang="es-EC" sz="900">
                        <a:solidFill>
                          <a:srgbClr val="000000"/>
                        </a:solidFill>
                        <a:effectLst/>
                        <a:latin typeface="Calibri" panose="020F0502020204030204" pitchFamily="34" charset="0"/>
                        <a:cs typeface="Times New Roman" panose="02020603050405020304" pitchFamily="18" charset="0"/>
                      </a:endParaRPr>
                    </a:p>
                  </a:txBody>
                  <a:tcPr marL="16665" marR="16665" marT="0" marB="0"/>
                </a:tc>
                <a:tc gridSpan="2">
                  <a:txBody>
                    <a:bodyPr/>
                    <a:lstStyle/>
                    <a:p>
                      <a:pPr marL="0" indent="0" algn="just">
                        <a:lnSpc>
                          <a:spcPct val="100000"/>
                        </a:lnSpc>
                        <a:spcBef>
                          <a:spcPts val="600"/>
                        </a:spcBef>
                        <a:spcAft>
                          <a:spcPts val="0"/>
                        </a:spcAft>
                        <a:buFont typeface="Arial" panose="020B0604020202020204" pitchFamily="34" charset="0"/>
                        <a:buNone/>
                      </a:pPr>
                      <a:r>
                        <a:rPr lang="es-EC" sz="900" dirty="0">
                          <a:effectLst/>
                        </a:rPr>
                        <a:t>Total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nchor="ctr"/>
                </a:tc>
                <a:tc hMerge="1">
                  <a:txBody>
                    <a:bodyPr/>
                    <a:lstStyle/>
                    <a:p>
                      <a:pPr indent="450215" algn="r">
                        <a:lnSpc>
                          <a:spcPct val="100000"/>
                        </a:lnSpc>
                        <a:spcBef>
                          <a:spcPts val="600"/>
                        </a:spcBef>
                        <a:spcAft>
                          <a:spcPts val="0"/>
                        </a:spcAft>
                      </a:pP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665" marR="16665" marT="0" marB="0"/>
                </a:tc>
                <a:tc>
                  <a:txBody>
                    <a:bodyPr/>
                    <a:lstStyle/>
                    <a:p>
                      <a:pPr algn="r"/>
                      <a:r>
                        <a:rPr lang="es-EC" sz="900" dirty="0">
                          <a:effectLst/>
                        </a:rPr>
                        <a:t>$6.366,92</a:t>
                      </a:r>
                      <a:endParaRPr lang="es-EC" dirty="0"/>
                    </a:p>
                  </a:txBody>
                  <a:tcPr marL="16665" marR="16665" marT="0" marB="0"/>
                </a:tc>
                <a:extLst>
                  <a:ext uri="{0D108BD9-81ED-4DB2-BD59-A6C34878D82A}">
                    <a16:rowId xmlns="" xmlns:a16="http://schemas.microsoft.com/office/drawing/2014/main" val="4158717740"/>
                  </a:ext>
                </a:extLst>
              </a:tr>
            </a:tbl>
          </a:graphicData>
        </a:graphic>
      </p:graphicFrame>
      <p:sp>
        <p:nvSpPr>
          <p:cNvPr id="3" name="Rectangle 1">
            <a:extLst>
              <a:ext uri="{FF2B5EF4-FFF2-40B4-BE49-F238E27FC236}">
                <a16:creationId xmlns="" xmlns:a16="http://schemas.microsoft.com/office/drawing/2014/main" id="{098FCBC2-C69F-41F9-87DD-69F7C5849D53}"/>
              </a:ext>
            </a:extLst>
          </p:cNvPr>
          <p:cNvSpPr>
            <a:spLocks noChangeArrowheads="1"/>
          </p:cNvSpPr>
          <p:nvPr/>
        </p:nvSpPr>
        <p:spPr bwMode="auto">
          <a:xfrm>
            <a:off x="800236" y="353230"/>
            <a:ext cx="79070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ctr" defTabSz="914400" rtl="0" eaLnBrk="0" fontAlgn="base" latinLnBrk="0" hangingPunct="0">
              <a:lnSpc>
                <a:spcPct val="100000"/>
              </a:lnSpc>
              <a:spcBef>
                <a:spcPct val="0"/>
              </a:spcBef>
              <a:spcAft>
                <a:spcPct val="0"/>
              </a:spcAft>
              <a:buClrTx/>
              <a:buSzTx/>
              <a:buFontTx/>
              <a:buNone/>
              <a:tabLst/>
            </a:pPr>
            <a:r>
              <a:rPr kumimoji="0" lang="es-EC" altLang="es-EC"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Costo promedio de materiales descartables Taller de Ganadería-IASA I</a:t>
            </a:r>
            <a:endParaRPr kumimoji="0" lang="es-EC" altLang="es-EC"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78802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0" y="0"/>
            <a:ext cx="12201492" cy="6858000"/>
          </a:xfrm>
          <a:prstGeom prst="rect">
            <a:avLst/>
          </a:prstGeom>
        </p:spPr>
      </p:pic>
      <p:graphicFrame>
        <p:nvGraphicFramePr>
          <p:cNvPr id="2" name="Marcador de contenido 1">
            <a:extLst>
              <a:ext uri="{FF2B5EF4-FFF2-40B4-BE49-F238E27FC236}">
                <a16:creationId xmlns="" xmlns:a16="http://schemas.microsoft.com/office/drawing/2014/main" id="{65B30B59-74FF-4F89-B10A-2895AFADB945}"/>
              </a:ext>
            </a:extLst>
          </p:cNvPr>
          <p:cNvGraphicFramePr>
            <a:graphicFrameLocks noGrp="1"/>
          </p:cNvGraphicFramePr>
          <p:nvPr>
            <p:ph sz="half" idx="1"/>
            <p:extLst>
              <p:ext uri="{D42A27DB-BD31-4B8C-83A1-F6EECF244321}">
                <p14:modId xmlns:p14="http://schemas.microsoft.com/office/powerpoint/2010/main" val="1702457380"/>
              </p:ext>
            </p:extLst>
          </p:nvPr>
        </p:nvGraphicFramePr>
        <p:xfrm>
          <a:off x="726482" y="836173"/>
          <a:ext cx="5369517" cy="1244983"/>
        </p:xfrm>
        <a:graphic>
          <a:graphicData uri="http://schemas.openxmlformats.org/drawingml/2006/table">
            <a:tbl>
              <a:tblPr firstRow="1" firstCol="1" bandRow="1">
                <a:tableStyleId>{BDBED569-4797-4DF1-A0F4-6AAB3CD982D8}</a:tableStyleId>
              </a:tblPr>
              <a:tblGrid>
                <a:gridCol w="1352177">
                  <a:extLst>
                    <a:ext uri="{9D8B030D-6E8A-4147-A177-3AD203B41FA5}">
                      <a16:colId xmlns="" xmlns:a16="http://schemas.microsoft.com/office/drawing/2014/main" val="270869853"/>
                    </a:ext>
                  </a:extLst>
                </a:gridCol>
                <a:gridCol w="2128428">
                  <a:extLst>
                    <a:ext uri="{9D8B030D-6E8A-4147-A177-3AD203B41FA5}">
                      <a16:colId xmlns="" xmlns:a16="http://schemas.microsoft.com/office/drawing/2014/main" val="3120872491"/>
                    </a:ext>
                  </a:extLst>
                </a:gridCol>
                <a:gridCol w="1888912">
                  <a:extLst>
                    <a:ext uri="{9D8B030D-6E8A-4147-A177-3AD203B41FA5}">
                      <a16:colId xmlns="" xmlns:a16="http://schemas.microsoft.com/office/drawing/2014/main" val="3597983782"/>
                    </a:ext>
                  </a:extLst>
                </a:gridCol>
              </a:tblGrid>
              <a:tr h="280035">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rPr>
                        <a:t>Materiales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rPr>
                        <a:t>Ítem</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rPr>
                        <a:t>Costo promedio mes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996881271"/>
                  </a:ext>
                </a:extLst>
              </a:tr>
              <a:tr h="181610">
                <a:tc rowSpan="3">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Alimentos y bebidas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Materia orgánica 1198kl</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200">
                          <a:effectLst/>
                        </a:rPr>
                        <a:t> $1.539,84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891919955"/>
                  </a:ext>
                </a:extLst>
              </a:tr>
              <a:tr h="137160">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Materia vegetal 12kl</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200">
                          <a:effectLst/>
                        </a:rPr>
                        <a:t> $2.119,68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377111571"/>
                  </a:ext>
                </a:extLst>
              </a:tr>
              <a:tr h="143510">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Suman</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200">
                          <a:effectLst/>
                        </a:rPr>
                        <a:t> $3.659,52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090301332"/>
                  </a:ext>
                </a:extLst>
              </a:tr>
              <a:tr h="0">
                <a:tc>
                  <a:txBody>
                    <a:bodyPr/>
                    <a:lstStyle/>
                    <a:p>
                      <a:pPr marL="171450" indent="-171450">
                        <a:buFont typeface="Arial" panose="020B0604020202020204" pitchFamily="34" charset="0"/>
                        <a:buChar char="•"/>
                      </a:pPr>
                      <a:endParaRPr lang="es-EC" sz="1200" dirty="0">
                        <a:solidFill>
                          <a:srgbClr val="000000"/>
                        </a:solidFill>
                        <a:effectLst/>
                        <a:latin typeface="Calibri" panose="020F0502020204030204" pitchFamily="34" charset="0"/>
                        <a:cs typeface="Times New Roman" panose="02020603050405020304" pitchFamily="18" charset="0"/>
                      </a:endParaRPr>
                    </a:p>
                  </a:txBody>
                  <a:tcPr marL="68580" marR="68580" marT="0" marB="0"/>
                </a:tc>
                <a:tc>
                  <a:txBody>
                    <a:bodyPr/>
                    <a:lstStyle/>
                    <a:p>
                      <a:pPr indent="450215" algn="l">
                        <a:lnSpc>
                          <a:spcPct val="150000"/>
                        </a:lnSpc>
                        <a:spcBef>
                          <a:spcPts val="600"/>
                        </a:spcBef>
                        <a:spcAft>
                          <a:spcPts val="0"/>
                        </a:spcAft>
                      </a:pPr>
                      <a:r>
                        <a:rPr lang="es-EC" sz="1200" dirty="0">
                          <a:effectLst/>
                        </a:rPr>
                        <a:t> Total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200" dirty="0">
                          <a:effectLst/>
                        </a:rPr>
                        <a:t>$3.659,52</a:t>
                      </a:r>
                      <a:endParaRPr lang="es-EC" sz="1200" dirty="0"/>
                    </a:p>
                  </a:txBody>
                  <a:tcPr marL="68580" marR="68580" marT="0" marB="0"/>
                </a:tc>
                <a:extLst>
                  <a:ext uri="{0D108BD9-81ED-4DB2-BD59-A6C34878D82A}">
                    <a16:rowId xmlns="" xmlns:a16="http://schemas.microsoft.com/office/drawing/2014/main" val="3483566105"/>
                  </a:ext>
                </a:extLst>
              </a:tr>
            </a:tbl>
          </a:graphicData>
        </a:graphic>
      </p:graphicFrame>
      <p:graphicFrame>
        <p:nvGraphicFramePr>
          <p:cNvPr id="5" name="Marcador de contenido 4">
            <a:extLst>
              <a:ext uri="{FF2B5EF4-FFF2-40B4-BE49-F238E27FC236}">
                <a16:creationId xmlns="" xmlns:a16="http://schemas.microsoft.com/office/drawing/2014/main" id="{2EF9FBA2-8C75-4EDF-9594-60C1CE4DB94A}"/>
              </a:ext>
            </a:extLst>
          </p:cNvPr>
          <p:cNvGraphicFramePr>
            <a:graphicFrameLocks noGrp="1"/>
          </p:cNvGraphicFramePr>
          <p:nvPr>
            <p:ph sz="half" idx="2"/>
            <p:extLst>
              <p:ext uri="{D42A27DB-BD31-4B8C-83A1-F6EECF244321}">
                <p14:modId xmlns:p14="http://schemas.microsoft.com/office/powerpoint/2010/main" val="2822013072"/>
              </p:ext>
            </p:extLst>
          </p:nvPr>
        </p:nvGraphicFramePr>
        <p:xfrm>
          <a:off x="5374978" y="3206741"/>
          <a:ext cx="5788890" cy="2453271"/>
        </p:xfrm>
        <a:graphic>
          <a:graphicData uri="http://schemas.openxmlformats.org/drawingml/2006/table">
            <a:tbl>
              <a:tblPr firstRow="1" firstCol="1" bandRow="1">
                <a:tableStyleId>{BDBED569-4797-4DF1-A0F4-6AAB3CD982D8}</a:tableStyleId>
              </a:tblPr>
              <a:tblGrid>
                <a:gridCol w="1540693">
                  <a:extLst>
                    <a:ext uri="{9D8B030D-6E8A-4147-A177-3AD203B41FA5}">
                      <a16:colId xmlns="" xmlns:a16="http://schemas.microsoft.com/office/drawing/2014/main" val="2191782577"/>
                    </a:ext>
                  </a:extLst>
                </a:gridCol>
                <a:gridCol w="1540693">
                  <a:extLst>
                    <a:ext uri="{9D8B030D-6E8A-4147-A177-3AD203B41FA5}">
                      <a16:colId xmlns="" xmlns:a16="http://schemas.microsoft.com/office/drawing/2014/main" val="383332252"/>
                    </a:ext>
                  </a:extLst>
                </a:gridCol>
                <a:gridCol w="1428872">
                  <a:extLst>
                    <a:ext uri="{9D8B030D-6E8A-4147-A177-3AD203B41FA5}">
                      <a16:colId xmlns="" xmlns:a16="http://schemas.microsoft.com/office/drawing/2014/main" val="1275288121"/>
                    </a:ext>
                  </a:extLst>
                </a:gridCol>
                <a:gridCol w="1278632">
                  <a:extLst>
                    <a:ext uri="{9D8B030D-6E8A-4147-A177-3AD203B41FA5}">
                      <a16:colId xmlns="" xmlns:a16="http://schemas.microsoft.com/office/drawing/2014/main" val="91578596"/>
                    </a:ext>
                  </a:extLst>
                </a:gridCol>
              </a:tblGrid>
              <a:tr h="400685">
                <a:tc>
                  <a:txBody>
                    <a:bodyPr/>
                    <a:lstStyle/>
                    <a:p>
                      <a:pPr marL="0" indent="0" algn="just">
                        <a:lnSpc>
                          <a:spcPct val="150000"/>
                        </a:lnSpc>
                        <a:spcBef>
                          <a:spcPts val="600"/>
                        </a:spcBef>
                        <a:spcAft>
                          <a:spcPts val="0"/>
                        </a:spcAft>
                        <a:buFont typeface="Arial" panose="020B0604020202020204" pitchFamily="34" charset="0"/>
                        <a:buNone/>
                      </a:pPr>
                      <a:r>
                        <a:rPr lang="es-EC" sz="1200" dirty="0">
                          <a:effectLst/>
                        </a:rPr>
                        <a:t>Materiales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rPr>
                        <a:t>Ítem</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rPr>
                        <a:t># de cuyes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rPr>
                        <a:t>Costo promedio mes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862198401"/>
                  </a:ext>
                </a:extLst>
              </a:tr>
              <a:tr h="340239">
                <a:tc rowSpan="4">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Alimentos y bebidas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Pacas de tamo</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ctr">
                        <a:lnSpc>
                          <a:spcPct val="150000"/>
                        </a:lnSpc>
                        <a:spcBef>
                          <a:spcPts val="600"/>
                        </a:spcBef>
                        <a:spcAft>
                          <a:spcPts val="0"/>
                        </a:spcAft>
                      </a:pPr>
                      <a:r>
                        <a:rPr lang="es-EC" sz="1200">
                          <a:effectLst/>
                        </a:rPr>
                        <a:t>609</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r">
                        <a:lnSpc>
                          <a:spcPct val="150000"/>
                        </a:lnSpc>
                        <a:spcBef>
                          <a:spcPts val="600"/>
                        </a:spcBef>
                        <a:spcAft>
                          <a:spcPts val="0"/>
                        </a:spcAft>
                      </a:pPr>
                      <a:r>
                        <a:rPr lang="es-EC" sz="1200" dirty="0">
                          <a:effectLst/>
                        </a:rPr>
                        <a:t> $69,97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056257913"/>
                  </a:ext>
                </a:extLst>
              </a:tr>
              <a:tr h="34550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Balanceado cuy 40kl</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ctr">
                        <a:lnSpc>
                          <a:spcPct val="150000"/>
                        </a:lnSpc>
                        <a:spcBef>
                          <a:spcPts val="600"/>
                        </a:spcBef>
                        <a:spcAft>
                          <a:spcPts val="0"/>
                        </a:spcAft>
                      </a:pPr>
                      <a:r>
                        <a:rPr lang="es-EC" sz="1200">
                          <a:effectLst/>
                        </a:rPr>
                        <a:t>609</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r">
                        <a:lnSpc>
                          <a:spcPct val="150000"/>
                        </a:lnSpc>
                        <a:spcBef>
                          <a:spcPts val="600"/>
                        </a:spcBef>
                        <a:spcAft>
                          <a:spcPts val="0"/>
                        </a:spcAft>
                      </a:pPr>
                      <a:r>
                        <a:rPr lang="es-EC" sz="1200" dirty="0">
                          <a:effectLst/>
                        </a:rPr>
                        <a:t> $827,90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12804539"/>
                  </a:ext>
                </a:extLst>
              </a:tr>
              <a:tr h="0">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Balanceado cuy 40kl</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ctr">
                        <a:lnSpc>
                          <a:spcPct val="150000"/>
                        </a:lnSpc>
                        <a:spcBef>
                          <a:spcPts val="600"/>
                        </a:spcBef>
                        <a:spcAft>
                          <a:spcPts val="0"/>
                        </a:spcAft>
                      </a:pPr>
                      <a:r>
                        <a:rPr lang="es-EC" sz="1200">
                          <a:effectLst/>
                        </a:rPr>
                        <a:t>609</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r">
                        <a:lnSpc>
                          <a:spcPct val="150000"/>
                        </a:lnSpc>
                        <a:spcBef>
                          <a:spcPts val="600"/>
                        </a:spcBef>
                        <a:spcAft>
                          <a:spcPts val="0"/>
                        </a:spcAft>
                      </a:pPr>
                      <a:r>
                        <a:rPr lang="es-EC" sz="1200" dirty="0">
                          <a:effectLst/>
                        </a:rPr>
                        <a:t> 1.916,72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373969429"/>
                  </a:ext>
                </a:extLst>
              </a:tr>
              <a:tr h="287020">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Suman</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ctr">
                        <a:lnSpc>
                          <a:spcPct val="150000"/>
                        </a:lnSpc>
                        <a:spcBef>
                          <a:spcPts val="600"/>
                        </a:spcBef>
                        <a:spcAft>
                          <a:spcPts val="0"/>
                        </a:spcAft>
                      </a:pPr>
                      <a:r>
                        <a:rPr lang="es-EC" sz="1200">
                          <a:effectLst/>
                        </a:rPr>
                        <a:t>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r">
                        <a:lnSpc>
                          <a:spcPct val="150000"/>
                        </a:lnSpc>
                        <a:spcBef>
                          <a:spcPts val="600"/>
                        </a:spcBef>
                        <a:spcAft>
                          <a:spcPts val="0"/>
                        </a:spcAft>
                      </a:pPr>
                      <a:r>
                        <a:rPr lang="es-EC" sz="1200" dirty="0">
                          <a:effectLst/>
                        </a:rPr>
                        <a:t> 2.814,59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253045846"/>
                  </a:ext>
                </a:extLst>
              </a:tr>
              <a:tr h="0">
                <a:tc rowSpan="3">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Medicina</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Sulfadiazina 100ml</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ctr">
                        <a:lnSpc>
                          <a:spcPct val="150000"/>
                        </a:lnSpc>
                        <a:spcBef>
                          <a:spcPts val="600"/>
                        </a:spcBef>
                        <a:spcAft>
                          <a:spcPts val="0"/>
                        </a:spcAft>
                      </a:pPr>
                      <a:r>
                        <a:rPr lang="es-EC" sz="1200" dirty="0">
                          <a:effectLst/>
                        </a:rPr>
                        <a:t>609</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r">
                        <a:lnSpc>
                          <a:spcPct val="150000"/>
                        </a:lnSpc>
                        <a:spcBef>
                          <a:spcPts val="600"/>
                        </a:spcBef>
                        <a:spcAft>
                          <a:spcPts val="0"/>
                        </a:spcAft>
                      </a:pPr>
                      <a:r>
                        <a:rPr lang="es-EC" sz="1200" dirty="0">
                          <a:effectLst/>
                        </a:rPr>
                        <a:t> $11,69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523992092"/>
                  </a:ext>
                </a:extLst>
              </a:tr>
              <a:tr h="201930">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Suman</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450215" algn="r">
                        <a:lnSpc>
                          <a:spcPct val="150000"/>
                        </a:lnSpc>
                        <a:spcBef>
                          <a:spcPts val="600"/>
                        </a:spcBef>
                        <a:spcAft>
                          <a:spcPts val="0"/>
                        </a:spcAft>
                      </a:pPr>
                      <a:r>
                        <a:rPr lang="es-EC" sz="1200" dirty="0">
                          <a:effectLst/>
                        </a:rPr>
                        <a:t>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r>
                        <a:rPr lang="es-EC" sz="1200" dirty="0">
                          <a:effectLst/>
                        </a:rPr>
                        <a:t>     $11,69 </a:t>
                      </a:r>
                      <a:endParaRPr lang="es-EC" sz="1200" dirty="0"/>
                    </a:p>
                  </a:txBody>
                  <a:tcPr marL="68580" marR="68580" marT="0" marB="0" anchor="ctr"/>
                </a:tc>
                <a:extLst>
                  <a:ext uri="{0D108BD9-81ED-4DB2-BD59-A6C34878D82A}">
                    <a16:rowId xmlns="" xmlns:a16="http://schemas.microsoft.com/office/drawing/2014/main" val="3389329569"/>
                  </a:ext>
                </a:extLst>
              </a:tr>
              <a:tr h="0">
                <a:tc vMerge="1">
                  <a:txBody>
                    <a:bodyPr/>
                    <a:lstStyle/>
                    <a:p>
                      <a:endParaRPr lang="es-EC"/>
                    </a:p>
                  </a:txBody>
                  <a:tcPr/>
                </a:tc>
                <a:tc gridSpan="2">
                  <a:txBody>
                    <a:bodyPr/>
                    <a:lstStyle/>
                    <a:p>
                      <a:pPr marL="0" indent="0" algn="just">
                        <a:lnSpc>
                          <a:spcPct val="150000"/>
                        </a:lnSpc>
                        <a:spcBef>
                          <a:spcPts val="600"/>
                        </a:spcBef>
                        <a:spcAft>
                          <a:spcPts val="0"/>
                        </a:spcAft>
                        <a:buFont typeface="Arial" panose="020B0604020202020204" pitchFamily="34" charset="0"/>
                        <a:buNone/>
                      </a:pPr>
                      <a:r>
                        <a:rPr lang="es-EC" sz="1200" dirty="0">
                          <a:effectLst/>
                        </a:rPr>
                        <a:t>Total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1200" dirty="0">
                          <a:effectLst/>
                        </a:rPr>
                        <a:t>$2.826,29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421598032"/>
                  </a:ext>
                </a:extLst>
              </a:tr>
            </a:tbl>
          </a:graphicData>
        </a:graphic>
      </p:graphicFrame>
      <p:sp>
        <p:nvSpPr>
          <p:cNvPr id="3" name="Rectangle 1">
            <a:extLst>
              <a:ext uri="{FF2B5EF4-FFF2-40B4-BE49-F238E27FC236}">
                <a16:creationId xmlns="" xmlns:a16="http://schemas.microsoft.com/office/drawing/2014/main" id="{5645514A-3E43-4E47-87E2-F394199E066A}"/>
              </a:ext>
            </a:extLst>
          </p:cNvPr>
          <p:cNvSpPr>
            <a:spLocks noChangeArrowheads="1"/>
          </p:cNvSpPr>
          <p:nvPr/>
        </p:nvSpPr>
        <p:spPr bwMode="auto">
          <a:xfrm>
            <a:off x="-47188" y="456848"/>
            <a:ext cx="65655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ctr" defTabSz="914400" rtl="0" eaLnBrk="0" fontAlgn="base" latinLnBrk="0" hangingPunct="0">
              <a:lnSpc>
                <a:spcPct val="100000"/>
              </a:lnSpc>
              <a:spcBef>
                <a:spcPct val="0"/>
              </a:spcBef>
              <a:spcAft>
                <a:spcPct val="0"/>
              </a:spcAft>
              <a:buClrTx/>
              <a:buSzTx/>
              <a:buFontTx/>
              <a:buNone/>
              <a:tabLst/>
            </a:pPr>
            <a:r>
              <a:rPr kumimoji="0" lang="es-EC" altLang="es-EC" sz="14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Costo promedio de materiales descartables Taller de Lumbricultura- IASA I</a:t>
            </a:r>
            <a:endParaRPr kumimoji="0" lang="es-EC" altLang="es-EC" sz="20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 xmlns:a16="http://schemas.microsoft.com/office/drawing/2014/main" id="{E7B7C215-63B3-4EEA-B715-494144B8C4C8}"/>
              </a:ext>
            </a:extLst>
          </p:cNvPr>
          <p:cNvSpPr>
            <a:spLocks noChangeArrowheads="1"/>
          </p:cNvSpPr>
          <p:nvPr/>
        </p:nvSpPr>
        <p:spPr bwMode="auto">
          <a:xfrm>
            <a:off x="4465093" y="2845269"/>
            <a:ext cx="716507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ctr" defTabSz="914400" rtl="0" eaLnBrk="0" fontAlgn="base" latinLnBrk="0" hangingPunct="0">
              <a:lnSpc>
                <a:spcPct val="100000"/>
              </a:lnSpc>
              <a:spcBef>
                <a:spcPct val="0"/>
              </a:spcBef>
              <a:spcAft>
                <a:spcPct val="0"/>
              </a:spcAft>
              <a:buClrTx/>
              <a:buSzTx/>
              <a:buFontTx/>
              <a:buNone/>
              <a:tabLst/>
            </a:pPr>
            <a:r>
              <a:rPr kumimoji="0" lang="es-EC" altLang="es-EC" sz="14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Costo promedio de materiales descartables Taller de Especies Menores- IASA I</a:t>
            </a:r>
            <a:endParaRPr kumimoji="0" lang="es-EC" altLang="es-EC"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93630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37696" y="0"/>
            <a:ext cx="12154304" cy="6858000"/>
          </a:xfrm>
          <a:prstGeom prst="rect">
            <a:avLst/>
          </a:prstGeom>
        </p:spPr>
      </p:pic>
      <p:graphicFrame>
        <p:nvGraphicFramePr>
          <p:cNvPr id="2" name="Marcador de contenido 1">
            <a:extLst>
              <a:ext uri="{FF2B5EF4-FFF2-40B4-BE49-F238E27FC236}">
                <a16:creationId xmlns="" xmlns:a16="http://schemas.microsoft.com/office/drawing/2014/main" id="{54A6BD9A-13A6-4C93-883F-C4D2812B20CA}"/>
              </a:ext>
            </a:extLst>
          </p:cNvPr>
          <p:cNvGraphicFramePr>
            <a:graphicFrameLocks noGrp="1"/>
          </p:cNvGraphicFramePr>
          <p:nvPr>
            <p:ph sz="half" idx="1"/>
            <p:extLst>
              <p:ext uri="{D42A27DB-BD31-4B8C-83A1-F6EECF244321}">
                <p14:modId xmlns:p14="http://schemas.microsoft.com/office/powerpoint/2010/main" val="1087050244"/>
              </p:ext>
            </p:extLst>
          </p:nvPr>
        </p:nvGraphicFramePr>
        <p:xfrm>
          <a:off x="361928" y="1426551"/>
          <a:ext cx="5315541" cy="3976969"/>
        </p:xfrm>
        <a:graphic>
          <a:graphicData uri="http://schemas.openxmlformats.org/drawingml/2006/table">
            <a:tbl>
              <a:tblPr firstRow="1" firstCol="1" bandRow="1">
                <a:tableStyleId>{BDBED569-4797-4DF1-A0F4-6AAB3CD982D8}</a:tableStyleId>
              </a:tblPr>
              <a:tblGrid>
                <a:gridCol w="1649010">
                  <a:extLst>
                    <a:ext uri="{9D8B030D-6E8A-4147-A177-3AD203B41FA5}">
                      <a16:colId xmlns="" xmlns:a16="http://schemas.microsoft.com/office/drawing/2014/main" val="87881285"/>
                    </a:ext>
                  </a:extLst>
                </a:gridCol>
                <a:gridCol w="1649010">
                  <a:extLst>
                    <a:ext uri="{9D8B030D-6E8A-4147-A177-3AD203B41FA5}">
                      <a16:colId xmlns="" xmlns:a16="http://schemas.microsoft.com/office/drawing/2014/main" val="3823743732"/>
                    </a:ext>
                  </a:extLst>
                </a:gridCol>
                <a:gridCol w="930854">
                  <a:extLst>
                    <a:ext uri="{9D8B030D-6E8A-4147-A177-3AD203B41FA5}">
                      <a16:colId xmlns="" xmlns:a16="http://schemas.microsoft.com/office/drawing/2014/main" val="1893484219"/>
                    </a:ext>
                  </a:extLst>
                </a:gridCol>
                <a:gridCol w="1086667">
                  <a:extLst>
                    <a:ext uri="{9D8B030D-6E8A-4147-A177-3AD203B41FA5}">
                      <a16:colId xmlns="" xmlns:a16="http://schemas.microsoft.com/office/drawing/2014/main" val="2262614114"/>
                    </a:ext>
                  </a:extLst>
                </a:gridCol>
              </a:tblGrid>
              <a:tr h="334845">
                <a:tc>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Materiales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Ítem</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 de truchas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Costo promedio mes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nchor="ctr"/>
                </a:tc>
                <a:extLst>
                  <a:ext uri="{0D108BD9-81ED-4DB2-BD59-A6C34878D82A}">
                    <a16:rowId xmlns="" xmlns:a16="http://schemas.microsoft.com/office/drawing/2014/main" val="2432288319"/>
                  </a:ext>
                </a:extLst>
              </a:tr>
              <a:tr h="284315">
                <a:tc rowSpan="2">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Accesorios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Tinas plásticas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l">
                        <a:lnSpc>
                          <a:spcPct val="150000"/>
                        </a:lnSpc>
                        <a:spcBef>
                          <a:spcPts val="600"/>
                        </a:spcBef>
                        <a:spcAft>
                          <a:spcPts val="0"/>
                        </a:spcAft>
                      </a:pPr>
                      <a:r>
                        <a:rPr lang="es-EC" sz="900">
                          <a:effectLst/>
                        </a:rPr>
                        <a:t>8210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r">
                        <a:lnSpc>
                          <a:spcPct val="150000"/>
                        </a:lnSpc>
                        <a:spcBef>
                          <a:spcPts val="600"/>
                        </a:spcBef>
                        <a:spcAft>
                          <a:spcPts val="0"/>
                        </a:spcAft>
                      </a:pPr>
                      <a:r>
                        <a:rPr lang="es-EC" sz="900" dirty="0">
                          <a:effectLst/>
                        </a:rPr>
                        <a:t> $30,80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nchor="ctr"/>
                </a:tc>
                <a:extLst>
                  <a:ext uri="{0D108BD9-81ED-4DB2-BD59-A6C34878D82A}">
                    <a16:rowId xmlns="" xmlns:a16="http://schemas.microsoft.com/office/drawing/2014/main" val="4107970042"/>
                  </a:ext>
                </a:extLst>
              </a:tr>
              <a:tr h="28431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l">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r">
                        <a:lnSpc>
                          <a:spcPct val="150000"/>
                        </a:lnSpc>
                        <a:spcBef>
                          <a:spcPts val="600"/>
                        </a:spcBef>
                        <a:spcAft>
                          <a:spcPts val="0"/>
                        </a:spcAft>
                      </a:pPr>
                      <a:r>
                        <a:rPr lang="es-EC" sz="900">
                          <a:effectLst/>
                        </a:rPr>
                        <a:t> $30,80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nchor="ctr"/>
                </a:tc>
                <a:extLst>
                  <a:ext uri="{0D108BD9-81ED-4DB2-BD59-A6C34878D82A}">
                    <a16:rowId xmlns="" xmlns:a16="http://schemas.microsoft.com/office/drawing/2014/main" val="3141151361"/>
                  </a:ext>
                </a:extLst>
              </a:tr>
              <a:tr h="284315">
                <a:tc rowSpan="10">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Alimentos y bebidas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Fertilizante completo frasco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l">
                        <a:lnSpc>
                          <a:spcPct val="150000"/>
                        </a:lnSpc>
                        <a:spcBef>
                          <a:spcPts val="600"/>
                        </a:spcBef>
                        <a:spcAft>
                          <a:spcPts val="0"/>
                        </a:spcAft>
                      </a:pPr>
                      <a:r>
                        <a:rPr lang="es-EC" sz="900" dirty="0">
                          <a:effectLst/>
                        </a:rPr>
                        <a:t>9710</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r">
                        <a:lnSpc>
                          <a:spcPct val="150000"/>
                        </a:lnSpc>
                        <a:spcBef>
                          <a:spcPts val="600"/>
                        </a:spcBef>
                        <a:spcAft>
                          <a:spcPts val="0"/>
                        </a:spcAft>
                      </a:pPr>
                      <a:r>
                        <a:rPr lang="es-EC" sz="900">
                          <a:effectLst/>
                        </a:rPr>
                        <a:t>$23,15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nchor="ctr"/>
                </a:tc>
                <a:extLst>
                  <a:ext uri="{0D108BD9-81ED-4DB2-BD59-A6C34878D82A}">
                    <a16:rowId xmlns="" xmlns:a16="http://schemas.microsoft.com/office/drawing/2014/main" val="3358447981"/>
                  </a:ext>
                </a:extLst>
              </a:tr>
              <a:tr h="28431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Alimento truchas 2,5mm-40kl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l">
                        <a:lnSpc>
                          <a:spcPct val="150000"/>
                        </a:lnSpc>
                        <a:spcBef>
                          <a:spcPts val="600"/>
                        </a:spcBef>
                        <a:spcAft>
                          <a:spcPts val="0"/>
                        </a:spcAft>
                      </a:pPr>
                      <a:r>
                        <a:rPr lang="es-EC" sz="900">
                          <a:effectLst/>
                        </a:rPr>
                        <a:t>1500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r">
                        <a:lnSpc>
                          <a:spcPct val="150000"/>
                        </a:lnSpc>
                        <a:spcBef>
                          <a:spcPts val="600"/>
                        </a:spcBef>
                        <a:spcAft>
                          <a:spcPts val="0"/>
                        </a:spcAft>
                      </a:pPr>
                      <a:r>
                        <a:rPr lang="es-EC" sz="900">
                          <a:effectLst/>
                        </a:rPr>
                        <a:t> $604,00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nchor="ctr"/>
                </a:tc>
                <a:extLst>
                  <a:ext uri="{0D108BD9-81ED-4DB2-BD59-A6C34878D82A}">
                    <a16:rowId xmlns="" xmlns:a16="http://schemas.microsoft.com/office/drawing/2014/main" val="2114011910"/>
                  </a:ext>
                </a:extLst>
              </a:tr>
              <a:tr h="28431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Alimento alevines 40kl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l">
                        <a:lnSpc>
                          <a:spcPct val="150000"/>
                        </a:lnSpc>
                        <a:spcBef>
                          <a:spcPts val="600"/>
                        </a:spcBef>
                        <a:spcAft>
                          <a:spcPts val="0"/>
                        </a:spcAft>
                      </a:pPr>
                      <a:r>
                        <a:rPr lang="es-EC" sz="900">
                          <a:effectLst/>
                        </a:rPr>
                        <a:t>1500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r">
                        <a:lnSpc>
                          <a:spcPct val="150000"/>
                        </a:lnSpc>
                        <a:spcBef>
                          <a:spcPts val="600"/>
                        </a:spcBef>
                        <a:spcAft>
                          <a:spcPts val="0"/>
                        </a:spcAft>
                      </a:pPr>
                      <a:r>
                        <a:rPr lang="es-EC" sz="900">
                          <a:effectLst/>
                        </a:rPr>
                        <a:t> $358,05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nchor="ctr"/>
                </a:tc>
                <a:extLst>
                  <a:ext uri="{0D108BD9-81ED-4DB2-BD59-A6C34878D82A}">
                    <a16:rowId xmlns="" xmlns:a16="http://schemas.microsoft.com/office/drawing/2014/main" val="1773485729"/>
                  </a:ext>
                </a:extLst>
              </a:tr>
              <a:tr h="28431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Alimento truchas 3mm-40kl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l">
                        <a:lnSpc>
                          <a:spcPct val="150000"/>
                        </a:lnSpc>
                        <a:spcBef>
                          <a:spcPts val="600"/>
                        </a:spcBef>
                        <a:spcAft>
                          <a:spcPts val="0"/>
                        </a:spcAft>
                      </a:pPr>
                      <a:r>
                        <a:rPr lang="es-EC" sz="900">
                          <a:effectLst/>
                        </a:rPr>
                        <a:t>1500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r">
                        <a:lnSpc>
                          <a:spcPct val="150000"/>
                        </a:lnSpc>
                        <a:spcBef>
                          <a:spcPts val="600"/>
                        </a:spcBef>
                        <a:spcAft>
                          <a:spcPts val="0"/>
                        </a:spcAft>
                      </a:pPr>
                      <a:r>
                        <a:rPr lang="es-EC" sz="900">
                          <a:effectLst/>
                        </a:rPr>
                        <a:t> $243,11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nchor="ctr"/>
                </a:tc>
                <a:extLst>
                  <a:ext uri="{0D108BD9-81ED-4DB2-BD59-A6C34878D82A}">
                    <a16:rowId xmlns="" xmlns:a16="http://schemas.microsoft.com/office/drawing/2014/main" val="2358601647"/>
                  </a:ext>
                </a:extLst>
              </a:tr>
              <a:tr h="28431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Alimento truchas 6mm-40kl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l">
                        <a:lnSpc>
                          <a:spcPct val="150000"/>
                        </a:lnSpc>
                        <a:spcBef>
                          <a:spcPts val="600"/>
                        </a:spcBef>
                        <a:spcAft>
                          <a:spcPts val="0"/>
                        </a:spcAft>
                      </a:pPr>
                      <a:r>
                        <a:rPr lang="es-EC" sz="900">
                          <a:effectLst/>
                        </a:rPr>
                        <a:t>1500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r">
                        <a:lnSpc>
                          <a:spcPct val="150000"/>
                        </a:lnSpc>
                        <a:spcBef>
                          <a:spcPts val="600"/>
                        </a:spcBef>
                        <a:spcAft>
                          <a:spcPts val="0"/>
                        </a:spcAft>
                      </a:pPr>
                      <a:r>
                        <a:rPr lang="es-EC" sz="900">
                          <a:effectLst/>
                        </a:rPr>
                        <a:t> $570,60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nchor="ctr"/>
                </a:tc>
                <a:extLst>
                  <a:ext uri="{0D108BD9-81ED-4DB2-BD59-A6C34878D82A}">
                    <a16:rowId xmlns="" xmlns:a16="http://schemas.microsoft.com/office/drawing/2014/main" val="3531220616"/>
                  </a:ext>
                </a:extLst>
              </a:tr>
              <a:tr h="28431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Alimento truchas 5mm-40kl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l">
                        <a:lnSpc>
                          <a:spcPct val="150000"/>
                        </a:lnSpc>
                        <a:spcBef>
                          <a:spcPts val="600"/>
                        </a:spcBef>
                        <a:spcAft>
                          <a:spcPts val="0"/>
                        </a:spcAft>
                      </a:pPr>
                      <a:r>
                        <a:rPr lang="es-EC" sz="900">
                          <a:effectLst/>
                        </a:rPr>
                        <a:t>1500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r">
                        <a:lnSpc>
                          <a:spcPct val="150000"/>
                        </a:lnSpc>
                        <a:spcBef>
                          <a:spcPts val="600"/>
                        </a:spcBef>
                        <a:spcAft>
                          <a:spcPts val="0"/>
                        </a:spcAft>
                      </a:pPr>
                      <a:r>
                        <a:rPr lang="es-EC" sz="900">
                          <a:effectLst/>
                        </a:rPr>
                        <a:t> $237,00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nchor="ctr"/>
                </a:tc>
                <a:extLst>
                  <a:ext uri="{0D108BD9-81ED-4DB2-BD59-A6C34878D82A}">
                    <a16:rowId xmlns="" xmlns:a16="http://schemas.microsoft.com/office/drawing/2014/main" val="1846475005"/>
                  </a:ext>
                </a:extLst>
              </a:tr>
              <a:tr h="28431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Sal en grano-40kl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l">
                        <a:lnSpc>
                          <a:spcPct val="150000"/>
                        </a:lnSpc>
                        <a:spcBef>
                          <a:spcPts val="600"/>
                        </a:spcBef>
                        <a:spcAft>
                          <a:spcPts val="0"/>
                        </a:spcAft>
                      </a:pPr>
                      <a:r>
                        <a:rPr lang="es-EC" sz="900">
                          <a:effectLst/>
                        </a:rPr>
                        <a:t>9710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r">
                        <a:lnSpc>
                          <a:spcPct val="150000"/>
                        </a:lnSpc>
                        <a:spcBef>
                          <a:spcPts val="600"/>
                        </a:spcBef>
                        <a:spcAft>
                          <a:spcPts val="0"/>
                        </a:spcAft>
                      </a:pPr>
                      <a:r>
                        <a:rPr lang="es-EC" sz="900">
                          <a:effectLst/>
                        </a:rPr>
                        <a:t> $333,75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nchor="ctr"/>
                </a:tc>
                <a:extLst>
                  <a:ext uri="{0D108BD9-81ED-4DB2-BD59-A6C34878D82A}">
                    <a16:rowId xmlns="" xmlns:a16="http://schemas.microsoft.com/office/drawing/2014/main" val="1689688923"/>
                  </a:ext>
                </a:extLst>
              </a:tr>
              <a:tr h="28431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Cal agrícola -40kl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l">
                        <a:lnSpc>
                          <a:spcPct val="150000"/>
                        </a:lnSpc>
                        <a:spcBef>
                          <a:spcPts val="600"/>
                        </a:spcBef>
                        <a:spcAft>
                          <a:spcPts val="0"/>
                        </a:spcAft>
                      </a:pPr>
                      <a:r>
                        <a:rPr lang="es-EC" sz="900">
                          <a:effectLst/>
                        </a:rPr>
                        <a:t>9710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r">
                        <a:lnSpc>
                          <a:spcPct val="150000"/>
                        </a:lnSpc>
                        <a:spcBef>
                          <a:spcPts val="600"/>
                        </a:spcBef>
                        <a:spcAft>
                          <a:spcPts val="0"/>
                        </a:spcAft>
                      </a:pPr>
                      <a:r>
                        <a:rPr lang="es-EC" sz="900">
                          <a:effectLst/>
                        </a:rPr>
                        <a:t> $75,61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nchor="ctr"/>
                </a:tc>
                <a:extLst>
                  <a:ext uri="{0D108BD9-81ED-4DB2-BD59-A6C34878D82A}">
                    <a16:rowId xmlns="" xmlns:a16="http://schemas.microsoft.com/office/drawing/2014/main" val="2089824762"/>
                  </a:ext>
                </a:extLst>
              </a:tr>
              <a:tr h="28431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Alimento truchas grandes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l">
                        <a:lnSpc>
                          <a:spcPct val="150000"/>
                        </a:lnSpc>
                        <a:spcBef>
                          <a:spcPts val="600"/>
                        </a:spcBef>
                        <a:spcAft>
                          <a:spcPts val="0"/>
                        </a:spcAft>
                      </a:pPr>
                      <a:r>
                        <a:rPr lang="es-EC" sz="900">
                          <a:effectLst/>
                        </a:rPr>
                        <a:t>8210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r">
                        <a:lnSpc>
                          <a:spcPct val="150000"/>
                        </a:lnSpc>
                        <a:spcBef>
                          <a:spcPts val="600"/>
                        </a:spcBef>
                        <a:spcAft>
                          <a:spcPts val="0"/>
                        </a:spcAft>
                      </a:pPr>
                      <a:r>
                        <a:rPr lang="es-EC" sz="900" dirty="0">
                          <a:effectLst/>
                        </a:rPr>
                        <a:t>$2.254,98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nchor="ctr"/>
                </a:tc>
                <a:extLst>
                  <a:ext uri="{0D108BD9-81ED-4DB2-BD59-A6C34878D82A}">
                    <a16:rowId xmlns="" xmlns:a16="http://schemas.microsoft.com/office/drawing/2014/main" val="3369158792"/>
                  </a:ext>
                </a:extLst>
              </a:tr>
              <a:tr h="411952">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Suman</a:t>
                      </a:r>
                    </a:p>
                    <a:p>
                      <a:pPr marL="0" indent="0" algn="l">
                        <a:lnSpc>
                          <a:spcPct val="150000"/>
                        </a:lnSpc>
                        <a:spcBef>
                          <a:spcPts val="600"/>
                        </a:spcBef>
                        <a:spcAft>
                          <a:spcPts val="0"/>
                        </a:spcAft>
                        <a:buFont typeface="Arial" panose="020B0604020202020204" pitchFamily="34" charset="0"/>
                        <a:buNone/>
                      </a:pPr>
                      <a:r>
                        <a:rPr lang="es-EC" sz="900" dirty="0">
                          <a:effectLst/>
                        </a:rPr>
                        <a:t>Total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l">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tc>
                <a:tc>
                  <a:txBody>
                    <a:bodyPr/>
                    <a:lstStyle/>
                    <a:p>
                      <a:pPr indent="450215" algn="r">
                        <a:lnSpc>
                          <a:spcPct val="150000"/>
                        </a:lnSpc>
                        <a:spcBef>
                          <a:spcPts val="600"/>
                        </a:spcBef>
                        <a:spcAft>
                          <a:spcPts val="0"/>
                        </a:spcAft>
                      </a:pPr>
                      <a:r>
                        <a:rPr lang="es-EC" sz="900" dirty="0">
                          <a:effectLst/>
                        </a:rPr>
                        <a:t>$4700.25    $4.731,05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63" marR="45363" marT="0" marB="0" anchor="ctr"/>
                </a:tc>
                <a:extLst>
                  <a:ext uri="{0D108BD9-81ED-4DB2-BD59-A6C34878D82A}">
                    <a16:rowId xmlns="" xmlns:a16="http://schemas.microsoft.com/office/drawing/2014/main" val="2313781480"/>
                  </a:ext>
                </a:extLst>
              </a:tr>
            </a:tbl>
          </a:graphicData>
        </a:graphic>
      </p:graphicFrame>
      <p:graphicFrame>
        <p:nvGraphicFramePr>
          <p:cNvPr id="5" name="Marcador de contenido 4">
            <a:extLst>
              <a:ext uri="{FF2B5EF4-FFF2-40B4-BE49-F238E27FC236}">
                <a16:creationId xmlns="" xmlns:a16="http://schemas.microsoft.com/office/drawing/2014/main" id="{4C013E26-DAF9-4F19-B9C4-2EF5DE919F06}"/>
              </a:ext>
            </a:extLst>
          </p:cNvPr>
          <p:cNvGraphicFramePr>
            <a:graphicFrameLocks noGrp="1"/>
          </p:cNvGraphicFramePr>
          <p:nvPr>
            <p:ph sz="half" idx="2"/>
            <p:extLst>
              <p:ext uri="{D42A27DB-BD31-4B8C-83A1-F6EECF244321}">
                <p14:modId xmlns:p14="http://schemas.microsoft.com/office/powerpoint/2010/main" val="1445747310"/>
              </p:ext>
            </p:extLst>
          </p:nvPr>
        </p:nvGraphicFramePr>
        <p:xfrm>
          <a:off x="6436019" y="512151"/>
          <a:ext cx="5123635" cy="5583996"/>
        </p:xfrm>
        <a:graphic>
          <a:graphicData uri="http://schemas.openxmlformats.org/drawingml/2006/table">
            <a:tbl>
              <a:tblPr firstRow="1" firstCol="1" bandRow="1">
                <a:tableStyleId>{BDBED569-4797-4DF1-A0F4-6AAB3CD982D8}</a:tableStyleId>
              </a:tblPr>
              <a:tblGrid>
                <a:gridCol w="1150961">
                  <a:extLst>
                    <a:ext uri="{9D8B030D-6E8A-4147-A177-3AD203B41FA5}">
                      <a16:colId xmlns="" xmlns:a16="http://schemas.microsoft.com/office/drawing/2014/main" val="4064353909"/>
                    </a:ext>
                  </a:extLst>
                </a:gridCol>
                <a:gridCol w="1815152">
                  <a:extLst>
                    <a:ext uri="{9D8B030D-6E8A-4147-A177-3AD203B41FA5}">
                      <a16:colId xmlns="" xmlns:a16="http://schemas.microsoft.com/office/drawing/2014/main" val="721161635"/>
                    </a:ext>
                  </a:extLst>
                </a:gridCol>
                <a:gridCol w="955344">
                  <a:extLst>
                    <a:ext uri="{9D8B030D-6E8A-4147-A177-3AD203B41FA5}">
                      <a16:colId xmlns="" xmlns:a16="http://schemas.microsoft.com/office/drawing/2014/main" val="2706223"/>
                    </a:ext>
                  </a:extLst>
                </a:gridCol>
                <a:gridCol w="1202178">
                  <a:extLst>
                    <a:ext uri="{9D8B030D-6E8A-4147-A177-3AD203B41FA5}">
                      <a16:colId xmlns="" xmlns:a16="http://schemas.microsoft.com/office/drawing/2014/main" val="631812575"/>
                    </a:ext>
                  </a:extLst>
                </a:gridCol>
              </a:tblGrid>
              <a:tr h="224972">
                <a:tc>
                  <a:txBody>
                    <a:bodyPr/>
                    <a:lstStyle/>
                    <a:p>
                      <a:pPr marL="0" indent="0" algn="ctr">
                        <a:lnSpc>
                          <a:spcPct val="100000"/>
                        </a:lnSpc>
                        <a:spcBef>
                          <a:spcPts val="600"/>
                        </a:spcBef>
                        <a:spcAft>
                          <a:spcPts val="0"/>
                        </a:spcAft>
                        <a:buFont typeface="Arial" panose="020B0604020202020204" pitchFamily="34" charset="0"/>
                        <a:buNone/>
                      </a:pPr>
                      <a:r>
                        <a:rPr lang="es-EC" sz="800" strike="noStrike" dirty="0">
                          <a:effectLst/>
                        </a:rPr>
                        <a:t>Materiales</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800" strike="noStrike" dirty="0">
                          <a:effectLst/>
                        </a:rPr>
                        <a:t>Ítem</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800" strike="noStrike" dirty="0">
                          <a:effectLst/>
                        </a:rPr>
                        <a:t>Costo adquisición del ítem</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800" strike="noStrike" dirty="0">
                          <a:effectLst/>
                        </a:rPr>
                        <a:t>Costo promedio mes</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3242258540"/>
                  </a:ext>
                </a:extLst>
              </a:tr>
              <a:tr h="236876">
                <a:tc rowSpan="22">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Medicina</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Topas(penconazol) 100ml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 $8,90 </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$8,90</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1908478108"/>
                  </a:ext>
                </a:extLst>
              </a:tr>
              <a:tr h="23687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Daconil 1lt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 $15,50 </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$15,50</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1670488824"/>
                  </a:ext>
                </a:extLst>
              </a:tr>
              <a:tr h="23687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 Perfekthion 1lt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 $11,26 </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$11,26</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35951936"/>
                  </a:ext>
                </a:extLst>
              </a:tr>
              <a:tr h="23687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Mesurol 1lt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 $100,00 </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$100,00</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926385260"/>
                  </a:ext>
                </a:extLst>
              </a:tr>
              <a:tr h="236876">
                <a:tc vMerge="1">
                  <a:txBody>
                    <a:bodyPr/>
                    <a:lstStyle/>
                    <a:p>
                      <a:pPr marL="171450" indent="-171450">
                        <a:lnSpc>
                          <a:spcPct val="100000"/>
                        </a:lnSpc>
                        <a:buFont typeface="Arial" panose="020B0604020202020204" pitchFamily="34" charset="0"/>
                        <a:buChar char="•"/>
                      </a:pPr>
                      <a:endParaRPr lang="es-EC" sz="800" strike="noStrike" dirty="0">
                        <a:solidFill>
                          <a:srgbClr val="000000"/>
                        </a:solidFill>
                        <a:effectLst/>
                        <a:latin typeface="Calibri" panose="020F0502020204030204" pitchFamily="34" charset="0"/>
                        <a:cs typeface="Times New Roman" panose="02020603050405020304" pitchFamily="18" charset="0"/>
                      </a:endParaRPr>
                    </a:p>
                  </a:txBody>
                  <a:tcPr marL="12262" marR="12262" marT="0" marB="0"/>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Glifosato 1g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 $24,44 </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$24,44</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639206991"/>
                  </a:ext>
                </a:extLst>
              </a:tr>
              <a:tr h="236876">
                <a:tc vMerge="1">
                  <a:txBody>
                    <a:bodyPr/>
                    <a:lstStyle/>
                    <a:p>
                      <a:pPr marL="171450" indent="-171450">
                        <a:lnSpc>
                          <a:spcPct val="100000"/>
                        </a:lnSpc>
                        <a:buFont typeface="Arial" panose="020B0604020202020204" pitchFamily="34" charset="0"/>
                        <a:buChar char="•"/>
                      </a:pPr>
                      <a:endParaRPr lang="es-EC" sz="800" strike="noStrike" dirty="0">
                        <a:solidFill>
                          <a:srgbClr val="000000"/>
                        </a:solidFill>
                        <a:effectLst/>
                        <a:latin typeface="Calibri" panose="020F0502020204030204" pitchFamily="34" charset="0"/>
                        <a:cs typeface="Times New Roman" panose="02020603050405020304" pitchFamily="18" charset="0"/>
                      </a:endParaRPr>
                    </a:p>
                  </a:txBody>
                  <a:tcPr marL="12262" marR="12262" marT="0" marB="0"/>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Azufre micronizado 25kg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dirty="0">
                          <a:effectLst/>
                        </a:rPr>
                        <a:t> $2,69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$2,69</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2994850981"/>
                  </a:ext>
                </a:extLst>
              </a:tr>
              <a:tr h="236876">
                <a:tc vMerge="1">
                  <a:txBody>
                    <a:bodyPr/>
                    <a:lstStyle/>
                    <a:p>
                      <a:pPr marL="171450" indent="-171450">
                        <a:lnSpc>
                          <a:spcPct val="100000"/>
                        </a:lnSpc>
                        <a:buFont typeface="Arial" panose="020B0604020202020204" pitchFamily="34" charset="0"/>
                        <a:buChar char="•"/>
                      </a:pPr>
                      <a:endParaRPr lang="es-EC" sz="800" strike="noStrike">
                        <a:solidFill>
                          <a:srgbClr val="000000"/>
                        </a:solidFill>
                        <a:effectLst/>
                        <a:latin typeface="Calibri" panose="020F0502020204030204" pitchFamily="34" charset="0"/>
                        <a:cs typeface="Times New Roman" panose="02020603050405020304" pitchFamily="18" charset="0"/>
                      </a:endParaRPr>
                    </a:p>
                  </a:txBody>
                  <a:tcPr marL="12262" marR="12262" marT="0" marB="0"/>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Newmectin 1lt</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dirty="0">
                          <a:effectLst/>
                        </a:rPr>
                        <a:t> $133,30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$133,30</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578959269"/>
                  </a:ext>
                </a:extLst>
              </a:tr>
              <a:tr h="236876">
                <a:tc vMerge="1">
                  <a:txBody>
                    <a:bodyPr/>
                    <a:lstStyle/>
                    <a:p>
                      <a:pPr marL="171450" indent="-171450">
                        <a:lnSpc>
                          <a:spcPct val="100000"/>
                        </a:lnSpc>
                        <a:buFont typeface="Arial" panose="020B0604020202020204" pitchFamily="34" charset="0"/>
                        <a:buChar char="•"/>
                      </a:pPr>
                      <a:endParaRPr lang="es-EC" sz="800" strike="noStrike" dirty="0">
                        <a:solidFill>
                          <a:srgbClr val="000000"/>
                        </a:solidFill>
                        <a:effectLst/>
                        <a:latin typeface="Calibri" panose="020F0502020204030204" pitchFamily="34" charset="0"/>
                        <a:cs typeface="Times New Roman" panose="02020603050405020304" pitchFamily="18" charset="0"/>
                      </a:endParaRPr>
                    </a:p>
                  </a:txBody>
                  <a:tcPr marL="12262" marR="12262" marT="0" marB="0"/>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Cosmocel 10kl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 $5,81 </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$5,81</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4147462994"/>
                  </a:ext>
                </a:extLst>
              </a:tr>
              <a:tr h="236876">
                <a:tc vMerge="1">
                  <a:txBody>
                    <a:bodyPr/>
                    <a:lstStyle/>
                    <a:p>
                      <a:pPr marL="171450" indent="-171450">
                        <a:lnSpc>
                          <a:spcPct val="100000"/>
                        </a:lnSpc>
                        <a:buFont typeface="Arial" panose="020B0604020202020204" pitchFamily="34" charset="0"/>
                        <a:buChar char="•"/>
                      </a:pPr>
                      <a:endParaRPr lang="es-EC" sz="800" strike="noStrike">
                        <a:solidFill>
                          <a:srgbClr val="000000"/>
                        </a:solidFill>
                        <a:effectLst/>
                        <a:latin typeface="Calibri" panose="020F0502020204030204" pitchFamily="34" charset="0"/>
                        <a:cs typeface="Times New Roman" panose="02020603050405020304" pitchFamily="18" charset="0"/>
                      </a:endParaRPr>
                    </a:p>
                  </a:txBody>
                  <a:tcPr marL="12262" marR="12262" marT="0" marB="0"/>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Cosmo-r-menores 50kg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 $8,50 </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$8,50</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643148930"/>
                  </a:ext>
                </a:extLst>
              </a:tr>
              <a:tr h="236876">
                <a:tc vMerge="1">
                  <a:txBody>
                    <a:bodyPr/>
                    <a:lstStyle/>
                    <a:p>
                      <a:pPr marL="171450" indent="-171450">
                        <a:lnSpc>
                          <a:spcPct val="100000"/>
                        </a:lnSpc>
                        <a:buFont typeface="Arial" panose="020B0604020202020204" pitchFamily="34" charset="0"/>
                        <a:buChar char="•"/>
                      </a:pPr>
                      <a:endParaRPr lang="es-EC" sz="800" strike="noStrike" dirty="0">
                        <a:solidFill>
                          <a:srgbClr val="000000"/>
                        </a:solidFill>
                        <a:effectLst/>
                        <a:latin typeface="Calibri" panose="020F0502020204030204" pitchFamily="34" charset="0"/>
                        <a:cs typeface="Times New Roman" panose="02020603050405020304" pitchFamily="18" charset="0"/>
                      </a:endParaRPr>
                    </a:p>
                  </a:txBody>
                  <a:tcPr marL="12262" marR="12262" marT="0" marB="0"/>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Flora mite 1kl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 $450,00 </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$450,00</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2626083765"/>
                  </a:ext>
                </a:extLst>
              </a:tr>
              <a:tr h="236876">
                <a:tc vMerge="1">
                  <a:txBody>
                    <a:bodyPr/>
                    <a:lstStyle/>
                    <a:p>
                      <a:pPr marL="171450" indent="-171450">
                        <a:lnSpc>
                          <a:spcPct val="100000"/>
                        </a:lnSpc>
                        <a:buFont typeface="Arial" panose="020B0604020202020204" pitchFamily="34" charset="0"/>
                        <a:buChar char="•"/>
                      </a:pPr>
                      <a:endParaRPr lang="es-EC" sz="800" strike="noStrike" dirty="0">
                        <a:solidFill>
                          <a:srgbClr val="000000"/>
                        </a:solidFill>
                        <a:effectLst/>
                        <a:latin typeface="Calibri" panose="020F0502020204030204" pitchFamily="34" charset="0"/>
                        <a:cs typeface="Times New Roman" panose="02020603050405020304" pitchFamily="18" charset="0"/>
                      </a:endParaRPr>
                    </a:p>
                  </a:txBody>
                  <a:tcPr marL="12262" marR="12262" marT="0" marB="0"/>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Kelatex boro 25kg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dirty="0">
                          <a:effectLst/>
                        </a:rPr>
                        <a:t> $8,60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$0,01</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72395414"/>
                  </a:ext>
                </a:extLst>
              </a:tr>
              <a:tr h="236876">
                <a:tc vMerge="1">
                  <a:txBody>
                    <a:bodyPr/>
                    <a:lstStyle/>
                    <a:p>
                      <a:pPr>
                        <a:lnSpc>
                          <a:spcPct val="100000"/>
                        </a:lnSpc>
                      </a:pPr>
                      <a:endParaRPr lang="es-EC" sz="800" strike="noStrike" dirty="0">
                        <a:solidFill>
                          <a:srgbClr val="000000"/>
                        </a:solidFill>
                        <a:effectLst/>
                        <a:latin typeface="Calibri" panose="020F0502020204030204" pitchFamily="34" charset="0"/>
                        <a:cs typeface="Times New Roman" panose="02020603050405020304" pitchFamily="18" charset="0"/>
                      </a:endParaRPr>
                    </a:p>
                  </a:txBody>
                  <a:tcPr marL="12262" marR="12262" marT="0" marB="0"/>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Score 1lt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 $10,90 </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$10,90</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3673637493"/>
                  </a:ext>
                </a:extLst>
              </a:tr>
              <a:tr h="236876">
                <a:tc vMerge="1">
                  <a:txBody>
                    <a:bodyPr/>
                    <a:lstStyle/>
                    <a:p>
                      <a:pPr>
                        <a:lnSpc>
                          <a:spcPct val="100000"/>
                        </a:lnSpc>
                      </a:pPr>
                      <a:endParaRPr lang="es-EC" sz="800" strike="noStrike" dirty="0">
                        <a:solidFill>
                          <a:srgbClr val="000000"/>
                        </a:solidFill>
                        <a:effectLst/>
                        <a:latin typeface="Calibri" panose="020F0502020204030204" pitchFamily="34" charset="0"/>
                        <a:cs typeface="Times New Roman" panose="02020603050405020304" pitchFamily="18" charset="0"/>
                      </a:endParaRPr>
                    </a:p>
                  </a:txBody>
                  <a:tcPr marL="12262" marR="12262" marT="0" marB="0"/>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New fold 1000 ml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 $4,50 </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$4,50</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239477984"/>
                  </a:ext>
                </a:extLst>
              </a:tr>
              <a:tr h="236876">
                <a:tc vMerge="1">
                  <a:txBody>
                    <a:bodyPr/>
                    <a:lstStyle/>
                    <a:p>
                      <a:pPr>
                        <a:lnSpc>
                          <a:spcPct val="100000"/>
                        </a:lnSpc>
                      </a:pPr>
                      <a:endParaRPr lang="es-EC" sz="800" strike="noStrike" dirty="0">
                        <a:solidFill>
                          <a:srgbClr val="000000"/>
                        </a:solidFill>
                        <a:effectLst/>
                        <a:latin typeface="Calibri" panose="020F0502020204030204" pitchFamily="34" charset="0"/>
                        <a:cs typeface="Times New Roman" panose="02020603050405020304" pitchFamily="18" charset="0"/>
                      </a:endParaRPr>
                    </a:p>
                  </a:txBody>
                  <a:tcPr marL="12262" marR="12262" marT="0" marB="0"/>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Padan 300gr</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 $18,00 </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$18,00</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2560422065"/>
                  </a:ext>
                </a:extLst>
              </a:tr>
              <a:tr h="236876">
                <a:tc vMerge="1">
                  <a:txBody>
                    <a:bodyPr/>
                    <a:lstStyle/>
                    <a:p>
                      <a:pPr>
                        <a:lnSpc>
                          <a:spcPct val="100000"/>
                        </a:lnSpc>
                      </a:pPr>
                      <a:endParaRPr lang="es-EC" sz="800" strike="noStrike">
                        <a:solidFill>
                          <a:srgbClr val="000000"/>
                        </a:solidFill>
                        <a:effectLst/>
                        <a:latin typeface="Calibri" panose="020F0502020204030204" pitchFamily="34" charset="0"/>
                        <a:cs typeface="Times New Roman" panose="02020603050405020304" pitchFamily="18" charset="0"/>
                      </a:endParaRPr>
                    </a:p>
                  </a:txBody>
                  <a:tcPr marL="12262" marR="12262" marT="0" marB="0"/>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Actara 500gr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 $195,00 </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$195,00</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1389434132"/>
                  </a:ext>
                </a:extLst>
              </a:tr>
              <a:tr h="236876">
                <a:tc vMerge="1">
                  <a:txBody>
                    <a:bodyPr/>
                    <a:lstStyle/>
                    <a:p>
                      <a:pPr>
                        <a:lnSpc>
                          <a:spcPct val="100000"/>
                        </a:lnSpc>
                      </a:pPr>
                      <a:endParaRPr lang="es-EC" sz="800" strike="noStrike">
                        <a:solidFill>
                          <a:srgbClr val="000000"/>
                        </a:solidFill>
                        <a:effectLst/>
                        <a:latin typeface="Calibri" panose="020F0502020204030204" pitchFamily="34" charset="0"/>
                        <a:cs typeface="Times New Roman" panose="02020603050405020304" pitchFamily="18" charset="0"/>
                      </a:endParaRPr>
                    </a:p>
                  </a:txBody>
                  <a:tcPr marL="12262" marR="12262" marT="0" marB="0"/>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Dipel 1kl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 $44,00 </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$44,00</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74275009"/>
                  </a:ext>
                </a:extLst>
              </a:tr>
              <a:tr h="236876">
                <a:tc vMerge="1">
                  <a:txBody>
                    <a:bodyPr/>
                    <a:lstStyle/>
                    <a:p>
                      <a:pPr>
                        <a:lnSpc>
                          <a:spcPct val="100000"/>
                        </a:lnSpc>
                      </a:pPr>
                      <a:endParaRPr lang="es-EC" sz="800" strike="noStrike">
                        <a:solidFill>
                          <a:srgbClr val="000000"/>
                        </a:solidFill>
                        <a:effectLst/>
                        <a:latin typeface="Calibri" panose="020F0502020204030204" pitchFamily="34" charset="0"/>
                        <a:cs typeface="Times New Roman" panose="02020603050405020304" pitchFamily="18" charset="0"/>
                      </a:endParaRPr>
                    </a:p>
                  </a:txBody>
                  <a:tcPr marL="12262" marR="12262" marT="0" marB="0"/>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Mertec 1000ml</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 $72,24 </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$72,24</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1084777993"/>
                  </a:ext>
                </a:extLst>
              </a:tr>
              <a:tr h="236876">
                <a:tc vMerge="1">
                  <a:txBody>
                    <a:bodyPr/>
                    <a:lstStyle/>
                    <a:p>
                      <a:pPr>
                        <a:lnSpc>
                          <a:spcPct val="100000"/>
                        </a:lnSpc>
                      </a:pPr>
                      <a:endParaRPr lang="es-EC" sz="800" strike="noStrike">
                        <a:solidFill>
                          <a:srgbClr val="000000"/>
                        </a:solidFill>
                        <a:effectLst/>
                        <a:latin typeface="Calibri" panose="020F0502020204030204" pitchFamily="34" charset="0"/>
                        <a:cs typeface="Times New Roman" panose="02020603050405020304" pitchFamily="18" charset="0"/>
                      </a:endParaRPr>
                    </a:p>
                  </a:txBody>
                  <a:tcPr marL="12262" marR="12262" marT="0" marB="0"/>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Sportak 1000ml</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dirty="0">
                          <a:effectLst/>
                        </a:rPr>
                        <a:t> $71,23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$71,23</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1132581085"/>
                  </a:ext>
                </a:extLst>
              </a:tr>
              <a:tr h="236876">
                <a:tc vMerge="1">
                  <a:txBody>
                    <a:bodyPr/>
                    <a:lstStyle/>
                    <a:p>
                      <a:pPr>
                        <a:lnSpc>
                          <a:spcPct val="100000"/>
                        </a:lnSpc>
                      </a:pPr>
                      <a:endParaRPr lang="es-EC" sz="800" strike="noStrike">
                        <a:solidFill>
                          <a:srgbClr val="000000"/>
                        </a:solidFill>
                        <a:effectLst/>
                        <a:latin typeface="Calibri" panose="020F0502020204030204" pitchFamily="34" charset="0"/>
                        <a:cs typeface="Times New Roman" panose="02020603050405020304" pitchFamily="18" charset="0"/>
                      </a:endParaRPr>
                    </a:p>
                  </a:txBody>
                  <a:tcPr marL="12262" marR="12262" marT="0" marB="0"/>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Captan 80 kg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dirty="0">
                          <a:effectLst/>
                        </a:rPr>
                        <a:t> $14,39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$14,39</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1951005844"/>
                  </a:ext>
                </a:extLst>
              </a:tr>
              <a:tr h="236876">
                <a:tc vMerge="1">
                  <a:txBody>
                    <a:bodyPr/>
                    <a:lstStyle/>
                    <a:p>
                      <a:pPr>
                        <a:lnSpc>
                          <a:spcPct val="100000"/>
                        </a:lnSpc>
                      </a:pPr>
                      <a:endParaRPr lang="es-EC" sz="800" strike="noStrike">
                        <a:solidFill>
                          <a:srgbClr val="000000"/>
                        </a:solidFill>
                        <a:effectLst/>
                        <a:latin typeface="Calibri" panose="020F0502020204030204" pitchFamily="34" charset="0"/>
                        <a:cs typeface="Times New Roman" panose="02020603050405020304" pitchFamily="18" charset="0"/>
                      </a:endParaRPr>
                    </a:p>
                  </a:txBody>
                  <a:tcPr marL="12262" marR="12262" marT="0" marB="0"/>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Humus 35 kg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dirty="0">
                          <a:effectLst/>
                        </a:rPr>
                        <a:t> $5,00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$5,00</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812373542"/>
                  </a:ext>
                </a:extLst>
              </a:tr>
              <a:tr h="236876">
                <a:tc vMerge="1">
                  <a:txBody>
                    <a:bodyPr/>
                    <a:lstStyle/>
                    <a:p>
                      <a:pPr>
                        <a:lnSpc>
                          <a:spcPct val="100000"/>
                        </a:lnSpc>
                      </a:pPr>
                      <a:endParaRPr lang="es-EC" sz="800" strike="noStrike" dirty="0">
                        <a:solidFill>
                          <a:srgbClr val="000000"/>
                        </a:solidFill>
                        <a:effectLst/>
                        <a:latin typeface="Calibri" panose="020F0502020204030204" pitchFamily="34" charset="0"/>
                        <a:cs typeface="Times New Roman" panose="02020603050405020304" pitchFamily="18" charset="0"/>
                      </a:endParaRPr>
                    </a:p>
                  </a:txBody>
                  <a:tcPr marL="12262" marR="12262" marT="0" marB="0"/>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Humus 35 kg </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 $6,00 </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$171,43</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667037216"/>
                  </a:ext>
                </a:extLst>
              </a:tr>
              <a:tr h="236876">
                <a:tc vMerge="1">
                  <a:txBody>
                    <a:bodyPr/>
                    <a:lstStyle/>
                    <a:p>
                      <a:pPr>
                        <a:lnSpc>
                          <a:spcPct val="100000"/>
                        </a:lnSpc>
                      </a:pPr>
                      <a:endParaRPr lang="es-EC" sz="800" strike="noStrike" dirty="0">
                        <a:solidFill>
                          <a:srgbClr val="000000"/>
                        </a:solidFill>
                        <a:effectLst/>
                        <a:latin typeface="Calibri" panose="020F0502020204030204" pitchFamily="34" charset="0"/>
                        <a:cs typeface="Times New Roman" panose="02020603050405020304" pitchFamily="18" charset="0"/>
                      </a:endParaRPr>
                    </a:p>
                  </a:txBody>
                  <a:tcPr marL="12262" marR="12262" marT="0" marB="0"/>
                </a:tc>
                <a:tc>
                  <a:txBody>
                    <a:bodyPr/>
                    <a:lstStyle/>
                    <a:p>
                      <a:pPr marL="0" indent="0" algn="l">
                        <a:lnSpc>
                          <a:spcPct val="100000"/>
                        </a:lnSpc>
                        <a:spcBef>
                          <a:spcPts val="600"/>
                        </a:spcBef>
                        <a:spcAft>
                          <a:spcPts val="0"/>
                        </a:spcAft>
                        <a:buFont typeface="Arial" panose="020B0604020202020204" pitchFamily="34" charset="0"/>
                        <a:buNone/>
                      </a:pPr>
                      <a:r>
                        <a:rPr lang="es-EC" sz="800" strike="noStrike" dirty="0">
                          <a:effectLst/>
                        </a:rPr>
                        <a:t>Suman</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a:effectLst/>
                        </a:rPr>
                        <a:t> $1.204,26 </a:t>
                      </a:r>
                      <a:endParaRPr lang="es-EC" sz="800"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a:txBody>
                    <a:bodyPr/>
                    <a:lstStyle/>
                    <a:p>
                      <a:pPr indent="450215" algn="r">
                        <a:lnSpc>
                          <a:spcPct val="100000"/>
                        </a:lnSpc>
                        <a:spcBef>
                          <a:spcPts val="600"/>
                        </a:spcBef>
                        <a:spcAft>
                          <a:spcPts val="0"/>
                        </a:spcAft>
                      </a:pPr>
                      <a:r>
                        <a:rPr lang="es-EC" sz="800" strike="noStrike" dirty="0">
                          <a:effectLst/>
                        </a:rPr>
                        <a:t>$1.367,10</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3744094964"/>
                  </a:ext>
                </a:extLst>
              </a:tr>
              <a:tr h="118438">
                <a:tc>
                  <a:txBody>
                    <a:bodyPr/>
                    <a:lstStyle/>
                    <a:p>
                      <a:pPr>
                        <a:lnSpc>
                          <a:spcPct val="100000"/>
                        </a:lnSpc>
                      </a:pPr>
                      <a:endParaRPr lang="es-EC" sz="800" strike="noStrike">
                        <a:solidFill>
                          <a:srgbClr val="000000"/>
                        </a:solidFill>
                        <a:effectLst/>
                        <a:latin typeface="Calibri" panose="020F0502020204030204" pitchFamily="34" charset="0"/>
                        <a:cs typeface="Times New Roman" panose="02020603050405020304" pitchFamily="18" charset="0"/>
                      </a:endParaRPr>
                    </a:p>
                  </a:txBody>
                  <a:tcPr marL="12262" marR="12262" marT="0" marB="0"/>
                </a:tc>
                <a:tc>
                  <a:txBody>
                    <a:bodyPr/>
                    <a:lstStyle/>
                    <a:p>
                      <a:pPr marL="0" indent="0" algn="just">
                        <a:lnSpc>
                          <a:spcPct val="100000"/>
                        </a:lnSpc>
                        <a:spcBef>
                          <a:spcPts val="600"/>
                        </a:spcBef>
                        <a:spcAft>
                          <a:spcPts val="0"/>
                        </a:spcAft>
                        <a:buFont typeface="Arial" panose="020B0604020202020204" pitchFamily="34" charset="0"/>
                        <a:buNone/>
                      </a:pPr>
                      <a:r>
                        <a:rPr lang="es-EC" sz="800" strike="noStrike" dirty="0">
                          <a:effectLst/>
                        </a:rPr>
                        <a:t>Total</a:t>
                      </a: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tc gridSpan="2">
                  <a:txBody>
                    <a:bodyPr/>
                    <a:lstStyle/>
                    <a:p>
                      <a:pPr indent="450215" algn="r">
                        <a:lnSpc>
                          <a:spcPct val="100000"/>
                        </a:lnSpc>
                        <a:spcBef>
                          <a:spcPts val="600"/>
                        </a:spcBef>
                        <a:spcAft>
                          <a:spcPts val="0"/>
                        </a:spcAft>
                      </a:pPr>
                      <a:r>
                        <a:rPr lang="es-EC" sz="800" strike="noStrike" dirty="0">
                          <a:effectLst/>
                        </a:rPr>
                        <a:t>  $1.367,10</a:t>
                      </a:r>
                      <a:endParaRPr lang="es-EC" dirty="0"/>
                    </a:p>
                  </a:txBody>
                  <a:tcPr marL="12262" marR="12262" marT="0" marB="0" anchor="ctr"/>
                </a:tc>
                <a:tc hMerge="1">
                  <a:txBody>
                    <a:bodyPr/>
                    <a:lstStyle/>
                    <a:p>
                      <a:pPr indent="450215" algn="just">
                        <a:lnSpc>
                          <a:spcPct val="100000"/>
                        </a:lnSpc>
                        <a:spcBef>
                          <a:spcPts val="600"/>
                        </a:spcBef>
                        <a:spcAft>
                          <a:spcPts val="0"/>
                        </a:spcAft>
                      </a:pPr>
                      <a:endParaRPr lang="es-EC" sz="800"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2262" marR="12262" marT="0" marB="0" anchor="ctr"/>
                </a:tc>
                <a:extLst>
                  <a:ext uri="{0D108BD9-81ED-4DB2-BD59-A6C34878D82A}">
                    <a16:rowId xmlns="" xmlns:a16="http://schemas.microsoft.com/office/drawing/2014/main" val="22221384"/>
                  </a:ext>
                </a:extLst>
              </a:tr>
            </a:tbl>
          </a:graphicData>
        </a:graphic>
      </p:graphicFrame>
      <p:sp>
        <p:nvSpPr>
          <p:cNvPr id="3" name="Rectangle 1">
            <a:extLst>
              <a:ext uri="{FF2B5EF4-FFF2-40B4-BE49-F238E27FC236}">
                <a16:creationId xmlns="" xmlns:a16="http://schemas.microsoft.com/office/drawing/2014/main" id="{49A469B5-8A49-4140-A735-83C92B1057D5}"/>
              </a:ext>
            </a:extLst>
          </p:cNvPr>
          <p:cNvSpPr>
            <a:spLocks noChangeArrowheads="1"/>
          </p:cNvSpPr>
          <p:nvPr/>
        </p:nvSpPr>
        <p:spPr bwMode="auto">
          <a:xfrm>
            <a:off x="37696" y="96935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pPr>
            <a:r>
              <a:rPr kumimoji="0" lang="es-EC" altLang="es-EC" sz="12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Costo promedio de materiales descartables Taller de Acuicultura- IASA I</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 xmlns:a16="http://schemas.microsoft.com/office/drawing/2014/main" id="{3CC2E002-926D-43CB-9580-5AB2EAF3D23A}"/>
              </a:ext>
            </a:extLst>
          </p:cNvPr>
          <p:cNvSpPr>
            <a:spLocks noChangeArrowheads="1"/>
          </p:cNvSpPr>
          <p:nvPr/>
        </p:nvSpPr>
        <p:spPr bwMode="auto">
          <a:xfrm>
            <a:off x="5927775" y="5495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pPr>
            <a:r>
              <a:rPr kumimoji="0" lang="es-EC" altLang="es-EC" sz="12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Costo promedio de materiales descartable Taller de Floricultura- IASA I</a:t>
            </a:r>
            <a:endParaRPr kumimoji="0" lang="es-EC" altLang="es-EC"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88483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33E5A5B9-50A4-4368-B237-A52617D650AA}"/>
              </a:ext>
            </a:extLst>
          </p:cNvPr>
          <p:cNvPicPr>
            <a:picLocks noChangeAspect="1"/>
          </p:cNvPicPr>
          <p:nvPr/>
        </p:nvPicPr>
        <p:blipFill rotWithShape="1">
          <a:blip r:embed="rId2"/>
          <a:srcRect l="22066" t="65515" r="20651" b="23659"/>
          <a:stretch/>
        </p:blipFill>
        <p:spPr>
          <a:xfrm>
            <a:off x="0" y="6042992"/>
            <a:ext cx="12191999" cy="854764"/>
          </a:xfrm>
          <a:prstGeom prst="rect">
            <a:avLst/>
          </a:prstGeom>
        </p:spPr>
      </p:pic>
      <p:pic>
        <p:nvPicPr>
          <p:cNvPr id="5" name="Imagen 4">
            <a:extLst>
              <a:ext uri="{FF2B5EF4-FFF2-40B4-BE49-F238E27FC236}">
                <a16:creationId xmlns="" xmlns:a16="http://schemas.microsoft.com/office/drawing/2014/main" id="{C8EA2C36-4A14-47E8-97E9-C96BCFC92CAC}"/>
              </a:ext>
            </a:extLst>
          </p:cNvPr>
          <p:cNvPicPr>
            <a:picLocks noChangeAspect="1"/>
          </p:cNvPicPr>
          <p:nvPr/>
        </p:nvPicPr>
        <p:blipFill rotWithShape="1">
          <a:blip r:embed="rId3"/>
          <a:srcRect l="21956" t="17955" r="19783" b="67932"/>
          <a:stretch/>
        </p:blipFill>
        <p:spPr>
          <a:xfrm>
            <a:off x="0" y="1"/>
            <a:ext cx="12191999" cy="1027906"/>
          </a:xfrm>
          <a:prstGeom prst="rect">
            <a:avLst/>
          </a:prstGeom>
        </p:spPr>
      </p:pic>
      <p:sp>
        <p:nvSpPr>
          <p:cNvPr id="7" name="Subtítulo 6">
            <a:extLst>
              <a:ext uri="{FF2B5EF4-FFF2-40B4-BE49-F238E27FC236}">
                <a16:creationId xmlns="" xmlns:a16="http://schemas.microsoft.com/office/drawing/2014/main" id="{71FE36D3-F378-46A2-87AB-C44E54B7FC4A}"/>
              </a:ext>
            </a:extLst>
          </p:cNvPr>
          <p:cNvSpPr>
            <a:spLocks noGrp="1"/>
          </p:cNvSpPr>
          <p:nvPr>
            <p:ph type="subTitle" idx="1"/>
          </p:nvPr>
        </p:nvSpPr>
        <p:spPr>
          <a:xfrm>
            <a:off x="5300871" y="373123"/>
            <a:ext cx="6891128" cy="1706596"/>
          </a:xfrm>
        </p:spPr>
        <p:txBody>
          <a:bodyPr/>
          <a:lstStyle/>
          <a:p>
            <a:r>
              <a:rPr lang="es-EC" sz="2800" b="1" dirty="0">
                <a:latin typeface="Arial" panose="020B0604020202020204" pitchFamily="34" charset="0"/>
                <a:cs typeface="Arial" panose="020B0604020202020204" pitchFamily="34" charset="0"/>
              </a:rPr>
              <a:t>Objetivo General</a:t>
            </a:r>
          </a:p>
          <a:p>
            <a:pPr algn="just"/>
            <a:r>
              <a:rPr lang="es-EC" sz="2000" dirty="0">
                <a:latin typeface="Arial" panose="020B0604020202020204" pitchFamily="34" charset="0"/>
                <a:cs typeface="Arial" panose="020B0604020202020204" pitchFamily="34" charset="0"/>
              </a:rPr>
              <a:t>Elaborar un plan de autogestión financiera con base en costos, para la producción agrícola y pecuaria administrada por las Unidades de Apoyo IASA I y IASA II. </a:t>
            </a:r>
          </a:p>
          <a:p>
            <a:endParaRPr lang="es-EC" dirty="0"/>
          </a:p>
        </p:txBody>
      </p:sp>
      <p:sp>
        <p:nvSpPr>
          <p:cNvPr id="2" name="Título 1">
            <a:extLst>
              <a:ext uri="{FF2B5EF4-FFF2-40B4-BE49-F238E27FC236}">
                <a16:creationId xmlns="" xmlns:a16="http://schemas.microsoft.com/office/drawing/2014/main" id="{45469745-BCA8-41B3-BE75-53A8086358DE}"/>
              </a:ext>
            </a:extLst>
          </p:cNvPr>
          <p:cNvSpPr>
            <a:spLocks noGrp="1"/>
          </p:cNvSpPr>
          <p:nvPr>
            <p:ph type="ctrTitle"/>
          </p:nvPr>
        </p:nvSpPr>
        <p:spPr>
          <a:xfrm>
            <a:off x="-1591281" y="1786704"/>
            <a:ext cx="9144000" cy="508855"/>
          </a:xfrm>
        </p:spPr>
        <p:txBody>
          <a:bodyPr>
            <a:normAutofit/>
          </a:bodyPr>
          <a:lstStyle/>
          <a:p>
            <a:r>
              <a:rPr lang="es-EC" sz="2800" b="1" dirty="0">
                <a:latin typeface="Arial" panose="020B0604020202020204" pitchFamily="34" charset="0"/>
                <a:cs typeface="Arial" panose="020B0604020202020204" pitchFamily="34" charset="0"/>
              </a:rPr>
              <a:t>Objetivos específicos</a:t>
            </a:r>
          </a:p>
        </p:txBody>
      </p:sp>
      <p:graphicFrame>
        <p:nvGraphicFramePr>
          <p:cNvPr id="6" name="Diagrama 5">
            <a:extLst>
              <a:ext uri="{FF2B5EF4-FFF2-40B4-BE49-F238E27FC236}">
                <a16:creationId xmlns="" xmlns:a16="http://schemas.microsoft.com/office/drawing/2014/main" id="{A4FDE883-2E83-4C77-8D88-F77CBAB68546}"/>
              </a:ext>
            </a:extLst>
          </p:cNvPr>
          <p:cNvGraphicFramePr/>
          <p:nvPr>
            <p:extLst>
              <p:ext uri="{D42A27DB-BD31-4B8C-83A1-F6EECF244321}">
                <p14:modId xmlns:p14="http://schemas.microsoft.com/office/powerpoint/2010/main" val="920147610"/>
              </p:ext>
            </p:extLst>
          </p:nvPr>
        </p:nvGraphicFramePr>
        <p:xfrm>
          <a:off x="-1083281" y="2397146"/>
          <a:ext cx="8128000" cy="39403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a:extLst>
              <a:ext uri="{FF2B5EF4-FFF2-40B4-BE49-F238E27FC236}">
                <a16:creationId xmlns="" xmlns:a16="http://schemas.microsoft.com/office/drawing/2014/main" id="{5EC3548D-F300-483C-AFDA-E3492097E953}"/>
              </a:ext>
            </a:extLst>
          </p:cNvPr>
          <p:cNvPicPr>
            <a:picLocks noChangeAspect="1"/>
          </p:cNvPicPr>
          <p:nvPr/>
        </p:nvPicPr>
        <p:blipFill>
          <a:blip r:embed="rId9"/>
          <a:stretch>
            <a:fillRect/>
          </a:stretch>
        </p:blipFill>
        <p:spPr>
          <a:xfrm>
            <a:off x="7552719" y="2397146"/>
            <a:ext cx="2981325" cy="2981325"/>
          </a:xfrm>
          <a:prstGeom prst="rect">
            <a:avLst/>
          </a:prstGeom>
          <a:ln>
            <a:noFill/>
          </a:ln>
          <a:effectLst>
            <a:softEdge rad="112500"/>
          </a:effectLst>
        </p:spPr>
      </p:pic>
    </p:spTree>
    <p:extLst>
      <p:ext uri="{BB962C8B-B14F-4D97-AF65-F5344CB8AC3E}">
        <p14:creationId xmlns:p14="http://schemas.microsoft.com/office/powerpoint/2010/main" val="60426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p:bldGraphic spid="6"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37696" y="0"/>
            <a:ext cx="12116608" cy="6858000"/>
          </a:xfrm>
          <a:prstGeom prst="rect">
            <a:avLst/>
          </a:prstGeom>
        </p:spPr>
      </p:pic>
      <p:graphicFrame>
        <p:nvGraphicFramePr>
          <p:cNvPr id="2" name="Marcador de contenido 1">
            <a:extLst>
              <a:ext uri="{FF2B5EF4-FFF2-40B4-BE49-F238E27FC236}">
                <a16:creationId xmlns="" xmlns:a16="http://schemas.microsoft.com/office/drawing/2014/main" id="{FA7C4C34-3638-44E5-8A65-95BB831FD4C7}"/>
              </a:ext>
            </a:extLst>
          </p:cNvPr>
          <p:cNvGraphicFramePr>
            <a:graphicFrameLocks noGrp="1"/>
          </p:cNvGraphicFramePr>
          <p:nvPr>
            <p:ph sz="half" idx="1"/>
            <p:extLst>
              <p:ext uri="{D42A27DB-BD31-4B8C-83A1-F6EECF244321}">
                <p14:modId xmlns:p14="http://schemas.microsoft.com/office/powerpoint/2010/main" val="1829180135"/>
              </p:ext>
            </p:extLst>
          </p:nvPr>
        </p:nvGraphicFramePr>
        <p:xfrm>
          <a:off x="482653" y="310342"/>
          <a:ext cx="6928082" cy="6046247"/>
        </p:xfrm>
        <a:graphic>
          <a:graphicData uri="http://schemas.openxmlformats.org/drawingml/2006/table">
            <a:tbl>
              <a:tblPr firstRow="1" firstCol="1" bandRow="1">
                <a:tableStyleId>{BDBED569-4797-4DF1-A0F4-6AAB3CD982D8}</a:tableStyleId>
              </a:tblPr>
              <a:tblGrid>
                <a:gridCol w="1741933">
                  <a:extLst>
                    <a:ext uri="{9D8B030D-6E8A-4147-A177-3AD203B41FA5}">
                      <a16:colId xmlns="" xmlns:a16="http://schemas.microsoft.com/office/drawing/2014/main" val="544674308"/>
                    </a:ext>
                  </a:extLst>
                </a:gridCol>
                <a:gridCol w="2715904">
                  <a:extLst>
                    <a:ext uri="{9D8B030D-6E8A-4147-A177-3AD203B41FA5}">
                      <a16:colId xmlns="" xmlns:a16="http://schemas.microsoft.com/office/drawing/2014/main" val="48263634"/>
                    </a:ext>
                  </a:extLst>
                </a:gridCol>
                <a:gridCol w="1255594">
                  <a:extLst>
                    <a:ext uri="{9D8B030D-6E8A-4147-A177-3AD203B41FA5}">
                      <a16:colId xmlns="" xmlns:a16="http://schemas.microsoft.com/office/drawing/2014/main" val="1917582196"/>
                    </a:ext>
                  </a:extLst>
                </a:gridCol>
                <a:gridCol w="1214651">
                  <a:extLst>
                    <a:ext uri="{9D8B030D-6E8A-4147-A177-3AD203B41FA5}">
                      <a16:colId xmlns="" xmlns:a16="http://schemas.microsoft.com/office/drawing/2014/main" val="174451760"/>
                    </a:ext>
                  </a:extLst>
                </a:gridCol>
              </a:tblGrid>
              <a:tr h="194087">
                <a:tc>
                  <a:txBody>
                    <a:bodyPr/>
                    <a:lstStyle/>
                    <a:p>
                      <a:pPr indent="450215" algn="ctr">
                        <a:lnSpc>
                          <a:spcPct val="100000"/>
                        </a:lnSpc>
                        <a:spcBef>
                          <a:spcPts val="600"/>
                        </a:spcBef>
                        <a:spcAft>
                          <a:spcPts val="0"/>
                        </a:spcAft>
                      </a:pPr>
                      <a:r>
                        <a:rPr lang="es-EC" sz="800" dirty="0">
                          <a:effectLst/>
                        </a:rPr>
                        <a:t>Área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dirty="0">
                          <a:effectLst/>
                        </a:rPr>
                        <a:t>Ítem</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Cantidad existente</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Costo promedio mes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1835367772"/>
                  </a:ext>
                </a:extLst>
              </a:tr>
              <a:tr h="86609">
                <a:tc rowSpan="4">
                  <a:txBody>
                    <a:bodyPr/>
                    <a:lstStyle/>
                    <a:p>
                      <a:pPr indent="450215" algn="l">
                        <a:lnSpc>
                          <a:spcPct val="100000"/>
                        </a:lnSpc>
                        <a:spcBef>
                          <a:spcPts val="600"/>
                        </a:spcBef>
                        <a:spcAft>
                          <a:spcPts val="0"/>
                        </a:spcAft>
                      </a:pPr>
                      <a:r>
                        <a:rPr lang="es-EC" sz="800" dirty="0">
                          <a:effectLst/>
                        </a:rPr>
                        <a:t>Taller de apicultura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l">
                        <a:lnSpc>
                          <a:spcPct val="100000"/>
                        </a:lnSpc>
                        <a:spcBef>
                          <a:spcPts val="600"/>
                        </a:spcBef>
                        <a:spcAft>
                          <a:spcPts val="0"/>
                        </a:spcAft>
                      </a:pPr>
                      <a:r>
                        <a:rPr lang="es-EC" sz="800">
                          <a:effectLst/>
                        </a:rPr>
                        <a:t>Traje apicultura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3</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$135,00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3146910467"/>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Velo apicultura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3</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$75,00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432304343"/>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Guante apicultura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3</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$36,00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1274805913"/>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Suman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a:lnSpc>
                          <a:spcPct val="100000"/>
                        </a:lnSpc>
                      </a:pPr>
                      <a:endParaRPr lang="es-EC" sz="800">
                        <a:solidFill>
                          <a:srgbClr val="000000"/>
                        </a:solidFill>
                        <a:effectLst/>
                        <a:latin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$246,00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2262937074"/>
                  </a:ext>
                </a:extLst>
              </a:tr>
              <a:tr h="86609">
                <a:tc rowSpan="7">
                  <a:txBody>
                    <a:bodyPr/>
                    <a:lstStyle/>
                    <a:p>
                      <a:pPr indent="450215" algn="l">
                        <a:lnSpc>
                          <a:spcPct val="100000"/>
                        </a:lnSpc>
                        <a:spcBef>
                          <a:spcPts val="600"/>
                        </a:spcBef>
                        <a:spcAft>
                          <a:spcPts val="0"/>
                        </a:spcAft>
                      </a:pPr>
                      <a:r>
                        <a:rPr lang="es-EC" sz="800" dirty="0">
                          <a:effectLst/>
                        </a:rPr>
                        <a:t>Taller de avicultura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l">
                        <a:lnSpc>
                          <a:spcPct val="100000"/>
                        </a:lnSpc>
                        <a:spcBef>
                          <a:spcPts val="600"/>
                        </a:spcBef>
                        <a:spcAft>
                          <a:spcPts val="0"/>
                        </a:spcAft>
                      </a:pPr>
                      <a:r>
                        <a:rPr lang="es-EC" sz="800">
                          <a:effectLst/>
                        </a:rPr>
                        <a:t>Overol gabardina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$38,72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2717075636"/>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Faja anti lumbago doble</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$11,20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2184160112"/>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Bota caucho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$17,66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990561882"/>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Gafa protección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$6,84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879053333"/>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Guante nitrilo sobre nylon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$11,07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407808865"/>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Guante nitrilo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$13,81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2507335305"/>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Suman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a:lnSpc>
                          <a:spcPct val="100000"/>
                        </a:lnSpc>
                      </a:pPr>
                      <a:endParaRPr lang="es-EC" sz="800">
                        <a:solidFill>
                          <a:srgbClr val="000000"/>
                        </a:solidFill>
                        <a:effectLst/>
                        <a:latin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$99,30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3579147925"/>
                  </a:ext>
                </a:extLst>
              </a:tr>
              <a:tr h="86609">
                <a:tc rowSpan="7">
                  <a:txBody>
                    <a:bodyPr/>
                    <a:lstStyle/>
                    <a:p>
                      <a:pPr indent="450215" algn="l">
                        <a:lnSpc>
                          <a:spcPct val="100000"/>
                        </a:lnSpc>
                        <a:spcBef>
                          <a:spcPts val="600"/>
                        </a:spcBef>
                        <a:spcAft>
                          <a:spcPts val="0"/>
                        </a:spcAft>
                      </a:pPr>
                      <a:r>
                        <a:rPr lang="es-EC" sz="800">
                          <a:effectLst/>
                        </a:rPr>
                        <a:t>Taller de ovinos</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l">
                        <a:lnSpc>
                          <a:spcPct val="100000"/>
                        </a:lnSpc>
                        <a:spcBef>
                          <a:spcPts val="600"/>
                        </a:spcBef>
                        <a:spcAft>
                          <a:spcPts val="0"/>
                        </a:spcAft>
                      </a:pPr>
                      <a:r>
                        <a:rPr lang="es-EC" sz="800">
                          <a:effectLst/>
                        </a:rPr>
                        <a:t>Guantes de cuero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$5,05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1674479048"/>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Overol gabardina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$38,72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3945505354"/>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Bota caucho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$17,67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397146886"/>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Guante nitrilo sobre nylon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$22,02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2539437091"/>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Calzado seguridad</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$35,29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1116877117"/>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Guantes de caucho varias medidas</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3</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$4,65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366760532"/>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Suman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a:lnSpc>
                          <a:spcPct val="100000"/>
                        </a:lnSpc>
                      </a:pPr>
                      <a:endParaRPr lang="es-EC" sz="800">
                        <a:solidFill>
                          <a:srgbClr val="000000"/>
                        </a:solidFill>
                        <a:effectLst/>
                        <a:latin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$123,40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3783314078"/>
                  </a:ext>
                </a:extLst>
              </a:tr>
              <a:tr h="86609">
                <a:tc rowSpan="9">
                  <a:txBody>
                    <a:bodyPr/>
                    <a:lstStyle/>
                    <a:p>
                      <a:pPr indent="450215" algn="l">
                        <a:lnSpc>
                          <a:spcPct val="100000"/>
                        </a:lnSpc>
                        <a:spcBef>
                          <a:spcPts val="600"/>
                        </a:spcBef>
                        <a:spcAft>
                          <a:spcPts val="0"/>
                        </a:spcAft>
                      </a:pPr>
                      <a:r>
                        <a:rPr lang="es-EC" sz="800" dirty="0">
                          <a:effectLst/>
                        </a:rPr>
                        <a:t>Taller de porcinos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l">
                        <a:lnSpc>
                          <a:spcPct val="100000"/>
                        </a:lnSpc>
                        <a:spcBef>
                          <a:spcPts val="600"/>
                        </a:spcBef>
                        <a:spcAft>
                          <a:spcPts val="0"/>
                        </a:spcAft>
                      </a:pPr>
                      <a:r>
                        <a:rPr lang="es-EC" sz="800">
                          <a:effectLst/>
                        </a:rPr>
                        <a:t>Overol gabardina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$38,72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2615143956"/>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Bota caucho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$17,66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2735005263"/>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Delantal caucho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$7,00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3461069233"/>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Traje impermeable</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$23,88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794243137"/>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Cubrenuca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$9,34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2572963843"/>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Mascarilla con filtro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$45,84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3791533"/>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Delantal caucho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$7,00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3388320416"/>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Guante nitrilo sobre nylon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$11,11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3826197694"/>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Suman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a:lnSpc>
                          <a:spcPct val="100000"/>
                        </a:lnSpc>
                      </a:pPr>
                      <a:endParaRPr lang="es-EC" sz="800">
                        <a:solidFill>
                          <a:srgbClr val="000000"/>
                        </a:solidFill>
                        <a:effectLst/>
                        <a:latin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$160,55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2275450579"/>
                  </a:ext>
                </a:extLst>
              </a:tr>
              <a:tr h="86609">
                <a:tc rowSpan="16">
                  <a:txBody>
                    <a:bodyPr/>
                    <a:lstStyle/>
                    <a:p>
                      <a:pPr indent="450215" algn="l">
                        <a:lnSpc>
                          <a:spcPct val="100000"/>
                        </a:lnSpc>
                        <a:spcBef>
                          <a:spcPts val="600"/>
                        </a:spcBef>
                        <a:spcAft>
                          <a:spcPts val="0"/>
                        </a:spcAft>
                      </a:pPr>
                      <a:r>
                        <a:rPr lang="es-EC" sz="800" dirty="0">
                          <a:effectLst/>
                        </a:rPr>
                        <a:t>Taller de ganadería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l">
                        <a:lnSpc>
                          <a:spcPct val="100000"/>
                        </a:lnSpc>
                        <a:spcBef>
                          <a:spcPts val="600"/>
                        </a:spcBef>
                        <a:spcAft>
                          <a:spcPts val="0"/>
                        </a:spcAft>
                      </a:pPr>
                      <a:r>
                        <a:rPr lang="es-EC" sz="800">
                          <a:effectLst/>
                        </a:rPr>
                        <a:t>Guantes de caucho varias medidas</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4</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$6,20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4199075972"/>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Poncho impermeable</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4</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$48,48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1734632021"/>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Botas de caucho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4</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$70,64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2615272548"/>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Delantal caucho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$35,00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1149130548"/>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Guante nitrilo sobre nylon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4</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$44,00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2581486032"/>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Guantes de cuero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$25,25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571184007"/>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Guantes de nitrilo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4</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$78,12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2597068342"/>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Gorra bordada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4</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$10,92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4285773677"/>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Mandil de trabajo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$56,70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3156428279"/>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Traje impermeable</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$119,40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1213283778"/>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Overol gabardina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4</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$154,84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620505483"/>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Faja anti lumbago doble</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$22,40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3809947948"/>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Cubrenuca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4</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$37,36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3117800713"/>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Calzado seguridad</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$70,58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555191570"/>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Mascarilla con filtro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4</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$183,36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2068694276"/>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Suman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a:lnSpc>
                          <a:spcPct val="100000"/>
                        </a:lnSpc>
                      </a:pPr>
                      <a:endParaRPr lang="es-EC" sz="800">
                        <a:solidFill>
                          <a:srgbClr val="000000"/>
                        </a:solidFill>
                        <a:effectLst/>
                        <a:latin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$963,25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2984586529"/>
                  </a:ext>
                </a:extLst>
              </a:tr>
              <a:tr h="86609">
                <a:tc rowSpan="5">
                  <a:txBody>
                    <a:bodyPr/>
                    <a:lstStyle/>
                    <a:p>
                      <a:pPr indent="450215" algn="l">
                        <a:lnSpc>
                          <a:spcPct val="100000"/>
                        </a:lnSpc>
                        <a:spcBef>
                          <a:spcPts val="600"/>
                        </a:spcBef>
                        <a:spcAft>
                          <a:spcPts val="0"/>
                        </a:spcAft>
                      </a:pPr>
                      <a:r>
                        <a:rPr lang="es-EC" sz="800" dirty="0">
                          <a:effectLst/>
                        </a:rPr>
                        <a:t>Taller de Lumbricultura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l">
                        <a:lnSpc>
                          <a:spcPct val="100000"/>
                        </a:lnSpc>
                        <a:spcBef>
                          <a:spcPts val="600"/>
                        </a:spcBef>
                        <a:spcAft>
                          <a:spcPts val="0"/>
                        </a:spcAft>
                      </a:pPr>
                      <a:r>
                        <a:rPr lang="es-EC" sz="800">
                          <a:effectLst/>
                        </a:rPr>
                        <a:t>Guantes de cuero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$5,05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726022501"/>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Guante neopreno y látex</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$5,66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4156529230"/>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Guante látex sobre algodón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$4,05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2952782436"/>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Guantes de caucho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a:effectLst/>
                        </a:rPr>
                        <a:t> $3,10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3922997720"/>
                  </a:ext>
                </a:extLst>
              </a:tr>
              <a:tr h="8660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Suman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a:lnSpc>
                          <a:spcPct val="100000"/>
                        </a:lnSpc>
                      </a:pPr>
                      <a:endParaRPr lang="es-EC" sz="800">
                        <a:solidFill>
                          <a:srgbClr val="000000"/>
                        </a:solidFill>
                        <a:effectLst/>
                        <a:latin typeface="Calibri" panose="020F0502020204030204" pitchFamily="34" charset="0"/>
                        <a:cs typeface="Times New Roman" panose="02020603050405020304" pitchFamily="18" charset="0"/>
                      </a:endParaRPr>
                    </a:p>
                  </a:txBody>
                  <a:tcPr marL="13819" marR="13819" marT="0" marB="0"/>
                </a:tc>
                <a:tc>
                  <a:txBody>
                    <a:bodyPr/>
                    <a:lstStyle/>
                    <a:p>
                      <a:pPr indent="450215" algn="r">
                        <a:lnSpc>
                          <a:spcPct val="100000"/>
                        </a:lnSpc>
                        <a:spcBef>
                          <a:spcPts val="600"/>
                        </a:spcBef>
                        <a:spcAft>
                          <a:spcPts val="0"/>
                        </a:spcAft>
                      </a:pPr>
                      <a:r>
                        <a:rPr lang="es-EC" sz="800" dirty="0">
                          <a:effectLst/>
                        </a:rPr>
                        <a:t> $17,86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4048038882"/>
                  </a:ext>
                </a:extLst>
              </a:tr>
            </a:tbl>
          </a:graphicData>
        </a:graphic>
      </p:graphicFrame>
      <p:sp>
        <p:nvSpPr>
          <p:cNvPr id="3" name="Rectangle 1">
            <a:extLst>
              <a:ext uri="{FF2B5EF4-FFF2-40B4-BE49-F238E27FC236}">
                <a16:creationId xmlns="" xmlns:a16="http://schemas.microsoft.com/office/drawing/2014/main" id="{C38596DD-C254-4097-96F0-66ED2D6D5CAF}"/>
              </a:ext>
            </a:extLst>
          </p:cNvPr>
          <p:cNvSpPr>
            <a:spLocks noChangeArrowheads="1"/>
          </p:cNvSpPr>
          <p:nvPr/>
        </p:nvSpPr>
        <p:spPr bwMode="auto">
          <a:xfrm>
            <a:off x="7855692" y="2357749"/>
            <a:ext cx="259849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ctr" defTabSz="914400" rtl="0" eaLnBrk="0" fontAlgn="base" latinLnBrk="0" hangingPunct="0">
              <a:lnSpc>
                <a:spcPct val="100000"/>
              </a:lnSpc>
              <a:spcBef>
                <a:spcPct val="0"/>
              </a:spcBef>
              <a:spcAft>
                <a:spcPct val="0"/>
              </a:spcAft>
              <a:buClrTx/>
              <a:buSzTx/>
              <a:tabLst/>
            </a:pPr>
            <a:r>
              <a:rPr kumimoji="0" lang="es-EC" altLang="es-EC" sz="16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Costo promedio por áreas de materiales no descartables del IASA I</a:t>
            </a:r>
            <a:endParaRPr kumimoji="0" lang="es-EC" altLang="es-EC"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70348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DE92F0A8-B640-4B8E-AA26-16596042AA99}"/>
              </a:ext>
            </a:extLst>
          </p:cNvPr>
          <p:cNvPicPr>
            <a:picLocks noChangeAspect="1"/>
          </p:cNvPicPr>
          <p:nvPr/>
        </p:nvPicPr>
        <p:blipFill>
          <a:blip r:embed="rId2"/>
          <a:stretch>
            <a:fillRect/>
          </a:stretch>
        </p:blipFill>
        <p:spPr>
          <a:xfrm>
            <a:off x="37696" y="0"/>
            <a:ext cx="12116608" cy="6858000"/>
          </a:xfrm>
          <a:prstGeom prst="rect">
            <a:avLst/>
          </a:prstGeom>
        </p:spPr>
      </p:pic>
      <p:graphicFrame>
        <p:nvGraphicFramePr>
          <p:cNvPr id="6" name="Marcador de contenido 5">
            <a:extLst>
              <a:ext uri="{FF2B5EF4-FFF2-40B4-BE49-F238E27FC236}">
                <a16:creationId xmlns="" xmlns:a16="http://schemas.microsoft.com/office/drawing/2014/main" id="{3B363245-D83B-4A24-8A7B-E9B9C0CEA78D}"/>
              </a:ext>
            </a:extLst>
          </p:cNvPr>
          <p:cNvGraphicFramePr>
            <a:graphicFrameLocks noGrp="1"/>
          </p:cNvGraphicFramePr>
          <p:nvPr>
            <p:ph sz="half" idx="1"/>
            <p:extLst>
              <p:ext uri="{D42A27DB-BD31-4B8C-83A1-F6EECF244321}">
                <p14:modId xmlns:p14="http://schemas.microsoft.com/office/powerpoint/2010/main" val="4169281861"/>
              </p:ext>
            </p:extLst>
          </p:nvPr>
        </p:nvGraphicFramePr>
        <p:xfrm>
          <a:off x="1310528" y="714375"/>
          <a:ext cx="6946368" cy="5486400"/>
        </p:xfrm>
        <a:graphic>
          <a:graphicData uri="http://schemas.openxmlformats.org/drawingml/2006/table">
            <a:tbl>
              <a:tblPr firstRow="1" firstCol="1" bandRow="1">
                <a:tableStyleId>{BDBED569-4797-4DF1-A0F4-6AAB3CD982D8}</a:tableStyleId>
              </a:tblPr>
              <a:tblGrid>
                <a:gridCol w="1705468">
                  <a:extLst>
                    <a:ext uri="{9D8B030D-6E8A-4147-A177-3AD203B41FA5}">
                      <a16:colId xmlns="" xmlns:a16="http://schemas.microsoft.com/office/drawing/2014/main" val="4285240345"/>
                    </a:ext>
                  </a:extLst>
                </a:gridCol>
                <a:gridCol w="1338365">
                  <a:extLst>
                    <a:ext uri="{9D8B030D-6E8A-4147-A177-3AD203B41FA5}">
                      <a16:colId xmlns="" xmlns:a16="http://schemas.microsoft.com/office/drawing/2014/main" val="581665232"/>
                    </a:ext>
                  </a:extLst>
                </a:gridCol>
                <a:gridCol w="1252342">
                  <a:extLst>
                    <a:ext uri="{9D8B030D-6E8A-4147-A177-3AD203B41FA5}">
                      <a16:colId xmlns="" xmlns:a16="http://schemas.microsoft.com/office/drawing/2014/main" val="2667972827"/>
                    </a:ext>
                  </a:extLst>
                </a:gridCol>
                <a:gridCol w="258304">
                  <a:extLst>
                    <a:ext uri="{9D8B030D-6E8A-4147-A177-3AD203B41FA5}">
                      <a16:colId xmlns="" xmlns:a16="http://schemas.microsoft.com/office/drawing/2014/main" val="20315274"/>
                    </a:ext>
                  </a:extLst>
                </a:gridCol>
                <a:gridCol w="1017277">
                  <a:extLst>
                    <a:ext uri="{9D8B030D-6E8A-4147-A177-3AD203B41FA5}">
                      <a16:colId xmlns="" xmlns:a16="http://schemas.microsoft.com/office/drawing/2014/main" val="3269129562"/>
                    </a:ext>
                  </a:extLst>
                </a:gridCol>
                <a:gridCol w="258304">
                  <a:extLst>
                    <a:ext uri="{9D8B030D-6E8A-4147-A177-3AD203B41FA5}">
                      <a16:colId xmlns="" xmlns:a16="http://schemas.microsoft.com/office/drawing/2014/main" val="3906715562"/>
                    </a:ext>
                  </a:extLst>
                </a:gridCol>
                <a:gridCol w="1116308">
                  <a:extLst>
                    <a:ext uri="{9D8B030D-6E8A-4147-A177-3AD203B41FA5}">
                      <a16:colId xmlns="" xmlns:a16="http://schemas.microsoft.com/office/drawing/2014/main" val="3185327850"/>
                    </a:ext>
                  </a:extLst>
                </a:gridCol>
              </a:tblGrid>
              <a:tr h="96696">
                <a:tc rowSpan="8">
                  <a:txBody>
                    <a:bodyPr/>
                    <a:lstStyle/>
                    <a:p>
                      <a:pPr indent="450215" algn="ctr">
                        <a:lnSpc>
                          <a:spcPct val="100000"/>
                        </a:lnSpc>
                        <a:spcBef>
                          <a:spcPts val="600"/>
                        </a:spcBef>
                        <a:spcAft>
                          <a:spcPts val="0"/>
                        </a:spcAft>
                      </a:pPr>
                      <a:r>
                        <a:rPr lang="es-EC" sz="800" dirty="0">
                          <a:effectLst/>
                        </a:rPr>
                        <a:t>Taller de especies menores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3">
                  <a:txBody>
                    <a:bodyPr/>
                    <a:lstStyle/>
                    <a:p>
                      <a:pPr indent="450215" algn="l">
                        <a:lnSpc>
                          <a:spcPct val="100000"/>
                        </a:lnSpc>
                        <a:spcBef>
                          <a:spcPts val="600"/>
                        </a:spcBef>
                        <a:spcAft>
                          <a:spcPts val="0"/>
                        </a:spcAft>
                      </a:pPr>
                      <a:r>
                        <a:rPr lang="es-EC" sz="800" b="0" dirty="0">
                          <a:effectLst/>
                        </a:rPr>
                        <a:t>Mascarilla desechable</a:t>
                      </a:r>
                      <a:endParaRPr lang="es-EC" sz="8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dirty="0"/>
                    </a:p>
                  </a:txBody>
                  <a:tcPr/>
                </a:tc>
                <a:tc>
                  <a:txBody>
                    <a:bodyPr/>
                    <a:lstStyle/>
                    <a:p>
                      <a:pPr indent="450215" algn="ctr">
                        <a:lnSpc>
                          <a:spcPct val="100000"/>
                        </a:lnSpc>
                        <a:spcBef>
                          <a:spcPts val="600"/>
                        </a:spcBef>
                        <a:spcAft>
                          <a:spcPts val="0"/>
                        </a:spcAft>
                      </a:pPr>
                      <a:r>
                        <a:rPr lang="es-EC" sz="800" b="0" dirty="0">
                          <a:effectLst/>
                        </a:rPr>
                        <a:t>5</a:t>
                      </a:r>
                      <a:endParaRPr lang="es-EC" sz="8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b="0" dirty="0">
                          <a:effectLst/>
                        </a:rPr>
                        <a:t> $8,35 </a:t>
                      </a:r>
                      <a:endParaRPr lang="es-EC" sz="8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2270243712"/>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dirty="0">
                          <a:effectLst/>
                        </a:rPr>
                        <a:t>Guantes de cuero</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dirty="0">
                          <a:effectLst/>
                        </a:rPr>
                        <a:t>1</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$5,05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70868718"/>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dirty="0">
                          <a:effectLst/>
                        </a:rPr>
                        <a:t>Overol gabardina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$38,72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3448285756"/>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dirty="0">
                          <a:effectLst/>
                        </a:rPr>
                        <a:t>Gorra bordada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$2,74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2252375735"/>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dirty="0">
                          <a:effectLst/>
                        </a:rPr>
                        <a:t>Botas de caucho</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$17,67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1631173755"/>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dirty="0">
                          <a:effectLst/>
                        </a:rPr>
                        <a:t>Guante nitrilo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$11,02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3405269283"/>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dirty="0">
                          <a:effectLst/>
                        </a:rPr>
                        <a:t>Traje impermeable</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$23,88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1823065837"/>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a:lnSpc>
                          <a:spcPct val="100000"/>
                        </a:lnSpc>
                      </a:pPr>
                      <a:endParaRPr lang="es-EC" sz="800">
                        <a:solidFill>
                          <a:srgbClr val="000000"/>
                        </a:solidFill>
                        <a:effectLst/>
                        <a:latin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$107,43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3440290151"/>
                  </a:ext>
                </a:extLst>
              </a:tr>
              <a:tr h="96696">
                <a:tc rowSpan="11">
                  <a:txBody>
                    <a:bodyPr/>
                    <a:lstStyle/>
                    <a:p>
                      <a:pPr indent="450215" algn="ctr">
                        <a:lnSpc>
                          <a:spcPct val="100000"/>
                        </a:lnSpc>
                        <a:spcBef>
                          <a:spcPts val="600"/>
                        </a:spcBef>
                        <a:spcAft>
                          <a:spcPts val="0"/>
                        </a:spcAft>
                      </a:pPr>
                      <a:r>
                        <a:rPr lang="es-EC" sz="800" dirty="0">
                          <a:effectLst/>
                        </a:rPr>
                        <a:t>Taller de acuicultura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3">
                  <a:txBody>
                    <a:bodyPr/>
                    <a:lstStyle/>
                    <a:p>
                      <a:pPr indent="450215" algn="l">
                        <a:lnSpc>
                          <a:spcPct val="100000"/>
                        </a:lnSpc>
                        <a:spcBef>
                          <a:spcPts val="600"/>
                        </a:spcBef>
                        <a:spcAft>
                          <a:spcPts val="0"/>
                        </a:spcAft>
                      </a:pPr>
                      <a:r>
                        <a:rPr lang="es-EC" sz="800">
                          <a:effectLst/>
                        </a:rPr>
                        <a:t>Botas de caucho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$17,66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659007857"/>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Overol gabardina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$77,44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3596605010"/>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Faja anti lumbago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$11,20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79762996"/>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Guante nitrilo sobre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3</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$33,60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344368824"/>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Overol impermeable</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$49,02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105736172"/>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Gafa protección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$6,84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2392502914"/>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Cubrenuca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$18,68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3251668024"/>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Casco pantalla visor</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$90,00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954080288"/>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Pernera protección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$88,58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63003598"/>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Tapón auditivo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$17,68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3943885599"/>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Suman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a:lnSpc>
                          <a:spcPct val="100000"/>
                        </a:lnSpc>
                      </a:pPr>
                      <a:endParaRPr lang="es-EC" sz="800">
                        <a:solidFill>
                          <a:srgbClr val="000000"/>
                        </a:solidFill>
                        <a:effectLst/>
                        <a:latin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$410,70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2900432249"/>
                  </a:ext>
                </a:extLst>
              </a:tr>
              <a:tr h="96696">
                <a:tc rowSpan="10">
                  <a:txBody>
                    <a:bodyPr/>
                    <a:lstStyle/>
                    <a:p>
                      <a:pPr indent="450215" algn="ctr">
                        <a:lnSpc>
                          <a:spcPct val="100000"/>
                        </a:lnSpc>
                        <a:spcBef>
                          <a:spcPts val="600"/>
                        </a:spcBef>
                        <a:spcAft>
                          <a:spcPts val="0"/>
                        </a:spcAft>
                      </a:pPr>
                      <a:r>
                        <a:rPr lang="es-EC" sz="800">
                          <a:effectLst/>
                        </a:rPr>
                        <a:t>Taller de floricultura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3">
                  <a:txBody>
                    <a:bodyPr/>
                    <a:lstStyle/>
                    <a:p>
                      <a:pPr indent="450215" algn="l">
                        <a:lnSpc>
                          <a:spcPct val="100000"/>
                        </a:lnSpc>
                        <a:spcBef>
                          <a:spcPts val="600"/>
                        </a:spcBef>
                        <a:spcAft>
                          <a:spcPts val="0"/>
                        </a:spcAft>
                      </a:pPr>
                      <a:r>
                        <a:rPr lang="es-EC" sz="800">
                          <a:effectLst/>
                        </a:rPr>
                        <a:t>Mascarilla desechable</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10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$11,70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1262122779"/>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Mandil gabardina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$27,00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2145357096"/>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Guantes de caucho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$3,10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2768355463"/>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Traje de fumigación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$73,16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601581104"/>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Gorra bordada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$5,46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3567399520"/>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Guante nitrilo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$22,00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3340280643"/>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Poncho impermeable</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$24,24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637074011"/>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Botas de caucho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$73,16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833211065"/>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Calzado de seguridad</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$70,58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1115492556"/>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Suman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a:lnSpc>
                          <a:spcPct val="100000"/>
                        </a:lnSpc>
                      </a:pPr>
                      <a:endParaRPr lang="es-EC" sz="800">
                        <a:solidFill>
                          <a:srgbClr val="000000"/>
                        </a:solidFill>
                        <a:effectLst/>
                        <a:latin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$310,40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3959919021"/>
                  </a:ext>
                </a:extLst>
              </a:tr>
              <a:tr h="96696">
                <a:tc rowSpan="15">
                  <a:txBody>
                    <a:bodyPr/>
                    <a:lstStyle/>
                    <a:p>
                      <a:pPr indent="450215" algn="ctr">
                        <a:lnSpc>
                          <a:spcPct val="100000"/>
                        </a:lnSpc>
                        <a:spcBef>
                          <a:spcPts val="600"/>
                        </a:spcBef>
                        <a:spcAft>
                          <a:spcPts val="0"/>
                        </a:spcAft>
                      </a:pPr>
                      <a:r>
                        <a:rPr lang="es-EC" sz="800" dirty="0">
                          <a:effectLst/>
                        </a:rPr>
                        <a:t>Comercialización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3">
                  <a:txBody>
                    <a:bodyPr/>
                    <a:lstStyle/>
                    <a:p>
                      <a:pPr indent="450215" algn="l">
                        <a:lnSpc>
                          <a:spcPct val="100000"/>
                        </a:lnSpc>
                        <a:spcBef>
                          <a:spcPts val="600"/>
                        </a:spcBef>
                        <a:spcAft>
                          <a:spcPts val="0"/>
                        </a:spcAft>
                      </a:pPr>
                      <a:r>
                        <a:rPr lang="es-EC" sz="800">
                          <a:effectLst/>
                        </a:rPr>
                        <a:t>Guantes de caucho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$1,55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3324278430"/>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Botas de caucho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$35,32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831561648"/>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Guante nitrilo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3</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$41,43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623199925"/>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Guante látex algodón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$4,05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915472015"/>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Gorra bordada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$5,46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2140613156"/>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Overol gabardina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$38,72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156502018"/>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Mandil trabajo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$22,76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2654170526"/>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Chaleco refractivo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$12,72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219066038"/>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Cubrenuca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$18,70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3487058771"/>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Delantal caucho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$14,00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605782510"/>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Mascarilla desechable</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3</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$3,51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4106953807"/>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Cuchillo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$21,50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3700829056"/>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Calzado de seguridad</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a:effectLst/>
                        </a:rPr>
                        <a:t> $35,29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3730781694"/>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Guante neopreno</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ctr">
                        <a:lnSpc>
                          <a:spcPct val="100000"/>
                        </a:lnSpc>
                        <a:spcBef>
                          <a:spcPts val="600"/>
                        </a:spcBef>
                        <a:spcAft>
                          <a:spcPts val="0"/>
                        </a:spcAft>
                      </a:pPr>
                      <a:r>
                        <a:rPr lang="es-EC" sz="800">
                          <a:effectLst/>
                        </a:rPr>
                        <a:t>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dirty="0">
                          <a:effectLst/>
                        </a:rPr>
                        <a:t> $2,83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1363735882"/>
                  </a:ext>
                </a:extLst>
              </a:tr>
              <a:tr h="96696">
                <a:tc vMerge="1">
                  <a:txBody>
                    <a:bodyPr/>
                    <a:lstStyle/>
                    <a:p>
                      <a:endParaRPr lang="es-EC"/>
                    </a:p>
                  </a:txBody>
                  <a:tcPr/>
                </a:tc>
                <a:tc gridSpan="3">
                  <a:txBody>
                    <a:bodyPr/>
                    <a:lstStyle/>
                    <a:p>
                      <a:pPr indent="450215" algn="l">
                        <a:lnSpc>
                          <a:spcPct val="100000"/>
                        </a:lnSpc>
                        <a:spcBef>
                          <a:spcPts val="600"/>
                        </a:spcBef>
                        <a:spcAft>
                          <a:spcPts val="0"/>
                        </a:spcAft>
                      </a:pPr>
                      <a:r>
                        <a:rPr lang="es-EC" sz="800">
                          <a:effectLst/>
                        </a:rPr>
                        <a:t>Suman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a:lnSpc>
                          <a:spcPct val="100000"/>
                        </a:lnSpc>
                      </a:pPr>
                      <a:endParaRPr lang="es-EC" sz="800">
                        <a:solidFill>
                          <a:srgbClr val="000000"/>
                        </a:solidFill>
                        <a:effectLst/>
                        <a:latin typeface="Calibri" panose="020F0502020204030204" pitchFamily="34" charset="0"/>
                        <a:cs typeface="Times New Roman" panose="02020603050405020304" pitchFamily="18" charset="0"/>
                      </a:endParaRPr>
                    </a:p>
                  </a:txBody>
                  <a:tcPr marL="15428" marR="15428" marT="0" marB="0"/>
                </a:tc>
                <a:tc gridSpan="2">
                  <a:txBody>
                    <a:bodyPr/>
                    <a:lstStyle/>
                    <a:p>
                      <a:pPr indent="450215" algn="r">
                        <a:lnSpc>
                          <a:spcPct val="100000"/>
                        </a:lnSpc>
                        <a:spcBef>
                          <a:spcPts val="600"/>
                        </a:spcBef>
                        <a:spcAft>
                          <a:spcPts val="0"/>
                        </a:spcAft>
                      </a:pPr>
                      <a:r>
                        <a:rPr lang="es-EC" sz="800" dirty="0">
                          <a:effectLst/>
                        </a:rPr>
                        <a:t> $257,84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extLst>
                  <a:ext uri="{0D108BD9-81ED-4DB2-BD59-A6C34878D82A}">
                    <a16:rowId xmlns="" xmlns:a16="http://schemas.microsoft.com/office/drawing/2014/main" val="981592991"/>
                  </a:ext>
                </a:extLst>
              </a:tr>
              <a:tr h="96696">
                <a:tc>
                  <a:txBody>
                    <a:bodyPr/>
                    <a:lstStyle/>
                    <a:p>
                      <a:pPr>
                        <a:lnSpc>
                          <a:spcPct val="100000"/>
                        </a:lnSpc>
                      </a:pPr>
                      <a:endParaRPr lang="es-EC" sz="800" dirty="0">
                        <a:solidFill>
                          <a:srgbClr val="000000"/>
                        </a:solidFill>
                        <a:effectLst/>
                        <a:latin typeface="Calibri" panose="020F0502020204030204" pitchFamily="34" charset="0"/>
                        <a:cs typeface="Times New Roman" panose="02020603050405020304" pitchFamily="18" charset="0"/>
                      </a:endParaRPr>
                    </a:p>
                  </a:txBody>
                  <a:tcPr marL="15428" marR="15428" marT="0" marB="0"/>
                </a:tc>
                <a:tc>
                  <a:txBody>
                    <a:bodyPr/>
                    <a:lstStyle/>
                    <a:p>
                      <a:pPr indent="450215" algn="l">
                        <a:lnSpc>
                          <a:spcPct val="100000"/>
                        </a:lnSpc>
                        <a:spcBef>
                          <a:spcPts val="600"/>
                        </a:spcBef>
                        <a:spcAft>
                          <a:spcPts val="0"/>
                        </a:spcAft>
                      </a:pPr>
                      <a:r>
                        <a:rPr lang="es-EC" sz="800">
                          <a:effectLst/>
                        </a:rPr>
                        <a:t>Total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gridSpan="3">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dirty="0">
                          <a:effectLst/>
                        </a:rPr>
                        <a:t>$2.696,73</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5428" marR="15428" marT="0" marB="0"/>
                </a:tc>
                <a:extLst>
                  <a:ext uri="{0D108BD9-81ED-4DB2-BD59-A6C34878D82A}">
                    <a16:rowId xmlns="" xmlns:a16="http://schemas.microsoft.com/office/drawing/2014/main" val="1705809720"/>
                  </a:ext>
                </a:extLst>
              </a:tr>
            </a:tbl>
          </a:graphicData>
        </a:graphic>
      </p:graphicFrame>
      <p:graphicFrame>
        <p:nvGraphicFramePr>
          <p:cNvPr id="2" name="Tabla 1">
            <a:extLst>
              <a:ext uri="{FF2B5EF4-FFF2-40B4-BE49-F238E27FC236}">
                <a16:creationId xmlns="" xmlns:a16="http://schemas.microsoft.com/office/drawing/2014/main" id="{BBF339B0-8DE3-40BD-A093-53AC72991870}"/>
              </a:ext>
            </a:extLst>
          </p:cNvPr>
          <p:cNvGraphicFramePr>
            <a:graphicFrameLocks noGrp="1"/>
          </p:cNvGraphicFramePr>
          <p:nvPr>
            <p:extLst>
              <p:ext uri="{D42A27DB-BD31-4B8C-83A1-F6EECF244321}">
                <p14:modId xmlns:p14="http://schemas.microsoft.com/office/powerpoint/2010/main" val="2365750930"/>
              </p:ext>
            </p:extLst>
          </p:nvPr>
        </p:nvGraphicFramePr>
        <p:xfrm>
          <a:off x="1310185" y="520288"/>
          <a:ext cx="6946711" cy="194087"/>
        </p:xfrm>
        <a:graphic>
          <a:graphicData uri="http://schemas.openxmlformats.org/drawingml/2006/table">
            <a:tbl>
              <a:tblPr firstRow="1" firstCol="1" bandRow="1">
                <a:tableStyleId>{BDBED569-4797-4DF1-A0F4-6AAB3CD982D8}</a:tableStyleId>
              </a:tblPr>
              <a:tblGrid>
                <a:gridCol w="1705970">
                  <a:extLst>
                    <a:ext uri="{9D8B030D-6E8A-4147-A177-3AD203B41FA5}">
                      <a16:colId xmlns="" xmlns:a16="http://schemas.microsoft.com/office/drawing/2014/main" val="3711919542"/>
                    </a:ext>
                  </a:extLst>
                </a:gridCol>
                <a:gridCol w="2838735">
                  <a:extLst>
                    <a:ext uri="{9D8B030D-6E8A-4147-A177-3AD203B41FA5}">
                      <a16:colId xmlns="" xmlns:a16="http://schemas.microsoft.com/office/drawing/2014/main" val="837400337"/>
                    </a:ext>
                  </a:extLst>
                </a:gridCol>
                <a:gridCol w="1028220">
                  <a:extLst>
                    <a:ext uri="{9D8B030D-6E8A-4147-A177-3AD203B41FA5}">
                      <a16:colId xmlns="" xmlns:a16="http://schemas.microsoft.com/office/drawing/2014/main" val="3529393837"/>
                    </a:ext>
                  </a:extLst>
                </a:gridCol>
                <a:gridCol w="1373786">
                  <a:extLst>
                    <a:ext uri="{9D8B030D-6E8A-4147-A177-3AD203B41FA5}">
                      <a16:colId xmlns="" xmlns:a16="http://schemas.microsoft.com/office/drawing/2014/main" val="1973717172"/>
                    </a:ext>
                  </a:extLst>
                </a:gridCol>
              </a:tblGrid>
              <a:tr h="194087">
                <a:tc>
                  <a:txBody>
                    <a:bodyPr/>
                    <a:lstStyle/>
                    <a:p>
                      <a:pPr indent="450215" algn="ctr">
                        <a:lnSpc>
                          <a:spcPct val="100000"/>
                        </a:lnSpc>
                        <a:spcBef>
                          <a:spcPts val="600"/>
                        </a:spcBef>
                        <a:spcAft>
                          <a:spcPts val="0"/>
                        </a:spcAft>
                      </a:pPr>
                      <a:r>
                        <a:rPr lang="es-EC" sz="800" dirty="0">
                          <a:effectLst/>
                        </a:rPr>
                        <a:t>Área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indent="450215" algn="ctr">
                        <a:lnSpc>
                          <a:spcPct val="100000"/>
                        </a:lnSpc>
                        <a:spcBef>
                          <a:spcPts val="600"/>
                        </a:spcBef>
                        <a:spcAft>
                          <a:spcPts val="0"/>
                        </a:spcAft>
                      </a:pPr>
                      <a:r>
                        <a:rPr lang="es-EC" sz="800" dirty="0">
                          <a:effectLst/>
                        </a:rPr>
                        <a:t>Ítem</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Cantidad existente</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Costo promedio mes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819" marR="13819" marT="0" marB="0"/>
                </a:tc>
                <a:extLst>
                  <a:ext uri="{0D108BD9-81ED-4DB2-BD59-A6C34878D82A}">
                    <a16:rowId xmlns="" xmlns:a16="http://schemas.microsoft.com/office/drawing/2014/main" val="4042281972"/>
                  </a:ext>
                </a:extLst>
              </a:tr>
            </a:tbl>
          </a:graphicData>
        </a:graphic>
      </p:graphicFrame>
      <p:sp>
        <p:nvSpPr>
          <p:cNvPr id="9" name="Rectangle 1">
            <a:extLst>
              <a:ext uri="{FF2B5EF4-FFF2-40B4-BE49-F238E27FC236}">
                <a16:creationId xmlns="" xmlns:a16="http://schemas.microsoft.com/office/drawing/2014/main" id="{C07E0209-A7F2-44C3-87AE-951ED19A026E}"/>
              </a:ext>
            </a:extLst>
          </p:cNvPr>
          <p:cNvSpPr>
            <a:spLocks noChangeArrowheads="1"/>
          </p:cNvSpPr>
          <p:nvPr/>
        </p:nvSpPr>
        <p:spPr bwMode="auto">
          <a:xfrm>
            <a:off x="8688206" y="2739886"/>
            <a:ext cx="259849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ctr" defTabSz="914400" rtl="0" eaLnBrk="0" fontAlgn="base" latinLnBrk="0" hangingPunct="0">
              <a:lnSpc>
                <a:spcPct val="100000"/>
              </a:lnSpc>
              <a:spcBef>
                <a:spcPct val="0"/>
              </a:spcBef>
              <a:spcAft>
                <a:spcPct val="0"/>
              </a:spcAft>
              <a:buClrTx/>
              <a:buSzTx/>
              <a:tabLst/>
            </a:pPr>
            <a:r>
              <a:rPr kumimoji="0" lang="es-EC" altLang="es-EC" sz="16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Costo promedio por áreas de materiales no descartables del IASA I</a:t>
            </a:r>
            <a:endParaRPr kumimoji="0" lang="es-EC" altLang="es-EC"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49732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41A256F8-E5A4-495E-9745-63B644B1541C}"/>
              </a:ext>
            </a:extLst>
          </p:cNvPr>
          <p:cNvPicPr>
            <a:picLocks noChangeAspect="1"/>
          </p:cNvPicPr>
          <p:nvPr/>
        </p:nvPicPr>
        <p:blipFill>
          <a:blip r:embed="rId2"/>
          <a:stretch>
            <a:fillRect/>
          </a:stretch>
        </p:blipFill>
        <p:spPr>
          <a:xfrm>
            <a:off x="37696" y="0"/>
            <a:ext cx="12116608" cy="6858000"/>
          </a:xfrm>
          <a:prstGeom prst="rect">
            <a:avLst/>
          </a:prstGeom>
        </p:spPr>
      </p:pic>
      <p:sp>
        <p:nvSpPr>
          <p:cNvPr id="2" name="Título 1">
            <a:extLst>
              <a:ext uri="{FF2B5EF4-FFF2-40B4-BE49-F238E27FC236}">
                <a16:creationId xmlns="" xmlns:a16="http://schemas.microsoft.com/office/drawing/2014/main" id="{1F8E7CDC-EFE8-49F6-8DCF-BC6776391100}"/>
              </a:ext>
            </a:extLst>
          </p:cNvPr>
          <p:cNvSpPr>
            <a:spLocks noGrp="1"/>
          </p:cNvSpPr>
          <p:nvPr>
            <p:ph type="title"/>
          </p:nvPr>
        </p:nvSpPr>
        <p:spPr>
          <a:xfrm>
            <a:off x="1820158" y="315120"/>
            <a:ext cx="5439770" cy="644809"/>
          </a:xfrm>
        </p:spPr>
        <p:txBody>
          <a:bodyPr>
            <a:normAutofit fontScale="90000"/>
          </a:bodyPr>
          <a:lstStyle/>
          <a:p>
            <a:pPr algn="ctr"/>
            <a:r>
              <a:rPr lang="es-EC" sz="1600" i="1" dirty="0"/>
              <a:t>Costo promedio por activos fijos Área Administrativa- IASA I</a:t>
            </a:r>
            <a:r>
              <a:rPr lang="es-EC" sz="1600" dirty="0"/>
              <a:t/>
            </a:r>
            <a:br>
              <a:rPr lang="es-EC" sz="1600" dirty="0"/>
            </a:br>
            <a:endParaRPr lang="es-EC" sz="1600" dirty="0"/>
          </a:p>
        </p:txBody>
      </p:sp>
      <p:graphicFrame>
        <p:nvGraphicFramePr>
          <p:cNvPr id="5" name="Tabla 4">
            <a:extLst>
              <a:ext uri="{FF2B5EF4-FFF2-40B4-BE49-F238E27FC236}">
                <a16:creationId xmlns="" xmlns:a16="http://schemas.microsoft.com/office/drawing/2014/main" id="{02277A88-AFCF-45EB-9CDF-2C39EA19075A}"/>
              </a:ext>
            </a:extLst>
          </p:cNvPr>
          <p:cNvGraphicFramePr>
            <a:graphicFrameLocks noGrp="1"/>
          </p:cNvGraphicFramePr>
          <p:nvPr>
            <p:extLst>
              <p:ext uri="{D42A27DB-BD31-4B8C-83A1-F6EECF244321}">
                <p14:modId xmlns:p14="http://schemas.microsoft.com/office/powerpoint/2010/main" val="3142261119"/>
              </p:ext>
            </p:extLst>
          </p:nvPr>
        </p:nvGraphicFramePr>
        <p:xfrm>
          <a:off x="864135" y="774780"/>
          <a:ext cx="7351817" cy="5623560"/>
        </p:xfrm>
        <a:graphic>
          <a:graphicData uri="http://schemas.openxmlformats.org/drawingml/2006/table">
            <a:tbl>
              <a:tblPr firstRow="1" firstCol="1" bandRow="1">
                <a:tableStyleId>{BDBED569-4797-4DF1-A0F4-6AAB3CD982D8}</a:tableStyleId>
              </a:tblPr>
              <a:tblGrid>
                <a:gridCol w="1347537">
                  <a:extLst>
                    <a:ext uri="{9D8B030D-6E8A-4147-A177-3AD203B41FA5}">
                      <a16:colId xmlns="" xmlns:a16="http://schemas.microsoft.com/office/drawing/2014/main" val="2177150524"/>
                    </a:ext>
                  </a:extLst>
                </a:gridCol>
                <a:gridCol w="1259437">
                  <a:extLst>
                    <a:ext uri="{9D8B030D-6E8A-4147-A177-3AD203B41FA5}">
                      <a16:colId xmlns="" xmlns:a16="http://schemas.microsoft.com/office/drawing/2014/main" val="877618110"/>
                    </a:ext>
                  </a:extLst>
                </a:gridCol>
                <a:gridCol w="1408694">
                  <a:extLst>
                    <a:ext uri="{9D8B030D-6E8A-4147-A177-3AD203B41FA5}">
                      <a16:colId xmlns="" xmlns:a16="http://schemas.microsoft.com/office/drawing/2014/main" val="2224467966"/>
                    </a:ext>
                  </a:extLst>
                </a:gridCol>
                <a:gridCol w="322563">
                  <a:extLst>
                    <a:ext uri="{9D8B030D-6E8A-4147-A177-3AD203B41FA5}">
                      <a16:colId xmlns="" xmlns:a16="http://schemas.microsoft.com/office/drawing/2014/main" val="3589657771"/>
                    </a:ext>
                  </a:extLst>
                </a:gridCol>
                <a:gridCol w="609501">
                  <a:extLst>
                    <a:ext uri="{9D8B030D-6E8A-4147-A177-3AD203B41FA5}">
                      <a16:colId xmlns="" xmlns:a16="http://schemas.microsoft.com/office/drawing/2014/main" val="3424251293"/>
                    </a:ext>
                  </a:extLst>
                </a:gridCol>
                <a:gridCol w="322563">
                  <a:extLst>
                    <a:ext uri="{9D8B030D-6E8A-4147-A177-3AD203B41FA5}">
                      <a16:colId xmlns="" xmlns:a16="http://schemas.microsoft.com/office/drawing/2014/main" val="2943399301"/>
                    </a:ext>
                  </a:extLst>
                </a:gridCol>
                <a:gridCol w="1072950">
                  <a:extLst>
                    <a:ext uri="{9D8B030D-6E8A-4147-A177-3AD203B41FA5}">
                      <a16:colId xmlns="" xmlns:a16="http://schemas.microsoft.com/office/drawing/2014/main" val="3252114240"/>
                    </a:ext>
                  </a:extLst>
                </a:gridCol>
                <a:gridCol w="1008572">
                  <a:extLst>
                    <a:ext uri="{9D8B030D-6E8A-4147-A177-3AD203B41FA5}">
                      <a16:colId xmlns="" xmlns:a16="http://schemas.microsoft.com/office/drawing/2014/main" val="620084437"/>
                    </a:ext>
                  </a:extLst>
                </a:gridCol>
              </a:tblGrid>
              <a:tr h="170000">
                <a:tc>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Activo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gridSpan="3">
                  <a:txBody>
                    <a:bodyPr/>
                    <a:lstStyle/>
                    <a:p>
                      <a:pPr indent="450215" algn="ctr">
                        <a:lnSpc>
                          <a:spcPct val="100000"/>
                        </a:lnSpc>
                        <a:spcBef>
                          <a:spcPts val="600"/>
                        </a:spcBef>
                        <a:spcAft>
                          <a:spcPts val="0"/>
                        </a:spcAft>
                      </a:pPr>
                      <a:r>
                        <a:rPr lang="es-EC" sz="900">
                          <a:effectLst/>
                        </a:rPr>
                        <a:t>Descripción del ítem</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Costo adquisición del ítem</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900" dirty="0" err="1">
                          <a:effectLst/>
                        </a:rPr>
                        <a:t>Dep</a:t>
                      </a:r>
                      <a:r>
                        <a:rPr lang="es-EC" sz="900" dirty="0">
                          <a:effectLst/>
                        </a:rPr>
                        <a:t>. mensual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Mantenimiento mensual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414489222"/>
                  </a:ext>
                </a:extLst>
              </a:tr>
              <a:tr h="60000">
                <a:tc rowSpan="14">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Equipos informáticos (3 años)</a:t>
                      </a:r>
                    </a:p>
                  </a:txBody>
                  <a:tcPr marL="17802" marR="17802" marT="0" marB="0"/>
                </a:tc>
                <a:tc gridSpan="3">
                  <a:txBody>
                    <a:bodyPr/>
                    <a:lstStyle/>
                    <a:p>
                      <a:pPr indent="450215" algn="just">
                        <a:lnSpc>
                          <a:spcPct val="100000"/>
                        </a:lnSpc>
                        <a:spcBef>
                          <a:spcPts val="600"/>
                        </a:spcBef>
                        <a:spcAft>
                          <a:spcPts val="0"/>
                        </a:spcAft>
                      </a:pPr>
                      <a:r>
                        <a:rPr lang="es-EC" sz="900">
                          <a:effectLst/>
                        </a:rPr>
                        <a:t>CPU Intel</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$701,00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$1,17</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1749771523"/>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CPU + teclado + mouse</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$298,00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$0,63</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2037321650"/>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CPU clone</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$603,00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$0,73</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3467356592"/>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CPU escritorio</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$927,36</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$2,28</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2934426768"/>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n-US" sz="900">
                          <a:effectLst/>
                        </a:rPr>
                        <a:t>CPU Intel core I7</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$690,69</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$2,70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194375745"/>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Monitor 17</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$40,00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$0,09</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4283878756"/>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Monitor LCD 18.5"</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$195,00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$1,55</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4148727648"/>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Monitor 18.5"</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$151,20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$0,93</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446312786"/>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Impresora láser hp</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$440,00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$0,81</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3975345236"/>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Impresora láser</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$298,00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$0,44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3361795629"/>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Impresora láser b/n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$355,28</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$0,35</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2653597843"/>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Software tew-430apb</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$300,00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$0,22</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2510187081"/>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Disco duro externo</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$138,00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dirty="0">
                          <a:effectLst/>
                        </a:rPr>
                        <a:t>$0</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dirty="0">
                          <a:effectLst/>
                        </a:rPr>
                        <a:t>$0,21</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4193508373"/>
                  </a:ext>
                </a:extLst>
              </a:tr>
              <a:tr h="0">
                <a:tc vMerge="1">
                  <a:txBody>
                    <a:bodyPr/>
                    <a:lstStyle/>
                    <a:p>
                      <a:endParaRPr lang="es-EC"/>
                    </a:p>
                  </a:txBody>
                  <a:tcPr/>
                </a:tc>
                <a:tc gridSpan="3">
                  <a:txBody>
                    <a:bodyPr/>
                    <a:lstStyle/>
                    <a:p>
                      <a:pPr indent="450215" algn="l">
                        <a:lnSpc>
                          <a:spcPct val="100000"/>
                        </a:lnSpc>
                        <a:spcBef>
                          <a:spcPts val="600"/>
                        </a:spcBef>
                        <a:spcAft>
                          <a:spcPts val="0"/>
                        </a:spcAft>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dirty="0">
                          <a:effectLst/>
                        </a:rPr>
                        <a:t>$0</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dirty="0">
                          <a:effectLst/>
                        </a:rPr>
                        <a:t>$12,11</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3010519529"/>
                  </a:ext>
                </a:extLst>
              </a:tr>
              <a:tr h="60000">
                <a:tc rowSpan="5">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Maquinaria y equipo (10 años)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gridSpan="3">
                  <a:txBody>
                    <a:bodyPr/>
                    <a:lstStyle/>
                    <a:p>
                      <a:pPr indent="450215" algn="just">
                        <a:lnSpc>
                          <a:spcPct val="100000"/>
                        </a:lnSpc>
                        <a:spcBef>
                          <a:spcPts val="600"/>
                        </a:spcBef>
                        <a:spcAft>
                          <a:spcPts val="0"/>
                        </a:spcAft>
                      </a:pPr>
                      <a:r>
                        <a:rPr lang="es-EC" sz="900" dirty="0">
                          <a:effectLst/>
                        </a:rPr>
                        <a:t>Sistema de seguridad por video DVR</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dirty="0">
                          <a:effectLst/>
                        </a:rPr>
                        <a:t> $241,00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dirty="0">
                          <a:effectLst/>
                        </a:rPr>
                        <a:t>$2,01</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dirty="0">
                          <a:effectLst/>
                        </a:rPr>
                        <a:t>$0,60</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1656430376"/>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Radio portátil</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$255,00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$8,50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$2,55</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1428627295"/>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Teléfonos</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$234,74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$1,96</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$0,59</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98860406"/>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Regulador de voltaje</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$425,00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$3,54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$1,06</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1790714706"/>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Suman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$16,01</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$4,80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621182979"/>
                  </a:ext>
                </a:extLst>
              </a:tr>
              <a:tr h="60000">
                <a:tc rowSpan="2">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Muebles y enseres (10 años)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gridSpan="3">
                  <a:txBody>
                    <a:bodyPr/>
                    <a:lstStyle/>
                    <a:p>
                      <a:pPr indent="450215" algn="just">
                        <a:lnSpc>
                          <a:spcPct val="100000"/>
                        </a:lnSpc>
                        <a:spcBef>
                          <a:spcPts val="600"/>
                        </a:spcBef>
                        <a:spcAft>
                          <a:spcPts val="0"/>
                        </a:spcAft>
                      </a:pPr>
                      <a:r>
                        <a:rPr lang="es-EC" sz="900">
                          <a:effectLst/>
                        </a:rPr>
                        <a:t>Extintores</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$24,00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$0,20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$0,06</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3448632654"/>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Suman</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$0,20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$0,06</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3263638501"/>
                  </a:ext>
                </a:extLst>
              </a:tr>
              <a:tr h="60000">
                <a:tc rowSpan="16">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Mobiliario y accesorios (10 años)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gridSpan="3">
                  <a:txBody>
                    <a:bodyPr/>
                    <a:lstStyle/>
                    <a:p>
                      <a:pPr indent="450215" algn="just">
                        <a:lnSpc>
                          <a:spcPct val="100000"/>
                        </a:lnSpc>
                        <a:spcBef>
                          <a:spcPts val="600"/>
                        </a:spcBef>
                        <a:spcAft>
                          <a:spcPts val="0"/>
                        </a:spcAft>
                      </a:pPr>
                      <a:r>
                        <a:rPr lang="es-EC" sz="900">
                          <a:effectLst/>
                        </a:rPr>
                        <a:t>Archivador 3 gavetas</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$148,52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$6,19</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$1,86</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2997929030"/>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Archivador 3 gavetas</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$127,73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$1,06</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$0,32</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675187794"/>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Archivador 3 gavetas</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$445,05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$0,22</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3789132377"/>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Estación de trabajo con cajonera</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$445,05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$0,30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3633397487"/>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Estación de trabajo y un archivador 3 servicios</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$800,00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$0,64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2806723444"/>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Estación de trabajo</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$133,00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$2,22</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$0,67</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1901980737"/>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Estación de trabajo corte curvo</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$127,68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$1,06</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$0,32</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25210966"/>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Estación de trabajo</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$291,20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$4,85</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$1,46</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4120268004"/>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Silla Atlanta eco</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$59,76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$0,18</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1378999520"/>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Silla giratoria</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$36,00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$1,50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$0,45</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3938422806"/>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Ast. Y esp. Corosil</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$93,60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$0,14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4174623318"/>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Sillón giratorio</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$369,60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$3,08</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$0,92</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3740798292"/>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Pizarra</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$186,60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$1,56</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$0,47</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669337065"/>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Armario 4 servidores</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$704,00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$0,90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1351319145"/>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a:effectLst/>
                        </a:rPr>
                        <a:t>Armarios 2 puertas</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$486,40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$0,53</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2357828765"/>
                  </a:ext>
                </a:extLst>
              </a:tr>
              <a:tr h="60000">
                <a:tc vMerge="1">
                  <a:txBody>
                    <a:bodyPr/>
                    <a:lstStyle/>
                    <a:p>
                      <a:endParaRPr lang="es-EC"/>
                    </a:p>
                  </a:txBody>
                  <a:tcPr/>
                </a:tc>
                <a:tc gridSpan="3">
                  <a:txBody>
                    <a:bodyPr/>
                    <a:lstStyle/>
                    <a:p>
                      <a:pPr indent="450215" algn="just">
                        <a:lnSpc>
                          <a:spcPct val="100000"/>
                        </a:lnSpc>
                        <a:spcBef>
                          <a:spcPts val="600"/>
                        </a:spcBef>
                        <a:spcAft>
                          <a:spcPts val="0"/>
                        </a:spcAft>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hMerge="1">
                  <a:txBody>
                    <a:bodyPr/>
                    <a:lstStyle/>
                    <a:p>
                      <a:endParaRPr lang="es-EC"/>
                    </a:p>
                  </a:txBody>
                  <a:tcPr/>
                </a:tc>
                <a:tc gridSpan="2">
                  <a:txBody>
                    <a:bodyPr/>
                    <a:lstStyle/>
                    <a:p>
                      <a:pPr indent="450215" algn="r">
                        <a:lnSpc>
                          <a:spcPct val="10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hMerge="1">
                  <a:txBody>
                    <a:bodyPr/>
                    <a:lstStyle/>
                    <a:p>
                      <a:endParaRPr lang="es-EC"/>
                    </a:p>
                  </a:txBody>
                  <a:tcPr/>
                </a:tc>
                <a:tc>
                  <a:txBody>
                    <a:bodyPr/>
                    <a:lstStyle/>
                    <a:p>
                      <a:pPr indent="450215" algn="r">
                        <a:lnSpc>
                          <a:spcPct val="100000"/>
                        </a:lnSpc>
                        <a:spcBef>
                          <a:spcPts val="600"/>
                        </a:spcBef>
                        <a:spcAft>
                          <a:spcPts val="0"/>
                        </a:spcAft>
                      </a:pPr>
                      <a:r>
                        <a:rPr lang="es-EC" sz="900">
                          <a:effectLst/>
                        </a:rPr>
                        <a:t>$21,52</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a:effectLst/>
                        </a:rPr>
                        <a:t>$9,35</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extLst>
                  <a:ext uri="{0D108BD9-81ED-4DB2-BD59-A6C34878D82A}">
                    <a16:rowId xmlns="" xmlns:a16="http://schemas.microsoft.com/office/drawing/2014/main" val="3019369782"/>
                  </a:ext>
                </a:extLst>
              </a:tr>
              <a:tr h="60000">
                <a:tc>
                  <a:txBody>
                    <a:bodyPr/>
                    <a:lstStyle/>
                    <a:p>
                      <a:pPr indent="450215" algn="l">
                        <a:lnSpc>
                          <a:spcPct val="100000"/>
                        </a:lnSpc>
                        <a:spcBef>
                          <a:spcPts val="600"/>
                        </a:spcBef>
                        <a:spcAft>
                          <a:spcPts val="0"/>
                        </a:spcAft>
                      </a:pPr>
                      <a:r>
                        <a:rPr lang="es-EC" sz="900" dirty="0">
                          <a:effectLst/>
                        </a:rPr>
                        <a:t>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just">
                        <a:lnSpc>
                          <a:spcPct val="100000"/>
                        </a:lnSpc>
                        <a:spcBef>
                          <a:spcPts val="600"/>
                        </a:spcBef>
                        <a:spcAft>
                          <a:spcPts val="0"/>
                        </a:spcAft>
                      </a:pPr>
                      <a:r>
                        <a:rPr lang="es-EC" sz="900" dirty="0">
                          <a:effectLst/>
                        </a:rPr>
                        <a:t>Total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a:txBody>
                    <a:bodyPr/>
                    <a:lstStyle/>
                    <a:p>
                      <a:pPr indent="450215" algn="r">
                        <a:lnSpc>
                          <a:spcPct val="100000"/>
                        </a:lnSpc>
                        <a:spcBef>
                          <a:spcPts val="600"/>
                        </a:spcBef>
                        <a:spcAft>
                          <a:spcPts val="0"/>
                        </a:spcAft>
                      </a:pPr>
                      <a:r>
                        <a:rPr lang="es-EC" sz="900" dirty="0">
                          <a:effectLst/>
                        </a:rPr>
                        <a:t>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tc>
                <a:tc gridSpan="2">
                  <a:txBody>
                    <a:bodyPr/>
                    <a:lstStyle/>
                    <a:p>
                      <a:pPr indent="450215" algn="r">
                        <a:lnSpc>
                          <a:spcPct val="100000"/>
                        </a:lnSpc>
                        <a:spcBef>
                          <a:spcPts val="600"/>
                        </a:spcBef>
                        <a:spcAft>
                          <a:spcPts val="0"/>
                        </a:spcAft>
                      </a:pPr>
                      <a:r>
                        <a:rPr lang="es-EC" sz="900" dirty="0">
                          <a:effectLst/>
                        </a:rPr>
                        <a:t>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nchor="ctr"/>
                </a:tc>
                <a:tc hMerge="1">
                  <a:txBody>
                    <a:bodyPr/>
                    <a:lstStyle/>
                    <a:p>
                      <a:endParaRPr lang="es-EC"/>
                    </a:p>
                  </a:txBody>
                  <a:tcPr/>
                </a:tc>
                <a:tc gridSpan="2">
                  <a:txBody>
                    <a:bodyPr/>
                    <a:lstStyle/>
                    <a:p>
                      <a:pPr indent="450215" algn="r">
                        <a:lnSpc>
                          <a:spcPct val="100000"/>
                        </a:lnSpc>
                        <a:spcBef>
                          <a:spcPts val="600"/>
                        </a:spcBef>
                        <a:spcAft>
                          <a:spcPts val="0"/>
                        </a:spcAft>
                      </a:pPr>
                      <a:r>
                        <a:rPr lang="es-EC" sz="900" dirty="0">
                          <a:effectLst/>
                        </a:rPr>
                        <a:t>$37,73</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nchor="ctr"/>
                </a:tc>
                <a:tc hMerge="1">
                  <a:txBody>
                    <a:bodyPr/>
                    <a:lstStyle/>
                    <a:p>
                      <a:endParaRPr lang="es-EC"/>
                    </a:p>
                  </a:txBody>
                  <a:tcPr/>
                </a:tc>
                <a:tc>
                  <a:txBody>
                    <a:bodyPr/>
                    <a:lstStyle/>
                    <a:p>
                      <a:pPr indent="450215" algn="r">
                        <a:lnSpc>
                          <a:spcPct val="100000"/>
                        </a:lnSpc>
                        <a:spcBef>
                          <a:spcPts val="600"/>
                        </a:spcBef>
                        <a:spcAft>
                          <a:spcPts val="0"/>
                        </a:spcAft>
                      </a:pPr>
                      <a:r>
                        <a:rPr lang="es-EC" sz="900" dirty="0">
                          <a:effectLst/>
                        </a:rPr>
                        <a:t>$26,32</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7802" marR="17802" marT="0" marB="0" anchor="ctr"/>
                </a:tc>
                <a:extLst>
                  <a:ext uri="{0D108BD9-81ED-4DB2-BD59-A6C34878D82A}">
                    <a16:rowId xmlns="" xmlns:a16="http://schemas.microsoft.com/office/drawing/2014/main" val="3338732773"/>
                  </a:ext>
                </a:extLst>
              </a:tr>
            </a:tbl>
          </a:graphicData>
        </a:graphic>
      </p:graphicFrame>
    </p:spTree>
    <p:extLst>
      <p:ext uri="{BB962C8B-B14F-4D97-AF65-F5344CB8AC3E}">
        <p14:creationId xmlns:p14="http://schemas.microsoft.com/office/powerpoint/2010/main" val="4961301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B8601398-1809-49C8-AE7E-50E23C98482E}"/>
              </a:ext>
            </a:extLst>
          </p:cNvPr>
          <p:cNvPicPr>
            <a:picLocks noChangeAspect="1"/>
          </p:cNvPicPr>
          <p:nvPr/>
        </p:nvPicPr>
        <p:blipFill>
          <a:blip r:embed="rId2"/>
          <a:stretch>
            <a:fillRect/>
          </a:stretch>
        </p:blipFill>
        <p:spPr>
          <a:xfrm>
            <a:off x="0" y="0"/>
            <a:ext cx="12154304" cy="6858000"/>
          </a:xfrm>
          <a:prstGeom prst="rect">
            <a:avLst/>
          </a:prstGeom>
        </p:spPr>
      </p:pic>
      <p:sp>
        <p:nvSpPr>
          <p:cNvPr id="3" name="Marcador de contenido 2">
            <a:extLst>
              <a:ext uri="{FF2B5EF4-FFF2-40B4-BE49-F238E27FC236}">
                <a16:creationId xmlns="" xmlns:a16="http://schemas.microsoft.com/office/drawing/2014/main" id="{10E5B824-36E2-4F3E-A5D8-917B50D15C13}"/>
              </a:ext>
            </a:extLst>
          </p:cNvPr>
          <p:cNvSpPr>
            <a:spLocks noGrp="1"/>
          </p:cNvSpPr>
          <p:nvPr>
            <p:ph sz="half" idx="1"/>
          </p:nvPr>
        </p:nvSpPr>
        <p:spPr>
          <a:xfrm>
            <a:off x="2394044" y="5360052"/>
            <a:ext cx="6517943" cy="740154"/>
          </a:xfrm>
        </p:spPr>
        <p:txBody>
          <a:bodyPr>
            <a:normAutofit/>
          </a:bodyPr>
          <a:lstStyle/>
          <a:p>
            <a:pPr marL="0" indent="0" algn="ctr">
              <a:buNone/>
            </a:pPr>
            <a:r>
              <a:rPr lang="es-EC" sz="1800" i="1" dirty="0"/>
              <a:t>Costo promedio por activos fijos Taller de Apicultura -IASA I</a:t>
            </a:r>
            <a:endParaRPr lang="es-EC" sz="1800" dirty="0"/>
          </a:p>
        </p:txBody>
      </p:sp>
      <p:graphicFrame>
        <p:nvGraphicFramePr>
          <p:cNvPr id="6" name="Marcador de contenido 5">
            <a:extLst>
              <a:ext uri="{FF2B5EF4-FFF2-40B4-BE49-F238E27FC236}">
                <a16:creationId xmlns="" xmlns:a16="http://schemas.microsoft.com/office/drawing/2014/main" id="{0AE3EF81-5BA4-4C58-933E-479A7083E8FB}"/>
              </a:ext>
            </a:extLst>
          </p:cNvPr>
          <p:cNvGraphicFramePr>
            <a:graphicFrameLocks noGrp="1"/>
          </p:cNvGraphicFramePr>
          <p:nvPr>
            <p:ph sz="half" idx="2"/>
            <p:extLst>
              <p:ext uri="{D42A27DB-BD31-4B8C-83A1-F6EECF244321}">
                <p14:modId xmlns:p14="http://schemas.microsoft.com/office/powerpoint/2010/main" val="3358276616"/>
              </p:ext>
            </p:extLst>
          </p:nvPr>
        </p:nvGraphicFramePr>
        <p:xfrm>
          <a:off x="2595915" y="757794"/>
          <a:ext cx="6114199" cy="4571797"/>
        </p:xfrm>
        <a:graphic>
          <a:graphicData uri="http://schemas.openxmlformats.org/drawingml/2006/table">
            <a:tbl>
              <a:tblPr firstRow="1" firstCol="1" bandRow="1">
                <a:tableStyleId>{BDBED569-4797-4DF1-A0F4-6AAB3CD982D8}</a:tableStyleId>
              </a:tblPr>
              <a:tblGrid>
                <a:gridCol w="946514">
                  <a:extLst>
                    <a:ext uri="{9D8B030D-6E8A-4147-A177-3AD203B41FA5}">
                      <a16:colId xmlns="" xmlns:a16="http://schemas.microsoft.com/office/drawing/2014/main" val="3951767989"/>
                    </a:ext>
                  </a:extLst>
                </a:gridCol>
                <a:gridCol w="1299748">
                  <a:extLst>
                    <a:ext uri="{9D8B030D-6E8A-4147-A177-3AD203B41FA5}">
                      <a16:colId xmlns="" xmlns:a16="http://schemas.microsoft.com/office/drawing/2014/main" val="124574769"/>
                    </a:ext>
                  </a:extLst>
                </a:gridCol>
                <a:gridCol w="236089">
                  <a:extLst>
                    <a:ext uri="{9D8B030D-6E8A-4147-A177-3AD203B41FA5}">
                      <a16:colId xmlns="" xmlns:a16="http://schemas.microsoft.com/office/drawing/2014/main" val="581343702"/>
                    </a:ext>
                  </a:extLst>
                </a:gridCol>
                <a:gridCol w="1299748">
                  <a:extLst>
                    <a:ext uri="{9D8B030D-6E8A-4147-A177-3AD203B41FA5}">
                      <a16:colId xmlns="" xmlns:a16="http://schemas.microsoft.com/office/drawing/2014/main" val="3879863417"/>
                    </a:ext>
                  </a:extLst>
                </a:gridCol>
                <a:gridCol w="1166050">
                  <a:extLst>
                    <a:ext uri="{9D8B030D-6E8A-4147-A177-3AD203B41FA5}">
                      <a16:colId xmlns="" xmlns:a16="http://schemas.microsoft.com/office/drawing/2014/main" val="479351533"/>
                    </a:ext>
                  </a:extLst>
                </a:gridCol>
                <a:gridCol w="1166050">
                  <a:extLst>
                    <a:ext uri="{9D8B030D-6E8A-4147-A177-3AD203B41FA5}">
                      <a16:colId xmlns="" xmlns:a16="http://schemas.microsoft.com/office/drawing/2014/main" val="3233915223"/>
                    </a:ext>
                  </a:extLst>
                </a:gridCol>
              </a:tblGrid>
              <a:tr h="347675">
                <a:tc>
                  <a:txBody>
                    <a:bodyPr/>
                    <a:lstStyle/>
                    <a:p>
                      <a:pPr marL="0" indent="0" algn="ctr">
                        <a:lnSpc>
                          <a:spcPct val="150000"/>
                        </a:lnSpc>
                        <a:spcBef>
                          <a:spcPts val="600"/>
                        </a:spcBef>
                        <a:spcAft>
                          <a:spcPts val="0"/>
                        </a:spcAft>
                        <a:buFont typeface="Arial" panose="020B0604020202020204" pitchFamily="34" charset="0"/>
                        <a:buNone/>
                      </a:pPr>
                      <a:endParaRPr lang="es-EC" sz="1000" dirty="0">
                        <a:effectLst/>
                      </a:endParaRPr>
                    </a:p>
                    <a:p>
                      <a:pPr marL="0" indent="0" algn="ctr">
                        <a:lnSpc>
                          <a:spcPct val="150000"/>
                        </a:lnSpc>
                        <a:spcBef>
                          <a:spcPts val="600"/>
                        </a:spcBef>
                        <a:spcAft>
                          <a:spcPts val="0"/>
                        </a:spcAft>
                        <a:buFont typeface="Arial" panose="020B0604020202020204" pitchFamily="34" charset="0"/>
                        <a:buNone/>
                      </a:pPr>
                      <a:r>
                        <a:rPr lang="es-EC" sz="1000" dirty="0">
                          <a:effectLst/>
                        </a:rPr>
                        <a:t>Activo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tc>
                <a:tc gridSpan="2">
                  <a:txBody>
                    <a:bodyPr/>
                    <a:lstStyle/>
                    <a:p>
                      <a:pPr marL="0" indent="0" algn="ctr">
                        <a:lnSpc>
                          <a:spcPct val="150000"/>
                        </a:lnSpc>
                        <a:spcBef>
                          <a:spcPts val="600"/>
                        </a:spcBef>
                        <a:spcAft>
                          <a:spcPts val="0"/>
                        </a:spcAft>
                        <a:buFont typeface="Arial" panose="020B0604020202020204" pitchFamily="34" charset="0"/>
                        <a:buNone/>
                      </a:pPr>
                      <a:r>
                        <a:rPr lang="es-EC" sz="1000" dirty="0">
                          <a:effectLst/>
                        </a:rPr>
                        <a:t>Descripción del ítem</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hMerge="1">
                  <a:txBody>
                    <a:bodyPr/>
                    <a:lstStyle/>
                    <a:p>
                      <a:endParaRPr lang="es-EC"/>
                    </a:p>
                  </a:txBody>
                  <a:tcPr/>
                </a:tc>
                <a:tc>
                  <a:txBody>
                    <a:bodyPr/>
                    <a:lstStyle/>
                    <a:p>
                      <a:pPr marL="0" indent="0" algn="ctr">
                        <a:lnSpc>
                          <a:spcPct val="150000"/>
                        </a:lnSpc>
                        <a:spcBef>
                          <a:spcPts val="600"/>
                        </a:spcBef>
                        <a:spcAft>
                          <a:spcPts val="0"/>
                        </a:spcAft>
                        <a:buFont typeface="Arial" panose="020B0604020202020204" pitchFamily="34" charset="0"/>
                        <a:buNone/>
                      </a:pPr>
                      <a:r>
                        <a:rPr lang="es-EC" sz="1000" dirty="0">
                          <a:effectLst/>
                        </a:rPr>
                        <a:t>Costo adquisición del ítem</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000" dirty="0" err="1">
                          <a:effectLst/>
                        </a:rPr>
                        <a:t>Dep</a:t>
                      </a:r>
                      <a:r>
                        <a:rPr lang="es-EC" sz="1000" dirty="0">
                          <a:effectLst/>
                        </a:rPr>
                        <a:t>. mensual</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000" dirty="0">
                          <a:effectLst/>
                        </a:rPr>
                        <a:t>Mantenimiento mensual</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extLst>
                  <a:ext uri="{0D108BD9-81ED-4DB2-BD59-A6C34878D82A}">
                    <a16:rowId xmlns="" xmlns:a16="http://schemas.microsoft.com/office/drawing/2014/main" val="3169716198"/>
                  </a:ext>
                </a:extLst>
              </a:tr>
              <a:tr h="340122">
                <a:tc rowSpan="2">
                  <a:txBody>
                    <a:bodyPr/>
                    <a:lstStyle/>
                    <a:p>
                      <a:pPr marL="0" indent="0" algn="ctr">
                        <a:lnSpc>
                          <a:spcPct val="150000"/>
                        </a:lnSpc>
                        <a:spcBef>
                          <a:spcPts val="600"/>
                        </a:spcBef>
                        <a:spcAft>
                          <a:spcPts val="0"/>
                        </a:spcAft>
                        <a:buFont typeface="Arial" panose="020B0604020202020204" pitchFamily="34" charset="0"/>
                        <a:buNone/>
                      </a:pPr>
                      <a:r>
                        <a:rPr lang="es-EC" sz="1000" dirty="0">
                          <a:effectLst/>
                        </a:rPr>
                        <a:t>Maquinaria y equipo (10 años)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tc>
                <a:tc gridSpan="2">
                  <a:txBody>
                    <a:bodyPr/>
                    <a:lstStyle/>
                    <a:p>
                      <a:pPr marL="0" indent="0" algn="just">
                        <a:lnSpc>
                          <a:spcPct val="150000"/>
                        </a:lnSpc>
                        <a:spcBef>
                          <a:spcPts val="600"/>
                        </a:spcBef>
                        <a:spcAft>
                          <a:spcPts val="0"/>
                        </a:spcAft>
                        <a:buFont typeface="Arial" panose="020B0604020202020204" pitchFamily="34" charset="0"/>
                        <a:buNone/>
                      </a:pPr>
                      <a:r>
                        <a:rPr lang="es-EC" sz="1000" dirty="0">
                          <a:effectLst/>
                        </a:rPr>
                        <a:t>Centrifuga extractor de miel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 $1.624,00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$0</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 $1,58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extLst>
                  <a:ext uri="{0D108BD9-81ED-4DB2-BD59-A6C34878D82A}">
                    <a16:rowId xmlns="" xmlns:a16="http://schemas.microsoft.com/office/drawing/2014/main" val="1371465916"/>
                  </a:ext>
                </a:extLst>
              </a:tr>
              <a:tr h="361778">
                <a:tc vMerge="1">
                  <a:txBody>
                    <a:bodyPr/>
                    <a:lstStyle/>
                    <a:p>
                      <a:endParaRPr lang="es-EC"/>
                    </a:p>
                  </a:txBody>
                  <a:tcPr/>
                </a:tc>
                <a:tc gridSpan="2">
                  <a:txBody>
                    <a:bodyPr/>
                    <a:lstStyle/>
                    <a:p>
                      <a:pPr marL="0" indent="0" algn="just">
                        <a:lnSpc>
                          <a:spcPct val="150000"/>
                        </a:lnSpc>
                        <a:spcBef>
                          <a:spcPts val="600"/>
                        </a:spcBef>
                        <a:spcAft>
                          <a:spcPts val="0"/>
                        </a:spcAft>
                        <a:buFont typeface="Arial" panose="020B0604020202020204" pitchFamily="34" charset="0"/>
                        <a:buNone/>
                      </a:pPr>
                      <a:r>
                        <a:rPr lang="es-EC" sz="1000" dirty="0">
                          <a:effectLst/>
                        </a:rPr>
                        <a:t> Suman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 $0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 $1,58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extLst>
                  <a:ext uri="{0D108BD9-81ED-4DB2-BD59-A6C34878D82A}">
                    <a16:rowId xmlns="" xmlns:a16="http://schemas.microsoft.com/office/drawing/2014/main" val="2323913891"/>
                  </a:ext>
                </a:extLst>
              </a:tr>
              <a:tr h="340122">
                <a:tc rowSpan="10">
                  <a:txBody>
                    <a:bodyPr/>
                    <a:lstStyle/>
                    <a:p>
                      <a:pPr marL="0" indent="0" algn="ctr">
                        <a:lnSpc>
                          <a:spcPct val="150000"/>
                        </a:lnSpc>
                        <a:spcBef>
                          <a:spcPts val="600"/>
                        </a:spcBef>
                        <a:spcAft>
                          <a:spcPts val="0"/>
                        </a:spcAft>
                        <a:buFont typeface="Arial" panose="020B0604020202020204" pitchFamily="34" charset="0"/>
                        <a:buNone/>
                      </a:pPr>
                      <a:r>
                        <a:rPr lang="es-EC" sz="1000" dirty="0">
                          <a:effectLst/>
                        </a:rPr>
                        <a:t>Mobiliarios y accesorios (10 años)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tc>
                <a:tc gridSpan="2">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Tapa caja de abeja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$12,00</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$1,80</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$0,54</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extLst>
                  <a:ext uri="{0D108BD9-81ED-4DB2-BD59-A6C34878D82A}">
                    <a16:rowId xmlns="" xmlns:a16="http://schemas.microsoft.com/office/drawing/2014/main" val="1025704389"/>
                  </a:ext>
                </a:extLst>
              </a:tr>
              <a:tr h="184406">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Lamina cera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$1,75</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$2,92</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$0,88</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extLst>
                  <a:ext uri="{0D108BD9-81ED-4DB2-BD59-A6C34878D82A}">
                    <a16:rowId xmlns="" xmlns:a16="http://schemas.microsoft.com/office/drawing/2014/main" val="3807654478"/>
                  </a:ext>
                </a:extLst>
              </a:tr>
              <a:tr h="340122">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Marco shalom</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$2,00</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$1,67</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$0,50</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extLst>
                  <a:ext uri="{0D108BD9-81ED-4DB2-BD59-A6C34878D82A}">
                    <a16:rowId xmlns="" xmlns:a16="http://schemas.microsoft.com/office/drawing/2014/main" val="1821825071"/>
                  </a:ext>
                </a:extLst>
              </a:tr>
              <a:tr h="340122">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Caja estándar apicultura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$15,00</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$1,13</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$0,34</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extLst>
                  <a:ext uri="{0D108BD9-81ED-4DB2-BD59-A6C34878D82A}">
                    <a16:rowId xmlns="" xmlns:a16="http://schemas.microsoft.com/office/drawing/2014/main" val="315430534"/>
                  </a:ext>
                </a:extLst>
              </a:tr>
              <a:tr h="340122">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Caja shalom apicultura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$10,00</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$1,50</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$0,45</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extLst>
                  <a:ext uri="{0D108BD9-81ED-4DB2-BD59-A6C34878D82A}">
                    <a16:rowId xmlns="" xmlns:a16="http://schemas.microsoft.com/office/drawing/2014/main" val="3260931217"/>
                  </a:ext>
                </a:extLst>
              </a:tr>
              <a:tr h="340122">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Colmena armada con reina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$79,36</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$13,23</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$3,97</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extLst>
                  <a:ext uri="{0D108BD9-81ED-4DB2-BD59-A6C34878D82A}">
                    <a16:rowId xmlns="" xmlns:a16="http://schemas.microsoft.com/office/drawing/2014/main" val="1509295000"/>
                  </a:ext>
                </a:extLst>
              </a:tr>
              <a:tr h="340122">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Base apicultura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$10,00</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$0,75</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$0,23</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extLst>
                  <a:ext uri="{0D108BD9-81ED-4DB2-BD59-A6C34878D82A}">
                    <a16:rowId xmlns="" xmlns:a16="http://schemas.microsoft.com/office/drawing/2014/main" val="3014224282"/>
                  </a:ext>
                </a:extLst>
              </a:tr>
              <a:tr h="340122">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Marco estándar</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$2,00</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$1,67</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$0,50</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extLst>
                  <a:ext uri="{0D108BD9-81ED-4DB2-BD59-A6C34878D82A}">
                    <a16:rowId xmlns="" xmlns:a16="http://schemas.microsoft.com/office/drawing/2014/main" val="938015765"/>
                  </a:ext>
                </a:extLst>
              </a:tr>
              <a:tr h="184406">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Contratapa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$10,00</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$0,83</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a:effectLst/>
                        </a:rPr>
                        <a:t>$0,25</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extLst>
                  <a:ext uri="{0D108BD9-81ED-4DB2-BD59-A6C34878D82A}">
                    <a16:rowId xmlns="" xmlns:a16="http://schemas.microsoft.com/office/drawing/2014/main" val="1705402677"/>
                  </a:ext>
                </a:extLst>
              </a:tr>
              <a:tr h="159233">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EC" sz="1000" dirty="0">
                          <a:effectLst/>
                        </a:rPr>
                        <a:t>Suman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tc>
                <a:tc>
                  <a:txBody>
                    <a:bodyPr/>
                    <a:lstStyle/>
                    <a:p>
                      <a:pPr indent="450215" algn="r">
                        <a:lnSpc>
                          <a:spcPct val="150000"/>
                        </a:lnSpc>
                        <a:spcBef>
                          <a:spcPts val="600"/>
                        </a:spcBef>
                        <a:spcAft>
                          <a:spcPts val="0"/>
                        </a:spcAft>
                      </a:pPr>
                      <a:r>
                        <a:rPr lang="es-EC" sz="1000">
                          <a:effectLst/>
                        </a:rPr>
                        <a:t>$25,49</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tc>
                <a:tc>
                  <a:txBody>
                    <a:bodyPr/>
                    <a:lstStyle/>
                    <a:p>
                      <a:pPr indent="450215" algn="r">
                        <a:lnSpc>
                          <a:spcPct val="150000"/>
                        </a:lnSpc>
                        <a:spcBef>
                          <a:spcPts val="600"/>
                        </a:spcBef>
                        <a:spcAft>
                          <a:spcPts val="0"/>
                        </a:spcAft>
                      </a:pPr>
                      <a:r>
                        <a:rPr lang="es-EC" sz="1000">
                          <a:effectLst/>
                        </a:rPr>
                        <a:t>$7,65</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tc>
                <a:extLst>
                  <a:ext uri="{0D108BD9-81ED-4DB2-BD59-A6C34878D82A}">
                    <a16:rowId xmlns="" xmlns:a16="http://schemas.microsoft.com/office/drawing/2014/main" val="4187275908"/>
                  </a:ext>
                </a:extLst>
              </a:tr>
              <a:tr h="159233">
                <a:tc>
                  <a:txBody>
                    <a:bodyPr/>
                    <a:lstStyle/>
                    <a:p>
                      <a:pPr marL="171450" indent="-171450" algn="l">
                        <a:lnSpc>
                          <a:spcPct val="150000"/>
                        </a:lnSpc>
                        <a:spcBef>
                          <a:spcPts val="600"/>
                        </a:spcBef>
                        <a:spcAft>
                          <a:spcPts val="0"/>
                        </a:spcAft>
                        <a:buFont typeface="Arial" panose="020B0604020202020204" pitchFamily="34" charset="0"/>
                        <a:buChar char="•"/>
                      </a:pPr>
                      <a:r>
                        <a:rPr lang="es-EC" sz="1000">
                          <a:effectLst/>
                        </a:rPr>
                        <a:t>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tc>
                <a:tc>
                  <a:txBody>
                    <a:bodyPr/>
                    <a:lstStyle/>
                    <a:p>
                      <a:pPr marL="0" indent="0" algn="just">
                        <a:lnSpc>
                          <a:spcPct val="150000"/>
                        </a:lnSpc>
                        <a:spcBef>
                          <a:spcPts val="600"/>
                        </a:spcBef>
                        <a:spcAft>
                          <a:spcPts val="0"/>
                        </a:spcAft>
                        <a:buFont typeface="Arial" panose="020B0604020202020204" pitchFamily="34" charset="0"/>
                        <a:buNone/>
                      </a:pPr>
                      <a:r>
                        <a:rPr lang="es-EC" sz="1000" dirty="0">
                          <a:effectLst/>
                        </a:rPr>
                        <a:t>Total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gridSpan="2">
                  <a:txBody>
                    <a:bodyPr/>
                    <a:lstStyle/>
                    <a:p>
                      <a:pPr indent="450215" algn="r">
                        <a:lnSpc>
                          <a:spcPct val="150000"/>
                        </a:lnSpc>
                        <a:spcBef>
                          <a:spcPts val="600"/>
                        </a:spcBef>
                        <a:spcAft>
                          <a:spcPts val="0"/>
                        </a:spcAft>
                      </a:pPr>
                      <a:r>
                        <a:rPr lang="es-EC" sz="1000">
                          <a:effectLst/>
                        </a:rPr>
                        <a:t>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 $25,49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tc>
                  <a:txBody>
                    <a:bodyPr/>
                    <a:lstStyle/>
                    <a:p>
                      <a:pPr indent="450215" algn="r">
                        <a:lnSpc>
                          <a:spcPct val="150000"/>
                        </a:lnSpc>
                        <a:spcBef>
                          <a:spcPts val="600"/>
                        </a:spcBef>
                        <a:spcAft>
                          <a:spcPts val="0"/>
                        </a:spcAft>
                      </a:pPr>
                      <a:r>
                        <a:rPr lang="es-EC" sz="1000" dirty="0">
                          <a:effectLst/>
                        </a:rPr>
                        <a:t> $9,22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267" marR="54267" marT="0" marB="0" anchor="ctr"/>
                </a:tc>
                <a:extLst>
                  <a:ext uri="{0D108BD9-81ED-4DB2-BD59-A6C34878D82A}">
                    <a16:rowId xmlns="" xmlns:a16="http://schemas.microsoft.com/office/drawing/2014/main" val="2414306151"/>
                  </a:ext>
                </a:extLst>
              </a:tr>
            </a:tbl>
          </a:graphicData>
        </a:graphic>
      </p:graphicFrame>
    </p:spTree>
    <p:extLst>
      <p:ext uri="{BB962C8B-B14F-4D97-AF65-F5344CB8AC3E}">
        <p14:creationId xmlns:p14="http://schemas.microsoft.com/office/powerpoint/2010/main" val="2681025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B8601398-1809-49C8-AE7E-50E23C98482E}"/>
              </a:ext>
            </a:extLst>
          </p:cNvPr>
          <p:cNvPicPr>
            <a:picLocks noChangeAspect="1"/>
          </p:cNvPicPr>
          <p:nvPr/>
        </p:nvPicPr>
        <p:blipFill>
          <a:blip r:embed="rId2"/>
          <a:stretch>
            <a:fillRect/>
          </a:stretch>
        </p:blipFill>
        <p:spPr>
          <a:xfrm>
            <a:off x="37696" y="13648"/>
            <a:ext cx="12116608" cy="6858000"/>
          </a:xfrm>
          <a:prstGeom prst="rect">
            <a:avLst/>
          </a:prstGeom>
        </p:spPr>
      </p:pic>
      <p:graphicFrame>
        <p:nvGraphicFramePr>
          <p:cNvPr id="6" name="Marcador de contenido 5">
            <a:extLst>
              <a:ext uri="{FF2B5EF4-FFF2-40B4-BE49-F238E27FC236}">
                <a16:creationId xmlns="" xmlns:a16="http://schemas.microsoft.com/office/drawing/2014/main" id="{0A3CE331-9EB9-480E-97EC-0DFB79DD24B1}"/>
              </a:ext>
            </a:extLst>
          </p:cNvPr>
          <p:cNvGraphicFramePr>
            <a:graphicFrameLocks noGrp="1"/>
          </p:cNvGraphicFramePr>
          <p:nvPr>
            <p:ph sz="half" idx="1"/>
            <p:extLst>
              <p:ext uri="{D42A27DB-BD31-4B8C-83A1-F6EECF244321}">
                <p14:modId xmlns:p14="http://schemas.microsoft.com/office/powerpoint/2010/main" val="3814904791"/>
              </p:ext>
            </p:extLst>
          </p:nvPr>
        </p:nvGraphicFramePr>
        <p:xfrm>
          <a:off x="2600435" y="873458"/>
          <a:ext cx="6202372" cy="4952082"/>
        </p:xfrm>
        <a:graphic>
          <a:graphicData uri="http://schemas.openxmlformats.org/drawingml/2006/table">
            <a:tbl>
              <a:tblPr firstRow="1" firstCol="1" bandRow="1">
                <a:tableStyleId>{BDBED569-4797-4DF1-A0F4-6AAB3CD982D8}</a:tableStyleId>
              </a:tblPr>
              <a:tblGrid>
                <a:gridCol w="1111757">
                  <a:extLst>
                    <a:ext uri="{9D8B030D-6E8A-4147-A177-3AD203B41FA5}">
                      <a16:colId xmlns="" xmlns:a16="http://schemas.microsoft.com/office/drawing/2014/main" val="1387442819"/>
                    </a:ext>
                  </a:extLst>
                </a:gridCol>
                <a:gridCol w="1329727">
                  <a:extLst>
                    <a:ext uri="{9D8B030D-6E8A-4147-A177-3AD203B41FA5}">
                      <a16:colId xmlns="" xmlns:a16="http://schemas.microsoft.com/office/drawing/2014/main" val="2134768810"/>
                    </a:ext>
                  </a:extLst>
                </a:gridCol>
                <a:gridCol w="91099">
                  <a:extLst>
                    <a:ext uri="{9D8B030D-6E8A-4147-A177-3AD203B41FA5}">
                      <a16:colId xmlns="" xmlns:a16="http://schemas.microsoft.com/office/drawing/2014/main" val="607429981"/>
                    </a:ext>
                  </a:extLst>
                </a:gridCol>
                <a:gridCol w="1081802">
                  <a:extLst>
                    <a:ext uri="{9D8B030D-6E8A-4147-A177-3AD203B41FA5}">
                      <a16:colId xmlns="" xmlns:a16="http://schemas.microsoft.com/office/drawing/2014/main" val="3942418457"/>
                    </a:ext>
                  </a:extLst>
                </a:gridCol>
                <a:gridCol w="91099">
                  <a:extLst>
                    <a:ext uri="{9D8B030D-6E8A-4147-A177-3AD203B41FA5}">
                      <a16:colId xmlns="" xmlns:a16="http://schemas.microsoft.com/office/drawing/2014/main" val="2617136638"/>
                    </a:ext>
                  </a:extLst>
                </a:gridCol>
                <a:gridCol w="995634">
                  <a:extLst>
                    <a:ext uri="{9D8B030D-6E8A-4147-A177-3AD203B41FA5}">
                      <a16:colId xmlns="" xmlns:a16="http://schemas.microsoft.com/office/drawing/2014/main" val="54783772"/>
                    </a:ext>
                  </a:extLst>
                </a:gridCol>
                <a:gridCol w="1501254">
                  <a:extLst>
                    <a:ext uri="{9D8B030D-6E8A-4147-A177-3AD203B41FA5}">
                      <a16:colId xmlns="" xmlns:a16="http://schemas.microsoft.com/office/drawing/2014/main" val="3415060940"/>
                    </a:ext>
                  </a:extLst>
                </a:gridCol>
              </a:tblGrid>
              <a:tr h="286845">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Activo</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gridSpan="2">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Descripción del ítem</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hMerge="1">
                  <a:txBody>
                    <a:bodyPr/>
                    <a:lstStyle/>
                    <a:p>
                      <a:endParaRPr lang="es-EC"/>
                    </a:p>
                  </a:txBody>
                  <a:tcPr/>
                </a:tc>
                <a:tc gridSpan="2">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Costo adquisición del ítem</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800" dirty="0" err="1">
                          <a:effectLst/>
                        </a:rPr>
                        <a:t>Dep</a:t>
                      </a:r>
                      <a:r>
                        <a:rPr lang="es-EC" sz="800" dirty="0">
                          <a:effectLst/>
                        </a:rPr>
                        <a:t>. mensual</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Mantenimiento mensual</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extLst>
                  <a:ext uri="{0D108BD9-81ED-4DB2-BD59-A6C34878D82A}">
                    <a16:rowId xmlns="" xmlns:a16="http://schemas.microsoft.com/office/drawing/2014/main" val="1003351382"/>
                  </a:ext>
                </a:extLst>
              </a:tr>
              <a:tr h="243651">
                <a:tc rowSpan="13">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Maquinaria y equipo (10 años)</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Balanzas / basculas</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$38.26</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hMerge="1">
                  <a:txBody>
                    <a:bodyPr/>
                    <a:lstStyle/>
                    <a:p>
                      <a:endParaRPr lang="es-EC"/>
                    </a:p>
                  </a:txBody>
                  <a:tcPr/>
                </a:tc>
                <a:tc>
                  <a:txBody>
                    <a:bodyPr/>
                    <a:lstStyle/>
                    <a:p>
                      <a:pPr indent="450215" algn="r">
                        <a:lnSpc>
                          <a:spcPct val="100000"/>
                        </a:lnSpc>
                        <a:spcBef>
                          <a:spcPts val="600"/>
                        </a:spcBef>
                        <a:spcAft>
                          <a:spcPts val="0"/>
                        </a:spcAft>
                      </a:pPr>
                      <a:r>
                        <a:rPr lang="es-EC" sz="800" dirty="0">
                          <a:effectLst/>
                        </a:rPr>
                        <a:t>$0.64</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a:txBody>
                    <a:bodyPr/>
                    <a:lstStyle/>
                    <a:p>
                      <a:pPr indent="450215" algn="r">
                        <a:lnSpc>
                          <a:spcPct val="100000"/>
                        </a:lnSpc>
                        <a:spcBef>
                          <a:spcPts val="600"/>
                        </a:spcBef>
                        <a:spcAft>
                          <a:spcPts val="0"/>
                        </a:spcAft>
                      </a:pPr>
                      <a:r>
                        <a:rPr lang="es-EC" sz="800">
                          <a:effectLst/>
                        </a:rPr>
                        <a:t>$0.19</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extLst>
                  <a:ext uri="{0D108BD9-81ED-4DB2-BD59-A6C34878D82A}">
                    <a16:rowId xmlns="" xmlns:a16="http://schemas.microsoft.com/office/drawing/2014/main" val="1782404472"/>
                  </a:ext>
                </a:extLst>
              </a:tr>
              <a:tr h="24365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Bomba aspersión</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$119.00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hMerge="1">
                  <a:txBody>
                    <a:bodyPr/>
                    <a:lstStyle/>
                    <a:p>
                      <a:endParaRPr lang="es-EC"/>
                    </a:p>
                  </a:txBody>
                  <a:tcPr/>
                </a:tc>
                <a:tc>
                  <a:txBody>
                    <a:bodyPr/>
                    <a:lstStyle/>
                    <a:p>
                      <a:pPr indent="450215" algn="r">
                        <a:lnSpc>
                          <a:spcPct val="100000"/>
                        </a:lnSpc>
                        <a:spcBef>
                          <a:spcPts val="600"/>
                        </a:spcBef>
                        <a:spcAft>
                          <a:spcPts val="0"/>
                        </a:spcAft>
                      </a:pPr>
                      <a:r>
                        <a:rPr lang="es-EC" sz="800" dirty="0">
                          <a:effectLst/>
                        </a:rPr>
                        <a:t>$0</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a:txBody>
                    <a:bodyPr/>
                    <a:lstStyle/>
                    <a:p>
                      <a:pPr indent="450215" algn="r">
                        <a:lnSpc>
                          <a:spcPct val="100000"/>
                        </a:lnSpc>
                        <a:spcBef>
                          <a:spcPts val="600"/>
                        </a:spcBef>
                        <a:spcAft>
                          <a:spcPts val="0"/>
                        </a:spcAft>
                      </a:pPr>
                      <a:r>
                        <a:rPr lang="es-EC" sz="800">
                          <a:effectLst/>
                        </a:rPr>
                        <a:t>$0.21</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extLst>
                  <a:ext uri="{0D108BD9-81ED-4DB2-BD59-A6C34878D82A}">
                    <a16:rowId xmlns="" xmlns:a16="http://schemas.microsoft.com/office/drawing/2014/main" val="1914979493"/>
                  </a:ext>
                </a:extLst>
              </a:tr>
              <a:tr h="24365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Bomba hidráulica</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$425.00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a:txBody>
                    <a:bodyPr/>
                    <a:lstStyle/>
                    <a:p>
                      <a:pPr indent="450215" algn="r">
                        <a:lnSpc>
                          <a:spcPct val="100000"/>
                        </a:lnSpc>
                        <a:spcBef>
                          <a:spcPts val="600"/>
                        </a:spcBef>
                        <a:spcAft>
                          <a:spcPts val="0"/>
                        </a:spcAft>
                      </a:pPr>
                      <a:r>
                        <a:rPr lang="es-EC" sz="800">
                          <a:effectLst/>
                        </a:rPr>
                        <a:t>$0.47</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extLst>
                  <a:ext uri="{0D108BD9-81ED-4DB2-BD59-A6C34878D82A}">
                    <a16:rowId xmlns="" xmlns:a16="http://schemas.microsoft.com/office/drawing/2014/main" val="3601795446"/>
                  </a:ext>
                </a:extLst>
              </a:tr>
              <a:tr h="196183">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Cámaras</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$241.00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$2.01</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a:txBody>
                    <a:bodyPr/>
                    <a:lstStyle/>
                    <a:p>
                      <a:pPr indent="450215" algn="r">
                        <a:lnSpc>
                          <a:spcPct val="100000"/>
                        </a:lnSpc>
                        <a:spcBef>
                          <a:spcPts val="600"/>
                        </a:spcBef>
                        <a:spcAft>
                          <a:spcPts val="0"/>
                        </a:spcAft>
                      </a:pPr>
                      <a:r>
                        <a:rPr lang="es-EC" sz="800">
                          <a:effectLst/>
                        </a:rPr>
                        <a:t>$0.60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extLst>
                  <a:ext uri="{0D108BD9-81ED-4DB2-BD59-A6C34878D82A}">
                    <a16:rowId xmlns="" xmlns:a16="http://schemas.microsoft.com/office/drawing/2014/main" val="228165180"/>
                  </a:ext>
                </a:extLst>
              </a:tr>
              <a:tr h="114069">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Cámaras</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$78.50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$5.23</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a:txBody>
                    <a:bodyPr/>
                    <a:lstStyle/>
                    <a:p>
                      <a:pPr indent="450215" algn="r">
                        <a:lnSpc>
                          <a:spcPct val="100000"/>
                        </a:lnSpc>
                        <a:spcBef>
                          <a:spcPts val="600"/>
                        </a:spcBef>
                        <a:spcAft>
                          <a:spcPts val="0"/>
                        </a:spcAft>
                      </a:pPr>
                      <a:r>
                        <a:rPr lang="es-EC" sz="800" dirty="0">
                          <a:effectLst/>
                        </a:rPr>
                        <a:t>$1.57</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extLst>
                  <a:ext uri="{0D108BD9-81ED-4DB2-BD59-A6C34878D82A}">
                    <a16:rowId xmlns="" xmlns:a16="http://schemas.microsoft.com/office/drawing/2014/main" val="2976562449"/>
                  </a:ext>
                </a:extLst>
              </a:tr>
              <a:tr h="24365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Cortadoras des picadora</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$900.00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a:txBody>
                    <a:bodyPr/>
                    <a:lstStyle/>
                    <a:p>
                      <a:pPr indent="450215" algn="r">
                        <a:lnSpc>
                          <a:spcPct val="100000"/>
                        </a:lnSpc>
                        <a:spcBef>
                          <a:spcPts val="600"/>
                        </a:spcBef>
                        <a:spcAft>
                          <a:spcPts val="0"/>
                        </a:spcAft>
                      </a:pPr>
                      <a:r>
                        <a:rPr lang="es-EC" sz="800">
                          <a:effectLst/>
                        </a:rPr>
                        <a:t>$2.10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extLst>
                  <a:ext uri="{0D108BD9-81ED-4DB2-BD59-A6C34878D82A}">
                    <a16:rowId xmlns="" xmlns:a16="http://schemas.microsoft.com/office/drawing/2014/main" val="3212593686"/>
                  </a:ext>
                </a:extLst>
              </a:tr>
              <a:tr h="24365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Lavadoras / limpiadores</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$444.87</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$3.71</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a:txBody>
                    <a:bodyPr/>
                    <a:lstStyle/>
                    <a:p>
                      <a:pPr indent="450215" algn="r">
                        <a:lnSpc>
                          <a:spcPct val="100000"/>
                        </a:lnSpc>
                        <a:spcBef>
                          <a:spcPts val="600"/>
                        </a:spcBef>
                        <a:spcAft>
                          <a:spcPts val="0"/>
                        </a:spcAft>
                      </a:pPr>
                      <a:r>
                        <a:rPr lang="es-EC" sz="800">
                          <a:effectLst/>
                        </a:rPr>
                        <a:t>$1.11</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extLst>
                  <a:ext uri="{0D108BD9-81ED-4DB2-BD59-A6C34878D82A}">
                    <a16:rowId xmlns="" xmlns:a16="http://schemas.microsoft.com/office/drawing/2014/main" val="54806848"/>
                  </a:ext>
                </a:extLst>
              </a:tr>
              <a:tr h="24365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Medidores 1</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$135.00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a:txBody>
                    <a:bodyPr/>
                    <a:lstStyle/>
                    <a:p>
                      <a:pPr indent="450215" algn="r">
                        <a:lnSpc>
                          <a:spcPct val="100000"/>
                        </a:lnSpc>
                        <a:spcBef>
                          <a:spcPts val="600"/>
                        </a:spcBef>
                        <a:spcAft>
                          <a:spcPts val="0"/>
                        </a:spcAft>
                      </a:pPr>
                      <a:r>
                        <a:rPr lang="es-EC" sz="800">
                          <a:effectLst/>
                        </a:rPr>
                        <a:t>$0.14</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extLst>
                  <a:ext uri="{0D108BD9-81ED-4DB2-BD59-A6C34878D82A}">
                    <a16:rowId xmlns="" xmlns:a16="http://schemas.microsoft.com/office/drawing/2014/main" val="3884607253"/>
                  </a:ext>
                </a:extLst>
              </a:tr>
              <a:tr h="24365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Medidores 1</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$715.48</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$5.96</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a:txBody>
                    <a:bodyPr/>
                    <a:lstStyle/>
                    <a:p>
                      <a:pPr indent="450215" algn="r">
                        <a:lnSpc>
                          <a:spcPct val="100000"/>
                        </a:lnSpc>
                        <a:spcBef>
                          <a:spcPts val="600"/>
                        </a:spcBef>
                        <a:spcAft>
                          <a:spcPts val="0"/>
                        </a:spcAft>
                      </a:pPr>
                      <a:r>
                        <a:rPr lang="es-EC" sz="800">
                          <a:effectLst/>
                        </a:rPr>
                        <a:t>$1.79</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extLst>
                  <a:ext uri="{0D108BD9-81ED-4DB2-BD59-A6C34878D82A}">
                    <a16:rowId xmlns="" xmlns:a16="http://schemas.microsoft.com/office/drawing/2014/main" val="1679699891"/>
                  </a:ext>
                </a:extLst>
              </a:tr>
              <a:tr h="24365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Radiocomunicaciones</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$255.00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$2.13</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a:txBody>
                    <a:bodyPr/>
                    <a:lstStyle/>
                    <a:p>
                      <a:pPr indent="450215" algn="r">
                        <a:lnSpc>
                          <a:spcPct val="100000"/>
                        </a:lnSpc>
                        <a:spcBef>
                          <a:spcPts val="600"/>
                        </a:spcBef>
                        <a:spcAft>
                          <a:spcPts val="0"/>
                        </a:spcAft>
                      </a:pPr>
                      <a:r>
                        <a:rPr lang="es-EC" sz="800">
                          <a:effectLst/>
                        </a:rPr>
                        <a:t>$0.64</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extLst>
                  <a:ext uri="{0D108BD9-81ED-4DB2-BD59-A6C34878D82A}">
                    <a16:rowId xmlns="" xmlns:a16="http://schemas.microsoft.com/office/drawing/2014/main" val="2480124939"/>
                  </a:ext>
                </a:extLst>
              </a:tr>
              <a:tr h="24365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Ventiladores</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$500.00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$8.33</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a:txBody>
                    <a:bodyPr/>
                    <a:lstStyle/>
                    <a:p>
                      <a:pPr indent="450215" algn="r">
                        <a:lnSpc>
                          <a:spcPct val="100000"/>
                        </a:lnSpc>
                        <a:spcBef>
                          <a:spcPts val="600"/>
                        </a:spcBef>
                        <a:spcAft>
                          <a:spcPts val="0"/>
                        </a:spcAft>
                      </a:pPr>
                      <a:r>
                        <a:rPr lang="es-EC" sz="800">
                          <a:effectLst/>
                        </a:rPr>
                        <a:t>$2.50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extLst>
                  <a:ext uri="{0D108BD9-81ED-4DB2-BD59-A6C34878D82A}">
                    <a16:rowId xmlns="" xmlns:a16="http://schemas.microsoft.com/office/drawing/2014/main" val="2092746865"/>
                  </a:ext>
                </a:extLst>
              </a:tr>
              <a:tr h="24365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Cortadora electrónica </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$495.00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$4.13</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a:txBody>
                    <a:bodyPr/>
                    <a:lstStyle/>
                    <a:p>
                      <a:pPr indent="450215" algn="r">
                        <a:lnSpc>
                          <a:spcPct val="100000"/>
                        </a:lnSpc>
                        <a:spcBef>
                          <a:spcPts val="600"/>
                        </a:spcBef>
                        <a:spcAft>
                          <a:spcPts val="0"/>
                        </a:spcAft>
                      </a:pPr>
                      <a:r>
                        <a:rPr lang="es-EC" sz="800">
                          <a:effectLst/>
                        </a:rPr>
                        <a:t>$1.24</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extLst>
                  <a:ext uri="{0D108BD9-81ED-4DB2-BD59-A6C34878D82A}">
                    <a16:rowId xmlns="" xmlns:a16="http://schemas.microsoft.com/office/drawing/2014/main" val="1065233365"/>
                  </a:ext>
                </a:extLst>
              </a:tr>
              <a:tr h="114069">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Suman</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 </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$32.13</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a:txBody>
                    <a:bodyPr/>
                    <a:lstStyle/>
                    <a:p>
                      <a:pPr indent="450215" algn="r">
                        <a:lnSpc>
                          <a:spcPct val="100000"/>
                        </a:lnSpc>
                        <a:spcBef>
                          <a:spcPts val="600"/>
                        </a:spcBef>
                        <a:spcAft>
                          <a:spcPts val="0"/>
                        </a:spcAft>
                      </a:pPr>
                      <a:r>
                        <a:rPr lang="es-EC" sz="800">
                          <a:effectLst/>
                        </a:rPr>
                        <a:t>$12.57</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extLst>
                  <a:ext uri="{0D108BD9-81ED-4DB2-BD59-A6C34878D82A}">
                    <a16:rowId xmlns="" xmlns:a16="http://schemas.microsoft.com/office/drawing/2014/main" val="3072203536"/>
                  </a:ext>
                </a:extLst>
              </a:tr>
              <a:tr h="213415">
                <a:tc rowSpan="2">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Muebles y enseres (10 años)</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Extintores</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$210.00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$1.75</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a:txBody>
                    <a:bodyPr/>
                    <a:lstStyle/>
                    <a:p>
                      <a:pPr indent="450215" algn="r">
                        <a:lnSpc>
                          <a:spcPct val="100000"/>
                        </a:lnSpc>
                        <a:spcBef>
                          <a:spcPts val="600"/>
                        </a:spcBef>
                        <a:spcAft>
                          <a:spcPts val="0"/>
                        </a:spcAft>
                      </a:pPr>
                      <a:r>
                        <a:rPr lang="es-EC" sz="800">
                          <a:effectLst/>
                        </a:rPr>
                        <a:t>$0.53</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extLst>
                  <a:ext uri="{0D108BD9-81ED-4DB2-BD59-A6C34878D82A}">
                    <a16:rowId xmlns="" xmlns:a16="http://schemas.microsoft.com/office/drawing/2014/main" val="1304023359"/>
                  </a:ext>
                </a:extLst>
              </a:tr>
              <a:tr h="222176">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Suman</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 </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$1.75</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a:txBody>
                    <a:bodyPr/>
                    <a:lstStyle/>
                    <a:p>
                      <a:pPr indent="450215" algn="r">
                        <a:lnSpc>
                          <a:spcPct val="100000"/>
                        </a:lnSpc>
                        <a:spcBef>
                          <a:spcPts val="600"/>
                        </a:spcBef>
                        <a:spcAft>
                          <a:spcPts val="0"/>
                        </a:spcAft>
                      </a:pPr>
                      <a:r>
                        <a:rPr lang="es-EC" sz="800">
                          <a:effectLst/>
                        </a:rPr>
                        <a:t>$0.53</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extLst>
                  <a:ext uri="{0D108BD9-81ED-4DB2-BD59-A6C34878D82A}">
                    <a16:rowId xmlns="" xmlns:a16="http://schemas.microsoft.com/office/drawing/2014/main" val="2682288234"/>
                  </a:ext>
                </a:extLst>
              </a:tr>
              <a:tr h="114069">
                <a:tc rowSpan="7">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Mobiliario y accesorios (10 años)</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Casilleros</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    $66.77</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$1.11</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a:txBody>
                    <a:bodyPr/>
                    <a:lstStyle/>
                    <a:p>
                      <a:pPr indent="450215" algn="r">
                        <a:lnSpc>
                          <a:spcPct val="100000"/>
                        </a:lnSpc>
                        <a:spcBef>
                          <a:spcPts val="600"/>
                        </a:spcBef>
                        <a:spcAft>
                          <a:spcPts val="0"/>
                        </a:spcAft>
                      </a:pPr>
                      <a:r>
                        <a:rPr lang="es-EC" sz="800">
                          <a:effectLst/>
                        </a:rPr>
                        <a:t>$0.33</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extLst>
                  <a:ext uri="{0D108BD9-81ED-4DB2-BD59-A6C34878D82A}">
                    <a16:rowId xmlns="" xmlns:a16="http://schemas.microsoft.com/office/drawing/2014/main" val="1431864151"/>
                  </a:ext>
                </a:extLst>
              </a:tr>
              <a:tr h="24365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Jaula 4 servicios</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$39.60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$0.99</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a:txBody>
                    <a:bodyPr/>
                    <a:lstStyle/>
                    <a:p>
                      <a:pPr indent="450215" algn="r">
                        <a:lnSpc>
                          <a:spcPct val="100000"/>
                        </a:lnSpc>
                        <a:spcBef>
                          <a:spcPts val="600"/>
                        </a:spcBef>
                        <a:spcAft>
                          <a:spcPts val="0"/>
                        </a:spcAft>
                      </a:pPr>
                      <a:r>
                        <a:rPr lang="es-EC" sz="800">
                          <a:effectLst/>
                        </a:rPr>
                        <a:t>$0.30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extLst>
                  <a:ext uri="{0D108BD9-81ED-4DB2-BD59-A6C34878D82A}">
                    <a16:rowId xmlns="" xmlns:a16="http://schemas.microsoft.com/office/drawing/2014/main" val="1277740774"/>
                  </a:ext>
                </a:extLst>
              </a:tr>
              <a:tr h="114069">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Mesas</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$72.00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$0.60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a:txBody>
                    <a:bodyPr/>
                    <a:lstStyle/>
                    <a:p>
                      <a:pPr indent="450215" algn="r">
                        <a:lnSpc>
                          <a:spcPct val="100000"/>
                        </a:lnSpc>
                        <a:spcBef>
                          <a:spcPts val="600"/>
                        </a:spcBef>
                        <a:spcAft>
                          <a:spcPts val="0"/>
                        </a:spcAft>
                      </a:pPr>
                      <a:r>
                        <a:rPr lang="es-EC" sz="800">
                          <a:effectLst/>
                        </a:rPr>
                        <a:t>$0.18</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extLst>
                  <a:ext uri="{0D108BD9-81ED-4DB2-BD59-A6C34878D82A}">
                    <a16:rowId xmlns="" xmlns:a16="http://schemas.microsoft.com/office/drawing/2014/main" val="3893374243"/>
                  </a:ext>
                </a:extLst>
              </a:tr>
              <a:tr h="226232">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Silla 1</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$22.00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$0.37</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a:txBody>
                    <a:bodyPr/>
                    <a:lstStyle/>
                    <a:p>
                      <a:pPr indent="450215" algn="r">
                        <a:lnSpc>
                          <a:spcPct val="100000"/>
                        </a:lnSpc>
                        <a:spcBef>
                          <a:spcPts val="600"/>
                        </a:spcBef>
                        <a:spcAft>
                          <a:spcPts val="0"/>
                        </a:spcAft>
                      </a:pPr>
                      <a:r>
                        <a:rPr lang="es-EC" sz="800">
                          <a:effectLst/>
                        </a:rPr>
                        <a:t>$0.11</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extLst>
                  <a:ext uri="{0D108BD9-81ED-4DB2-BD59-A6C34878D82A}">
                    <a16:rowId xmlns="" xmlns:a16="http://schemas.microsoft.com/office/drawing/2014/main" val="1816823361"/>
                  </a:ext>
                </a:extLst>
              </a:tr>
              <a:tr h="204717">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Silla 2</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$19.19</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$0.16</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a:txBody>
                    <a:bodyPr/>
                    <a:lstStyle/>
                    <a:p>
                      <a:pPr indent="450215" algn="r">
                        <a:lnSpc>
                          <a:spcPct val="100000"/>
                        </a:lnSpc>
                        <a:spcBef>
                          <a:spcPts val="600"/>
                        </a:spcBef>
                        <a:spcAft>
                          <a:spcPts val="0"/>
                        </a:spcAft>
                      </a:pPr>
                      <a:r>
                        <a:rPr lang="es-EC" sz="800">
                          <a:effectLst/>
                        </a:rPr>
                        <a:t>$0.05</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extLst>
                  <a:ext uri="{0D108BD9-81ED-4DB2-BD59-A6C34878D82A}">
                    <a16:rowId xmlns="" xmlns:a16="http://schemas.microsoft.com/office/drawing/2014/main" val="613852871"/>
                  </a:ext>
                </a:extLst>
              </a:tr>
              <a:tr h="155922">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Bandeja </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$5.00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a:txBody>
                    <a:bodyPr/>
                    <a:lstStyle/>
                    <a:p>
                      <a:pPr indent="450215" algn="r">
                        <a:lnSpc>
                          <a:spcPct val="100000"/>
                        </a:lnSpc>
                        <a:spcBef>
                          <a:spcPts val="600"/>
                        </a:spcBef>
                        <a:spcAft>
                          <a:spcPts val="0"/>
                        </a:spcAft>
                      </a:pPr>
                      <a:r>
                        <a:rPr lang="es-EC" sz="800">
                          <a:effectLst/>
                        </a:rPr>
                        <a:t>$0.03</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extLst>
                  <a:ext uri="{0D108BD9-81ED-4DB2-BD59-A6C34878D82A}">
                    <a16:rowId xmlns="" xmlns:a16="http://schemas.microsoft.com/office/drawing/2014/main" val="586244404"/>
                  </a:ext>
                </a:extLst>
              </a:tr>
              <a:tr h="15683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Suman</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 </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$3.23</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a:txBody>
                    <a:bodyPr/>
                    <a:lstStyle/>
                    <a:p>
                      <a:pPr indent="450215" algn="r">
                        <a:lnSpc>
                          <a:spcPct val="100000"/>
                        </a:lnSpc>
                        <a:spcBef>
                          <a:spcPts val="600"/>
                        </a:spcBef>
                        <a:spcAft>
                          <a:spcPts val="0"/>
                        </a:spcAft>
                      </a:pPr>
                      <a:r>
                        <a:rPr lang="es-EC" sz="800">
                          <a:effectLst/>
                        </a:rPr>
                        <a:t>$1.00</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extLst>
                  <a:ext uri="{0D108BD9-81ED-4DB2-BD59-A6C34878D82A}">
                    <a16:rowId xmlns="" xmlns:a16="http://schemas.microsoft.com/office/drawing/2014/main" val="2590729706"/>
                  </a:ext>
                </a:extLst>
              </a:tr>
              <a:tr h="114069">
                <a:tc>
                  <a:txBody>
                    <a:bodyPr/>
                    <a:lstStyle/>
                    <a:p>
                      <a:pPr marL="171450" indent="-171450" algn="l">
                        <a:lnSpc>
                          <a:spcPct val="100000"/>
                        </a:lnSpc>
                        <a:spcBef>
                          <a:spcPts val="600"/>
                        </a:spcBef>
                        <a:spcAft>
                          <a:spcPts val="0"/>
                        </a:spcAft>
                        <a:buFont typeface="Arial" panose="020B0604020202020204" pitchFamily="34" charset="0"/>
                        <a:buChar char="•"/>
                      </a:pPr>
                      <a:r>
                        <a:rPr lang="es-MX" sz="800">
                          <a:effectLst/>
                        </a:rPr>
                        <a:t> </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tc>
                <a:tc>
                  <a:txBody>
                    <a:bodyPr/>
                    <a:lstStyle/>
                    <a:p>
                      <a:pPr marL="0" indent="0" algn="just">
                        <a:lnSpc>
                          <a:spcPct val="100000"/>
                        </a:lnSpc>
                        <a:spcBef>
                          <a:spcPts val="600"/>
                        </a:spcBef>
                        <a:spcAft>
                          <a:spcPts val="0"/>
                        </a:spcAft>
                        <a:buFont typeface="Arial" panose="020B0604020202020204" pitchFamily="34" charset="0"/>
                        <a:buNone/>
                      </a:pPr>
                      <a:r>
                        <a:rPr lang="es-EC" sz="800" dirty="0">
                          <a:effectLst/>
                        </a:rPr>
                        <a:t>Total </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gridSpan="2">
                  <a:txBody>
                    <a:bodyPr/>
                    <a:lstStyle/>
                    <a:p>
                      <a:pPr indent="450215" algn="just">
                        <a:lnSpc>
                          <a:spcPct val="100000"/>
                        </a:lnSpc>
                        <a:spcBef>
                          <a:spcPts val="600"/>
                        </a:spcBef>
                        <a:spcAft>
                          <a:spcPts val="0"/>
                        </a:spcAft>
                      </a:pPr>
                      <a:r>
                        <a:rPr lang="es-EC" sz="800">
                          <a:effectLst/>
                        </a:rPr>
                        <a:t> </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hMerge="1">
                  <a:txBody>
                    <a:bodyPr/>
                    <a:lstStyle/>
                    <a:p>
                      <a:endParaRPr lang="es-EC"/>
                    </a:p>
                  </a:txBody>
                  <a:tcPr/>
                </a:tc>
                <a:tc gridSpan="2">
                  <a:txBody>
                    <a:bodyPr/>
                    <a:lstStyle/>
                    <a:p>
                      <a:pPr indent="450215" algn="r">
                        <a:lnSpc>
                          <a:spcPct val="100000"/>
                        </a:lnSpc>
                        <a:spcBef>
                          <a:spcPts val="600"/>
                        </a:spcBef>
                        <a:spcAft>
                          <a:spcPts val="0"/>
                        </a:spcAft>
                      </a:pPr>
                      <a:r>
                        <a:rPr lang="es-EC" sz="800">
                          <a:effectLst/>
                        </a:rPr>
                        <a:t>$37.11</a:t>
                      </a:r>
                      <a:endParaRPr lang="es-EC" sz="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tc hMerge="1">
                  <a:txBody>
                    <a:bodyPr/>
                    <a:lstStyle/>
                    <a:p>
                      <a:endParaRPr lang="es-EC"/>
                    </a:p>
                  </a:txBody>
                  <a:tcPr/>
                </a:tc>
                <a:tc>
                  <a:txBody>
                    <a:bodyPr/>
                    <a:lstStyle/>
                    <a:p>
                      <a:pPr indent="450215" algn="r">
                        <a:lnSpc>
                          <a:spcPct val="100000"/>
                        </a:lnSpc>
                        <a:spcBef>
                          <a:spcPts val="600"/>
                        </a:spcBef>
                        <a:spcAft>
                          <a:spcPts val="0"/>
                        </a:spcAft>
                      </a:pPr>
                      <a:r>
                        <a:rPr lang="es-EC" sz="800" dirty="0">
                          <a:effectLst/>
                        </a:rPr>
                        <a:t>$14.09</a:t>
                      </a:r>
                      <a:endParaRPr lang="es-EC" sz="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nchor="ctr"/>
                </a:tc>
                <a:extLst>
                  <a:ext uri="{0D108BD9-81ED-4DB2-BD59-A6C34878D82A}">
                    <a16:rowId xmlns="" xmlns:a16="http://schemas.microsoft.com/office/drawing/2014/main" val="874410442"/>
                  </a:ext>
                </a:extLst>
              </a:tr>
            </a:tbl>
          </a:graphicData>
        </a:graphic>
      </p:graphicFrame>
      <p:sp>
        <p:nvSpPr>
          <p:cNvPr id="4" name="Marcador de contenido 3">
            <a:extLst>
              <a:ext uri="{FF2B5EF4-FFF2-40B4-BE49-F238E27FC236}">
                <a16:creationId xmlns="" xmlns:a16="http://schemas.microsoft.com/office/drawing/2014/main" id="{9B6C2D89-51E2-48D1-9AA4-4F0ADA59C2CB}"/>
              </a:ext>
            </a:extLst>
          </p:cNvPr>
          <p:cNvSpPr>
            <a:spLocks noGrp="1"/>
          </p:cNvSpPr>
          <p:nvPr>
            <p:ph sz="half" idx="2"/>
          </p:nvPr>
        </p:nvSpPr>
        <p:spPr>
          <a:xfrm>
            <a:off x="3374409" y="501793"/>
            <a:ext cx="5181600" cy="385312"/>
          </a:xfrm>
        </p:spPr>
        <p:txBody>
          <a:bodyPr>
            <a:normAutofit/>
          </a:bodyPr>
          <a:lstStyle/>
          <a:p>
            <a:pPr marL="0" indent="0">
              <a:buNone/>
            </a:pPr>
            <a:r>
              <a:rPr lang="es-EC" sz="1400" i="1" dirty="0"/>
              <a:t>Costo promedio por activos fijos Taller de Avicultura- IASA I</a:t>
            </a:r>
            <a:endParaRPr lang="es-EC" sz="1400" b="1" dirty="0"/>
          </a:p>
          <a:p>
            <a:endParaRPr lang="es-EC" sz="1400" dirty="0"/>
          </a:p>
        </p:txBody>
      </p:sp>
    </p:spTree>
    <p:extLst>
      <p:ext uri="{BB962C8B-B14F-4D97-AF65-F5344CB8AC3E}">
        <p14:creationId xmlns:p14="http://schemas.microsoft.com/office/powerpoint/2010/main" val="3737808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B8601398-1809-49C8-AE7E-50E23C98482E}"/>
              </a:ext>
            </a:extLst>
          </p:cNvPr>
          <p:cNvPicPr>
            <a:picLocks noChangeAspect="1"/>
          </p:cNvPicPr>
          <p:nvPr/>
        </p:nvPicPr>
        <p:blipFill>
          <a:blip r:embed="rId2"/>
          <a:stretch>
            <a:fillRect/>
          </a:stretch>
        </p:blipFill>
        <p:spPr>
          <a:xfrm>
            <a:off x="37696" y="0"/>
            <a:ext cx="12116608" cy="6858000"/>
          </a:xfrm>
          <a:prstGeom prst="rect">
            <a:avLst/>
          </a:prstGeom>
        </p:spPr>
      </p:pic>
      <p:sp>
        <p:nvSpPr>
          <p:cNvPr id="2" name="Título 1">
            <a:extLst>
              <a:ext uri="{FF2B5EF4-FFF2-40B4-BE49-F238E27FC236}">
                <a16:creationId xmlns="" xmlns:a16="http://schemas.microsoft.com/office/drawing/2014/main" id="{F11D8F6B-9467-41CA-9250-36BDEA97FB63}"/>
              </a:ext>
            </a:extLst>
          </p:cNvPr>
          <p:cNvSpPr>
            <a:spLocks noGrp="1"/>
          </p:cNvSpPr>
          <p:nvPr>
            <p:ph type="title"/>
          </p:nvPr>
        </p:nvSpPr>
        <p:spPr>
          <a:xfrm>
            <a:off x="6560049" y="561369"/>
            <a:ext cx="5016690" cy="576571"/>
          </a:xfrm>
        </p:spPr>
        <p:txBody>
          <a:bodyPr>
            <a:normAutofit/>
          </a:bodyPr>
          <a:lstStyle/>
          <a:p>
            <a:r>
              <a:rPr lang="es-EC" sz="1400" i="1" dirty="0"/>
              <a:t>Costo promedio por activos fijos Taller de Porcinos -IASA I</a:t>
            </a:r>
            <a:endParaRPr lang="es-EC" sz="1400" dirty="0"/>
          </a:p>
        </p:txBody>
      </p:sp>
      <p:sp>
        <p:nvSpPr>
          <p:cNvPr id="3" name="Marcador de contenido 2">
            <a:extLst>
              <a:ext uri="{FF2B5EF4-FFF2-40B4-BE49-F238E27FC236}">
                <a16:creationId xmlns="" xmlns:a16="http://schemas.microsoft.com/office/drawing/2014/main" id="{10E5B824-36E2-4F3E-A5D8-917B50D15C13}"/>
              </a:ext>
            </a:extLst>
          </p:cNvPr>
          <p:cNvSpPr>
            <a:spLocks noGrp="1"/>
          </p:cNvSpPr>
          <p:nvPr>
            <p:ph sz="half" idx="1"/>
          </p:nvPr>
        </p:nvSpPr>
        <p:spPr>
          <a:xfrm>
            <a:off x="670978" y="1476153"/>
            <a:ext cx="5181600" cy="426256"/>
          </a:xfrm>
        </p:spPr>
        <p:txBody>
          <a:bodyPr>
            <a:normAutofit/>
          </a:bodyPr>
          <a:lstStyle/>
          <a:p>
            <a:pPr marL="0" indent="0">
              <a:buNone/>
            </a:pPr>
            <a:r>
              <a:rPr lang="es-EC" sz="1400" i="1" dirty="0"/>
              <a:t>Costo promedio por activos fijos Taller de Ovinos -IASA I</a:t>
            </a:r>
            <a:endParaRPr lang="es-EC" sz="1400" b="1" dirty="0"/>
          </a:p>
          <a:p>
            <a:endParaRPr lang="es-EC" sz="1400" dirty="0"/>
          </a:p>
        </p:txBody>
      </p:sp>
      <p:graphicFrame>
        <p:nvGraphicFramePr>
          <p:cNvPr id="7" name="Marcador de contenido 6">
            <a:extLst>
              <a:ext uri="{FF2B5EF4-FFF2-40B4-BE49-F238E27FC236}">
                <a16:creationId xmlns="" xmlns:a16="http://schemas.microsoft.com/office/drawing/2014/main" id="{C18091B6-175C-48DA-8629-5FCB4FF598CF}"/>
              </a:ext>
            </a:extLst>
          </p:cNvPr>
          <p:cNvGraphicFramePr>
            <a:graphicFrameLocks noGrp="1"/>
          </p:cNvGraphicFramePr>
          <p:nvPr>
            <p:ph sz="half" idx="2"/>
            <p:extLst>
              <p:ext uri="{D42A27DB-BD31-4B8C-83A1-F6EECF244321}">
                <p14:modId xmlns:p14="http://schemas.microsoft.com/office/powerpoint/2010/main" val="4157784143"/>
              </p:ext>
            </p:extLst>
          </p:nvPr>
        </p:nvGraphicFramePr>
        <p:xfrm>
          <a:off x="380739" y="1902409"/>
          <a:ext cx="5195497" cy="3382201"/>
        </p:xfrm>
        <a:graphic>
          <a:graphicData uri="http://schemas.openxmlformats.org/drawingml/2006/table">
            <a:tbl>
              <a:tblPr firstRow="1" firstCol="1" bandRow="1">
                <a:tableStyleId>{BDBED569-4797-4DF1-A0F4-6AAB3CD982D8}</a:tableStyleId>
              </a:tblPr>
              <a:tblGrid>
                <a:gridCol w="1065918">
                  <a:extLst>
                    <a:ext uri="{9D8B030D-6E8A-4147-A177-3AD203B41FA5}">
                      <a16:colId xmlns="" xmlns:a16="http://schemas.microsoft.com/office/drawing/2014/main" val="1015587527"/>
                    </a:ext>
                  </a:extLst>
                </a:gridCol>
                <a:gridCol w="791977">
                  <a:extLst>
                    <a:ext uri="{9D8B030D-6E8A-4147-A177-3AD203B41FA5}">
                      <a16:colId xmlns="" xmlns:a16="http://schemas.microsoft.com/office/drawing/2014/main" val="357618342"/>
                    </a:ext>
                  </a:extLst>
                </a:gridCol>
                <a:gridCol w="70457">
                  <a:extLst>
                    <a:ext uri="{9D8B030D-6E8A-4147-A177-3AD203B41FA5}">
                      <a16:colId xmlns="" xmlns:a16="http://schemas.microsoft.com/office/drawing/2014/main" val="1335159277"/>
                    </a:ext>
                  </a:extLst>
                </a:gridCol>
                <a:gridCol w="853800">
                  <a:extLst>
                    <a:ext uri="{9D8B030D-6E8A-4147-A177-3AD203B41FA5}">
                      <a16:colId xmlns="" xmlns:a16="http://schemas.microsoft.com/office/drawing/2014/main" val="1693493288"/>
                    </a:ext>
                  </a:extLst>
                </a:gridCol>
                <a:gridCol w="70457">
                  <a:extLst>
                    <a:ext uri="{9D8B030D-6E8A-4147-A177-3AD203B41FA5}">
                      <a16:colId xmlns="" xmlns:a16="http://schemas.microsoft.com/office/drawing/2014/main" val="3300388294"/>
                    </a:ext>
                  </a:extLst>
                </a:gridCol>
                <a:gridCol w="1171444">
                  <a:extLst>
                    <a:ext uri="{9D8B030D-6E8A-4147-A177-3AD203B41FA5}">
                      <a16:colId xmlns="" xmlns:a16="http://schemas.microsoft.com/office/drawing/2014/main" val="1326589282"/>
                    </a:ext>
                  </a:extLst>
                </a:gridCol>
                <a:gridCol w="1171444">
                  <a:extLst>
                    <a:ext uri="{9D8B030D-6E8A-4147-A177-3AD203B41FA5}">
                      <a16:colId xmlns="" xmlns:a16="http://schemas.microsoft.com/office/drawing/2014/main" val="1296034881"/>
                    </a:ext>
                  </a:extLst>
                </a:gridCol>
              </a:tblGrid>
              <a:tr h="332465">
                <a:tc>
                  <a:txBody>
                    <a:bodyPr/>
                    <a:lstStyle/>
                    <a:p>
                      <a:pPr marL="0" indent="0" algn="ctr">
                        <a:lnSpc>
                          <a:spcPct val="150000"/>
                        </a:lnSpc>
                        <a:spcBef>
                          <a:spcPts val="600"/>
                        </a:spcBef>
                        <a:spcAft>
                          <a:spcPts val="0"/>
                        </a:spcAft>
                        <a:buFont typeface="Arial" panose="020B0604020202020204" pitchFamily="34" charset="0"/>
                        <a:buNone/>
                      </a:pPr>
                      <a:r>
                        <a:rPr lang="es-EC" sz="1000" dirty="0">
                          <a:effectLst/>
                        </a:rPr>
                        <a:t>Activo</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tc>
                <a:tc gridSpan="2">
                  <a:txBody>
                    <a:bodyPr/>
                    <a:lstStyle/>
                    <a:p>
                      <a:pPr marL="0" indent="0" algn="ctr">
                        <a:lnSpc>
                          <a:spcPct val="150000"/>
                        </a:lnSpc>
                        <a:spcBef>
                          <a:spcPts val="600"/>
                        </a:spcBef>
                        <a:spcAft>
                          <a:spcPts val="0"/>
                        </a:spcAft>
                        <a:buFont typeface="Arial" panose="020B0604020202020204" pitchFamily="34" charset="0"/>
                        <a:buNone/>
                      </a:pPr>
                      <a:r>
                        <a:rPr lang="es-EC" sz="1000" dirty="0">
                          <a:effectLst/>
                        </a:rPr>
                        <a:t>Descripción del ítem</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hMerge="1">
                  <a:txBody>
                    <a:bodyPr/>
                    <a:lstStyle/>
                    <a:p>
                      <a:endParaRPr lang="es-EC"/>
                    </a:p>
                  </a:txBody>
                  <a:tcPr/>
                </a:tc>
                <a:tc gridSpan="2">
                  <a:txBody>
                    <a:bodyPr/>
                    <a:lstStyle/>
                    <a:p>
                      <a:pPr marL="0" indent="0" algn="ctr">
                        <a:lnSpc>
                          <a:spcPct val="150000"/>
                        </a:lnSpc>
                        <a:spcBef>
                          <a:spcPts val="600"/>
                        </a:spcBef>
                        <a:spcAft>
                          <a:spcPts val="0"/>
                        </a:spcAft>
                        <a:buFont typeface="Arial" panose="020B0604020202020204" pitchFamily="34" charset="0"/>
                        <a:buNone/>
                      </a:pPr>
                      <a:r>
                        <a:rPr lang="es-EC" sz="1000" dirty="0">
                          <a:effectLst/>
                        </a:rPr>
                        <a:t>Costo adquisición del ítem</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hMerge="1">
                  <a:txBody>
                    <a:bodyPr/>
                    <a:lstStyle/>
                    <a:p>
                      <a:endParaRPr lang="es-EC"/>
                    </a:p>
                  </a:txBody>
                  <a:tcPr/>
                </a:tc>
                <a:tc>
                  <a:txBody>
                    <a:bodyPr/>
                    <a:lstStyle/>
                    <a:p>
                      <a:pPr marL="0" indent="0" algn="ctr">
                        <a:lnSpc>
                          <a:spcPct val="150000"/>
                        </a:lnSpc>
                        <a:spcBef>
                          <a:spcPts val="600"/>
                        </a:spcBef>
                        <a:spcAft>
                          <a:spcPts val="0"/>
                        </a:spcAft>
                        <a:buFont typeface="Arial" panose="020B0604020202020204" pitchFamily="34" charset="0"/>
                        <a:buNone/>
                      </a:pPr>
                      <a:r>
                        <a:rPr lang="es-EC" sz="1000" dirty="0" err="1">
                          <a:effectLst/>
                        </a:rPr>
                        <a:t>Dep</a:t>
                      </a:r>
                      <a:r>
                        <a:rPr lang="es-EC" sz="1000" dirty="0">
                          <a:effectLst/>
                        </a:rPr>
                        <a:t>. mensual</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000" dirty="0">
                          <a:effectLst/>
                        </a:rPr>
                        <a:t>Mantenimiento mensual</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extLst>
                  <a:ext uri="{0D108BD9-81ED-4DB2-BD59-A6C34878D82A}">
                    <a16:rowId xmlns="" xmlns:a16="http://schemas.microsoft.com/office/drawing/2014/main" val="617021412"/>
                  </a:ext>
                </a:extLst>
              </a:tr>
              <a:tr h="282402">
                <a:tc rowSpan="4">
                  <a:txBody>
                    <a:bodyPr/>
                    <a:lstStyle/>
                    <a:p>
                      <a:pPr marL="0" indent="0" algn="ctr">
                        <a:lnSpc>
                          <a:spcPct val="150000"/>
                        </a:lnSpc>
                        <a:spcBef>
                          <a:spcPts val="600"/>
                        </a:spcBef>
                        <a:spcAft>
                          <a:spcPts val="0"/>
                        </a:spcAft>
                        <a:buFont typeface="Arial" panose="020B0604020202020204" pitchFamily="34" charset="0"/>
                        <a:buNone/>
                      </a:pPr>
                      <a:r>
                        <a:rPr lang="es-EC" sz="1000" dirty="0">
                          <a:effectLst/>
                        </a:rPr>
                        <a:t>Maquinaria y equipo (10 años)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gridSpan="2">
                  <a:txBody>
                    <a:bodyPr/>
                    <a:lstStyle/>
                    <a:p>
                      <a:pPr marL="0" indent="0" algn="l">
                        <a:lnSpc>
                          <a:spcPct val="150000"/>
                        </a:lnSpc>
                        <a:spcBef>
                          <a:spcPts val="600"/>
                        </a:spcBef>
                        <a:spcAft>
                          <a:spcPts val="0"/>
                        </a:spcAft>
                        <a:buFont typeface="Arial" panose="020B0604020202020204" pitchFamily="34" charset="0"/>
                        <a:buNone/>
                      </a:pPr>
                      <a:r>
                        <a:rPr lang="es-MX" sz="1000" dirty="0">
                          <a:effectLst/>
                        </a:rPr>
                        <a:t>Bascula electrónica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tc>
                <a:tc hMerge="1">
                  <a:txBody>
                    <a:bodyPr/>
                    <a:lstStyle/>
                    <a:p>
                      <a:endParaRPr lang="es-EC"/>
                    </a:p>
                  </a:txBody>
                  <a:tcPr/>
                </a:tc>
                <a:tc gridSpan="2">
                  <a:txBody>
                    <a:bodyPr/>
                    <a:lstStyle/>
                    <a:p>
                      <a:pPr indent="450215" algn="r">
                        <a:lnSpc>
                          <a:spcPct val="150000"/>
                        </a:lnSpc>
                        <a:spcBef>
                          <a:spcPts val="600"/>
                        </a:spcBef>
                        <a:spcAft>
                          <a:spcPts val="0"/>
                        </a:spcAft>
                      </a:pPr>
                      <a:r>
                        <a:rPr lang="es-EC" sz="1000">
                          <a:effectLst/>
                        </a:rPr>
                        <a:t> $4,405.00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$0</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a:txBody>
                    <a:bodyPr/>
                    <a:lstStyle/>
                    <a:p>
                      <a:pPr indent="450215" algn="r">
                        <a:lnSpc>
                          <a:spcPct val="150000"/>
                        </a:lnSpc>
                        <a:spcBef>
                          <a:spcPts val="600"/>
                        </a:spcBef>
                        <a:spcAft>
                          <a:spcPts val="0"/>
                        </a:spcAft>
                      </a:pPr>
                      <a:r>
                        <a:rPr lang="es-EC" sz="1000">
                          <a:effectLst/>
                        </a:rPr>
                        <a:t> $6.13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extLst>
                  <a:ext uri="{0D108BD9-81ED-4DB2-BD59-A6C34878D82A}">
                    <a16:rowId xmlns="" xmlns:a16="http://schemas.microsoft.com/office/drawing/2014/main" val="486188562"/>
                  </a:ext>
                </a:extLst>
              </a:tr>
              <a:tr h="282402">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MX" sz="1000" dirty="0">
                          <a:effectLst/>
                        </a:rPr>
                        <a:t>Esquilador de lana</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tc>
                <a:tc hMerge="1">
                  <a:txBody>
                    <a:bodyPr/>
                    <a:lstStyle/>
                    <a:p>
                      <a:endParaRPr lang="es-EC"/>
                    </a:p>
                  </a:txBody>
                  <a:tcPr/>
                </a:tc>
                <a:tc gridSpan="2">
                  <a:txBody>
                    <a:bodyPr/>
                    <a:lstStyle/>
                    <a:p>
                      <a:pPr indent="450215" algn="r">
                        <a:lnSpc>
                          <a:spcPct val="150000"/>
                        </a:lnSpc>
                        <a:spcBef>
                          <a:spcPts val="600"/>
                        </a:spcBef>
                        <a:spcAft>
                          <a:spcPts val="0"/>
                        </a:spcAft>
                      </a:pPr>
                      <a:r>
                        <a:rPr lang="es-EC" sz="1000">
                          <a:effectLst/>
                        </a:rPr>
                        <a:t> $6,375.00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$0</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a:txBody>
                    <a:bodyPr/>
                    <a:lstStyle/>
                    <a:p>
                      <a:pPr indent="450215" algn="r">
                        <a:lnSpc>
                          <a:spcPct val="150000"/>
                        </a:lnSpc>
                        <a:spcBef>
                          <a:spcPts val="600"/>
                        </a:spcBef>
                        <a:spcAft>
                          <a:spcPts val="0"/>
                        </a:spcAft>
                      </a:pPr>
                      <a:r>
                        <a:rPr lang="es-EC" sz="1000">
                          <a:effectLst/>
                        </a:rPr>
                        <a:t> $20.48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extLst>
                  <a:ext uri="{0D108BD9-81ED-4DB2-BD59-A6C34878D82A}">
                    <a16:rowId xmlns="" xmlns:a16="http://schemas.microsoft.com/office/drawing/2014/main" val="624993594"/>
                  </a:ext>
                </a:extLst>
              </a:tr>
              <a:tr h="282402">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MX" sz="1000" dirty="0">
                          <a:effectLst/>
                        </a:rPr>
                        <a:t>Ecógrafo portátil</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tc>
                <a:tc hMerge="1">
                  <a:txBody>
                    <a:bodyPr/>
                    <a:lstStyle/>
                    <a:p>
                      <a:endParaRPr lang="es-EC"/>
                    </a:p>
                  </a:txBody>
                  <a:tcPr/>
                </a:tc>
                <a:tc gridSpan="2">
                  <a:txBody>
                    <a:bodyPr/>
                    <a:lstStyle/>
                    <a:p>
                      <a:pPr indent="450215" algn="r">
                        <a:lnSpc>
                          <a:spcPct val="150000"/>
                        </a:lnSpc>
                        <a:spcBef>
                          <a:spcPts val="600"/>
                        </a:spcBef>
                        <a:spcAft>
                          <a:spcPts val="0"/>
                        </a:spcAft>
                      </a:pPr>
                      <a:r>
                        <a:rPr lang="es-EC" sz="1000">
                          <a:effectLst/>
                        </a:rPr>
                        <a:t> $4,319.84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 $36.00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a:txBody>
                    <a:bodyPr/>
                    <a:lstStyle/>
                    <a:p>
                      <a:pPr indent="450215" algn="r">
                        <a:lnSpc>
                          <a:spcPct val="150000"/>
                        </a:lnSpc>
                        <a:spcBef>
                          <a:spcPts val="600"/>
                        </a:spcBef>
                        <a:spcAft>
                          <a:spcPts val="0"/>
                        </a:spcAft>
                      </a:pPr>
                      <a:r>
                        <a:rPr lang="es-EC" sz="1000">
                          <a:effectLst/>
                        </a:rPr>
                        <a:t> $10.80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extLst>
                  <a:ext uri="{0D108BD9-81ED-4DB2-BD59-A6C34878D82A}">
                    <a16:rowId xmlns="" xmlns:a16="http://schemas.microsoft.com/office/drawing/2014/main" val="3091935809"/>
                  </a:ext>
                </a:extLst>
              </a:tr>
              <a:tr h="144350">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MX" sz="1000" dirty="0">
                          <a:effectLst/>
                        </a:rPr>
                        <a:t>Suman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tc>
                <a:tc hMerge="1">
                  <a:txBody>
                    <a:bodyPr/>
                    <a:lstStyle/>
                    <a:p>
                      <a:endParaRPr lang="es-EC"/>
                    </a:p>
                  </a:txBody>
                  <a:tcPr/>
                </a:tc>
                <a:tc gridSpan="2">
                  <a:txBody>
                    <a:bodyPr/>
                    <a:lstStyle/>
                    <a:p>
                      <a:pPr indent="450215" algn="r">
                        <a:lnSpc>
                          <a:spcPct val="150000"/>
                        </a:lnSpc>
                        <a:spcBef>
                          <a:spcPts val="600"/>
                        </a:spcBef>
                        <a:spcAft>
                          <a:spcPts val="0"/>
                        </a:spcAft>
                      </a:pPr>
                      <a:r>
                        <a:rPr lang="es-EC" sz="1000">
                          <a:effectLst/>
                        </a:rPr>
                        <a:t>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$36.00</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a:txBody>
                    <a:bodyPr/>
                    <a:lstStyle/>
                    <a:p>
                      <a:pPr indent="450215" algn="r">
                        <a:lnSpc>
                          <a:spcPct val="150000"/>
                        </a:lnSpc>
                        <a:spcBef>
                          <a:spcPts val="600"/>
                        </a:spcBef>
                        <a:spcAft>
                          <a:spcPts val="0"/>
                        </a:spcAft>
                      </a:pPr>
                      <a:r>
                        <a:rPr lang="es-EC" sz="1000">
                          <a:effectLst/>
                        </a:rPr>
                        <a:t>$37.40</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extLst>
                  <a:ext uri="{0D108BD9-81ED-4DB2-BD59-A6C34878D82A}">
                    <a16:rowId xmlns="" xmlns:a16="http://schemas.microsoft.com/office/drawing/2014/main" val="4028025921"/>
                  </a:ext>
                </a:extLst>
              </a:tr>
              <a:tr h="144350">
                <a:tc>
                  <a:txBody>
                    <a:bodyPr/>
                    <a:lstStyle/>
                    <a:p>
                      <a:pPr marL="0" indent="0" algn="ctr">
                        <a:lnSpc>
                          <a:spcPct val="150000"/>
                        </a:lnSpc>
                        <a:spcBef>
                          <a:spcPts val="600"/>
                        </a:spcBef>
                        <a:spcAft>
                          <a:spcPts val="0"/>
                        </a:spcAft>
                        <a:buFont typeface="Arial" panose="020B0604020202020204" pitchFamily="34" charset="0"/>
                        <a:buNone/>
                      </a:pPr>
                      <a:r>
                        <a:rPr lang="es-MX" sz="1000" dirty="0">
                          <a:effectLst/>
                        </a:rPr>
                        <a:t>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tc>
                <a:tc gridSpan="2">
                  <a:txBody>
                    <a:bodyPr/>
                    <a:lstStyle/>
                    <a:p>
                      <a:pPr marL="0" indent="0" algn="l">
                        <a:lnSpc>
                          <a:spcPct val="150000"/>
                        </a:lnSpc>
                        <a:spcBef>
                          <a:spcPts val="600"/>
                        </a:spcBef>
                        <a:spcAft>
                          <a:spcPts val="0"/>
                        </a:spcAft>
                        <a:buFont typeface="Arial" panose="020B0604020202020204" pitchFamily="34" charset="0"/>
                        <a:buNone/>
                      </a:pPr>
                      <a:r>
                        <a:rPr lang="es-MX" sz="1000" dirty="0">
                          <a:effectLst/>
                        </a:rPr>
                        <a:t>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tc>
                <a:tc hMerge="1">
                  <a:txBody>
                    <a:bodyPr/>
                    <a:lstStyle/>
                    <a:p>
                      <a:endParaRPr lang="es-EC"/>
                    </a:p>
                  </a:txBody>
                  <a:tcPr/>
                </a:tc>
                <a:tc gridSpan="2">
                  <a:txBody>
                    <a:bodyPr/>
                    <a:lstStyle/>
                    <a:p>
                      <a:pPr indent="450215" algn="r">
                        <a:lnSpc>
                          <a:spcPct val="150000"/>
                        </a:lnSpc>
                        <a:spcBef>
                          <a:spcPts val="600"/>
                        </a:spcBef>
                        <a:spcAft>
                          <a:spcPts val="0"/>
                        </a:spcAft>
                      </a:pPr>
                      <a:r>
                        <a:rPr lang="es-EC" sz="1000">
                          <a:effectLst/>
                        </a:rPr>
                        <a:t>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a:txBody>
                    <a:bodyPr/>
                    <a:lstStyle/>
                    <a:p>
                      <a:pPr indent="450215" algn="r">
                        <a:lnSpc>
                          <a:spcPct val="150000"/>
                        </a:lnSpc>
                        <a:spcBef>
                          <a:spcPts val="600"/>
                        </a:spcBef>
                        <a:spcAft>
                          <a:spcPts val="0"/>
                        </a:spcAft>
                      </a:pPr>
                      <a:r>
                        <a:rPr lang="es-EC" sz="1000">
                          <a:effectLst/>
                        </a:rPr>
                        <a:t>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extLst>
                  <a:ext uri="{0D108BD9-81ED-4DB2-BD59-A6C34878D82A}">
                    <a16:rowId xmlns="" xmlns:a16="http://schemas.microsoft.com/office/drawing/2014/main" val="3323332929"/>
                  </a:ext>
                </a:extLst>
              </a:tr>
              <a:tr h="282402">
                <a:tc rowSpan="2">
                  <a:txBody>
                    <a:bodyPr/>
                    <a:lstStyle/>
                    <a:p>
                      <a:pPr marL="0" indent="0" algn="ctr">
                        <a:lnSpc>
                          <a:spcPct val="150000"/>
                        </a:lnSpc>
                        <a:spcBef>
                          <a:spcPts val="600"/>
                        </a:spcBef>
                        <a:spcAft>
                          <a:spcPts val="0"/>
                        </a:spcAft>
                        <a:buFont typeface="Arial" panose="020B0604020202020204" pitchFamily="34" charset="0"/>
                        <a:buNone/>
                      </a:pPr>
                      <a:r>
                        <a:rPr lang="es-EC" sz="1000" dirty="0">
                          <a:effectLst/>
                        </a:rPr>
                        <a:t>Herramientas (10 años)</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gridSpan="2">
                  <a:txBody>
                    <a:bodyPr/>
                    <a:lstStyle/>
                    <a:p>
                      <a:pPr marL="0" indent="0" algn="l">
                        <a:lnSpc>
                          <a:spcPct val="150000"/>
                        </a:lnSpc>
                        <a:spcBef>
                          <a:spcPts val="600"/>
                        </a:spcBef>
                        <a:spcAft>
                          <a:spcPts val="0"/>
                        </a:spcAft>
                        <a:buFont typeface="Arial" panose="020B0604020202020204" pitchFamily="34" charset="0"/>
                        <a:buNone/>
                      </a:pPr>
                      <a:r>
                        <a:rPr lang="es-MX" sz="1000" dirty="0">
                          <a:effectLst/>
                        </a:rPr>
                        <a:t>Cuchilla tipo corbatín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tc>
                <a:tc hMerge="1">
                  <a:txBody>
                    <a:bodyPr/>
                    <a:lstStyle/>
                    <a:p>
                      <a:endParaRPr lang="es-EC"/>
                    </a:p>
                  </a:txBody>
                  <a:tcPr/>
                </a:tc>
                <a:tc gridSpan="2">
                  <a:txBody>
                    <a:bodyPr/>
                    <a:lstStyle/>
                    <a:p>
                      <a:pPr indent="450215" algn="r">
                        <a:lnSpc>
                          <a:spcPct val="150000"/>
                        </a:lnSpc>
                        <a:spcBef>
                          <a:spcPts val="600"/>
                        </a:spcBef>
                        <a:spcAft>
                          <a:spcPts val="0"/>
                        </a:spcAft>
                      </a:pPr>
                      <a:r>
                        <a:rPr lang="es-EC" sz="1000">
                          <a:effectLst/>
                        </a:rPr>
                        <a:t> $201.01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 $1.68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a:txBody>
                    <a:bodyPr/>
                    <a:lstStyle/>
                    <a:p>
                      <a:pPr indent="450215" algn="r">
                        <a:lnSpc>
                          <a:spcPct val="150000"/>
                        </a:lnSpc>
                        <a:spcBef>
                          <a:spcPts val="600"/>
                        </a:spcBef>
                        <a:spcAft>
                          <a:spcPts val="0"/>
                        </a:spcAft>
                      </a:pPr>
                      <a:r>
                        <a:rPr lang="es-EC" sz="1000">
                          <a:effectLst/>
                        </a:rPr>
                        <a:t> $0.50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extLst>
                  <a:ext uri="{0D108BD9-81ED-4DB2-BD59-A6C34878D82A}">
                    <a16:rowId xmlns="" xmlns:a16="http://schemas.microsoft.com/office/drawing/2014/main" val="2636080645"/>
                  </a:ext>
                </a:extLst>
              </a:tr>
              <a:tr h="132210">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MX" sz="1000" dirty="0">
                          <a:effectLst/>
                        </a:rPr>
                        <a:t>Suman</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tc>
                <a:tc hMerge="1">
                  <a:txBody>
                    <a:bodyPr/>
                    <a:lstStyle/>
                    <a:p>
                      <a:endParaRPr lang="es-EC"/>
                    </a:p>
                  </a:txBody>
                  <a:tcPr/>
                </a:tc>
                <a:tc gridSpan="2">
                  <a:txBody>
                    <a:bodyPr/>
                    <a:lstStyle/>
                    <a:p>
                      <a:pPr indent="450215" algn="r">
                        <a:lnSpc>
                          <a:spcPct val="150000"/>
                        </a:lnSpc>
                        <a:spcBef>
                          <a:spcPts val="600"/>
                        </a:spcBef>
                        <a:spcAft>
                          <a:spcPts val="0"/>
                        </a:spcAft>
                      </a:pPr>
                      <a:r>
                        <a:rPr lang="es-EC" sz="1000">
                          <a:effectLst/>
                        </a:rPr>
                        <a:t>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 $1.68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a:txBody>
                    <a:bodyPr/>
                    <a:lstStyle/>
                    <a:p>
                      <a:pPr indent="450215" algn="r">
                        <a:lnSpc>
                          <a:spcPct val="150000"/>
                        </a:lnSpc>
                        <a:spcBef>
                          <a:spcPts val="600"/>
                        </a:spcBef>
                        <a:spcAft>
                          <a:spcPts val="0"/>
                        </a:spcAft>
                      </a:pPr>
                      <a:r>
                        <a:rPr lang="es-EC" sz="1000">
                          <a:effectLst/>
                        </a:rPr>
                        <a:t> $0.50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extLst>
                  <a:ext uri="{0D108BD9-81ED-4DB2-BD59-A6C34878D82A}">
                    <a16:rowId xmlns="" xmlns:a16="http://schemas.microsoft.com/office/drawing/2014/main" val="505817178"/>
                  </a:ext>
                </a:extLst>
              </a:tr>
              <a:tr h="132210">
                <a:tc>
                  <a:txBody>
                    <a:bodyPr/>
                    <a:lstStyle/>
                    <a:p>
                      <a:pPr marL="0" indent="0" algn="l">
                        <a:lnSpc>
                          <a:spcPct val="150000"/>
                        </a:lnSpc>
                        <a:spcBef>
                          <a:spcPts val="600"/>
                        </a:spcBef>
                        <a:spcAft>
                          <a:spcPts val="0"/>
                        </a:spcAft>
                        <a:buFont typeface="Arial" panose="020B0604020202020204" pitchFamily="34" charset="0"/>
                        <a:buNone/>
                      </a:pP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tc>
                <a:tc gridSpan="2">
                  <a:txBody>
                    <a:bodyPr/>
                    <a:lstStyle/>
                    <a:p>
                      <a:pPr marL="0" indent="0" algn="l">
                        <a:lnSpc>
                          <a:spcPct val="150000"/>
                        </a:lnSpc>
                        <a:spcBef>
                          <a:spcPts val="600"/>
                        </a:spcBef>
                        <a:spcAft>
                          <a:spcPts val="0"/>
                        </a:spcAft>
                        <a:buFont typeface="Arial" panose="020B0604020202020204" pitchFamily="34" charset="0"/>
                        <a:buNone/>
                      </a:pPr>
                      <a:r>
                        <a:rPr lang="es-MX" sz="1000" dirty="0">
                          <a:effectLst/>
                        </a:rPr>
                        <a:t>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tc>
                <a:tc hMerge="1">
                  <a:txBody>
                    <a:bodyPr/>
                    <a:lstStyle/>
                    <a:p>
                      <a:endParaRPr lang="es-EC"/>
                    </a:p>
                  </a:txBody>
                  <a:tcPr/>
                </a:tc>
                <a:tc gridSpan="2">
                  <a:txBody>
                    <a:bodyPr/>
                    <a:lstStyle/>
                    <a:p>
                      <a:pPr indent="450215" algn="r">
                        <a:lnSpc>
                          <a:spcPct val="150000"/>
                        </a:lnSpc>
                        <a:spcBef>
                          <a:spcPts val="600"/>
                        </a:spcBef>
                        <a:spcAft>
                          <a:spcPts val="0"/>
                        </a:spcAft>
                      </a:pPr>
                      <a:r>
                        <a:rPr lang="es-EC" sz="1000">
                          <a:effectLst/>
                        </a:rPr>
                        <a:t>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1000">
                          <a:effectLst/>
                        </a:rPr>
                        <a:t>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a:txBody>
                    <a:bodyPr/>
                    <a:lstStyle/>
                    <a:p>
                      <a:pPr indent="450215" algn="r">
                        <a:lnSpc>
                          <a:spcPct val="150000"/>
                        </a:lnSpc>
                        <a:spcBef>
                          <a:spcPts val="600"/>
                        </a:spcBef>
                        <a:spcAft>
                          <a:spcPts val="0"/>
                        </a:spcAft>
                      </a:pPr>
                      <a:r>
                        <a:rPr lang="es-EC" sz="1000">
                          <a:effectLst/>
                        </a:rPr>
                        <a:t>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extLst>
                  <a:ext uri="{0D108BD9-81ED-4DB2-BD59-A6C34878D82A}">
                    <a16:rowId xmlns="" xmlns:a16="http://schemas.microsoft.com/office/drawing/2014/main" val="1372340798"/>
                  </a:ext>
                </a:extLst>
              </a:tr>
              <a:tr h="132210">
                <a:tc>
                  <a:txBody>
                    <a:bodyPr/>
                    <a:lstStyle/>
                    <a:p>
                      <a:pPr indent="450215" algn="l">
                        <a:lnSpc>
                          <a:spcPct val="150000"/>
                        </a:lnSpc>
                        <a:spcBef>
                          <a:spcPts val="600"/>
                        </a:spcBef>
                        <a:spcAft>
                          <a:spcPts val="0"/>
                        </a:spcAft>
                      </a:pPr>
                      <a:r>
                        <a:rPr lang="es-MX" sz="1000">
                          <a:effectLst/>
                        </a:rPr>
                        <a:t>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tc>
                <a:tc>
                  <a:txBody>
                    <a:bodyPr/>
                    <a:lstStyle/>
                    <a:p>
                      <a:pPr marL="0" indent="0" algn="just">
                        <a:lnSpc>
                          <a:spcPct val="150000"/>
                        </a:lnSpc>
                        <a:spcBef>
                          <a:spcPts val="600"/>
                        </a:spcBef>
                        <a:spcAft>
                          <a:spcPts val="0"/>
                        </a:spcAft>
                        <a:buFont typeface="Arial" panose="020B0604020202020204" pitchFamily="34" charset="0"/>
                        <a:buNone/>
                      </a:pPr>
                      <a:r>
                        <a:rPr lang="es-MX" sz="1000" dirty="0">
                          <a:effectLst/>
                        </a:rPr>
                        <a:t>Total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gridSpan="2">
                  <a:txBody>
                    <a:bodyPr/>
                    <a:lstStyle/>
                    <a:p>
                      <a:pPr indent="450215" algn="just">
                        <a:lnSpc>
                          <a:spcPct val="150000"/>
                        </a:lnSpc>
                        <a:spcBef>
                          <a:spcPts val="600"/>
                        </a:spcBef>
                        <a:spcAft>
                          <a:spcPts val="0"/>
                        </a:spcAft>
                      </a:pPr>
                      <a:r>
                        <a:rPr lang="es-EC" sz="1000">
                          <a:effectLst/>
                        </a:rPr>
                        <a:t>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hMerge="1">
                  <a:txBody>
                    <a:bodyPr/>
                    <a:lstStyle/>
                    <a:p>
                      <a:endParaRPr lang="es-EC"/>
                    </a:p>
                  </a:txBody>
                  <a:tcPr/>
                </a:tc>
                <a:tc gridSpan="2">
                  <a:txBody>
                    <a:bodyPr/>
                    <a:lstStyle/>
                    <a:p>
                      <a:pPr indent="450215" algn="r">
                        <a:lnSpc>
                          <a:spcPct val="150000"/>
                        </a:lnSpc>
                        <a:spcBef>
                          <a:spcPts val="600"/>
                        </a:spcBef>
                        <a:spcAft>
                          <a:spcPts val="0"/>
                        </a:spcAft>
                      </a:pPr>
                      <a:r>
                        <a:rPr lang="es-EC" sz="1000">
                          <a:effectLst/>
                        </a:rPr>
                        <a:t> $37.67 </a:t>
                      </a:r>
                      <a:endParaRPr lang="es-EC"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1000" dirty="0">
                          <a:effectLst/>
                        </a:rPr>
                        <a:t> $37.90 </a:t>
                      </a:r>
                      <a:endParaRPr lang="es-EC"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057" marR="45057" marT="0" marB="0" anchor="ctr"/>
                </a:tc>
                <a:extLst>
                  <a:ext uri="{0D108BD9-81ED-4DB2-BD59-A6C34878D82A}">
                    <a16:rowId xmlns="" xmlns:a16="http://schemas.microsoft.com/office/drawing/2014/main" val="2160275633"/>
                  </a:ext>
                </a:extLst>
              </a:tr>
            </a:tbl>
          </a:graphicData>
        </a:graphic>
      </p:graphicFrame>
      <p:graphicFrame>
        <p:nvGraphicFramePr>
          <p:cNvPr id="8" name="Tabla 7">
            <a:extLst>
              <a:ext uri="{FF2B5EF4-FFF2-40B4-BE49-F238E27FC236}">
                <a16:creationId xmlns="" xmlns:a16="http://schemas.microsoft.com/office/drawing/2014/main" id="{6FF6E676-141C-4478-B4DE-F0F261000532}"/>
              </a:ext>
            </a:extLst>
          </p:cNvPr>
          <p:cNvGraphicFramePr>
            <a:graphicFrameLocks noGrp="1"/>
          </p:cNvGraphicFramePr>
          <p:nvPr>
            <p:extLst>
              <p:ext uri="{D42A27DB-BD31-4B8C-83A1-F6EECF244321}">
                <p14:modId xmlns:p14="http://schemas.microsoft.com/office/powerpoint/2010/main" val="3011553736"/>
              </p:ext>
            </p:extLst>
          </p:nvPr>
        </p:nvGraphicFramePr>
        <p:xfrm>
          <a:off x="6485860" y="1060357"/>
          <a:ext cx="5019203" cy="4493445"/>
        </p:xfrm>
        <a:graphic>
          <a:graphicData uri="http://schemas.openxmlformats.org/drawingml/2006/table">
            <a:tbl>
              <a:tblPr firstRow="1" firstCol="1" bandRow="1">
                <a:tableStyleId>{BDBED569-4797-4DF1-A0F4-6AAB3CD982D8}</a:tableStyleId>
              </a:tblPr>
              <a:tblGrid>
                <a:gridCol w="731397">
                  <a:extLst>
                    <a:ext uri="{9D8B030D-6E8A-4147-A177-3AD203B41FA5}">
                      <a16:colId xmlns="" xmlns:a16="http://schemas.microsoft.com/office/drawing/2014/main" val="1957751046"/>
                    </a:ext>
                  </a:extLst>
                </a:gridCol>
                <a:gridCol w="882363">
                  <a:extLst>
                    <a:ext uri="{9D8B030D-6E8A-4147-A177-3AD203B41FA5}">
                      <a16:colId xmlns="" xmlns:a16="http://schemas.microsoft.com/office/drawing/2014/main" val="1462962852"/>
                    </a:ext>
                  </a:extLst>
                </a:gridCol>
                <a:gridCol w="722028">
                  <a:extLst>
                    <a:ext uri="{9D8B030D-6E8A-4147-A177-3AD203B41FA5}">
                      <a16:colId xmlns="" xmlns:a16="http://schemas.microsoft.com/office/drawing/2014/main" val="1197838133"/>
                    </a:ext>
                  </a:extLst>
                </a:gridCol>
                <a:gridCol w="97291">
                  <a:extLst>
                    <a:ext uri="{9D8B030D-6E8A-4147-A177-3AD203B41FA5}">
                      <a16:colId xmlns="" xmlns:a16="http://schemas.microsoft.com/office/drawing/2014/main" val="3962891771"/>
                    </a:ext>
                  </a:extLst>
                </a:gridCol>
                <a:gridCol w="882363">
                  <a:extLst>
                    <a:ext uri="{9D8B030D-6E8A-4147-A177-3AD203B41FA5}">
                      <a16:colId xmlns="" xmlns:a16="http://schemas.microsoft.com/office/drawing/2014/main" val="2449807543"/>
                    </a:ext>
                  </a:extLst>
                </a:gridCol>
                <a:gridCol w="794908">
                  <a:extLst>
                    <a:ext uri="{9D8B030D-6E8A-4147-A177-3AD203B41FA5}">
                      <a16:colId xmlns="" xmlns:a16="http://schemas.microsoft.com/office/drawing/2014/main" val="2769105319"/>
                    </a:ext>
                  </a:extLst>
                </a:gridCol>
                <a:gridCol w="908853">
                  <a:extLst>
                    <a:ext uri="{9D8B030D-6E8A-4147-A177-3AD203B41FA5}">
                      <a16:colId xmlns="" xmlns:a16="http://schemas.microsoft.com/office/drawing/2014/main" val="88956354"/>
                    </a:ext>
                  </a:extLst>
                </a:gridCol>
              </a:tblGrid>
              <a:tr h="434563">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Activo</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gridSpan="3">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Descripción del ítem</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hMerge="1">
                  <a:txBody>
                    <a:bodyPr/>
                    <a:lstStyle/>
                    <a:p>
                      <a:endParaRPr lang="es-EC"/>
                    </a:p>
                  </a:txBody>
                  <a:tcPr/>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Costo adquisición del ítem</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800" dirty="0" err="1">
                          <a:effectLst/>
                        </a:rPr>
                        <a:t>Dep</a:t>
                      </a:r>
                      <a:r>
                        <a:rPr lang="es-EC" sz="800" dirty="0">
                          <a:effectLst/>
                        </a:rPr>
                        <a:t>. mensual</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Mantenimiento mensual</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3315832852"/>
                  </a:ext>
                </a:extLst>
              </a:tr>
              <a:tr h="254262">
                <a:tc rowSpan="9">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Maquinaria y equipo (10 años)</a:t>
                      </a:r>
                      <a:r>
                        <a:rPr lang="es-MX" sz="800" dirty="0">
                          <a:effectLst/>
                        </a:rPr>
                        <a:t>)</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gridSpan="3">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Balanza de plataforma con jaula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 $1,690.00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$14.08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$4.23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899866695"/>
                  </a:ext>
                </a:extLst>
              </a:tr>
              <a:tr h="254262">
                <a:tc vMerge="1">
                  <a:txBody>
                    <a:bodyPr/>
                    <a:lstStyle/>
                    <a:p>
                      <a:endParaRPr lang="es-EC"/>
                    </a:p>
                  </a:txBody>
                  <a:tcPr/>
                </a:tc>
                <a:tc gridSpan="3">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Bomba de aspersión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 $119.00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dirty="0">
                          <a:effectLst/>
                        </a:rPr>
                        <a:t>$0</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$0.40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2440779196"/>
                  </a:ext>
                </a:extLst>
              </a:tr>
              <a:tr h="254262">
                <a:tc vMerge="1">
                  <a:txBody>
                    <a:bodyPr/>
                    <a:lstStyle/>
                    <a:p>
                      <a:endParaRPr lang="es-EC"/>
                    </a:p>
                  </a:txBody>
                  <a:tcPr/>
                </a:tc>
                <a:tc gridSpan="3">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Calentador termostato</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 $260.00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$2.17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$0.65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37496343"/>
                  </a:ext>
                </a:extLst>
              </a:tr>
              <a:tr h="254262">
                <a:tc vMerge="1">
                  <a:txBody>
                    <a:bodyPr/>
                    <a:lstStyle/>
                    <a:p>
                      <a:endParaRPr lang="es-EC"/>
                    </a:p>
                  </a:txBody>
                  <a:tcPr/>
                </a:tc>
                <a:tc gridSpan="3">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Calentadores criadora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 $215.00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$7.17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$2.15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1866865477"/>
                  </a:ext>
                </a:extLst>
              </a:tr>
              <a:tr h="254262">
                <a:tc vMerge="1">
                  <a:txBody>
                    <a:bodyPr/>
                    <a:lstStyle/>
                    <a:p>
                      <a:endParaRPr lang="es-EC"/>
                    </a:p>
                  </a:txBody>
                  <a:tcPr/>
                </a:tc>
                <a:tc gridSpan="3">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Sistema de seguridad por video</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 $78.50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$2.62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$0.79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1110858244"/>
                  </a:ext>
                </a:extLst>
              </a:tr>
              <a:tr h="254262">
                <a:tc vMerge="1">
                  <a:txBody>
                    <a:bodyPr/>
                    <a:lstStyle/>
                    <a:p>
                      <a:endParaRPr lang="es-EC"/>
                    </a:p>
                  </a:txBody>
                  <a:tcPr/>
                </a:tc>
                <a:tc gridSpan="3">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Refrigerador</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 $318.57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$2.65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$0.80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3243416135"/>
                  </a:ext>
                </a:extLst>
              </a:tr>
              <a:tr h="254262">
                <a:tc vMerge="1">
                  <a:txBody>
                    <a:bodyPr/>
                    <a:lstStyle/>
                    <a:p>
                      <a:endParaRPr lang="es-EC"/>
                    </a:p>
                  </a:txBody>
                  <a:tcPr/>
                </a:tc>
                <a:tc gridSpan="3">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Autoclave</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 $354.15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$2.95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$0.89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2359141385"/>
                  </a:ext>
                </a:extLst>
              </a:tr>
              <a:tr h="254262">
                <a:tc vMerge="1">
                  <a:txBody>
                    <a:bodyPr/>
                    <a:lstStyle/>
                    <a:p>
                      <a:endParaRPr lang="es-EC"/>
                    </a:p>
                  </a:txBody>
                  <a:tcPr/>
                </a:tc>
                <a:tc gridSpan="3">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Radio portátil</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 $255.00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$2.13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$0.64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3217422827"/>
                  </a:ext>
                </a:extLst>
              </a:tr>
              <a:tr h="254262">
                <a:tc vMerge="1">
                  <a:txBody>
                    <a:bodyPr/>
                    <a:lstStyle/>
                    <a:p>
                      <a:endParaRPr lang="es-EC"/>
                    </a:p>
                  </a:txBody>
                  <a:tcPr/>
                </a:tc>
                <a:tc gridSpan="3">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$33,76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$10,53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3221169644"/>
                  </a:ext>
                </a:extLst>
              </a:tr>
              <a:tr h="119036">
                <a:tc>
                  <a:txBody>
                    <a:bodyPr/>
                    <a:lstStyle/>
                    <a:p>
                      <a:pPr marL="0" indent="0" algn="ctr">
                        <a:lnSpc>
                          <a:spcPct val="100000"/>
                        </a:lnSpc>
                        <a:spcBef>
                          <a:spcPts val="600"/>
                        </a:spcBef>
                        <a:spcAft>
                          <a:spcPts val="0"/>
                        </a:spcAft>
                        <a:buFont typeface="Arial" panose="020B0604020202020204" pitchFamily="34" charset="0"/>
                        <a:buNone/>
                      </a:pPr>
                      <a:r>
                        <a:rPr lang="es-MX" sz="800" dirty="0">
                          <a:effectLst/>
                        </a:rPr>
                        <a:t>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gridSpan="3">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3222182515"/>
                  </a:ext>
                </a:extLst>
              </a:tr>
              <a:tr h="119036">
                <a:tc rowSpan="3">
                  <a:txBody>
                    <a:bodyPr/>
                    <a:lstStyle/>
                    <a:p>
                      <a:pPr marL="0" indent="0" algn="ctr">
                        <a:lnSpc>
                          <a:spcPct val="100000"/>
                        </a:lnSpc>
                        <a:spcBef>
                          <a:spcPts val="600"/>
                        </a:spcBef>
                        <a:spcAft>
                          <a:spcPts val="0"/>
                        </a:spcAft>
                        <a:buFont typeface="Arial" panose="020B0604020202020204" pitchFamily="34" charset="0"/>
                        <a:buNone/>
                      </a:pPr>
                      <a:r>
                        <a:rPr lang="es-MX" sz="800" dirty="0">
                          <a:effectLst/>
                        </a:rPr>
                        <a:t>Muebles y enseres (10 años)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gridSpan="3">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Extintores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 $30.00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$0.25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$0.08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1736576419"/>
                  </a:ext>
                </a:extLst>
              </a:tr>
              <a:tr h="119036">
                <a:tc vMerge="1">
                  <a:txBody>
                    <a:bodyPr/>
                    <a:lstStyle/>
                    <a:p>
                      <a:endParaRPr lang="es-EC"/>
                    </a:p>
                  </a:txBody>
                  <a:tcPr/>
                </a:tc>
                <a:tc gridSpan="3">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Gas domestico</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 $51.22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$0.24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3390409630"/>
                  </a:ext>
                </a:extLst>
              </a:tr>
              <a:tr h="286640">
                <a:tc vMerge="1">
                  <a:txBody>
                    <a:bodyPr/>
                    <a:lstStyle/>
                    <a:p>
                      <a:endParaRPr lang="es-EC"/>
                    </a:p>
                  </a:txBody>
                  <a:tcPr/>
                </a:tc>
                <a:tc gridSpan="3">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$0,25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$0,31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3259418004"/>
                  </a:ext>
                </a:extLst>
              </a:tr>
              <a:tr h="119036">
                <a:tc>
                  <a:txBody>
                    <a:bodyPr/>
                    <a:lstStyle/>
                    <a:p>
                      <a:pPr marL="0" indent="0" algn="ctr">
                        <a:lnSpc>
                          <a:spcPct val="100000"/>
                        </a:lnSpc>
                        <a:spcBef>
                          <a:spcPts val="600"/>
                        </a:spcBef>
                        <a:spcAft>
                          <a:spcPts val="0"/>
                        </a:spcAft>
                        <a:buFont typeface="Arial" panose="020B0604020202020204" pitchFamily="34" charset="0"/>
                        <a:buNone/>
                      </a:pPr>
                      <a:r>
                        <a:rPr lang="es-MX" sz="800" dirty="0">
                          <a:effectLst/>
                        </a:rPr>
                        <a:t>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gridSpan="3">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1553836020"/>
                  </a:ext>
                </a:extLst>
              </a:tr>
              <a:tr h="119036">
                <a:tc rowSpan="3">
                  <a:txBody>
                    <a:bodyPr/>
                    <a:lstStyle/>
                    <a:p>
                      <a:pPr marL="0" indent="0" algn="ctr">
                        <a:lnSpc>
                          <a:spcPct val="100000"/>
                        </a:lnSpc>
                        <a:spcBef>
                          <a:spcPts val="600"/>
                        </a:spcBef>
                        <a:spcAft>
                          <a:spcPts val="0"/>
                        </a:spcAft>
                        <a:buFont typeface="Arial" panose="020B0604020202020204" pitchFamily="34" charset="0"/>
                        <a:buNone/>
                      </a:pPr>
                      <a:r>
                        <a:rPr lang="es-MX" sz="800" dirty="0">
                          <a:effectLst/>
                        </a:rPr>
                        <a:t>Herramientas (10 años)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gridSpan="3">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Carretillas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 $68.00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$0.17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2306770462"/>
                  </a:ext>
                </a:extLst>
              </a:tr>
              <a:tr h="254262">
                <a:tc vMerge="1">
                  <a:txBody>
                    <a:bodyPr/>
                    <a:lstStyle/>
                    <a:p>
                      <a:endParaRPr lang="es-EC"/>
                    </a:p>
                  </a:txBody>
                  <a:tcPr/>
                </a:tc>
                <a:tc gridSpan="3">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Cuchilla tipo corbatín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 $201.01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$1.68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$0.50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2528210722"/>
                  </a:ext>
                </a:extLst>
              </a:tr>
              <a:tr h="119036">
                <a:tc vMerge="1">
                  <a:txBody>
                    <a:bodyPr/>
                    <a:lstStyle/>
                    <a:p>
                      <a:endParaRPr lang="es-EC"/>
                    </a:p>
                  </a:txBody>
                  <a:tcPr/>
                </a:tc>
                <a:tc gridSpan="3">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$1.68</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$0.67</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899358813"/>
                  </a:ext>
                </a:extLst>
              </a:tr>
              <a:tr h="119036">
                <a:tc>
                  <a:txBody>
                    <a:bodyPr/>
                    <a:lstStyle/>
                    <a:p>
                      <a:pPr marL="0" indent="0" algn="l">
                        <a:lnSpc>
                          <a:spcPct val="100000"/>
                        </a:lnSpc>
                        <a:spcBef>
                          <a:spcPts val="600"/>
                        </a:spcBef>
                        <a:spcAft>
                          <a:spcPts val="0"/>
                        </a:spcAft>
                        <a:buFont typeface="Arial" panose="020B0604020202020204" pitchFamily="34" charset="0"/>
                        <a:buNone/>
                      </a:pP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gridSpan="3">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2253241279"/>
                  </a:ext>
                </a:extLst>
              </a:tr>
              <a:tr h="254262">
                <a:tc>
                  <a:txBody>
                    <a:bodyPr/>
                    <a:lstStyle/>
                    <a:p>
                      <a:pPr marL="0" indent="0" algn="l">
                        <a:lnSpc>
                          <a:spcPct val="100000"/>
                        </a:lnSpc>
                        <a:spcBef>
                          <a:spcPts val="600"/>
                        </a:spcBef>
                        <a:spcAft>
                          <a:spcPts val="0"/>
                        </a:spcAft>
                        <a:buFont typeface="Arial" panose="020B0604020202020204" pitchFamily="34" charset="0"/>
                        <a:buNone/>
                      </a:pPr>
                      <a:r>
                        <a:rPr lang="es-MX" sz="800" dirty="0">
                          <a:effectLst/>
                        </a:rPr>
                        <a:t>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tc>
                <a:tc>
                  <a:txBody>
                    <a:bodyPr/>
                    <a:lstStyle/>
                    <a:p>
                      <a:pPr marL="0" indent="0" algn="just">
                        <a:lnSpc>
                          <a:spcPct val="100000"/>
                        </a:lnSpc>
                        <a:spcBef>
                          <a:spcPts val="600"/>
                        </a:spcBef>
                        <a:spcAft>
                          <a:spcPts val="0"/>
                        </a:spcAft>
                        <a:buFont typeface="Arial" panose="020B0604020202020204" pitchFamily="34" charset="0"/>
                        <a:buNone/>
                      </a:pPr>
                      <a:r>
                        <a:rPr lang="es-MX" sz="800" dirty="0">
                          <a:effectLst/>
                        </a:rPr>
                        <a:t>Total</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a:txBody>
                    <a:bodyPr/>
                    <a:lstStyle/>
                    <a:p>
                      <a:pPr indent="450215" algn="just">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gridSpan="3">
                  <a:txBody>
                    <a:bodyPr/>
                    <a:lstStyle/>
                    <a:p>
                      <a:pPr indent="450215" algn="r">
                        <a:lnSpc>
                          <a:spcPct val="100000"/>
                        </a:lnSpc>
                        <a:spcBef>
                          <a:spcPts val="600"/>
                        </a:spcBef>
                        <a:spcAft>
                          <a:spcPts val="0"/>
                        </a:spcAft>
                      </a:pPr>
                      <a:r>
                        <a:rPr lang="es-EC" sz="800">
                          <a:effectLst/>
                        </a:rPr>
                        <a:t> $35.69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dirty="0">
                          <a:effectLst/>
                        </a:rPr>
                        <a:t> $11.51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568" marR="40568" marT="0" marB="0" anchor="ctr"/>
                </a:tc>
                <a:extLst>
                  <a:ext uri="{0D108BD9-81ED-4DB2-BD59-A6C34878D82A}">
                    <a16:rowId xmlns="" xmlns:a16="http://schemas.microsoft.com/office/drawing/2014/main" val="2707761093"/>
                  </a:ext>
                </a:extLst>
              </a:tr>
            </a:tbl>
          </a:graphicData>
        </a:graphic>
      </p:graphicFrame>
    </p:spTree>
    <p:extLst>
      <p:ext uri="{BB962C8B-B14F-4D97-AF65-F5344CB8AC3E}">
        <p14:creationId xmlns:p14="http://schemas.microsoft.com/office/powerpoint/2010/main" val="676053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B8601398-1809-49C8-AE7E-50E23C98482E}"/>
              </a:ext>
            </a:extLst>
          </p:cNvPr>
          <p:cNvPicPr>
            <a:picLocks noChangeAspect="1"/>
          </p:cNvPicPr>
          <p:nvPr/>
        </p:nvPicPr>
        <p:blipFill>
          <a:blip r:embed="rId2"/>
          <a:stretch>
            <a:fillRect/>
          </a:stretch>
        </p:blipFill>
        <p:spPr>
          <a:xfrm>
            <a:off x="37696" y="0"/>
            <a:ext cx="12116608" cy="6858000"/>
          </a:xfrm>
          <a:prstGeom prst="rect">
            <a:avLst/>
          </a:prstGeom>
        </p:spPr>
      </p:pic>
      <p:sp>
        <p:nvSpPr>
          <p:cNvPr id="2" name="Título 1">
            <a:extLst>
              <a:ext uri="{FF2B5EF4-FFF2-40B4-BE49-F238E27FC236}">
                <a16:creationId xmlns="" xmlns:a16="http://schemas.microsoft.com/office/drawing/2014/main" id="{F11D8F6B-9467-41CA-9250-36BDEA97FB63}"/>
              </a:ext>
            </a:extLst>
          </p:cNvPr>
          <p:cNvSpPr>
            <a:spLocks noGrp="1"/>
          </p:cNvSpPr>
          <p:nvPr>
            <p:ph type="title"/>
          </p:nvPr>
        </p:nvSpPr>
        <p:spPr>
          <a:xfrm>
            <a:off x="2798260" y="22383"/>
            <a:ext cx="4989394" cy="503072"/>
          </a:xfrm>
        </p:spPr>
        <p:txBody>
          <a:bodyPr>
            <a:normAutofit/>
          </a:bodyPr>
          <a:lstStyle/>
          <a:p>
            <a:r>
              <a:rPr lang="es-EC" sz="1400" i="1" dirty="0"/>
              <a:t>Costo promedio por activos fijos Taller de Ganadería- IASA I</a:t>
            </a:r>
            <a:endParaRPr lang="es-EC" sz="1400" dirty="0"/>
          </a:p>
        </p:txBody>
      </p:sp>
      <p:graphicFrame>
        <p:nvGraphicFramePr>
          <p:cNvPr id="6" name="Marcador de contenido 5">
            <a:extLst>
              <a:ext uri="{FF2B5EF4-FFF2-40B4-BE49-F238E27FC236}">
                <a16:creationId xmlns="" xmlns:a16="http://schemas.microsoft.com/office/drawing/2014/main" id="{BD48C46B-1944-4F3B-AB20-4E2534A8A8E4}"/>
              </a:ext>
            </a:extLst>
          </p:cNvPr>
          <p:cNvGraphicFramePr>
            <a:graphicFrameLocks noGrp="1"/>
          </p:cNvGraphicFramePr>
          <p:nvPr>
            <p:ph sz="half" idx="1"/>
            <p:extLst>
              <p:ext uri="{D42A27DB-BD31-4B8C-83A1-F6EECF244321}">
                <p14:modId xmlns:p14="http://schemas.microsoft.com/office/powerpoint/2010/main" val="3692462168"/>
              </p:ext>
            </p:extLst>
          </p:nvPr>
        </p:nvGraphicFramePr>
        <p:xfrm>
          <a:off x="1609631" y="503071"/>
          <a:ext cx="7097641" cy="5829474"/>
        </p:xfrm>
        <a:graphic>
          <a:graphicData uri="http://schemas.openxmlformats.org/drawingml/2006/table">
            <a:tbl>
              <a:tblPr firstRow="1" firstCol="1" bandRow="1">
                <a:tableStyleId>{BDBED569-4797-4DF1-A0F4-6AAB3CD982D8}</a:tableStyleId>
              </a:tblPr>
              <a:tblGrid>
                <a:gridCol w="1679480">
                  <a:extLst>
                    <a:ext uri="{9D8B030D-6E8A-4147-A177-3AD203B41FA5}">
                      <a16:colId xmlns="" xmlns:a16="http://schemas.microsoft.com/office/drawing/2014/main" val="4012458906"/>
                    </a:ext>
                  </a:extLst>
                </a:gridCol>
                <a:gridCol w="1937330">
                  <a:extLst>
                    <a:ext uri="{9D8B030D-6E8A-4147-A177-3AD203B41FA5}">
                      <a16:colId xmlns="" xmlns:a16="http://schemas.microsoft.com/office/drawing/2014/main" val="281846504"/>
                    </a:ext>
                  </a:extLst>
                </a:gridCol>
                <a:gridCol w="360816">
                  <a:extLst>
                    <a:ext uri="{9D8B030D-6E8A-4147-A177-3AD203B41FA5}">
                      <a16:colId xmlns="" xmlns:a16="http://schemas.microsoft.com/office/drawing/2014/main" val="91177969"/>
                    </a:ext>
                  </a:extLst>
                </a:gridCol>
                <a:gridCol w="963669">
                  <a:extLst>
                    <a:ext uri="{9D8B030D-6E8A-4147-A177-3AD203B41FA5}">
                      <a16:colId xmlns="" xmlns:a16="http://schemas.microsoft.com/office/drawing/2014/main" val="1788208288"/>
                    </a:ext>
                  </a:extLst>
                </a:gridCol>
                <a:gridCol w="1078173">
                  <a:extLst>
                    <a:ext uri="{9D8B030D-6E8A-4147-A177-3AD203B41FA5}">
                      <a16:colId xmlns="" xmlns:a16="http://schemas.microsoft.com/office/drawing/2014/main" val="507477648"/>
                    </a:ext>
                  </a:extLst>
                </a:gridCol>
                <a:gridCol w="1078173">
                  <a:extLst>
                    <a:ext uri="{9D8B030D-6E8A-4147-A177-3AD203B41FA5}">
                      <a16:colId xmlns="" xmlns:a16="http://schemas.microsoft.com/office/drawing/2014/main" val="2975328994"/>
                    </a:ext>
                  </a:extLst>
                </a:gridCol>
              </a:tblGrid>
              <a:tr h="124203">
                <a:tc>
                  <a:txBody>
                    <a:bodyPr/>
                    <a:lstStyle/>
                    <a:p>
                      <a:pPr indent="450215" algn="ctr">
                        <a:lnSpc>
                          <a:spcPct val="150000"/>
                        </a:lnSpc>
                        <a:spcBef>
                          <a:spcPts val="600"/>
                        </a:spcBef>
                        <a:spcAft>
                          <a:spcPts val="0"/>
                        </a:spcAft>
                      </a:pPr>
                      <a:r>
                        <a:rPr lang="es-EC" sz="600" dirty="0">
                          <a:effectLst/>
                        </a:rPr>
                        <a:t>Activo</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a:txBody>
                    <a:bodyPr/>
                    <a:lstStyle/>
                    <a:p>
                      <a:pPr indent="450215" algn="ctr">
                        <a:lnSpc>
                          <a:spcPct val="150000"/>
                        </a:lnSpc>
                        <a:spcBef>
                          <a:spcPts val="600"/>
                        </a:spcBef>
                        <a:spcAft>
                          <a:spcPts val="0"/>
                        </a:spcAft>
                      </a:pPr>
                      <a:r>
                        <a:rPr lang="es-EC" sz="600">
                          <a:effectLst/>
                        </a:rPr>
                        <a:t>Descripción del ítem</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gridSpan="2">
                  <a:txBody>
                    <a:bodyPr/>
                    <a:lstStyle/>
                    <a:p>
                      <a:pPr algn="r"/>
                      <a:r>
                        <a:rPr lang="es-EC" sz="600" dirty="0">
                          <a:effectLst/>
                        </a:rPr>
                        <a:t>Costo adquisición del ítem</a:t>
                      </a:r>
                      <a:endParaRPr lang="es-EC" dirty="0"/>
                    </a:p>
                  </a:txBody>
                  <a:tcPr marL="23611" marR="23611" marT="0" marB="0" anchor="ctr"/>
                </a:tc>
                <a:tc hMerge="1">
                  <a:txBody>
                    <a:bodyPr/>
                    <a:lstStyle/>
                    <a:p>
                      <a:endParaRPr lang="es-EC"/>
                    </a:p>
                  </a:txBody>
                  <a:tcPr/>
                </a:tc>
                <a:tc>
                  <a:txBody>
                    <a:bodyPr/>
                    <a:lstStyle/>
                    <a:p>
                      <a:pPr marL="0" indent="0" algn="ctr">
                        <a:lnSpc>
                          <a:spcPct val="150000"/>
                        </a:lnSpc>
                        <a:spcBef>
                          <a:spcPts val="600"/>
                        </a:spcBef>
                        <a:spcAft>
                          <a:spcPts val="0"/>
                        </a:spcAft>
                        <a:buFont typeface="Arial" panose="020B0604020202020204" pitchFamily="34" charset="0"/>
                        <a:buNone/>
                      </a:pPr>
                      <a:r>
                        <a:rPr lang="es-EC" sz="600" dirty="0" err="1">
                          <a:effectLst/>
                        </a:rPr>
                        <a:t>Dep</a:t>
                      </a:r>
                      <a:r>
                        <a:rPr lang="es-EC" sz="600" dirty="0">
                          <a:effectLst/>
                        </a:rPr>
                        <a:t>. mensual</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600" dirty="0">
                          <a:effectLst/>
                        </a:rPr>
                        <a:t>Mantenimiento mensual</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4114401716"/>
                  </a:ext>
                </a:extLst>
              </a:tr>
              <a:tr h="137107">
                <a:tc rowSpan="27">
                  <a:txBody>
                    <a:bodyPr/>
                    <a:lstStyle/>
                    <a:p>
                      <a:pPr indent="450215" algn="l">
                        <a:lnSpc>
                          <a:spcPct val="150000"/>
                        </a:lnSpc>
                        <a:spcBef>
                          <a:spcPts val="600"/>
                        </a:spcBef>
                        <a:spcAft>
                          <a:spcPts val="0"/>
                        </a:spcAft>
                      </a:pPr>
                      <a:r>
                        <a:rPr lang="es-EC" sz="600">
                          <a:effectLst/>
                        </a:rPr>
                        <a:t>Maquinaria y equipo (10 años)</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Balanza con plataforma con jaula</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$111,28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$0,93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$0,28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206714413"/>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Bomba de aspersión</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$119,00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$0</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$0,21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90132335"/>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Bomba succión agua</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$580,00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$4,83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$1,45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3438355447"/>
                  </a:ext>
                </a:extLst>
              </a:tr>
              <a:tr h="13710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Cilindro de nitrógeno de alta presión</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$69,56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$0,58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$0,17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869873373"/>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Ecógrafo veterinario portátil</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$6.000,00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$50,00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$15,00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3037876680"/>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Bebederos 250lt</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$112,00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$6,53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$1,96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2618706740"/>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Enfriadores</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$293,15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$2,44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$0,73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2826963105"/>
                  </a:ext>
                </a:extLst>
              </a:tr>
              <a:tr h="13710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Tanque de enfriamiento de leche</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$14.328,00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$21,00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2782498401"/>
                  </a:ext>
                </a:extLst>
              </a:tr>
              <a:tr h="13710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Equipo de ordeño 8 puestos,8pesoneras, 8 pulsadores</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$4.880,00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$40,67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$12,20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858940666"/>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Extintor de 20 libras</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$210,00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$0</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$0,32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1238678270"/>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Generador a diésel 85 hp</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$2.654,19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$22,12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$6,64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3276717065"/>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Motor a gasolina 16 hp</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$1.072,18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$8,93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$2,68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1214806912"/>
                  </a:ext>
                </a:extLst>
              </a:tr>
              <a:tr h="13710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Tina de pasteurización y coagulación</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$871,80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$0</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$2,80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1570353107"/>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Tina/ recipiente</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$11,88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$0,20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$0,06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638571686"/>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 Batidora –amasadora</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$405,06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$0</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$1,31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467679295"/>
                  </a:ext>
                </a:extLst>
              </a:tr>
              <a:tr h="13710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Mini pasteurizador mas sistema de agitación </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$19.140,41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$0</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$33,25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864634331"/>
                  </a:ext>
                </a:extLst>
              </a:tr>
              <a:tr h="13710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Cámara incubadora de fermento</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$819,28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$0</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$1,44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3178421765"/>
                  </a:ext>
                </a:extLst>
              </a:tr>
              <a:tr h="13710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Analizador ultrasónico de leche</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$2.040,00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$0</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$3,50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4011464284"/>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Congelador 1 tapa</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$226,31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$0</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$0,35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486430264"/>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Congelador (cuarto frio)</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$6.499,00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$0</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$11,38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2451575760"/>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Refrigerador 2 puertas </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$336,88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$2,81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$0,84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1681204303"/>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Microondas</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$65,00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$0,54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$0,16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4179810443"/>
                  </a:ext>
                </a:extLst>
              </a:tr>
              <a:tr h="124203">
                <a:tc vMerge="1">
                  <a:txBody>
                    <a:bodyPr/>
                    <a:lstStyle/>
                    <a:p>
                      <a:endParaRPr lang="es-EC"/>
                    </a:p>
                  </a:txBody>
                  <a:tcPr/>
                </a:tc>
                <a:tc>
                  <a:txBody>
                    <a:bodyPr/>
                    <a:lstStyle/>
                    <a:p>
                      <a:pPr marL="171450" indent="-171450" algn="l">
                        <a:lnSpc>
                          <a:spcPct val="150000"/>
                        </a:lnSpc>
                        <a:spcBef>
                          <a:spcPts val="600"/>
                        </a:spcBef>
                        <a:spcAft>
                          <a:spcPts val="0"/>
                        </a:spcAft>
                        <a:buFont typeface="Arial" panose="020B0604020202020204" pitchFamily="34" charset="0"/>
                        <a:buChar char="•"/>
                      </a:pPr>
                      <a:r>
                        <a:rPr lang="es-EC" sz="600" dirty="0">
                          <a:effectLst/>
                        </a:rPr>
                        <a:t>Licuadora industrial </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$510,00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$0,67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3134037030"/>
                  </a:ext>
                </a:extLst>
              </a:tr>
              <a:tr h="13710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Empacadora al vacío de queso</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$2.582,45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$4,11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3299352122"/>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Moldes para quesos </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$13.995,00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$6,83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1112441971"/>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Cocina domestica</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$48,16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$0,40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$0,12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1352289684"/>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Suman</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gridSpan="2">
                  <a:txBody>
                    <a:bodyPr/>
                    <a:lstStyle/>
                    <a:p>
                      <a:pPr algn="r"/>
                      <a:r>
                        <a:rPr lang="es-EC" sz="600">
                          <a:effectLst/>
                        </a:rPr>
                        <a:t>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$140,98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$129,44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4180082255"/>
                  </a:ext>
                </a:extLst>
              </a:tr>
              <a:tr h="124203">
                <a:tc rowSpan="6">
                  <a:txBody>
                    <a:bodyPr/>
                    <a:lstStyle/>
                    <a:p>
                      <a:pPr indent="450215" algn="ctr">
                        <a:lnSpc>
                          <a:spcPct val="150000"/>
                        </a:lnSpc>
                        <a:spcBef>
                          <a:spcPts val="600"/>
                        </a:spcBef>
                        <a:spcAft>
                          <a:spcPts val="0"/>
                        </a:spcAft>
                      </a:pPr>
                      <a:r>
                        <a:rPr lang="es-EC" sz="600">
                          <a:effectLst/>
                        </a:rPr>
                        <a:t> Muebles y enseres (10 años)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Gas domestico</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$21,25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$0,53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$0,16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2827809000"/>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Bidón aluminio</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$29,92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$6,23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$1,87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3684086185"/>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Gas domestico</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$51,22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$0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$0,11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2505182143"/>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Extintor</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$31,47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$0,52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$0,16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1927534815"/>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Extintor de polvo</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$24,00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$0,20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$0,06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1142404573"/>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Suman</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$7,49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$2,35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536248784"/>
                  </a:ext>
                </a:extLst>
              </a:tr>
              <a:tr h="124203">
                <a:tc rowSpan="9">
                  <a:txBody>
                    <a:bodyPr/>
                    <a:lstStyle/>
                    <a:p>
                      <a:pPr indent="450215" algn="ctr">
                        <a:lnSpc>
                          <a:spcPct val="150000"/>
                        </a:lnSpc>
                        <a:spcBef>
                          <a:spcPts val="600"/>
                        </a:spcBef>
                        <a:spcAft>
                          <a:spcPts val="0"/>
                        </a:spcAft>
                      </a:pPr>
                      <a:r>
                        <a:rPr lang="es-EC" sz="600">
                          <a:effectLst/>
                        </a:rPr>
                        <a:t> Herramientas (10 años)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Carretilla reforzada</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$51,18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$0,43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$0,13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666855681"/>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Carretilla una rueda</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$68,00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$0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$0,16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199165180"/>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Cinta métrica 50mt</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$18,00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$0,15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$0,05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3697715985"/>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Playo</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$13,85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$0,12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$0,03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3992308304"/>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Martillo</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$11,11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$0,09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$0,03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1623086445"/>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Segueta</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$9,05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$0,08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$0,02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4084123229"/>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Machete </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$3,60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$0,03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$0,01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1632015949"/>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Cuchilla tipo corbatín </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$201,01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$1,68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$0,50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684140515"/>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Suman</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$2,57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$0,93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3245040719"/>
                  </a:ext>
                </a:extLst>
              </a:tr>
              <a:tr h="124203">
                <a:tc rowSpan="2">
                  <a:txBody>
                    <a:bodyPr/>
                    <a:lstStyle/>
                    <a:p>
                      <a:pPr indent="450215" algn="l">
                        <a:lnSpc>
                          <a:spcPct val="150000"/>
                        </a:lnSpc>
                        <a:spcBef>
                          <a:spcPts val="600"/>
                        </a:spcBef>
                        <a:spcAft>
                          <a:spcPts val="0"/>
                        </a:spcAft>
                      </a:pPr>
                      <a:r>
                        <a:rPr lang="es-EC" sz="600">
                          <a:effectLst/>
                        </a:rPr>
                        <a:t> Mobiliario y accesorio (10 años)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a:txBody>
                    <a:bodyPr/>
                    <a:lstStyle/>
                    <a:p>
                      <a:pPr marL="0" indent="0" algn="l">
                        <a:lnSpc>
                          <a:spcPct val="150000"/>
                        </a:lnSpc>
                        <a:spcBef>
                          <a:spcPts val="600"/>
                        </a:spcBef>
                        <a:spcAft>
                          <a:spcPts val="0"/>
                        </a:spcAft>
                        <a:buFont typeface="Arial" panose="020B0604020202020204" pitchFamily="34" charset="0"/>
                        <a:buNone/>
                      </a:pPr>
                      <a:r>
                        <a:rPr lang="es-EC" sz="600" dirty="0">
                          <a:effectLst/>
                        </a:rPr>
                        <a:t>Recipientes </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a:effectLst/>
                        </a:rPr>
                        <a:t> $45,00 </a:t>
                      </a:r>
                      <a:endParaRPr lang="es-EC"/>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 $1,13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r">
                        <a:lnSpc>
                          <a:spcPct val="150000"/>
                        </a:lnSpc>
                        <a:spcBef>
                          <a:spcPts val="600"/>
                        </a:spcBef>
                        <a:spcAft>
                          <a:spcPts val="0"/>
                        </a:spcAft>
                      </a:pPr>
                      <a:r>
                        <a:rPr lang="es-EC" sz="600">
                          <a:effectLst/>
                        </a:rPr>
                        <a:t> $0,34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2845824134"/>
                  </a:ext>
                </a:extLst>
              </a:tr>
              <a:tr h="12420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MX" sz="600" dirty="0">
                          <a:effectLst/>
                        </a:rPr>
                        <a:t>Suman</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gridSpan="2">
                  <a:txBody>
                    <a:bodyPr/>
                    <a:lstStyle/>
                    <a:p>
                      <a:pPr algn="r"/>
                      <a:r>
                        <a:rPr lang="es-EC" sz="600" dirty="0">
                          <a:effectLst/>
                        </a:rPr>
                        <a:t> </a:t>
                      </a:r>
                      <a:endParaRPr lang="es-EC" dirty="0"/>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a:effectLst/>
                        </a:rPr>
                        <a:t>$1,13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a:txBody>
                    <a:bodyPr/>
                    <a:lstStyle/>
                    <a:p>
                      <a:pPr indent="450215" algn="r">
                        <a:lnSpc>
                          <a:spcPct val="150000"/>
                        </a:lnSpc>
                        <a:spcBef>
                          <a:spcPts val="600"/>
                        </a:spcBef>
                        <a:spcAft>
                          <a:spcPts val="0"/>
                        </a:spcAft>
                      </a:pPr>
                      <a:r>
                        <a:rPr lang="es-EC" sz="600">
                          <a:effectLst/>
                        </a:rPr>
                        <a:t>$0,34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extLst>
                  <a:ext uri="{0D108BD9-81ED-4DB2-BD59-A6C34878D82A}">
                    <a16:rowId xmlns="" xmlns:a16="http://schemas.microsoft.com/office/drawing/2014/main" val="2890183616"/>
                  </a:ext>
                </a:extLst>
              </a:tr>
              <a:tr h="124203">
                <a:tc>
                  <a:txBody>
                    <a:bodyPr/>
                    <a:lstStyle/>
                    <a:p>
                      <a:pPr indent="450215" algn="l">
                        <a:lnSpc>
                          <a:spcPct val="150000"/>
                        </a:lnSpc>
                        <a:spcBef>
                          <a:spcPts val="600"/>
                        </a:spcBef>
                        <a:spcAft>
                          <a:spcPts val="0"/>
                        </a:spcAft>
                      </a:pPr>
                      <a:r>
                        <a:rPr lang="es-EC" sz="600">
                          <a:effectLst/>
                        </a:rPr>
                        <a:t>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tc>
                <a:tc>
                  <a:txBody>
                    <a:bodyPr/>
                    <a:lstStyle/>
                    <a:p>
                      <a:pPr marL="0" indent="0" algn="just">
                        <a:lnSpc>
                          <a:spcPct val="150000"/>
                        </a:lnSpc>
                        <a:spcBef>
                          <a:spcPts val="600"/>
                        </a:spcBef>
                        <a:spcAft>
                          <a:spcPts val="0"/>
                        </a:spcAft>
                        <a:buFont typeface="Arial" panose="020B0604020202020204" pitchFamily="34" charset="0"/>
                        <a:buNone/>
                      </a:pPr>
                      <a:r>
                        <a:rPr lang="es-MX" sz="600" dirty="0">
                          <a:effectLst/>
                        </a:rPr>
                        <a:t>Total </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a:txBody>
                    <a:bodyPr/>
                    <a:lstStyle/>
                    <a:p>
                      <a:pPr indent="450215" algn="just">
                        <a:lnSpc>
                          <a:spcPct val="150000"/>
                        </a:lnSpc>
                        <a:spcBef>
                          <a:spcPts val="600"/>
                        </a:spcBef>
                        <a:spcAft>
                          <a:spcPts val="0"/>
                        </a:spcAft>
                      </a:pPr>
                      <a:r>
                        <a:rPr lang="es-EC" sz="600">
                          <a:effectLst/>
                        </a:rPr>
                        <a:t>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gridSpan="2">
                  <a:txBody>
                    <a:bodyPr/>
                    <a:lstStyle/>
                    <a:p>
                      <a:pPr indent="450215" algn="r">
                        <a:lnSpc>
                          <a:spcPct val="150000"/>
                        </a:lnSpc>
                        <a:spcBef>
                          <a:spcPts val="600"/>
                        </a:spcBef>
                        <a:spcAft>
                          <a:spcPts val="0"/>
                        </a:spcAft>
                      </a:pPr>
                      <a:r>
                        <a:rPr lang="es-EC" sz="600">
                          <a:effectLst/>
                        </a:rPr>
                        <a:t>$152,16 </a:t>
                      </a:r>
                      <a:endParaRPr lang="es-EC" sz="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600" dirty="0">
                          <a:effectLst/>
                        </a:rPr>
                        <a:t> $133,06 </a:t>
                      </a:r>
                      <a:endParaRPr lang="es-EC" sz="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11" marR="23611" marT="0" marB="0" anchor="ctr"/>
                </a:tc>
                <a:extLst>
                  <a:ext uri="{0D108BD9-81ED-4DB2-BD59-A6C34878D82A}">
                    <a16:rowId xmlns="" xmlns:a16="http://schemas.microsoft.com/office/drawing/2014/main" val="1554736215"/>
                  </a:ext>
                </a:extLst>
              </a:tr>
            </a:tbl>
          </a:graphicData>
        </a:graphic>
      </p:graphicFrame>
    </p:spTree>
    <p:extLst>
      <p:ext uri="{BB962C8B-B14F-4D97-AF65-F5344CB8AC3E}">
        <p14:creationId xmlns:p14="http://schemas.microsoft.com/office/powerpoint/2010/main" val="33233953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B8601398-1809-49C8-AE7E-50E23C98482E}"/>
              </a:ext>
            </a:extLst>
          </p:cNvPr>
          <p:cNvPicPr>
            <a:picLocks noChangeAspect="1"/>
          </p:cNvPicPr>
          <p:nvPr/>
        </p:nvPicPr>
        <p:blipFill>
          <a:blip r:embed="rId2"/>
          <a:stretch>
            <a:fillRect/>
          </a:stretch>
        </p:blipFill>
        <p:spPr>
          <a:xfrm>
            <a:off x="37696" y="0"/>
            <a:ext cx="12116608" cy="6858000"/>
          </a:xfrm>
          <a:prstGeom prst="rect">
            <a:avLst/>
          </a:prstGeom>
        </p:spPr>
      </p:pic>
      <p:sp>
        <p:nvSpPr>
          <p:cNvPr id="2" name="Título 1">
            <a:extLst>
              <a:ext uri="{FF2B5EF4-FFF2-40B4-BE49-F238E27FC236}">
                <a16:creationId xmlns="" xmlns:a16="http://schemas.microsoft.com/office/drawing/2014/main" id="{F11D8F6B-9467-41CA-9250-36BDEA97FB63}"/>
              </a:ext>
            </a:extLst>
          </p:cNvPr>
          <p:cNvSpPr>
            <a:spLocks noGrp="1"/>
          </p:cNvSpPr>
          <p:nvPr>
            <p:ph type="title"/>
          </p:nvPr>
        </p:nvSpPr>
        <p:spPr>
          <a:xfrm>
            <a:off x="6186985" y="879690"/>
            <a:ext cx="5794612" cy="470067"/>
          </a:xfrm>
        </p:spPr>
        <p:txBody>
          <a:bodyPr>
            <a:normAutofit/>
          </a:bodyPr>
          <a:lstStyle/>
          <a:p>
            <a:r>
              <a:rPr lang="es-EC" sz="1400" i="1" dirty="0"/>
              <a:t>Costo promedio por activos fijos Taller de Especies Menores- IASA I</a:t>
            </a:r>
            <a:endParaRPr lang="es-EC" sz="1400" dirty="0"/>
          </a:p>
        </p:txBody>
      </p:sp>
      <p:sp>
        <p:nvSpPr>
          <p:cNvPr id="3" name="Marcador de contenido 2">
            <a:extLst>
              <a:ext uri="{FF2B5EF4-FFF2-40B4-BE49-F238E27FC236}">
                <a16:creationId xmlns="" xmlns:a16="http://schemas.microsoft.com/office/drawing/2014/main" id="{10E5B824-36E2-4F3E-A5D8-917B50D15C13}"/>
              </a:ext>
            </a:extLst>
          </p:cNvPr>
          <p:cNvSpPr>
            <a:spLocks noGrp="1"/>
          </p:cNvSpPr>
          <p:nvPr>
            <p:ph sz="half" idx="1"/>
          </p:nvPr>
        </p:nvSpPr>
        <p:spPr>
          <a:xfrm>
            <a:off x="210403" y="552272"/>
            <a:ext cx="5181600" cy="371665"/>
          </a:xfrm>
        </p:spPr>
        <p:txBody>
          <a:bodyPr>
            <a:normAutofit/>
          </a:bodyPr>
          <a:lstStyle/>
          <a:p>
            <a:pPr marL="0" indent="0">
              <a:buNone/>
            </a:pPr>
            <a:r>
              <a:rPr lang="es-EC" sz="1400" i="1" dirty="0"/>
              <a:t>Costo promedio por activos fijos Taller de Lumbricultura -IASA I</a:t>
            </a:r>
            <a:endParaRPr lang="es-EC" sz="1400" dirty="0"/>
          </a:p>
        </p:txBody>
      </p:sp>
      <p:graphicFrame>
        <p:nvGraphicFramePr>
          <p:cNvPr id="6" name="Marcador de contenido 5">
            <a:extLst>
              <a:ext uri="{FF2B5EF4-FFF2-40B4-BE49-F238E27FC236}">
                <a16:creationId xmlns="" xmlns:a16="http://schemas.microsoft.com/office/drawing/2014/main" id="{D8E124E5-0210-4442-8E4B-80E916829A0E}"/>
              </a:ext>
            </a:extLst>
          </p:cNvPr>
          <p:cNvGraphicFramePr>
            <a:graphicFrameLocks noGrp="1"/>
          </p:cNvGraphicFramePr>
          <p:nvPr>
            <p:ph sz="half" idx="2"/>
            <p:extLst>
              <p:ext uri="{D42A27DB-BD31-4B8C-83A1-F6EECF244321}">
                <p14:modId xmlns:p14="http://schemas.microsoft.com/office/powerpoint/2010/main" val="1782823145"/>
              </p:ext>
            </p:extLst>
          </p:nvPr>
        </p:nvGraphicFramePr>
        <p:xfrm>
          <a:off x="663357" y="930275"/>
          <a:ext cx="4728646" cy="4398068"/>
        </p:xfrm>
        <a:graphic>
          <a:graphicData uri="http://schemas.openxmlformats.org/drawingml/2006/table">
            <a:tbl>
              <a:tblPr firstRow="1" firstCol="1" bandRow="1">
                <a:tableStyleId>{BDBED569-4797-4DF1-A0F4-6AAB3CD982D8}</a:tableStyleId>
              </a:tblPr>
              <a:tblGrid>
                <a:gridCol w="1104723">
                  <a:extLst>
                    <a:ext uri="{9D8B030D-6E8A-4147-A177-3AD203B41FA5}">
                      <a16:colId xmlns="" xmlns:a16="http://schemas.microsoft.com/office/drawing/2014/main" val="3454882157"/>
                    </a:ext>
                  </a:extLst>
                </a:gridCol>
                <a:gridCol w="437979">
                  <a:extLst>
                    <a:ext uri="{9D8B030D-6E8A-4147-A177-3AD203B41FA5}">
                      <a16:colId xmlns="" xmlns:a16="http://schemas.microsoft.com/office/drawing/2014/main" val="132721408"/>
                    </a:ext>
                  </a:extLst>
                </a:gridCol>
                <a:gridCol w="233738">
                  <a:extLst>
                    <a:ext uri="{9D8B030D-6E8A-4147-A177-3AD203B41FA5}">
                      <a16:colId xmlns="" xmlns:a16="http://schemas.microsoft.com/office/drawing/2014/main" val="3985523518"/>
                    </a:ext>
                  </a:extLst>
                </a:gridCol>
                <a:gridCol w="728010">
                  <a:extLst>
                    <a:ext uri="{9D8B030D-6E8A-4147-A177-3AD203B41FA5}">
                      <a16:colId xmlns="" xmlns:a16="http://schemas.microsoft.com/office/drawing/2014/main" val="4066815721"/>
                    </a:ext>
                  </a:extLst>
                </a:gridCol>
                <a:gridCol w="233738">
                  <a:extLst>
                    <a:ext uri="{9D8B030D-6E8A-4147-A177-3AD203B41FA5}">
                      <a16:colId xmlns="" xmlns:a16="http://schemas.microsoft.com/office/drawing/2014/main" val="2109584544"/>
                    </a:ext>
                  </a:extLst>
                </a:gridCol>
                <a:gridCol w="995229">
                  <a:extLst>
                    <a:ext uri="{9D8B030D-6E8A-4147-A177-3AD203B41FA5}">
                      <a16:colId xmlns="" xmlns:a16="http://schemas.microsoft.com/office/drawing/2014/main" val="1037971849"/>
                    </a:ext>
                  </a:extLst>
                </a:gridCol>
                <a:gridCol w="995229">
                  <a:extLst>
                    <a:ext uri="{9D8B030D-6E8A-4147-A177-3AD203B41FA5}">
                      <a16:colId xmlns="" xmlns:a16="http://schemas.microsoft.com/office/drawing/2014/main" val="3342608238"/>
                    </a:ext>
                  </a:extLst>
                </a:gridCol>
              </a:tblGrid>
              <a:tr h="522350">
                <a:tc>
                  <a:txBody>
                    <a:bodyPr/>
                    <a:lstStyle/>
                    <a:p>
                      <a:pPr marL="0" indent="0" algn="ctr">
                        <a:lnSpc>
                          <a:spcPct val="150000"/>
                        </a:lnSpc>
                        <a:spcBef>
                          <a:spcPts val="600"/>
                        </a:spcBef>
                        <a:spcAft>
                          <a:spcPts val="0"/>
                        </a:spcAft>
                        <a:buFont typeface="Arial" panose="020B0604020202020204" pitchFamily="34" charset="0"/>
                        <a:buNone/>
                      </a:pPr>
                      <a:r>
                        <a:rPr lang="es-EC" sz="800" dirty="0">
                          <a:effectLst/>
                        </a:rPr>
                        <a:t>Activo</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tc>
                <a:tc gridSpan="2">
                  <a:txBody>
                    <a:bodyPr/>
                    <a:lstStyle/>
                    <a:p>
                      <a:pPr marL="0" indent="0" algn="ctr">
                        <a:lnSpc>
                          <a:spcPct val="150000"/>
                        </a:lnSpc>
                        <a:spcBef>
                          <a:spcPts val="600"/>
                        </a:spcBef>
                        <a:spcAft>
                          <a:spcPts val="0"/>
                        </a:spcAft>
                        <a:buFont typeface="Arial" panose="020B0604020202020204" pitchFamily="34" charset="0"/>
                        <a:buNone/>
                      </a:pPr>
                      <a:r>
                        <a:rPr lang="es-EC" sz="800" dirty="0">
                          <a:effectLst/>
                        </a:rPr>
                        <a:t>Descripción del ítem</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hMerge="1">
                  <a:txBody>
                    <a:bodyPr/>
                    <a:lstStyle/>
                    <a:p>
                      <a:endParaRPr lang="es-EC"/>
                    </a:p>
                  </a:txBody>
                  <a:tcPr/>
                </a:tc>
                <a:tc gridSpan="2">
                  <a:txBody>
                    <a:bodyPr/>
                    <a:lstStyle/>
                    <a:p>
                      <a:pPr marL="0" indent="0" algn="ctr">
                        <a:lnSpc>
                          <a:spcPct val="150000"/>
                        </a:lnSpc>
                        <a:spcBef>
                          <a:spcPts val="600"/>
                        </a:spcBef>
                        <a:spcAft>
                          <a:spcPts val="0"/>
                        </a:spcAft>
                        <a:buFont typeface="Arial" panose="020B0604020202020204" pitchFamily="34" charset="0"/>
                        <a:buNone/>
                      </a:pPr>
                      <a:r>
                        <a:rPr lang="es-EC" sz="800" dirty="0">
                          <a:effectLst/>
                        </a:rPr>
                        <a:t>Costo adquisición del ítem</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hMerge="1">
                  <a:txBody>
                    <a:bodyPr/>
                    <a:lstStyle/>
                    <a:p>
                      <a:endParaRPr lang="es-EC"/>
                    </a:p>
                  </a:txBody>
                  <a:tcPr/>
                </a:tc>
                <a:tc>
                  <a:txBody>
                    <a:bodyPr/>
                    <a:lstStyle/>
                    <a:p>
                      <a:pPr marL="0" indent="0" algn="ctr">
                        <a:lnSpc>
                          <a:spcPct val="150000"/>
                        </a:lnSpc>
                        <a:spcBef>
                          <a:spcPts val="600"/>
                        </a:spcBef>
                        <a:spcAft>
                          <a:spcPts val="0"/>
                        </a:spcAft>
                        <a:buFont typeface="Arial" panose="020B0604020202020204" pitchFamily="34" charset="0"/>
                        <a:buNone/>
                      </a:pPr>
                      <a:r>
                        <a:rPr lang="es-EC" sz="800" dirty="0" err="1">
                          <a:effectLst/>
                        </a:rPr>
                        <a:t>Dep</a:t>
                      </a:r>
                      <a:r>
                        <a:rPr lang="es-EC" sz="800" dirty="0">
                          <a:effectLst/>
                        </a:rPr>
                        <a:t>. mensual</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800" dirty="0">
                          <a:effectLst/>
                        </a:rPr>
                        <a:t>Mantenimiento mensual</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extLst>
                  <a:ext uri="{0D108BD9-81ED-4DB2-BD59-A6C34878D82A}">
                    <a16:rowId xmlns="" xmlns:a16="http://schemas.microsoft.com/office/drawing/2014/main" val="4160514489"/>
                  </a:ext>
                </a:extLst>
              </a:tr>
              <a:tr h="387734">
                <a:tc rowSpan="4">
                  <a:txBody>
                    <a:bodyPr/>
                    <a:lstStyle/>
                    <a:p>
                      <a:pPr marL="0" indent="0" algn="ctr">
                        <a:lnSpc>
                          <a:spcPct val="150000"/>
                        </a:lnSpc>
                        <a:spcBef>
                          <a:spcPts val="600"/>
                        </a:spcBef>
                        <a:spcAft>
                          <a:spcPts val="0"/>
                        </a:spcAft>
                        <a:buFont typeface="Arial" panose="020B0604020202020204" pitchFamily="34" charset="0"/>
                        <a:buNone/>
                      </a:pPr>
                      <a:r>
                        <a:rPr lang="es-EC" sz="800" dirty="0">
                          <a:effectLst/>
                        </a:rPr>
                        <a:t>Maquinaria y equipo (10 años)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gridSpan="2">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Balanzas / basculas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tc>
                <a:tc hMerge="1">
                  <a:txBody>
                    <a:bodyPr/>
                    <a:lstStyle/>
                    <a:p>
                      <a:endParaRPr lang="es-EC"/>
                    </a:p>
                  </a:txBody>
                  <a:tcPr/>
                </a:tc>
                <a:tc gridSpan="2">
                  <a:txBody>
                    <a:bodyPr/>
                    <a:lstStyle/>
                    <a:p>
                      <a:pPr indent="450215" algn="r">
                        <a:lnSpc>
                          <a:spcPct val="150000"/>
                        </a:lnSpc>
                        <a:spcBef>
                          <a:spcPts val="600"/>
                        </a:spcBef>
                        <a:spcAft>
                          <a:spcPts val="0"/>
                        </a:spcAft>
                      </a:pPr>
                      <a:r>
                        <a:rPr lang="es-EC" sz="800">
                          <a:effectLst/>
                        </a:rPr>
                        <a:t> $76,70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800">
                          <a:effectLst/>
                        </a:rPr>
                        <a:t> $0,64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a:txBody>
                    <a:bodyPr/>
                    <a:lstStyle/>
                    <a:p>
                      <a:pPr indent="450215" algn="r">
                        <a:lnSpc>
                          <a:spcPct val="150000"/>
                        </a:lnSpc>
                        <a:spcBef>
                          <a:spcPts val="600"/>
                        </a:spcBef>
                        <a:spcAft>
                          <a:spcPts val="0"/>
                        </a:spcAft>
                      </a:pPr>
                      <a:r>
                        <a:rPr lang="es-EC" sz="800">
                          <a:effectLst/>
                        </a:rPr>
                        <a:t> $0,19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extLst>
                  <a:ext uri="{0D108BD9-81ED-4DB2-BD59-A6C34878D82A}">
                    <a16:rowId xmlns="" xmlns:a16="http://schemas.microsoft.com/office/drawing/2014/main" val="3813966816"/>
                  </a:ext>
                </a:extLst>
              </a:tr>
              <a:tr h="387734">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Moto bomba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tc>
                <a:tc hMerge="1">
                  <a:txBody>
                    <a:bodyPr/>
                    <a:lstStyle/>
                    <a:p>
                      <a:endParaRPr lang="es-EC"/>
                    </a:p>
                  </a:txBody>
                  <a:tcPr/>
                </a:tc>
                <a:tc gridSpan="2">
                  <a:txBody>
                    <a:bodyPr/>
                    <a:lstStyle/>
                    <a:p>
                      <a:pPr indent="450215" algn="r">
                        <a:lnSpc>
                          <a:spcPct val="150000"/>
                        </a:lnSpc>
                        <a:spcBef>
                          <a:spcPts val="600"/>
                        </a:spcBef>
                        <a:spcAft>
                          <a:spcPts val="0"/>
                        </a:spcAft>
                      </a:pPr>
                      <a:r>
                        <a:rPr lang="es-EC" sz="800">
                          <a:effectLst/>
                        </a:rPr>
                        <a:t> $590,00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800" dirty="0">
                          <a:effectLst/>
                        </a:rPr>
                        <a:t>$0</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a:txBody>
                    <a:bodyPr/>
                    <a:lstStyle/>
                    <a:p>
                      <a:pPr indent="450215" algn="r">
                        <a:lnSpc>
                          <a:spcPct val="150000"/>
                        </a:lnSpc>
                        <a:spcBef>
                          <a:spcPts val="600"/>
                        </a:spcBef>
                        <a:spcAft>
                          <a:spcPts val="0"/>
                        </a:spcAft>
                      </a:pPr>
                      <a:r>
                        <a:rPr lang="es-EC" sz="800">
                          <a:effectLst/>
                        </a:rPr>
                        <a:t> $1,36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extLst>
                  <a:ext uri="{0D108BD9-81ED-4DB2-BD59-A6C34878D82A}">
                    <a16:rowId xmlns="" xmlns:a16="http://schemas.microsoft.com/office/drawing/2014/main" val="2379323409"/>
                  </a:ext>
                </a:extLst>
              </a:tr>
              <a:tr h="253117">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Cosedoras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tc>
                <a:tc hMerge="1">
                  <a:txBody>
                    <a:bodyPr/>
                    <a:lstStyle/>
                    <a:p>
                      <a:endParaRPr lang="es-EC"/>
                    </a:p>
                  </a:txBody>
                  <a:tcPr/>
                </a:tc>
                <a:tc gridSpan="2">
                  <a:txBody>
                    <a:bodyPr/>
                    <a:lstStyle/>
                    <a:p>
                      <a:pPr indent="450215" algn="r">
                        <a:lnSpc>
                          <a:spcPct val="150000"/>
                        </a:lnSpc>
                        <a:spcBef>
                          <a:spcPts val="600"/>
                        </a:spcBef>
                        <a:spcAft>
                          <a:spcPts val="0"/>
                        </a:spcAft>
                      </a:pPr>
                      <a:r>
                        <a:rPr lang="es-EC" sz="800">
                          <a:effectLst/>
                        </a:rPr>
                        <a:t> $135,00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800">
                          <a:effectLst/>
                        </a:rPr>
                        <a:t> $1,13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a:txBody>
                    <a:bodyPr/>
                    <a:lstStyle/>
                    <a:p>
                      <a:pPr indent="450215" algn="r">
                        <a:lnSpc>
                          <a:spcPct val="150000"/>
                        </a:lnSpc>
                        <a:spcBef>
                          <a:spcPts val="600"/>
                        </a:spcBef>
                        <a:spcAft>
                          <a:spcPts val="0"/>
                        </a:spcAft>
                      </a:pPr>
                      <a:r>
                        <a:rPr lang="es-EC" sz="800">
                          <a:effectLst/>
                        </a:rPr>
                        <a:t> $0,34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extLst>
                  <a:ext uri="{0D108BD9-81ED-4DB2-BD59-A6C34878D82A}">
                    <a16:rowId xmlns="" xmlns:a16="http://schemas.microsoft.com/office/drawing/2014/main" val="905814556"/>
                  </a:ext>
                </a:extLst>
              </a:tr>
              <a:tr h="253117">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hMerge="1">
                  <a:txBody>
                    <a:bodyPr/>
                    <a:lstStyle/>
                    <a:p>
                      <a:endParaRPr lang="es-EC"/>
                    </a:p>
                  </a:txBody>
                  <a:tcPr/>
                </a:tc>
                <a:tc gridSpan="2">
                  <a:txBody>
                    <a:bodyPr/>
                    <a:lstStyle/>
                    <a:p>
                      <a:pPr indent="450215" algn="l">
                        <a:lnSpc>
                          <a:spcPct val="150000"/>
                        </a:lnSpc>
                        <a:spcBef>
                          <a:spcPts val="600"/>
                        </a:spcBef>
                        <a:spcAft>
                          <a:spcPts val="0"/>
                        </a:spcAft>
                      </a:pPr>
                      <a:r>
                        <a:rPr lang="es-EC" sz="800" dirty="0">
                          <a:effectLst/>
                        </a:rPr>
                        <a:t>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b"/>
                </a:tc>
                <a:tc hMerge="1">
                  <a:txBody>
                    <a:bodyPr/>
                    <a:lstStyle/>
                    <a:p>
                      <a:endParaRPr lang="es-EC"/>
                    </a:p>
                  </a:txBody>
                  <a:tcPr/>
                </a:tc>
                <a:tc>
                  <a:txBody>
                    <a:bodyPr/>
                    <a:lstStyle/>
                    <a:p>
                      <a:pPr indent="450215" algn="r">
                        <a:lnSpc>
                          <a:spcPct val="150000"/>
                        </a:lnSpc>
                        <a:spcBef>
                          <a:spcPts val="600"/>
                        </a:spcBef>
                        <a:spcAft>
                          <a:spcPts val="0"/>
                        </a:spcAft>
                      </a:pPr>
                      <a:r>
                        <a:rPr lang="es-EC" sz="800">
                          <a:effectLst/>
                        </a:rPr>
                        <a:t> $1,76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b"/>
                </a:tc>
                <a:tc>
                  <a:txBody>
                    <a:bodyPr/>
                    <a:lstStyle/>
                    <a:p>
                      <a:pPr indent="450215" algn="r">
                        <a:lnSpc>
                          <a:spcPct val="150000"/>
                        </a:lnSpc>
                        <a:spcBef>
                          <a:spcPts val="600"/>
                        </a:spcBef>
                        <a:spcAft>
                          <a:spcPts val="0"/>
                        </a:spcAft>
                      </a:pPr>
                      <a:r>
                        <a:rPr lang="es-EC" sz="800">
                          <a:effectLst/>
                        </a:rPr>
                        <a:t> $1,89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b"/>
                </a:tc>
                <a:extLst>
                  <a:ext uri="{0D108BD9-81ED-4DB2-BD59-A6C34878D82A}">
                    <a16:rowId xmlns="" xmlns:a16="http://schemas.microsoft.com/office/drawing/2014/main" val="1138457293"/>
                  </a:ext>
                </a:extLst>
              </a:tr>
              <a:tr h="387734">
                <a:tc rowSpan="2">
                  <a:txBody>
                    <a:bodyPr/>
                    <a:lstStyle/>
                    <a:p>
                      <a:pPr marL="0" indent="0" algn="ctr">
                        <a:lnSpc>
                          <a:spcPct val="150000"/>
                        </a:lnSpc>
                        <a:spcBef>
                          <a:spcPts val="600"/>
                        </a:spcBef>
                        <a:spcAft>
                          <a:spcPts val="0"/>
                        </a:spcAft>
                        <a:buFont typeface="Arial" panose="020B0604020202020204" pitchFamily="34" charset="0"/>
                        <a:buNone/>
                      </a:pPr>
                      <a:r>
                        <a:rPr lang="es-EC" sz="800" dirty="0">
                          <a:effectLst/>
                        </a:rPr>
                        <a:t>Vehículos (5 años)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gridSpan="2">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Montacargas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tc>
                <a:tc hMerge="1">
                  <a:txBody>
                    <a:bodyPr/>
                    <a:lstStyle/>
                    <a:p>
                      <a:endParaRPr lang="es-EC"/>
                    </a:p>
                  </a:txBody>
                  <a:tcPr/>
                </a:tc>
                <a:tc gridSpan="2">
                  <a:txBody>
                    <a:bodyPr/>
                    <a:lstStyle/>
                    <a:p>
                      <a:pPr indent="450215" algn="r">
                        <a:lnSpc>
                          <a:spcPct val="150000"/>
                        </a:lnSpc>
                        <a:spcBef>
                          <a:spcPts val="600"/>
                        </a:spcBef>
                        <a:spcAft>
                          <a:spcPts val="0"/>
                        </a:spcAft>
                      </a:pPr>
                      <a:r>
                        <a:rPr lang="es-EC" sz="800">
                          <a:effectLst/>
                        </a:rPr>
                        <a:t> $436,80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800">
                          <a:effectLst/>
                        </a:rPr>
                        <a:t> $0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a:txBody>
                    <a:bodyPr/>
                    <a:lstStyle/>
                    <a:p>
                      <a:pPr indent="450215" algn="r">
                        <a:lnSpc>
                          <a:spcPct val="150000"/>
                        </a:lnSpc>
                        <a:spcBef>
                          <a:spcPts val="600"/>
                        </a:spcBef>
                        <a:spcAft>
                          <a:spcPts val="0"/>
                        </a:spcAft>
                      </a:pPr>
                      <a:r>
                        <a:rPr lang="es-EC" sz="800">
                          <a:effectLst/>
                        </a:rPr>
                        <a:t> $0,53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extLst>
                  <a:ext uri="{0D108BD9-81ED-4DB2-BD59-A6C34878D82A}">
                    <a16:rowId xmlns="" xmlns:a16="http://schemas.microsoft.com/office/drawing/2014/main" val="4099341848"/>
                  </a:ext>
                </a:extLst>
              </a:tr>
              <a:tr h="253117">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tc>
                <a:tc hMerge="1">
                  <a:txBody>
                    <a:bodyPr/>
                    <a:lstStyle/>
                    <a:p>
                      <a:endParaRPr lang="es-EC"/>
                    </a:p>
                  </a:txBody>
                  <a:tcPr/>
                </a:tc>
                <a:tc gridSpan="2">
                  <a:txBody>
                    <a:bodyPr/>
                    <a:lstStyle/>
                    <a:p>
                      <a:pPr indent="450215" algn="r">
                        <a:lnSpc>
                          <a:spcPct val="15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800">
                          <a:effectLst/>
                        </a:rPr>
                        <a:t>$0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a:txBody>
                    <a:bodyPr/>
                    <a:lstStyle/>
                    <a:p>
                      <a:pPr indent="450215" algn="r">
                        <a:lnSpc>
                          <a:spcPct val="150000"/>
                        </a:lnSpc>
                        <a:spcBef>
                          <a:spcPts val="600"/>
                        </a:spcBef>
                        <a:spcAft>
                          <a:spcPts val="0"/>
                        </a:spcAft>
                      </a:pPr>
                      <a:r>
                        <a:rPr lang="es-EC" sz="800">
                          <a:effectLst/>
                        </a:rPr>
                        <a:t> $0,53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extLst>
                  <a:ext uri="{0D108BD9-81ED-4DB2-BD59-A6C34878D82A}">
                    <a16:rowId xmlns="" xmlns:a16="http://schemas.microsoft.com/office/drawing/2014/main" val="3725802284"/>
                  </a:ext>
                </a:extLst>
              </a:tr>
              <a:tr h="253117">
                <a:tc rowSpan="2">
                  <a:txBody>
                    <a:bodyPr/>
                    <a:lstStyle/>
                    <a:p>
                      <a:pPr marL="0" indent="0" algn="ctr">
                        <a:lnSpc>
                          <a:spcPct val="150000"/>
                        </a:lnSpc>
                        <a:spcBef>
                          <a:spcPts val="600"/>
                        </a:spcBef>
                        <a:spcAft>
                          <a:spcPts val="0"/>
                        </a:spcAft>
                        <a:buFont typeface="Arial" panose="020B0604020202020204" pitchFamily="34" charset="0"/>
                        <a:buNone/>
                      </a:pPr>
                      <a:r>
                        <a:rPr lang="es-EC" sz="800" dirty="0">
                          <a:effectLst/>
                        </a:rPr>
                        <a:t>Muebles y enseres (10 años)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gridSpan="2">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Extintores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tc>
                <a:tc hMerge="1">
                  <a:txBody>
                    <a:bodyPr/>
                    <a:lstStyle/>
                    <a:p>
                      <a:endParaRPr lang="es-EC"/>
                    </a:p>
                  </a:txBody>
                  <a:tcPr/>
                </a:tc>
                <a:tc gridSpan="2">
                  <a:txBody>
                    <a:bodyPr/>
                    <a:lstStyle/>
                    <a:p>
                      <a:pPr indent="450215" algn="r">
                        <a:lnSpc>
                          <a:spcPct val="150000"/>
                        </a:lnSpc>
                        <a:spcBef>
                          <a:spcPts val="600"/>
                        </a:spcBef>
                        <a:spcAft>
                          <a:spcPts val="0"/>
                        </a:spcAft>
                      </a:pPr>
                      <a:r>
                        <a:rPr lang="es-EC" sz="800">
                          <a:effectLst/>
                        </a:rPr>
                        <a:t> $10,12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800">
                          <a:effectLst/>
                        </a:rPr>
                        <a:t> $0,08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a:txBody>
                    <a:bodyPr/>
                    <a:lstStyle/>
                    <a:p>
                      <a:pPr indent="450215" algn="r">
                        <a:lnSpc>
                          <a:spcPct val="150000"/>
                        </a:lnSpc>
                        <a:spcBef>
                          <a:spcPts val="600"/>
                        </a:spcBef>
                        <a:spcAft>
                          <a:spcPts val="0"/>
                        </a:spcAft>
                      </a:pPr>
                      <a:r>
                        <a:rPr lang="es-EC" sz="800">
                          <a:effectLst/>
                        </a:rPr>
                        <a:t> $0,03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extLst>
                  <a:ext uri="{0D108BD9-81ED-4DB2-BD59-A6C34878D82A}">
                    <a16:rowId xmlns="" xmlns:a16="http://schemas.microsoft.com/office/drawing/2014/main" val="2640637763"/>
                  </a:ext>
                </a:extLst>
              </a:tr>
              <a:tr h="253117">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tc>
                <a:tc hMerge="1">
                  <a:txBody>
                    <a:bodyPr/>
                    <a:lstStyle/>
                    <a:p>
                      <a:endParaRPr lang="es-EC"/>
                    </a:p>
                  </a:txBody>
                  <a:tcPr/>
                </a:tc>
                <a:tc gridSpan="2">
                  <a:txBody>
                    <a:bodyPr/>
                    <a:lstStyle/>
                    <a:p>
                      <a:pPr indent="450215" algn="r">
                        <a:lnSpc>
                          <a:spcPct val="15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800">
                          <a:effectLst/>
                        </a:rPr>
                        <a:t> $0,08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a:txBody>
                    <a:bodyPr/>
                    <a:lstStyle/>
                    <a:p>
                      <a:pPr indent="450215" algn="r">
                        <a:lnSpc>
                          <a:spcPct val="150000"/>
                        </a:lnSpc>
                        <a:spcBef>
                          <a:spcPts val="600"/>
                        </a:spcBef>
                        <a:spcAft>
                          <a:spcPts val="0"/>
                        </a:spcAft>
                      </a:pPr>
                      <a:r>
                        <a:rPr lang="es-EC" sz="800">
                          <a:effectLst/>
                        </a:rPr>
                        <a:t> $0,03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extLst>
                  <a:ext uri="{0D108BD9-81ED-4DB2-BD59-A6C34878D82A}">
                    <a16:rowId xmlns="" xmlns:a16="http://schemas.microsoft.com/office/drawing/2014/main" val="448922506"/>
                  </a:ext>
                </a:extLst>
              </a:tr>
              <a:tr h="387734">
                <a:tc rowSpan="3">
                  <a:txBody>
                    <a:bodyPr/>
                    <a:lstStyle/>
                    <a:p>
                      <a:pPr marL="0" indent="0" algn="ctr">
                        <a:lnSpc>
                          <a:spcPct val="150000"/>
                        </a:lnSpc>
                        <a:spcBef>
                          <a:spcPts val="600"/>
                        </a:spcBef>
                        <a:spcAft>
                          <a:spcPts val="0"/>
                        </a:spcAft>
                        <a:buFont typeface="Arial" panose="020B0604020202020204" pitchFamily="34" charset="0"/>
                        <a:buNone/>
                      </a:pPr>
                      <a:r>
                        <a:rPr lang="es-EC" sz="800" dirty="0">
                          <a:effectLst/>
                        </a:rPr>
                        <a:t>Herramientas (10 años)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gridSpan="2">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Carretilla reforzada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tc>
                <a:tc hMerge="1">
                  <a:txBody>
                    <a:bodyPr/>
                    <a:lstStyle/>
                    <a:p>
                      <a:endParaRPr lang="es-EC"/>
                    </a:p>
                  </a:txBody>
                  <a:tcPr/>
                </a:tc>
                <a:tc gridSpan="2">
                  <a:txBody>
                    <a:bodyPr/>
                    <a:lstStyle/>
                    <a:p>
                      <a:pPr indent="450215" algn="r">
                        <a:lnSpc>
                          <a:spcPct val="150000"/>
                        </a:lnSpc>
                        <a:spcBef>
                          <a:spcPts val="600"/>
                        </a:spcBef>
                        <a:spcAft>
                          <a:spcPts val="0"/>
                        </a:spcAft>
                      </a:pPr>
                      <a:r>
                        <a:rPr lang="es-EC" sz="800" dirty="0">
                          <a:effectLst/>
                        </a:rPr>
                        <a:t> $51,18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800">
                          <a:effectLst/>
                        </a:rPr>
                        <a:t> $0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a:txBody>
                    <a:bodyPr/>
                    <a:lstStyle/>
                    <a:p>
                      <a:pPr indent="450215" algn="r">
                        <a:lnSpc>
                          <a:spcPct val="150000"/>
                        </a:lnSpc>
                        <a:spcBef>
                          <a:spcPts val="600"/>
                        </a:spcBef>
                        <a:spcAft>
                          <a:spcPts val="0"/>
                        </a:spcAft>
                      </a:pPr>
                      <a:r>
                        <a:rPr lang="es-EC" sz="800">
                          <a:effectLst/>
                        </a:rPr>
                        <a:t> $0,61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extLst>
                  <a:ext uri="{0D108BD9-81ED-4DB2-BD59-A6C34878D82A}">
                    <a16:rowId xmlns="" xmlns:a16="http://schemas.microsoft.com/office/drawing/2014/main" val="2451012813"/>
                  </a:ext>
                </a:extLst>
              </a:tr>
              <a:tr h="387734">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Carretilla una rueda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tc>
                <a:tc hMerge="1">
                  <a:txBody>
                    <a:bodyPr/>
                    <a:lstStyle/>
                    <a:p>
                      <a:endParaRPr lang="es-EC"/>
                    </a:p>
                  </a:txBody>
                  <a:tcPr/>
                </a:tc>
                <a:tc gridSpan="2">
                  <a:txBody>
                    <a:bodyPr/>
                    <a:lstStyle/>
                    <a:p>
                      <a:pPr indent="450215" algn="r">
                        <a:lnSpc>
                          <a:spcPct val="150000"/>
                        </a:lnSpc>
                        <a:spcBef>
                          <a:spcPts val="600"/>
                        </a:spcBef>
                        <a:spcAft>
                          <a:spcPts val="0"/>
                        </a:spcAft>
                      </a:pPr>
                      <a:r>
                        <a:rPr lang="es-EC" sz="800" dirty="0">
                          <a:effectLst/>
                        </a:rPr>
                        <a:t> $68,00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800">
                          <a:effectLst/>
                        </a:rPr>
                        <a:t>$0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a:txBody>
                    <a:bodyPr/>
                    <a:lstStyle/>
                    <a:p>
                      <a:pPr indent="450215" algn="r">
                        <a:lnSpc>
                          <a:spcPct val="150000"/>
                        </a:lnSpc>
                        <a:spcBef>
                          <a:spcPts val="600"/>
                        </a:spcBef>
                        <a:spcAft>
                          <a:spcPts val="0"/>
                        </a:spcAft>
                      </a:pPr>
                      <a:r>
                        <a:rPr lang="es-EC" sz="800">
                          <a:effectLst/>
                        </a:rPr>
                        <a:t> $0,32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extLst>
                  <a:ext uri="{0D108BD9-81ED-4DB2-BD59-A6C34878D82A}">
                    <a16:rowId xmlns="" xmlns:a16="http://schemas.microsoft.com/office/drawing/2014/main" val="829317694"/>
                  </a:ext>
                </a:extLst>
              </a:tr>
              <a:tr h="253117">
                <a:tc vMerge="1">
                  <a:txBody>
                    <a:bodyPr/>
                    <a:lstStyle/>
                    <a:p>
                      <a:endParaRPr lang="es-EC"/>
                    </a:p>
                  </a:txBody>
                  <a:tcPr/>
                </a:tc>
                <a:tc gridSpan="2">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hMerge="1">
                  <a:txBody>
                    <a:bodyPr/>
                    <a:lstStyle/>
                    <a:p>
                      <a:endParaRPr lang="es-EC"/>
                    </a:p>
                  </a:txBody>
                  <a:tcPr/>
                </a:tc>
                <a:tc gridSpan="2">
                  <a:txBody>
                    <a:bodyPr/>
                    <a:lstStyle/>
                    <a:p>
                      <a:pPr indent="450215" algn="l">
                        <a:lnSpc>
                          <a:spcPct val="15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800">
                          <a:effectLst/>
                        </a:rPr>
                        <a:t>$0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a:txBody>
                    <a:bodyPr/>
                    <a:lstStyle/>
                    <a:p>
                      <a:pPr indent="450215" algn="r">
                        <a:lnSpc>
                          <a:spcPct val="150000"/>
                        </a:lnSpc>
                        <a:spcBef>
                          <a:spcPts val="600"/>
                        </a:spcBef>
                        <a:spcAft>
                          <a:spcPts val="0"/>
                        </a:spcAft>
                      </a:pPr>
                      <a:r>
                        <a:rPr lang="es-EC" sz="800">
                          <a:effectLst/>
                        </a:rPr>
                        <a:t>$0,93</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extLst>
                  <a:ext uri="{0D108BD9-81ED-4DB2-BD59-A6C34878D82A}">
                    <a16:rowId xmlns="" xmlns:a16="http://schemas.microsoft.com/office/drawing/2014/main" val="3635027105"/>
                  </a:ext>
                </a:extLst>
              </a:tr>
              <a:tr h="118500">
                <a:tc>
                  <a:txBody>
                    <a:bodyPr/>
                    <a:lstStyle/>
                    <a:p>
                      <a:pPr marL="0" indent="0" algn="l">
                        <a:lnSpc>
                          <a:spcPct val="150000"/>
                        </a:lnSpc>
                        <a:spcBef>
                          <a:spcPts val="600"/>
                        </a:spcBef>
                        <a:spcAft>
                          <a:spcPts val="0"/>
                        </a:spcAft>
                        <a:buFont typeface="Arial" panose="020B0604020202020204" pitchFamily="34" charset="0"/>
                        <a:buNone/>
                      </a:pP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tc>
                <a:tc gridSpan="2">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tc>
                <a:tc hMerge="1">
                  <a:txBody>
                    <a:bodyPr/>
                    <a:lstStyle/>
                    <a:p>
                      <a:endParaRPr lang="es-EC"/>
                    </a:p>
                  </a:txBody>
                  <a:tcPr/>
                </a:tc>
                <a:tc gridSpan="2">
                  <a:txBody>
                    <a:bodyPr/>
                    <a:lstStyle/>
                    <a:p>
                      <a:pPr indent="450215" algn="r">
                        <a:lnSpc>
                          <a:spcPct val="15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a:txBody>
                    <a:bodyPr/>
                    <a:lstStyle/>
                    <a:p>
                      <a:pPr indent="450215" algn="r">
                        <a:lnSpc>
                          <a:spcPct val="15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extLst>
                  <a:ext uri="{0D108BD9-81ED-4DB2-BD59-A6C34878D82A}">
                    <a16:rowId xmlns="" xmlns:a16="http://schemas.microsoft.com/office/drawing/2014/main" val="3979825603"/>
                  </a:ext>
                </a:extLst>
              </a:tr>
              <a:tr h="253117">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tc>
                <a:tc>
                  <a:txBody>
                    <a:bodyPr/>
                    <a:lstStyle/>
                    <a:p>
                      <a:pPr marL="0" indent="0" algn="just">
                        <a:lnSpc>
                          <a:spcPct val="150000"/>
                        </a:lnSpc>
                        <a:spcBef>
                          <a:spcPts val="600"/>
                        </a:spcBef>
                        <a:spcAft>
                          <a:spcPts val="0"/>
                        </a:spcAft>
                        <a:buFont typeface="Arial" panose="020B0604020202020204" pitchFamily="34" charset="0"/>
                        <a:buNone/>
                      </a:pPr>
                      <a:r>
                        <a:rPr lang="es-MX" sz="800" dirty="0">
                          <a:effectLst/>
                        </a:rPr>
                        <a:t>Total</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gridSpan="2">
                  <a:txBody>
                    <a:bodyPr/>
                    <a:lstStyle/>
                    <a:p>
                      <a:pPr indent="450215" algn="just">
                        <a:lnSpc>
                          <a:spcPct val="15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hMerge="1">
                  <a:txBody>
                    <a:bodyPr/>
                    <a:lstStyle/>
                    <a:p>
                      <a:endParaRPr lang="es-EC"/>
                    </a:p>
                  </a:txBody>
                  <a:tcPr/>
                </a:tc>
                <a:tc gridSpan="2">
                  <a:txBody>
                    <a:bodyPr/>
                    <a:lstStyle/>
                    <a:p>
                      <a:pPr indent="450215" algn="r">
                        <a:lnSpc>
                          <a:spcPct val="150000"/>
                        </a:lnSpc>
                        <a:spcBef>
                          <a:spcPts val="600"/>
                        </a:spcBef>
                        <a:spcAft>
                          <a:spcPts val="0"/>
                        </a:spcAft>
                      </a:pPr>
                      <a:r>
                        <a:rPr lang="es-EC" sz="800">
                          <a:effectLst/>
                        </a:rPr>
                        <a:t> $1,85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800" dirty="0">
                          <a:effectLst/>
                        </a:rPr>
                        <a:t> $3,36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385" marR="40385" marT="0" marB="0" anchor="ctr"/>
                </a:tc>
                <a:extLst>
                  <a:ext uri="{0D108BD9-81ED-4DB2-BD59-A6C34878D82A}">
                    <a16:rowId xmlns="" xmlns:a16="http://schemas.microsoft.com/office/drawing/2014/main" val="4151145485"/>
                  </a:ext>
                </a:extLst>
              </a:tr>
            </a:tbl>
          </a:graphicData>
        </a:graphic>
      </p:graphicFrame>
      <p:graphicFrame>
        <p:nvGraphicFramePr>
          <p:cNvPr id="7" name="Tabla 6">
            <a:extLst>
              <a:ext uri="{FF2B5EF4-FFF2-40B4-BE49-F238E27FC236}">
                <a16:creationId xmlns="" xmlns:a16="http://schemas.microsoft.com/office/drawing/2014/main" id="{0CAE2B99-30BE-48F3-A909-21D571817975}"/>
              </a:ext>
            </a:extLst>
          </p:cNvPr>
          <p:cNvGraphicFramePr>
            <a:graphicFrameLocks noGrp="1"/>
          </p:cNvGraphicFramePr>
          <p:nvPr>
            <p:extLst>
              <p:ext uri="{D42A27DB-BD31-4B8C-83A1-F6EECF244321}">
                <p14:modId xmlns:p14="http://schemas.microsoft.com/office/powerpoint/2010/main" val="2446021931"/>
              </p:ext>
            </p:extLst>
          </p:nvPr>
        </p:nvGraphicFramePr>
        <p:xfrm>
          <a:off x="6328512" y="1307442"/>
          <a:ext cx="5212780" cy="4384031"/>
        </p:xfrm>
        <a:graphic>
          <a:graphicData uri="http://schemas.openxmlformats.org/drawingml/2006/table">
            <a:tbl>
              <a:tblPr firstRow="1" firstCol="1" bandRow="1">
                <a:tableStyleId>{BDBED569-4797-4DF1-A0F4-6AAB3CD982D8}</a:tableStyleId>
              </a:tblPr>
              <a:tblGrid>
                <a:gridCol w="1057975">
                  <a:extLst>
                    <a:ext uri="{9D8B030D-6E8A-4147-A177-3AD203B41FA5}">
                      <a16:colId xmlns="" xmlns:a16="http://schemas.microsoft.com/office/drawing/2014/main" val="3384224657"/>
                    </a:ext>
                  </a:extLst>
                </a:gridCol>
                <a:gridCol w="796445">
                  <a:extLst>
                    <a:ext uri="{9D8B030D-6E8A-4147-A177-3AD203B41FA5}">
                      <a16:colId xmlns="" xmlns:a16="http://schemas.microsoft.com/office/drawing/2014/main" val="2667929442"/>
                    </a:ext>
                  </a:extLst>
                </a:gridCol>
                <a:gridCol w="843258">
                  <a:extLst>
                    <a:ext uri="{9D8B030D-6E8A-4147-A177-3AD203B41FA5}">
                      <a16:colId xmlns="" xmlns:a16="http://schemas.microsoft.com/office/drawing/2014/main" val="12091524"/>
                    </a:ext>
                  </a:extLst>
                </a:gridCol>
                <a:gridCol w="922212">
                  <a:extLst>
                    <a:ext uri="{9D8B030D-6E8A-4147-A177-3AD203B41FA5}">
                      <a16:colId xmlns="" xmlns:a16="http://schemas.microsoft.com/office/drawing/2014/main" val="3878600554"/>
                    </a:ext>
                  </a:extLst>
                </a:gridCol>
                <a:gridCol w="796445">
                  <a:extLst>
                    <a:ext uri="{9D8B030D-6E8A-4147-A177-3AD203B41FA5}">
                      <a16:colId xmlns="" xmlns:a16="http://schemas.microsoft.com/office/drawing/2014/main" val="717652266"/>
                    </a:ext>
                  </a:extLst>
                </a:gridCol>
                <a:gridCol w="796445">
                  <a:extLst>
                    <a:ext uri="{9D8B030D-6E8A-4147-A177-3AD203B41FA5}">
                      <a16:colId xmlns="" xmlns:a16="http://schemas.microsoft.com/office/drawing/2014/main" val="2506085369"/>
                    </a:ext>
                  </a:extLst>
                </a:gridCol>
              </a:tblGrid>
              <a:tr h="469471">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Activo</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gridSpan="2">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Descripción del ítem</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hMerge="1">
                  <a:txBody>
                    <a:bodyPr/>
                    <a:lstStyle/>
                    <a:p>
                      <a:endParaRPr lang="es-EC"/>
                    </a:p>
                  </a:txBody>
                  <a:tcPr/>
                </a:tc>
                <a:tc>
                  <a:txBody>
                    <a:bodyPr/>
                    <a:lstStyle/>
                    <a:p>
                      <a:pPr algn="ctr"/>
                      <a:r>
                        <a:rPr lang="es-EC" sz="800" dirty="0">
                          <a:effectLst/>
                        </a:rPr>
                        <a:t>Costo adquisición del ítem</a:t>
                      </a:r>
                      <a:endParaRPr lang="es-EC" dirty="0"/>
                    </a:p>
                  </a:txBody>
                  <a:tcPr marL="36297" marR="36297"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800" dirty="0" err="1">
                          <a:effectLst/>
                        </a:rPr>
                        <a:t>Dep</a:t>
                      </a:r>
                      <a:r>
                        <a:rPr lang="es-EC" sz="800" dirty="0">
                          <a:effectLst/>
                        </a:rPr>
                        <a:t>. mensual</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Mantenimiento mensual</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extLst>
                  <a:ext uri="{0D108BD9-81ED-4DB2-BD59-A6C34878D82A}">
                    <a16:rowId xmlns="" xmlns:a16="http://schemas.microsoft.com/office/drawing/2014/main" val="3721201322"/>
                  </a:ext>
                </a:extLst>
              </a:tr>
              <a:tr h="227493">
                <a:tc rowSpan="6">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Maquinaria y equipo (10 años)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gridSpan="2">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Balanza digital</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hMerge="1">
                  <a:txBody>
                    <a:bodyPr/>
                    <a:lstStyle/>
                    <a:p>
                      <a:endParaRPr lang="es-EC"/>
                    </a:p>
                  </a:txBody>
                  <a:tcPr/>
                </a:tc>
                <a:tc>
                  <a:txBody>
                    <a:bodyPr/>
                    <a:lstStyle/>
                    <a:p>
                      <a:pPr algn="r"/>
                      <a:r>
                        <a:rPr lang="es-EC" sz="800">
                          <a:effectLst/>
                        </a:rPr>
                        <a:t>$168,00</a:t>
                      </a:r>
                      <a:endParaRPr lang="es-EC"/>
                    </a:p>
                  </a:txBody>
                  <a:tcPr marL="36297" marR="36297" marT="0" marB="0" anchor="ctr"/>
                </a:tc>
                <a:tc>
                  <a:txBody>
                    <a:bodyPr/>
                    <a:lstStyle/>
                    <a:p>
                      <a:pPr indent="450215" algn="r">
                        <a:lnSpc>
                          <a:spcPct val="100000"/>
                        </a:lnSpc>
                        <a:spcBef>
                          <a:spcPts val="600"/>
                        </a:spcBef>
                        <a:spcAft>
                          <a:spcPts val="0"/>
                        </a:spcAft>
                      </a:pPr>
                      <a:r>
                        <a:rPr lang="es-EC" sz="800">
                          <a:effectLst/>
                        </a:rPr>
                        <a:t>$0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a:txBody>
                    <a:bodyPr/>
                    <a:lstStyle/>
                    <a:p>
                      <a:pPr indent="450215" algn="r">
                        <a:lnSpc>
                          <a:spcPct val="100000"/>
                        </a:lnSpc>
                        <a:spcBef>
                          <a:spcPts val="600"/>
                        </a:spcBef>
                        <a:spcAft>
                          <a:spcPts val="0"/>
                        </a:spcAft>
                      </a:pPr>
                      <a:r>
                        <a:rPr lang="es-EC" sz="800">
                          <a:effectLst/>
                        </a:rPr>
                        <a:t>$0,18</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extLst>
                  <a:ext uri="{0D108BD9-81ED-4DB2-BD59-A6C34878D82A}">
                    <a16:rowId xmlns="" xmlns:a16="http://schemas.microsoft.com/office/drawing/2014/main" val="2097431731"/>
                  </a:ext>
                </a:extLst>
              </a:tr>
              <a:tr h="227493">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Bomba de aspersión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hMerge="1">
                  <a:txBody>
                    <a:bodyPr/>
                    <a:lstStyle/>
                    <a:p>
                      <a:endParaRPr lang="es-EC"/>
                    </a:p>
                  </a:txBody>
                  <a:tcPr/>
                </a:tc>
                <a:tc>
                  <a:txBody>
                    <a:bodyPr/>
                    <a:lstStyle/>
                    <a:p>
                      <a:pPr algn="r"/>
                      <a:r>
                        <a:rPr lang="es-EC" sz="800">
                          <a:effectLst/>
                        </a:rPr>
                        <a:t>$119,00</a:t>
                      </a:r>
                      <a:endParaRPr lang="es-EC"/>
                    </a:p>
                  </a:txBody>
                  <a:tcPr marL="36297" marR="36297" marT="0" marB="0" anchor="ctr"/>
                </a:tc>
                <a:tc>
                  <a:txBody>
                    <a:bodyPr/>
                    <a:lstStyle/>
                    <a:p>
                      <a:pPr indent="450215" algn="r">
                        <a:lnSpc>
                          <a:spcPct val="100000"/>
                        </a:lnSpc>
                        <a:spcBef>
                          <a:spcPts val="600"/>
                        </a:spcBef>
                        <a:spcAft>
                          <a:spcPts val="0"/>
                        </a:spcAft>
                      </a:pPr>
                      <a:r>
                        <a:rPr lang="es-EC" sz="800">
                          <a:effectLst/>
                        </a:rPr>
                        <a:t>$0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a:txBody>
                    <a:bodyPr/>
                    <a:lstStyle/>
                    <a:p>
                      <a:pPr indent="450215" algn="r">
                        <a:lnSpc>
                          <a:spcPct val="100000"/>
                        </a:lnSpc>
                        <a:spcBef>
                          <a:spcPts val="600"/>
                        </a:spcBef>
                        <a:spcAft>
                          <a:spcPts val="0"/>
                        </a:spcAft>
                      </a:pPr>
                      <a:r>
                        <a:rPr lang="es-EC" sz="800">
                          <a:effectLst/>
                        </a:rPr>
                        <a:t>$0,20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extLst>
                  <a:ext uri="{0D108BD9-81ED-4DB2-BD59-A6C34878D82A}">
                    <a16:rowId xmlns="" xmlns:a16="http://schemas.microsoft.com/office/drawing/2014/main" val="3050430074"/>
                  </a:ext>
                </a:extLst>
              </a:tr>
              <a:tr h="227493">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Fumigadora de espalda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hMerge="1">
                  <a:txBody>
                    <a:bodyPr/>
                    <a:lstStyle/>
                    <a:p>
                      <a:endParaRPr lang="es-EC"/>
                    </a:p>
                  </a:txBody>
                  <a:tcPr/>
                </a:tc>
                <a:tc>
                  <a:txBody>
                    <a:bodyPr/>
                    <a:lstStyle/>
                    <a:p>
                      <a:pPr algn="r"/>
                      <a:r>
                        <a:rPr lang="es-EC" sz="800">
                          <a:effectLst/>
                        </a:rPr>
                        <a:t>$650,00</a:t>
                      </a:r>
                      <a:endParaRPr lang="es-EC"/>
                    </a:p>
                  </a:txBody>
                  <a:tcPr marL="36297" marR="36297" marT="0" marB="0" anchor="ctr"/>
                </a:tc>
                <a:tc>
                  <a:txBody>
                    <a:bodyPr/>
                    <a:lstStyle/>
                    <a:p>
                      <a:pPr indent="450215" algn="r">
                        <a:lnSpc>
                          <a:spcPct val="100000"/>
                        </a:lnSpc>
                        <a:spcBef>
                          <a:spcPts val="600"/>
                        </a:spcBef>
                        <a:spcAft>
                          <a:spcPts val="0"/>
                        </a:spcAft>
                      </a:pPr>
                      <a:r>
                        <a:rPr lang="es-EC" sz="800" dirty="0">
                          <a:effectLst/>
                        </a:rPr>
                        <a:t>$0</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a:txBody>
                    <a:bodyPr/>
                    <a:lstStyle/>
                    <a:p>
                      <a:pPr indent="450215" algn="r">
                        <a:lnSpc>
                          <a:spcPct val="100000"/>
                        </a:lnSpc>
                        <a:spcBef>
                          <a:spcPts val="600"/>
                        </a:spcBef>
                        <a:spcAft>
                          <a:spcPts val="0"/>
                        </a:spcAft>
                      </a:pPr>
                      <a:r>
                        <a:rPr lang="es-EC" sz="800">
                          <a:effectLst/>
                        </a:rPr>
                        <a:t>$0,50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extLst>
                  <a:ext uri="{0D108BD9-81ED-4DB2-BD59-A6C34878D82A}">
                    <a16:rowId xmlns="" xmlns:a16="http://schemas.microsoft.com/office/drawing/2014/main" val="3082982045"/>
                  </a:ext>
                </a:extLst>
              </a:tr>
              <a:tr h="227493">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Radio portátil elite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hMerge="1">
                  <a:txBody>
                    <a:bodyPr/>
                    <a:lstStyle/>
                    <a:p>
                      <a:endParaRPr lang="es-EC"/>
                    </a:p>
                  </a:txBody>
                  <a:tcPr/>
                </a:tc>
                <a:tc>
                  <a:txBody>
                    <a:bodyPr/>
                    <a:lstStyle/>
                    <a:p>
                      <a:pPr algn="r"/>
                      <a:r>
                        <a:rPr lang="es-EC" sz="800">
                          <a:effectLst/>
                        </a:rPr>
                        <a:t>$565,00</a:t>
                      </a:r>
                      <a:endParaRPr lang="es-EC"/>
                    </a:p>
                  </a:txBody>
                  <a:tcPr marL="36297" marR="36297" marT="0" marB="0" anchor="ctr"/>
                </a:tc>
                <a:tc>
                  <a:txBody>
                    <a:bodyPr/>
                    <a:lstStyle/>
                    <a:p>
                      <a:pPr indent="450215" algn="r">
                        <a:lnSpc>
                          <a:spcPct val="100000"/>
                        </a:lnSpc>
                        <a:spcBef>
                          <a:spcPts val="600"/>
                        </a:spcBef>
                        <a:spcAft>
                          <a:spcPts val="0"/>
                        </a:spcAft>
                      </a:pPr>
                      <a:r>
                        <a:rPr lang="es-EC" sz="800">
                          <a:effectLst/>
                        </a:rPr>
                        <a:t>$0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a:txBody>
                    <a:bodyPr/>
                    <a:lstStyle/>
                    <a:p>
                      <a:pPr indent="450215" algn="r">
                        <a:lnSpc>
                          <a:spcPct val="100000"/>
                        </a:lnSpc>
                        <a:spcBef>
                          <a:spcPts val="600"/>
                        </a:spcBef>
                        <a:spcAft>
                          <a:spcPts val="0"/>
                        </a:spcAft>
                      </a:pPr>
                      <a:r>
                        <a:rPr lang="es-EC" sz="800">
                          <a:effectLst/>
                        </a:rPr>
                        <a:t>$0,44</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extLst>
                  <a:ext uri="{0D108BD9-81ED-4DB2-BD59-A6C34878D82A}">
                    <a16:rowId xmlns="" xmlns:a16="http://schemas.microsoft.com/office/drawing/2014/main" val="1393230972"/>
                  </a:ext>
                </a:extLst>
              </a:tr>
              <a:tr h="227493">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Bomba de mochila manual</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hMerge="1">
                  <a:txBody>
                    <a:bodyPr/>
                    <a:lstStyle/>
                    <a:p>
                      <a:endParaRPr lang="es-EC"/>
                    </a:p>
                  </a:txBody>
                  <a:tcPr/>
                </a:tc>
                <a:tc>
                  <a:txBody>
                    <a:bodyPr/>
                    <a:lstStyle/>
                    <a:p>
                      <a:pPr algn="r"/>
                      <a:r>
                        <a:rPr lang="es-EC" sz="800">
                          <a:effectLst/>
                        </a:rPr>
                        <a:t>$87,00</a:t>
                      </a:r>
                      <a:endParaRPr lang="es-EC"/>
                    </a:p>
                  </a:txBody>
                  <a:tcPr marL="36297" marR="36297" marT="0" marB="0" anchor="ctr"/>
                </a:tc>
                <a:tc>
                  <a:txBody>
                    <a:bodyPr/>
                    <a:lstStyle/>
                    <a:p>
                      <a:pPr indent="450215" algn="r">
                        <a:lnSpc>
                          <a:spcPct val="100000"/>
                        </a:lnSpc>
                        <a:spcBef>
                          <a:spcPts val="600"/>
                        </a:spcBef>
                        <a:spcAft>
                          <a:spcPts val="0"/>
                        </a:spcAft>
                      </a:pPr>
                      <a:r>
                        <a:rPr lang="es-EC" sz="800">
                          <a:effectLst/>
                        </a:rPr>
                        <a:t>$0,73</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a:txBody>
                    <a:bodyPr/>
                    <a:lstStyle/>
                    <a:p>
                      <a:pPr indent="450215" algn="r">
                        <a:lnSpc>
                          <a:spcPct val="100000"/>
                        </a:lnSpc>
                        <a:spcBef>
                          <a:spcPts val="600"/>
                        </a:spcBef>
                        <a:spcAft>
                          <a:spcPts val="0"/>
                        </a:spcAft>
                      </a:pPr>
                      <a:r>
                        <a:rPr lang="es-EC" sz="800">
                          <a:effectLst/>
                        </a:rPr>
                        <a:t>$0,22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extLst>
                  <a:ext uri="{0D108BD9-81ED-4DB2-BD59-A6C34878D82A}">
                    <a16:rowId xmlns="" xmlns:a16="http://schemas.microsoft.com/office/drawing/2014/main" val="1213518730"/>
                  </a:ext>
                </a:extLst>
              </a:tr>
              <a:tr h="227493">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hMerge="1">
                  <a:txBody>
                    <a:bodyPr/>
                    <a:lstStyle/>
                    <a:p>
                      <a:endParaRPr lang="es-EC"/>
                    </a:p>
                  </a:txBody>
                  <a:tcPr/>
                </a:tc>
                <a:tc>
                  <a:txBody>
                    <a:bodyPr/>
                    <a:lstStyle/>
                    <a:p>
                      <a:pPr algn="r"/>
                      <a:r>
                        <a:rPr lang="es-EC" sz="800">
                          <a:effectLst/>
                        </a:rPr>
                        <a:t> </a:t>
                      </a:r>
                      <a:endParaRPr lang="es-EC"/>
                    </a:p>
                  </a:txBody>
                  <a:tcPr marL="36297" marR="36297" marT="0" marB="0" anchor="ctr"/>
                </a:tc>
                <a:tc>
                  <a:txBody>
                    <a:bodyPr/>
                    <a:lstStyle/>
                    <a:p>
                      <a:pPr indent="450215" algn="r">
                        <a:lnSpc>
                          <a:spcPct val="100000"/>
                        </a:lnSpc>
                        <a:spcBef>
                          <a:spcPts val="600"/>
                        </a:spcBef>
                        <a:spcAft>
                          <a:spcPts val="0"/>
                        </a:spcAft>
                      </a:pPr>
                      <a:r>
                        <a:rPr lang="es-EC" sz="800">
                          <a:effectLst/>
                        </a:rPr>
                        <a:t> $0,73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a:txBody>
                    <a:bodyPr/>
                    <a:lstStyle/>
                    <a:p>
                      <a:pPr indent="450215" algn="r">
                        <a:lnSpc>
                          <a:spcPct val="100000"/>
                        </a:lnSpc>
                        <a:spcBef>
                          <a:spcPts val="600"/>
                        </a:spcBef>
                        <a:spcAft>
                          <a:spcPts val="0"/>
                        </a:spcAft>
                      </a:pPr>
                      <a:r>
                        <a:rPr lang="es-EC" sz="800">
                          <a:effectLst/>
                        </a:rPr>
                        <a:t> $1,53</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extLst>
                  <a:ext uri="{0D108BD9-81ED-4DB2-BD59-A6C34878D82A}">
                    <a16:rowId xmlns="" xmlns:a16="http://schemas.microsoft.com/office/drawing/2014/main" val="310197556"/>
                  </a:ext>
                </a:extLst>
              </a:tr>
              <a:tr h="227493">
                <a:tc rowSpan="2">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Muebles y enseres (10 años)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gridSpan="2">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Extintor 10lbs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hMerge="1">
                  <a:txBody>
                    <a:bodyPr/>
                    <a:lstStyle/>
                    <a:p>
                      <a:endParaRPr lang="es-EC"/>
                    </a:p>
                  </a:txBody>
                  <a:tcPr/>
                </a:tc>
                <a:tc>
                  <a:txBody>
                    <a:bodyPr/>
                    <a:lstStyle/>
                    <a:p>
                      <a:pPr algn="r"/>
                      <a:r>
                        <a:rPr lang="es-EC" sz="800">
                          <a:effectLst/>
                        </a:rPr>
                        <a:t>$31,47</a:t>
                      </a:r>
                      <a:endParaRPr lang="es-EC"/>
                    </a:p>
                  </a:txBody>
                  <a:tcPr marL="36297" marR="36297" marT="0" marB="0" anchor="ctr"/>
                </a:tc>
                <a:tc>
                  <a:txBody>
                    <a:bodyPr/>
                    <a:lstStyle/>
                    <a:p>
                      <a:pPr indent="450215" algn="r">
                        <a:lnSpc>
                          <a:spcPct val="100000"/>
                        </a:lnSpc>
                        <a:spcBef>
                          <a:spcPts val="600"/>
                        </a:spcBef>
                        <a:spcAft>
                          <a:spcPts val="0"/>
                        </a:spcAft>
                      </a:pPr>
                      <a:r>
                        <a:rPr lang="es-EC" sz="800">
                          <a:effectLst/>
                        </a:rPr>
                        <a:t>$0,52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a:txBody>
                    <a:bodyPr/>
                    <a:lstStyle/>
                    <a:p>
                      <a:pPr indent="450215" algn="r">
                        <a:lnSpc>
                          <a:spcPct val="100000"/>
                        </a:lnSpc>
                        <a:spcBef>
                          <a:spcPts val="600"/>
                        </a:spcBef>
                        <a:spcAft>
                          <a:spcPts val="0"/>
                        </a:spcAft>
                      </a:pPr>
                      <a:r>
                        <a:rPr lang="es-EC" sz="800" dirty="0">
                          <a:effectLst/>
                        </a:rPr>
                        <a:t>$0,16</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extLst>
                  <a:ext uri="{0D108BD9-81ED-4DB2-BD59-A6C34878D82A}">
                    <a16:rowId xmlns="" xmlns:a16="http://schemas.microsoft.com/office/drawing/2014/main" val="3393801313"/>
                  </a:ext>
                </a:extLst>
              </a:tr>
              <a:tr h="227493">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hMerge="1">
                  <a:txBody>
                    <a:bodyPr/>
                    <a:lstStyle/>
                    <a:p>
                      <a:endParaRPr lang="es-EC"/>
                    </a:p>
                  </a:txBody>
                  <a:tcPr/>
                </a:tc>
                <a:tc>
                  <a:txBody>
                    <a:bodyPr/>
                    <a:lstStyle/>
                    <a:p>
                      <a:pPr algn="r"/>
                      <a:r>
                        <a:rPr lang="es-EC" sz="800">
                          <a:effectLst/>
                        </a:rPr>
                        <a:t> </a:t>
                      </a:r>
                      <a:endParaRPr lang="es-EC"/>
                    </a:p>
                  </a:txBody>
                  <a:tcPr marL="36297" marR="36297" marT="0" marB="0" anchor="ctr"/>
                </a:tc>
                <a:tc>
                  <a:txBody>
                    <a:bodyPr/>
                    <a:lstStyle/>
                    <a:p>
                      <a:pPr indent="450215" algn="r">
                        <a:lnSpc>
                          <a:spcPct val="100000"/>
                        </a:lnSpc>
                        <a:spcBef>
                          <a:spcPts val="600"/>
                        </a:spcBef>
                        <a:spcAft>
                          <a:spcPts val="0"/>
                        </a:spcAft>
                      </a:pPr>
                      <a:r>
                        <a:rPr lang="es-EC" sz="800">
                          <a:effectLst/>
                        </a:rPr>
                        <a:t>$0,52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a:txBody>
                    <a:bodyPr/>
                    <a:lstStyle/>
                    <a:p>
                      <a:pPr indent="450215" algn="r">
                        <a:lnSpc>
                          <a:spcPct val="100000"/>
                        </a:lnSpc>
                        <a:spcBef>
                          <a:spcPts val="600"/>
                        </a:spcBef>
                        <a:spcAft>
                          <a:spcPts val="0"/>
                        </a:spcAft>
                      </a:pPr>
                      <a:r>
                        <a:rPr lang="es-EC" sz="800">
                          <a:effectLst/>
                        </a:rPr>
                        <a:t>$0,16</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extLst>
                  <a:ext uri="{0D108BD9-81ED-4DB2-BD59-A6C34878D82A}">
                    <a16:rowId xmlns="" xmlns:a16="http://schemas.microsoft.com/office/drawing/2014/main" val="812125372"/>
                  </a:ext>
                </a:extLst>
              </a:tr>
              <a:tr h="227493">
                <a:tc rowSpan="2">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Mobiliario y accesorio (10 años)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gridSpan="2">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Armario</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hMerge="1">
                  <a:txBody>
                    <a:bodyPr/>
                    <a:lstStyle/>
                    <a:p>
                      <a:endParaRPr lang="es-EC"/>
                    </a:p>
                  </a:txBody>
                  <a:tcPr/>
                </a:tc>
                <a:tc>
                  <a:txBody>
                    <a:bodyPr/>
                    <a:lstStyle/>
                    <a:p>
                      <a:pPr algn="r"/>
                      <a:r>
                        <a:rPr lang="es-EC" sz="800">
                          <a:effectLst/>
                        </a:rPr>
                        <a:t>$142,50</a:t>
                      </a:r>
                      <a:endParaRPr lang="es-EC"/>
                    </a:p>
                  </a:txBody>
                  <a:tcPr marL="36297" marR="36297" marT="0" marB="0" anchor="ctr"/>
                </a:tc>
                <a:tc>
                  <a:txBody>
                    <a:bodyPr/>
                    <a:lstStyle/>
                    <a:p>
                      <a:pPr indent="450215" algn="r">
                        <a:lnSpc>
                          <a:spcPct val="100000"/>
                        </a:lnSpc>
                        <a:spcBef>
                          <a:spcPts val="600"/>
                        </a:spcBef>
                        <a:spcAft>
                          <a:spcPts val="0"/>
                        </a:spcAft>
                      </a:pPr>
                      <a:r>
                        <a:rPr lang="es-EC" sz="800">
                          <a:effectLst/>
                        </a:rPr>
                        <a:t>$1,19</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a:txBody>
                    <a:bodyPr/>
                    <a:lstStyle/>
                    <a:p>
                      <a:pPr indent="450215" algn="r">
                        <a:lnSpc>
                          <a:spcPct val="100000"/>
                        </a:lnSpc>
                        <a:spcBef>
                          <a:spcPts val="600"/>
                        </a:spcBef>
                        <a:spcAft>
                          <a:spcPts val="0"/>
                        </a:spcAft>
                      </a:pPr>
                      <a:r>
                        <a:rPr lang="es-EC" sz="800">
                          <a:effectLst/>
                        </a:rPr>
                        <a:t>$0,36</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extLst>
                  <a:ext uri="{0D108BD9-81ED-4DB2-BD59-A6C34878D82A}">
                    <a16:rowId xmlns="" xmlns:a16="http://schemas.microsoft.com/office/drawing/2014/main" val="199659654"/>
                  </a:ext>
                </a:extLst>
              </a:tr>
              <a:tr h="241978">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hMerge="1">
                  <a:txBody>
                    <a:bodyPr/>
                    <a:lstStyle/>
                    <a:p>
                      <a:endParaRPr lang="es-EC"/>
                    </a:p>
                  </a:txBody>
                  <a:tcPr/>
                </a:tc>
                <a:tc>
                  <a:txBody>
                    <a:bodyPr/>
                    <a:lstStyle/>
                    <a:p>
                      <a:pPr algn="r"/>
                      <a:r>
                        <a:rPr lang="es-EC" sz="800">
                          <a:effectLst/>
                        </a:rPr>
                        <a:t> </a:t>
                      </a:r>
                      <a:endParaRPr lang="es-EC"/>
                    </a:p>
                  </a:txBody>
                  <a:tcPr marL="36297" marR="36297" marT="0" marB="0" anchor="ctr"/>
                </a:tc>
                <a:tc>
                  <a:txBody>
                    <a:bodyPr/>
                    <a:lstStyle/>
                    <a:p>
                      <a:pPr indent="450215" algn="r">
                        <a:lnSpc>
                          <a:spcPct val="100000"/>
                        </a:lnSpc>
                        <a:spcBef>
                          <a:spcPts val="600"/>
                        </a:spcBef>
                        <a:spcAft>
                          <a:spcPts val="0"/>
                        </a:spcAft>
                      </a:pPr>
                      <a:r>
                        <a:rPr lang="es-EC" sz="800">
                          <a:effectLst/>
                        </a:rPr>
                        <a:t>$1,19</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a:txBody>
                    <a:bodyPr/>
                    <a:lstStyle/>
                    <a:p>
                      <a:pPr indent="450215" algn="r">
                        <a:lnSpc>
                          <a:spcPct val="100000"/>
                        </a:lnSpc>
                        <a:spcBef>
                          <a:spcPts val="600"/>
                        </a:spcBef>
                        <a:spcAft>
                          <a:spcPts val="0"/>
                        </a:spcAft>
                      </a:pPr>
                      <a:r>
                        <a:rPr lang="es-EC" sz="800">
                          <a:effectLst/>
                        </a:rPr>
                        <a:t>$0,36</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extLst>
                  <a:ext uri="{0D108BD9-81ED-4DB2-BD59-A6C34878D82A}">
                    <a16:rowId xmlns="" xmlns:a16="http://schemas.microsoft.com/office/drawing/2014/main" val="3117771763"/>
                  </a:ext>
                </a:extLst>
              </a:tr>
              <a:tr h="227493">
                <a:tc rowSpan="6">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Herramienta (10 años)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gridSpan="2">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Carretilla una rueda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hMerge="1">
                  <a:txBody>
                    <a:bodyPr/>
                    <a:lstStyle/>
                    <a:p>
                      <a:endParaRPr lang="es-EC"/>
                    </a:p>
                  </a:txBody>
                  <a:tcPr/>
                </a:tc>
                <a:tc>
                  <a:txBody>
                    <a:bodyPr/>
                    <a:lstStyle/>
                    <a:p>
                      <a:pPr algn="r"/>
                      <a:r>
                        <a:rPr lang="es-EC" sz="800">
                          <a:effectLst/>
                        </a:rPr>
                        <a:t>$68,00</a:t>
                      </a:r>
                      <a:endParaRPr lang="es-EC"/>
                    </a:p>
                  </a:txBody>
                  <a:tcPr marL="36297" marR="36297" marT="0" marB="0" anchor="ctr"/>
                </a:tc>
                <a:tc>
                  <a:txBody>
                    <a:bodyPr/>
                    <a:lstStyle/>
                    <a:p>
                      <a:pPr indent="450215" algn="r">
                        <a:lnSpc>
                          <a:spcPct val="100000"/>
                        </a:lnSpc>
                        <a:spcBef>
                          <a:spcPts val="600"/>
                        </a:spcBef>
                        <a:spcAft>
                          <a:spcPts val="0"/>
                        </a:spcAft>
                      </a:pPr>
                      <a:r>
                        <a:rPr lang="es-EC" sz="800">
                          <a:effectLst/>
                        </a:rPr>
                        <a:t>$2,27</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a:txBody>
                    <a:bodyPr/>
                    <a:lstStyle/>
                    <a:p>
                      <a:pPr indent="450215" algn="r">
                        <a:lnSpc>
                          <a:spcPct val="100000"/>
                        </a:lnSpc>
                        <a:spcBef>
                          <a:spcPts val="600"/>
                        </a:spcBef>
                        <a:spcAft>
                          <a:spcPts val="0"/>
                        </a:spcAft>
                      </a:pPr>
                      <a:r>
                        <a:rPr lang="es-EC" sz="800">
                          <a:effectLst/>
                        </a:rPr>
                        <a:t>$0,68</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extLst>
                  <a:ext uri="{0D108BD9-81ED-4DB2-BD59-A6C34878D82A}">
                    <a16:rowId xmlns="" xmlns:a16="http://schemas.microsoft.com/office/drawing/2014/main" val="2901429621"/>
                  </a:ext>
                </a:extLst>
              </a:tr>
              <a:tr h="227493">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Carretilla reforzada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hMerge="1">
                  <a:txBody>
                    <a:bodyPr/>
                    <a:lstStyle/>
                    <a:p>
                      <a:endParaRPr lang="es-EC"/>
                    </a:p>
                  </a:txBody>
                  <a:tcPr/>
                </a:tc>
                <a:tc>
                  <a:txBody>
                    <a:bodyPr/>
                    <a:lstStyle/>
                    <a:p>
                      <a:pPr algn="r"/>
                      <a:r>
                        <a:rPr lang="es-EC" sz="800">
                          <a:effectLst/>
                        </a:rPr>
                        <a:t>$77,52</a:t>
                      </a:r>
                      <a:endParaRPr lang="es-EC"/>
                    </a:p>
                  </a:txBody>
                  <a:tcPr marL="36297" marR="36297" marT="0" marB="0" anchor="ctr"/>
                </a:tc>
                <a:tc>
                  <a:txBody>
                    <a:bodyPr/>
                    <a:lstStyle/>
                    <a:p>
                      <a:pPr indent="450215" algn="r">
                        <a:lnSpc>
                          <a:spcPct val="100000"/>
                        </a:lnSpc>
                        <a:spcBef>
                          <a:spcPts val="600"/>
                        </a:spcBef>
                        <a:spcAft>
                          <a:spcPts val="0"/>
                        </a:spcAft>
                      </a:pPr>
                      <a:r>
                        <a:rPr lang="es-EC" sz="800">
                          <a:effectLst/>
                        </a:rPr>
                        <a:t>$0,65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a:txBody>
                    <a:bodyPr/>
                    <a:lstStyle/>
                    <a:p>
                      <a:pPr indent="450215" algn="r">
                        <a:lnSpc>
                          <a:spcPct val="100000"/>
                        </a:lnSpc>
                        <a:spcBef>
                          <a:spcPts val="600"/>
                        </a:spcBef>
                        <a:spcAft>
                          <a:spcPts val="0"/>
                        </a:spcAft>
                      </a:pPr>
                      <a:r>
                        <a:rPr lang="es-EC" sz="800">
                          <a:effectLst/>
                        </a:rPr>
                        <a:t>$0,19</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extLst>
                  <a:ext uri="{0D108BD9-81ED-4DB2-BD59-A6C34878D82A}">
                    <a16:rowId xmlns="" xmlns:a16="http://schemas.microsoft.com/office/drawing/2014/main" val="4119337544"/>
                  </a:ext>
                </a:extLst>
              </a:tr>
              <a:tr h="227493">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Cuchilla tipo corbatín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hMerge="1">
                  <a:txBody>
                    <a:bodyPr/>
                    <a:lstStyle/>
                    <a:p>
                      <a:endParaRPr lang="es-EC"/>
                    </a:p>
                  </a:txBody>
                  <a:tcPr/>
                </a:tc>
                <a:tc>
                  <a:txBody>
                    <a:bodyPr/>
                    <a:lstStyle/>
                    <a:p>
                      <a:pPr algn="r"/>
                      <a:r>
                        <a:rPr lang="es-EC" sz="800">
                          <a:effectLst/>
                        </a:rPr>
                        <a:t>$21,01</a:t>
                      </a:r>
                      <a:endParaRPr lang="es-EC"/>
                    </a:p>
                  </a:txBody>
                  <a:tcPr marL="36297" marR="36297" marT="0" marB="0" anchor="ctr"/>
                </a:tc>
                <a:tc>
                  <a:txBody>
                    <a:bodyPr/>
                    <a:lstStyle/>
                    <a:p>
                      <a:pPr indent="450215" algn="r">
                        <a:lnSpc>
                          <a:spcPct val="100000"/>
                        </a:lnSpc>
                        <a:spcBef>
                          <a:spcPts val="600"/>
                        </a:spcBef>
                        <a:spcAft>
                          <a:spcPts val="0"/>
                        </a:spcAft>
                      </a:pPr>
                      <a:r>
                        <a:rPr lang="es-EC" sz="800">
                          <a:effectLst/>
                        </a:rPr>
                        <a:t>$0,18</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a:txBody>
                    <a:bodyPr/>
                    <a:lstStyle/>
                    <a:p>
                      <a:pPr indent="450215" algn="r">
                        <a:lnSpc>
                          <a:spcPct val="100000"/>
                        </a:lnSpc>
                        <a:spcBef>
                          <a:spcPts val="600"/>
                        </a:spcBef>
                        <a:spcAft>
                          <a:spcPts val="0"/>
                        </a:spcAft>
                      </a:pPr>
                      <a:r>
                        <a:rPr lang="es-EC" sz="800">
                          <a:effectLst/>
                        </a:rPr>
                        <a:t>$0,05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extLst>
                  <a:ext uri="{0D108BD9-81ED-4DB2-BD59-A6C34878D82A}">
                    <a16:rowId xmlns="" xmlns:a16="http://schemas.microsoft.com/office/drawing/2014/main" val="2497275953"/>
                  </a:ext>
                </a:extLst>
              </a:tr>
              <a:tr h="227493">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Trinche 5 dientes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hMerge="1">
                  <a:txBody>
                    <a:bodyPr/>
                    <a:lstStyle/>
                    <a:p>
                      <a:endParaRPr lang="es-EC"/>
                    </a:p>
                  </a:txBody>
                  <a:tcPr/>
                </a:tc>
                <a:tc>
                  <a:txBody>
                    <a:bodyPr/>
                    <a:lstStyle/>
                    <a:p>
                      <a:pPr algn="r"/>
                      <a:r>
                        <a:rPr lang="es-EC" sz="800">
                          <a:effectLst/>
                        </a:rPr>
                        <a:t>$21,44</a:t>
                      </a:r>
                      <a:endParaRPr lang="es-EC"/>
                    </a:p>
                  </a:txBody>
                  <a:tcPr marL="36297" marR="36297" marT="0" marB="0" anchor="ctr"/>
                </a:tc>
                <a:tc>
                  <a:txBody>
                    <a:bodyPr/>
                    <a:lstStyle/>
                    <a:p>
                      <a:pPr indent="450215" algn="r">
                        <a:lnSpc>
                          <a:spcPct val="100000"/>
                        </a:lnSpc>
                        <a:spcBef>
                          <a:spcPts val="600"/>
                        </a:spcBef>
                        <a:spcAft>
                          <a:spcPts val="0"/>
                        </a:spcAft>
                      </a:pPr>
                      <a:r>
                        <a:rPr lang="es-EC" sz="800">
                          <a:effectLst/>
                        </a:rPr>
                        <a:t>$0,18</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a:txBody>
                    <a:bodyPr/>
                    <a:lstStyle/>
                    <a:p>
                      <a:pPr indent="450215" algn="r">
                        <a:lnSpc>
                          <a:spcPct val="100000"/>
                        </a:lnSpc>
                        <a:spcBef>
                          <a:spcPts val="600"/>
                        </a:spcBef>
                        <a:spcAft>
                          <a:spcPts val="0"/>
                        </a:spcAft>
                      </a:pPr>
                      <a:r>
                        <a:rPr lang="es-EC" sz="800">
                          <a:effectLst/>
                        </a:rPr>
                        <a:t>$0,05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extLst>
                  <a:ext uri="{0D108BD9-81ED-4DB2-BD59-A6C34878D82A}">
                    <a16:rowId xmlns="" xmlns:a16="http://schemas.microsoft.com/office/drawing/2014/main" val="3736081875"/>
                  </a:ext>
                </a:extLst>
              </a:tr>
              <a:tr h="227493">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Cuchilla tipo corbatín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hMerge="1">
                  <a:txBody>
                    <a:bodyPr/>
                    <a:lstStyle/>
                    <a:p>
                      <a:endParaRPr lang="es-EC"/>
                    </a:p>
                  </a:txBody>
                  <a:tcPr/>
                </a:tc>
                <a:tc>
                  <a:txBody>
                    <a:bodyPr/>
                    <a:lstStyle/>
                    <a:p>
                      <a:pPr algn="r"/>
                      <a:r>
                        <a:rPr lang="es-EC" sz="800">
                          <a:effectLst/>
                        </a:rPr>
                        <a:t>$201,01</a:t>
                      </a:r>
                      <a:endParaRPr lang="es-EC"/>
                    </a:p>
                  </a:txBody>
                  <a:tcPr marL="36297" marR="36297" marT="0" marB="0" anchor="ctr"/>
                </a:tc>
                <a:tc>
                  <a:txBody>
                    <a:bodyPr/>
                    <a:lstStyle/>
                    <a:p>
                      <a:pPr indent="450215" algn="r">
                        <a:lnSpc>
                          <a:spcPct val="100000"/>
                        </a:lnSpc>
                        <a:spcBef>
                          <a:spcPts val="600"/>
                        </a:spcBef>
                        <a:spcAft>
                          <a:spcPts val="0"/>
                        </a:spcAft>
                      </a:pPr>
                      <a:r>
                        <a:rPr lang="es-EC" sz="800">
                          <a:effectLst/>
                        </a:rPr>
                        <a:t>$1,68</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a:txBody>
                    <a:bodyPr/>
                    <a:lstStyle/>
                    <a:p>
                      <a:pPr indent="450215" algn="r">
                        <a:lnSpc>
                          <a:spcPct val="100000"/>
                        </a:lnSpc>
                        <a:spcBef>
                          <a:spcPts val="600"/>
                        </a:spcBef>
                        <a:spcAft>
                          <a:spcPts val="0"/>
                        </a:spcAft>
                      </a:pPr>
                      <a:r>
                        <a:rPr lang="es-EC" sz="800">
                          <a:effectLst/>
                        </a:rPr>
                        <a:t>$0,50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extLst>
                  <a:ext uri="{0D108BD9-81ED-4DB2-BD59-A6C34878D82A}">
                    <a16:rowId xmlns="" xmlns:a16="http://schemas.microsoft.com/office/drawing/2014/main" val="3489843339"/>
                  </a:ext>
                </a:extLst>
              </a:tr>
              <a:tr h="227493">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800" dirty="0">
                          <a:effectLst/>
                        </a:rPr>
                        <a:t>Suman</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hMerge="1">
                  <a:txBody>
                    <a:bodyPr/>
                    <a:lstStyle/>
                    <a:p>
                      <a:endParaRPr lang="es-EC"/>
                    </a:p>
                  </a:txBody>
                  <a:tcPr/>
                </a:tc>
                <a:tc>
                  <a:txBody>
                    <a:bodyPr/>
                    <a:lstStyle/>
                    <a:p>
                      <a:pPr algn="r"/>
                      <a:r>
                        <a:rPr lang="es-EC" sz="800" dirty="0">
                          <a:effectLst/>
                        </a:rPr>
                        <a:t> </a:t>
                      </a:r>
                      <a:endParaRPr lang="es-EC" dirty="0"/>
                    </a:p>
                  </a:txBody>
                  <a:tcPr marL="36297" marR="36297" marT="0" marB="0" anchor="ctr"/>
                </a:tc>
                <a:tc>
                  <a:txBody>
                    <a:bodyPr/>
                    <a:lstStyle/>
                    <a:p>
                      <a:pPr indent="450215" algn="r">
                        <a:lnSpc>
                          <a:spcPct val="100000"/>
                        </a:lnSpc>
                        <a:spcBef>
                          <a:spcPts val="600"/>
                        </a:spcBef>
                        <a:spcAft>
                          <a:spcPts val="0"/>
                        </a:spcAft>
                      </a:pPr>
                      <a:r>
                        <a:rPr lang="es-EC" sz="800">
                          <a:effectLst/>
                        </a:rPr>
                        <a:t> $4,94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a:txBody>
                    <a:bodyPr/>
                    <a:lstStyle/>
                    <a:p>
                      <a:pPr indent="450215" algn="r">
                        <a:lnSpc>
                          <a:spcPct val="100000"/>
                        </a:lnSpc>
                        <a:spcBef>
                          <a:spcPts val="600"/>
                        </a:spcBef>
                        <a:spcAft>
                          <a:spcPts val="0"/>
                        </a:spcAft>
                      </a:pPr>
                      <a:r>
                        <a:rPr lang="es-EC" sz="800">
                          <a:effectLst/>
                        </a:rPr>
                        <a:t>$1,48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extLst>
                  <a:ext uri="{0D108BD9-81ED-4DB2-BD59-A6C34878D82A}">
                    <a16:rowId xmlns="" xmlns:a16="http://schemas.microsoft.com/office/drawing/2014/main" val="2096978742"/>
                  </a:ext>
                </a:extLst>
              </a:tr>
              <a:tr h="227493">
                <a:tc>
                  <a:txBody>
                    <a:bodyPr/>
                    <a:lstStyle/>
                    <a:p>
                      <a:pPr marL="171450" indent="-171450" algn="l">
                        <a:lnSpc>
                          <a:spcPct val="100000"/>
                        </a:lnSpc>
                        <a:spcBef>
                          <a:spcPts val="600"/>
                        </a:spcBef>
                        <a:spcAft>
                          <a:spcPts val="0"/>
                        </a:spcAft>
                        <a:buFont typeface="Arial" panose="020B0604020202020204" pitchFamily="34" charset="0"/>
                        <a:buChar char="•"/>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tc>
                <a:tc>
                  <a:txBody>
                    <a:bodyPr/>
                    <a:lstStyle/>
                    <a:p>
                      <a:pPr marL="0" indent="0" algn="just">
                        <a:lnSpc>
                          <a:spcPct val="100000"/>
                        </a:lnSpc>
                        <a:spcBef>
                          <a:spcPts val="600"/>
                        </a:spcBef>
                        <a:spcAft>
                          <a:spcPts val="0"/>
                        </a:spcAft>
                        <a:buFont typeface="Arial" panose="020B0604020202020204" pitchFamily="34" charset="0"/>
                        <a:buNone/>
                      </a:pPr>
                      <a:r>
                        <a:rPr lang="es-MX" sz="800" dirty="0">
                          <a:effectLst/>
                        </a:rPr>
                        <a:t>Total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a:txBody>
                    <a:bodyPr/>
                    <a:lstStyle/>
                    <a:p>
                      <a:pPr indent="450215" algn="just">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gridSpan="2">
                  <a:txBody>
                    <a:bodyPr/>
                    <a:lstStyle/>
                    <a:p>
                      <a:pPr indent="450215" algn="r">
                        <a:lnSpc>
                          <a:spcPct val="100000"/>
                        </a:lnSpc>
                        <a:spcBef>
                          <a:spcPts val="600"/>
                        </a:spcBef>
                        <a:spcAft>
                          <a:spcPts val="0"/>
                        </a:spcAft>
                      </a:pPr>
                      <a:r>
                        <a:rPr lang="es-EC" sz="800">
                          <a:effectLst/>
                        </a:rPr>
                        <a:t>$7,38</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tc hMerge="1">
                  <a:txBody>
                    <a:bodyPr/>
                    <a:lstStyle/>
                    <a:p>
                      <a:endParaRPr lang="es-EC"/>
                    </a:p>
                  </a:txBody>
                  <a:tcPr/>
                </a:tc>
                <a:tc>
                  <a:txBody>
                    <a:bodyPr/>
                    <a:lstStyle/>
                    <a:p>
                      <a:pPr indent="450215" algn="r">
                        <a:lnSpc>
                          <a:spcPct val="100000"/>
                        </a:lnSpc>
                        <a:spcBef>
                          <a:spcPts val="600"/>
                        </a:spcBef>
                        <a:spcAft>
                          <a:spcPts val="0"/>
                        </a:spcAft>
                      </a:pPr>
                      <a:r>
                        <a:rPr lang="es-EC" sz="800" dirty="0">
                          <a:effectLst/>
                        </a:rPr>
                        <a:t>$3,53</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297" marR="36297" marT="0" marB="0" anchor="ctr"/>
                </a:tc>
                <a:extLst>
                  <a:ext uri="{0D108BD9-81ED-4DB2-BD59-A6C34878D82A}">
                    <a16:rowId xmlns="" xmlns:a16="http://schemas.microsoft.com/office/drawing/2014/main" val="3275790115"/>
                  </a:ext>
                </a:extLst>
              </a:tr>
            </a:tbl>
          </a:graphicData>
        </a:graphic>
      </p:graphicFrame>
    </p:spTree>
    <p:extLst>
      <p:ext uri="{BB962C8B-B14F-4D97-AF65-F5344CB8AC3E}">
        <p14:creationId xmlns:p14="http://schemas.microsoft.com/office/powerpoint/2010/main" val="1361510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B8601398-1809-49C8-AE7E-50E23C98482E}"/>
              </a:ext>
            </a:extLst>
          </p:cNvPr>
          <p:cNvPicPr>
            <a:picLocks noChangeAspect="1"/>
          </p:cNvPicPr>
          <p:nvPr/>
        </p:nvPicPr>
        <p:blipFill>
          <a:blip r:embed="rId2"/>
          <a:stretch>
            <a:fillRect/>
          </a:stretch>
        </p:blipFill>
        <p:spPr>
          <a:xfrm>
            <a:off x="37696" y="0"/>
            <a:ext cx="12116608" cy="6858000"/>
          </a:xfrm>
          <a:prstGeom prst="rect">
            <a:avLst/>
          </a:prstGeom>
        </p:spPr>
      </p:pic>
      <p:sp>
        <p:nvSpPr>
          <p:cNvPr id="3" name="Marcador de contenido 2">
            <a:extLst>
              <a:ext uri="{FF2B5EF4-FFF2-40B4-BE49-F238E27FC236}">
                <a16:creationId xmlns="" xmlns:a16="http://schemas.microsoft.com/office/drawing/2014/main" id="{10E5B824-36E2-4F3E-A5D8-917B50D15C13}"/>
              </a:ext>
            </a:extLst>
          </p:cNvPr>
          <p:cNvSpPr>
            <a:spLocks noGrp="1"/>
          </p:cNvSpPr>
          <p:nvPr>
            <p:ph sz="half" idx="1"/>
          </p:nvPr>
        </p:nvSpPr>
        <p:spPr>
          <a:xfrm>
            <a:off x="3505200" y="-310"/>
            <a:ext cx="5181600" cy="344369"/>
          </a:xfrm>
        </p:spPr>
        <p:txBody>
          <a:bodyPr>
            <a:normAutofit/>
          </a:bodyPr>
          <a:lstStyle/>
          <a:p>
            <a:pPr marL="0" indent="0">
              <a:buNone/>
            </a:pPr>
            <a:r>
              <a:rPr lang="es-EC" sz="1400" i="1" dirty="0"/>
              <a:t>Costo promedio por activos fijos Taller de Acuicultura- IASA I</a:t>
            </a:r>
            <a:endParaRPr lang="es-EC" sz="1400" dirty="0"/>
          </a:p>
        </p:txBody>
      </p:sp>
      <p:graphicFrame>
        <p:nvGraphicFramePr>
          <p:cNvPr id="6" name="Marcador de contenido 5">
            <a:extLst>
              <a:ext uri="{FF2B5EF4-FFF2-40B4-BE49-F238E27FC236}">
                <a16:creationId xmlns="" xmlns:a16="http://schemas.microsoft.com/office/drawing/2014/main" id="{56F782B6-3099-4F3F-AB05-F57E81596060}"/>
              </a:ext>
            </a:extLst>
          </p:cNvPr>
          <p:cNvGraphicFramePr>
            <a:graphicFrameLocks noGrp="1"/>
          </p:cNvGraphicFramePr>
          <p:nvPr>
            <p:ph sz="half" idx="2"/>
            <p:extLst>
              <p:ext uri="{D42A27DB-BD31-4B8C-83A1-F6EECF244321}">
                <p14:modId xmlns:p14="http://schemas.microsoft.com/office/powerpoint/2010/main" val="860184601"/>
              </p:ext>
            </p:extLst>
          </p:nvPr>
        </p:nvGraphicFramePr>
        <p:xfrm>
          <a:off x="2213416" y="344059"/>
          <a:ext cx="7312721" cy="5699965"/>
        </p:xfrm>
        <a:graphic>
          <a:graphicData uri="http://schemas.openxmlformats.org/drawingml/2006/table">
            <a:tbl>
              <a:tblPr firstRow="1" firstCol="1" bandRow="1">
                <a:tableStyleId>{BDBED569-4797-4DF1-A0F4-6AAB3CD982D8}</a:tableStyleId>
              </a:tblPr>
              <a:tblGrid>
                <a:gridCol w="1502217">
                  <a:extLst>
                    <a:ext uri="{9D8B030D-6E8A-4147-A177-3AD203B41FA5}">
                      <a16:colId xmlns="" xmlns:a16="http://schemas.microsoft.com/office/drawing/2014/main" val="1842930315"/>
                    </a:ext>
                  </a:extLst>
                </a:gridCol>
                <a:gridCol w="1715985">
                  <a:extLst>
                    <a:ext uri="{9D8B030D-6E8A-4147-A177-3AD203B41FA5}">
                      <a16:colId xmlns="" xmlns:a16="http://schemas.microsoft.com/office/drawing/2014/main" val="187320468"/>
                    </a:ext>
                  </a:extLst>
                </a:gridCol>
                <a:gridCol w="256524">
                  <a:extLst>
                    <a:ext uri="{9D8B030D-6E8A-4147-A177-3AD203B41FA5}">
                      <a16:colId xmlns="" xmlns:a16="http://schemas.microsoft.com/office/drawing/2014/main" val="1766971812"/>
                    </a:ext>
                  </a:extLst>
                </a:gridCol>
                <a:gridCol w="101396">
                  <a:extLst>
                    <a:ext uri="{9D8B030D-6E8A-4147-A177-3AD203B41FA5}">
                      <a16:colId xmlns="" xmlns:a16="http://schemas.microsoft.com/office/drawing/2014/main" val="739963362"/>
                    </a:ext>
                  </a:extLst>
                </a:gridCol>
                <a:gridCol w="1324752">
                  <a:extLst>
                    <a:ext uri="{9D8B030D-6E8A-4147-A177-3AD203B41FA5}">
                      <a16:colId xmlns="" xmlns:a16="http://schemas.microsoft.com/office/drawing/2014/main" val="779573348"/>
                    </a:ext>
                  </a:extLst>
                </a:gridCol>
                <a:gridCol w="1455773">
                  <a:extLst>
                    <a:ext uri="{9D8B030D-6E8A-4147-A177-3AD203B41FA5}">
                      <a16:colId xmlns="" xmlns:a16="http://schemas.microsoft.com/office/drawing/2014/main" val="1036959098"/>
                    </a:ext>
                  </a:extLst>
                </a:gridCol>
                <a:gridCol w="956074">
                  <a:extLst>
                    <a:ext uri="{9D8B030D-6E8A-4147-A177-3AD203B41FA5}">
                      <a16:colId xmlns="" xmlns:a16="http://schemas.microsoft.com/office/drawing/2014/main" val="3377097065"/>
                    </a:ext>
                  </a:extLst>
                </a:gridCol>
              </a:tblGrid>
              <a:tr h="262473">
                <a:tc>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Activo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gridSpan="3">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Descripción del ítem</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hMerge="1">
                  <a:txBody>
                    <a:bodyPr/>
                    <a:lstStyle/>
                    <a:p>
                      <a:endParaRPr lang="es-EC"/>
                    </a:p>
                  </a:txBody>
                  <a:tcPr/>
                </a:tc>
                <a:tc hMerge="1">
                  <a:txBody>
                    <a:bodyPr/>
                    <a:lstStyle/>
                    <a:p>
                      <a:endParaRPr lang="es-EC"/>
                    </a:p>
                  </a:txBody>
                  <a:tcPr/>
                </a:tc>
                <a:tc>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Costo adquisición del ítem</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900" dirty="0" err="1">
                          <a:effectLst/>
                        </a:rPr>
                        <a:t>Dep</a:t>
                      </a:r>
                      <a:r>
                        <a:rPr lang="es-EC" sz="900" dirty="0">
                          <a:effectLst/>
                        </a:rPr>
                        <a:t>. mensual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Mantenimiento mensual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1178059142"/>
                  </a:ext>
                </a:extLst>
              </a:tr>
              <a:tr h="104377">
                <a:tc rowSpan="13">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Maquinaria y equipo (10 años)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Bomba 1hp</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$610,64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$5,09</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$1,53</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2856566672"/>
                  </a:ext>
                </a:extLst>
              </a:tr>
              <a:tr h="104377">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Sistema de recirculación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dirty="0">
                          <a:effectLst/>
                        </a:rPr>
                        <a:t>$1.125,00</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$2,26</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4105068212"/>
                  </a:ext>
                </a:extLst>
              </a:tr>
              <a:tr h="104377">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Sistema de recirculación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dirty="0">
                          <a:effectLst/>
                        </a:rPr>
                        <a:t>$3.000,00</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$5,60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833818561"/>
                  </a:ext>
                </a:extLst>
              </a:tr>
              <a:tr h="104377">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Cámara de flujo laminar vertical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$3.368,49</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dirty="0">
                          <a:effectLst/>
                        </a:rPr>
                        <a:t>$9,18</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840276250"/>
                  </a:ext>
                </a:extLst>
              </a:tr>
              <a:tr h="104377">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Cámara de fotos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$362,98</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$3,02</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$0,91</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2982888849"/>
                  </a:ext>
                </a:extLst>
              </a:tr>
              <a:tr h="222949">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Sistema de seguridad por video DVR</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$241,00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$2,01</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$0,60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2745479721"/>
                  </a:ext>
                </a:extLst>
              </a:tr>
              <a:tr h="104377">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Sistema de seguridad por video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$78,50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$5,23</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$1,57</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183903241"/>
                  </a:ext>
                </a:extLst>
              </a:tr>
              <a:tr h="104377">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Cilindro de oxigeno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$392,45</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$3,27</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$0,98</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3663682668"/>
                  </a:ext>
                </a:extLst>
              </a:tr>
              <a:tr h="104377">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tabLst>
                          <a:tab pos="1228090" algn="l"/>
                        </a:tabLst>
                      </a:pPr>
                      <a:r>
                        <a:rPr lang="es-EC" sz="900" dirty="0">
                          <a:effectLst/>
                        </a:rPr>
                        <a:t>Brower 1 hp/220 v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$456,00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$3,80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$1,14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251991762"/>
                  </a:ext>
                </a:extLst>
              </a:tr>
              <a:tr h="222949">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Sistema de purificador de agua para osmosis inversa, incluye tanque</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$832,02</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$6,93</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$2,08</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1525390671"/>
                  </a:ext>
                </a:extLst>
              </a:tr>
              <a:tr h="104377">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Radio portátil elite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$565,00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$0,44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433593996"/>
                  </a:ext>
                </a:extLst>
              </a:tr>
              <a:tr h="104377">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Extintor 10lbs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$31,47</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$0,52</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$0,16</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3384897135"/>
                  </a:ext>
                </a:extLst>
              </a:tr>
              <a:tr h="104377">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$29,88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$26,44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3808532910"/>
                  </a:ext>
                </a:extLst>
              </a:tr>
              <a:tr h="104377">
                <a:tc rowSpan="3">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Muebles y enseres (10 años)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Cilindro gas domestico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$51,22</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$0,11</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3771781950"/>
                  </a:ext>
                </a:extLst>
              </a:tr>
              <a:tr h="104377">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Extintor 10lbs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$10,20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$0,09</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$0,03</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1030601737"/>
                  </a:ext>
                </a:extLst>
              </a:tr>
              <a:tr h="104377">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$0,09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$0,13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3763287061"/>
                  </a:ext>
                </a:extLst>
              </a:tr>
              <a:tr h="104377">
                <a:tc rowSpan="5">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Mobiliario y accesorios (10 años)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Tabla 4ptas metálicas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$50,89</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$0,85</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$0,25</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3825532932"/>
                  </a:ext>
                </a:extLst>
              </a:tr>
              <a:tr h="104377">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Casillero 2 puertas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$63,25</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$2,11</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$0,63</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1510560708"/>
                  </a:ext>
                </a:extLst>
              </a:tr>
              <a:tr h="104377">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Tabla 1 servicio 4ptas. Metálicas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$72,00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$1,80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$0,54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258502538"/>
                  </a:ext>
                </a:extLst>
              </a:tr>
              <a:tr h="104377">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Pizarra tiza liquida</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$97,50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$0,81</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$0,24</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2011586186"/>
                  </a:ext>
                </a:extLst>
              </a:tr>
              <a:tr h="104377">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$5,57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$1,67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1376255277"/>
                  </a:ext>
                </a:extLst>
              </a:tr>
              <a:tr h="104377">
                <a:tc rowSpan="5">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Herramienta (10 años)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Brocha de 5 pulgadas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$3,83</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$0,16</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$0,05</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2848416893"/>
                  </a:ext>
                </a:extLst>
              </a:tr>
              <a:tr h="104377">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Carretilla reforzada</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$77,52</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$0,65</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$0,19</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556501846"/>
                  </a:ext>
                </a:extLst>
              </a:tr>
              <a:tr h="104377">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Manguera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$15,95</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$6,65</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$1,99</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1285274452"/>
                  </a:ext>
                </a:extLst>
              </a:tr>
              <a:tr h="104377">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Manguera de trabajo pintura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$63,80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$0,53</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$0,16</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309739995"/>
                  </a:ext>
                </a:extLst>
              </a:tr>
              <a:tr h="132076">
                <a:tc vMerge="1">
                  <a:txBody>
                    <a:bodyPr/>
                    <a:lstStyle/>
                    <a:p>
                      <a:endParaRPr lang="es-EC"/>
                    </a:p>
                  </a:txBody>
                  <a:tcPr/>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Suman</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 $7,98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 $2,39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4107970473"/>
                  </a:ext>
                </a:extLst>
              </a:tr>
              <a:tr h="104377">
                <a:tc>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gridSpan="3">
                  <a:txBody>
                    <a:bodyPr/>
                    <a:lstStyle/>
                    <a:p>
                      <a:pPr marL="0" indent="0" algn="l">
                        <a:lnSpc>
                          <a:spcPct val="150000"/>
                        </a:lnSpc>
                        <a:spcBef>
                          <a:spcPts val="600"/>
                        </a:spcBef>
                        <a:spcAft>
                          <a:spcPts val="0"/>
                        </a:spcAft>
                        <a:buFont typeface="Arial" panose="020B0604020202020204" pitchFamily="34" charset="0"/>
                        <a:buNone/>
                      </a:pPr>
                      <a:r>
                        <a:rPr lang="es-EC" sz="900" dirty="0">
                          <a:effectLst/>
                        </a:rPr>
                        <a:t>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r">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2168585095"/>
                  </a:ext>
                </a:extLst>
              </a:tr>
              <a:tr h="104377">
                <a:tc>
                  <a:txBody>
                    <a:bodyPr/>
                    <a:lstStyle/>
                    <a:p>
                      <a:pPr marL="171450" indent="-171450">
                        <a:buFont typeface="Arial" panose="020B0604020202020204" pitchFamily="34" charset="0"/>
                        <a:buChar char="•"/>
                      </a:pPr>
                      <a:endParaRPr lang="es-EC" sz="900">
                        <a:solidFill>
                          <a:srgbClr val="000000"/>
                        </a:solidFill>
                        <a:effectLst/>
                        <a:latin typeface="Calibri" panose="020F0502020204030204" pitchFamily="34" charset="0"/>
                        <a:cs typeface="Times New Roman" panose="02020603050405020304" pitchFamily="18" charset="0"/>
                      </a:endParaRPr>
                    </a:p>
                  </a:txBody>
                  <a:tcPr marL="35572" marR="35572" marT="0" marB="0"/>
                </a:tc>
                <a:tc>
                  <a:txBody>
                    <a:bodyPr/>
                    <a:lstStyle/>
                    <a:p>
                      <a:pPr marL="0" indent="0" algn="just">
                        <a:lnSpc>
                          <a:spcPct val="150000"/>
                        </a:lnSpc>
                        <a:spcBef>
                          <a:spcPts val="600"/>
                        </a:spcBef>
                        <a:spcAft>
                          <a:spcPts val="0"/>
                        </a:spcAft>
                        <a:buFont typeface="Arial" panose="020B0604020202020204" pitchFamily="34" charset="0"/>
                        <a:buNone/>
                      </a:pPr>
                      <a:r>
                        <a:rPr lang="es-MX" sz="900" dirty="0">
                          <a:effectLst/>
                        </a:rPr>
                        <a:t>Total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a:txBody>
                    <a:bodyPr/>
                    <a:lstStyle/>
                    <a:p>
                      <a:pPr indent="450215" algn="just">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gridSpan="3">
                  <a:txBody>
                    <a:bodyPr/>
                    <a:lstStyle/>
                    <a:p>
                      <a:pPr indent="450215" algn="r">
                        <a:lnSpc>
                          <a:spcPct val="150000"/>
                        </a:lnSpc>
                        <a:spcBef>
                          <a:spcPts val="600"/>
                        </a:spcBef>
                        <a:spcAft>
                          <a:spcPts val="0"/>
                        </a:spcAft>
                      </a:pPr>
                      <a:r>
                        <a:rPr lang="es-EC" sz="900" dirty="0">
                          <a:effectLst/>
                        </a:rPr>
                        <a:t>$43,52</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tc hMerge="1">
                  <a:txBody>
                    <a:bodyPr/>
                    <a:lstStyle/>
                    <a:p>
                      <a:endParaRPr lang="es-EC"/>
                    </a:p>
                  </a:txBody>
                  <a:tcPr/>
                </a:tc>
                <a:tc hMerge="1">
                  <a:txBody>
                    <a:bodyPr/>
                    <a:lstStyle/>
                    <a:p>
                      <a:endParaRPr lang="es-EC"/>
                    </a:p>
                  </a:txBody>
                  <a:tcPr/>
                </a:tc>
                <a:tc>
                  <a:txBody>
                    <a:bodyPr/>
                    <a:lstStyle/>
                    <a:p>
                      <a:pPr indent="450215" algn="r">
                        <a:lnSpc>
                          <a:spcPct val="150000"/>
                        </a:lnSpc>
                        <a:spcBef>
                          <a:spcPts val="600"/>
                        </a:spcBef>
                        <a:spcAft>
                          <a:spcPts val="0"/>
                        </a:spcAft>
                      </a:pPr>
                      <a:r>
                        <a:rPr lang="es-EC" sz="900" dirty="0">
                          <a:effectLst/>
                        </a:rPr>
                        <a:t>$30,64</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572" marR="35572" marT="0" marB="0" anchor="ctr"/>
                </a:tc>
                <a:extLst>
                  <a:ext uri="{0D108BD9-81ED-4DB2-BD59-A6C34878D82A}">
                    <a16:rowId xmlns="" xmlns:a16="http://schemas.microsoft.com/office/drawing/2014/main" val="3376566287"/>
                  </a:ext>
                </a:extLst>
              </a:tr>
            </a:tbl>
          </a:graphicData>
        </a:graphic>
      </p:graphicFrame>
    </p:spTree>
    <p:extLst>
      <p:ext uri="{BB962C8B-B14F-4D97-AF65-F5344CB8AC3E}">
        <p14:creationId xmlns:p14="http://schemas.microsoft.com/office/powerpoint/2010/main" val="2876906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B8601398-1809-49C8-AE7E-50E23C98482E}"/>
              </a:ext>
            </a:extLst>
          </p:cNvPr>
          <p:cNvPicPr>
            <a:picLocks noChangeAspect="1"/>
          </p:cNvPicPr>
          <p:nvPr/>
        </p:nvPicPr>
        <p:blipFill>
          <a:blip r:embed="rId2"/>
          <a:stretch>
            <a:fillRect/>
          </a:stretch>
        </p:blipFill>
        <p:spPr>
          <a:xfrm>
            <a:off x="37696" y="0"/>
            <a:ext cx="12116608" cy="6858000"/>
          </a:xfrm>
          <a:prstGeom prst="rect">
            <a:avLst/>
          </a:prstGeom>
        </p:spPr>
      </p:pic>
      <p:sp>
        <p:nvSpPr>
          <p:cNvPr id="3" name="Marcador de contenido 2">
            <a:extLst>
              <a:ext uri="{FF2B5EF4-FFF2-40B4-BE49-F238E27FC236}">
                <a16:creationId xmlns="" xmlns:a16="http://schemas.microsoft.com/office/drawing/2014/main" id="{10E5B824-36E2-4F3E-A5D8-917B50D15C13}"/>
              </a:ext>
            </a:extLst>
          </p:cNvPr>
          <p:cNvSpPr>
            <a:spLocks noGrp="1"/>
          </p:cNvSpPr>
          <p:nvPr>
            <p:ph sz="half" idx="1"/>
          </p:nvPr>
        </p:nvSpPr>
        <p:spPr>
          <a:xfrm>
            <a:off x="3281149" y="839811"/>
            <a:ext cx="5181600" cy="453551"/>
          </a:xfrm>
        </p:spPr>
        <p:txBody>
          <a:bodyPr/>
          <a:lstStyle/>
          <a:p>
            <a:pPr marL="0" indent="0">
              <a:buNone/>
            </a:pPr>
            <a:r>
              <a:rPr lang="es-EC" sz="1400" i="1" dirty="0"/>
              <a:t>Costo promedio por activos fijos Taller de floricultura- IASA I</a:t>
            </a:r>
            <a:endParaRPr lang="es-EC" sz="1400" b="1" dirty="0"/>
          </a:p>
          <a:p>
            <a:endParaRPr lang="es-EC" dirty="0"/>
          </a:p>
        </p:txBody>
      </p:sp>
      <p:graphicFrame>
        <p:nvGraphicFramePr>
          <p:cNvPr id="6" name="Marcador de contenido 5">
            <a:extLst>
              <a:ext uri="{FF2B5EF4-FFF2-40B4-BE49-F238E27FC236}">
                <a16:creationId xmlns="" xmlns:a16="http://schemas.microsoft.com/office/drawing/2014/main" id="{4088D5DD-9F9C-4B91-B51B-1B7E5E9F92B4}"/>
              </a:ext>
            </a:extLst>
          </p:cNvPr>
          <p:cNvGraphicFramePr>
            <a:graphicFrameLocks noGrp="1"/>
          </p:cNvGraphicFramePr>
          <p:nvPr>
            <p:ph sz="half" idx="2"/>
            <p:extLst>
              <p:ext uri="{D42A27DB-BD31-4B8C-83A1-F6EECF244321}">
                <p14:modId xmlns:p14="http://schemas.microsoft.com/office/powerpoint/2010/main" val="1434778257"/>
              </p:ext>
            </p:extLst>
          </p:nvPr>
        </p:nvGraphicFramePr>
        <p:xfrm>
          <a:off x="2191630" y="1293362"/>
          <a:ext cx="6952370" cy="3497000"/>
        </p:xfrm>
        <a:graphic>
          <a:graphicData uri="http://schemas.openxmlformats.org/drawingml/2006/table">
            <a:tbl>
              <a:tblPr firstRow="1" firstCol="1" bandRow="1">
                <a:tableStyleId>{BDBED569-4797-4DF1-A0F4-6AAB3CD982D8}</a:tableStyleId>
              </a:tblPr>
              <a:tblGrid>
                <a:gridCol w="1020461">
                  <a:extLst>
                    <a:ext uri="{9D8B030D-6E8A-4147-A177-3AD203B41FA5}">
                      <a16:colId xmlns="" xmlns:a16="http://schemas.microsoft.com/office/drawing/2014/main" val="1613884571"/>
                    </a:ext>
                  </a:extLst>
                </a:gridCol>
                <a:gridCol w="1630514">
                  <a:extLst>
                    <a:ext uri="{9D8B030D-6E8A-4147-A177-3AD203B41FA5}">
                      <a16:colId xmlns="" xmlns:a16="http://schemas.microsoft.com/office/drawing/2014/main" val="194649313"/>
                    </a:ext>
                  </a:extLst>
                </a:gridCol>
                <a:gridCol w="1355297">
                  <a:extLst>
                    <a:ext uri="{9D8B030D-6E8A-4147-A177-3AD203B41FA5}">
                      <a16:colId xmlns="" xmlns:a16="http://schemas.microsoft.com/office/drawing/2014/main" val="216771171"/>
                    </a:ext>
                  </a:extLst>
                </a:gridCol>
                <a:gridCol w="1473049">
                  <a:extLst>
                    <a:ext uri="{9D8B030D-6E8A-4147-A177-3AD203B41FA5}">
                      <a16:colId xmlns="" xmlns:a16="http://schemas.microsoft.com/office/drawing/2014/main" val="1770386784"/>
                    </a:ext>
                  </a:extLst>
                </a:gridCol>
                <a:gridCol w="1473049">
                  <a:extLst>
                    <a:ext uri="{9D8B030D-6E8A-4147-A177-3AD203B41FA5}">
                      <a16:colId xmlns="" xmlns:a16="http://schemas.microsoft.com/office/drawing/2014/main" val="2371334549"/>
                    </a:ext>
                  </a:extLst>
                </a:gridCol>
              </a:tblGrid>
              <a:tr h="333863">
                <a:tc>
                  <a:txBody>
                    <a:bodyPr/>
                    <a:lstStyle/>
                    <a:p>
                      <a:pPr marL="0" indent="0" algn="ctr">
                        <a:lnSpc>
                          <a:spcPct val="100000"/>
                        </a:lnSpc>
                        <a:spcBef>
                          <a:spcPts val="600"/>
                        </a:spcBef>
                        <a:spcAft>
                          <a:spcPts val="0"/>
                        </a:spcAft>
                        <a:buFont typeface="Arial" panose="020B0604020202020204" pitchFamily="34" charset="0"/>
                        <a:buNone/>
                      </a:pPr>
                      <a:r>
                        <a:rPr lang="es-EC" sz="1050" dirty="0">
                          <a:effectLst/>
                        </a:rPr>
                        <a:t>Activo</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tc>
                <a:tc>
                  <a:txBody>
                    <a:bodyPr/>
                    <a:lstStyle/>
                    <a:p>
                      <a:r>
                        <a:rPr lang="es-EC" sz="1050" dirty="0">
                          <a:effectLst/>
                        </a:rPr>
                        <a:t>Descripción del ítem</a:t>
                      </a:r>
                      <a:endParaRPr lang="es-EC" dirty="0"/>
                    </a:p>
                  </a:txBody>
                  <a:tcPr marL="37970" marR="37970"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050" dirty="0">
                          <a:effectLst/>
                        </a:rPr>
                        <a:t>Costo adquisición del ítem</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050" dirty="0" err="1">
                          <a:effectLst/>
                        </a:rPr>
                        <a:t>Dep</a:t>
                      </a:r>
                      <a:r>
                        <a:rPr lang="es-EC" sz="1050" dirty="0">
                          <a:effectLst/>
                        </a:rPr>
                        <a:t>. mensual</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050" dirty="0">
                          <a:effectLst/>
                        </a:rPr>
                        <a:t>Mantenimiento mensual</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extLst>
                  <a:ext uri="{0D108BD9-81ED-4DB2-BD59-A6C34878D82A}">
                    <a16:rowId xmlns="" xmlns:a16="http://schemas.microsoft.com/office/drawing/2014/main" val="3302858391"/>
                  </a:ext>
                </a:extLst>
              </a:tr>
              <a:tr h="166931">
                <a:tc rowSpan="9">
                  <a:txBody>
                    <a:bodyPr/>
                    <a:lstStyle/>
                    <a:p>
                      <a:pPr marL="0" indent="0" algn="ctr">
                        <a:lnSpc>
                          <a:spcPct val="100000"/>
                        </a:lnSpc>
                        <a:spcBef>
                          <a:spcPts val="600"/>
                        </a:spcBef>
                        <a:spcAft>
                          <a:spcPts val="0"/>
                        </a:spcAft>
                        <a:buFont typeface="Arial" panose="020B0604020202020204" pitchFamily="34" charset="0"/>
                        <a:buNone/>
                      </a:pPr>
                      <a:r>
                        <a:rPr lang="es-EC" sz="1050" dirty="0">
                          <a:effectLst/>
                        </a:rPr>
                        <a:t>Maquinaria y equipo (10 años)</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tc>
                <a:tc>
                  <a:txBody>
                    <a:bodyPr/>
                    <a:lstStyle/>
                    <a:p>
                      <a:pPr marL="0" indent="0" algn="l">
                        <a:lnSpc>
                          <a:spcPct val="100000"/>
                        </a:lnSpc>
                        <a:spcBef>
                          <a:spcPts val="600"/>
                        </a:spcBef>
                        <a:spcAft>
                          <a:spcPts val="0"/>
                        </a:spcAft>
                        <a:buFont typeface="Arial" panose="020B0604020202020204" pitchFamily="34" charset="0"/>
                        <a:buNone/>
                      </a:pPr>
                      <a:r>
                        <a:rPr lang="es-EC" sz="1050" dirty="0">
                          <a:effectLst/>
                        </a:rPr>
                        <a:t>Balanza pedestal</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$58,86</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dirty="0">
                          <a:effectLst/>
                        </a:rPr>
                        <a:t>$0,49</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dirty="0">
                          <a:effectLst/>
                        </a:rPr>
                        <a:t>$0,15</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extLst>
                  <a:ext uri="{0D108BD9-81ED-4DB2-BD59-A6C34878D82A}">
                    <a16:rowId xmlns="" xmlns:a16="http://schemas.microsoft.com/office/drawing/2014/main" val="2090192"/>
                  </a:ext>
                </a:extLst>
              </a:tr>
              <a:tr h="333863">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50" dirty="0">
                          <a:effectLst/>
                        </a:rPr>
                        <a:t>Hidrómetro-sistema de bombas</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$562,86</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$4,69</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$1,41</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extLst>
                  <a:ext uri="{0D108BD9-81ED-4DB2-BD59-A6C34878D82A}">
                    <a16:rowId xmlns="" xmlns:a16="http://schemas.microsoft.com/office/drawing/2014/main" val="3263396699"/>
                  </a:ext>
                </a:extLst>
              </a:tr>
              <a:tr h="24825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50" dirty="0">
                          <a:effectLst/>
                        </a:rPr>
                        <a:t>Bomba de fumigación</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$180,53</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$1,50</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$0,45</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extLst>
                  <a:ext uri="{0D108BD9-81ED-4DB2-BD59-A6C34878D82A}">
                    <a16:rowId xmlns="" xmlns:a16="http://schemas.microsoft.com/office/drawing/2014/main" val="3212403621"/>
                  </a:ext>
                </a:extLst>
              </a:tr>
              <a:tr h="16693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50" dirty="0">
                          <a:effectLst/>
                        </a:rPr>
                        <a:t>Bomba a motor</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$504,75</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$4,21</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$1,26</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extLst>
                  <a:ext uri="{0D108BD9-81ED-4DB2-BD59-A6C34878D82A}">
                    <a16:rowId xmlns="" xmlns:a16="http://schemas.microsoft.com/office/drawing/2014/main" val="3880215443"/>
                  </a:ext>
                </a:extLst>
              </a:tr>
              <a:tr h="16693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50" dirty="0">
                          <a:effectLst/>
                        </a:rPr>
                        <a:t>Cuarto frio</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$6.499,00</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$54,16</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$16,25</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extLst>
                  <a:ext uri="{0D108BD9-81ED-4DB2-BD59-A6C34878D82A}">
                    <a16:rowId xmlns="" xmlns:a16="http://schemas.microsoft.com/office/drawing/2014/main" val="2420675777"/>
                  </a:ext>
                </a:extLst>
              </a:tr>
              <a:tr h="333863">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50" dirty="0">
                          <a:effectLst/>
                        </a:rPr>
                        <a:t>Unidad de inyección de fertilización</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$4.750,00</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$39,58</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$11,88</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extLst>
                  <a:ext uri="{0D108BD9-81ED-4DB2-BD59-A6C34878D82A}">
                    <a16:rowId xmlns="" xmlns:a16="http://schemas.microsoft.com/office/drawing/2014/main" val="3928422043"/>
                  </a:ext>
                </a:extLst>
              </a:tr>
              <a:tr h="24825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50" dirty="0">
                          <a:effectLst/>
                        </a:rPr>
                        <a:t>Extintor de 20 libras</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dirty="0">
                          <a:effectLst/>
                        </a:rPr>
                        <a:t>$210,00</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$1,75</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$0,53</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extLst>
                  <a:ext uri="{0D108BD9-81ED-4DB2-BD59-A6C34878D82A}">
                    <a16:rowId xmlns="" xmlns:a16="http://schemas.microsoft.com/office/drawing/2014/main" val="789347025"/>
                  </a:ext>
                </a:extLst>
              </a:tr>
              <a:tr h="24825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50" dirty="0">
                          <a:effectLst/>
                        </a:rPr>
                        <a:t>Balanza mecánica</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$58,50</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$0,49</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$0,15</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extLst>
                  <a:ext uri="{0D108BD9-81ED-4DB2-BD59-A6C34878D82A}">
                    <a16:rowId xmlns="" xmlns:a16="http://schemas.microsoft.com/office/drawing/2014/main" val="2166813059"/>
                  </a:ext>
                </a:extLst>
              </a:tr>
              <a:tr h="16693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50" dirty="0">
                          <a:effectLst/>
                        </a:rPr>
                        <a:t>Suman</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 </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$106,87 </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$32,06 </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extLst>
                  <a:ext uri="{0D108BD9-81ED-4DB2-BD59-A6C34878D82A}">
                    <a16:rowId xmlns="" xmlns:a16="http://schemas.microsoft.com/office/drawing/2014/main" val="3528556203"/>
                  </a:ext>
                </a:extLst>
              </a:tr>
              <a:tr h="248258">
                <a:tc rowSpan="4">
                  <a:txBody>
                    <a:bodyPr/>
                    <a:lstStyle/>
                    <a:p>
                      <a:pPr marL="0" indent="0" algn="ctr">
                        <a:lnSpc>
                          <a:spcPct val="100000"/>
                        </a:lnSpc>
                        <a:spcBef>
                          <a:spcPts val="600"/>
                        </a:spcBef>
                        <a:spcAft>
                          <a:spcPts val="0"/>
                        </a:spcAft>
                        <a:buFont typeface="Arial" panose="020B0604020202020204" pitchFamily="34" charset="0"/>
                        <a:buNone/>
                      </a:pPr>
                      <a:r>
                        <a:rPr lang="es-EC" sz="1050" dirty="0">
                          <a:effectLst/>
                        </a:rPr>
                        <a:t>Herramienta (10 años)</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tc>
                <a:tc>
                  <a:txBody>
                    <a:bodyPr/>
                    <a:lstStyle/>
                    <a:p>
                      <a:pPr marL="0" indent="0" algn="l">
                        <a:lnSpc>
                          <a:spcPct val="100000"/>
                        </a:lnSpc>
                        <a:spcBef>
                          <a:spcPts val="600"/>
                        </a:spcBef>
                        <a:spcAft>
                          <a:spcPts val="0"/>
                        </a:spcAft>
                        <a:buFont typeface="Arial" panose="020B0604020202020204" pitchFamily="34" charset="0"/>
                        <a:buNone/>
                      </a:pPr>
                      <a:r>
                        <a:rPr lang="es-EC" sz="1050" dirty="0">
                          <a:effectLst/>
                        </a:rPr>
                        <a:t>Carretilla reforzada</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$68,00</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$0</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$0,21</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extLst>
                  <a:ext uri="{0D108BD9-81ED-4DB2-BD59-A6C34878D82A}">
                    <a16:rowId xmlns="" xmlns:a16="http://schemas.microsoft.com/office/drawing/2014/main" val="3325348290"/>
                  </a:ext>
                </a:extLst>
              </a:tr>
              <a:tr h="16693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50" dirty="0">
                          <a:effectLst/>
                        </a:rPr>
                        <a:t>Tijera de podar</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$43,00</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$0</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$0,10</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extLst>
                  <a:ext uri="{0D108BD9-81ED-4DB2-BD59-A6C34878D82A}">
                    <a16:rowId xmlns="" xmlns:a16="http://schemas.microsoft.com/office/drawing/2014/main" val="3577183958"/>
                  </a:ext>
                </a:extLst>
              </a:tr>
              <a:tr h="16693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50" dirty="0">
                          <a:effectLst/>
                        </a:rPr>
                        <a:t>Tijera de podar</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$43,50</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$0</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$0,32</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extLst>
                  <a:ext uri="{0D108BD9-81ED-4DB2-BD59-A6C34878D82A}">
                    <a16:rowId xmlns="" xmlns:a16="http://schemas.microsoft.com/office/drawing/2014/main" val="4225136786"/>
                  </a:ext>
                </a:extLst>
              </a:tr>
              <a:tr h="16693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050" dirty="0">
                          <a:effectLst/>
                        </a:rPr>
                        <a:t>Suman</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 </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 $0   </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 $0,63 </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extLst>
                  <a:ext uri="{0D108BD9-81ED-4DB2-BD59-A6C34878D82A}">
                    <a16:rowId xmlns="" xmlns:a16="http://schemas.microsoft.com/office/drawing/2014/main" val="1759154999"/>
                  </a:ext>
                </a:extLst>
              </a:tr>
              <a:tr h="166931">
                <a:tc>
                  <a:txBody>
                    <a:bodyPr/>
                    <a:lstStyle/>
                    <a:p>
                      <a:pPr marL="0" indent="0" algn="l">
                        <a:lnSpc>
                          <a:spcPct val="100000"/>
                        </a:lnSpc>
                        <a:spcBef>
                          <a:spcPts val="600"/>
                        </a:spcBef>
                        <a:spcAft>
                          <a:spcPts val="0"/>
                        </a:spcAft>
                        <a:buFont typeface="Arial" panose="020B0604020202020204" pitchFamily="34" charset="0"/>
                        <a:buNone/>
                      </a:pPr>
                      <a:r>
                        <a:rPr lang="es-EC" sz="1050" dirty="0">
                          <a:effectLst/>
                        </a:rPr>
                        <a:t> </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tc>
                <a:tc>
                  <a:txBody>
                    <a:bodyPr/>
                    <a:lstStyle/>
                    <a:p>
                      <a:r>
                        <a:rPr lang="es-EC" sz="1050">
                          <a:effectLst/>
                        </a:rPr>
                        <a:t> </a:t>
                      </a:r>
                      <a:endParaRPr lang="es-EC" sz="1050"/>
                    </a:p>
                  </a:txBody>
                  <a:tcPr marL="37970" marR="37970" marT="0" marB="0" anchor="ctr"/>
                </a:tc>
                <a:tc>
                  <a:txBody>
                    <a:bodyPr/>
                    <a:lstStyle/>
                    <a:p>
                      <a:pPr indent="450215" algn="r">
                        <a:lnSpc>
                          <a:spcPct val="100000"/>
                        </a:lnSpc>
                        <a:spcBef>
                          <a:spcPts val="600"/>
                        </a:spcBef>
                        <a:spcAft>
                          <a:spcPts val="0"/>
                        </a:spcAft>
                      </a:pPr>
                      <a:r>
                        <a:rPr lang="es-EC" sz="1050">
                          <a:effectLst/>
                        </a:rPr>
                        <a:t> </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 </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tc>
                  <a:txBody>
                    <a:bodyPr/>
                    <a:lstStyle/>
                    <a:p>
                      <a:pPr indent="450215" algn="r">
                        <a:lnSpc>
                          <a:spcPct val="100000"/>
                        </a:lnSpc>
                        <a:spcBef>
                          <a:spcPts val="600"/>
                        </a:spcBef>
                        <a:spcAft>
                          <a:spcPts val="0"/>
                        </a:spcAft>
                      </a:pPr>
                      <a:r>
                        <a:rPr lang="es-EC" sz="1050">
                          <a:effectLst/>
                        </a:rPr>
                        <a:t> </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nchor="ctr"/>
                </a:tc>
                <a:extLst>
                  <a:ext uri="{0D108BD9-81ED-4DB2-BD59-A6C34878D82A}">
                    <a16:rowId xmlns="" xmlns:a16="http://schemas.microsoft.com/office/drawing/2014/main" val="3353645779"/>
                  </a:ext>
                </a:extLst>
              </a:tr>
              <a:tr h="166931">
                <a:tc>
                  <a:txBody>
                    <a:bodyPr/>
                    <a:lstStyle/>
                    <a:p>
                      <a:pPr marL="0" indent="0" algn="l">
                        <a:lnSpc>
                          <a:spcPct val="100000"/>
                        </a:lnSpc>
                        <a:spcBef>
                          <a:spcPts val="600"/>
                        </a:spcBef>
                        <a:spcAft>
                          <a:spcPts val="0"/>
                        </a:spcAft>
                        <a:buFont typeface="Arial" panose="020B0604020202020204" pitchFamily="34" charset="0"/>
                        <a:buNone/>
                      </a:pPr>
                      <a:r>
                        <a:rPr lang="es-EC" sz="1050" dirty="0">
                          <a:effectLst/>
                        </a:rPr>
                        <a:t> </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tc>
                <a:tc gridSpan="2">
                  <a:txBody>
                    <a:bodyPr/>
                    <a:lstStyle/>
                    <a:p>
                      <a:r>
                        <a:rPr lang="es-MX" sz="1050" dirty="0">
                          <a:effectLst/>
                        </a:rPr>
                        <a:t>Total</a:t>
                      </a:r>
                      <a:endParaRPr lang="es-EC" sz="1050" dirty="0"/>
                    </a:p>
                  </a:txBody>
                  <a:tcPr marL="37970" marR="37970" marT="0" marB="0" anchor="ctr"/>
                </a:tc>
                <a:tc hMerge="1">
                  <a:txBody>
                    <a:bodyPr/>
                    <a:lstStyle/>
                    <a:p>
                      <a:endParaRPr lang="es-EC"/>
                    </a:p>
                  </a:txBody>
                  <a:tcPr/>
                </a:tc>
                <a:tc>
                  <a:txBody>
                    <a:bodyPr/>
                    <a:lstStyle/>
                    <a:p>
                      <a:pPr indent="450215" algn="just">
                        <a:lnSpc>
                          <a:spcPct val="100000"/>
                        </a:lnSpc>
                        <a:spcBef>
                          <a:spcPts val="600"/>
                        </a:spcBef>
                        <a:spcAft>
                          <a:spcPts val="0"/>
                        </a:spcAft>
                      </a:pPr>
                      <a:r>
                        <a:rPr lang="es-EC" sz="1050">
                          <a:effectLst/>
                        </a:rPr>
                        <a:t>     $ 106,87</a:t>
                      </a:r>
                      <a:endParaRPr lang="es-EC" sz="10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tc>
                <a:tc>
                  <a:txBody>
                    <a:bodyPr/>
                    <a:lstStyle/>
                    <a:p>
                      <a:pPr indent="450215" algn="r">
                        <a:lnSpc>
                          <a:spcPct val="100000"/>
                        </a:lnSpc>
                        <a:spcBef>
                          <a:spcPts val="600"/>
                        </a:spcBef>
                        <a:spcAft>
                          <a:spcPts val="0"/>
                        </a:spcAft>
                      </a:pPr>
                      <a:r>
                        <a:rPr lang="es-EC" sz="1050" dirty="0">
                          <a:effectLst/>
                        </a:rPr>
                        <a:t>         $32.69</a:t>
                      </a:r>
                      <a:endParaRPr lang="es-EC"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970" marR="37970" marT="0" marB="0"/>
                </a:tc>
                <a:extLst>
                  <a:ext uri="{0D108BD9-81ED-4DB2-BD59-A6C34878D82A}">
                    <a16:rowId xmlns="" xmlns:a16="http://schemas.microsoft.com/office/drawing/2014/main" val="3923784561"/>
                  </a:ext>
                </a:extLst>
              </a:tr>
            </a:tbl>
          </a:graphicData>
        </a:graphic>
      </p:graphicFrame>
    </p:spTree>
    <p:extLst>
      <p:ext uri="{BB962C8B-B14F-4D97-AF65-F5344CB8AC3E}">
        <p14:creationId xmlns:p14="http://schemas.microsoft.com/office/powerpoint/2010/main" val="2987867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33E5A5B9-50A4-4368-B237-A52617D650AA}"/>
              </a:ext>
            </a:extLst>
          </p:cNvPr>
          <p:cNvPicPr>
            <a:picLocks noChangeAspect="1"/>
          </p:cNvPicPr>
          <p:nvPr/>
        </p:nvPicPr>
        <p:blipFill rotWithShape="1">
          <a:blip r:embed="rId3"/>
          <a:srcRect l="22066" t="65515" r="20651" b="23659"/>
          <a:stretch/>
        </p:blipFill>
        <p:spPr>
          <a:xfrm>
            <a:off x="0" y="6042992"/>
            <a:ext cx="12191999" cy="854764"/>
          </a:xfrm>
          <a:prstGeom prst="rect">
            <a:avLst/>
          </a:prstGeom>
        </p:spPr>
      </p:pic>
      <p:pic>
        <p:nvPicPr>
          <p:cNvPr id="5" name="Imagen 4">
            <a:extLst>
              <a:ext uri="{FF2B5EF4-FFF2-40B4-BE49-F238E27FC236}">
                <a16:creationId xmlns="" xmlns:a16="http://schemas.microsoft.com/office/drawing/2014/main" id="{C8EA2C36-4A14-47E8-97E9-C96BCFC92CAC}"/>
              </a:ext>
            </a:extLst>
          </p:cNvPr>
          <p:cNvPicPr>
            <a:picLocks noChangeAspect="1"/>
          </p:cNvPicPr>
          <p:nvPr/>
        </p:nvPicPr>
        <p:blipFill rotWithShape="1">
          <a:blip r:embed="rId4"/>
          <a:srcRect l="21956" t="17955" r="19783" b="67932"/>
          <a:stretch/>
        </p:blipFill>
        <p:spPr>
          <a:xfrm>
            <a:off x="0" y="1"/>
            <a:ext cx="12191999" cy="1027906"/>
          </a:xfrm>
          <a:prstGeom prst="rect">
            <a:avLst/>
          </a:prstGeom>
        </p:spPr>
      </p:pic>
      <p:sp>
        <p:nvSpPr>
          <p:cNvPr id="7" name="Subtítulo 6">
            <a:extLst>
              <a:ext uri="{FF2B5EF4-FFF2-40B4-BE49-F238E27FC236}">
                <a16:creationId xmlns="" xmlns:a16="http://schemas.microsoft.com/office/drawing/2014/main" id="{71FE36D3-F378-46A2-87AB-C44E54B7FC4A}"/>
              </a:ext>
            </a:extLst>
          </p:cNvPr>
          <p:cNvSpPr>
            <a:spLocks noGrp="1"/>
          </p:cNvSpPr>
          <p:nvPr>
            <p:ph type="subTitle" idx="1"/>
          </p:nvPr>
        </p:nvSpPr>
        <p:spPr>
          <a:xfrm>
            <a:off x="3559547" y="1328988"/>
            <a:ext cx="4464148" cy="1655762"/>
          </a:xfrm>
        </p:spPr>
        <p:txBody>
          <a:bodyPr>
            <a:normAutofit/>
          </a:bodyPr>
          <a:lstStyle/>
          <a:p>
            <a:r>
              <a:rPr lang="es-EC" sz="3600" dirty="0">
                <a:latin typeface="+mj-lt"/>
                <a:cs typeface="Arial" panose="020B0604020202020204" pitchFamily="34" charset="0"/>
              </a:rPr>
              <a:t>Planteamiento y justificación </a:t>
            </a:r>
            <a:r>
              <a:rPr lang="es-EC" sz="3600" dirty="0">
                <a:latin typeface="+mj-lt"/>
                <a:cs typeface="Times New Roman" panose="02020603050405020304" pitchFamily="18" charset="0"/>
              </a:rPr>
              <a:t>del tema</a:t>
            </a:r>
          </a:p>
          <a:p>
            <a:endParaRPr lang="es-EC" sz="4000" dirty="0">
              <a:latin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 xmlns:a16="http://schemas.microsoft.com/office/drawing/2014/main" id="{AB823273-45FE-4909-9FB4-215C4E802F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552" y="3402619"/>
            <a:ext cx="1921623" cy="1441217"/>
          </a:xfrm>
          <a:prstGeom prst="rect">
            <a:avLst/>
          </a:prstGeom>
          <a:ln>
            <a:noFill/>
          </a:ln>
          <a:effectLst>
            <a:softEdge rad="112500"/>
          </a:effectLst>
        </p:spPr>
      </p:pic>
      <p:pic>
        <p:nvPicPr>
          <p:cNvPr id="2" name="Imagen 1">
            <a:extLst>
              <a:ext uri="{FF2B5EF4-FFF2-40B4-BE49-F238E27FC236}">
                <a16:creationId xmlns="" xmlns:a16="http://schemas.microsoft.com/office/drawing/2014/main" id="{35D0855D-717D-4317-91EE-BD9D4BF55A39}"/>
              </a:ext>
            </a:extLst>
          </p:cNvPr>
          <p:cNvPicPr>
            <a:picLocks noChangeAspect="1"/>
          </p:cNvPicPr>
          <p:nvPr/>
        </p:nvPicPr>
        <p:blipFill>
          <a:blip r:embed="rId6"/>
          <a:stretch>
            <a:fillRect/>
          </a:stretch>
        </p:blipFill>
        <p:spPr>
          <a:xfrm>
            <a:off x="1449088" y="1890475"/>
            <a:ext cx="1951649" cy="1101738"/>
          </a:xfrm>
          <a:prstGeom prst="rect">
            <a:avLst/>
          </a:prstGeom>
          <a:ln>
            <a:noFill/>
          </a:ln>
          <a:effectLst>
            <a:softEdge rad="112500"/>
          </a:effectLst>
        </p:spPr>
      </p:pic>
      <p:pic>
        <p:nvPicPr>
          <p:cNvPr id="9" name="Imagen 8">
            <a:extLst>
              <a:ext uri="{FF2B5EF4-FFF2-40B4-BE49-F238E27FC236}">
                <a16:creationId xmlns="" xmlns:a16="http://schemas.microsoft.com/office/drawing/2014/main" id="{6E5C4119-5633-4912-815D-25685A7902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80" y="609637"/>
            <a:ext cx="1675045" cy="1256284"/>
          </a:xfrm>
          <a:prstGeom prst="rect">
            <a:avLst/>
          </a:prstGeom>
          <a:ln>
            <a:noFill/>
          </a:ln>
          <a:effectLst>
            <a:softEdge rad="112500"/>
          </a:effectLst>
        </p:spPr>
      </p:pic>
      <p:pic>
        <p:nvPicPr>
          <p:cNvPr id="11" name="Imagen 10">
            <a:extLst>
              <a:ext uri="{FF2B5EF4-FFF2-40B4-BE49-F238E27FC236}">
                <a16:creationId xmlns="" xmlns:a16="http://schemas.microsoft.com/office/drawing/2014/main" id="{B42613C7-DBB7-4BF7-8639-FBB97A7AAA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6192" y="4981757"/>
            <a:ext cx="1740816" cy="1299722"/>
          </a:xfrm>
          <a:prstGeom prst="rect">
            <a:avLst/>
          </a:prstGeom>
          <a:ln>
            <a:noFill/>
          </a:ln>
          <a:effectLst>
            <a:outerShdw blurRad="292100" dist="139700" dir="2700000" algn="tl" rotWithShape="0">
              <a:srgbClr val="333333">
                <a:alpha val="65000"/>
              </a:srgbClr>
            </a:outerShdw>
          </a:effectLst>
        </p:spPr>
      </p:pic>
      <p:cxnSp>
        <p:nvCxnSpPr>
          <p:cNvPr id="19" name="Conector recto de flecha 18">
            <a:extLst>
              <a:ext uri="{FF2B5EF4-FFF2-40B4-BE49-F238E27FC236}">
                <a16:creationId xmlns="" xmlns:a16="http://schemas.microsoft.com/office/drawing/2014/main" id="{057EDF97-4881-49B4-BFDC-46D7650090FA}"/>
              </a:ext>
            </a:extLst>
          </p:cNvPr>
          <p:cNvCxnSpPr>
            <a:cxnSpLocks/>
          </p:cNvCxnSpPr>
          <p:nvPr/>
        </p:nvCxnSpPr>
        <p:spPr>
          <a:xfrm>
            <a:off x="3957878" y="4764077"/>
            <a:ext cx="890533" cy="0"/>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pic>
        <p:nvPicPr>
          <p:cNvPr id="3" name="Imagen 2">
            <a:extLst>
              <a:ext uri="{FF2B5EF4-FFF2-40B4-BE49-F238E27FC236}">
                <a16:creationId xmlns="" xmlns:a16="http://schemas.microsoft.com/office/drawing/2014/main" id="{399CB393-3E82-41DA-97DC-FEDFA9A04C0E}"/>
              </a:ext>
            </a:extLst>
          </p:cNvPr>
          <p:cNvPicPr>
            <a:picLocks noChangeAspect="1"/>
          </p:cNvPicPr>
          <p:nvPr/>
        </p:nvPicPr>
        <p:blipFill>
          <a:blip r:embed="rId9"/>
          <a:stretch>
            <a:fillRect/>
          </a:stretch>
        </p:blipFill>
        <p:spPr>
          <a:xfrm>
            <a:off x="9196766" y="3840448"/>
            <a:ext cx="2402205" cy="1941176"/>
          </a:xfrm>
          <a:prstGeom prst="rect">
            <a:avLst/>
          </a:prstGeom>
        </p:spPr>
      </p:pic>
      <p:cxnSp>
        <p:nvCxnSpPr>
          <p:cNvPr id="13" name="Conector recto de flecha 12">
            <a:extLst>
              <a:ext uri="{FF2B5EF4-FFF2-40B4-BE49-F238E27FC236}">
                <a16:creationId xmlns="" xmlns:a16="http://schemas.microsoft.com/office/drawing/2014/main" id="{AFD8076F-695B-451B-A478-CFAB2A0B19A3}"/>
              </a:ext>
            </a:extLst>
          </p:cNvPr>
          <p:cNvCxnSpPr>
            <a:cxnSpLocks/>
          </p:cNvCxnSpPr>
          <p:nvPr/>
        </p:nvCxnSpPr>
        <p:spPr>
          <a:xfrm>
            <a:off x="7831806" y="4740178"/>
            <a:ext cx="890533" cy="0"/>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cxnSp>
        <p:nvCxnSpPr>
          <p:cNvPr id="14" name="Conector recto de flecha 13">
            <a:extLst>
              <a:ext uri="{FF2B5EF4-FFF2-40B4-BE49-F238E27FC236}">
                <a16:creationId xmlns="" xmlns:a16="http://schemas.microsoft.com/office/drawing/2014/main" id="{EE820F24-DF30-487B-975F-FFCF766038E7}"/>
              </a:ext>
            </a:extLst>
          </p:cNvPr>
          <p:cNvCxnSpPr>
            <a:cxnSpLocks/>
          </p:cNvCxnSpPr>
          <p:nvPr/>
        </p:nvCxnSpPr>
        <p:spPr>
          <a:xfrm flipV="1">
            <a:off x="10292965" y="2850601"/>
            <a:ext cx="0" cy="761279"/>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cxnSp>
        <p:nvCxnSpPr>
          <p:cNvPr id="16" name="Conector recto de flecha 15">
            <a:extLst>
              <a:ext uri="{FF2B5EF4-FFF2-40B4-BE49-F238E27FC236}">
                <a16:creationId xmlns="" xmlns:a16="http://schemas.microsoft.com/office/drawing/2014/main" id="{CBFAB638-7CB3-4EBD-97E4-8E7D5D6CFDFD}"/>
              </a:ext>
            </a:extLst>
          </p:cNvPr>
          <p:cNvCxnSpPr>
            <a:cxnSpLocks/>
          </p:cNvCxnSpPr>
          <p:nvPr/>
        </p:nvCxnSpPr>
        <p:spPr>
          <a:xfrm>
            <a:off x="1588606" y="2955324"/>
            <a:ext cx="0" cy="917927"/>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pic>
        <p:nvPicPr>
          <p:cNvPr id="8" name="Imagen 7">
            <a:extLst>
              <a:ext uri="{FF2B5EF4-FFF2-40B4-BE49-F238E27FC236}">
                <a16:creationId xmlns="" xmlns:a16="http://schemas.microsoft.com/office/drawing/2014/main" id="{3A773FB1-1DEA-44E5-A65D-145463E2E56A}"/>
              </a:ext>
            </a:extLst>
          </p:cNvPr>
          <p:cNvPicPr>
            <a:picLocks noChangeAspect="1"/>
          </p:cNvPicPr>
          <p:nvPr/>
        </p:nvPicPr>
        <p:blipFill>
          <a:blip r:embed="rId10"/>
          <a:stretch>
            <a:fillRect/>
          </a:stretch>
        </p:blipFill>
        <p:spPr>
          <a:xfrm>
            <a:off x="391047" y="3976174"/>
            <a:ext cx="3105676" cy="1552838"/>
          </a:xfrm>
          <a:prstGeom prst="rect">
            <a:avLst/>
          </a:prstGeom>
        </p:spPr>
      </p:pic>
      <p:pic>
        <p:nvPicPr>
          <p:cNvPr id="10" name="Imagen 9">
            <a:extLst>
              <a:ext uri="{FF2B5EF4-FFF2-40B4-BE49-F238E27FC236}">
                <a16:creationId xmlns="" xmlns:a16="http://schemas.microsoft.com/office/drawing/2014/main" id="{31165829-52FD-4FA8-A8DC-093B670676C3}"/>
              </a:ext>
            </a:extLst>
          </p:cNvPr>
          <p:cNvPicPr>
            <a:picLocks noChangeAspect="1"/>
          </p:cNvPicPr>
          <p:nvPr/>
        </p:nvPicPr>
        <p:blipFill>
          <a:blip r:embed="rId11"/>
          <a:stretch>
            <a:fillRect/>
          </a:stretch>
        </p:blipFill>
        <p:spPr>
          <a:xfrm>
            <a:off x="9088180" y="877325"/>
            <a:ext cx="2619375" cy="1743075"/>
          </a:xfrm>
          <a:prstGeom prst="rect">
            <a:avLst/>
          </a:prstGeom>
        </p:spPr>
      </p:pic>
    </p:spTree>
    <p:extLst>
      <p:ext uri="{BB962C8B-B14F-4D97-AF65-F5344CB8AC3E}">
        <p14:creationId xmlns:p14="http://schemas.microsoft.com/office/powerpoint/2010/main" val="83707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B8601398-1809-49C8-AE7E-50E23C98482E}"/>
              </a:ext>
            </a:extLst>
          </p:cNvPr>
          <p:cNvPicPr>
            <a:picLocks noChangeAspect="1"/>
          </p:cNvPicPr>
          <p:nvPr/>
        </p:nvPicPr>
        <p:blipFill>
          <a:blip r:embed="rId2"/>
          <a:stretch>
            <a:fillRect/>
          </a:stretch>
        </p:blipFill>
        <p:spPr>
          <a:xfrm>
            <a:off x="37696" y="-224589"/>
            <a:ext cx="12116608" cy="6858000"/>
          </a:xfrm>
          <a:prstGeom prst="rect">
            <a:avLst/>
          </a:prstGeom>
        </p:spPr>
      </p:pic>
      <p:graphicFrame>
        <p:nvGraphicFramePr>
          <p:cNvPr id="6" name="Marcador de contenido 5">
            <a:extLst>
              <a:ext uri="{FF2B5EF4-FFF2-40B4-BE49-F238E27FC236}">
                <a16:creationId xmlns="" xmlns:a16="http://schemas.microsoft.com/office/drawing/2014/main" id="{AE2E58EB-2808-4342-9137-5F1F8F500027}"/>
              </a:ext>
            </a:extLst>
          </p:cNvPr>
          <p:cNvGraphicFramePr>
            <a:graphicFrameLocks noGrp="1"/>
          </p:cNvGraphicFramePr>
          <p:nvPr>
            <p:ph sz="half" idx="1"/>
            <p:extLst>
              <p:ext uri="{D42A27DB-BD31-4B8C-83A1-F6EECF244321}">
                <p14:modId xmlns:p14="http://schemas.microsoft.com/office/powerpoint/2010/main" val="4088738292"/>
              </p:ext>
            </p:extLst>
          </p:nvPr>
        </p:nvGraphicFramePr>
        <p:xfrm>
          <a:off x="985167" y="514622"/>
          <a:ext cx="8650152" cy="5347476"/>
        </p:xfrm>
        <a:graphic>
          <a:graphicData uri="http://schemas.openxmlformats.org/drawingml/2006/table">
            <a:tbl>
              <a:tblPr firstRow="1" firstCol="1" bandRow="1">
                <a:tableStyleId>{BDBED569-4797-4DF1-A0F4-6AAB3CD982D8}</a:tableStyleId>
              </a:tblPr>
              <a:tblGrid>
                <a:gridCol w="1630778">
                  <a:extLst>
                    <a:ext uri="{9D8B030D-6E8A-4147-A177-3AD203B41FA5}">
                      <a16:colId xmlns="" xmlns:a16="http://schemas.microsoft.com/office/drawing/2014/main" val="1848744899"/>
                    </a:ext>
                  </a:extLst>
                </a:gridCol>
                <a:gridCol w="883675">
                  <a:extLst>
                    <a:ext uri="{9D8B030D-6E8A-4147-A177-3AD203B41FA5}">
                      <a16:colId xmlns="" xmlns:a16="http://schemas.microsoft.com/office/drawing/2014/main" val="3724795479"/>
                    </a:ext>
                  </a:extLst>
                </a:gridCol>
                <a:gridCol w="909781">
                  <a:extLst>
                    <a:ext uri="{9D8B030D-6E8A-4147-A177-3AD203B41FA5}">
                      <a16:colId xmlns="" xmlns:a16="http://schemas.microsoft.com/office/drawing/2014/main" val="4089417659"/>
                    </a:ext>
                  </a:extLst>
                </a:gridCol>
                <a:gridCol w="1249193">
                  <a:extLst>
                    <a:ext uri="{9D8B030D-6E8A-4147-A177-3AD203B41FA5}">
                      <a16:colId xmlns="" xmlns:a16="http://schemas.microsoft.com/office/drawing/2014/main" val="3723679452"/>
                    </a:ext>
                  </a:extLst>
                </a:gridCol>
                <a:gridCol w="115280">
                  <a:extLst>
                    <a:ext uri="{9D8B030D-6E8A-4147-A177-3AD203B41FA5}">
                      <a16:colId xmlns="" xmlns:a16="http://schemas.microsoft.com/office/drawing/2014/main" val="36092804"/>
                    </a:ext>
                  </a:extLst>
                </a:gridCol>
                <a:gridCol w="1339568">
                  <a:extLst>
                    <a:ext uri="{9D8B030D-6E8A-4147-A177-3AD203B41FA5}">
                      <a16:colId xmlns="" xmlns:a16="http://schemas.microsoft.com/office/drawing/2014/main" val="2819471244"/>
                    </a:ext>
                  </a:extLst>
                </a:gridCol>
                <a:gridCol w="115280">
                  <a:extLst>
                    <a:ext uri="{9D8B030D-6E8A-4147-A177-3AD203B41FA5}">
                      <a16:colId xmlns="" xmlns:a16="http://schemas.microsoft.com/office/drawing/2014/main" val="4209503540"/>
                    </a:ext>
                  </a:extLst>
                </a:gridCol>
                <a:gridCol w="1339568">
                  <a:extLst>
                    <a:ext uri="{9D8B030D-6E8A-4147-A177-3AD203B41FA5}">
                      <a16:colId xmlns="" xmlns:a16="http://schemas.microsoft.com/office/drawing/2014/main" val="2700634312"/>
                    </a:ext>
                  </a:extLst>
                </a:gridCol>
                <a:gridCol w="1067029">
                  <a:extLst>
                    <a:ext uri="{9D8B030D-6E8A-4147-A177-3AD203B41FA5}">
                      <a16:colId xmlns="" xmlns:a16="http://schemas.microsoft.com/office/drawing/2014/main" val="1258287814"/>
                    </a:ext>
                  </a:extLst>
                </a:gridCol>
              </a:tblGrid>
              <a:tr h="277055">
                <a:tc>
                  <a:txBody>
                    <a:bodyPr/>
                    <a:lstStyle/>
                    <a:p>
                      <a:pPr indent="450215" algn="ctr">
                        <a:lnSpc>
                          <a:spcPct val="150000"/>
                        </a:lnSpc>
                        <a:spcBef>
                          <a:spcPts val="600"/>
                        </a:spcBef>
                        <a:spcAft>
                          <a:spcPts val="0"/>
                        </a:spcAft>
                      </a:pPr>
                      <a:r>
                        <a:rPr lang="es-EC" sz="900" dirty="0">
                          <a:effectLst/>
                        </a:rPr>
                        <a:t> </a:t>
                      </a:r>
                    </a:p>
                    <a:p>
                      <a:pPr indent="450215" algn="ctr">
                        <a:lnSpc>
                          <a:spcPct val="150000"/>
                        </a:lnSpc>
                        <a:spcBef>
                          <a:spcPts val="600"/>
                        </a:spcBef>
                        <a:spcAft>
                          <a:spcPts val="0"/>
                        </a:spcAft>
                      </a:pPr>
                      <a:r>
                        <a:rPr lang="es-EC" sz="900" dirty="0">
                          <a:effectLst/>
                        </a:rPr>
                        <a:t>Activo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gridSpan="4">
                  <a:txBody>
                    <a:bodyPr/>
                    <a:lstStyle/>
                    <a:p>
                      <a:pPr indent="450215" algn="ctr">
                        <a:lnSpc>
                          <a:spcPct val="150000"/>
                        </a:lnSpc>
                        <a:spcBef>
                          <a:spcPts val="600"/>
                        </a:spcBef>
                        <a:spcAft>
                          <a:spcPts val="0"/>
                        </a:spcAft>
                      </a:pPr>
                      <a:r>
                        <a:rPr lang="es-EC" sz="900">
                          <a:effectLst/>
                        </a:rPr>
                        <a:t>Descripción del ítem</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Costo adquisición del ítem</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marL="0" indent="0" algn="ctr">
                        <a:lnSpc>
                          <a:spcPct val="150000"/>
                        </a:lnSpc>
                        <a:spcBef>
                          <a:spcPts val="600"/>
                        </a:spcBef>
                        <a:spcAft>
                          <a:spcPts val="0"/>
                        </a:spcAft>
                        <a:buFont typeface="Arial" panose="020B0604020202020204" pitchFamily="34" charset="0"/>
                        <a:buNone/>
                      </a:pPr>
                      <a:r>
                        <a:rPr lang="es-EC" sz="900" dirty="0" err="1">
                          <a:effectLst/>
                        </a:rPr>
                        <a:t>Dep</a:t>
                      </a:r>
                      <a:r>
                        <a:rPr lang="es-EC" sz="900" dirty="0">
                          <a:effectLst/>
                        </a:rPr>
                        <a:t>. mensual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Mantenimiento mensual</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3642796101"/>
                  </a:ext>
                </a:extLst>
              </a:tr>
              <a:tr h="132182">
                <a:tc rowSpan="12">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Maquinaria y equipo (10año)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gridSpan="4">
                  <a:txBody>
                    <a:bodyPr/>
                    <a:lstStyle/>
                    <a:p>
                      <a:pPr indent="450215" algn="l">
                        <a:lnSpc>
                          <a:spcPct val="150000"/>
                        </a:lnSpc>
                        <a:spcBef>
                          <a:spcPts val="600"/>
                        </a:spcBef>
                        <a:spcAft>
                          <a:spcPts val="0"/>
                        </a:spcAft>
                      </a:pPr>
                      <a:r>
                        <a:rPr lang="es-EC" sz="900">
                          <a:effectLst/>
                        </a:rPr>
                        <a:t>Balanza piso peso precio 50kl</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dirty="0">
                          <a:effectLst/>
                        </a:rPr>
                        <a:t> $350,00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$0,23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1003464095"/>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Balanza digital 200kl</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$1.417,00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$0,35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2321441396"/>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Picadora de pasto</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$234,99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$1,96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$0,59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1924958684"/>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Congelador vertical</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$2.978,00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dirty="0">
                          <a:effectLst/>
                        </a:rPr>
                        <a:t> $0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$3,33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35599556"/>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Cuarto frio</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$6.499,00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$54,16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$16,25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1521247172"/>
                  </a:ext>
                </a:extLst>
              </a:tr>
              <a:tr h="158535">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Congelador vertical 2 puertas acero inoxidable</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$2.200,00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$18,33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$5,50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2075269841"/>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Extintor de 20 libras</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$210,00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$1,75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$0,53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3245791256"/>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Extintor industrial con coche</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$490,00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$4,08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$1,23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1912085564"/>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Montacargas</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$7.445,00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$62,04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$18,61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1350801204"/>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Radio portátil elite VHF</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$565,00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$0,44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2688022835"/>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Pistola de calor para sellar</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$93,88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$0,78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$0,23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3872451674"/>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Suman</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$143,11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$47,27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1549858454"/>
                  </a:ext>
                </a:extLst>
              </a:tr>
              <a:tr h="132182">
                <a:tc rowSpan="4">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Equipos Informáticos</a:t>
                      </a:r>
                    </a:p>
                    <a:p>
                      <a:pPr indent="450215" algn="ctr">
                        <a:lnSpc>
                          <a:spcPct val="150000"/>
                        </a:lnSpc>
                        <a:spcBef>
                          <a:spcPts val="600"/>
                        </a:spcBef>
                        <a:spcAft>
                          <a:spcPts val="0"/>
                        </a:spcAft>
                      </a:pPr>
                      <a:r>
                        <a:rPr lang="es-EC" sz="900" dirty="0">
                          <a:effectLst/>
                        </a:rPr>
                        <a:t>(3 años)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gridSpan="4">
                  <a:txBody>
                    <a:bodyPr/>
                    <a:lstStyle/>
                    <a:p>
                      <a:pPr indent="450215" algn="l">
                        <a:lnSpc>
                          <a:spcPct val="150000"/>
                        </a:lnSpc>
                        <a:spcBef>
                          <a:spcPts val="600"/>
                        </a:spcBef>
                        <a:spcAft>
                          <a:spcPts val="0"/>
                        </a:spcAft>
                      </a:pPr>
                      <a:r>
                        <a:rPr lang="es-EC" sz="900">
                          <a:effectLst/>
                        </a:rPr>
                        <a:t>CPU Core 2 DUO 2.66</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$701,00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$0,30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1583043813"/>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Impresora láser 32mpx</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$360,00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$1,12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1902625773"/>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Monitor</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$189,00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$0,21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1271955244"/>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Suman</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$1,63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3049858481"/>
                  </a:ext>
                </a:extLst>
              </a:tr>
              <a:tr h="132182">
                <a:tc rowSpan="6">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Mobiliario y Accesorios (10 años)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gridSpan="4">
                  <a:txBody>
                    <a:bodyPr/>
                    <a:lstStyle/>
                    <a:p>
                      <a:pPr indent="450215" algn="l">
                        <a:lnSpc>
                          <a:spcPct val="150000"/>
                        </a:lnSpc>
                        <a:spcBef>
                          <a:spcPts val="600"/>
                        </a:spcBef>
                        <a:spcAft>
                          <a:spcPts val="0"/>
                        </a:spcAft>
                      </a:pPr>
                      <a:r>
                        <a:rPr lang="es-EC" sz="900">
                          <a:effectLst/>
                        </a:rPr>
                        <a:t>Archivadores 3 gavetas</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$120,96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$1,01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$0,30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1828385605"/>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Mueble 2 puertas</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$112,00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$0,93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$0,28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2243881363"/>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Estación de trabajo corte curvo</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$127,68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$2,13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$0,64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1291465372"/>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Estantería desarmable</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$120,00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$0,70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360730303"/>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Silla de visita</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$113,12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$0,94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$0,28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3477167297"/>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Suman</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$5,01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$2,20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1457729455"/>
                  </a:ext>
                </a:extLst>
              </a:tr>
              <a:tr h="132182">
                <a:tc rowSpan="3">
                  <a:txBody>
                    <a:bodyPr/>
                    <a:lstStyle/>
                    <a:p>
                      <a:pPr marL="0" indent="0" algn="ctr">
                        <a:lnSpc>
                          <a:spcPct val="150000"/>
                        </a:lnSpc>
                        <a:spcBef>
                          <a:spcPts val="600"/>
                        </a:spcBef>
                        <a:spcAft>
                          <a:spcPts val="0"/>
                        </a:spcAft>
                        <a:buFont typeface="Arial" panose="020B0604020202020204" pitchFamily="34" charset="0"/>
                        <a:buNone/>
                      </a:pPr>
                      <a:r>
                        <a:rPr lang="es-EC" sz="900" dirty="0">
                          <a:effectLst/>
                        </a:rPr>
                        <a:t>Vehículos (5 años)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gridSpan="4">
                  <a:txBody>
                    <a:bodyPr/>
                    <a:lstStyle/>
                    <a:p>
                      <a:pPr indent="450215" algn="l">
                        <a:lnSpc>
                          <a:spcPct val="150000"/>
                        </a:lnSpc>
                        <a:spcBef>
                          <a:spcPts val="600"/>
                        </a:spcBef>
                        <a:spcAft>
                          <a:spcPts val="0"/>
                        </a:spcAft>
                      </a:pPr>
                      <a:r>
                        <a:rPr lang="es-EC" sz="900">
                          <a:effectLst/>
                        </a:rPr>
                        <a:t>Camión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$36.241,07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$61,25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528162088"/>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Camioneta</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$7.937,50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$21,00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2811163404"/>
                  </a:ext>
                </a:extLst>
              </a:tr>
              <a:tr h="132182">
                <a:tc vMerge="1">
                  <a:txBody>
                    <a:bodyPr/>
                    <a:lstStyle/>
                    <a:p>
                      <a:endParaRPr lang="es-EC"/>
                    </a:p>
                  </a:txBody>
                  <a:tcPr/>
                </a:tc>
                <a:tc gridSpan="4">
                  <a:txBody>
                    <a:bodyPr/>
                    <a:lstStyle/>
                    <a:p>
                      <a:pPr indent="450215" algn="l">
                        <a:lnSpc>
                          <a:spcPct val="150000"/>
                        </a:lnSpc>
                        <a:spcBef>
                          <a:spcPts val="600"/>
                        </a:spcBef>
                        <a:spcAft>
                          <a:spcPts val="0"/>
                        </a:spcAft>
                      </a:pPr>
                      <a:r>
                        <a:rPr lang="es-EC" sz="900">
                          <a:effectLst/>
                        </a:rPr>
                        <a:t>Suman</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$82,25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3987887026"/>
                  </a:ext>
                </a:extLst>
              </a:tr>
              <a:tr h="132182">
                <a:tc>
                  <a:txBody>
                    <a:bodyPr/>
                    <a:lstStyle/>
                    <a:p>
                      <a:pPr indent="450215" algn="l">
                        <a:lnSpc>
                          <a:spcPct val="150000"/>
                        </a:lnSpc>
                        <a:spcBef>
                          <a:spcPts val="600"/>
                        </a:spcBef>
                        <a:spcAft>
                          <a:spcPts val="0"/>
                        </a:spcAft>
                      </a:pPr>
                      <a:r>
                        <a:rPr lang="es-EC" sz="900" dirty="0">
                          <a:effectLst/>
                        </a:rPr>
                        <a:t>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gridSpan="4">
                  <a:txBody>
                    <a:bodyPr/>
                    <a:lstStyle/>
                    <a:p>
                      <a:pPr indent="450215" algn="l">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3882972855"/>
                  </a:ext>
                </a:extLst>
              </a:tr>
              <a:tr h="110175">
                <a:tc>
                  <a:txBody>
                    <a:bodyPr/>
                    <a:lstStyle/>
                    <a:p>
                      <a:pPr indent="450215" algn="l">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a:txBody>
                    <a:bodyPr/>
                    <a:lstStyle/>
                    <a:p>
                      <a:pPr indent="450215" algn="r">
                        <a:lnSpc>
                          <a:spcPct val="150000"/>
                        </a:lnSpc>
                        <a:spcBef>
                          <a:spcPts val="600"/>
                        </a:spcBef>
                        <a:spcAft>
                          <a:spcPts val="0"/>
                        </a:spcAft>
                      </a:pPr>
                      <a:r>
                        <a:rPr lang="es-MX" sz="900">
                          <a:effectLst/>
                        </a:rPr>
                        <a:t>Total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a:txBody>
                    <a:bodyPr/>
                    <a:lstStyle/>
                    <a:p>
                      <a:pPr indent="450215" algn="r">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gridSpan="2">
                  <a:txBody>
                    <a:bodyPr/>
                    <a:lstStyle/>
                    <a:p>
                      <a:pPr indent="450215" algn="r">
                        <a:lnSpc>
                          <a:spcPct val="15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tc>
                <a:tc hMerge="1">
                  <a:txBody>
                    <a:bodyPr/>
                    <a:lstStyle/>
                    <a:p>
                      <a:endParaRPr lang="es-EC"/>
                    </a:p>
                  </a:txBody>
                  <a:tcPr/>
                </a:tc>
                <a:tc gridSpan="2">
                  <a:txBody>
                    <a:bodyPr/>
                    <a:lstStyle/>
                    <a:p>
                      <a:pPr indent="450215" algn="r">
                        <a:lnSpc>
                          <a:spcPct val="150000"/>
                        </a:lnSpc>
                        <a:spcBef>
                          <a:spcPts val="600"/>
                        </a:spcBef>
                        <a:spcAft>
                          <a:spcPts val="0"/>
                        </a:spcAft>
                      </a:pPr>
                      <a:r>
                        <a:rPr lang="es-EC" sz="900">
                          <a:effectLst/>
                        </a:rPr>
                        <a:t>$148,12</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tc hMerge="1">
                  <a:txBody>
                    <a:bodyPr/>
                    <a:lstStyle/>
                    <a:p>
                      <a:endParaRPr lang="es-EC"/>
                    </a:p>
                  </a:txBody>
                  <a:tcPr/>
                </a:tc>
                <a:tc>
                  <a:txBody>
                    <a:bodyPr/>
                    <a:lstStyle/>
                    <a:p>
                      <a:pPr indent="450215" algn="r">
                        <a:lnSpc>
                          <a:spcPct val="150000"/>
                        </a:lnSpc>
                        <a:spcBef>
                          <a:spcPts val="600"/>
                        </a:spcBef>
                        <a:spcAft>
                          <a:spcPts val="0"/>
                        </a:spcAft>
                      </a:pPr>
                      <a:r>
                        <a:rPr lang="es-EC" sz="900" dirty="0">
                          <a:effectLst/>
                        </a:rPr>
                        <a:t>$133,35</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48" marR="37548" marT="0" marB="0" anchor="ctr"/>
                </a:tc>
                <a:extLst>
                  <a:ext uri="{0D108BD9-81ED-4DB2-BD59-A6C34878D82A}">
                    <a16:rowId xmlns="" xmlns:a16="http://schemas.microsoft.com/office/drawing/2014/main" val="3988825389"/>
                  </a:ext>
                </a:extLst>
              </a:tr>
            </a:tbl>
          </a:graphicData>
        </a:graphic>
      </p:graphicFrame>
      <p:sp>
        <p:nvSpPr>
          <p:cNvPr id="4" name="Marcador de contenido 3">
            <a:extLst>
              <a:ext uri="{FF2B5EF4-FFF2-40B4-BE49-F238E27FC236}">
                <a16:creationId xmlns="" xmlns:a16="http://schemas.microsoft.com/office/drawing/2014/main" id="{9B6C2D89-51E2-48D1-9AA4-4F0ADA59C2CB}"/>
              </a:ext>
            </a:extLst>
          </p:cNvPr>
          <p:cNvSpPr>
            <a:spLocks noGrp="1"/>
          </p:cNvSpPr>
          <p:nvPr>
            <p:ph sz="half" idx="2"/>
          </p:nvPr>
        </p:nvSpPr>
        <p:spPr>
          <a:xfrm>
            <a:off x="2746612" y="240080"/>
            <a:ext cx="5496636" cy="549085"/>
          </a:xfrm>
        </p:spPr>
        <p:txBody>
          <a:bodyPr>
            <a:normAutofit/>
          </a:bodyPr>
          <a:lstStyle/>
          <a:p>
            <a:pPr marL="0" indent="0" algn="ctr">
              <a:buNone/>
            </a:pPr>
            <a:r>
              <a:rPr lang="es-EC" sz="1400" i="1" dirty="0"/>
              <a:t>Costo promedio por activos fijos Área de Comercialización -IASA I</a:t>
            </a:r>
            <a:endParaRPr lang="es-EC" sz="1400" dirty="0"/>
          </a:p>
        </p:txBody>
      </p:sp>
    </p:spTree>
    <p:extLst>
      <p:ext uri="{BB962C8B-B14F-4D97-AF65-F5344CB8AC3E}">
        <p14:creationId xmlns:p14="http://schemas.microsoft.com/office/powerpoint/2010/main" val="1273300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B8601398-1809-49C8-AE7E-50E23C98482E}"/>
              </a:ext>
            </a:extLst>
          </p:cNvPr>
          <p:cNvPicPr>
            <a:picLocks noChangeAspect="1"/>
          </p:cNvPicPr>
          <p:nvPr/>
        </p:nvPicPr>
        <p:blipFill>
          <a:blip r:embed="rId2"/>
          <a:stretch>
            <a:fillRect/>
          </a:stretch>
        </p:blipFill>
        <p:spPr>
          <a:xfrm>
            <a:off x="37696" y="0"/>
            <a:ext cx="12116608" cy="6858000"/>
          </a:xfrm>
          <a:prstGeom prst="rect">
            <a:avLst/>
          </a:prstGeom>
        </p:spPr>
      </p:pic>
      <p:sp>
        <p:nvSpPr>
          <p:cNvPr id="3" name="Marcador de contenido 2">
            <a:extLst>
              <a:ext uri="{FF2B5EF4-FFF2-40B4-BE49-F238E27FC236}">
                <a16:creationId xmlns="" xmlns:a16="http://schemas.microsoft.com/office/drawing/2014/main" id="{10E5B824-36E2-4F3E-A5D8-917B50D15C13}"/>
              </a:ext>
            </a:extLst>
          </p:cNvPr>
          <p:cNvSpPr>
            <a:spLocks noGrp="1"/>
          </p:cNvSpPr>
          <p:nvPr>
            <p:ph sz="half" idx="1"/>
          </p:nvPr>
        </p:nvSpPr>
        <p:spPr>
          <a:xfrm>
            <a:off x="1091780" y="5726501"/>
            <a:ext cx="8011276" cy="491320"/>
          </a:xfrm>
        </p:spPr>
        <p:txBody>
          <a:bodyPr>
            <a:normAutofit/>
          </a:bodyPr>
          <a:lstStyle/>
          <a:p>
            <a:pPr marL="0" indent="0" algn="ctr">
              <a:buNone/>
            </a:pPr>
            <a:r>
              <a:rPr lang="es-EC" sz="1600" i="1" dirty="0"/>
              <a:t>Costo por mantenimiento del área física IASA I</a:t>
            </a:r>
            <a:endParaRPr lang="es-EC" sz="1600" dirty="0"/>
          </a:p>
          <a:p>
            <a:pPr algn="ctr"/>
            <a:endParaRPr lang="es-EC" sz="2000" dirty="0"/>
          </a:p>
        </p:txBody>
      </p:sp>
      <p:graphicFrame>
        <p:nvGraphicFramePr>
          <p:cNvPr id="6" name="Marcador de contenido 5">
            <a:extLst>
              <a:ext uri="{FF2B5EF4-FFF2-40B4-BE49-F238E27FC236}">
                <a16:creationId xmlns="" xmlns:a16="http://schemas.microsoft.com/office/drawing/2014/main" id="{266B3A0A-7124-4D9C-8BCC-F5A59F426864}"/>
              </a:ext>
            </a:extLst>
          </p:cNvPr>
          <p:cNvGraphicFramePr>
            <a:graphicFrameLocks noGrp="1"/>
          </p:cNvGraphicFramePr>
          <p:nvPr>
            <p:ph sz="half" idx="2"/>
            <p:extLst>
              <p:ext uri="{D42A27DB-BD31-4B8C-83A1-F6EECF244321}">
                <p14:modId xmlns:p14="http://schemas.microsoft.com/office/powerpoint/2010/main" val="1070910056"/>
              </p:ext>
            </p:extLst>
          </p:nvPr>
        </p:nvGraphicFramePr>
        <p:xfrm>
          <a:off x="1091780" y="491320"/>
          <a:ext cx="8011277" cy="5235181"/>
        </p:xfrm>
        <a:graphic>
          <a:graphicData uri="http://schemas.openxmlformats.org/drawingml/2006/table">
            <a:tbl>
              <a:tblPr firstRow="1" firstCol="1" bandRow="1">
                <a:tableStyleId>{BDBED569-4797-4DF1-A0F4-6AAB3CD982D8}</a:tableStyleId>
              </a:tblPr>
              <a:tblGrid>
                <a:gridCol w="1705663">
                  <a:extLst>
                    <a:ext uri="{9D8B030D-6E8A-4147-A177-3AD203B41FA5}">
                      <a16:colId xmlns="" xmlns:a16="http://schemas.microsoft.com/office/drawing/2014/main" val="699197985"/>
                    </a:ext>
                  </a:extLst>
                </a:gridCol>
                <a:gridCol w="1425258">
                  <a:extLst>
                    <a:ext uri="{9D8B030D-6E8A-4147-A177-3AD203B41FA5}">
                      <a16:colId xmlns="" xmlns:a16="http://schemas.microsoft.com/office/drawing/2014/main" val="1591477949"/>
                    </a:ext>
                  </a:extLst>
                </a:gridCol>
                <a:gridCol w="1068052">
                  <a:extLst>
                    <a:ext uri="{9D8B030D-6E8A-4147-A177-3AD203B41FA5}">
                      <a16:colId xmlns="" xmlns:a16="http://schemas.microsoft.com/office/drawing/2014/main" val="1062308493"/>
                    </a:ext>
                  </a:extLst>
                </a:gridCol>
                <a:gridCol w="1124312">
                  <a:extLst>
                    <a:ext uri="{9D8B030D-6E8A-4147-A177-3AD203B41FA5}">
                      <a16:colId xmlns="" xmlns:a16="http://schemas.microsoft.com/office/drawing/2014/main" val="2109649245"/>
                    </a:ext>
                  </a:extLst>
                </a:gridCol>
                <a:gridCol w="1343996">
                  <a:extLst>
                    <a:ext uri="{9D8B030D-6E8A-4147-A177-3AD203B41FA5}">
                      <a16:colId xmlns="" xmlns:a16="http://schemas.microsoft.com/office/drawing/2014/main" val="3472651622"/>
                    </a:ext>
                  </a:extLst>
                </a:gridCol>
                <a:gridCol w="1343996">
                  <a:extLst>
                    <a:ext uri="{9D8B030D-6E8A-4147-A177-3AD203B41FA5}">
                      <a16:colId xmlns="" xmlns:a16="http://schemas.microsoft.com/office/drawing/2014/main" val="422248017"/>
                    </a:ext>
                  </a:extLst>
                </a:gridCol>
              </a:tblGrid>
              <a:tr h="302076">
                <a:tc>
                  <a:txBody>
                    <a:bodyPr/>
                    <a:lstStyle/>
                    <a:p>
                      <a:pPr indent="450215" algn="ctr">
                        <a:lnSpc>
                          <a:spcPct val="100000"/>
                        </a:lnSpc>
                        <a:spcBef>
                          <a:spcPts val="600"/>
                        </a:spcBef>
                        <a:spcAft>
                          <a:spcPts val="0"/>
                        </a:spcAft>
                      </a:pPr>
                      <a:r>
                        <a:rPr lang="es-EC" sz="800">
                          <a:effectLst/>
                        </a:rPr>
                        <a:t>Área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ctr">
                        <a:lnSpc>
                          <a:spcPct val="100000"/>
                        </a:lnSpc>
                        <a:spcBef>
                          <a:spcPts val="600"/>
                        </a:spcBef>
                        <a:spcAft>
                          <a:spcPts val="0"/>
                        </a:spcAft>
                      </a:pPr>
                      <a:r>
                        <a:rPr lang="es-EC" sz="800">
                          <a:effectLst/>
                        </a:rPr>
                        <a:t>Instalaciones</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ctr">
                        <a:lnSpc>
                          <a:spcPct val="100000"/>
                        </a:lnSpc>
                        <a:spcBef>
                          <a:spcPts val="600"/>
                        </a:spcBef>
                        <a:spcAft>
                          <a:spcPts val="0"/>
                        </a:spcAft>
                      </a:pPr>
                      <a:r>
                        <a:rPr lang="es-EC" sz="800">
                          <a:effectLst/>
                        </a:rPr>
                        <a:t>Mt2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ctr">
                        <a:lnSpc>
                          <a:spcPct val="100000"/>
                        </a:lnSpc>
                        <a:spcBef>
                          <a:spcPts val="600"/>
                        </a:spcBef>
                        <a:spcAft>
                          <a:spcPts val="0"/>
                        </a:spcAft>
                      </a:pPr>
                      <a:r>
                        <a:rPr lang="es-EC" sz="800">
                          <a:effectLst/>
                        </a:rPr>
                        <a:t>Costo mt2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ctr">
                        <a:lnSpc>
                          <a:spcPct val="100000"/>
                        </a:lnSpc>
                        <a:spcBef>
                          <a:spcPts val="600"/>
                        </a:spcBef>
                        <a:spcAft>
                          <a:spcPts val="0"/>
                        </a:spcAft>
                      </a:pPr>
                      <a:r>
                        <a:rPr lang="es-EC" sz="800">
                          <a:effectLst/>
                        </a:rPr>
                        <a:t>Total costo mt2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800" dirty="0">
                          <a:effectLst/>
                        </a:rPr>
                        <a:t>Costo por mantenimiento mensual</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1035753433"/>
                  </a:ext>
                </a:extLst>
              </a:tr>
              <a:tr h="146378">
                <a:tc rowSpan="2">
                  <a:txBody>
                    <a:bodyPr/>
                    <a:lstStyle/>
                    <a:p>
                      <a:pPr indent="450215" algn="ctr">
                        <a:lnSpc>
                          <a:spcPct val="100000"/>
                        </a:lnSpc>
                        <a:spcBef>
                          <a:spcPts val="600"/>
                        </a:spcBef>
                        <a:spcAft>
                          <a:spcPts val="0"/>
                        </a:spcAft>
                      </a:pPr>
                      <a:r>
                        <a:rPr lang="es-EC" sz="800">
                          <a:effectLst/>
                        </a:rPr>
                        <a:t>Administrativa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just">
                        <a:lnSpc>
                          <a:spcPct val="100000"/>
                        </a:lnSpc>
                        <a:spcBef>
                          <a:spcPts val="600"/>
                        </a:spcBef>
                        <a:spcAft>
                          <a:spcPts val="0"/>
                        </a:spcAft>
                      </a:pPr>
                      <a:r>
                        <a:rPr lang="es-EC" sz="800">
                          <a:effectLst/>
                        </a:rPr>
                        <a:t>Casa de hacienda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684.15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$16.85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$ 11527.93</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$28.82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1757460147"/>
                  </a:ext>
                </a:extLst>
              </a:tr>
              <a:tr h="146378">
                <a:tc vMerge="1">
                  <a:txBody>
                    <a:bodyPr/>
                    <a:lstStyle/>
                    <a:p>
                      <a:endParaRPr lang="es-EC"/>
                    </a:p>
                  </a:txBody>
                  <a:tcPr/>
                </a:tc>
                <a:tc>
                  <a:txBody>
                    <a:bodyPr/>
                    <a:lstStyle/>
                    <a:p>
                      <a:pPr indent="450215" algn="l">
                        <a:lnSpc>
                          <a:spcPct val="100000"/>
                        </a:lnSpc>
                        <a:spcBef>
                          <a:spcPts val="600"/>
                        </a:spcBef>
                        <a:spcAft>
                          <a:spcPts val="0"/>
                        </a:spcAft>
                      </a:pPr>
                      <a:r>
                        <a:rPr lang="es-EC" sz="800">
                          <a:effectLst/>
                        </a:rPr>
                        <a:t>Suman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l">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$28.82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1470398899"/>
                  </a:ext>
                </a:extLst>
              </a:tr>
              <a:tr h="129267">
                <a:tc>
                  <a:txBody>
                    <a:bodyPr/>
                    <a:lstStyle/>
                    <a:p>
                      <a:pPr indent="450215" algn="ct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just">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3761909460"/>
                  </a:ext>
                </a:extLst>
              </a:tr>
              <a:tr h="146378">
                <a:tc rowSpan="2">
                  <a:txBody>
                    <a:bodyPr/>
                    <a:lstStyle/>
                    <a:p>
                      <a:pPr indent="450215" algn="ctr">
                        <a:lnSpc>
                          <a:spcPct val="100000"/>
                        </a:lnSpc>
                        <a:spcBef>
                          <a:spcPts val="600"/>
                        </a:spcBef>
                        <a:spcAft>
                          <a:spcPts val="0"/>
                        </a:spcAft>
                      </a:pPr>
                      <a:r>
                        <a:rPr lang="es-EC" sz="800">
                          <a:effectLst/>
                        </a:rPr>
                        <a:t>Taller de apicultura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just">
                        <a:lnSpc>
                          <a:spcPct val="100000"/>
                        </a:lnSpc>
                        <a:spcBef>
                          <a:spcPts val="600"/>
                        </a:spcBef>
                        <a:spcAft>
                          <a:spcPts val="0"/>
                        </a:spcAft>
                      </a:pPr>
                      <a:r>
                        <a:rPr lang="es-EC" sz="800">
                          <a:effectLst/>
                        </a:rPr>
                        <a:t>Terrenos</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290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$16,85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$4.886,50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$12,22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1420907226"/>
                  </a:ext>
                </a:extLst>
              </a:tr>
              <a:tr h="146378">
                <a:tc vMerge="1">
                  <a:txBody>
                    <a:bodyPr/>
                    <a:lstStyle/>
                    <a:p>
                      <a:endParaRPr lang="es-EC"/>
                    </a:p>
                  </a:txBody>
                  <a:tcPr/>
                </a:tc>
                <a:tc>
                  <a:txBody>
                    <a:bodyPr/>
                    <a:lstStyle/>
                    <a:p>
                      <a:pPr indent="450215" algn="l">
                        <a:lnSpc>
                          <a:spcPct val="100000"/>
                        </a:lnSpc>
                        <a:spcBef>
                          <a:spcPts val="600"/>
                        </a:spcBef>
                        <a:spcAft>
                          <a:spcPts val="0"/>
                        </a:spcAft>
                      </a:pPr>
                      <a:r>
                        <a:rPr lang="es-EC" sz="800">
                          <a:effectLst/>
                        </a:rPr>
                        <a:t>Suman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$12,22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112697921"/>
                  </a:ext>
                </a:extLst>
              </a:tr>
              <a:tr h="129267">
                <a:tc>
                  <a:txBody>
                    <a:bodyPr/>
                    <a:lstStyle/>
                    <a:p>
                      <a:pPr indent="450215" algn="ct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l">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1504941242"/>
                  </a:ext>
                </a:extLst>
              </a:tr>
              <a:tr h="146378">
                <a:tc rowSpan="3">
                  <a:txBody>
                    <a:bodyPr/>
                    <a:lstStyle/>
                    <a:p>
                      <a:pPr indent="450215" algn="ctr">
                        <a:lnSpc>
                          <a:spcPct val="100000"/>
                        </a:lnSpc>
                        <a:spcBef>
                          <a:spcPts val="600"/>
                        </a:spcBef>
                        <a:spcAft>
                          <a:spcPts val="0"/>
                        </a:spcAft>
                      </a:pPr>
                      <a:r>
                        <a:rPr lang="es-EC" sz="800">
                          <a:effectLst/>
                        </a:rPr>
                        <a:t>Taller de avicultura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l">
                        <a:lnSpc>
                          <a:spcPct val="100000"/>
                        </a:lnSpc>
                        <a:spcBef>
                          <a:spcPts val="600"/>
                        </a:spcBef>
                        <a:spcAft>
                          <a:spcPts val="0"/>
                        </a:spcAft>
                      </a:pPr>
                      <a:r>
                        <a:rPr lang="es-EC" sz="800">
                          <a:effectLst/>
                        </a:rPr>
                        <a:t>Galpones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300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$16,85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$5.055,00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$12,64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3940873313"/>
                  </a:ext>
                </a:extLst>
              </a:tr>
              <a:tr h="146378">
                <a:tc vMerge="1">
                  <a:txBody>
                    <a:bodyPr/>
                    <a:lstStyle/>
                    <a:p>
                      <a:endParaRPr lang="es-EC"/>
                    </a:p>
                  </a:txBody>
                  <a:tcPr/>
                </a:tc>
                <a:tc>
                  <a:txBody>
                    <a:bodyPr/>
                    <a:lstStyle/>
                    <a:p>
                      <a:pPr indent="450215" algn="l">
                        <a:lnSpc>
                          <a:spcPct val="100000"/>
                        </a:lnSpc>
                        <a:spcBef>
                          <a:spcPts val="600"/>
                        </a:spcBef>
                        <a:spcAft>
                          <a:spcPts val="0"/>
                        </a:spcAft>
                      </a:pPr>
                      <a:r>
                        <a:rPr lang="es-EC" sz="800">
                          <a:effectLst/>
                        </a:rPr>
                        <a:t>Bodega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145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$16,85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$2.443,25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$6,11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2675492540"/>
                  </a:ext>
                </a:extLst>
              </a:tr>
              <a:tr h="146378">
                <a:tc vMerge="1">
                  <a:txBody>
                    <a:bodyPr/>
                    <a:lstStyle/>
                    <a:p>
                      <a:endParaRPr lang="es-EC"/>
                    </a:p>
                  </a:txBody>
                  <a:tcPr/>
                </a:tc>
                <a:tc>
                  <a:txBody>
                    <a:bodyPr/>
                    <a:lstStyle/>
                    <a:p>
                      <a:pPr indent="450215" algn="l">
                        <a:lnSpc>
                          <a:spcPct val="100000"/>
                        </a:lnSpc>
                        <a:spcBef>
                          <a:spcPts val="600"/>
                        </a:spcBef>
                        <a:spcAft>
                          <a:spcPts val="0"/>
                        </a:spcAft>
                      </a:pPr>
                      <a:r>
                        <a:rPr lang="es-EC" sz="800">
                          <a:effectLst/>
                        </a:rPr>
                        <a:t>Suman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$12,64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2293017136"/>
                  </a:ext>
                </a:extLst>
              </a:tr>
              <a:tr h="129267">
                <a:tc>
                  <a:txBody>
                    <a:bodyPr/>
                    <a:lstStyle/>
                    <a:p>
                      <a:pPr indent="450215" algn="ct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l">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1201621608"/>
                  </a:ext>
                </a:extLst>
              </a:tr>
              <a:tr h="146378">
                <a:tc rowSpan="2">
                  <a:txBody>
                    <a:bodyPr/>
                    <a:lstStyle/>
                    <a:p>
                      <a:pPr indent="450215" algn="ctr">
                        <a:lnSpc>
                          <a:spcPct val="100000"/>
                        </a:lnSpc>
                        <a:spcBef>
                          <a:spcPts val="600"/>
                        </a:spcBef>
                        <a:spcAft>
                          <a:spcPts val="0"/>
                        </a:spcAft>
                      </a:pPr>
                      <a:r>
                        <a:rPr lang="es-EC" sz="800">
                          <a:effectLst/>
                        </a:rPr>
                        <a:t> </a:t>
                      </a:r>
                    </a:p>
                    <a:p>
                      <a:pPr indent="450215" algn="ctr">
                        <a:lnSpc>
                          <a:spcPct val="100000"/>
                        </a:lnSpc>
                        <a:spcBef>
                          <a:spcPts val="600"/>
                        </a:spcBef>
                        <a:spcAft>
                          <a:spcPts val="0"/>
                        </a:spcAft>
                      </a:pPr>
                      <a:r>
                        <a:rPr lang="es-EC" sz="800">
                          <a:effectLst/>
                        </a:rPr>
                        <a:t>Taller de ovinos</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l">
                        <a:lnSpc>
                          <a:spcPct val="100000"/>
                        </a:lnSpc>
                        <a:spcBef>
                          <a:spcPts val="600"/>
                        </a:spcBef>
                        <a:spcAft>
                          <a:spcPts val="0"/>
                        </a:spcAft>
                      </a:pPr>
                      <a:r>
                        <a:rPr lang="es-EC" sz="800">
                          <a:effectLst/>
                        </a:rPr>
                        <a:t>Corrales</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290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$16,85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$4.886,50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$12,22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223787523"/>
                  </a:ext>
                </a:extLst>
              </a:tr>
              <a:tr h="192949">
                <a:tc vMerge="1">
                  <a:txBody>
                    <a:bodyPr/>
                    <a:lstStyle/>
                    <a:p>
                      <a:endParaRPr lang="es-EC"/>
                    </a:p>
                  </a:txBody>
                  <a:tcPr/>
                </a:tc>
                <a:tc>
                  <a:txBody>
                    <a:bodyPr/>
                    <a:lstStyle/>
                    <a:p>
                      <a:pPr indent="450215" algn="l">
                        <a:lnSpc>
                          <a:spcPct val="100000"/>
                        </a:lnSpc>
                        <a:spcBef>
                          <a:spcPts val="600"/>
                        </a:spcBef>
                        <a:spcAft>
                          <a:spcPts val="0"/>
                        </a:spcAft>
                      </a:pPr>
                      <a:r>
                        <a:rPr lang="es-EC" sz="800">
                          <a:effectLst/>
                        </a:rPr>
                        <a:t>Suman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$12,22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2427065784"/>
                  </a:ext>
                </a:extLst>
              </a:tr>
              <a:tr h="339326">
                <a:tc rowSpan="2">
                  <a:txBody>
                    <a:bodyPr/>
                    <a:lstStyle/>
                    <a:p>
                      <a:pPr indent="450215" algn="ctr">
                        <a:lnSpc>
                          <a:spcPct val="100000"/>
                        </a:lnSpc>
                        <a:spcBef>
                          <a:spcPts val="600"/>
                        </a:spcBef>
                        <a:spcAft>
                          <a:spcPts val="0"/>
                        </a:spcAft>
                      </a:pPr>
                      <a:r>
                        <a:rPr lang="es-EC" sz="800">
                          <a:effectLst/>
                        </a:rPr>
                        <a:t> </a:t>
                      </a:r>
                    </a:p>
                    <a:p>
                      <a:pPr indent="450215" algn="ctr">
                        <a:lnSpc>
                          <a:spcPct val="100000"/>
                        </a:lnSpc>
                        <a:spcBef>
                          <a:spcPts val="600"/>
                        </a:spcBef>
                        <a:spcAft>
                          <a:spcPts val="0"/>
                        </a:spcAft>
                      </a:pPr>
                      <a:r>
                        <a:rPr lang="es-EC" sz="800">
                          <a:effectLst/>
                        </a:rPr>
                        <a:t>Taller de porcinos</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l">
                        <a:lnSpc>
                          <a:spcPct val="100000"/>
                        </a:lnSpc>
                        <a:spcBef>
                          <a:spcPts val="600"/>
                        </a:spcBef>
                        <a:spcAft>
                          <a:spcPts val="0"/>
                        </a:spcAft>
                      </a:pPr>
                      <a:r>
                        <a:rPr lang="es-EC" sz="800" dirty="0">
                          <a:effectLst/>
                        </a:rPr>
                        <a:t> </a:t>
                      </a:r>
                    </a:p>
                    <a:p>
                      <a:pPr indent="450215" algn="l">
                        <a:lnSpc>
                          <a:spcPct val="100000"/>
                        </a:lnSpc>
                        <a:spcBef>
                          <a:spcPts val="600"/>
                        </a:spcBef>
                        <a:spcAft>
                          <a:spcPts val="0"/>
                        </a:spcAft>
                      </a:pPr>
                      <a:r>
                        <a:rPr lang="es-EC" sz="800" dirty="0">
                          <a:effectLst/>
                        </a:rPr>
                        <a:t>Establo</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p>
                    <a:p>
                      <a:pPr indent="450215" algn="r">
                        <a:lnSpc>
                          <a:spcPct val="100000"/>
                        </a:lnSpc>
                        <a:spcBef>
                          <a:spcPts val="600"/>
                        </a:spcBef>
                        <a:spcAft>
                          <a:spcPts val="0"/>
                        </a:spcAft>
                      </a:pPr>
                      <a:r>
                        <a:rPr lang="es-EC" sz="800">
                          <a:effectLst/>
                        </a:rPr>
                        <a:t>290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p>
                    <a:p>
                      <a:pPr indent="450215" algn="r">
                        <a:lnSpc>
                          <a:spcPct val="100000"/>
                        </a:lnSpc>
                        <a:spcBef>
                          <a:spcPts val="600"/>
                        </a:spcBef>
                        <a:spcAft>
                          <a:spcPts val="0"/>
                        </a:spcAft>
                      </a:pPr>
                      <a:r>
                        <a:rPr lang="es-EC" sz="800">
                          <a:effectLst/>
                        </a:rPr>
                        <a:t>$16,85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p>
                    <a:p>
                      <a:pPr indent="450215" algn="r">
                        <a:lnSpc>
                          <a:spcPct val="100000"/>
                        </a:lnSpc>
                        <a:spcBef>
                          <a:spcPts val="600"/>
                        </a:spcBef>
                        <a:spcAft>
                          <a:spcPts val="0"/>
                        </a:spcAft>
                      </a:pPr>
                      <a:r>
                        <a:rPr lang="es-EC" sz="800">
                          <a:effectLst/>
                        </a:rPr>
                        <a:t>$4.886,50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p>
                    <a:p>
                      <a:pPr indent="450215" algn="r">
                        <a:lnSpc>
                          <a:spcPct val="100000"/>
                        </a:lnSpc>
                        <a:spcBef>
                          <a:spcPts val="600"/>
                        </a:spcBef>
                        <a:spcAft>
                          <a:spcPts val="0"/>
                        </a:spcAft>
                      </a:pPr>
                      <a:r>
                        <a:rPr lang="es-EC" sz="800">
                          <a:effectLst/>
                        </a:rPr>
                        <a:t>$12,22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2759399628"/>
                  </a:ext>
                </a:extLst>
              </a:tr>
              <a:tr h="146378">
                <a:tc vMerge="1">
                  <a:txBody>
                    <a:bodyPr/>
                    <a:lstStyle/>
                    <a:p>
                      <a:endParaRPr lang="es-EC"/>
                    </a:p>
                  </a:txBody>
                  <a:tcPr/>
                </a:tc>
                <a:tc>
                  <a:txBody>
                    <a:bodyPr/>
                    <a:lstStyle/>
                    <a:p>
                      <a:pPr indent="450215" algn="l">
                        <a:lnSpc>
                          <a:spcPct val="100000"/>
                        </a:lnSpc>
                        <a:spcBef>
                          <a:spcPts val="600"/>
                        </a:spcBef>
                        <a:spcAft>
                          <a:spcPts val="0"/>
                        </a:spcAft>
                      </a:pPr>
                      <a:r>
                        <a:rPr lang="es-EC" sz="800">
                          <a:effectLst/>
                        </a:rPr>
                        <a:t>Suman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$12,22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3113219195"/>
                  </a:ext>
                </a:extLst>
              </a:tr>
              <a:tr h="129267">
                <a:tc>
                  <a:txBody>
                    <a:bodyPr/>
                    <a:lstStyle/>
                    <a:p>
                      <a:pPr indent="450215" algn="ct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l">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1248317089"/>
                  </a:ext>
                </a:extLst>
              </a:tr>
              <a:tr h="146378">
                <a:tc rowSpan="2">
                  <a:txBody>
                    <a:bodyPr/>
                    <a:lstStyle/>
                    <a:p>
                      <a:pPr indent="450215" algn="ctr">
                        <a:lnSpc>
                          <a:spcPct val="100000"/>
                        </a:lnSpc>
                        <a:spcBef>
                          <a:spcPts val="600"/>
                        </a:spcBef>
                        <a:spcAft>
                          <a:spcPts val="0"/>
                        </a:spcAft>
                      </a:pPr>
                      <a:r>
                        <a:rPr lang="es-EC" sz="800">
                          <a:effectLst/>
                        </a:rPr>
                        <a:t>Taller de ganadería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l">
                        <a:lnSpc>
                          <a:spcPct val="100000"/>
                        </a:lnSpc>
                        <a:spcBef>
                          <a:spcPts val="600"/>
                        </a:spcBef>
                        <a:spcAft>
                          <a:spcPts val="0"/>
                        </a:spcAft>
                      </a:pPr>
                      <a:r>
                        <a:rPr lang="es-EC" sz="800">
                          <a:effectLst/>
                        </a:rPr>
                        <a:t>Sala de ganadería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3247</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$16,85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$54.711,95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$136,78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3976046011"/>
                  </a:ext>
                </a:extLst>
              </a:tr>
              <a:tr h="146378">
                <a:tc vMerge="1">
                  <a:txBody>
                    <a:bodyPr/>
                    <a:lstStyle/>
                    <a:p>
                      <a:endParaRPr lang="es-EC"/>
                    </a:p>
                  </a:txBody>
                  <a:tcPr/>
                </a:tc>
                <a:tc>
                  <a:txBody>
                    <a:bodyPr/>
                    <a:lstStyle/>
                    <a:p>
                      <a:pPr indent="450215" algn="l">
                        <a:lnSpc>
                          <a:spcPct val="100000"/>
                        </a:lnSpc>
                        <a:spcBef>
                          <a:spcPts val="600"/>
                        </a:spcBef>
                        <a:spcAft>
                          <a:spcPts val="0"/>
                        </a:spcAft>
                      </a:pPr>
                      <a:r>
                        <a:rPr lang="es-EC" sz="800">
                          <a:effectLst/>
                        </a:rPr>
                        <a:t>Suman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$136,78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2825186856"/>
                  </a:ext>
                </a:extLst>
              </a:tr>
              <a:tr h="129267">
                <a:tc>
                  <a:txBody>
                    <a:bodyPr/>
                    <a:lstStyle/>
                    <a:p>
                      <a:pPr indent="450215" algn="ct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l">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gridSpan="3">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hMerge="1">
                  <a:txBody>
                    <a:bodyPr/>
                    <a:lstStyle/>
                    <a:p>
                      <a:endParaRPr lang="es-EC"/>
                    </a:p>
                  </a:txBody>
                  <a:tcPr/>
                </a:tc>
                <a:tc hMerge="1">
                  <a:txBody>
                    <a:bodyPr/>
                    <a:lstStyle/>
                    <a:p>
                      <a:endParaRPr lang="es-EC"/>
                    </a:p>
                  </a:txBody>
                  <a:tcPr/>
                </a:tc>
                <a:extLst>
                  <a:ext uri="{0D108BD9-81ED-4DB2-BD59-A6C34878D82A}">
                    <a16:rowId xmlns="" xmlns:a16="http://schemas.microsoft.com/office/drawing/2014/main" val="2968319799"/>
                  </a:ext>
                </a:extLst>
              </a:tr>
              <a:tr h="146378">
                <a:tc rowSpan="2">
                  <a:txBody>
                    <a:bodyPr/>
                    <a:lstStyle/>
                    <a:p>
                      <a:pPr indent="450215" algn="ctr">
                        <a:lnSpc>
                          <a:spcPct val="100000"/>
                        </a:lnSpc>
                        <a:spcBef>
                          <a:spcPts val="600"/>
                        </a:spcBef>
                        <a:spcAft>
                          <a:spcPts val="0"/>
                        </a:spcAft>
                      </a:pPr>
                      <a:r>
                        <a:rPr lang="es-EC" sz="800">
                          <a:effectLst/>
                        </a:rPr>
                        <a:t>Taller de lumbricultura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l">
                        <a:lnSpc>
                          <a:spcPct val="100000"/>
                        </a:lnSpc>
                        <a:spcBef>
                          <a:spcPts val="600"/>
                        </a:spcBef>
                        <a:spcAft>
                          <a:spcPts val="0"/>
                        </a:spcAft>
                      </a:pPr>
                      <a:r>
                        <a:rPr lang="es-EC" sz="800">
                          <a:effectLst/>
                        </a:rPr>
                        <a:t>Terreno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290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$16,85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$4.886,50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$12,22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1463855511"/>
                  </a:ext>
                </a:extLst>
              </a:tr>
              <a:tr h="146378">
                <a:tc vMerge="1">
                  <a:txBody>
                    <a:bodyPr/>
                    <a:lstStyle/>
                    <a:p>
                      <a:endParaRPr lang="es-EC"/>
                    </a:p>
                  </a:txBody>
                  <a:tcPr/>
                </a:tc>
                <a:tc>
                  <a:txBody>
                    <a:bodyPr/>
                    <a:lstStyle/>
                    <a:p>
                      <a:pPr indent="450215" algn="l">
                        <a:lnSpc>
                          <a:spcPct val="100000"/>
                        </a:lnSpc>
                        <a:spcBef>
                          <a:spcPts val="600"/>
                        </a:spcBef>
                        <a:spcAft>
                          <a:spcPts val="0"/>
                        </a:spcAft>
                      </a:pPr>
                      <a:r>
                        <a:rPr lang="es-EC" sz="800">
                          <a:effectLst/>
                        </a:rPr>
                        <a:t>Suman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$12,22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1138782871"/>
                  </a:ext>
                </a:extLst>
              </a:tr>
              <a:tr h="129267">
                <a:tc>
                  <a:txBody>
                    <a:bodyPr/>
                    <a:lstStyle/>
                    <a:p>
                      <a:pPr indent="450215" algn="ct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l">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1817175344"/>
                  </a:ext>
                </a:extLst>
              </a:tr>
              <a:tr h="146378">
                <a:tc rowSpan="2">
                  <a:txBody>
                    <a:bodyPr/>
                    <a:lstStyle/>
                    <a:p>
                      <a:pPr indent="450215" algn="ctr">
                        <a:lnSpc>
                          <a:spcPct val="100000"/>
                        </a:lnSpc>
                        <a:spcBef>
                          <a:spcPts val="600"/>
                        </a:spcBef>
                        <a:spcAft>
                          <a:spcPts val="0"/>
                        </a:spcAft>
                      </a:pPr>
                      <a:r>
                        <a:rPr lang="es-EC" sz="800">
                          <a:effectLst/>
                        </a:rPr>
                        <a:t>Taller de especies menores</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l">
                        <a:lnSpc>
                          <a:spcPct val="100000"/>
                        </a:lnSpc>
                        <a:spcBef>
                          <a:spcPts val="600"/>
                        </a:spcBef>
                        <a:spcAft>
                          <a:spcPts val="0"/>
                        </a:spcAft>
                      </a:pPr>
                      <a:r>
                        <a:rPr lang="es-EC" sz="800">
                          <a:effectLst/>
                        </a:rPr>
                        <a:t>Cuarto de cuyes</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290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$16,85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$4.886,50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$12,22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1181722158"/>
                  </a:ext>
                </a:extLst>
              </a:tr>
              <a:tr h="146378">
                <a:tc vMerge="1">
                  <a:txBody>
                    <a:bodyPr/>
                    <a:lstStyle/>
                    <a:p>
                      <a:endParaRPr lang="es-EC"/>
                    </a:p>
                  </a:txBody>
                  <a:tcPr/>
                </a:tc>
                <a:tc>
                  <a:txBody>
                    <a:bodyPr/>
                    <a:lstStyle/>
                    <a:p>
                      <a:pPr indent="450215" algn="l">
                        <a:lnSpc>
                          <a:spcPct val="100000"/>
                        </a:lnSpc>
                        <a:spcBef>
                          <a:spcPts val="600"/>
                        </a:spcBef>
                        <a:spcAft>
                          <a:spcPts val="0"/>
                        </a:spcAft>
                      </a:pPr>
                      <a:r>
                        <a:rPr lang="es-EC" sz="800">
                          <a:effectLst/>
                        </a:rPr>
                        <a:t>Suman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$12,22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467952499"/>
                  </a:ext>
                </a:extLst>
              </a:tr>
              <a:tr h="129267">
                <a:tc>
                  <a:txBody>
                    <a:bodyPr/>
                    <a:lstStyle/>
                    <a:p>
                      <a:pPr indent="450215" algn="ct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l">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2023272187"/>
                  </a:ext>
                </a:extLst>
              </a:tr>
              <a:tr h="146378">
                <a:tc rowSpan="2">
                  <a:txBody>
                    <a:bodyPr/>
                    <a:lstStyle/>
                    <a:p>
                      <a:pPr indent="450215" algn="ctr">
                        <a:lnSpc>
                          <a:spcPct val="100000"/>
                        </a:lnSpc>
                        <a:spcBef>
                          <a:spcPts val="600"/>
                        </a:spcBef>
                        <a:spcAft>
                          <a:spcPts val="0"/>
                        </a:spcAft>
                      </a:pPr>
                      <a:r>
                        <a:rPr lang="es-EC" sz="800">
                          <a:effectLst/>
                        </a:rPr>
                        <a:t>Taller de acuicultura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l">
                        <a:lnSpc>
                          <a:spcPct val="100000"/>
                        </a:lnSpc>
                        <a:spcBef>
                          <a:spcPts val="600"/>
                        </a:spcBef>
                        <a:spcAft>
                          <a:spcPts val="0"/>
                        </a:spcAft>
                      </a:pPr>
                      <a:r>
                        <a:rPr lang="es-EC" sz="800">
                          <a:effectLst/>
                        </a:rPr>
                        <a:t>Instalaciones</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5101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$16,85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dirty="0">
                          <a:effectLst/>
                        </a:rPr>
                        <a:t> $85.951,85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$214,88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1859979447"/>
                  </a:ext>
                </a:extLst>
              </a:tr>
              <a:tr h="146378">
                <a:tc vMerge="1">
                  <a:txBody>
                    <a:bodyPr/>
                    <a:lstStyle/>
                    <a:p>
                      <a:endParaRPr lang="es-EC"/>
                    </a:p>
                  </a:txBody>
                  <a:tcPr/>
                </a:tc>
                <a:tc>
                  <a:txBody>
                    <a:bodyPr/>
                    <a:lstStyle/>
                    <a:p>
                      <a:pPr indent="450215" algn="l">
                        <a:lnSpc>
                          <a:spcPct val="100000"/>
                        </a:lnSpc>
                        <a:spcBef>
                          <a:spcPts val="600"/>
                        </a:spcBef>
                        <a:spcAft>
                          <a:spcPts val="0"/>
                        </a:spcAft>
                      </a:pPr>
                      <a:r>
                        <a:rPr lang="es-EC" sz="800">
                          <a:effectLst/>
                        </a:rPr>
                        <a:t>Suman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$214,88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extLst>
                  <a:ext uri="{0D108BD9-81ED-4DB2-BD59-A6C34878D82A}">
                    <a16:rowId xmlns="" xmlns:a16="http://schemas.microsoft.com/office/drawing/2014/main" val="3849396665"/>
                  </a:ext>
                </a:extLst>
              </a:tr>
              <a:tr h="146378">
                <a:tc rowSpan="2">
                  <a:txBody>
                    <a:bodyPr/>
                    <a:lstStyle/>
                    <a:p>
                      <a:pPr indent="450215" algn="ctr">
                        <a:lnSpc>
                          <a:spcPct val="100000"/>
                        </a:lnSpc>
                        <a:spcBef>
                          <a:spcPts val="600"/>
                        </a:spcBef>
                        <a:spcAft>
                          <a:spcPts val="0"/>
                        </a:spcAft>
                      </a:pPr>
                      <a:r>
                        <a:rPr lang="es-EC" sz="800">
                          <a:effectLst/>
                        </a:rPr>
                        <a:t>Taller de floricultura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l">
                        <a:lnSpc>
                          <a:spcPct val="100000"/>
                        </a:lnSpc>
                        <a:spcBef>
                          <a:spcPts val="600"/>
                        </a:spcBef>
                        <a:spcAft>
                          <a:spcPts val="0"/>
                        </a:spcAft>
                      </a:pPr>
                      <a:r>
                        <a:rPr lang="es-EC" sz="800">
                          <a:effectLst/>
                        </a:rPr>
                        <a:t>Invernaderos</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205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$16,85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$3.454,25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$8,64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3406054898"/>
                  </a:ext>
                </a:extLst>
              </a:tr>
              <a:tr h="146378">
                <a:tc vMerge="1">
                  <a:txBody>
                    <a:bodyPr/>
                    <a:lstStyle/>
                    <a:p>
                      <a:endParaRPr lang="es-EC"/>
                    </a:p>
                  </a:txBody>
                  <a:tcPr/>
                </a:tc>
                <a:tc>
                  <a:txBody>
                    <a:bodyPr/>
                    <a:lstStyle/>
                    <a:p>
                      <a:pPr indent="450215" algn="l">
                        <a:lnSpc>
                          <a:spcPct val="100000"/>
                        </a:lnSpc>
                        <a:spcBef>
                          <a:spcPts val="600"/>
                        </a:spcBef>
                        <a:spcAft>
                          <a:spcPts val="0"/>
                        </a:spcAft>
                      </a:pPr>
                      <a:r>
                        <a:rPr lang="es-EC" sz="800">
                          <a:effectLst/>
                        </a:rPr>
                        <a:t>Suman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$8,64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3319920609"/>
                  </a:ext>
                </a:extLst>
              </a:tr>
              <a:tr h="129267">
                <a:tc>
                  <a:txBody>
                    <a:bodyPr/>
                    <a:lstStyle/>
                    <a:p>
                      <a:pPr indent="450215" algn="ct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l">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861224901"/>
                  </a:ext>
                </a:extLst>
              </a:tr>
              <a:tr h="146378">
                <a:tc rowSpan="4">
                  <a:txBody>
                    <a:bodyPr/>
                    <a:lstStyle/>
                    <a:p>
                      <a:pPr indent="450215" algn="ctr">
                        <a:lnSpc>
                          <a:spcPct val="100000"/>
                        </a:lnSpc>
                        <a:spcBef>
                          <a:spcPts val="600"/>
                        </a:spcBef>
                        <a:spcAft>
                          <a:spcPts val="0"/>
                        </a:spcAft>
                      </a:pPr>
                      <a:r>
                        <a:rPr lang="es-EC" sz="800">
                          <a:effectLst/>
                        </a:rPr>
                        <a:t>Comercialización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l">
                        <a:lnSpc>
                          <a:spcPct val="100000"/>
                        </a:lnSpc>
                        <a:spcBef>
                          <a:spcPts val="600"/>
                        </a:spcBef>
                        <a:spcAft>
                          <a:spcPts val="0"/>
                        </a:spcAft>
                      </a:pPr>
                      <a:r>
                        <a:rPr lang="es-EC" sz="800">
                          <a:effectLst/>
                        </a:rPr>
                        <a:t>Bodega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458,2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$16,85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$7.720,67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$19,30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4113430615"/>
                  </a:ext>
                </a:extLst>
              </a:tr>
              <a:tr h="146378">
                <a:tc vMerge="1">
                  <a:txBody>
                    <a:bodyPr/>
                    <a:lstStyle/>
                    <a:p>
                      <a:endParaRPr lang="es-EC"/>
                    </a:p>
                  </a:txBody>
                  <a:tcPr/>
                </a:tc>
                <a:tc>
                  <a:txBody>
                    <a:bodyPr/>
                    <a:lstStyle/>
                    <a:p>
                      <a:pPr indent="450215" algn="l">
                        <a:lnSpc>
                          <a:spcPct val="100000"/>
                        </a:lnSpc>
                        <a:spcBef>
                          <a:spcPts val="600"/>
                        </a:spcBef>
                        <a:spcAft>
                          <a:spcPts val="0"/>
                        </a:spcAft>
                      </a:pPr>
                      <a:r>
                        <a:rPr lang="es-EC" sz="800">
                          <a:effectLst/>
                        </a:rPr>
                        <a:t>Almacén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110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$16,85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$1.853,50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$4,63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1996902939"/>
                  </a:ext>
                </a:extLst>
              </a:tr>
              <a:tr h="146378">
                <a:tc vMerge="1">
                  <a:txBody>
                    <a:bodyPr/>
                    <a:lstStyle/>
                    <a:p>
                      <a:endParaRPr lang="es-EC"/>
                    </a:p>
                  </a:txBody>
                  <a:tcPr/>
                </a:tc>
                <a:tc>
                  <a:txBody>
                    <a:bodyPr/>
                    <a:lstStyle/>
                    <a:p>
                      <a:pPr indent="450215" algn="l">
                        <a:lnSpc>
                          <a:spcPct val="100000"/>
                        </a:lnSpc>
                        <a:spcBef>
                          <a:spcPts val="600"/>
                        </a:spcBef>
                        <a:spcAft>
                          <a:spcPts val="0"/>
                        </a:spcAft>
                      </a:pPr>
                      <a:r>
                        <a:rPr lang="es-EC" sz="800">
                          <a:effectLst/>
                        </a:rPr>
                        <a:t>Suman</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tc>
                  <a:txBody>
                    <a:bodyPr/>
                    <a:lstStyle/>
                    <a:p>
                      <a:pPr indent="450215" algn="r">
                        <a:lnSpc>
                          <a:spcPct val="100000"/>
                        </a:lnSpc>
                        <a:spcBef>
                          <a:spcPts val="600"/>
                        </a:spcBef>
                        <a:spcAft>
                          <a:spcPts val="0"/>
                        </a:spcAft>
                      </a:pPr>
                      <a:r>
                        <a:rPr lang="es-EC" sz="800">
                          <a:effectLst/>
                        </a:rPr>
                        <a:t> $23,94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928664176"/>
                  </a:ext>
                </a:extLst>
              </a:tr>
              <a:tr h="146378">
                <a:tc vMerge="1">
                  <a:txBody>
                    <a:bodyPr/>
                    <a:lstStyle/>
                    <a:p>
                      <a:endParaRPr lang="es-EC"/>
                    </a:p>
                  </a:txBody>
                  <a:tcPr/>
                </a:tc>
                <a:tc gridSpan="4">
                  <a:txBody>
                    <a:bodyPr/>
                    <a:lstStyle/>
                    <a:p>
                      <a:pPr indent="450215" algn="l">
                        <a:lnSpc>
                          <a:spcPct val="100000"/>
                        </a:lnSpc>
                        <a:spcBef>
                          <a:spcPts val="600"/>
                        </a:spcBef>
                        <a:spcAft>
                          <a:spcPts val="0"/>
                        </a:spcAft>
                      </a:pPr>
                      <a:r>
                        <a:rPr lang="es-EC" sz="800">
                          <a:effectLst/>
                        </a:rPr>
                        <a:t>Total costo mensual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450215" algn="r">
                        <a:lnSpc>
                          <a:spcPct val="100000"/>
                        </a:lnSpc>
                        <a:spcBef>
                          <a:spcPts val="600"/>
                        </a:spcBef>
                        <a:spcAft>
                          <a:spcPts val="0"/>
                        </a:spcAft>
                      </a:pPr>
                      <a:r>
                        <a:rPr lang="es-EC" sz="800" dirty="0">
                          <a:effectLst/>
                        </a:rPr>
                        <a:t>$486.77</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27" marR="22027" marT="0" marB="0" anchor="ctr"/>
                </a:tc>
                <a:extLst>
                  <a:ext uri="{0D108BD9-81ED-4DB2-BD59-A6C34878D82A}">
                    <a16:rowId xmlns="" xmlns:a16="http://schemas.microsoft.com/office/drawing/2014/main" val="1049946888"/>
                  </a:ext>
                </a:extLst>
              </a:tr>
            </a:tbl>
          </a:graphicData>
        </a:graphic>
      </p:graphicFrame>
    </p:spTree>
    <p:extLst>
      <p:ext uri="{BB962C8B-B14F-4D97-AF65-F5344CB8AC3E}">
        <p14:creationId xmlns:p14="http://schemas.microsoft.com/office/powerpoint/2010/main" val="3466597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B8601398-1809-49C8-AE7E-50E23C98482E}"/>
              </a:ext>
            </a:extLst>
          </p:cNvPr>
          <p:cNvPicPr>
            <a:picLocks noChangeAspect="1"/>
          </p:cNvPicPr>
          <p:nvPr/>
        </p:nvPicPr>
        <p:blipFill>
          <a:blip r:embed="rId2"/>
          <a:stretch>
            <a:fillRect/>
          </a:stretch>
        </p:blipFill>
        <p:spPr>
          <a:xfrm>
            <a:off x="37696" y="0"/>
            <a:ext cx="12116608" cy="6858000"/>
          </a:xfrm>
          <a:prstGeom prst="rect">
            <a:avLst/>
          </a:prstGeom>
        </p:spPr>
      </p:pic>
      <p:graphicFrame>
        <p:nvGraphicFramePr>
          <p:cNvPr id="6" name="Marcador de contenido 5">
            <a:extLst>
              <a:ext uri="{FF2B5EF4-FFF2-40B4-BE49-F238E27FC236}">
                <a16:creationId xmlns="" xmlns:a16="http://schemas.microsoft.com/office/drawing/2014/main" id="{6BD71019-8119-4E45-8583-523389B02E25}"/>
              </a:ext>
            </a:extLst>
          </p:cNvPr>
          <p:cNvGraphicFramePr>
            <a:graphicFrameLocks noGrp="1"/>
          </p:cNvGraphicFramePr>
          <p:nvPr>
            <p:ph sz="half" idx="1"/>
            <p:extLst>
              <p:ext uri="{D42A27DB-BD31-4B8C-83A1-F6EECF244321}">
                <p14:modId xmlns:p14="http://schemas.microsoft.com/office/powerpoint/2010/main" val="1474786012"/>
              </p:ext>
            </p:extLst>
          </p:nvPr>
        </p:nvGraphicFramePr>
        <p:xfrm>
          <a:off x="1325417" y="1253331"/>
          <a:ext cx="9046880" cy="4387493"/>
        </p:xfrm>
        <a:graphic>
          <a:graphicData uri="http://schemas.openxmlformats.org/drawingml/2006/table">
            <a:tbl>
              <a:tblPr firstRow="1" firstCol="1" bandRow="1">
                <a:tableStyleId>{BDBED569-4797-4DF1-A0F4-6AAB3CD982D8}</a:tableStyleId>
              </a:tblPr>
              <a:tblGrid>
                <a:gridCol w="1467636">
                  <a:extLst>
                    <a:ext uri="{9D8B030D-6E8A-4147-A177-3AD203B41FA5}">
                      <a16:colId xmlns="" xmlns:a16="http://schemas.microsoft.com/office/drawing/2014/main" val="2519619416"/>
                    </a:ext>
                  </a:extLst>
                </a:gridCol>
                <a:gridCol w="1467636">
                  <a:extLst>
                    <a:ext uri="{9D8B030D-6E8A-4147-A177-3AD203B41FA5}">
                      <a16:colId xmlns="" xmlns:a16="http://schemas.microsoft.com/office/drawing/2014/main" val="645133186"/>
                    </a:ext>
                  </a:extLst>
                </a:gridCol>
                <a:gridCol w="1667577">
                  <a:extLst>
                    <a:ext uri="{9D8B030D-6E8A-4147-A177-3AD203B41FA5}">
                      <a16:colId xmlns="" xmlns:a16="http://schemas.microsoft.com/office/drawing/2014/main" val="4274739903"/>
                    </a:ext>
                  </a:extLst>
                </a:gridCol>
                <a:gridCol w="1508759">
                  <a:extLst>
                    <a:ext uri="{9D8B030D-6E8A-4147-A177-3AD203B41FA5}">
                      <a16:colId xmlns="" xmlns:a16="http://schemas.microsoft.com/office/drawing/2014/main" val="3053975821"/>
                    </a:ext>
                  </a:extLst>
                </a:gridCol>
                <a:gridCol w="1467636">
                  <a:extLst>
                    <a:ext uri="{9D8B030D-6E8A-4147-A177-3AD203B41FA5}">
                      <a16:colId xmlns="" xmlns:a16="http://schemas.microsoft.com/office/drawing/2014/main" val="3778043475"/>
                    </a:ext>
                  </a:extLst>
                </a:gridCol>
                <a:gridCol w="1467636">
                  <a:extLst>
                    <a:ext uri="{9D8B030D-6E8A-4147-A177-3AD203B41FA5}">
                      <a16:colId xmlns="" xmlns:a16="http://schemas.microsoft.com/office/drawing/2014/main" val="1341246906"/>
                    </a:ext>
                  </a:extLst>
                </a:gridCol>
              </a:tblGrid>
              <a:tr h="1142209">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rPr>
                        <a:t>Descripción</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rPr>
                        <a:t>N. personas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rPr>
                        <a:t>Según índice verde urbano</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rPr>
                        <a:t>Costo del área verde</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rPr>
                        <a:t>Gasto mantenimiento áreas verdes (mensual)</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rPr>
                        <a:t>Costo por persona área de producción</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extLst>
                  <a:ext uri="{0D108BD9-81ED-4DB2-BD59-A6C34878D82A}">
                    <a16:rowId xmlns="" xmlns:a16="http://schemas.microsoft.com/office/drawing/2014/main" val="2614009005"/>
                  </a:ext>
                </a:extLst>
              </a:tr>
              <a:tr h="947965">
                <a:tc>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Número de personas (estudiantes)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indent="450215" algn="ctr">
                        <a:lnSpc>
                          <a:spcPct val="150000"/>
                        </a:lnSpc>
                        <a:spcBef>
                          <a:spcPts val="600"/>
                        </a:spcBef>
                        <a:spcAft>
                          <a:spcPts val="0"/>
                        </a:spcAft>
                      </a:pPr>
                      <a:r>
                        <a:rPr lang="es-EC" sz="1200">
                          <a:effectLst/>
                        </a:rPr>
                        <a:t>350</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indent="450215" algn="ctr">
                        <a:lnSpc>
                          <a:spcPct val="150000"/>
                        </a:lnSpc>
                        <a:spcBef>
                          <a:spcPts val="600"/>
                        </a:spcBef>
                        <a:spcAft>
                          <a:spcPts val="0"/>
                        </a:spcAft>
                      </a:pPr>
                      <a:r>
                        <a:rPr lang="es-EC" sz="1200" dirty="0">
                          <a:effectLst/>
                        </a:rPr>
                        <a:t>3556,00</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indent="450215" algn="ctr">
                        <a:lnSpc>
                          <a:spcPct val="150000"/>
                        </a:lnSpc>
                        <a:spcBef>
                          <a:spcPts val="600"/>
                        </a:spcBef>
                        <a:spcAft>
                          <a:spcPts val="0"/>
                        </a:spcAft>
                      </a:pPr>
                      <a:r>
                        <a:rPr lang="es-EC" sz="1200">
                          <a:effectLst/>
                        </a:rPr>
                        <a:t>$356.718,74</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indent="450215" algn="ctr">
                        <a:lnSpc>
                          <a:spcPct val="150000"/>
                        </a:lnSpc>
                        <a:spcBef>
                          <a:spcPts val="600"/>
                        </a:spcBef>
                        <a:spcAft>
                          <a:spcPts val="0"/>
                        </a:spcAft>
                      </a:pPr>
                      <a:r>
                        <a:rPr lang="es-EC" sz="1200">
                          <a:effectLst/>
                        </a:rPr>
                        <a:t>$742,42</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endParaRPr lang="es-EC" sz="1200">
                        <a:solidFill>
                          <a:srgbClr val="000000"/>
                        </a:solidFill>
                        <a:effectLst/>
                        <a:latin typeface="Calibri" panose="020F0502020204030204" pitchFamily="34" charset="0"/>
                        <a:cs typeface="Times New Roman" panose="02020603050405020304" pitchFamily="18" charset="0"/>
                      </a:endParaRPr>
                    </a:p>
                  </a:txBody>
                  <a:tcPr marL="58273" marR="58273" marT="0" marB="0" anchor="ctr"/>
                </a:tc>
                <a:extLst>
                  <a:ext uri="{0D108BD9-81ED-4DB2-BD59-A6C34878D82A}">
                    <a16:rowId xmlns="" xmlns:a16="http://schemas.microsoft.com/office/drawing/2014/main" val="2514648414"/>
                  </a:ext>
                </a:extLst>
              </a:tr>
              <a:tr h="1142209">
                <a:tc>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Número de personas (personal administrativo)</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indent="450215" algn="ctr">
                        <a:lnSpc>
                          <a:spcPct val="150000"/>
                        </a:lnSpc>
                        <a:spcBef>
                          <a:spcPts val="600"/>
                        </a:spcBef>
                        <a:spcAft>
                          <a:spcPts val="0"/>
                        </a:spcAft>
                      </a:pPr>
                      <a:r>
                        <a:rPr lang="es-EC" sz="1200">
                          <a:effectLst/>
                        </a:rPr>
                        <a:t>66</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indent="450215" algn="ctr">
                        <a:lnSpc>
                          <a:spcPct val="150000"/>
                        </a:lnSpc>
                        <a:spcBef>
                          <a:spcPts val="600"/>
                        </a:spcBef>
                        <a:spcAft>
                          <a:spcPts val="0"/>
                        </a:spcAft>
                      </a:pPr>
                      <a:r>
                        <a:rPr lang="es-EC" sz="1200">
                          <a:effectLst/>
                        </a:rPr>
                        <a:t>670,56</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indent="450215" algn="ctr">
                        <a:lnSpc>
                          <a:spcPct val="150000"/>
                        </a:lnSpc>
                        <a:spcBef>
                          <a:spcPts val="600"/>
                        </a:spcBef>
                        <a:spcAft>
                          <a:spcPts val="0"/>
                        </a:spcAft>
                      </a:pPr>
                      <a:r>
                        <a:rPr lang="es-EC" sz="1200">
                          <a:effectLst/>
                        </a:rPr>
                        <a:t>$67.266,96</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indent="450215" algn="ctr">
                        <a:lnSpc>
                          <a:spcPct val="150000"/>
                        </a:lnSpc>
                        <a:spcBef>
                          <a:spcPts val="600"/>
                        </a:spcBef>
                        <a:spcAft>
                          <a:spcPts val="0"/>
                        </a:spcAft>
                      </a:pPr>
                      <a:r>
                        <a:rPr lang="es-EC" sz="1200">
                          <a:effectLst/>
                        </a:rPr>
                        <a:t>$140,00</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indent="450215" algn="ctr">
                        <a:lnSpc>
                          <a:spcPct val="150000"/>
                        </a:lnSpc>
                        <a:spcBef>
                          <a:spcPts val="600"/>
                        </a:spcBef>
                        <a:spcAft>
                          <a:spcPts val="0"/>
                        </a:spcAft>
                      </a:pPr>
                      <a:r>
                        <a:rPr lang="es-EC" sz="1200">
                          <a:effectLst/>
                        </a:rPr>
                        <a:t>$93,33</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extLst>
                  <a:ext uri="{0D108BD9-81ED-4DB2-BD59-A6C34878D82A}">
                    <a16:rowId xmlns="" xmlns:a16="http://schemas.microsoft.com/office/drawing/2014/main" val="3962073325"/>
                  </a:ext>
                </a:extLst>
              </a:tr>
              <a:tr h="753721">
                <a:tc>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Número de personas (docentes)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indent="450215" algn="ctr">
                        <a:lnSpc>
                          <a:spcPct val="150000"/>
                        </a:lnSpc>
                        <a:spcBef>
                          <a:spcPts val="600"/>
                        </a:spcBef>
                        <a:spcAft>
                          <a:spcPts val="0"/>
                        </a:spcAft>
                      </a:pPr>
                      <a:r>
                        <a:rPr lang="es-EC" sz="1200">
                          <a:effectLst/>
                        </a:rPr>
                        <a:t>24</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indent="450215" algn="ctr">
                        <a:lnSpc>
                          <a:spcPct val="150000"/>
                        </a:lnSpc>
                        <a:spcBef>
                          <a:spcPts val="600"/>
                        </a:spcBef>
                        <a:spcAft>
                          <a:spcPts val="0"/>
                        </a:spcAft>
                      </a:pPr>
                      <a:r>
                        <a:rPr lang="es-EC" sz="1200">
                          <a:effectLst/>
                        </a:rPr>
                        <a:t>243,84</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indent="450215" algn="ctr">
                        <a:lnSpc>
                          <a:spcPct val="150000"/>
                        </a:lnSpc>
                        <a:spcBef>
                          <a:spcPts val="600"/>
                        </a:spcBef>
                        <a:spcAft>
                          <a:spcPts val="0"/>
                        </a:spcAft>
                      </a:pPr>
                      <a:r>
                        <a:rPr lang="es-EC" sz="1200">
                          <a:effectLst/>
                        </a:rPr>
                        <a:t>$24.460,71</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indent="450215" algn="ctr">
                        <a:lnSpc>
                          <a:spcPct val="150000"/>
                        </a:lnSpc>
                        <a:spcBef>
                          <a:spcPts val="600"/>
                        </a:spcBef>
                        <a:spcAft>
                          <a:spcPts val="0"/>
                        </a:spcAft>
                      </a:pPr>
                      <a:r>
                        <a:rPr lang="es-EC" sz="1200">
                          <a:effectLst/>
                        </a:rPr>
                        <a:t>$50,91</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indent="450215" algn="ctr">
                        <a:lnSpc>
                          <a:spcPct val="150000"/>
                        </a:lnSpc>
                        <a:spcBef>
                          <a:spcPts val="600"/>
                        </a:spcBef>
                        <a:spcAft>
                          <a:spcPts val="0"/>
                        </a:spcAft>
                      </a:pPr>
                      <a:r>
                        <a:rPr lang="es-EC" sz="1200">
                          <a:effectLst/>
                        </a:rPr>
                        <a:t>$19,09</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extLst>
                  <a:ext uri="{0D108BD9-81ED-4DB2-BD59-A6C34878D82A}">
                    <a16:rowId xmlns="" xmlns:a16="http://schemas.microsoft.com/office/drawing/2014/main" val="1082437493"/>
                  </a:ext>
                </a:extLst>
              </a:tr>
              <a:tr h="365233">
                <a:tc>
                  <a:txBody>
                    <a:bodyPr/>
                    <a:lstStyle/>
                    <a:p>
                      <a:pPr marL="0" indent="0" algn="l">
                        <a:lnSpc>
                          <a:spcPct val="150000"/>
                        </a:lnSpc>
                        <a:spcBef>
                          <a:spcPts val="600"/>
                        </a:spcBef>
                        <a:spcAft>
                          <a:spcPts val="0"/>
                        </a:spcAft>
                        <a:buFont typeface="Arial" panose="020B0604020202020204" pitchFamily="34" charset="0"/>
                        <a:buNone/>
                      </a:pPr>
                      <a:r>
                        <a:rPr lang="es-EC" sz="1200" dirty="0">
                          <a:effectLst/>
                        </a:rPr>
                        <a:t>Costo total</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indent="450215" algn="ctr">
                        <a:lnSpc>
                          <a:spcPct val="150000"/>
                        </a:lnSpc>
                        <a:spcBef>
                          <a:spcPts val="600"/>
                        </a:spcBef>
                        <a:spcAft>
                          <a:spcPts val="0"/>
                        </a:spcAft>
                      </a:pPr>
                      <a:r>
                        <a:rPr lang="es-EC" sz="1200">
                          <a:effectLst/>
                        </a:rPr>
                        <a:t>440</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indent="450215" algn="ctr">
                        <a:lnSpc>
                          <a:spcPct val="150000"/>
                        </a:lnSpc>
                        <a:spcBef>
                          <a:spcPts val="600"/>
                        </a:spcBef>
                        <a:spcAft>
                          <a:spcPts val="0"/>
                        </a:spcAft>
                      </a:pPr>
                      <a:r>
                        <a:rPr lang="es-EC" sz="1200">
                          <a:effectLst/>
                        </a:rPr>
                        <a:t>440,00</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indent="450215" algn="ctr">
                        <a:lnSpc>
                          <a:spcPct val="150000"/>
                        </a:lnSpc>
                        <a:spcBef>
                          <a:spcPts val="600"/>
                        </a:spcBef>
                        <a:spcAft>
                          <a:spcPts val="0"/>
                        </a:spcAft>
                      </a:pPr>
                      <a:r>
                        <a:rPr lang="es-EC" sz="1200">
                          <a:effectLst/>
                        </a:rPr>
                        <a:t>$448.446,42</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indent="450215" algn="ctr">
                        <a:lnSpc>
                          <a:spcPct val="150000"/>
                        </a:lnSpc>
                        <a:spcBef>
                          <a:spcPts val="600"/>
                        </a:spcBef>
                        <a:spcAft>
                          <a:spcPts val="0"/>
                        </a:spcAft>
                      </a:pPr>
                      <a:r>
                        <a:rPr lang="es-EC" sz="1200">
                          <a:effectLst/>
                        </a:rPr>
                        <a:t>933,33</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tc>
                  <a:txBody>
                    <a:bodyPr/>
                    <a:lstStyle/>
                    <a:p>
                      <a:pPr indent="450215" algn="ctr">
                        <a:lnSpc>
                          <a:spcPct val="150000"/>
                        </a:lnSpc>
                        <a:spcBef>
                          <a:spcPts val="600"/>
                        </a:spcBef>
                        <a:spcAft>
                          <a:spcPts val="0"/>
                        </a:spcAft>
                      </a:pPr>
                      <a:r>
                        <a:rPr lang="es-EC" sz="1200" dirty="0">
                          <a:effectLst/>
                        </a:rPr>
                        <a:t>$112,42</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273" marR="58273" marT="0" marB="0" anchor="ctr"/>
                </a:tc>
                <a:extLst>
                  <a:ext uri="{0D108BD9-81ED-4DB2-BD59-A6C34878D82A}">
                    <a16:rowId xmlns="" xmlns:a16="http://schemas.microsoft.com/office/drawing/2014/main" val="287370283"/>
                  </a:ext>
                </a:extLst>
              </a:tr>
            </a:tbl>
          </a:graphicData>
        </a:graphic>
      </p:graphicFrame>
      <p:sp>
        <p:nvSpPr>
          <p:cNvPr id="4" name="Marcador de contenido 3">
            <a:extLst>
              <a:ext uri="{FF2B5EF4-FFF2-40B4-BE49-F238E27FC236}">
                <a16:creationId xmlns="" xmlns:a16="http://schemas.microsoft.com/office/drawing/2014/main" id="{9B6C2D89-51E2-48D1-9AA4-4F0ADA59C2CB}"/>
              </a:ext>
            </a:extLst>
          </p:cNvPr>
          <p:cNvSpPr>
            <a:spLocks noGrp="1"/>
          </p:cNvSpPr>
          <p:nvPr>
            <p:ph sz="half" idx="2"/>
          </p:nvPr>
        </p:nvSpPr>
        <p:spPr>
          <a:xfrm>
            <a:off x="3258057" y="722682"/>
            <a:ext cx="5181600" cy="494494"/>
          </a:xfrm>
        </p:spPr>
        <p:txBody>
          <a:bodyPr>
            <a:normAutofit/>
          </a:bodyPr>
          <a:lstStyle/>
          <a:p>
            <a:pPr marL="0" indent="0" algn="ctr">
              <a:buNone/>
            </a:pPr>
            <a:r>
              <a:rPr lang="es-EC" sz="1400" i="1" dirty="0"/>
              <a:t>Costo por mantenimiento de área verde IASA I</a:t>
            </a:r>
            <a:endParaRPr lang="es-EC" sz="1400" dirty="0"/>
          </a:p>
        </p:txBody>
      </p:sp>
    </p:spTree>
    <p:extLst>
      <p:ext uri="{BB962C8B-B14F-4D97-AF65-F5344CB8AC3E}">
        <p14:creationId xmlns:p14="http://schemas.microsoft.com/office/powerpoint/2010/main" val="8001179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9EC1EB53-1D58-46AF-898E-5759608B4DF8}"/>
              </a:ext>
            </a:extLst>
          </p:cNvPr>
          <p:cNvPicPr>
            <a:picLocks noChangeAspect="1"/>
          </p:cNvPicPr>
          <p:nvPr/>
        </p:nvPicPr>
        <p:blipFill>
          <a:blip r:embed="rId2"/>
          <a:stretch>
            <a:fillRect/>
          </a:stretch>
        </p:blipFill>
        <p:spPr>
          <a:xfrm>
            <a:off x="0" y="-22727"/>
            <a:ext cx="12192000" cy="6858000"/>
          </a:xfrm>
          <a:prstGeom prst="rect">
            <a:avLst/>
          </a:prstGeom>
        </p:spPr>
      </p:pic>
      <p:sp>
        <p:nvSpPr>
          <p:cNvPr id="2" name="Título 1">
            <a:extLst>
              <a:ext uri="{FF2B5EF4-FFF2-40B4-BE49-F238E27FC236}">
                <a16:creationId xmlns="" xmlns:a16="http://schemas.microsoft.com/office/drawing/2014/main" id="{BA650AD8-7B25-4D98-9436-E42D02F94D6B}"/>
              </a:ext>
            </a:extLst>
          </p:cNvPr>
          <p:cNvSpPr>
            <a:spLocks noGrp="1"/>
          </p:cNvSpPr>
          <p:nvPr>
            <p:ph type="title"/>
          </p:nvPr>
        </p:nvSpPr>
        <p:spPr/>
        <p:txBody>
          <a:bodyPr/>
          <a:lstStyle/>
          <a:p>
            <a:pPr algn="ctr"/>
            <a:r>
              <a:rPr lang="es-EC" dirty="0">
                <a:hlinkClick r:id="rId3" action="ppaction://hlinkfile"/>
              </a:rPr>
              <a:t>Costos</a:t>
            </a:r>
            <a:r>
              <a:rPr lang="es-EC" dirty="0"/>
              <a:t> por área o taller </a:t>
            </a:r>
          </a:p>
        </p:txBody>
      </p:sp>
      <p:sp>
        <p:nvSpPr>
          <p:cNvPr id="3" name="Marcador de contenido 2">
            <a:extLst>
              <a:ext uri="{FF2B5EF4-FFF2-40B4-BE49-F238E27FC236}">
                <a16:creationId xmlns="" xmlns:a16="http://schemas.microsoft.com/office/drawing/2014/main" id="{524FD483-D966-43DF-80EC-79BDDA20733C}"/>
              </a:ext>
            </a:extLst>
          </p:cNvPr>
          <p:cNvSpPr>
            <a:spLocks noGrp="1"/>
          </p:cNvSpPr>
          <p:nvPr>
            <p:ph sz="half" idx="1"/>
          </p:nvPr>
        </p:nvSpPr>
        <p:spPr/>
        <p:txBody>
          <a:bodyPr/>
          <a:lstStyle/>
          <a:p>
            <a:endParaRPr lang="es-EC"/>
          </a:p>
        </p:txBody>
      </p:sp>
      <p:sp>
        <p:nvSpPr>
          <p:cNvPr id="4" name="Marcador de contenido 3">
            <a:extLst>
              <a:ext uri="{FF2B5EF4-FFF2-40B4-BE49-F238E27FC236}">
                <a16:creationId xmlns="" xmlns:a16="http://schemas.microsoft.com/office/drawing/2014/main" id="{E72D485F-4A49-4393-A226-66E57759B7D7}"/>
              </a:ext>
            </a:extLst>
          </p:cNvPr>
          <p:cNvSpPr>
            <a:spLocks noGrp="1"/>
          </p:cNvSpPr>
          <p:nvPr>
            <p:ph sz="half" idx="2"/>
          </p:nvPr>
        </p:nvSpPr>
        <p:spPr/>
        <p:txBody>
          <a:bodyPr/>
          <a:lstStyle/>
          <a:p>
            <a:endParaRPr lang="es-EC" dirty="0"/>
          </a:p>
        </p:txBody>
      </p:sp>
      <p:pic>
        <p:nvPicPr>
          <p:cNvPr id="8" name="Imagen 7" descr="C:\Users\USER\Downloads\IASA 19 ABR.png">
            <a:extLst>
              <a:ext uri="{FF2B5EF4-FFF2-40B4-BE49-F238E27FC236}">
                <a16:creationId xmlns="" xmlns:a16="http://schemas.microsoft.com/office/drawing/2014/main" id="{A7A6BF45-9B41-442F-8B9F-0F57238C9BE5}"/>
              </a:ext>
            </a:extLst>
          </p:cNvPr>
          <p:cNvPicPr/>
          <p:nvPr/>
        </p:nvPicPr>
        <p:blipFill rotWithShape="1">
          <a:blip r:embed="rId4">
            <a:extLst>
              <a:ext uri="{28A0092B-C50C-407E-A947-70E740481C1C}">
                <a14:useLocalDpi xmlns:a14="http://schemas.microsoft.com/office/drawing/2010/main" val="0"/>
              </a:ext>
            </a:extLst>
          </a:blip>
          <a:srcRect l="4584" t="58517" r="2006" b="11912"/>
          <a:stretch/>
        </p:blipFill>
        <p:spPr bwMode="auto">
          <a:xfrm>
            <a:off x="6096000" y="3204029"/>
            <a:ext cx="5715808" cy="2789918"/>
          </a:xfrm>
          <a:prstGeom prst="rect">
            <a:avLst/>
          </a:prstGeom>
          <a:noFill/>
          <a:ln>
            <a:noFill/>
          </a:ln>
          <a:extLst>
            <a:ext uri="{53640926-AAD7-44D8-BBD7-CCE9431645EC}">
              <a14:shadowObscured xmlns:a14="http://schemas.microsoft.com/office/drawing/2010/main"/>
            </a:ext>
          </a:extLst>
        </p:spPr>
      </p:pic>
      <p:pic>
        <p:nvPicPr>
          <p:cNvPr id="9" name="Imagen 8" descr="C:\Users\USER\Downloads\IASA 19 ABR.png">
            <a:extLst>
              <a:ext uri="{FF2B5EF4-FFF2-40B4-BE49-F238E27FC236}">
                <a16:creationId xmlns="" xmlns:a16="http://schemas.microsoft.com/office/drawing/2014/main" id="{B7E6BA8E-E292-4357-BEBC-A838FEEB7277}"/>
              </a:ext>
            </a:extLst>
          </p:cNvPr>
          <p:cNvPicPr/>
          <p:nvPr/>
        </p:nvPicPr>
        <p:blipFill rotWithShape="1">
          <a:blip r:embed="rId4">
            <a:extLst>
              <a:ext uri="{28A0092B-C50C-407E-A947-70E740481C1C}">
                <a14:useLocalDpi xmlns:a14="http://schemas.microsoft.com/office/drawing/2010/main" val="0"/>
              </a:ext>
            </a:extLst>
          </a:blip>
          <a:srcRect l="3725" t="29562" r="2865" b="40867"/>
          <a:stretch/>
        </p:blipFill>
        <p:spPr bwMode="auto">
          <a:xfrm>
            <a:off x="380192" y="1667556"/>
            <a:ext cx="5650494" cy="3072946"/>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18185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B8601398-1809-49C8-AE7E-50E23C98482E}"/>
              </a:ext>
            </a:extLst>
          </p:cNvPr>
          <p:cNvPicPr>
            <a:picLocks noChangeAspect="1"/>
          </p:cNvPicPr>
          <p:nvPr/>
        </p:nvPicPr>
        <p:blipFill>
          <a:blip r:embed="rId3"/>
          <a:stretch>
            <a:fillRect/>
          </a:stretch>
        </p:blipFill>
        <p:spPr>
          <a:xfrm>
            <a:off x="0" y="-22727"/>
            <a:ext cx="12192000" cy="6858000"/>
          </a:xfrm>
          <a:prstGeom prst="rect">
            <a:avLst/>
          </a:prstGeom>
        </p:spPr>
      </p:pic>
      <p:sp>
        <p:nvSpPr>
          <p:cNvPr id="3" name="Marcador de contenido 2">
            <a:extLst>
              <a:ext uri="{FF2B5EF4-FFF2-40B4-BE49-F238E27FC236}">
                <a16:creationId xmlns="" xmlns:a16="http://schemas.microsoft.com/office/drawing/2014/main" id="{10E5B824-36E2-4F3E-A5D8-917B50D15C13}"/>
              </a:ext>
            </a:extLst>
          </p:cNvPr>
          <p:cNvSpPr>
            <a:spLocks noGrp="1"/>
          </p:cNvSpPr>
          <p:nvPr>
            <p:ph sz="half" idx="1"/>
          </p:nvPr>
        </p:nvSpPr>
        <p:spPr>
          <a:xfrm>
            <a:off x="2980329" y="480155"/>
            <a:ext cx="6231341" cy="663613"/>
          </a:xfrm>
        </p:spPr>
        <p:txBody>
          <a:bodyPr/>
          <a:lstStyle/>
          <a:p>
            <a:pPr marL="0" indent="0">
              <a:buNone/>
            </a:pPr>
            <a:r>
              <a:rPr lang="es-EC" i="1" dirty="0"/>
              <a:t>Resumen costo total por taller- IASA I </a:t>
            </a:r>
            <a:endParaRPr lang="es-EC" dirty="0"/>
          </a:p>
        </p:txBody>
      </p:sp>
      <p:graphicFrame>
        <p:nvGraphicFramePr>
          <p:cNvPr id="6" name="Marcador de contenido 5">
            <a:extLst>
              <a:ext uri="{FF2B5EF4-FFF2-40B4-BE49-F238E27FC236}">
                <a16:creationId xmlns="" xmlns:a16="http://schemas.microsoft.com/office/drawing/2014/main" id="{14280859-BFD0-4491-88F5-FA42AF0B5140}"/>
              </a:ext>
            </a:extLst>
          </p:cNvPr>
          <p:cNvGraphicFramePr>
            <a:graphicFrameLocks noGrp="1"/>
          </p:cNvGraphicFramePr>
          <p:nvPr>
            <p:ph sz="half" idx="2"/>
            <p:extLst>
              <p:ext uri="{D42A27DB-BD31-4B8C-83A1-F6EECF244321}">
                <p14:modId xmlns:p14="http://schemas.microsoft.com/office/powerpoint/2010/main" val="948273942"/>
              </p:ext>
            </p:extLst>
          </p:nvPr>
        </p:nvGraphicFramePr>
        <p:xfrm>
          <a:off x="1406084" y="1143768"/>
          <a:ext cx="8829738" cy="4351334"/>
        </p:xfrm>
        <a:graphic>
          <a:graphicData uri="http://schemas.openxmlformats.org/drawingml/2006/table">
            <a:tbl>
              <a:tblPr firstRow="1" firstCol="1" bandRow="1">
                <a:tableStyleId>{BDBED569-4797-4DF1-A0F4-6AAB3CD982D8}</a:tableStyleId>
              </a:tblPr>
              <a:tblGrid>
                <a:gridCol w="2067557">
                  <a:extLst>
                    <a:ext uri="{9D8B030D-6E8A-4147-A177-3AD203B41FA5}">
                      <a16:colId xmlns="" xmlns:a16="http://schemas.microsoft.com/office/drawing/2014/main" val="2887380014"/>
                    </a:ext>
                  </a:extLst>
                </a:gridCol>
                <a:gridCol w="2174651">
                  <a:extLst>
                    <a:ext uri="{9D8B030D-6E8A-4147-A177-3AD203B41FA5}">
                      <a16:colId xmlns="" xmlns:a16="http://schemas.microsoft.com/office/drawing/2014/main" val="3886048080"/>
                    </a:ext>
                  </a:extLst>
                </a:gridCol>
                <a:gridCol w="1418440">
                  <a:extLst>
                    <a:ext uri="{9D8B030D-6E8A-4147-A177-3AD203B41FA5}">
                      <a16:colId xmlns="" xmlns:a16="http://schemas.microsoft.com/office/drawing/2014/main" val="83706668"/>
                    </a:ext>
                  </a:extLst>
                </a:gridCol>
                <a:gridCol w="1923309">
                  <a:extLst>
                    <a:ext uri="{9D8B030D-6E8A-4147-A177-3AD203B41FA5}">
                      <a16:colId xmlns="" xmlns:a16="http://schemas.microsoft.com/office/drawing/2014/main" val="1754212507"/>
                    </a:ext>
                  </a:extLst>
                </a:gridCol>
                <a:gridCol w="1245781">
                  <a:extLst>
                    <a:ext uri="{9D8B030D-6E8A-4147-A177-3AD203B41FA5}">
                      <a16:colId xmlns="" xmlns:a16="http://schemas.microsoft.com/office/drawing/2014/main" val="435572183"/>
                    </a:ext>
                  </a:extLst>
                </a:gridCol>
              </a:tblGrid>
              <a:tr h="632894">
                <a:tc>
                  <a:txBody>
                    <a:bodyPr/>
                    <a:lstStyle/>
                    <a:p>
                      <a:pPr indent="450215" algn="ctr">
                        <a:lnSpc>
                          <a:spcPct val="150000"/>
                        </a:lnSpc>
                        <a:spcBef>
                          <a:spcPts val="600"/>
                        </a:spcBef>
                        <a:spcAft>
                          <a:spcPts val="0"/>
                        </a:spcAft>
                      </a:pPr>
                      <a:r>
                        <a:rPr lang="es-EC" sz="1000" b="1" dirty="0">
                          <a:effectLst/>
                        </a:rPr>
                        <a:t>Talleres</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ctr">
                        <a:lnSpc>
                          <a:spcPct val="150000"/>
                        </a:lnSpc>
                        <a:spcBef>
                          <a:spcPts val="600"/>
                        </a:spcBef>
                        <a:spcAft>
                          <a:spcPts val="0"/>
                        </a:spcAft>
                      </a:pPr>
                      <a:r>
                        <a:rPr lang="es-EC" sz="1000" b="1" dirty="0">
                          <a:effectLst/>
                        </a:rPr>
                        <a:t>Productos</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ctr">
                        <a:lnSpc>
                          <a:spcPct val="150000"/>
                        </a:lnSpc>
                        <a:spcBef>
                          <a:spcPts val="600"/>
                        </a:spcBef>
                        <a:spcAft>
                          <a:spcPts val="0"/>
                        </a:spcAft>
                      </a:pPr>
                      <a:r>
                        <a:rPr lang="es-EC" sz="1000" b="1" dirty="0">
                          <a:effectLst/>
                        </a:rPr>
                        <a:t>Costo total unitario</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ctr">
                        <a:lnSpc>
                          <a:spcPct val="150000"/>
                        </a:lnSpc>
                        <a:spcBef>
                          <a:spcPts val="600"/>
                        </a:spcBef>
                        <a:spcAft>
                          <a:spcPts val="0"/>
                        </a:spcAft>
                      </a:pPr>
                      <a:r>
                        <a:rPr lang="es-EC" sz="1000" b="1">
                          <a:effectLst/>
                        </a:rPr>
                        <a:t>Precio de venta unitario</a:t>
                      </a:r>
                      <a:endParaRPr lang="es-EC"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ctr">
                        <a:lnSpc>
                          <a:spcPct val="150000"/>
                        </a:lnSpc>
                        <a:spcBef>
                          <a:spcPts val="600"/>
                        </a:spcBef>
                        <a:spcAft>
                          <a:spcPts val="0"/>
                        </a:spcAft>
                      </a:pPr>
                      <a:r>
                        <a:rPr lang="es-EC" sz="1000" b="1" dirty="0">
                          <a:effectLst/>
                        </a:rPr>
                        <a:t>Diferencia</a:t>
                      </a: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extLst>
                  <a:ext uri="{0D108BD9-81ED-4DB2-BD59-A6C34878D82A}">
                    <a16:rowId xmlns="" xmlns:a16="http://schemas.microsoft.com/office/drawing/2014/main" val="3708408095"/>
                  </a:ext>
                </a:extLst>
              </a:tr>
              <a:tr h="413160">
                <a:tc>
                  <a:txBody>
                    <a:bodyPr/>
                    <a:lstStyle/>
                    <a:p>
                      <a:pPr indent="450215" algn="l">
                        <a:lnSpc>
                          <a:spcPct val="150000"/>
                        </a:lnSpc>
                        <a:spcBef>
                          <a:spcPts val="600"/>
                        </a:spcBef>
                        <a:spcAft>
                          <a:spcPts val="0"/>
                        </a:spcAft>
                      </a:pPr>
                      <a:r>
                        <a:rPr lang="es-EC" sz="1000" dirty="0">
                          <a:effectLst/>
                        </a:rPr>
                        <a:t>Apicultura</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l">
                        <a:lnSpc>
                          <a:spcPct val="150000"/>
                        </a:lnSpc>
                        <a:spcBef>
                          <a:spcPts val="600"/>
                        </a:spcBef>
                        <a:spcAft>
                          <a:spcPts val="0"/>
                        </a:spcAft>
                      </a:pPr>
                      <a:r>
                        <a:rPr lang="es-EC" sz="1000">
                          <a:effectLst/>
                        </a:rPr>
                        <a:t>Litro de miel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$ 46.59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50000"/>
                        </a:lnSpc>
                        <a:spcBef>
                          <a:spcPts val="600"/>
                        </a:spcBef>
                        <a:spcAft>
                          <a:spcPts val="0"/>
                        </a:spcAft>
                      </a:pPr>
                      <a:r>
                        <a:rPr lang="es-EC" sz="1000" dirty="0">
                          <a:effectLst/>
                        </a:rPr>
                        <a:t> $ 10,00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(36,59)</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4115475017"/>
                  </a:ext>
                </a:extLst>
              </a:tr>
              <a:tr h="413160">
                <a:tc>
                  <a:txBody>
                    <a:bodyPr/>
                    <a:lstStyle/>
                    <a:p>
                      <a:pPr indent="450215" algn="l">
                        <a:lnSpc>
                          <a:spcPct val="150000"/>
                        </a:lnSpc>
                        <a:spcBef>
                          <a:spcPts val="600"/>
                        </a:spcBef>
                        <a:spcAft>
                          <a:spcPts val="0"/>
                        </a:spcAft>
                      </a:pPr>
                      <a:r>
                        <a:rPr lang="es-EC" sz="1000">
                          <a:effectLst/>
                        </a:rPr>
                        <a:t>Avicultura</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l">
                        <a:lnSpc>
                          <a:spcPct val="150000"/>
                        </a:lnSpc>
                        <a:spcBef>
                          <a:spcPts val="600"/>
                        </a:spcBef>
                        <a:spcAft>
                          <a:spcPts val="0"/>
                        </a:spcAft>
                      </a:pPr>
                      <a:r>
                        <a:rPr lang="es-EC" sz="1000">
                          <a:effectLst/>
                        </a:rPr>
                        <a:t>Huevo</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$ 0,11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indent="450215" algn="r">
                        <a:lnSpc>
                          <a:spcPct val="150000"/>
                        </a:lnSpc>
                        <a:spcBef>
                          <a:spcPts val="600"/>
                        </a:spcBef>
                        <a:spcAft>
                          <a:spcPts val="0"/>
                        </a:spcAft>
                      </a:pPr>
                      <a:r>
                        <a:rPr lang="es-EC" sz="1000">
                          <a:effectLst/>
                        </a:rPr>
                        <a:t> $ 0,13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$ 0,02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907069925"/>
                  </a:ext>
                </a:extLst>
              </a:tr>
              <a:tr h="413160">
                <a:tc>
                  <a:txBody>
                    <a:bodyPr/>
                    <a:lstStyle/>
                    <a:p>
                      <a:pPr indent="450215" algn="l">
                        <a:lnSpc>
                          <a:spcPct val="150000"/>
                        </a:lnSpc>
                        <a:spcBef>
                          <a:spcPts val="600"/>
                        </a:spcBef>
                        <a:spcAft>
                          <a:spcPts val="0"/>
                        </a:spcAft>
                      </a:pPr>
                      <a:r>
                        <a:rPr lang="es-EC" sz="1000">
                          <a:effectLst/>
                        </a:rPr>
                        <a:t>Ovinos</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l">
                        <a:lnSpc>
                          <a:spcPct val="150000"/>
                        </a:lnSpc>
                        <a:spcBef>
                          <a:spcPts val="600"/>
                        </a:spcBef>
                        <a:spcAft>
                          <a:spcPts val="0"/>
                        </a:spcAft>
                      </a:pPr>
                      <a:r>
                        <a:rPr lang="es-EC" sz="1000">
                          <a:effectLst/>
                        </a:rPr>
                        <a:t>Cordero en pie 12kl</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$ 68.90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indent="450215" algn="r">
                        <a:lnSpc>
                          <a:spcPct val="150000"/>
                        </a:lnSpc>
                        <a:spcBef>
                          <a:spcPts val="600"/>
                        </a:spcBef>
                        <a:spcAft>
                          <a:spcPts val="0"/>
                        </a:spcAft>
                      </a:pPr>
                      <a:r>
                        <a:rPr lang="es-EC" sz="1000">
                          <a:effectLst/>
                        </a:rPr>
                        <a:t> $ 42,00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(26,90)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011618078"/>
                  </a:ext>
                </a:extLst>
              </a:tr>
              <a:tr h="413160">
                <a:tc>
                  <a:txBody>
                    <a:bodyPr/>
                    <a:lstStyle/>
                    <a:p>
                      <a:pPr indent="450215" algn="l">
                        <a:lnSpc>
                          <a:spcPct val="150000"/>
                        </a:lnSpc>
                        <a:spcBef>
                          <a:spcPts val="600"/>
                        </a:spcBef>
                        <a:spcAft>
                          <a:spcPts val="0"/>
                        </a:spcAft>
                      </a:pPr>
                      <a:r>
                        <a:rPr lang="es-EC" sz="1000">
                          <a:effectLst/>
                        </a:rPr>
                        <a:t>Porcinos</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l">
                        <a:lnSpc>
                          <a:spcPct val="150000"/>
                        </a:lnSpc>
                        <a:spcBef>
                          <a:spcPts val="600"/>
                        </a:spcBef>
                        <a:spcAft>
                          <a:spcPts val="0"/>
                        </a:spcAft>
                      </a:pPr>
                      <a:r>
                        <a:rPr lang="es-EC" sz="1000">
                          <a:effectLst/>
                        </a:rPr>
                        <a:t>Lechón en pie 12kl</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$ 55.73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indent="450215" algn="r">
                        <a:lnSpc>
                          <a:spcPct val="150000"/>
                        </a:lnSpc>
                        <a:spcBef>
                          <a:spcPts val="600"/>
                        </a:spcBef>
                        <a:spcAft>
                          <a:spcPts val="0"/>
                        </a:spcAft>
                      </a:pPr>
                      <a:r>
                        <a:rPr lang="es-EC" sz="1000">
                          <a:effectLst/>
                        </a:rPr>
                        <a:t> $ 84,00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$ 28,27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22872577"/>
                  </a:ext>
                </a:extLst>
              </a:tr>
              <a:tr h="413160">
                <a:tc>
                  <a:txBody>
                    <a:bodyPr/>
                    <a:lstStyle/>
                    <a:p>
                      <a:pPr indent="450215" algn="l">
                        <a:lnSpc>
                          <a:spcPct val="150000"/>
                        </a:lnSpc>
                        <a:spcBef>
                          <a:spcPts val="600"/>
                        </a:spcBef>
                        <a:spcAft>
                          <a:spcPts val="0"/>
                        </a:spcAft>
                      </a:pPr>
                      <a:r>
                        <a:rPr lang="es-EC" sz="1000">
                          <a:effectLst/>
                        </a:rPr>
                        <a:t>Ganadería</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l">
                        <a:lnSpc>
                          <a:spcPct val="150000"/>
                        </a:lnSpc>
                        <a:spcBef>
                          <a:spcPts val="600"/>
                        </a:spcBef>
                        <a:spcAft>
                          <a:spcPts val="0"/>
                        </a:spcAft>
                      </a:pPr>
                      <a:r>
                        <a:rPr lang="es-EC" sz="1000">
                          <a:effectLst/>
                        </a:rPr>
                        <a:t>Leche 1lt</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$ 0,80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indent="450215" algn="r">
                        <a:lnSpc>
                          <a:spcPct val="150000"/>
                        </a:lnSpc>
                        <a:spcBef>
                          <a:spcPts val="600"/>
                        </a:spcBef>
                        <a:spcAft>
                          <a:spcPts val="0"/>
                        </a:spcAft>
                      </a:pPr>
                      <a:r>
                        <a:rPr lang="es-EC" sz="1000">
                          <a:effectLst/>
                        </a:rPr>
                        <a:t> $ 0,44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(0,36)</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574233625"/>
                  </a:ext>
                </a:extLst>
              </a:tr>
              <a:tr h="413160">
                <a:tc>
                  <a:txBody>
                    <a:bodyPr/>
                    <a:lstStyle/>
                    <a:p>
                      <a:pPr indent="450215" algn="l">
                        <a:lnSpc>
                          <a:spcPct val="150000"/>
                        </a:lnSpc>
                        <a:spcBef>
                          <a:spcPts val="600"/>
                        </a:spcBef>
                        <a:spcAft>
                          <a:spcPts val="0"/>
                        </a:spcAft>
                      </a:pPr>
                      <a:r>
                        <a:rPr lang="es-EC" sz="1000">
                          <a:effectLst/>
                        </a:rPr>
                        <a:t>Lumbricultura</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l">
                        <a:lnSpc>
                          <a:spcPct val="150000"/>
                        </a:lnSpc>
                        <a:spcBef>
                          <a:spcPts val="600"/>
                        </a:spcBef>
                        <a:spcAft>
                          <a:spcPts val="0"/>
                        </a:spcAft>
                      </a:pPr>
                      <a:r>
                        <a:rPr lang="es-EC" sz="1000">
                          <a:effectLst/>
                        </a:rPr>
                        <a:t>Humus 1kg</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$ 1,77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indent="450215" algn="r">
                        <a:lnSpc>
                          <a:spcPct val="150000"/>
                        </a:lnSpc>
                        <a:spcBef>
                          <a:spcPts val="600"/>
                        </a:spcBef>
                        <a:spcAft>
                          <a:spcPts val="0"/>
                        </a:spcAft>
                      </a:pPr>
                      <a:r>
                        <a:rPr lang="es-EC" sz="1000">
                          <a:effectLst/>
                        </a:rPr>
                        <a:t> $ 0,40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(1,37)</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267285779"/>
                  </a:ext>
                </a:extLst>
              </a:tr>
              <a:tr h="413160">
                <a:tc>
                  <a:txBody>
                    <a:bodyPr/>
                    <a:lstStyle/>
                    <a:p>
                      <a:pPr indent="450215" algn="l">
                        <a:lnSpc>
                          <a:spcPct val="150000"/>
                        </a:lnSpc>
                        <a:spcBef>
                          <a:spcPts val="600"/>
                        </a:spcBef>
                        <a:spcAft>
                          <a:spcPts val="0"/>
                        </a:spcAft>
                      </a:pPr>
                      <a:r>
                        <a:rPr lang="es-EC" sz="1000">
                          <a:effectLst/>
                        </a:rPr>
                        <a:t>Especies menores</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l">
                        <a:lnSpc>
                          <a:spcPct val="150000"/>
                        </a:lnSpc>
                        <a:spcBef>
                          <a:spcPts val="600"/>
                        </a:spcBef>
                        <a:spcAft>
                          <a:spcPts val="0"/>
                        </a:spcAft>
                      </a:pPr>
                      <a:r>
                        <a:rPr lang="es-EC" sz="1000">
                          <a:effectLst/>
                        </a:rPr>
                        <a:t>Cuy en pie 1,5kl</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$ 8.87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indent="450215" algn="r">
                        <a:lnSpc>
                          <a:spcPct val="150000"/>
                        </a:lnSpc>
                        <a:spcBef>
                          <a:spcPts val="600"/>
                        </a:spcBef>
                        <a:spcAft>
                          <a:spcPts val="0"/>
                        </a:spcAft>
                      </a:pPr>
                      <a:r>
                        <a:rPr lang="es-EC" sz="1000">
                          <a:effectLst/>
                        </a:rPr>
                        <a:t> $ 10,50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$ 1,63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692013144"/>
                  </a:ext>
                </a:extLst>
              </a:tr>
              <a:tr h="413160">
                <a:tc>
                  <a:txBody>
                    <a:bodyPr/>
                    <a:lstStyle/>
                    <a:p>
                      <a:pPr indent="450215" algn="l">
                        <a:lnSpc>
                          <a:spcPct val="150000"/>
                        </a:lnSpc>
                        <a:spcBef>
                          <a:spcPts val="600"/>
                        </a:spcBef>
                        <a:spcAft>
                          <a:spcPts val="0"/>
                        </a:spcAft>
                      </a:pPr>
                      <a:r>
                        <a:rPr lang="es-EC" sz="1000">
                          <a:effectLst/>
                        </a:rPr>
                        <a:t>Acuicultura</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l">
                        <a:lnSpc>
                          <a:spcPct val="150000"/>
                        </a:lnSpc>
                        <a:spcBef>
                          <a:spcPts val="600"/>
                        </a:spcBef>
                        <a:spcAft>
                          <a:spcPts val="0"/>
                        </a:spcAft>
                      </a:pPr>
                      <a:r>
                        <a:rPr lang="es-EC" sz="1000">
                          <a:effectLst/>
                        </a:rPr>
                        <a:t>Trucha faenada 1,5kl</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$ 0,88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indent="450215" algn="r">
                        <a:lnSpc>
                          <a:spcPct val="150000"/>
                        </a:lnSpc>
                        <a:spcBef>
                          <a:spcPts val="600"/>
                        </a:spcBef>
                        <a:spcAft>
                          <a:spcPts val="0"/>
                        </a:spcAft>
                      </a:pPr>
                      <a:r>
                        <a:rPr lang="es-EC" sz="1000" dirty="0">
                          <a:effectLst/>
                        </a:rPr>
                        <a:t> $ 1,39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$ 0,51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460230898"/>
                  </a:ext>
                </a:extLst>
              </a:tr>
              <a:tr h="413160">
                <a:tc>
                  <a:txBody>
                    <a:bodyPr/>
                    <a:lstStyle/>
                    <a:p>
                      <a:pPr indent="450215" algn="l">
                        <a:lnSpc>
                          <a:spcPct val="150000"/>
                        </a:lnSpc>
                        <a:spcBef>
                          <a:spcPts val="600"/>
                        </a:spcBef>
                        <a:spcAft>
                          <a:spcPts val="0"/>
                        </a:spcAft>
                      </a:pPr>
                      <a:r>
                        <a:rPr lang="es-EC" sz="1000">
                          <a:effectLst/>
                        </a:rPr>
                        <a:t>Floricultura</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l">
                        <a:lnSpc>
                          <a:spcPct val="150000"/>
                        </a:lnSpc>
                        <a:spcBef>
                          <a:spcPts val="600"/>
                        </a:spcBef>
                        <a:spcAft>
                          <a:spcPts val="0"/>
                        </a:spcAft>
                      </a:pPr>
                      <a:r>
                        <a:rPr lang="es-EC" sz="1000">
                          <a:effectLst/>
                        </a:rPr>
                        <a:t>Plantas</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r">
                        <a:lnSpc>
                          <a:spcPct val="150000"/>
                        </a:lnSpc>
                        <a:spcBef>
                          <a:spcPts val="600"/>
                        </a:spcBef>
                        <a:spcAft>
                          <a:spcPts val="0"/>
                        </a:spcAft>
                      </a:pPr>
                      <a:r>
                        <a:rPr lang="es-EC" sz="1000" b="0" dirty="0">
                          <a:solidFill>
                            <a:srgbClr val="000000"/>
                          </a:solidFill>
                          <a:effectLst/>
                          <a:latin typeface="+mj-lt"/>
                          <a:ea typeface="Calibri" panose="020F0502020204030204" pitchFamily="34" charset="0"/>
                          <a:cs typeface="Times New Roman" panose="02020603050405020304" pitchFamily="18" charset="0"/>
                        </a:rPr>
                        <a:t>$ 2,41 </a:t>
                      </a:r>
                      <a:endParaRPr lang="es-EC" sz="1200" b="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indent="450215" algn="r">
                        <a:lnSpc>
                          <a:spcPct val="150000"/>
                        </a:lnSpc>
                        <a:spcBef>
                          <a:spcPts val="600"/>
                        </a:spcBef>
                        <a:spcAft>
                          <a:spcPts val="0"/>
                        </a:spcAft>
                      </a:pPr>
                      <a:r>
                        <a:rPr lang="es-EC" sz="1000">
                          <a:effectLst/>
                        </a:rPr>
                        <a:t> $ 0,50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920" marR="65920" marT="0" marB="0" anchor="ctr"/>
                </a:tc>
                <a:tc>
                  <a:txBody>
                    <a:bodyPr/>
                    <a:lstStyle/>
                    <a:p>
                      <a:pPr indent="450215" algn="r">
                        <a:lnSpc>
                          <a:spcPct val="150000"/>
                        </a:lnSpc>
                        <a:spcBef>
                          <a:spcPts val="600"/>
                        </a:spcBef>
                        <a:spcAft>
                          <a:spcPts val="0"/>
                        </a:spcAft>
                      </a:pPr>
                      <a:r>
                        <a:rPr lang="es-EC" sz="1000" b="0" dirty="0">
                          <a:solidFill>
                            <a:srgbClr val="000000"/>
                          </a:solidFill>
                          <a:effectLst/>
                          <a:latin typeface="+mj-lt"/>
                          <a:ea typeface="Calibri" panose="020F0502020204030204" pitchFamily="34" charset="0"/>
                          <a:cs typeface="Times New Roman" panose="02020603050405020304" pitchFamily="18" charset="0"/>
                        </a:rPr>
                        <a:t> $ (1,91) </a:t>
                      </a:r>
                      <a:endParaRPr lang="es-EC" sz="1200" b="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307024701"/>
                  </a:ext>
                </a:extLst>
              </a:tr>
            </a:tbl>
          </a:graphicData>
        </a:graphic>
      </p:graphicFrame>
    </p:spTree>
    <p:extLst>
      <p:ext uri="{BB962C8B-B14F-4D97-AF65-F5344CB8AC3E}">
        <p14:creationId xmlns:p14="http://schemas.microsoft.com/office/powerpoint/2010/main" val="2701705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B8601398-1809-49C8-AE7E-50E23C98482E}"/>
              </a:ext>
            </a:extLst>
          </p:cNvPr>
          <p:cNvPicPr>
            <a:picLocks noChangeAspect="1"/>
          </p:cNvPicPr>
          <p:nvPr/>
        </p:nvPicPr>
        <p:blipFill>
          <a:blip r:embed="rId2"/>
          <a:stretch>
            <a:fillRect/>
          </a:stretch>
        </p:blipFill>
        <p:spPr>
          <a:xfrm>
            <a:off x="37696" y="0"/>
            <a:ext cx="12116608" cy="6858000"/>
          </a:xfrm>
          <a:prstGeom prst="rect">
            <a:avLst/>
          </a:prstGeom>
        </p:spPr>
      </p:pic>
      <p:graphicFrame>
        <p:nvGraphicFramePr>
          <p:cNvPr id="6" name="Marcador de contenido 5">
            <a:extLst>
              <a:ext uri="{FF2B5EF4-FFF2-40B4-BE49-F238E27FC236}">
                <a16:creationId xmlns="" xmlns:a16="http://schemas.microsoft.com/office/drawing/2014/main" id="{35051D48-E3C4-4B93-860B-B2B5B06C84C2}"/>
              </a:ext>
            </a:extLst>
          </p:cNvPr>
          <p:cNvGraphicFramePr>
            <a:graphicFrameLocks noGrp="1"/>
          </p:cNvGraphicFramePr>
          <p:nvPr>
            <p:ph sz="half" idx="1"/>
            <p:extLst>
              <p:ext uri="{D42A27DB-BD31-4B8C-83A1-F6EECF244321}">
                <p14:modId xmlns:p14="http://schemas.microsoft.com/office/powerpoint/2010/main" val="936978669"/>
              </p:ext>
            </p:extLst>
          </p:nvPr>
        </p:nvGraphicFramePr>
        <p:xfrm>
          <a:off x="838200" y="398096"/>
          <a:ext cx="8851709" cy="5441005"/>
        </p:xfrm>
        <a:graphic>
          <a:graphicData uri="http://schemas.openxmlformats.org/drawingml/2006/table">
            <a:tbl>
              <a:tblPr firstRow="1" firstCol="1" bandRow="1">
                <a:tableStyleId>{BDBED569-4797-4DF1-A0F4-6AAB3CD982D8}</a:tableStyleId>
              </a:tblPr>
              <a:tblGrid>
                <a:gridCol w="2188185">
                  <a:extLst>
                    <a:ext uri="{9D8B030D-6E8A-4147-A177-3AD203B41FA5}">
                      <a16:colId xmlns="" xmlns:a16="http://schemas.microsoft.com/office/drawing/2014/main" val="3432100233"/>
                    </a:ext>
                  </a:extLst>
                </a:gridCol>
                <a:gridCol w="2188185">
                  <a:extLst>
                    <a:ext uri="{9D8B030D-6E8A-4147-A177-3AD203B41FA5}">
                      <a16:colId xmlns="" xmlns:a16="http://schemas.microsoft.com/office/drawing/2014/main" val="4249971494"/>
                    </a:ext>
                  </a:extLst>
                </a:gridCol>
                <a:gridCol w="1532810">
                  <a:extLst>
                    <a:ext uri="{9D8B030D-6E8A-4147-A177-3AD203B41FA5}">
                      <a16:colId xmlns="" xmlns:a16="http://schemas.microsoft.com/office/drawing/2014/main" val="1524457652"/>
                    </a:ext>
                  </a:extLst>
                </a:gridCol>
                <a:gridCol w="1532810">
                  <a:extLst>
                    <a:ext uri="{9D8B030D-6E8A-4147-A177-3AD203B41FA5}">
                      <a16:colId xmlns="" xmlns:a16="http://schemas.microsoft.com/office/drawing/2014/main" val="1836830870"/>
                    </a:ext>
                  </a:extLst>
                </a:gridCol>
                <a:gridCol w="1409719">
                  <a:extLst>
                    <a:ext uri="{9D8B030D-6E8A-4147-A177-3AD203B41FA5}">
                      <a16:colId xmlns="" xmlns:a16="http://schemas.microsoft.com/office/drawing/2014/main" val="1762660954"/>
                    </a:ext>
                  </a:extLst>
                </a:gridCol>
              </a:tblGrid>
              <a:tr h="355859">
                <a:tc>
                  <a:txBody>
                    <a:bodyPr/>
                    <a:lstStyle/>
                    <a:p>
                      <a:pPr indent="450215" algn="ctr">
                        <a:lnSpc>
                          <a:spcPct val="150000"/>
                        </a:lnSpc>
                        <a:spcBef>
                          <a:spcPts val="600"/>
                        </a:spcBef>
                        <a:spcAft>
                          <a:spcPts val="0"/>
                        </a:spcAft>
                      </a:pPr>
                      <a:r>
                        <a:rPr lang="es-EC" sz="800">
                          <a:effectLst/>
                        </a:rPr>
                        <a:t>Talleres</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ctr">
                        <a:lnSpc>
                          <a:spcPct val="150000"/>
                        </a:lnSpc>
                        <a:spcBef>
                          <a:spcPts val="600"/>
                        </a:spcBef>
                        <a:spcAft>
                          <a:spcPts val="0"/>
                        </a:spcAft>
                      </a:pPr>
                      <a:r>
                        <a:rPr lang="es-EC" sz="800">
                          <a:effectLst/>
                        </a:rPr>
                        <a:t>Actividades</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800" dirty="0">
                          <a:effectLst/>
                        </a:rPr>
                        <a:t>Cantidad promedio productos mes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800" dirty="0">
                          <a:effectLst/>
                        </a:rPr>
                        <a:t>Costo promedio mensual por actividad</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800" dirty="0">
                          <a:effectLst/>
                        </a:rPr>
                        <a:t>Costo promedio unitario por actividad</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extLst>
                  <a:ext uri="{0D108BD9-81ED-4DB2-BD59-A6C34878D82A}">
                    <a16:rowId xmlns="" xmlns:a16="http://schemas.microsoft.com/office/drawing/2014/main" val="4096046977"/>
                  </a:ext>
                </a:extLst>
              </a:tr>
              <a:tr h="72654">
                <a:tc rowSpan="3">
                  <a:txBody>
                    <a:bodyPr/>
                    <a:lstStyle/>
                    <a:p>
                      <a:pPr indent="450215" algn="ctr">
                        <a:lnSpc>
                          <a:spcPct val="150000"/>
                        </a:lnSpc>
                        <a:spcBef>
                          <a:spcPts val="600"/>
                        </a:spcBef>
                        <a:spcAft>
                          <a:spcPts val="0"/>
                        </a:spcAft>
                      </a:pPr>
                      <a:r>
                        <a:rPr lang="es-EC" sz="800">
                          <a:effectLst/>
                        </a:rPr>
                        <a:t>Apicultura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Revisión de colmenas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22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$ 3.486,40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ctr">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$ 158,47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749269699"/>
                  </a:ext>
                </a:extLst>
              </a:tr>
              <a:tr h="72654">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Centrifugada de miel</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22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$ 1.568,05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ctr">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$ 71,28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729462638"/>
                  </a:ext>
                </a:extLst>
              </a:tr>
              <a:tr h="15519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Embalaje tarrinas de miel</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132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$ 2.097,76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ctr">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$ 7,94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528570184"/>
                  </a:ext>
                </a:extLst>
              </a:tr>
              <a:tr h="237732">
                <a:tc rowSpan="4">
                  <a:txBody>
                    <a:bodyPr/>
                    <a:lstStyle/>
                    <a:p>
                      <a:pPr indent="450215" algn="ctr">
                        <a:lnSpc>
                          <a:spcPct val="150000"/>
                        </a:lnSpc>
                        <a:spcBef>
                          <a:spcPts val="600"/>
                        </a:spcBef>
                        <a:spcAft>
                          <a:spcPts val="0"/>
                        </a:spcAft>
                      </a:pPr>
                      <a:r>
                        <a:rPr lang="es-EC" sz="800">
                          <a:effectLst/>
                        </a:rPr>
                        <a:t>Avicultura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Alimentación de gallinas ponedoras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1.708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$ 5.047,97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$ 2,96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8540268"/>
                  </a:ext>
                </a:extLst>
              </a:tr>
              <a:tr h="15519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Mantenimiento y cuidado de gallinas ponedoras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1.708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$ 546,47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$ 0,32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3489289126"/>
                  </a:ext>
                </a:extLst>
              </a:tr>
              <a:tr h="72654">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Recolección de huevos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51.240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$ 360,96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$ 0,01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207913031"/>
                  </a:ext>
                </a:extLst>
              </a:tr>
              <a:tr h="15519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Clasificación y embalaje de huevos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1.708 </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$ 856,75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$ 0,50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166946697"/>
                  </a:ext>
                </a:extLst>
              </a:tr>
              <a:tr h="155193">
                <a:tc rowSpan="3">
                  <a:txBody>
                    <a:bodyPr/>
                    <a:lstStyle/>
                    <a:p>
                      <a:pPr indent="450215" algn="ctr">
                        <a:lnSpc>
                          <a:spcPct val="150000"/>
                        </a:lnSpc>
                        <a:spcBef>
                          <a:spcPts val="600"/>
                        </a:spcBef>
                        <a:spcAft>
                          <a:spcPts val="0"/>
                        </a:spcAft>
                      </a:pPr>
                      <a:r>
                        <a:rPr lang="es-EC" sz="800" dirty="0">
                          <a:effectLst/>
                        </a:rPr>
                        <a:t>Ovinos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Crianza y cuidado de corderos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77</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$ 6.888,33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$ 89,46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722471180"/>
                  </a:ext>
                </a:extLst>
              </a:tr>
              <a:tr h="72654">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Corte de lana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3</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$ 10,51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$ 3,50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408861769"/>
                  </a:ext>
                </a:extLst>
              </a:tr>
              <a:tr h="15519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Faenamiento y embalaje de corderos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3</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$ 42,58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$ 14,19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811639029"/>
                  </a:ext>
                </a:extLst>
              </a:tr>
              <a:tr h="155193">
                <a:tc rowSpan="2">
                  <a:txBody>
                    <a:bodyPr/>
                    <a:lstStyle/>
                    <a:p>
                      <a:pPr indent="450215" algn="ctr">
                        <a:lnSpc>
                          <a:spcPct val="150000"/>
                        </a:lnSpc>
                        <a:spcBef>
                          <a:spcPts val="600"/>
                        </a:spcBef>
                        <a:spcAft>
                          <a:spcPts val="0"/>
                        </a:spcAft>
                      </a:pPr>
                      <a:r>
                        <a:rPr lang="es-EC" sz="800">
                          <a:effectLst/>
                        </a:rPr>
                        <a:t>Porcinos</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Crianza y cuidado de lechones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58</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$ 5.556,73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$ 95,68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780014544"/>
                  </a:ext>
                </a:extLst>
              </a:tr>
              <a:tr h="15519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Faenamiento y embalaje de lechones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$ 25,86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$ 12,93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3647409875"/>
                  </a:ext>
                </a:extLst>
              </a:tr>
              <a:tr h="155193">
                <a:tc rowSpan="4">
                  <a:txBody>
                    <a:bodyPr/>
                    <a:lstStyle/>
                    <a:p>
                      <a:pPr indent="450215" algn="ctr">
                        <a:lnSpc>
                          <a:spcPct val="150000"/>
                        </a:lnSpc>
                        <a:spcBef>
                          <a:spcPts val="600"/>
                        </a:spcBef>
                        <a:spcAft>
                          <a:spcPts val="0"/>
                        </a:spcAft>
                      </a:pPr>
                      <a:r>
                        <a:rPr lang="es-EC" sz="800">
                          <a:effectLst/>
                        </a:rPr>
                        <a:t>Ganadería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Cuidado y ordeño de leche</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20940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$ 22.258,21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$ 1,06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484597967"/>
                  </a:ext>
                </a:extLst>
              </a:tr>
              <a:tr h="15519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Elaboración de queso mozzarella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17</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$ 204,24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$ 12,01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614411626"/>
                  </a:ext>
                </a:extLst>
              </a:tr>
              <a:tr h="72654">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Elaboración de yogurt</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100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$ 335,98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$ 3,36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563804204"/>
                  </a:ext>
                </a:extLst>
              </a:tr>
              <a:tr h="72654">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Elaboración de canario</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100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$ 473,40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$ 4,73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3895630299"/>
                  </a:ext>
                </a:extLst>
              </a:tr>
              <a:tr h="155193">
                <a:tc rowSpan="4">
                  <a:txBody>
                    <a:bodyPr/>
                    <a:lstStyle/>
                    <a:p>
                      <a:pPr indent="450215" algn="ctr">
                        <a:lnSpc>
                          <a:spcPct val="150000"/>
                        </a:lnSpc>
                        <a:spcBef>
                          <a:spcPts val="600"/>
                        </a:spcBef>
                        <a:spcAft>
                          <a:spcPts val="0"/>
                        </a:spcAft>
                      </a:pPr>
                      <a:r>
                        <a:rPr lang="es-EC" sz="800">
                          <a:effectLst/>
                        </a:rPr>
                        <a:t>Lumbricultura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Preparación y cuidado de humus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2888</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$4.924,21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$ 1,71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565293958"/>
                  </a:ext>
                </a:extLst>
              </a:tr>
              <a:tr h="15519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Empaque de humus 35 kg</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77</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$ 285,10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$ 3,70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090713779"/>
                  </a:ext>
                </a:extLst>
              </a:tr>
              <a:tr h="155193">
                <a:tc vMerge="1">
                  <a:txBody>
                    <a:bodyPr/>
                    <a:lstStyle/>
                    <a:p>
                      <a:endParaRPr lang="es-EC"/>
                    </a:p>
                  </a:txBody>
                  <a:tcPr/>
                </a:tc>
                <a:tc>
                  <a:txBody>
                    <a:bodyPr/>
                    <a:lstStyle/>
                    <a:p>
                      <a:pPr marL="171450" indent="-171450" algn="l">
                        <a:lnSpc>
                          <a:spcPct val="150000"/>
                        </a:lnSpc>
                        <a:spcBef>
                          <a:spcPts val="600"/>
                        </a:spcBef>
                        <a:spcAft>
                          <a:spcPts val="0"/>
                        </a:spcAft>
                        <a:buFont typeface="Arial" panose="020B0604020202020204" pitchFamily="34" charset="0"/>
                        <a:buChar char="•"/>
                      </a:pPr>
                      <a:r>
                        <a:rPr lang="es-EC" sz="800" dirty="0">
                          <a:effectLst/>
                        </a:rPr>
                        <a:t>Empaque de 2.5 kg de humus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77</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$ 55,37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$ 0,72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3433525481"/>
                  </a:ext>
                </a:extLst>
              </a:tr>
              <a:tr h="15519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Preparación de cajas de lombrices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$ 166,33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$ 83,17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987053704"/>
                  </a:ext>
                </a:extLst>
              </a:tr>
              <a:tr h="155193">
                <a:tc rowSpan="2">
                  <a:txBody>
                    <a:bodyPr/>
                    <a:lstStyle/>
                    <a:p>
                      <a:pPr indent="450215" algn="ctr">
                        <a:lnSpc>
                          <a:spcPct val="150000"/>
                        </a:lnSpc>
                        <a:spcBef>
                          <a:spcPts val="600"/>
                        </a:spcBef>
                        <a:spcAft>
                          <a:spcPts val="0"/>
                        </a:spcAft>
                      </a:pPr>
                      <a:r>
                        <a:rPr lang="es-EC" sz="800">
                          <a:effectLst/>
                        </a:rPr>
                        <a:t>Especies menores</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Crianza y cuidado de cuyes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609</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$ 5.568.62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$ 9,14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666823517"/>
                  </a:ext>
                </a:extLst>
              </a:tr>
              <a:tr h="72654">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Faenamiento de cuyes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30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$ 312,15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$ 10,41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126352248"/>
                  </a:ext>
                </a:extLst>
              </a:tr>
              <a:tr h="155193">
                <a:tc rowSpan="4">
                  <a:txBody>
                    <a:bodyPr/>
                    <a:lstStyle/>
                    <a:p>
                      <a:pPr indent="450215" algn="ctr">
                        <a:lnSpc>
                          <a:spcPct val="150000"/>
                        </a:lnSpc>
                        <a:spcBef>
                          <a:spcPts val="600"/>
                        </a:spcBef>
                        <a:spcAft>
                          <a:spcPts val="0"/>
                        </a:spcAft>
                      </a:pPr>
                      <a:r>
                        <a:rPr lang="es-EC" sz="800">
                          <a:effectLst/>
                        </a:rPr>
                        <a:t>Acuicultura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Crianza y cuidado de alevines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1500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$ 4.259,19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$ 2,84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662388018"/>
                  </a:ext>
                </a:extLst>
              </a:tr>
              <a:tr h="15519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Crianza y cuidado de truchas juveniles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8000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$ 5.646,72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$ 0,71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4049041726"/>
                  </a:ext>
                </a:extLst>
              </a:tr>
              <a:tr h="15519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Crianza y cuidado de truchas reproductoras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210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$ 266,52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$ 1,27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3160406572"/>
                  </a:ext>
                </a:extLst>
              </a:tr>
              <a:tr h="15519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Faenamiento y embalaje de truchas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500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$ 857,41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$ 1,71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440017747"/>
                  </a:ext>
                </a:extLst>
              </a:tr>
              <a:tr h="155193">
                <a:tc rowSpan="4">
                  <a:txBody>
                    <a:bodyPr/>
                    <a:lstStyle/>
                    <a:p>
                      <a:pPr indent="450215" algn="ctr">
                        <a:lnSpc>
                          <a:spcPct val="150000"/>
                        </a:lnSpc>
                        <a:spcBef>
                          <a:spcPts val="600"/>
                        </a:spcBef>
                        <a:spcAft>
                          <a:spcPts val="0"/>
                        </a:spcAft>
                      </a:pPr>
                      <a:r>
                        <a:rPr lang="es-EC" sz="800">
                          <a:effectLst/>
                        </a:rPr>
                        <a:t>Floricultura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Cuidado de plantas de rosas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2000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$ 5.183,98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$ 2,59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940167180"/>
                  </a:ext>
                </a:extLst>
              </a:tr>
              <a:tr h="15519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Embalaje de rosas (bonche)</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480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$ 1.112,40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$ 2,32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860969725"/>
                  </a:ext>
                </a:extLst>
              </a:tr>
              <a:tr h="72654">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Plantación de arupos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800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$ 311.89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$ 0,50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3582750467"/>
                  </a:ext>
                </a:extLst>
              </a:tr>
              <a:tr h="72654">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Obtención de arupos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indent="450215" algn="r">
                        <a:lnSpc>
                          <a:spcPct val="150000"/>
                        </a:lnSpc>
                        <a:spcBef>
                          <a:spcPts val="600"/>
                        </a:spcBef>
                        <a:spcAft>
                          <a:spcPts val="0"/>
                        </a:spcAft>
                      </a:pPr>
                      <a:r>
                        <a:rPr lang="es-EC" sz="800">
                          <a:effectLst/>
                        </a:rPr>
                        <a:t>400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3" marR="27513" marT="0" marB="0" anchor="ctr"/>
                </a:tc>
                <a:tc>
                  <a:txBody>
                    <a:bodyPr/>
                    <a:lstStyle/>
                    <a:p>
                      <a:pPr algn="r" fontAlgn="b">
                        <a:spcAft>
                          <a:spcPts val="0"/>
                        </a:spcAft>
                      </a:pPr>
                      <a:r>
                        <a:rPr lang="es-EC" sz="800" b="0" kern="1200">
                          <a:solidFill>
                            <a:srgbClr val="000000"/>
                          </a:solidFill>
                          <a:effectLst/>
                          <a:latin typeface="+mj-lt"/>
                          <a:ea typeface="Times New Roman" panose="02020603050405020304" pitchFamily="18" charset="0"/>
                          <a:cs typeface="Times New Roman" panose="02020603050405020304" pitchFamily="18" charset="0"/>
                        </a:rPr>
                        <a:t> $ 347,48 </a:t>
                      </a:r>
                      <a:endParaRPr lang="es-EC" sz="1100" b="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tc>
                  <a:txBody>
                    <a:bodyPr/>
                    <a:lstStyle/>
                    <a:p>
                      <a:pPr algn="r" fontAlgn="b">
                        <a:spcAft>
                          <a:spcPts val="0"/>
                        </a:spcAft>
                      </a:pPr>
                      <a:r>
                        <a:rPr lang="es-EC" sz="800" b="0" kern="1200" dirty="0">
                          <a:solidFill>
                            <a:srgbClr val="000000"/>
                          </a:solidFill>
                          <a:effectLst/>
                          <a:latin typeface="+mj-lt"/>
                          <a:ea typeface="Times New Roman" panose="02020603050405020304" pitchFamily="18" charset="0"/>
                          <a:cs typeface="Times New Roman" panose="02020603050405020304" pitchFamily="18" charset="0"/>
                        </a:rPr>
                        <a:t> $ 0,87 </a:t>
                      </a:r>
                      <a:endParaRPr lang="es-EC" sz="1100" b="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703493480"/>
                  </a:ext>
                </a:extLst>
              </a:tr>
            </a:tbl>
          </a:graphicData>
        </a:graphic>
      </p:graphicFrame>
      <p:sp>
        <p:nvSpPr>
          <p:cNvPr id="4" name="Marcador de contenido 3">
            <a:extLst>
              <a:ext uri="{FF2B5EF4-FFF2-40B4-BE49-F238E27FC236}">
                <a16:creationId xmlns="" xmlns:a16="http://schemas.microsoft.com/office/drawing/2014/main" id="{9B6C2D89-51E2-48D1-9AA4-4F0ADA59C2CB}"/>
              </a:ext>
            </a:extLst>
          </p:cNvPr>
          <p:cNvSpPr>
            <a:spLocks noGrp="1"/>
          </p:cNvSpPr>
          <p:nvPr>
            <p:ph sz="half" idx="2"/>
          </p:nvPr>
        </p:nvSpPr>
        <p:spPr>
          <a:xfrm>
            <a:off x="838200" y="5849631"/>
            <a:ext cx="7079776" cy="498919"/>
          </a:xfrm>
        </p:spPr>
        <p:txBody>
          <a:bodyPr>
            <a:normAutofit/>
          </a:bodyPr>
          <a:lstStyle/>
          <a:p>
            <a:pPr marL="0" indent="0">
              <a:buNone/>
            </a:pPr>
            <a:r>
              <a:rPr lang="es-EC" sz="2400" i="1" dirty="0"/>
              <a:t>Costo unitario por actividad de los talleres -IASA I</a:t>
            </a:r>
            <a:endParaRPr lang="es-EC" sz="2400" dirty="0"/>
          </a:p>
        </p:txBody>
      </p:sp>
    </p:spTree>
    <p:extLst>
      <p:ext uri="{BB962C8B-B14F-4D97-AF65-F5344CB8AC3E}">
        <p14:creationId xmlns:p14="http://schemas.microsoft.com/office/powerpoint/2010/main" val="1774029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B8601398-1809-49C8-AE7E-50E23C98482E}"/>
              </a:ext>
            </a:extLst>
          </p:cNvPr>
          <p:cNvPicPr>
            <a:picLocks noChangeAspect="1"/>
          </p:cNvPicPr>
          <p:nvPr/>
        </p:nvPicPr>
        <p:blipFill>
          <a:blip r:embed="rId2"/>
          <a:stretch>
            <a:fillRect/>
          </a:stretch>
        </p:blipFill>
        <p:spPr>
          <a:xfrm>
            <a:off x="37696" y="0"/>
            <a:ext cx="12116608" cy="6858000"/>
          </a:xfrm>
          <a:prstGeom prst="rect">
            <a:avLst/>
          </a:prstGeom>
        </p:spPr>
      </p:pic>
      <p:sp>
        <p:nvSpPr>
          <p:cNvPr id="2" name="Título 1">
            <a:extLst>
              <a:ext uri="{FF2B5EF4-FFF2-40B4-BE49-F238E27FC236}">
                <a16:creationId xmlns="" xmlns:a16="http://schemas.microsoft.com/office/drawing/2014/main" id="{F11D8F6B-9467-41CA-9250-36BDEA97FB63}"/>
              </a:ext>
            </a:extLst>
          </p:cNvPr>
          <p:cNvSpPr>
            <a:spLocks noGrp="1"/>
          </p:cNvSpPr>
          <p:nvPr>
            <p:ph type="title"/>
          </p:nvPr>
        </p:nvSpPr>
        <p:spPr>
          <a:xfrm>
            <a:off x="838199" y="589070"/>
            <a:ext cx="10515600" cy="315912"/>
          </a:xfrm>
        </p:spPr>
        <p:txBody>
          <a:bodyPr>
            <a:normAutofit fontScale="90000"/>
          </a:bodyPr>
          <a:lstStyle/>
          <a:p>
            <a:pPr algn="ctr"/>
            <a:r>
              <a:rPr lang="es-EC" sz="1800" i="1" dirty="0"/>
              <a:t>Comparación de Costos y Precios del IASA I</a:t>
            </a:r>
            <a:r>
              <a:rPr lang="es-EC" sz="1800" b="1" dirty="0"/>
              <a:t/>
            </a:r>
            <a:br>
              <a:rPr lang="es-EC" sz="1800" b="1" dirty="0"/>
            </a:br>
            <a:endParaRPr lang="es-EC" sz="1800" dirty="0"/>
          </a:p>
        </p:txBody>
      </p:sp>
      <p:graphicFrame>
        <p:nvGraphicFramePr>
          <p:cNvPr id="6" name="Marcador de contenido 5">
            <a:extLst>
              <a:ext uri="{FF2B5EF4-FFF2-40B4-BE49-F238E27FC236}">
                <a16:creationId xmlns="" xmlns:a16="http://schemas.microsoft.com/office/drawing/2014/main" id="{E6C780F7-95A9-4348-9B97-1DD7306298A5}"/>
              </a:ext>
            </a:extLst>
          </p:cNvPr>
          <p:cNvGraphicFramePr>
            <a:graphicFrameLocks noGrp="1"/>
          </p:cNvGraphicFramePr>
          <p:nvPr>
            <p:ph sz="half" idx="1"/>
            <p:extLst>
              <p:ext uri="{D42A27DB-BD31-4B8C-83A1-F6EECF244321}">
                <p14:modId xmlns:p14="http://schemas.microsoft.com/office/powerpoint/2010/main" val="1392167194"/>
              </p:ext>
            </p:extLst>
          </p:nvPr>
        </p:nvGraphicFramePr>
        <p:xfrm>
          <a:off x="1565230" y="1193802"/>
          <a:ext cx="9061539" cy="4351340"/>
        </p:xfrm>
        <a:graphic>
          <a:graphicData uri="http://schemas.openxmlformats.org/drawingml/2006/table">
            <a:tbl>
              <a:tblPr firstRow="1" firstCol="1" bandRow="1">
                <a:tableStyleId>{BDBED569-4797-4DF1-A0F4-6AAB3CD982D8}</a:tableStyleId>
              </a:tblPr>
              <a:tblGrid>
                <a:gridCol w="1328095">
                  <a:extLst>
                    <a:ext uri="{9D8B030D-6E8A-4147-A177-3AD203B41FA5}">
                      <a16:colId xmlns="" xmlns:a16="http://schemas.microsoft.com/office/drawing/2014/main" val="1043748472"/>
                    </a:ext>
                  </a:extLst>
                </a:gridCol>
                <a:gridCol w="1774209">
                  <a:extLst>
                    <a:ext uri="{9D8B030D-6E8A-4147-A177-3AD203B41FA5}">
                      <a16:colId xmlns="" xmlns:a16="http://schemas.microsoft.com/office/drawing/2014/main" val="237077308"/>
                    </a:ext>
                  </a:extLst>
                </a:gridCol>
                <a:gridCol w="1151023">
                  <a:extLst>
                    <a:ext uri="{9D8B030D-6E8A-4147-A177-3AD203B41FA5}">
                      <a16:colId xmlns="" xmlns:a16="http://schemas.microsoft.com/office/drawing/2014/main" val="2474282583"/>
                    </a:ext>
                  </a:extLst>
                </a:gridCol>
                <a:gridCol w="1339786">
                  <a:extLst>
                    <a:ext uri="{9D8B030D-6E8A-4147-A177-3AD203B41FA5}">
                      <a16:colId xmlns="" xmlns:a16="http://schemas.microsoft.com/office/drawing/2014/main" val="2388303840"/>
                    </a:ext>
                  </a:extLst>
                </a:gridCol>
                <a:gridCol w="1339786">
                  <a:extLst>
                    <a:ext uri="{9D8B030D-6E8A-4147-A177-3AD203B41FA5}">
                      <a16:colId xmlns="" xmlns:a16="http://schemas.microsoft.com/office/drawing/2014/main" val="4242487407"/>
                    </a:ext>
                  </a:extLst>
                </a:gridCol>
                <a:gridCol w="1137190">
                  <a:extLst>
                    <a:ext uri="{9D8B030D-6E8A-4147-A177-3AD203B41FA5}">
                      <a16:colId xmlns="" xmlns:a16="http://schemas.microsoft.com/office/drawing/2014/main" val="2167293124"/>
                    </a:ext>
                  </a:extLst>
                </a:gridCol>
                <a:gridCol w="991450">
                  <a:extLst>
                    <a:ext uri="{9D8B030D-6E8A-4147-A177-3AD203B41FA5}">
                      <a16:colId xmlns="" xmlns:a16="http://schemas.microsoft.com/office/drawing/2014/main" val="1963790479"/>
                    </a:ext>
                  </a:extLst>
                </a:gridCol>
              </a:tblGrid>
              <a:tr h="497116">
                <a:tc>
                  <a:txBody>
                    <a:bodyPr/>
                    <a:lstStyle/>
                    <a:p>
                      <a:pPr indent="450215" algn="ctr">
                        <a:lnSpc>
                          <a:spcPct val="100000"/>
                        </a:lnSpc>
                        <a:spcBef>
                          <a:spcPts val="600"/>
                        </a:spcBef>
                        <a:spcAft>
                          <a:spcPts val="0"/>
                        </a:spcAft>
                      </a:pPr>
                      <a:r>
                        <a:rPr lang="es-EC" sz="900" dirty="0">
                          <a:effectLst/>
                        </a:rPr>
                        <a:t>Talleres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tc>
                <a:tc>
                  <a:txBody>
                    <a:bodyPr/>
                    <a:lstStyle/>
                    <a:p>
                      <a:pPr indent="450215" algn="ctr">
                        <a:lnSpc>
                          <a:spcPct val="100000"/>
                        </a:lnSpc>
                        <a:spcBef>
                          <a:spcPts val="600"/>
                        </a:spcBef>
                        <a:spcAft>
                          <a:spcPts val="0"/>
                        </a:spcAft>
                      </a:pPr>
                      <a:r>
                        <a:rPr lang="es-EC" sz="900">
                          <a:effectLst/>
                        </a:rPr>
                        <a:t>Productos</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tc>
                <a:tc>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Cantidad promedio de productos ofertados (mes)</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tc>
                <a:tc>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Costo promedio unitario por producto</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tc>
                <a:tc>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Precio de venta unitario (IASA)</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tc>
                <a:tc>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Déficit/ Superávit</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tc>
                <a:tc>
                  <a:txBody>
                    <a:bodyPr/>
                    <a:lstStyle/>
                    <a:p>
                      <a:pPr marL="0" indent="0" algn="ctr">
                        <a:lnSpc>
                          <a:spcPct val="100000"/>
                        </a:lnSpc>
                        <a:spcBef>
                          <a:spcPts val="600"/>
                        </a:spcBef>
                        <a:spcAft>
                          <a:spcPts val="0"/>
                        </a:spcAft>
                        <a:buFont typeface="Arial" panose="020B0604020202020204" pitchFamily="34" charset="0"/>
                        <a:buNone/>
                      </a:pPr>
                      <a:r>
                        <a:rPr lang="es-EC" sz="900" dirty="0">
                          <a:effectLst/>
                        </a:rPr>
                        <a:t>Diferencia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tc>
                <a:extLst>
                  <a:ext uri="{0D108BD9-81ED-4DB2-BD59-A6C34878D82A}">
                    <a16:rowId xmlns="" xmlns:a16="http://schemas.microsoft.com/office/drawing/2014/main" val="3447760358"/>
                  </a:ext>
                </a:extLst>
              </a:tr>
              <a:tr h="240889">
                <a:tc>
                  <a:txBody>
                    <a:bodyPr/>
                    <a:lstStyle/>
                    <a:p>
                      <a:pPr indent="450215" algn="l">
                        <a:lnSpc>
                          <a:spcPct val="100000"/>
                        </a:lnSpc>
                        <a:spcBef>
                          <a:spcPts val="600"/>
                        </a:spcBef>
                        <a:spcAft>
                          <a:spcPts val="0"/>
                        </a:spcAft>
                      </a:pPr>
                      <a:r>
                        <a:rPr lang="es-EC" sz="900">
                          <a:effectLst/>
                        </a:rPr>
                        <a:t>Apicultura</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l">
                        <a:lnSpc>
                          <a:spcPct val="100000"/>
                        </a:lnSpc>
                        <a:spcBef>
                          <a:spcPts val="600"/>
                        </a:spcBef>
                        <a:spcAft>
                          <a:spcPts val="0"/>
                        </a:spcAft>
                      </a:pPr>
                      <a:r>
                        <a:rPr lang="es-EC" sz="900">
                          <a:effectLst/>
                        </a:rPr>
                        <a:t>Litro de miel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00000"/>
                        </a:lnSpc>
                        <a:spcBef>
                          <a:spcPts val="600"/>
                        </a:spcBef>
                        <a:spcAft>
                          <a:spcPts val="0"/>
                        </a:spcAft>
                      </a:pPr>
                      <a:r>
                        <a:rPr lang="es-EC" sz="900">
                          <a:effectLst/>
                        </a:rPr>
                        <a:t>132</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$ 46.23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00000"/>
                        </a:lnSpc>
                        <a:spcBef>
                          <a:spcPts val="600"/>
                        </a:spcBef>
                        <a:spcAft>
                          <a:spcPts val="0"/>
                        </a:spcAft>
                      </a:pPr>
                      <a:r>
                        <a:rPr lang="es-EC" sz="900">
                          <a:effectLst/>
                        </a:rPr>
                        <a:t> $ 10,00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(36.23)</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-79%</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505626518"/>
                  </a:ext>
                </a:extLst>
              </a:tr>
              <a:tr h="240889">
                <a:tc>
                  <a:txBody>
                    <a:bodyPr/>
                    <a:lstStyle/>
                    <a:p>
                      <a:pPr indent="450215" algn="l">
                        <a:lnSpc>
                          <a:spcPct val="100000"/>
                        </a:lnSpc>
                        <a:spcBef>
                          <a:spcPts val="600"/>
                        </a:spcBef>
                        <a:spcAft>
                          <a:spcPts val="0"/>
                        </a:spcAft>
                      </a:pPr>
                      <a:r>
                        <a:rPr lang="es-EC" sz="900">
                          <a:effectLst/>
                        </a:rPr>
                        <a:t>Avicultura</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l">
                        <a:lnSpc>
                          <a:spcPct val="100000"/>
                        </a:lnSpc>
                        <a:spcBef>
                          <a:spcPts val="600"/>
                        </a:spcBef>
                        <a:spcAft>
                          <a:spcPts val="0"/>
                        </a:spcAft>
                      </a:pPr>
                      <a:r>
                        <a:rPr lang="es-EC" sz="900">
                          <a:effectLst/>
                        </a:rPr>
                        <a:t>Cubeta de huevos</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00000"/>
                        </a:lnSpc>
                        <a:spcBef>
                          <a:spcPts val="600"/>
                        </a:spcBef>
                        <a:spcAft>
                          <a:spcPts val="0"/>
                        </a:spcAft>
                      </a:pPr>
                      <a:r>
                        <a:rPr lang="es-EC" sz="900">
                          <a:effectLst/>
                        </a:rPr>
                        <a:t>1708</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$ 3.99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00000"/>
                        </a:lnSpc>
                        <a:spcBef>
                          <a:spcPts val="600"/>
                        </a:spcBef>
                        <a:spcAft>
                          <a:spcPts val="0"/>
                        </a:spcAft>
                      </a:pPr>
                      <a:r>
                        <a:rPr lang="es-EC" sz="900">
                          <a:effectLst/>
                        </a:rPr>
                        <a:t> $ 3,90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(0,09)</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-2%</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488481763"/>
                  </a:ext>
                </a:extLst>
              </a:tr>
              <a:tr h="240889">
                <a:tc>
                  <a:txBody>
                    <a:bodyPr/>
                    <a:lstStyle/>
                    <a:p>
                      <a:pPr indent="450215" algn="l">
                        <a:lnSpc>
                          <a:spcPct val="100000"/>
                        </a:lnSpc>
                        <a:spcBef>
                          <a:spcPts val="600"/>
                        </a:spcBef>
                        <a:spcAft>
                          <a:spcPts val="0"/>
                        </a:spcAft>
                      </a:pPr>
                      <a:r>
                        <a:rPr lang="es-EC" sz="900">
                          <a:effectLst/>
                        </a:rPr>
                        <a:t>Ovinos</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l">
                        <a:lnSpc>
                          <a:spcPct val="100000"/>
                        </a:lnSpc>
                        <a:spcBef>
                          <a:spcPts val="600"/>
                        </a:spcBef>
                        <a:spcAft>
                          <a:spcPts val="0"/>
                        </a:spcAft>
                      </a:pPr>
                      <a:r>
                        <a:rPr lang="es-EC" sz="900">
                          <a:effectLst/>
                        </a:rPr>
                        <a:t>Corderos en pie 12kl</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00000"/>
                        </a:lnSpc>
                        <a:spcBef>
                          <a:spcPts val="600"/>
                        </a:spcBef>
                        <a:spcAft>
                          <a:spcPts val="0"/>
                        </a:spcAft>
                      </a:pPr>
                      <a:r>
                        <a:rPr lang="es-EC" sz="900">
                          <a:effectLst/>
                        </a:rPr>
                        <a:t>77</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$ 89.60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00000"/>
                        </a:lnSpc>
                        <a:spcBef>
                          <a:spcPts val="600"/>
                        </a:spcBef>
                        <a:spcAft>
                          <a:spcPts val="0"/>
                        </a:spcAft>
                      </a:pPr>
                      <a:r>
                        <a:rPr lang="es-EC" sz="900">
                          <a:effectLst/>
                        </a:rPr>
                        <a:t> $ 42,00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(47,60)</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-54%</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557374232"/>
                  </a:ext>
                </a:extLst>
              </a:tr>
              <a:tr h="240889">
                <a:tc>
                  <a:txBody>
                    <a:bodyPr/>
                    <a:lstStyle/>
                    <a:p>
                      <a:pPr>
                        <a:lnSpc>
                          <a:spcPct val="100000"/>
                        </a:lnSpc>
                      </a:pPr>
                      <a:endParaRPr lang="es-EC" sz="900">
                        <a:solidFill>
                          <a:srgbClr val="000000"/>
                        </a:solidFill>
                        <a:effectLst/>
                        <a:latin typeface="Calibri" panose="020F0502020204030204" pitchFamily="34" charset="0"/>
                        <a:cs typeface="Times New Roman" panose="02020603050405020304" pitchFamily="18" charset="0"/>
                      </a:endParaRPr>
                    </a:p>
                  </a:txBody>
                  <a:tcPr marL="38434" marR="38434" marT="0" marB="0" anchor="b"/>
                </a:tc>
                <a:tc>
                  <a:txBody>
                    <a:bodyPr/>
                    <a:lstStyle/>
                    <a:p>
                      <a:pPr indent="450215" algn="l">
                        <a:lnSpc>
                          <a:spcPct val="100000"/>
                        </a:lnSpc>
                        <a:spcBef>
                          <a:spcPts val="600"/>
                        </a:spcBef>
                        <a:spcAft>
                          <a:spcPts val="0"/>
                        </a:spcAft>
                      </a:pPr>
                      <a:r>
                        <a:rPr lang="es-EC" sz="900">
                          <a:effectLst/>
                        </a:rPr>
                        <a:t>Cordero faenado 12kl</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00000"/>
                        </a:lnSpc>
                        <a:spcBef>
                          <a:spcPts val="600"/>
                        </a:spcBef>
                        <a:spcAft>
                          <a:spcPts val="0"/>
                        </a:spcAft>
                      </a:pPr>
                      <a:r>
                        <a:rPr lang="es-EC" sz="900">
                          <a:effectLst/>
                        </a:rPr>
                        <a:t>3</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$ 107.16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00000"/>
                        </a:lnSpc>
                        <a:spcBef>
                          <a:spcPts val="600"/>
                        </a:spcBef>
                        <a:spcAft>
                          <a:spcPts val="0"/>
                        </a:spcAft>
                      </a:pPr>
                      <a:r>
                        <a:rPr lang="es-EC" sz="900">
                          <a:effectLst/>
                        </a:rPr>
                        <a:t> $ 60,00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(47,16)</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-45%</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079880037"/>
                  </a:ext>
                </a:extLst>
              </a:tr>
              <a:tr h="240889">
                <a:tc>
                  <a:txBody>
                    <a:bodyPr/>
                    <a:lstStyle/>
                    <a:p>
                      <a:pPr indent="450215" algn="l">
                        <a:lnSpc>
                          <a:spcPct val="100000"/>
                        </a:lnSpc>
                        <a:spcBef>
                          <a:spcPts val="600"/>
                        </a:spcBef>
                        <a:spcAft>
                          <a:spcPts val="0"/>
                        </a:spcAft>
                      </a:pPr>
                      <a:r>
                        <a:rPr lang="es-EC" sz="900">
                          <a:effectLst/>
                        </a:rPr>
                        <a:t>Porcinos</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l">
                        <a:lnSpc>
                          <a:spcPct val="100000"/>
                        </a:lnSpc>
                        <a:spcBef>
                          <a:spcPts val="600"/>
                        </a:spcBef>
                        <a:spcAft>
                          <a:spcPts val="0"/>
                        </a:spcAft>
                      </a:pPr>
                      <a:r>
                        <a:rPr lang="es-EC" sz="900">
                          <a:effectLst/>
                        </a:rPr>
                        <a:t>Lechones en pie 12kl</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00000"/>
                        </a:lnSpc>
                        <a:spcBef>
                          <a:spcPts val="600"/>
                        </a:spcBef>
                        <a:spcAft>
                          <a:spcPts val="0"/>
                        </a:spcAft>
                      </a:pPr>
                      <a:r>
                        <a:rPr lang="es-EC" sz="900">
                          <a:effectLst/>
                        </a:rPr>
                        <a:t>58</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$ 95.81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00000"/>
                        </a:lnSpc>
                        <a:spcBef>
                          <a:spcPts val="600"/>
                        </a:spcBef>
                        <a:spcAft>
                          <a:spcPts val="0"/>
                        </a:spcAft>
                      </a:pPr>
                      <a:r>
                        <a:rPr lang="es-EC" sz="900">
                          <a:effectLst/>
                        </a:rPr>
                        <a:t> $ 84,00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(11,81)</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-13%</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665366182"/>
                  </a:ext>
                </a:extLst>
              </a:tr>
              <a:tr h="240889">
                <a:tc>
                  <a:txBody>
                    <a:bodyPr/>
                    <a:lstStyle/>
                    <a:p>
                      <a:pPr>
                        <a:lnSpc>
                          <a:spcPct val="100000"/>
                        </a:lnSpc>
                      </a:pPr>
                      <a:endParaRPr lang="es-EC" sz="900">
                        <a:solidFill>
                          <a:srgbClr val="000000"/>
                        </a:solidFill>
                        <a:effectLst/>
                        <a:latin typeface="Calibri" panose="020F0502020204030204" pitchFamily="34" charset="0"/>
                        <a:cs typeface="Times New Roman" panose="02020603050405020304" pitchFamily="18" charset="0"/>
                      </a:endParaRPr>
                    </a:p>
                  </a:txBody>
                  <a:tcPr marL="38434" marR="38434" marT="0" marB="0" anchor="b"/>
                </a:tc>
                <a:tc>
                  <a:txBody>
                    <a:bodyPr/>
                    <a:lstStyle/>
                    <a:p>
                      <a:pPr indent="450215" algn="l">
                        <a:lnSpc>
                          <a:spcPct val="100000"/>
                        </a:lnSpc>
                        <a:spcBef>
                          <a:spcPts val="600"/>
                        </a:spcBef>
                        <a:spcAft>
                          <a:spcPts val="0"/>
                        </a:spcAft>
                      </a:pPr>
                      <a:r>
                        <a:rPr lang="es-EC" sz="900">
                          <a:effectLst/>
                        </a:rPr>
                        <a:t>Lechón faenado 12kl</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00000"/>
                        </a:lnSpc>
                        <a:spcBef>
                          <a:spcPts val="600"/>
                        </a:spcBef>
                        <a:spcAft>
                          <a:spcPts val="0"/>
                        </a:spcAft>
                      </a:pPr>
                      <a:r>
                        <a:rPr lang="es-EC" sz="900">
                          <a:effectLst/>
                        </a:rPr>
                        <a:t>2</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$ 108.73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00000"/>
                        </a:lnSpc>
                        <a:spcBef>
                          <a:spcPts val="600"/>
                        </a:spcBef>
                        <a:spcAft>
                          <a:spcPts val="0"/>
                        </a:spcAft>
                      </a:pPr>
                      <a:r>
                        <a:rPr lang="es-EC" sz="900">
                          <a:effectLst/>
                        </a:rPr>
                        <a:t> $ 60,00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(48,73)</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-45%</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641457814"/>
                  </a:ext>
                </a:extLst>
              </a:tr>
              <a:tr h="240889">
                <a:tc>
                  <a:txBody>
                    <a:bodyPr/>
                    <a:lstStyle/>
                    <a:p>
                      <a:pPr indent="450215" algn="l">
                        <a:lnSpc>
                          <a:spcPct val="100000"/>
                        </a:lnSpc>
                        <a:spcBef>
                          <a:spcPts val="600"/>
                        </a:spcBef>
                        <a:spcAft>
                          <a:spcPts val="0"/>
                        </a:spcAft>
                      </a:pPr>
                      <a:r>
                        <a:rPr lang="es-EC" sz="900">
                          <a:effectLst/>
                        </a:rPr>
                        <a:t>Ganadería</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l">
                        <a:lnSpc>
                          <a:spcPct val="100000"/>
                        </a:lnSpc>
                        <a:spcBef>
                          <a:spcPts val="600"/>
                        </a:spcBef>
                        <a:spcAft>
                          <a:spcPts val="0"/>
                        </a:spcAft>
                      </a:pPr>
                      <a:r>
                        <a:rPr lang="es-EC" sz="900">
                          <a:effectLst/>
                        </a:rPr>
                        <a:t>Leche 1lt</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00000"/>
                        </a:lnSpc>
                        <a:spcBef>
                          <a:spcPts val="600"/>
                        </a:spcBef>
                        <a:spcAft>
                          <a:spcPts val="0"/>
                        </a:spcAft>
                      </a:pPr>
                      <a:r>
                        <a:rPr lang="es-EC" sz="900">
                          <a:effectLst/>
                        </a:rPr>
                        <a:t>20940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$ 1.06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00000"/>
                        </a:lnSpc>
                        <a:spcBef>
                          <a:spcPts val="600"/>
                        </a:spcBef>
                        <a:spcAft>
                          <a:spcPts val="0"/>
                        </a:spcAft>
                      </a:pPr>
                      <a:r>
                        <a:rPr lang="es-EC" sz="900">
                          <a:effectLst/>
                        </a:rPr>
                        <a:t> $ 0,44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(0,62)</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-59%</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315999722"/>
                  </a:ext>
                </a:extLst>
              </a:tr>
              <a:tr h="240889">
                <a:tc>
                  <a:txBody>
                    <a:bodyPr/>
                    <a:lstStyle/>
                    <a:p>
                      <a:pPr indent="450215" algn="l">
                        <a:lnSpc>
                          <a:spcPct val="10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l">
                        <a:lnSpc>
                          <a:spcPct val="100000"/>
                        </a:lnSpc>
                        <a:spcBef>
                          <a:spcPts val="600"/>
                        </a:spcBef>
                        <a:spcAft>
                          <a:spcPts val="0"/>
                        </a:spcAft>
                      </a:pPr>
                      <a:r>
                        <a:rPr lang="es-EC" sz="900">
                          <a:effectLst/>
                        </a:rPr>
                        <a:t>Quesos</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00000"/>
                        </a:lnSpc>
                        <a:spcBef>
                          <a:spcPts val="600"/>
                        </a:spcBef>
                        <a:spcAft>
                          <a:spcPts val="0"/>
                        </a:spcAft>
                      </a:pPr>
                      <a:r>
                        <a:rPr lang="es-EC" sz="900">
                          <a:effectLst/>
                        </a:rPr>
                        <a:t>17</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$ 12.01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00000"/>
                        </a:lnSpc>
                        <a:spcBef>
                          <a:spcPts val="600"/>
                        </a:spcBef>
                        <a:spcAft>
                          <a:spcPts val="0"/>
                        </a:spcAft>
                      </a:pPr>
                      <a:r>
                        <a:rPr lang="es-EC" sz="900">
                          <a:effectLst/>
                        </a:rPr>
                        <a:t> $ 3,60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(8,41)</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-70%</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4115156576"/>
                  </a:ext>
                </a:extLst>
              </a:tr>
              <a:tr h="240889">
                <a:tc>
                  <a:txBody>
                    <a:bodyPr/>
                    <a:lstStyle/>
                    <a:p>
                      <a:pPr indent="450215" algn="l">
                        <a:lnSpc>
                          <a:spcPct val="10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l">
                        <a:lnSpc>
                          <a:spcPct val="100000"/>
                        </a:lnSpc>
                        <a:spcBef>
                          <a:spcPts val="600"/>
                        </a:spcBef>
                        <a:spcAft>
                          <a:spcPts val="0"/>
                        </a:spcAft>
                      </a:pPr>
                      <a:r>
                        <a:rPr lang="es-EC" sz="900">
                          <a:effectLst/>
                        </a:rPr>
                        <a:t>Yogurt 1lt</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00000"/>
                        </a:lnSpc>
                        <a:spcBef>
                          <a:spcPts val="600"/>
                        </a:spcBef>
                        <a:spcAft>
                          <a:spcPts val="0"/>
                        </a:spcAft>
                      </a:pPr>
                      <a:r>
                        <a:rPr lang="es-EC" sz="900">
                          <a:effectLst/>
                        </a:rPr>
                        <a:t>100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$ 3.36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00000"/>
                        </a:lnSpc>
                        <a:spcBef>
                          <a:spcPts val="600"/>
                        </a:spcBef>
                        <a:spcAft>
                          <a:spcPts val="0"/>
                        </a:spcAft>
                      </a:pPr>
                      <a:r>
                        <a:rPr lang="es-EC" sz="900">
                          <a:effectLst/>
                        </a:rPr>
                        <a:t> $ 1,50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(1,86)</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-55%</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302445718"/>
                  </a:ext>
                </a:extLst>
              </a:tr>
              <a:tr h="240889">
                <a:tc>
                  <a:txBody>
                    <a:bodyPr/>
                    <a:lstStyle/>
                    <a:p>
                      <a:pPr indent="450215" algn="l">
                        <a:lnSpc>
                          <a:spcPct val="10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l">
                        <a:lnSpc>
                          <a:spcPct val="100000"/>
                        </a:lnSpc>
                        <a:spcBef>
                          <a:spcPts val="600"/>
                        </a:spcBef>
                        <a:spcAft>
                          <a:spcPts val="0"/>
                        </a:spcAft>
                      </a:pPr>
                      <a:r>
                        <a:rPr lang="es-EC" sz="900">
                          <a:effectLst/>
                        </a:rPr>
                        <a:t>Canario 1lt</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00000"/>
                        </a:lnSpc>
                        <a:spcBef>
                          <a:spcPts val="600"/>
                        </a:spcBef>
                        <a:spcAft>
                          <a:spcPts val="0"/>
                        </a:spcAft>
                      </a:pPr>
                      <a:r>
                        <a:rPr lang="es-EC" sz="900">
                          <a:effectLst/>
                        </a:rPr>
                        <a:t>100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$ 4.73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00000"/>
                        </a:lnSpc>
                        <a:spcBef>
                          <a:spcPts val="600"/>
                        </a:spcBef>
                        <a:spcAft>
                          <a:spcPts val="0"/>
                        </a:spcAft>
                      </a:pPr>
                      <a:r>
                        <a:rPr lang="es-EC" sz="900">
                          <a:effectLst/>
                        </a:rPr>
                        <a:t> $ 4,00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(0,73)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-16%</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239952459"/>
                  </a:ext>
                </a:extLst>
              </a:tr>
              <a:tr h="240889">
                <a:tc>
                  <a:txBody>
                    <a:bodyPr/>
                    <a:lstStyle/>
                    <a:p>
                      <a:pPr indent="450215" algn="l">
                        <a:lnSpc>
                          <a:spcPct val="100000"/>
                        </a:lnSpc>
                        <a:spcBef>
                          <a:spcPts val="600"/>
                        </a:spcBef>
                        <a:spcAft>
                          <a:spcPts val="0"/>
                        </a:spcAft>
                      </a:pPr>
                      <a:r>
                        <a:rPr lang="es-EC" sz="900">
                          <a:effectLst/>
                        </a:rPr>
                        <a:t>Lumbricultura</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ctr"/>
                </a:tc>
                <a:tc>
                  <a:txBody>
                    <a:bodyPr/>
                    <a:lstStyle/>
                    <a:p>
                      <a:pPr indent="450215" algn="l">
                        <a:lnSpc>
                          <a:spcPct val="100000"/>
                        </a:lnSpc>
                        <a:spcBef>
                          <a:spcPts val="600"/>
                        </a:spcBef>
                        <a:spcAft>
                          <a:spcPts val="0"/>
                        </a:spcAft>
                      </a:pPr>
                      <a:r>
                        <a:rPr lang="es-EC" sz="900">
                          <a:effectLst/>
                        </a:rPr>
                        <a:t>Humus 1kl</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ctr"/>
                </a:tc>
                <a:tc>
                  <a:txBody>
                    <a:bodyPr/>
                    <a:lstStyle/>
                    <a:p>
                      <a:pPr indent="450215" algn="r">
                        <a:lnSpc>
                          <a:spcPct val="100000"/>
                        </a:lnSpc>
                        <a:spcBef>
                          <a:spcPts val="600"/>
                        </a:spcBef>
                        <a:spcAft>
                          <a:spcPts val="0"/>
                        </a:spcAft>
                      </a:pPr>
                      <a:r>
                        <a:rPr lang="es-EC" sz="900">
                          <a:effectLst/>
                        </a:rPr>
                        <a:t>2888</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$ 1,88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00000"/>
                        </a:lnSpc>
                        <a:spcBef>
                          <a:spcPts val="600"/>
                        </a:spcBef>
                        <a:spcAft>
                          <a:spcPts val="0"/>
                        </a:spcAft>
                      </a:pPr>
                      <a:r>
                        <a:rPr lang="es-EC" sz="900">
                          <a:effectLst/>
                        </a:rPr>
                        <a:t> $ 0,40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(1,48)</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-79%</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4169700154"/>
                  </a:ext>
                </a:extLst>
              </a:tr>
              <a:tr h="240889">
                <a:tc>
                  <a:txBody>
                    <a:bodyPr/>
                    <a:lstStyle/>
                    <a:p>
                      <a:pPr indent="450215" algn="l">
                        <a:lnSpc>
                          <a:spcPct val="100000"/>
                        </a:lnSpc>
                        <a:spcBef>
                          <a:spcPts val="600"/>
                        </a:spcBef>
                        <a:spcAft>
                          <a:spcPts val="0"/>
                        </a:spcAft>
                      </a:pPr>
                      <a:r>
                        <a:rPr lang="es-EC" sz="900">
                          <a:effectLst/>
                        </a:rPr>
                        <a:t>E. menores</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ctr"/>
                </a:tc>
                <a:tc>
                  <a:txBody>
                    <a:bodyPr/>
                    <a:lstStyle/>
                    <a:p>
                      <a:pPr indent="450215" algn="l">
                        <a:lnSpc>
                          <a:spcPct val="100000"/>
                        </a:lnSpc>
                        <a:spcBef>
                          <a:spcPts val="600"/>
                        </a:spcBef>
                        <a:spcAft>
                          <a:spcPts val="0"/>
                        </a:spcAft>
                      </a:pPr>
                      <a:r>
                        <a:rPr lang="es-EC" sz="900">
                          <a:effectLst/>
                        </a:rPr>
                        <a:t>Cuyes en pie 1,5kl</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00000"/>
                        </a:lnSpc>
                        <a:spcBef>
                          <a:spcPts val="600"/>
                        </a:spcBef>
                        <a:spcAft>
                          <a:spcPts val="0"/>
                        </a:spcAft>
                      </a:pPr>
                      <a:r>
                        <a:rPr lang="es-EC" sz="900">
                          <a:effectLst/>
                        </a:rPr>
                        <a:t>609</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$ 9,14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00000"/>
                        </a:lnSpc>
                        <a:spcBef>
                          <a:spcPts val="600"/>
                        </a:spcBef>
                        <a:spcAft>
                          <a:spcPts val="0"/>
                        </a:spcAft>
                      </a:pPr>
                      <a:r>
                        <a:rPr lang="es-EC" sz="900" dirty="0">
                          <a:effectLst/>
                        </a:rPr>
                        <a:t> $ 10,50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$ 1,36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13%</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571256142"/>
                  </a:ext>
                </a:extLst>
              </a:tr>
              <a:tr h="240889">
                <a:tc>
                  <a:txBody>
                    <a:bodyPr/>
                    <a:lstStyle/>
                    <a:p>
                      <a:pPr>
                        <a:lnSpc>
                          <a:spcPct val="100000"/>
                        </a:lnSpc>
                      </a:pPr>
                      <a:endParaRPr lang="es-EC" sz="900">
                        <a:solidFill>
                          <a:srgbClr val="000000"/>
                        </a:solidFill>
                        <a:effectLst/>
                        <a:latin typeface="Calibri" panose="020F0502020204030204" pitchFamily="34" charset="0"/>
                        <a:cs typeface="Times New Roman" panose="02020603050405020304" pitchFamily="18" charset="0"/>
                      </a:endParaRPr>
                    </a:p>
                  </a:txBody>
                  <a:tcPr marL="38434" marR="38434" marT="0" marB="0" anchor="ctr"/>
                </a:tc>
                <a:tc>
                  <a:txBody>
                    <a:bodyPr/>
                    <a:lstStyle/>
                    <a:p>
                      <a:pPr indent="450215" algn="l">
                        <a:lnSpc>
                          <a:spcPct val="100000"/>
                        </a:lnSpc>
                        <a:spcBef>
                          <a:spcPts val="600"/>
                        </a:spcBef>
                        <a:spcAft>
                          <a:spcPts val="0"/>
                        </a:spcAft>
                      </a:pPr>
                      <a:r>
                        <a:rPr lang="es-EC" sz="900">
                          <a:effectLst/>
                        </a:rPr>
                        <a:t>Cuyes faenados 1,5kl</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00000"/>
                        </a:lnSpc>
                        <a:spcBef>
                          <a:spcPts val="600"/>
                        </a:spcBef>
                        <a:spcAft>
                          <a:spcPts val="0"/>
                        </a:spcAft>
                      </a:pPr>
                      <a:r>
                        <a:rPr lang="es-EC" sz="900">
                          <a:effectLst/>
                        </a:rPr>
                        <a:t>30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$ 19,55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00000"/>
                        </a:lnSpc>
                        <a:spcBef>
                          <a:spcPts val="600"/>
                        </a:spcBef>
                        <a:spcAft>
                          <a:spcPts val="0"/>
                        </a:spcAft>
                      </a:pPr>
                      <a:r>
                        <a:rPr lang="es-EC" sz="900" dirty="0">
                          <a:effectLst/>
                        </a:rPr>
                        <a:t> $ 13,50 </a:t>
                      </a:r>
                      <a:endParaRPr lang="es-EC" sz="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(6,05)</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-32%</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2218638374"/>
                  </a:ext>
                </a:extLst>
              </a:tr>
              <a:tr h="240889">
                <a:tc>
                  <a:txBody>
                    <a:bodyPr/>
                    <a:lstStyle/>
                    <a:p>
                      <a:pPr indent="450215" algn="l">
                        <a:lnSpc>
                          <a:spcPct val="100000"/>
                        </a:lnSpc>
                        <a:spcBef>
                          <a:spcPts val="600"/>
                        </a:spcBef>
                        <a:spcAft>
                          <a:spcPts val="0"/>
                        </a:spcAft>
                      </a:pPr>
                      <a:r>
                        <a:rPr lang="es-EC" sz="900">
                          <a:effectLst/>
                        </a:rPr>
                        <a:t>Acuicultura</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ctr"/>
                </a:tc>
                <a:tc>
                  <a:txBody>
                    <a:bodyPr/>
                    <a:lstStyle/>
                    <a:p>
                      <a:pPr indent="450215" algn="l">
                        <a:lnSpc>
                          <a:spcPct val="100000"/>
                        </a:lnSpc>
                        <a:spcBef>
                          <a:spcPts val="600"/>
                        </a:spcBef>
                        <a:spcAft>
                          <a:spcPts val="0"/>
                        </a:spcAft>
                      </a:pPr>
                      <a:r>
                        <a:rPr lang="es-EC" sz="900">
                          <a:effectLst/>
                        </a:rPr>
                        <a:t>Truchas faenadas 1,5kl</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ctr"/>
                </a:tc>
                <a:tc>
                  <a:txBody>
                    <a:bodyPr/>
                    <a:lstStyle/>
                    <a:p>
                      <a:pPr indent="450215" algn="r">
                        <a:lnSpc>
                          <a:spcPct val="100000"/>
                        </a:lnSpc>
                        <a:spcBef>
                          <a:spcPts val="600"/>
                        </a:spcBef>
                        <a:spcAft>
                          <a:spcPts val="0"/>
                        </a:spcAft>
                      </a:pPr>
                      <a:r>
                        <a:rPr lang="es-EC" sz="900">
                          <a:effectLst/>
                        </a:rPr>
                        <a:t>500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ctr"/>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$ 22,06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indent="450215" algn="r">
                        <a:lnSpc>
                          <a:spcPct val="100000"/>
                        </a:lnSpc>
                        <a:spcBef>
                          <a:spcPts val="600"/>
                        </a:spcBef>
                        <a:spcAft>
                          <a:spcPts val="0"/>
                        </a:spcAft>
                      </a:pPr>
                      <a:r>
                        <a:rPr lang="es-EC" sz="900">
                          <a:effectLst/>
                        </a:rPr>
                        <a:t>$ 8,25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ctr"/>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(13,81)</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-63%</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045375194"/>
                  </a:ext>
                </a:extLst>
              </a:tr>
              <a:tr h="240889">
                <a:tc>
                  <a:txBody>
                    <a:bodyPr/>
                    <a:lstStyle/>
                    <a:p>
                      <a:pPr indent="450215" algn="l">
                        <a:lnSpc>
                          <a:spcPct val="100000"/>
                        </a:lnSpc>
                        <a:spcBef>
                          <a:spcPts val="600"/>
                        </a:spcBef>
                        <a:spcAft>
                          <a:spcPts val="0"/>
                        </a:spcAft>
                      </a:pPr>
                      <a:r>
                        <a:rPr lang="es-EC" sz="900">
                          <a:effectLst/>
                        </a:rPr>
                        <a:t>Floricultura</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ctr"/>
                </a:tc>
                <a:tc>
                  <a:txBody>
                    <a:bodyPr/>
                    <a:lstStyle/>
                    <a:p>
                      <a:pPr indent="450215" algn="l">
                        <a:lnSpc>
                          <a:spcPct val="100000"/>
                        </a:lnSpc>
                        <a:spcBef>
                          <a:spcPts val="600"/>
                        </a:spcBef>
                        <a:spcAft>
                          <a:spcPts val="0"/>
                        </a:spcAft>
                      </a:pPr>
                      <a:r>
                        <a:rPr lang="es-EC" sz="900">
                          <a:effectLst/>
                        </a:rPr>
                        <a:t>Bonches de rosas</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ctr"/>
                </a:tc>
                <a:tc>
                  <a:txBody>
                    <a:bodyPr/>
                    <a:lstStyle/>
                    <a:p>
                      <a:pPr indent="450215" algn="r">
                        <a:lnSpc>
                          <a:spcPct val="100000"/>
                        </a:lnSpc>
                        <a:spcBef>
                          <a:spcPts val="600"/>
                        </a:spcBef>
                        <a:spcAft>
                          <a:spcPts val="0"/>
                        </a:spcAft>
                      </a:pPr>
                      <a:r>
                        <a:rPr lang="es-EC" sz="900">
                          <a:effectLst/>
                        </a:rPr>
                        <a:t>480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ctr"/>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$ 13,12 </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00000"/>
                        </a:lnSpc>
                        <a:spcBef>
                          <a:spcPts val="600"/>
                        </a:spcBef>
                        <a:spcAft>
                          <a:spcPts val="0"/>
                        </a:spcAft>
                      </a:pPr>
                      <a:r>
                        <a:rPr lang="es-EC" sz="900">
                          <a:effectLst/>
                        </a:rPr>
                        <a:t> $ 1,05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(12,07)</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-92%</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22814059"/>
                  </a:ext>
                </a:extLst>
              </a:tr>
              <a:tr h="240889">
                <a:tc>
                  <a:txBody>
                    <a:bodyPr/>
                    <a:lstStyle/>
                    <a:p>
                      <a:pPr indent="450215" algn="l">
                        <a:lnSpc>
                          <a:spcPct val="100000"/>
                        </a:lnSpc>
                        <a:spcBef>
                          <a:spcPts val="600"/>
                        </a:spcBef>
                        <a:spcAft>
                          <a:spcPts val="0"/>
                        </a:spcAft>
                      </a:pPr>
                      <a:r>
                        <a:rPr lang="es-EC" sz="900">
                          <a:effectLst/>
                        </a:rPr>
                        <a:t>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ctr"/>
                </a:tc>
                <a:tc>
                  <a:txBody>
                    <a:bodyPr/>
                    <a:lstStyle/>
                    <a:p>
                      <a:pPr indent="450215" algn="l">
                        <a:lnSpc>
                          <a:spcPct val="100000"/>
                        </a:lnSpc>
                        <a:spcBef>
                          <a:spcPts val="600"/>
                        </a:spcBef>
                        <a:spcAft>
                          <a:spcPts val="0"/>
                        </a:spcAft>
                      </a:pPr>
                      <a:r>
                        <a:rPr lang="es-EC" sz="900">
                          <a:effectLst/>
                        </a:rPr>
                        <a:t>Arupos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ctr"/>
                </a:tc>
                <a:tc>
                  <a:txBody>
                    <a:bodyPr/>
                    <a:lstStyle/>
                    <a:p>
                      <a:pPr indent="450215" algn="r">
                        <a:lnSpc>
                          <a:spcPct val="100000"/>
                        </a:lnSpc>
                        <a:spcBef>
                          <a:spcPts val="600"/>
                        </a:spcBef>
                        <a:spcAft>
                          <a:spcPts val="0"/>
                        </a:spcAft>
                      </a:pPr>
                      <a:r>
                        <a:rPr lang="es-EC" sz="900">
                          <a:effectLst/>
                        </a:rPr>
                        <a:t>400</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nchor="ctr"/>
                </a:tc>
                <a:tc>
                  <a:txBody>
                    <a:bodyPr/>
                    <a:lstStyle/>
                    <a:p>
                      <a:pPr indent="450215" algn="r">
                        <a:lnSpc>
                          <a:spcPct val="150000"/>
                        </a:lnSpc>
                        <a:spcBef>
                          <a:spcPts val="600"/>
                        </a:spcBef>
                        <a:spcAft>
                          <a:spcPts val="0"/>
                        </a:spcAft>
                      </a:pPr>
                      <a:r>
                        <a:rPr lang="es-EC" sz="1000" b="0" dirty="0">
                          <a:solidFill>
                            <a:srgbClr val="000000"/>
                          </a:solidFill>
                          <a:effectLst/>
                          <a:latin typeface="+mj-lt"/>
                          <a:ea typeface="Calibri" panose="020F0502020204030204" pitchFamily="34" charset="0"/>
                          <a:cs typeface="Times New Roman" panose="02020603050405020304" pitchFamily="18" charset="0"/>
                        </a:rPr>
                        <a:t> $ 1,86 </a:t>
                      </a:r>
                      <a:endParaRPr lang="es-EC" sz="1200" b="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00000"/>
                        </a:lnSpc>
                        <a:spcBef>
                          <a:spcPts val="600"/>
                        </a:spcBef>
                        <a:spcAft>
                          <a:spcPts val="0"/>
                        </a:spcAft>
                      </a:pPr>
                      <a:r>
                        <a:rPr lang="es-EC" sz="900">
                          <a:effectLst/>
                        </a:rPr>
                        <a:t> $ 0,50 </a:t>
                      </a:r>
                      <a:endParaRPr lang="es-EC" sz="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434" marR="38434" marT="0" marB="0"/>
                </a:tc>
                <a:tc>
                  <a:txBody>
                    <a:bodyPr/>
                    <a:lstStyle/>
                    <a:p>
                      <a:pPr indent="450215" algn="r">
                        <a:lnSpc>
                          <a:spcPct val="150000"/>
                        </a:lnSpc>
                        <a:spcBef>
                          <a:spcPts val="600"/>
                        </a:spcBef>
                        <a:spcAft>
                          <a:spcPts val="0"/>
                        </a:spcAft>
                      </a:pPr>
                      <a:r>
                        <a:rPr lang="es-EC" sz="1000" b="0">
                          <a:solidFill>
                            <a:srgbClr val="000000"/>
                          </a:solidFill>
                          <a:effectLst/>
                          <a:latin typeface="+mj-lt"/>
                          <a:ea typeface="Calibri" panose="020F0502020204030204" pitchFamily="34" charset="0"/>
                          <a:cs typeface="Times New Roman" panose="02020603050405020304" pitchFamily="18" charset="0"/>
                        </a:rPr>
                        <a:t> $ (1,36)</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000" b="0" dirty="0">
                          <a:solidFill>
                            <a:srgbClr val="000000"/>
                          </a:solidFill>
                          <a:effectLst/>
                          <a:latin typeface="+mj-lt"/>
                          <a:ea typeface="Calibri" panose="020F0502020204030204" pitchFamily="34" charset="0"/>
                          <a:cs typeface="Times New Roman" panose="02020603050405020304" pitchFamily="18" charset="0"/>
                        </a:rPr>
                        <a:t>-73%</a:t>
                      </a:r>
                      <a:endParaRPr lang="es-EC" sz="1200" b="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644365892"/>
                  </a:ext>
                </a:extLst>
              </a:tr>
            </a:tbl>
          </a:graphicData>
        </a:graphic>
      </p:graphicFrame>
    </p:spTree>
    <p:extLst>
      <p:ext uri="{BB962C8B-B14F-4D97-AF65-F5344CB8AC3E}">
        <p14:creationId xmlns:p14="http://schemas.microsoft.com/office/powerpoint/2010/main" val="1109868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B8601398-1809-49C8-AE7E-50E23C98482E}"/>
              </a:ext>
            </a:extLst>
          </p:cNvPr>
          <p:cNvPicPr>
            <a:picLocks noChangeAspect="1"/>
          </p:cNvPicPr>
          <p:nvPr/>
        </p:nvPicPr>
        <p:blipFill>
          <a:blip r:embed="rId2"/>
          <a:stretch>
            <a:fillRect/>
          </a:stretch>
        </p:blipFill>
        <p:spPr>
          <a:xfrm>
            <a:off x="37696" y="0"/>
            <a:ext cx="12116608" cy="6858000"/>
          </a:xfrm>
          <a:prstGeom prst="rect">
            <a:avLst/>
          </a:prstGeom>
        </p:spPr>
      </p:pic>
      <p:sp>
        <p:nvSpPr>
          <p:cNvPr id="3" name="Marcador de contenido 2">
            <a:extLst>
              <a:ext uri="{FF2B5EF4-FFF2-40B4-BE49-F238E27FC236}">
                <a16:creationId xmlns="" xmlns:a16="http://schemas.microsoft.com/office/drawing/2014/main" id="{10E5B824-36E2-4F3E-A5D8-917B50D15C13}"/>
              </a:ext>
            </a:extLst>
          </p:cNvPr>
          <p:cNvSpPr>
            <a:spLocks noGrp="1"/>
          </p:cNvSpPr>
          <p:nvPr>
            <p:ph sz="half" idx="1"/>
          </p:nvPr>
        </p:nvSpPr>
        <p:spPr>
          <a:xfrm>
            <a:off x="1908980" y="893930"/>
            <a:ext cx="8374039" cy="346193"/>
          </a:xfrm>
        </p:spPr>
        <p:txBody>
          <a:bodyPr>
            <a:normAutofit/>
          </a:bodyPr>
          <a:lstStyle/>
          <a:p>
            <a:pPr marL="0" indent="0" algn="ctr">
              <a:buNone/>
            </a:pPr>
            <a:r>
              <a:rPr lang="es-EC" sz="1800" i="1" dirty="0"/>
              <a:t>Costo promedio total de talleres (mensual) IASA I</a:t>
            </a:r>
            <a:endParaRPr lang="es-EC" sz="1800" b="1" dirty="0"/>
          </a:p>
          <a:p>
            <a:pPr algn="ctr"/>
            <a:endParaRPr lang="es-EC" sz="1800" dirty="0"/>
          </a:p>
        </p:txBody>
      </p:sp>
      <p:graphicFrame>
        <p:nvGraphicFramePr>
          <p:cNvPr id="6" name="Marcador de contenido 5">
            <a:extLst>
              <a:ext uri="{FF2B5EF4-FFF2-40B4-BE49-F238E27FC236}">
                <a16:creationId xmlns="" xmlns:a16="http://schemas.microsoft.com/office/drawing/2014/main" id="{44EDF3CD-5930-4F2A-85FD-EE0BFBEDFAAD}"/>
              </a:ext>
            </a:extLst>
          </p:cNvPr>
          <p:cNvGraphicFramePr>
            <a:graphicFrameLocks noGrp="1"/>
          </p:cNvGraphicFramePr>
          <p:nvPr>
            <p:ph sz="half" idx="2"/>
            <p:extLst>
              <p:ext uri="{D42A27DB-BD31-4B8C-83A1-F6EECF244321}">
                <p14:modId xmlns:p14="http://schemas.microsoft.com/office/powerpoint/2010/main" val="3825690560"/>
              </p:ext>
            </p:extLst>
          </p:nvPr>
        </p:nvGraphicFramePr>
        <p:xfrm>
          <a:off x="532263" y="1424191"/>
          <a:ext cx="11464119" cy="4225978"/>
        </p:xfrm>
        <a:graphic>
          <a:graphicData uri="http://schemas.openxmlformats.org/drawingml/2006/table">
            <a:tbl>
              <a:tblPr firstRow="1" firstCol="1" bandRow="1">
                <a:tableStyleId>{BDBED569-4797-4DF1-A0F4-6AAB3CD982D8}</a:tableStyleId>
              </a:tblPr>
              <a:tblGrid>
                <a:gridCol w="1446662">
                  <a:extLst>
                    <a:ext uri="{9D8B030D-6E8A-4147-A177-3AD203B41FA5}">
                      <a16:colId xmlns="" xmlns:a16="http://schemas.microsoft.com/office/drawing/2014/main" val="2761313261"/>
                    </a:ext>
                  </a:extLst>
                </a:gridCol>
                <a:gridCol w="1105469">
                  <a:extLst>
                    <a:ext uri="{9D8B030D-6E8A-4147-A177-3AD203B41FA5}">
                      <a16:colId xmlns="" xmlns:a16="http://schemas.microsoft.com/office/drawing/2014/main" val="1065987019"/>
                    </a:ext>
                  </a:extLst>
                </a:gridCol>
                <a:gridCol w="1144258">
                  <a:extLst>
                    <a:ext uri="{9D8B030D-6E8A-4147-A177-3AD203B41FA5}">
                      <a16:colId xmlns="" xmlns:a16="http://schemas.microsoft.com/office/drawing/2014/main" val="4076787616"/>
                    </a:ext>
                  </a:extLst>
                </a:gridCol>
                <a:gridCol w="1053032">
                  <a:extLst>
                    <a:ext uri="{9D8B030D-6E8A-4147-A177-3AD203B41FA5}">
                      <a16:colId xmlns="" xmlns:a16="http://schemas.microsoft.com/office/drawing/2014/main" val="626929746"/>
                    </a:ext>
                  </a:extLst>
                </a:gridCol>
                <a:gridCol w="1091820">
                  <a:extLst>
                    <a:ext uri="{9D8B030D-6E8A-4147-A177-3AD203B41FA5}">
                      <a16:colId xmlns="" xmlns:a16="http://schemas.microsoft.com/office/drawing/2014/main" val="193423651"/>
                    </a:ext>
                  </a:extLst>
                </a:gridCol>
                <a:gridCol w="1132765">
                  <a:extLst>
                    <a:ext uri="{9D8B030D-6E8A-4147-A177-3AD203B41FA5}">
                      <a16:colId xmlns="" xmlns:a16="http://schemas.microsoft.com/office/drawing/2014/main" val="3962298123"/>
                    </a:ext>
                  </a:extLst>
                </a:gridCol>
                <a:gridCol w="1160059">
                  <a:extLst>
                    <a:ext uri="{9D8B030D-6E8A-4147-A177-3AD203B41FA5}">
                      <a16:colId xmlns="" xmlns:a16="http://schemas.microsoft.com/office/drawing/2014/main" val="2299687008"/>
                    </a:ext>
                  </a:extLst>
                </a:gridCol>
                <a:gridCol w="1078173">
                  <a:extLst>
                    <a:ext uri="{9D8B030D-6E8A-4147-A177-3AD203B41FA5}">
                      <a16:colId xmlns="" xmlns:a16="http://schemas.microsoft.com/office/drawing/2014/main" val="1066828111"/>
                    </a:ext>
                  </a:extLst>
                </a:gridCol>
                <a:gridCol w="1173708">
                  <a:extLst>
                    <a:ext uri="{9D8B030D-6E8A-4147-A177-3AD203B41FA5}">
                      <a16:colId xmlns="" xmlns:a16="http://schemas.microsoft.com/office/drawing/2014/main" val="3011422260"/>
                    </a:ext>
                  </a:extLst>
                </a:gridCol>
                <a:gridCol w="1078173">
                  <a:extLst>
                    <a:ext uri="{9D8B030D-6E8A-4147-A177-3AD203B41FA5}">
                      <a16:colId xmlns="" xmlns:a16="http://schemas.microsoft.com/office/drawing/2014/main" val="3536819966"/>
                    </a:ext>
                  </a:extLst>
                </a:gridCol>
              </a:tblGrid>
              <a:tr h="578945">
                <a:tc>
                  <a:txBody>
                    <a:bodyPr/>
                    <a:lstStyle/>
                    <a:p>
                      <a:pPr marL="0" indent="0" algn="ctr">
                        <a:lnSpc>
                          <a:spcPct val="150000"/>
                        </a:lnSpc>
                        <a:spcBef>
                          <a:spcPts val="600"/>
                        </a:spcBef>
                        <a:spcAft>
                          <a:spcPts val="0"/>
                        </a:spcAft>
                        <a:buFont typeface="Arial" panose="020B0604020202020204" pitchFamily="34" charset="0"/>
                        <a:buNone/>
                      </a:pPr>
                      <a:r>
                        <a:rPr lang="es-EC" sz="800" dirty="0">
                          <a:effectLst/>
                        </a:rPr>
                        <a:t>Ítem</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ctr">
                        <a:lnSpc>
                          <a:spcPct val="150000"/>
                        </a:lnSpc>
                        <a:spcBef>
                          <a:spcPts val="600"/>
                        </a:spcBef>
                        <a:spcAft>
                          <a:spcPts val="0"/>
                        </a:spcAft>
                      </a:pPr>
                      <a:r>
                        <a:rPr lang="es-EC" sz="800" dirty="0">
                          <a:effectLst/>
                        </a:rPr>
                        <a:t>Taller de Apicultura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ctr">
                        <a:lnSpc>
                          <a:spcPct val="150000"/>
                        </a:lnSpc>
                        <a:spcBef>
                          <a:spcPts val="600"/>
                        </a:spcBef>
                        <a:spcAft>
                          <a:spcPts val="0"/>
                        </a:spcAft>
                      </a:pPr>
                      <a:r>
                        <a:rPr lang="es-EC" sz="800">
                          <a:effectLst/>
                        </a:rPr>
                        <a:t>Taller de Avicultura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ctr">
                        <a:lnSpc>
                          <a:spcPct val="150000"/>
                        </a:lnSpc>
                        <a:spcBef>
                          <a:spcPts val="600"/>
                        </a:spcBef>
                        <a:spcAft>
                          <a:spcPts val="0"/>
                        </a:spcAft>
                      </a:pPr>
                      <a:r>
                        <a:rPr lang="es-EC" sz="800">
                          <a:effectLst/>
                        </a:rPr>
                        <a:t>Taller de Ovinos</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ctr">
                        <a:lnSpc>
                          <a:spcPct val="150000"/>
                        </a:lnSpc>
                        <a:spcBef>
                          <a:spcPts val="600"/>
                        </a:spcBef>
                        <a:spcAft>
                          <a:spcPts val="0"/>
                        </a:spcAft>
                      </a:pPr>
                      <a:r>
                        <a:rPr lang="es-EC" sz="800">
                          <a:effectLst/>
                        </a:rPr>
                        <a:t>Taller de Porcinos</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ctr">
                        <a:lnSpc>
                          <a:spcPct val="150000"/>
                        </a:lnSpc>
                        <a:spcBef>
                          <a:spcPts val="600"/>
                        </a:spcBef>
                        <a:spcAft>
                          <a:spcPts val="0"/>
                        </a:spcAft>
                      </a:pPr>
                      <a:r>
                        <a:rPr lang="es-EC" sz="800">
                          <a:effectLst/>
                        </a:rPr>
                        <a:t>Taller de Ganadería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ctr">
                        <a:lnSpc>
                          <a:spcPct val="150000"/>
                        </a:lnSpc>
                        <a:spcBef>
                          <a:spcPts val="600"/>
                        </a:spcBef>
                        <a:spcAft>
                          <a:spcPts val="0"/>
                        </a:spcAft>
                      </a:pPr>
                      <a:r>
                        <a:rPr lang="es-EC" sz="800">
                          <a:effectLst/>
                        </a:rPr>
                        <a:t>Taller de Lumbricultura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ctr">
                        <a:lnSpc>
                          <a:spcPct val="150000"/>
                        </a:lnSpc>
                        <a:spcBef>
                          <a:spcPts val="600"/>
                        </a:spcBef>
                        <a:spcAft>
                          <a:spcPts val="0"/>
                        </a:spcAft>
                      </a:pPr>
                      <a:r>
                        <a:rPr lang="es-EC" sz="800">
                          <a:effectLst/>
                        </a:rPr>
                        <a:t>Taller de Especies menores</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ctr">
                        <a:lnSpc>
                          <a:spcPct val="150000"/>
                        </a:lnSpc>
                        <a:spcBef>
                          <a:spcPts val="600"/>
                        </a:spcBef>
                        <a:spcAft>
                          <a:spcPts val="0"/>
                        </a:spcAft>
                      </a:pPr>
                      <a:r>
                        <a:rPr lang="es-EC" sz="800">
                          <a:effectLst/>
                        </a:rPr>
                        <a:t>Taller de Acuicultura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ctr">
                        <a:lnSpc>
                          <a:spcPct val="150000"/>
                        </a:lnSpc>
                        <a:spcBef>
                          <a:spcPts val="600"/>
                        </a:spcBef>
                        <a:spcAft>
                          <a:spcPts val="0"/>
                        </a:spcAft>
                      </a:pPr>
                      <a:r>
                        <a:rPr lang="es-EC" sz="800">
                          <a:effectLst/>
                        </a:rPr>
                        <a:t>Taller de Floricultura</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extLst>
                  <a:ext uri="{0D108BD9-81ED-4DB2-BD59-A6C34878D82A}">
                    <a16:rowId xmlns="" xmlns:a16="http://schemas.microsoft.com/office/drawing/2014/main" val="2733206221"/>
                  </a:ext>
                </a:extLst>
              </a:tr>
              <a:tr h="280541">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Recurso Humano</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$ 4.652,91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$ 4.214,62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$ 4.040,46</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$ 2.315,80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$ 5.762,67</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$ 4.074,39</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$ 4.200,36</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$ 5.405,15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$ 5.032,85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extLst>
                  <a:ext uri="{0D108BD9-81ED-4DB2-BD59-A6C34878D82A}">
                    <a16:rowId xmlns="" xmlns:a16="http://schemas.microsoft.com/office/drawing/2014/main" val="2187117440"/>
                  </a:ext>
                </a:extLst>
              </a:tr>
              <a:tr h="280541">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Activos Fijos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$ 34,71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$ 51,20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$ 75,58</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$ 47,20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$ 285,22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$ 5,21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$ 10,90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$ 74,16</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$ 139,56</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extLst>
                  <a:ext uri="{0D108BD9-81ED-4DB2-BD59-A6C34878D82A}">
                    <a16:rowId xmlns="" xmlns:a16="http://schemas.microsoft.com/office/drawing/2014/main" val="2316148085"/>
                  </a:ext>
                </a:extLst>
              </a:tr>
              <a:tr h="280541">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Inventarios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$ 34,39</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$ 1.195,04</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$ 1.622,00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$ 2.325,80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$ 649,07</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$ 17,00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$ 2.826,29</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$ 4.731,05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$ 1.367,10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extLst>
                  <a:ext uri="{0D108BD9-81ED-4DB2-BD59-A6C34878D82A}">
                    <a16:rowId xmlns="" xmlns:a16="http://schemas.microsoft.com/office/drawing/2014/main" val="2466934474"/>
                  </a:ext>
                </a:extLst>
              </a:tr>
              <a:tr h="280541">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Otros Materiales</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dirty="0">
                          <a:effectLst/>
                        </a:rPr>
                        <a:t>$ 246,00</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$ 99,30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$ 123,40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$ 160,55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$ 963,25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$ 17,86</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$ 107,43</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$ 410,70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$ 310,40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extLst>
                  <a:ext uri="{0D108BD9-81ED-4DB2-BD59-A6C34878D82A}">
                    <a16:rowId xmlns="" xmlns:a16="http://schemas.microsoft.com/office/drawing/2014/main" val="2704071284"/>
                  </a:ext>
                </a:extLst>
              </a:tr>
              <a:tr h="280541">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Consumo de Energía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Times New Roman" panose="02020603050405020304" pitchFamily="18" charset="0"/>
                          <a:cs typeface="Times New Roman" panose="02020603050405020304" pitchFamily="18" charset="0"/>
                        </a:rPr>
                        <a:t>$ 0,00</a:t>
                      </a:r>
                      <a:endParaRPr lang="es-EC" sz="800" b="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$ 23.95</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$ 28.93</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$ 29,09</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$ 77,50</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$ 0,00</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$ 3,93</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$ 0,00</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$ 0,00</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32030328"/>
                  </a:ext>
                </a:extLst>
              </a:tr>
              <a:tr h="280541">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Demanda de energía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$ 0,00</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$ 0,00</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$ 0,00</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$ 5,33</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$ 5961,02</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$ 0,00</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$ 0,00</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$ 455.73</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Times New Roman" panose="02020603050405020304" pitchFamily="18" charset="0"/>
                          <a:cs typeface="Times New Roman" panose="02020603050405020304" pitchFamily="18" charset="0"/>
                        </a:rPr>
                        <a:t>$ 0,00</a:t>
                      </a:r>
                      <a:endParaRPr lang="es-EC" sz="800" b="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649784530"/>
                  </a:ext>
                </a:extLst>
              </a:tr>
              <a:tr h="280541">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Teléfono</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$ 0,00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$ 0,00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$ 0,00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$ 0,00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$ 0,00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$ 0,00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$ 0,00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$ 0,00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$ 0,00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extLst>
                  <a:ext uri="{0D108BD9-81ED-4DB2-BD59-A6C34878D82A}">
                    <a16:rowId xmlns="" xmlns:a16="http://schemas.microsoft.com/office/drawing/2014/main" val="348974861"/>
                  </a:ext>
                </a:extLst>
              </a:tr>
              <a:tr h="280541">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Agua Potable</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$ 2,07</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$ 1,55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$ 1,55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$ 1,55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$ 2,58</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$ 1,55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$ 1,55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$ 2,58</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$ 2,07</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extLst>
                  <a:ext uri="{0D108BD9-81ED-4DB2-BD59-A6C34878D82A}">
                    <a16:rowId xmlns="" xmlns:a16="http://schemas.microsoft.com/office/drawing/2014/main" val="638933798"/>
                  </a:ext>
                </a:extLst>
              </a:tr>
              <a:tr h="280541">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Suministros de Oficina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$ 45,60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$ 0,00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$ 0,00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$ 2,30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$ 10,23</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$ 0,00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$ 0,00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dirty="0">
                          <a:effectLst/>
                        </a:rPr>
                        <a:t>$ 0,00</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$ 0,39</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extLst>
                  <a:ext uri="{0D108BD9-81ED-4DB2-BD59-A6C34878D82A}">
                    <a16:rowId xmlns="" xmlns:a16="http://schemas.microsoft.com/office/drawing/2014/main" val="3177943854"/>
                  </a:ext>
                </a:extLst>
              </a:tr>
              <a:tr h="280541">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Suministros de Limpieza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$ 16,80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$ 20,37</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$ 18,18</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$ 17,72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$ 179,44</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$ 12,89</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$ 14,82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$ 7,53</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$ 6,79</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extLst>
                  <a:ext uri="{0D108BD9-81ED-4DB2-BD59-A6C34878D82A}">
                    <a16:rowId xmlns="" xmlns:a16="http://schemas.microsoft.com/office/drawing/2014/main" val="162470111"/>
                  </a:ext>
                </a:extLst>
              </a:tr>
              <a:tr h="280541">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Área Física</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$ 12,22</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$ 33,70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$ 32,58</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$ 32,58</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dirty="0">
                          <a:effectLst/>
                        </a:rPr>
                        <a:t>$ 364,75</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$ 32,58</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$ 32,58</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$ 573,01</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$ 23,03</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extLst>
                  <a:ext uri="{0D108BD9-81ED-4DB2-BD59-A6C34878D82A}">
                    <a16:rowId xmlns="" xmlns:a16="http://schemas.microsoft.com/office/drawing/2014/main" val="3474062893"/>
                  </a:ext>
                </a:extLst>
              </a:tr>
              <a:tr h="280541">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Área Verde </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$ 5,00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$ 3,75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$ 3,75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$ 3,75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$ 6,25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$ 3,75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$ 3,75</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dirty="0">
                          <a:effectLst/>
                        </a:rPr>
                        <a:t>$ 6,25</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a:effectLst/>
                        </a:rPr>
                        <a:t>$ 5,00</a:t>
                      </a:r>
                      <a:endParaRPr lang="es-EC" sz="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extLst>
                  <a:ext uri="{0D108BD9-81ED-4DB2-BD59-A6C34878D82A}">
                    <a16:rowId xmlns="" xmlns:a16="http://schemas.microsoft.com/office/drawing/2014/main" val="106237185"/>
                  </a:ext>
                </a:extLst>
              </a:tr>
              <a:tr h="280541">
                <a:tc>
                  <a:txBody>
                    <a:bodyPr/>
                    <a:lstStyle/>
                    <a:p>
                      <a:pPr marL="0" indent="0" algn="l">
                        <a:lnSpc>
                          <a:spcPct val="150000"/>
                        </a:lnSpc>
                        <a:spcBef>
                          <a:spcPts val="600"/>
                        </a:spcBef>
                        <a:spcAft>
                          <a:spcPts val="0"/>
                        </a:spcAft>
                        <a:buFont typeface="Arial" panose="020B0604020202020204" pitchFamily="34" charset="0"/>
                        <a:buNone/>
                      </a:pPr>
                      <a:r>
                        <a:rPr lang="es-EC" sz="800" dirty="0">
                          <a:effectLst/>
                        </a:rPr>
                        <a:t>Total</a:t>
                      </a:r>
                      <a:endParaRPr lang="es-EC"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69" marR="42469"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$ 5.049,69</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$ 5.619,53</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Times New Roman" panose="02020603050405020304" pitchFamily="18" charset="0"/>
                          <a:cs typeface="Times New Roman" panose="02020603050405020304" pitchFamily="18" charset="0"/>
                        </a:rPr>
                        <a:t>$5.917,50</a:t>
                      </a:r>
                      <a:endParaRPr lang="es-EC" sz="800" b="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Times New Roman" panose="02020603050405020304" pitchFamily="18" charset="0"/>
                          <a:cs typeface="Times New Roman" panose="02020603050405020304" pitchFamily="18" charset="0"/>
                        </a:rPr>
                        <a:t>$4.941,67</a:t>
                      </a:r>
                      <a:endParaRPr lang="es-EC" sz="800" b="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$14.261,98</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$ 4.165,23</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a:solidFill>
                            <a:srgbClr val="000000"/>
                          </a:solidFill>
                          <a:effectLst/>
                          <a:latin typeface="+mj-lt"/>
                          <a:ea typeface="Times New Roman" panose="02020603050405020304" pitchFamily="18" charset="0"/>
                          <a:cs typeface="Times New Roman" panose="02020603050405020304" pitchFamily="18" charset="0"/>
                        </a:rPr>
                        <a:t>$ 7.201,61</a:t>
                      </a:r>
                      <a:endParaRPr lang="es-EC" sz="8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Times New Roman" panose="02020603050405020304" pitchFamily="18" charset="0"/>
                          <a:cs typeface="Times New Roman" panose="02020603050405020304" pitchFamily="18" charset="0"/>
                        </a:rPr>
                        <a:t>$11.210,43</a:t>
                      </a:r>
                      <a:endParaRPr lang="es-EC" sz="800" b="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800" b="0" dirty="0">
                          <a:solidFill>
                            <a:srgbClr val="000000"/>
                          </a:solidFill>
                          <a:effectLst/>
                          <a:latin typeface="+mj-lt"/>
                          <a:ea typeface="Times New Roman" panose="02020603050405020304" pitchFamily="18" charset="0"/>
                          <a:cs typeface="Times New Roman" panose="02020603050405020304" pitchFamily="18" charset="0"/>
                        </a:rPr>
                        <a:t>$6.887,19</a:t>
                      </a:r>
                      <a:endParaRPr lang="es-EC" sz="800" b="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810420692"/>
                  </a:ext>
                </a:extLst>
              </a:tr>
            </a:tbl>
          </a:graphicData>
        </a:graphic>
      </p:graphicFrame>
    </p:spTree>
    <p:extLst>
      <p:ext uri="{BB962C8B-B14F-4D97-AF65-F5344CB8AC3E}">
        <p14:creationId xmlns:p14="http://schemas.microsoft.com/office/powerpoint/2010/main" val="1491527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B8601398-1809-49C8-AE7E-50E23C98482E}"/>
              </a:ext>
            </a:extLst>
          </p:cNvPr>
          <p:cNvPicPr>
            <a:picLocks noChangeAspect="1"/>
          </p:cNvPicPr>
          <p:nvPr/>
        </p:nvPicPr>
        <p:blipFill>
          <a:blip r:embed="rId2"/>
          <a:stretch>
            <a:fillRect/>
          </a:stretch>
        </p:blipFill>
        <p:spPr>
          <a:xfrm>
            <a:off x="37696" y="0"/>
            <a:ext cx="12116608" cy="6858000"/>
          </a:xfrm>
          <a:prstGeom prst="rect">
            <a:avLst/>
          </a:prstGeom>
        </p:spPr>
      </p:pic>
      <p:sp>
        <p:nvSpPr>
          <p:cNvPr id="2" name="Título 1">
            <a:extLst>
              <a:ext uri="{FF2B5EF4-FFF2-40B4-BE49-F238E27FC236}">
                <a16:creationId xmlns="" xmlns:a16="http://schemas.microsoft.com/office/drawing/2014/main" id="{F11D8F6B-9467-41CA-9250-36BDEA97FB63}"/>
              </a:ext>
            </a:extLst>
          </p:cNvPr>
          <p:cNvSpPr>
            <a:spLocks noGrp="1"/>
          </p:cNvSpPr>
          <p:nvPr>
            <p:ph type="title"/>
          </p:nvPr>
        </p:nvSpPr>
        <p:spPr>
          <a:xfrm>
            <a:off x="1196184" y="760911"/>
            <a:ext cx="7282218" cy="481036"/>
          </a:xfrm>
        </p:spPr>
        <p:txBody>
          <a:bodyPr>
            <a:normAutofit fontScale="90000"/>
          </a:bodyPr>
          <a:lstStyle/>
          <a:p>
            <a:pPr algn="ctr"/>
            <a:r>
              <a:rPr lang="es-EC" sz="1600" i="1" dirty="0"/>
              <a:t>Requerimiento financiero para tener abierto los talleres “laboratorios” IASA I</a:t>
            </a:r>
            <a:r>
              <a:rPr lang="es-EC" sz="1600" b="1" dirty="0"/>
              <a:t/>
            </a:r>
            <a:br>
              <a:rPr lang="es-EC" sz="1600" b="1" dirty="0"/>
            </a:br>
            <a:endParaRPr lang="es-EC" sz="1600" dirty="0"/>
          </a:p>
        </p:txBody>
      </p:sp>
      <p:graphicFrame>
        <p:nvGraphicFramePr>
          <p:cNvPr id="6" name="Marcador de contenido 5">
            <a:extLst>
              <a:ext uri="{FF2B5EF4-FFF2-40B4-BE49-F238E27FC236}">
                <a16:creationId xmlns="" xmlns:a16="http://schemas.microsoft.com/office/drawing/2014/main" id="{4BF88F6B-E7DB-4B85-9A14-5A1E2779AC8A}"/>
              </a:ext>
            </a:extLst>
          </p:cNvPr>
          <p:cNvGraphicFramePr>
            <a:graphicFrameLocks noGrp="1"/>
          </p:cNvGraphicFramePr>
          <p:nvPr>
            <p:ph sz="half" idx="1"/>
            <p:extLst/>
          </p:nvPr>
        </p:nvGraphicFramePr>
        <p:xfrm>
          <a:off x="1196184" y="1402797"/>
          <a:ext cx="7633917" cy="4052406"/>
        </p:xfrm>
        <a:graphic>
          <a:graphicData uri="http://schemas.openxmlformats.org/drawingml/2006/table">
            <a:tbl>
              <a:tblPr firstRow="1" firstCol="1" bandRow="1">
                <a:tableStyleId>{5FD0F851-EC5A-4D38-B0AD-8093EC10F338}</a:tableStyleId>
              </a:tblPr>
              <a:tblGrid>
                <a:gridCol w="4777519">
                  <a:extLst>
                    <a:ext uri="{9D8B030D-6E8A-4147-A177-3AD203B41FA5}">
                      <a16:colId xmlns="" xmlns:a16="http://schemas.microsoft.com/office/drawing/2014/main" val="1896183458"/>
                    </a:ext>
                  </a:extLst>
                </a:gridCol>
                <a:gridCol w="2856398">
                  <a:extLst>
                    <a:ext uri="{9D8B030D-6E8A-4147-A177-3AD203B41FA5}">
                      <a16:colId xmlns="" xmlns:a16="http://schemas.microsoft.com/office/drawing/2014/main" val="1344303292"/>
                    </a:ext>
                  </a:extLst>
                </a:gridCol>
              </a:tblGrid>
              <a:tr h="385854">
                <a:tc>
                  <a:txBody>
                    <a:bodyPr/>
                    <a:lstStyle/>
                    <a:p>
                      <a:pPr indent="450215" algn="ctr">
                        <a:lnSpc>
                          <a:spcPct val="150000"/>
                        </a:lnSpc>
                        <a:spcBef>
                          <a:spcPts val="600"/>
                        </a:spcBef>
                        <a:spcAft>
                          <a:spcPts val="0"/>
                        </a:spcAft>
                      </a:pPr>
                      <a:r>
                        <a:rPr lang="es-EC" sz="1200" dirty="0">
                          <a:effectLst/>
                        </a:rPr>
                        <a:t>Ítem</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563" marR="61563" marT="0" marB="0"/>
                </a:tc>
                <a:tc>
                  <a:txBody>
                    <a:bodyPr/>
                    <a:lstStyle/>
                    <a:p>
                      <a:pPr indent="450215" algn="ctr">
                        <a:lnSpc>
                          <a:spcPct val="150000"/>
                        </a:lnSpc>
                        <a:spcBef>
                          <a:spcPts val="600"/>
                        </a:spcBef>
                        <a:spcAft>
                          <a:spcPts val="0"/>
                        </a:spcAft>
                      </a:pPr>
                      <a:r>
                        <a:rPr lang="es-EC" sz="1200" dirty="0">
                          <a:effectLst/>
                        </a:rPr>
                        <a:t>Valor estimado mes </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563" marR="61563" marT="0" marB="0"/>
                </a:tc>
                <a:extLst>
                  <a:ext uri="{0D108BD9-81ED-4DB2-BD59-A6C34878D82A}">
                    <a16:rowId xmlns="" xmlns:a16="http://schemas.microsoft.com/office/drawing/2014/main" val="3413424909"/>
                  </a:ext>
                </a:extLst>
              </a:tr>
              <a:tr h="236736">
                <a:tc>
                  <a:txBody>
                    <a:bodyPr/>
                    <a:lstStyle/>
                    <a:p>
                      <a:pPr indent="450215" algn="l">
                        <a:lnSpc>
                          <a:spcPct val="150000"/>
                        </a:lnSpc>
                        <a:spcBef>
                          <a:spcPts val="600"/>
                        </a:spcBef>
                        <a:spcAft>
                          <a:spcPts val="0"/>
                        </a:spcAft>
                      </a:pPr>
                      <a:r>
                        <a:rPr lang="es-EC" sz="1200" dirty="0">
                          <a:effectLst/>
                        </a:rPr>
                        <a:t>Recurso humano</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563" marR="61563" marT="0" marB="0"/>
                </a:tc>
                <a:tc>
                  <a:txBody>
                    <a:bodyPr/>
                    <a:lstStyle/>
                    <a:p>
                      <a:pPr indent="450215" algn="r">
                        <a:lnSpc>
                          <a:spcPct val="150000"/>
                        </a:lnSpc>
                        <a:spcBef>
                          <a:spcPts val="600"/>
                        </a:spcBef>
                        <a:spcAft>
                          <a:spcPts val="0"/>
                        </a:spcAft>
                      </a:pPr>
                      <a:r>
                        <a:rPr lang="es-EC" sz="1200" b="0">
                          <a:solidFill>
                            <a:srgbClr val="000000"/>
                          </a:solidFill>
                          <a:effectLst/>
                          <a:latin typeface="+mj-lt"/>
                          <a:ea typeface="Times New Roman" panose="02020603050405020304" pitchFamily="18" charset="0"/>
                          <a:cs typeface="Times New Roman" panose="02020603050405020304" pitchFamily="18" charset="0"/>
                        </a:rPr>
                        <a:t>$ 39.699,21</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130949439"/>
                  </a:ext>
                </a:extLst>
              </a:tr>
              <a:tr h="180643">
                <a:tc>
                  <a:txBody>
                    <a:bodyPr/>
                    <a:lstStyle/>
                    <a:p>
                      <a:pPr indent="450215" algn="l">
                        <a:lnSpc>
                          <a:spcPct val="150000"/>
                        </a:lnSpc>
                        <a:spcBef>
                          <a:spcPts val="600"/>
                        </a:spcBef>
                        <a:spcAft>
                          <a:spcPts val="0"/>
                        </a:spcAft>
                      </a:pPr>
                      <a:r>
                        <a:rPr lang="es-EC" sz="1200">
                          <a:effectLst/>
                        </a:rPr>
                        <a:t>Activos fijos</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563" marR="61563" marT="0" marB="0"/>
                </a:tc>
                <a:tc>
                  <a:txBody>
                    <a:bodyPr/>
                    <a:lstStyle/>
                    <a:p>
                      <a:pPr indent="450215" algn="r">
                        <a:lnSpc>
                          <a:spcPct val="150000"/>
                        </a:lnSpc>
                        <a:spcBef>
                          <a:spcPts val="600"/>
                        </a:spcBef>
                        <a:spcAft>
                          <a:spcPts val="0"/>
                        </a:spcAft>
                      </a:pPr>
                      <a:r>
                        <a:rPr lang="es-EC" sz="1200" b="0">
                          <a:solidFill>
                            <a:srgbClr val="000000"/>
                          </a:solidFill>
                          <a:effectLst/>
                          <a:latin typeface="+mj-lt"/>
                          <a:ea typeface="Times New Roman" panose="02020603050405020304" pitchFamily="18" charset="0"/>
                          <a:cs typeface="Times New Roman" panose="02020603050405020304" pitchFamily="18" charset="0"/>
                        </a:rPr>
                        <a:t>$ 723,74</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580647878"/>
                  </a:ext>
                </a:extLst>
              </a:tr>
              <a:tr h="215881">
                <a:tc>
                  <a:txBody>
                    <a:bodyPr/>
                    <a:lstStyle/>
                    <a:p>
                      <a:pPr indent="450215" algn="l">
                        <a:lnSpc>
                          <a:spcPct val="150000"/>
                        </a:lnSpc>
                        <a:spcBef>
                          <a:spcPts val="600"/>
                        </a:spcBef>
                        <a:spcAft>
                          <a:spcPts val="0"/>
                        </a:spcAft>
                      </a:pPr>
                      <a:r>
                        <a:rPr lang="es-EC" sz="1200">
                          <a:effectLst/>
                        </a:rPr>
                        <a:t>Inventarios</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563" marR="61563" marT="0" marB="0"/>
                </a:tc>
                <a:tc>
                  <a:txBody>
                    <a:bodyPr/>
                    <a:lstStyle/>
                    <a:p>
                      <a:pPr indent="450215" algn="r">
                        <a:lnSpc>
                          <a:spcPct val="150000"/>
                        </a:lnSpc>
                        <a:spcBef>
                          <a:spcPts val="600"/>
                        </a:spcBef>
                        <a:spcAft>
                          <a:spcPts val="0"/>
                        </a:spcAft>
                      </a:pPr>
                      <a:r>
                        <a:rPr lang="es-EC" sz="1200" b="0">
                          <a:solidFill>
                            <a:srgbClr val="000000"/>
                          </a:solidFill>
                          <a:effectLst/>
                          <a:latin typeface="+mj-lt"/>
                          <a:ea typeface="Times New Roman" panose="02020603050405020304" pitchFamily="18" charset="0"/>
                          <a:cs typeface="Times New Roman" panose="02020603050405020304" pitchFamily="18" charset="0"/>
                        </a:rPr>
                        <a:t>$ 14.767,74</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799243935"/>
                  </a:ext>
                </a:extLst>
              </a:tr>
              <a:tr h="198516">
                <a:tc>
                  <a:txBody>
                    <a:bodyPr/>
                    <a:lstStyle/>
                    <a:p>
                      <a:pPr indent="450215" algn="l">
                        <a:lnSpc>
                          <a:spcPct val="150000"/>
                        </a:lnSpc>
                        <a:spcBef>
                          <a:spcPts val="600"/>
                        </a:spcBef>
                        <a:spcAft>
                          <a:spcPts val="0"/>
                        </a:spcAft>
                      </a:pPr>
                      <a:r>
                        <a:rPr lang="es-EC" sz="1200">
                          <a:effectLst/>
                        </a:rPr>
                        <a:t>Otros materiales</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563" marR="61563" marT="0" marB="0"/>
                </a:tc>
                <a:tc>
                  <a:txBody>
                    <a:bodyPr/>
                    <a:lstStyle/>
                    <a:p>
                      <a:pPr indent="450215" algn="r">
                        <a:lnSpc>
                          <a:spcPct val="150000"/>
                        </a:lnSpc>
                        <a:spcBef>
                          <a:spcPts val="600"/>
                        </a:spcBef>
                        <a:spcAft>
                          <a:spcPts val="0"/>
                        </a:spcAft>
                      </a:pPr>
                      <a:r>
                        <a:rPr lang="es-EC" sz="1200" b="0">
                          <a:solidFill>
                            <a:srgbClr val="000000"/>
                          </a:solidFill>
                          <a:effectLst/>
                          <a:latin typeface="+mj-lt"/>
                          <a:ea typeface="Times New Roman" panose="02020603050405020304" pitchFamily="18" charset="0"/>
                          <a:cs typeface="Times New Roman" panose="02020603050405020304" pitchFamily="18" charset="0"/>
                        </a:rPr>
                        <a:t>$ 2.438,89</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556154339"/>
                  </a:ext>
                </a:extLst>
              </a:tr>
              <a:tr h="180643">
                <a:tc>
                  <a:txBody>
                    <a:bodyPr/>
                    <a:lstStyle/>
                    <a:p>
                      <a:pPr indent="450215" algn="l">
                        <a:lnSpc>
                          <a:spcPct val="150000"/>
                        </a:lnSpc>
                        <a:spcBef>
                          <a:spcPts val="600"/>
                        </a:spcBef>
                        <a:spcAft>
                          <a:spcPts val="0"/>
                        </a:spcAft>
                      </a:pPr>
                      <a:r>
                        <a:rPr lang="es-EC" sz="1200">
                          <a:effectLst/>
                        </a:rPr>
                        <a:t>Consumo de energía</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563" marR="61563" marT="0" marB="0"/>
                </a:tc>
                <a:tc>
                  <a:txBody>
                    <a:bodyPr/>
                    <a:lstStyle/>
                    <a:p>
                      <a:pPr indent="450215" algn="r">
                        <a:lnSpc>
                          <a:spcPct val="150000"/>
                        </a:lnSpc>
                        <a:spcBef>
                          <a:spcPts val="600"/>
                        </a:spcBef>
                        <a:spcAft>
                          <a:spcPts val="0"/>
                        </a:spcAft>
                      </a:pPr>
                      <a:r>
                        <a:rPr lang="es-EC" sz="1200" b="0">
                          <a:solidFill>
                            <a:srgbClr val="000000"/>
                          </a:solidFill>
                          <a:effectLst/>
                          <a:latin typeface="+mj-lt"/>
                          <a:ea typeface="Times New Roman" panose="02020603050405020304" pitchFamily="18" charset="0"/>
                          <a:cs typeface="Times New Roman" panose="02020603050405020304" pitchFamily="18" charset="0"/>
                        </a:rPr>
                        <a:t>$ 110,52</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438596791"/>
                  </a:ext>
                </a:extLst>
              </a:tr>
              <a:tr h="180643">
                <a:tc>
                  <a:txBody>
                    <a:bodyPr/>
                    <a:lstStyle/>
                    <a:p>
                      <a:pPr indent="450215" algn="l">
                        <a:lnSpc>
                          <a:spcPct val="150000"/>
                        </a:lnSpc>
                        <a:spcBef>
                          <a:spcPts val="600"/>
                        </a:spcBef>
                        <a:spcAft>
                          <a:spcPts val="0"/>
                        </a:spcAft>
                      </a:pPr>
                      <a:r>
                        <a:rPr lang="es-EC" sz="1200">
                          <a:effectLst/>
                        </a:rPr>
                        <a:t>Demanda de energía</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563" marR="61563" marT="0" marB="0"/>
                </a:tc>
                <a:tc>
                  <a:txBody>
                    <a:bodyPr/>
                    <a:lstStyle/>
                    <a:p>
                      <a:pPr indent="450215" algn="r">
                        <a:lnSpc>
                          <a:spcPct val="150000"/>
                        </a:lnSpc>
                        <a:spcBef>
                          <a:spcPts val="600"/>
                        </a:spcBef>
                        <a:spcAft>
                          <a:spcPts val="0"/>
                        </a:spcAft>
                      </a:pPr>
                      <a:r>
                        <a:rPr lang="es-EC" sz="1200" b="0">
                          <a:solidFill>
                            <a:srgbClr val="000000"/>
                          </a:solidFill>
                          <a:effectLst/>
                          <a:latin typeface="+mj-lt"/>
                          <a:ea typeface="Times New Roman" panose="02020603050405020304" pitchFamily="18" charset="0"/>
                          <a:cs typeface="Times New Roman" panose="02020603050405020304" pitchFamily="18" charset="0"/>
                        </a:rPr>
                        <a:t>$ 5966,35</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638343570"/>
                  </a:ext>
                </a:extLst>
              </a:tr>
              <a:tr h="180643">
                <a:tc>
                  <a:txBody>
                    <a:bodyPr/>
                    <a:lstStyle/>
                    <a:p>
                      <a:pPr indent="450215" algn="l">
                        <a:lnSpc>
                          <a:spcPct val="150000"/>
                        </a:lnSpc>
                        <a:spcBef>
                          <a:spcPts val="600"/>
                        </a:spcBef>
                        <a:spcAft>
                          <a:spcPts val="0"/>
                        </a:spcAft>
                      </a:pPr>
                      <a:r>
                        <a:rPr lang="es-EC" sz="1200">
                          <a:effectLst/>
                        </a:rPr>
                        <a:t>Teléfono</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563" marR="61563" marT="0" marB="0"/>
                </a:tc>
                <a:tc>
                  <a:txBody>
                    <a:bodyPr/>
                    <a:lstStyle/>
                    <a:p>
                      <a:pPr indent="450215" algn="r">
                        <a:lnSpc>
                          <a:spcPct val="150000"/>
                        </a:lnSpc>
                        <a:spcBef>
                          <a:spcPts val="600"/>
                        </a:spcBef>
                        <a:spcAft>
                          <a:spcPts val="0"/>
                        </a:spcAft>
                      </a:pPr>
                      <a:r>
                        <a:rPr lang="es-EC" sz="1200" b="0">
                          <a:solidFill>
                            <a:srgbClr val="000000"/>
                          </a:solidFill>
                          <a:effectLst/>
                          <a:latin typeface="+mj-lt"/>
                          <a:ea typeface="Times New Roman" panose="02020603050405020304" pitchFamily="18" charset="0"/>
                          <a:cs typeface="Times New Roman" panose="02020603050405020304" pitchFamily="18" charset="0"/>
                        </a:rPr>
                        <a:t>$ 0,00</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029932596"/>
                  </a:ext>
                </a:extLst>
              </a:tr>
              <a:tr h="180643">
                <a:tc>
                  <a:txBody>
                    <a:bodyPr/>
                    <a:lstStyle/>
                    <a:p>
                      <a:pPr indent="450215" algn="l">
                        <a:lnSpc>
                          <a:spcPct val="150000"/>
                        </a:lnSpc>
                        <a:spcBef>
                          <a:spcPts val="600"/>
                        </a:spcBef>
                        <a:spcAft>
                          <a:spcPts val="0"/>
                        </a:spcAft>
                      </a:pPr>
                      <a:r>
                        <a:rPr lang="es-EC" sz="1200">
                          <a:effectLst/>
                        </a:rPr>
                        <a:t>Agua potable</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563" marR="61563" marT="0" marB="0"/>
                </a:tc>
                <a:tc>
                  <a:txBody>
                    <a:bodyPr/>
                    <a:lstStyle/>
                    <a:p>
                      <a:pPr indent="450215" algn="r">
                        <a:lnSpc>
                          <a:spcPct val="150000"/>
                        </a:lnSpc>
                        <a:spcBef>
                          <a:spcPts val="600"/>
                        </a:spcBef>
                        <a:spcAft>
                          <a:spcPts val="0"/>
                        </a:spcAft>
                      </a:pPr>
                      <a:r>
                        <a:rPr lang="es-EC" sz="1200" b="0">
                          <a:solidFill>
                            <a:srgbClr val="000000"/>
                          </a:solidFill>
                          <a:effectLst/>
                          <a:latin typeface="+mj-lt"/>
                          <a:ea typeface="Times New Roman" panose="02020603050405020304" pitchFamily="18" charset="0"/>
                          <a:cs typeface="Times New Roman" panose="02020603050405020304" pitchFamily="18" charset="0"/>
                        </a:rPr>
                        <a:t>$ 17,05</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151419482"/>
                  </a:ext>
                </a:extLst>
              </a:tr>
              <a:tr h="180643">
                <a:tc>
                  <a:txBody>
                    <a:bodyPr/>
                    <a:lstStyle/>
                    <a:p>
                      <a:pPr indent="450215" algn="l">
                        <a:lnSpc>
                          <a:spcPct val="150000"/>
                        </a:lnSpc>
                        <a:spcBef>
                          <a:spcPts val="600"/>
                        </a:spcBef>
                        <a:spcAft>
                          <a:spcPts val="0"/>
                        </a:spcAft>
                      </a:pPr>
                      <a:r>
                        <a:rPr lang="es-EC" sz="1200">
                          <a:effectLst/>
                        </a:rPr>
                        <a:t>Suministros de oficina</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563" marR="61563" marT="0" marB="0"/>
                </a:tc>
                <a:tc>
                  <a:txBody>
                    <a:bodyPr/>
                    <a:lstStyle/>
                    <a:p>
                      <a:pPr indent="450215" algn="r">
                        <a:lnSpc>
                          <a:spcPct val="150000"/>
                        </a:lnSpc>
                        <a:spcBef>
                          <a:spcPts val="600"/>
                        </a:spcBef>
                        <a:spcAft>
                          <a:spcPts val="0"/>
                        </a:spcAft>
                      </a:pPr>
                      <a:r>
                        <a:rPr lang="es-EC" sz="1200" b="0">
                          <a:solidFill>
                            <a:srgbClr val="000000"/>
                          </a:solidFill>
                          <a:effectLst/>
                          <a:latin typeface="+mj-lt"/>
                          <a:ea typeface="Times New Roman" panose="02020603050405020304" pitchFamily="18" charset="0"/>
                          <a:cs typeface="Times New Roman" panose="02020603050405020304" pitchFamily="18" charset="0"/>
                        </a:rPr>
                        <a:t>$ 58,52</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976583391"/>
                  </a:ext>
                </a:extLst>
              </a:tr>
              <a:tr h="231935">
                <a:tc>
                  <a:txBody>
                    <a:bodyPr/>
                    <a:lstStyle/>
                    <a:p>
                      <a:pPr indent="450215" algn="l">
                        <a:lnSpc>
                          <a:spcPct val="150000"/>
                        </a:lnSpc>
                        <a:spcBef>
                          <a:spcPts val="600"/>
                        </a:spcBef>
                        <a:spcAft>
                          <a:spcPts val="0"/>
                        </a:spcAft>
                      </a:pPr>
                      <a:r>
                        <a:rPr lang="es-EC" sz="1200">
                          <a:effectLst/>
                        </a:rPr>
                        <a:t>Suministros de limpieza</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563" marR="61563" marT="0" marB="0"/>
                </a:tc>
                <a:tc>
                  <a:txBody>
                    <a:bodyPr/>
                    <a:lstStyle/>
                    <a:p>
                      <a:pPr indent="450215" algn="r">
                        <a:lnSpc>
                          <a:spcPct val="150000"/>
                        </a:lnSpc>
                        <a:spcBef>
                          <a:spcPts val="600"/>
                        </a:spcBef>
                        <a:spcAft>
                          <a:spcPts val="0"/>
                        </a:spcAft>
                      </a:pPr>
                      <a:r>
                        <a:rPr lang="es-EC" sz="1200" b="0">
                          <a:solidFill>
                            <a:srgbClr val="000000"/>
                          </a:solidFill>
                          <a:effectLst/>
                          <a:latin typeface="+mj-lt"/>
                          <a:ea typeface="Times New Roman" panose="02020603050405020304" pitchFamily="18" charset="0"/>
                          <a:cs typeface="Times New Roman" panose="02020603050405020304" pitchFamily="18" charset="0"/>
                        </a:rPr>
                        <a:t>$ 294,54</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743763880"/>
                  </a:ext>
                </a:extLst>
              </a:tr>
              <a:tr h="204717">
                <a:tc>
                  <a:txBody>
                    <a:bodyPr/>
                    <a:lstStyle/>
                    <a:p>
                      <a:pPr indent="450215" algn="l">
                        <a:lnSpc>
                          <a:spcPct val="150000"/>
                        </a:lnSpc>
                        <a:spcBef>
                          <a:spcPts val="600"/>
                        </a:spcBef>
                        <a:spcAft>
                          <a:spcPts val="0"/>
                        </a:spcAft>
                      </a:pPr>
                      <a:r>
                        <a:rPr lang="es-EC" sz="1200">
                          <a:effectLst/>
                        </a:rPr>
                        <a:t>Área física</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563" marR="61563" marT="0" marB="0"/>
                </a:tc>
                <a:tc>
                  <a:txBody>
                    <a:bodyPr/>
                    <a:lstStyle/>
                    <a:p>
                      <a:pPr indent="450215" algn="r">
                        <a:lnSpc>
                          <a:spcPct val="150000"/>
                        </a:lnSpc>
                        <a:spcBef>
                          <a:spcPts val="600"/>
                        </a:spcBef>
                        <a:spcAft>
                          <a:spcPts val="0"/>
                        </a:spcAft>
                      </a:pPr>
                      <a:r>
                        <a:rPr lang="es-EC" sz="1200" b="0">
                          <a:solidFill>
                            <a:srgbClr val="000000"/>
                          </a:solidFill>
                          <a:effectLst/>
                          <a:latin typeface="+mj-lt"/>
                          <a:ea typeface="Times New Roman" panose="02020603050405020304" pitchFamily="18" charset="0"/>
                          <a:cs typeface="Times New Roman" panose="02020603050405020304" pitchFamily="18" charset="0"/>
                        </a:rPr>
                        <a:t>$ 1.137,01</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890949200"/>
                  </a:ext>
                </a:extLst>
              </a:tr>
              <a:tr h="180643">
                <a:tc>
                  <a:txBody>
                    <a:bodyPr/>
                    <a:lstStyle/>
                    <a:p>
                      <a:pPr indent="450215" algn="l">
                        <a:lnSpc>
                          <a:spcPct val="150000"/>
                        </a:lnSpc>
                        <a:spcBef>
                          <a:spcPts val="600"/>
                        </a:spcBef>
                        <a:spcAft>
                          <a:spcPts val="0"/>
                        </a:spcAft>
                      </a:pPr>
                      <a:r>
                        <a:rPr lang="es-EC" sz="1200">
                          <a:effectLst/>
                        </a:rPr>
                        <a:t>Área verde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563" marR="61563" marT="0" marB="0"/>
                </a:tc>
                <a:tc>
                  <a:txBody>
                    <a:bodyPr/>
                    <a:lstStyle/>
                    <a:p>
                      <a:pPr indent="450215" algn="r">
                        <a:lnSpc>
                          <a:spcPct val="150000"/>
                        </a:lnSpc>
                        <a:spcBef>
                          <a:spcPts val="600"/>
                        </a:spcBef>
                        <a:spcAft>
                          <a:spcPts val="0"/>
                        </a:spcAft>
                      </a:pPr>
                      <a:r>
                        <a:rPr lang="es-EC" sz="1200" b="0">
                          <a:solidFill>
                            <a:srgbClr val="000000"/>
                          </a:solidFill>
                          <a:effectLst/>
                          <a:latin typeface="+mj-lt"/>
                          <a:ea typeface="Times New Roman" panose="02020603050405020304" pitchFamily="18" charset="0"/>
                          <a:cs typeface="Times New Roman" panose="02020603050405020304" pitchFamily="18" charset="0"/>
                        </a:rPr>
                        <a:t>$ 41,22</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339620530"/>
                  </a:ext>
                </a:extLst>
              </a:tr>
              <a:tr h="385854">
                <a:tc>
                  <a:txBody>
                    <a:bodyPr/>
                    <a:lstStyle/>
                    <a:p>
                      <a:pPr indent="450215" algn="l">
                        <a:lnSpc>
                          <a:spcPct val="150000"/>
                        </a:lnSpc>
                        <a:spcBef>
                          <a:spcPts val="600"/>
                        </a:spcBef>
                        <a:spcAft>
                          <a:spcPts val="0"/>
                        </a:spcAft>
                      </a:pPr>
                      <a:r>
                        <a:rPr lang="es-EC" sz="1200">
                          <a:effectLst/>
                        </a:rPr>
                        <a:t>Total mes </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563" marR="61563" marT="0" marB="0"/>
                </a:tc>
                <a:tc>
                  <a:txBody>
                    <a:bodyPr/>
                    <a:lstStyle/>
                    <a:p>
                      <a:pPr indent="450215" algn="r">
                        <a:lnSpc>
                          <a:spcPct val="150000"/>
                        </a:lnSpc>
                        <a:spcBef>
                          <a:spcPts val="600"/>
                        </a:spcBef>
                        <a:spcAft>
                          <a:spcPts val="0"/>
                        </a:spcAft>
                      </a:pPr>
                      <a:r>
                        <a:rPr lang="es-EC" sz="1200" b="0">
                          <a:solidFill>
                            <a:srgbClr val="000000"/>
                          </a:solidFill>
                          <a:effectLst/>
                          <a:latin typeface="+mj-lt"/>
                          <a:ea typeface="Times New Roman" panose="02020603050405020304" pitchFamily="18" charset="0"/>
                          <a:cs typeface="Times New Roman" panose="02020603050405020304" pitchFamily="18" charset="0"/>
                        </a:rPr>
                        <a:t>$ 65.254,84</a:t>
                      </a:r>
                      <a:endParaRPr lang="es-EC" sz="12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534882863"/>
                  </a:ext>
                </a:extLst>
              </a:tr>
              <a:tr h="385854">
                <a:tc>
                  <a:txBody>
                    <a:bodyPr/>
                    <a:lstStyle/>
                    <a:p>
                      <a:pPr indent="450215" algn="l">
                        <a:lnSpc>
                          <a:spcPct val="150000"/>
                        </a:lnSpc>
                        <a:spcBef>
                          <a:spcPts val="600"/>
                        </a:spcBef>
                        <a:spcAft>
                          <a:spcPts val="0"/>
                        </a:spcAft>
                      </a:pPr>
                      <a:r>
                        <a:rPr lang="es-EC" sz="1200">
                          <a:effectLst/>
                        </a:rPr>
                        <a:t>Total año</a:t>
                      </a:r>
                      <a:endParaRPr lang="es-EC"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563" marR="61563" marT="0" marB="0"/>
                </a:tc>
                <a:tc>
                  <a:txBody>
                    <a:bodyPr/>
                    <a:lstStyle/>
                    <a:p>
                      <a:pPr indent="450215" algn="r">
                        <a:lnSpc>
                          <a:spcPct val="150000"/>
                        </a:lnSpc>
                        <a:spcBef>
                          <a:spcPts val="600"/>
                        </a:spcBef>
                        <a:spcAft>
                          <a:spcPts val="0"/>
                        </a:spcAft>
                      </a:pPr>
                      <a:r>
                        <a:rPr lang="es-EC" sz="1200" b="0" dirty="0">
                          <a:solidFill>
                            <a:srgbClr val="000000"/>
                          </a:solidFill>
                          <a:effectLst/>
                          <a:latin typeface="+mj-lt"/>
                          <a:ea typeface="Times New Roman" panose="02020603050405020304" pitchFamily="18" charset="0"/>
                          <a:cs typeface="Times New Roman" panose="02020603050405020304" pitchFamily="18" charset="0"/>
                        </a:rPr>
                        <a:t>$783.058,08</a:t>
                      </a:r>
                      <a:endParaRPr lang="es-EC" sz="1200" b="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177344800"/>
                  </a:ext>
                </a:extLst>
              </a:tr>
            </a:tbl>
          </a:graphicData>
        </a:graphic>
      </p:graphicFrame>
    </p:spTree>
    <p:extLst>
      <p:ext uri="{BB962C8B-B14F-4D97-AF65-F5344CB8AC3E}">
        <p14:creationId xmlns:p14="http://schemas.microsoft.com/office/powerpoint/2010/main" val="14404254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7B46A960-470B-4F32-8B91-50FB88A9484A}"/>
              </a:ext>
            </a:extLst>
          </p:cNvPr>
          <p:cNvPicPr>
            <a:picLocks noChangeAspect="1"/>
          </p:cNvPicPr>
          <p:nvPr/>
        </p:nvPicPr>
        <p:blipFill>
          <a:blip r:embed="rId2"/>
          <a:stretch>
            <a:fillRect/>
          </a:stretch>
        </p:blipFill>
        <p:spPr>
          <a:xfrm>
            <a:off x="37696" y="0"/>
            <a:ext cx="12154304" cy="6858000"/>
          </a:xfrm>
          <a:prstGeom prst="rect">
            <a:avLst/>
          </a:prstGeom>
        </p:spPr>
      </p:pic>
      <p:graphicFrame>
        <p:nvGraphicFramePr>
          <p:cNvPr id="4" name="Diagrama 3"/>
          <p:cNvGraphicFramePr/>
          <p:nvPr>
            <p:extLst/>
          </p:nvPr>
        </p:nvGraphicFramePr>
        <p:xfrm>
          <a:off x="713772" y="533045"/>
          <a:ext cx="10802151" cy="6384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 de texto 96"/>
          <p:cNvSpPr txBox="1"/>
          <p:nvPr/>
        </p:nvSpPr>
        <p:spPr>
          <a:xfrm>
            <a:off x="3801533" y="536701"/>
            <a:ext cx="4588933" cy="36413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spcBef>
                <a:spcPts val="600"/>
              </a:spcBef>
              <a:spcAft>
                <a:spcPts val="800"/>
              </a:spcAft>
            </a:pPr>
            <a:r>
              <a:rPr lang="es-EC" sz="1200" b="1" dirty="0">
                <a:effectLst/>
                <a:latin typeface="+mj-lt"/>
                <a:ea typeface="Calibri" panose="020F0502020204030204" pitchFamily="34" charset="0"/>
                <a:cs typeface="Times New Roman" panose="02020603050405020304" pitchFamily="18" charset="0"/>
              </a:rPr>
              <a:t>PLAN DE AUTOGESTIÓN FINANCIERO</a:t>
            </a:r>
          </a:p>
        </p:txBody>
      </p:sp>
      <p:sp>
        <p:nvSpPr>
          <p:cNvPr id="8" name="Título 11">
            <a:extLst>
              <a:ext uri="{FF2B5EF4-FFF2-40B4-BE49-F238E27FC236}">
                <a16:creationId xmlns="" xmlns:a16="http://schemas.microsoft.com/office/drawing/2014/main" id="{B239FE54-3786-40C0-B449-261445A105F9}"/>
              </a:ext>
            </a:extLst>
          </p:cNvPr>
          <p:cNvSpPr txBox="1">
            <a:spLocks/>
          </p:cNvSpPr>
          <p:nvPr/>
        </p:nvSpPr>
        <p:spPr>
          <a:xfrm>
            <a:off x="-2746144" y="86316"/>
            <a:ext cx="10515600" cy="73093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2800" b="1" dirty="0"/>
              <a:t>Modelo de autogestión IASA II</a:t>
            </a:r>
            <a:br>
              <a:rPr lang="es-EC" sz="2800" b="1" dirty="0"/>
            </a:br>
            <a:endParaRPr lang="es-EC" sz="2800" dirty="0"/>
          </a:p>
        </p:txBody>
      </p:sp>
      <p:cxnSp>
        <p:nvCxnSpPr>
          <p:cNvPr id="3" name="Conector recto 2">
            <a:extLst>
              <a:ext uri="{FF2B5EF4-FFF2-40B4-BE49-F238E27FC236}">
                <a16:creationId xmlns="" xmlns:a16="http://schemas.microsoft.com/office/drawing/2014/main" id="{A4BB2136-7516-4D5E-ADE4-F1F57D503404}"/>
              </a:ext>
            </a:extLst>
          </p:cNvPr>
          <p:cNvCxnSpPr/>
          <p:nvPr/>
        </p:nvCxnSpPr>
        <p:spPr>
          <a:xfrm flipV="1">
            <a:off x="6096000" y="897176"/>
            <a:ext cx="0" cy="19368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84815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33E5A5B9-50A4-4368-B237-A52617D650AA}"/>
              </a:ext>
            </a:extLst>
          </p:cNvPr>
          <p:cNvPicPr>
            <a:picLocks noChangeAspect="1"/>
          </p:cNvPicPr>
          <p:nvPr/>
        </p:nvPicPr>
        <p:blipFill rotWithShape="1">
          <a:blip r:embed="rId2"/>
          <a:srcRect l="22066" t="65515" r="20651" b="23659"/>
          <a:stretch/>
        </p:blipFill>
        <p:spPr>
          <a:xfrm>
            <a:off x="0" y="6042992"/>
            <a:ext cx="12191999" cy="854764"/>
          </a:xfrm>
          <a:prstGeom prst="rect">
            <a:avLst/>
          </a:prstGeom>
        </p:spPr>
      </p:pic>
      <p:pic>
        <p:nvPicPr>
          <p:cNvPr id="5" name="Imagen 4">
            <a:extLst>
              <a:ext uri="{FF2B5EF4-FFF2-40B4-BE49-F238E27FC236}">
                <a16:creationId xmlns="" xmlns:a16="http://schemas.microsoft.com/office/drawing/2014/main" id="{C8EA2C36-4A14-47E8-97E9-C96BCFC92CAC}"/>
              </a:ext>
            </a:extLst>
          </p:cNvPr>
          <p:cNvPicPr>
            <a:picLocks noChangeAspect="1"/>
          </p:cNvPicPr>
          <p:nvPr/>
        </p:nvPicPr>
        <p:blipFill rotWithShape="1">
          <a:blip r:embed="rId3"/>
          <a:srcRect l="21956" t="17955" r="19783" b="67932"/>
          <a:stretch/>
        </p:blipFill>
        <p:spPr>
          <a:xfrm>
            <a:off x="0" y="1"/>
            <a:ext cx="12191999" cy="1027906"/>
          </a:xfrm>
          <a:prstGeom prst="rect">
            <a:avLst/>
          </a:prstGeom>
        </p:spPr>
      </p:pic>
      <p:sp>
        <p:nvSpPr>
          <p:cNvPr id="7" name="Subtítulo 6">
            <a:extLst>
              <a:ext uri="{FF2B5EF4-FFF2-40B4-BE49-F238E27FC236}">
                <a16:creationId xmlns="" xmlns:a16="http://schemas.microsoft.com/office/drawing/2014/main" id="{71FE36D3-F378-46A2-87AB-C44E54B7FC4A}"/>
              </a:ext>
            </a:extLst>
          </p:cNvPr>
          <p:cNvSpPr>
            <a:spLocks noGrp="1"/>
          </p:cNvSpPr>
          <p:nvPr>
            <p:ph type="subTitle" idx="1"/>
          </p:nvPr>
        </p:nvSpPr>
        <p:spPr>
          <a:xfrm>
            <a:off x="2113046" y="2511547"/>
            <a:ext cx="6400800" cy="646331"/>
          </a:xfrm>
        </p:spPr>
        <p:txBody>
          <a:bodyPr>
            <a:normAutofit/>
          </a:bodyPr>
          <a:lstStyle/>
          <a:p>
            <a:r>
              <a:rPr lang="es-EC" sz="4000" b="1" dirty="0"/>
              <a:t>Marco teórico</a:t>
            </a:r>
          </a:p>
          <a:p>
            <a:endParaRPr lang="es-EC" sz="4000" dirty="0"/>
          </a:p>
        </p:txBody>
      </p:sp>
      <p:pic>
        <p:nvPicPr>
          <p:cNvPr id="2" name="Imagen 1">
            <a:extLst>
              <a:ext uri="{FF2B5EF4-FFF2-40B4-BE49-F238E27FC236}">
                <a16:creationId xmlns="" xmlns:a16="http://schemas.microsoft.com/office/drawing/2014/main" id="{9A97A56E-B636-4917-832F-1BF38162194D}"/>
              </a:ext>
            </a:extLst>
          </p:cNvPr>
          <p:cNvPicPr>
            <a:picLocks noChangeAspect="1"/>
          </p:cNvPicPr>
          <p:nvPr/>
        </p:nvPicPr>
        <p:blipFill>
          <a:blip r:embed="rId4"/>
          <a:stretch>
            <a:fillRect/>
          </a:stretch>
        </p:blipFill>
        <p:spPr>
          <a:xfrm>
            <a:off x="1636837" y="1012632"/>
            <a:ext cx="1067614" cy="1269735"/>
          </a:xfrm>
          <a:prstGeom prst="ellipse">
            <a:avLst/>
          </a:prstGeom>
          <a:ln>
            <a:noFill/>
          </a:ln>
          <a:effectLst>
            <a:softEdge rad="112500"/>
          </a:effectLst>
        </p:spPr>
      </p:pic>
      <p:sp>
        <p:nvSpPr>
          <p:cNvPr id="6" name="CuadroTexto 5">
            <a:extLst>
              <a:ext uri="{FF2B5EF4-FFF2-40B4-BE49-F238E27FC236}">
                <a16:creationId xmlns="" xmlns:a16="http://schemas.microsoft.com/office/drawing/2014/main" id="{A108A1C5-74A0-47AD-B752-5DBE6D6B3B80}"/>
              </a:ext>
            </a:extLst>
          </p:cNvPr>
          <p:cNvSpPr txBox="1"/>
          <p:nvPr/>
        </p:nvSpPr>
        <p:spPr>
          <a:xfrm>
            <a:off x="184954" y="2405712"/>
            <a:ext cx="2024743" cy="923330"/>
          </a:xfrm>
          <a:prstGeom prst="rect">
            <a:avLst/>
          </a:prstGeom>
          <a:noFill/>
        </p:spPr>
        <p:txBody>
          <a:bodyPr wrap="square" rtlCol="0">
            <a:spAutoFit/>
          </a:bodyPr>
          <a:lstStyle/>
          <a:p>
            <a:pPr algn="ctr"/>
            <a:r>
              <a:rPr lang="es-EC" dirty="0"/>
              <a:t>Teoría de autogestión David Tschweickart</a:t>
            </a:r>
          </a:p>
        </p:txBody>
      </p:sp>
      <p:pic>
        <p:nvPicPr>
          <p:cNvPr id="11" name="Imagen 10">
            <a:extLst>
              <a:ext uri="{FF2B5EF4-FFF2-40B4-BE49-F238E27FC236}">
                <a16:creationId xmlns="" xmlns:a16="http://schemas.microsoft.com/office/drawing/2014/main" id="{6620CBEB-E66E-40F4-A814-B569D11BE44C}"/>
              </a:ext>
            </a:extLst>
          </p:cNvPr>
          <p:cNvPicPr>
            <a:picLocks noChangeAspect="1"/>
          </p:cNvPicPr>
          <p:nvPr/>
        </p:nvPicPr>
        <p:blipFill>
          <a:blip r:embed="rId5"/>
          <a:stretch>
            <a:fillRect/>
          </a:stretch>
        </p:blipFill>
        <p:spPr>
          <a:xfrm>
            <a:off x="259802" y="4155042"/>
            <a:ext cx="2530102" cy="1823661"/>
          </a:xfrm>
          <a:prstGeom prst="ellipse">
            <a:avLst/>
          </a:prstGeom>
          <a:ln>
            <a:noFill/>
          </a:ln>
          <a:effectLst>
            <a:softEdge rad="112500"/>
          </a:effectLst>
        </p:spPr>
      </p:pic>
      <p:sp>
        <p:nvSpPr>
          <p:cNvPr id="12" name="CuadroTexto 11">
            <a:extLst>
              <a:ext uri="{FF2B5EF4-FFF2-40B4-BE49-F238E27FC236}">
                <a16:creationId xmlns="" xmlns:a16="http://schemas.microsoft.com/office/drawing/2014/main" id="{CFA9EE30-856D-456A-984B-056BEF54F9B5}"/>
              </a:ext>
            </a:extLst>
          </p:cNvPr>
          <p:cNvSpPr txBox="1"/>
          <p:nvPr/>
        </p:nvSpPr>
        <p:spPr>
          <a:xfrm>
            <a:off x="2873693" y="4447971"/>
            <a:ext cx="2286000" cy="1477328"/>
          </a:xfrm>
          <a:prstGeom prst="rect">
            <a:avLst/>
          </a:prstGeom>
          <a:noFill/>
        </p:spPr>
        <p:txBody>
          <a:bodyPr wrap="square" rtlCol="0">
            <a:spAutoFit/>
          </a:bodyPr>
          <a:lstStyle/>
          <a:p>
            <a:pPr algn="ctr"/>
            <a:r>
              <a:rPr lang="es-EC" dirty="0"/>
              <a:t>Juan Pablo Hudson: Formulaciones teórico-conceptuales de la autogestión</a:t>
            </a:r>
          </a:p>
        </p:txBody>
      </p:sp>
      <p:sp>
        <p:nvSpPr>
          <p:cNvPr id="14" name="CuadroTexto 13">
            <a:extLst>
              <a:ext uri="{FF2B5EF4-FFF2-40B4-BE49-F238E27FC236}">
                <a16:creationId xmlns="" xmlns:a16="http://schemas.microsoft.com/office/drawing/2014/main" id="{425587B8-BF12-474C-83E6-1770DD785818}"/>
              </a:ext>
            </a:extLst>
          </p:cNvPr>
          <p:cNvSpPr txBox="1"/>
          <p:nvPr/>
        </p:nvSpPr>
        <p:spPr>
          <a:xfrm>
            <a:off x="5696951" y="3740563"/>
            <a:ext cx="2081211" cy="646331"/>
          </a:xfrm>
          <a:prstGeom prst="rect">
            <a:avLst/>
          </a:prstGeom>
          <a:noFill/>
        </p:spPr>
        <p:txBody>
          <a:bodyPr wrap="square" rtlCol="0">
            <a:spAutoFit/>
          </a:bodyPr>
          <a:lstStyle/>
          <a:p>
            <a:pPr algn="ctr"/>
            <a:r>
              <a:rPr lang="es-EC" dirty="0"/>
              <a:t>Teoría de la producción</a:t>
            </a:r>
          </a:p>
        </p:txBody>
      </p:sp>
      <p:pic>
        <p:nvPicPr>
          <p:cNvPr id="15" name="Imagen 14">
            <a:extLst>
              <a:ext uri="{FF2B5EF4-FFF2-40B4-BE49-F238E27FC236}">
                <a16:creationId xmlns="" xmlns:a16="http://schemas.microsoft.com/office/drawing/2014/main" id="{D459892D-86DD-4F88-BB51-E509441D68D5}"/>
              </a:ext>
            </a:extLst>
          </p:cNvPr>
          <p:cNvPicPr>
            <a:picLocks noChangeAspect="1"/>
          </p:cNvPicPr>
          <p:nvPr/>
        </p:nvPicPr>
        <p:blipFill rotWithShape="1">
          <a:blip r:embed="rId6"/>
          <a:srcRect l="30580"/>
          <a:stretch/>
        </p:blipFill>
        <p:spPr>
          <a:xfrm>
            <a:off x="5790500" y="4520992"/>
            <a:ext cx="1894114" cy="1516129"/>
          </a:xfrm>
          <a:prstGeom prst="rect">
            <a:avLst/>
          </a:prstGeom>
          <a:ln>
            <a:noFill/>
          </a:ln>
          <a:effectLst>
            <a:outerShdw blurRad="292100" dist="139700" dir="2700000" algn="tl" rotWithShape="0">
              <a:srgbClr val="333333">
                <a:alpha val="65000"/>
              </a:srgbClr>
            </a:outerShdw>
          </a:effectLst>
        </p:spPr>
      </p:pic>
      <p:sp>
        <p:nvSpPr>
          <p:cNvPr id="16" name="CuadroTexto 15">
            <a:extLst>
              <a:ext uri="{FF2B5EF4-FFF2-40B4-BE49-F238E27FC236}">
                <a16:creationId xmlns="" xmlns:a16="http://schemas.microsoft.com/office/drawing/2014/main" id="{A4AE7B4F-EE3A-41D0-BD27-8B2507B4DB49}"/>
              </a:ext>
            </a:extLst>
          </p:cNvPr>
          <p:cNvSpPr txBox="1"/>
          <p:nvPr/>
        </p:nvSpPr>
        <p:spPr>
          <a:xfrm>
            <a:off x="15083180" y="2351273"/>
            <a:ext cx="723865" cy="161063"/>
          </a:xfrm>
          <a:prstGeom prst="rect">
            <a:avLst/>
          </a:prstGeom>
          <a:noFill/>
        </p:spPr>
        <p:txBody>
          <a:bodyPr wrap="square" rtlCol="0">
            <a:spAutoFit/>
          </a:bodyPr>
          <a:lstStyle/>
          <a:p>
            <a:endParaRPr lang="es-EC" dirty="0"/>
          </a:p>
        </p:txBody>
      </p:sp>
      <p:sp>
        <p:nvSpPr>
          <p:cNvPr id="17" name="CuadroTexto 16">
            <a:extLst>
              <a:ext uri="{FF2B5EF4-FFF2-40B4-BE49-F238E27FC236}">
                <a16:creationId xmlns="" xmlns:a16="http://schemas.microsoft.com/office/drawing/2014/main" id="{2D2B691C-5D0B-40CD-8675-FC08D4F13BC5}"/>
              </a:ext>
            </a:extLst>
          </p:cNvPr>
          <p:cNvSpPr txBox="1"/>
          <p:nvPr/>
        </p:nvSpPr>
        <p:spPr>
          <a:xfrm>
            <a:off x="9318307" y="4620349"/>
            <a:ext cx="1661530" cy="923330"/>
          </a:xfrm>
          <a:prstGeom prst="rect">
            <a:avLst/>
          </a:prstGeom>
          <a:noFill/>
        </p:spPr>
        <p:txBody>
          <a:bodyPr wrap="square" rtlCol="0">
            <a:spAutoFit/>
          </a:bodyPr>
          <a:lstStyle/>
          <a:p>
            <a:pPr algn="ctr"/>
            <a:r>
              <a:rPr lang="es-EC" dirty="0"/>
              <a:t>Teoría general de precios Klimovsky</a:t>
            </a:r>
          </a:p>
        </p:txBody>
      </p:sp>
      <p:pic>
        <p:nvPicPr>
          <p:cNvPr id="1028" name="Picture 4" descr="Resultado de imagen para klimovsky edith alicia">
            <a:extLst>
              <a:ext uri="{FF2B5EF4-FFF2-40B4-BE49-F238E27FC236}">
                <a16:creationId xmlns="" xmlns:a16="http://schemas.microsoft.com/office/drawing/2014/main" id="{9B2E29DA-FF09-4B95-9B30-3C2F467605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08969" y="2848490"/>
            <a:ext cx="1802226" cy="17647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 xmlns:a16="http://schemas.microsoft.com/office/drawing/2014/main" id="{87D5FE63-9865-487A-AAFC-088925381626}"/>
              </a:ext>
            </a:extLst>
          </p:cNvPr>
          <p:cNvPicPr>
            <a:picLocks noChangeAspect="1"/>
          </p:cNvPicPr>
          <p:nvPr/>
        </p:nvPicPr>
        <p:blipFill>
          <a:blip r:embed="rId8"/>
          <a:stretch>
            <a:fillRect/>
          </a:stretch>
        </p:blipFill>
        <p:spPr>
          <a:xfrm>
            <a:off x="8417194" y="824065"/>
            <a:ext cx="1802226" cy="1702891"/>
          </a:xfrm>
          <a:prstGeom prst="ellipse">
            <a:avLst/>
          </a:prstGeom>
          <a:ln>
            <a:noFill/>
          </a:ln>
          <a:effectLst>
            <a:softEdge rad="112500"/>
          </a:effectLst>
        </p:spPr>
      </p:pic>
      <p:sp>
        <p:nvSpPr>
          <p:cNvPr id="19" name="CuadroTexto 18">
            <a:extLst>
              <a:ext uri="{FF2B5EF4-FFF2-40B4-BE49-F238E27FC236}">
                <a16:creationId xmlns="" xmlns:a16="http://schemas.microsoft.com/office/drawing/2014/main" id="{ABA41054-F246-4A01-9745-35375D72142A}"/>
              </a:ext>
            </a:extLst>
          </p:cNvPr>
          <p:cNvSpPr txBox="1"/>
          <p:nvPr/>
        </p:nvSpPr>
        <p:spPr>
          <a:xfrm>
            <a:off x="10451294" y="1675510"/>
            <a:ext cx="1294175" cy="1477328"/>
          </a:xfrm>
          <a:prstGeom prst="rect">
            <a:avLst/>
          </a:prstGeom>
          <a:noFill/>
        </p:spPr>
        <p:txBody>
          <a:bodyPr wrap="square" rtlCol="0">
            <a:spAutoFit/>
          </a:bodyPr>
          <a:lstStyle/>
          <a:p>
            <a:pPr algn="ctr"/>
            <a:r>
              <a:rPr lang="es-EC" dirty="0"/>
              <a:t>Walras: Elementos de economía pura</a:t>
            </a:r>
          </a:p>
        </p:txBody>
      </p:sp>
      <p:pic>
        <p:nvPicPr>
          <p:cNvPr id="20" name="Imagen 19">
            <a:extLst>
              <a:ext uri="{FF2B5EF4-FFF2-40B4-BE49-F238E27FC236}">
                <a16:creationId xmlns="" xmlns:a16="http://schemas.microsoft.com/office/drawing/2014/main" id="{183AEF40-1004-4A4B-AEC8-BAFC3109D2EF}"/>
              </a:ext>
            </a:extLst>
          </p:cNvPr>
          <p:cNvPicPr>
            <a:picLocks noChangeAspect="1"/>
          </p:cNvPicPr>
          <p:nvPr/>
        </p:nvPicPr>
        <p:blipFill>
          <a:blip r:embed="rId9"/>
          <a:stretch>
            <a:fillRect/>
          </a:stretch>
        </p:blipFill>
        <p:spPr>
          <a:xfrm>
            <a:off x="4308458" y="763049"/>
            <a:ext cx="2429098" cy="1619398"/>
          </a:xfrm>
          <a:prstGeom prst="rect">
            <a:avLst/>
          </a:prstGeom>
          <a:ln>
            <a:noFill/>
          </a:ln>
          <a:effectLst>
            <a:softEdge rad="112500"/>
          </a:effectLst>
        </p:spPr>
      </p:pic>
    </p:spTree>
    <p:extLst>
      <p:ext uri="{BB962C8B-B14F-4D97-AF65-F5344CB8AC3E}">
        <p14:creationId xmlns:p14="http://schemas.microsoft.com/office/powerpoint/2010/main" val="345774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80">
                                          <p:stCondLst>
                                            <p:cond delay="0"/>
                                          </p:stCondLst>
                                        </p:cTn>
                                        <p:tgtEl>
                                          <p:spTgt spid="7">
                                            <p:txEl>
                                              <p:pRg st="0" end="0"/>
                                            </p:txEl>
                                          </p:spTgt>
                                        </p:tgtEl>
                                      </p:cBhvr>
                                    </p:animEffect>
                                    <p:anim calcmode="lin" valueType="num">
                                      <p:cBhvr>
                                        <p:cTn id="8"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xEl>
                                              <p:pRg st="0" end="0"/>
                                            </p:txEl>
                                          </p:spTgt>
                                        </p:tgtEl>
                                      </p:cBhvr>
                                      <p:to x="100000" y="60000"/>
                                    </p:animScale>
                                    <p:animScale>
                                      <p:cBhvr>
                                        <p:cTn id="14" dur="166" decel="50000">
                                          <p:stCondLst>
                                            <p:cond delay="676"/>
                                          </p:stCondLst>
                                        </p:cTn>
                                        <p:tgtEl>
                                          <p:spTgt spid="7">
                                            <p:txEl>
                                              <p:pRg st="0" end="0"/>
                                            </p:txEl>
                                          </p:spTgt>
                                        </p:tgtEl>
                                      </p:cBhvr>
                                      <p:to x="100000" y="100000"/>
                                    </p:animScale>
                                    <p:animScale>
                                      <p:cBhvr>
                                        <p:cTn id="15" dur="26">
                                          <p:stCondLst>
                                            <p:cond delay="1312"/>
                                          </p:stCondLst>
                                        </p:cTn>
                                        <p:tgtEl>
                                          <p:spTgt spid="7">
                                            <p:txEl>
                                              <p:pRg st="0" end="0"/>
                                            </p:txEl>
                                          </p:spTgt>
                                        </p:tgtEl>
                                      </p:cBhvr>
                                      <p:to x="100000" y="80000"/>
                                    </p:animScale>
                                    <p:animScale>
                                      <p:cBhvr>
                                        <p:cTn id="16" dur="166" decel="50000">
                                          <p:stCondLst>
                                            <p:cond delay="1338"/>
                                          </p:stCondLst>
                                        </p:cTn>
                                        <p:tgtEl>
                                          <p:spTgt spid="7">
                                            <p:txEl>
                                              <p:pRg st="0" end="0"/>
                                            </p:txEl>
                                          </p:spTgt>
                                        </p:tgtEl>
                                      </p:cBhvr>
                                      <p:to x="100000" y="100000"/>
                                    </p:animScale>
                                    <p:animScale>
                                      <p:cBhvr>
                                        <p:cTn id="17" dur="26">
                                          <p:stCondLst>
                                            <p:cond delay="1642"/>
                                          </p:stCondLst>
                                        </p:cTn>
                                        <p:tgtEl>
                                          <p:spTgt spid="7">
                                            <p:txEl>
                                              <p:pRg st="0" end="0"/>
                                            </p:txEl>
                                          </p:spTgt>
                                        </p:tgtEl>
                                      </p:cBhvr>
                                      <p:to x="100000" y="90000"/>
                                    </p:animScale>
                                    <p:animScale>
                                      <p:cBhvr>
                                        <p:cTn id="18" dur="166" decel="50000">
                                          <p:stCondLst>
                                            <p:cond delay="1668"/>
                                          </p:stCondLst>
                                        </p:cTn>
                                        <p:tgtEl>
                                          <p:spTgt spid="7">
                                            <p:txEl>
                                              <p:pRg st="0" end="0"/>
                                            </p:txEl>
                                          </p:spTgt>
                                        </p:tgtEl>
                                      </p:cBhvr>
                                      <p:to x="100000" y="100000"/>
                                    </p:animScale>
                                    <p:animScale>
                                      <p:cBhvr>
                                        <p:cTn id="19" dur="26">
                                          <p:stCondLst>
                                            <p:cond delay="1808"/>
                                          </p:stCondLst>
                                        </p:cTn>
                                        <p:tgtEl>
                                          <p:spTgt spid="7">
                                            <p:txEl>
                                              <p:pRg st="0" end="0"/>
                                            </p:txEl>
                                          </p:spTgt>
                                        </p:tgtEl>
                                      </p:cBhvr>
                                      <p:to x="100000" y="95000"/>
                                    </p:animScale>
                                    <p:animScale>
                                      <p:cBhvr>
                                        <p:cTn id="20" dur="166" decel="50000">
                                          <p:stCondLst>
                                            <p:cond delay="1834"/>
                                          </p:stCondLst>
                                        </p:cTn>
                                        <p:tgtEl>
                                          <p:spTgt spid="7">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028"/>
                                        </p:tgtEl>
                                        <p:attrNameLst>
                                          <p:attrName>style.visibility</p:attrName>
                                        </p:attrNameLst>
                                      </p:cBhvr>
                                      <p:to>
                                        <p:strVal val="visible"/>
                                      </p:to>
                                    </p:set>
                                    <p:animEffect transition="in" filter="wipe(down)">
                                      <p:cBhvr>
                                        <p:cTn id="62" dur="500"/>
                                        <p:tgtEl>
                                          <p:spTgt spid="10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6" grpId="0"/>
      <p:bldP spid="12" grpId="0"/>
      <p:bldP spid="14" grpId="0"/>
      <p:bldP spid="17"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446D49FE-C753-4566-A0AB-4FC51B643CDF}"/>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ángulo 1"/>
          <p:cNvSpPr/>
          <p:nvPr/>
        </p:nvSpPr>
        <p:spPr>
          <a:xfrm>
            <a:off x="316147" y="5504174"/>
            <a:ext cx="5323380" cy="658835"/>
          </a:xfrm>
          <a:prstGeom prst="rect">
            <a:avLst/>
          </a:prstGeom>
        </p:spPr>
        <p:txBody>
          <a:bodyPr wrap="none">
            <a:spAutoFit/>
          </a:bodyPr>
          <a:lstStyle/>
          <a:p>
            <a:pPr algn="just">
              <a:lnSpc>
                <a:spcPct val="150000"/>
              </a:lnSpc>
              <a:spcBef>
                <a:spcPts val="200"/>
              </a:spcBef>
              <a:spcAft>
                <a:spcPts val="0"/>
              </a:spcAft>
            </a:pPr>
            <a:r>
              <a:rPr lang="es-EC" sz="2800" b="1" dirty="0">
                <a:solidFill>
                  <a:srgbClr val="000000"/>
                </a:solidFill>
                <a:effectLst/>
                <a:latin typeface="+mj-lt"/>
                <a:ea typeface="Malgun Gothic" panose="020B0503020000020004" pitchFamily="34" charset="-127"/>
                <a:cs typeface="Times New Roman" panose="02020603050405020304" pitchFamily="18" charset="0"/>
              </a:rPr>
              <a:t>Metodología de costos IASA II</a:t>
            </a:r>
          </a:p>
        </p:txBody>
      </p:sp>
      <p:sp>
        <p:nvSpPr>
          <p:cNvPr id="3" name="Rectángulo 2"/>
          <p:cNvSpPr/>
          <p:nvPr/>
        </p:nvSpPr>
        <p:spPr>
          <a:xfrm>
            <a:off x="1747861" y="261105"/>
            <a:ext cx="7349063" cy="496996"/>
          </a:xfrm>
          <a:prstGeom prst="rect">
            <a:avLst/>
          </a:prstGeom>
        </p:spPr>
        <p:txBody>
          <a:bodyPr wrap="none">
            <a:spAutoFit/>
          </a:bodyPr>
          <a:lstStyle/>
          <a:p>
            <a:pPr indent="449580" algn="just">
              <a:lnSpc>
                <a:spcPct val="150000"/>
              </a:lnSpc>
              <a:spcBef>
                <a:spcPts val="600"/>
              </a:spcBef>
              <a:spcAft>
                <a:spcPts val="800"/>
              </a:spcAft>
            </a:pPr>
            <a:r>
              <a:rPr lang="es-EC" sz="2000" dirty="0">
                <a:effectLst/>
                <a:latin typeface="+mj-lt"/>
                <a:ea typeface="Calibri" panose="020F0502020204030204" pitchFamily="34" charset="0"/>
                <a:cs typeface="Times New Roman" panose="02020603050405020304" pitchFamily="18" charset="0"/>
              </a:rPr>
              <a:t>Costo promedio del personal administrativo general IASA II</a:t>
            </a:r>
          </a:p>
        </p:txBody>
      </p:sp>
      <p:graphicFrame>
        <p:nvGraphicFramePr>
          <p:cNvPr id="6" name="Tabla 5"/>
          <p:cNvGraphicFramePr>
            <a:graphicFrameLocks noGrp="1"/>
          </p:cNvGraphicFramePr>
          <p:nvPr>
            <p:extLst/>
          </p:nvPr>
        </p:nvGraphicFramePr>
        <p:xfrm>
          <a:off x="750891" y="914400"/>
          <a:ext cx="10690217" cy="4419613"/>
        </p:xfrm>
        <a:graphic>
          <a:graphicData uri="http://schemas.openxmlformats.org/drawingml/2006/table">
            <a:tbl>
              <a:tblPr firstRow="1" firstCol="1" bandRow="1">
                <a:tableStyleId>{BC89EF96-8CEA-46FF-86C4-4CE0E7609802}</a:tableStyleId>
              </a:tblPr>
              <a:tblGrid>
                <a:gridCol w="3140381">
                  <a:extLst>
                    <a:ext uri="{9D8B030D-6E8A-4147-A177-3AD203B41FA5}">
                      <a16:colId xmlns="" xmlns:a16="http://schemas.microsoft.com/office/drawing/2014/main" val="20000"/>
                    </a:ext>
                  </a:extLst>
                </a:gridCol>
                <a:gridCol w="2825435">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74800">
                  <a:extLst>
                    <a:ext uri="{9D8B030D-6E8A-4147-A177-3AD203B41FA5}">
                      <a16:colId xmlns="" xmlns:a16="http://schemas.microsoft.com/office/drawing/2014/main" val="20003"/>
                    </a:ext>
                  </a:extLst>
                </a:gridCol>
                <a:gridCol w="1625601">
                  <a:extLst>
                    <a:ext uri="{9D8B030D-6E8A-4147-A177-3AD203B41FA5}">
                      <a16:colId xmlns="" xmlns:a16="http://schemas.microsoft.com/office/drawing/2014/main" val="20004"/>
                    </a:ext>
                  </a:extLst>
                </a:gridCol>
              </a:tblGrid>
              <a:tr h="826765">
                <a:tc>
                  <a:txBody>
                    <a:bodyPr/>
                    <a:lstStyle/>
                    <a:p>
                      <a:pPr marL="0" indent="0" algn="ctr">
                        <a:lnSpc>
                          <a:spcPct val="150000"/>
                        </a:lnSpc>
                        <a:spcBef>
                          <a:spcPts val="600"/>
                        </a:spcBef>
                        <a:spcAft>
                          <a:spcPts val="0"/>
                        </a:spcAft>
                        <a:buFont typeface="Arial" panose="020B0604020202020204" pitchFamily="34" charset="0"/>
                        <a:buNone/>
                      </a:pPr>
                      <a:r>
                        <a:rPr lang="es-EC" sz="1600" dirty="0">
                          <a:effectLst/>
                          <a:latin typeface="+mj-lt"/>
                          <a:ea typeface="Tahoma" panose="020B0604030504040204" pitchFamily="34" charset="0"/>
                          <a:cs typeface="Times New Roman" panose="02020603050405020304" pitchFamily="18" charset="0"/>
                        </a:rPr>
                        <a:t>Cargos</a:t>
                      </a:r>
                      <a:endParaRPr lang="es-EC" sz="1600" dirty="0">
                        <a:solidFill>
                          <a:srgbClr val="000000"/>
                        </a:solidFill>
                        <a:effectLst/>
                        <a:latin typeface="+mj-lt"/>
                        <a:ea typeface="Tahoma" panose="020B0604030504040204" pitchFamily="34" charset="0"/>
                        <a:cs typeface="Times New Roman" panose="02020603050405020304" pitchFamily="18" charset="0"/>
                      </a:endParaRPr>
                    </a:p>
                  </a:txBody>
                  <a:tcPr marL="0" marR="0" marT="0" marB="0"/>
                </a:tc>
                <a:tc>
                  <a:txBody>
                    <a:bodyPr/>
                    <a:lstStyle/>
                    <a:p>
                      <a:pPr marL="0" indent="0" algn="ctr">
                        <a:lnSpc>
                          <a:spcPct val="150000"/>
                        </a:lnSpc>
                        <a:spcBef>
                          <a:spcPts val="600"/>
                        </a:spcBef>
                        <a:spcAft>
                          <a:spcPts val="0"/>
                        </a:spcAft>
                        <a:buFont typeface="Arial" panose="020B0604020202020204" pitchFamily="34" charset="0"/>
                        <a:buNone/>
                      </a:pPr>
                      <a:r>
                        <a:rPr lang="es-EC" sz="1600" dirty="0">
                          <a:effectLst/>
                          <a:latin typeface="+mj-lt"/>
                          <a:cs typeface="Times New Roman" panose="02020603050405020304" pitchFamily="18" charset="0"/>
                        </a:rPr>
                        <a:t>Promedio mensual ingreso</a:t>
                      </a:r>
                    </a:p>
                  </a:txBody>
                  <a:tcPr marL="0" marR="0" marT="0" marB="0"/>
                </a:tc>
                <a:tc>
                  <a:txBody>
                    <a:bodyPr/>
                    <a:lstStyle/>
                    <a:p>
                      <a:pPr marL="0" indent="0" algn="ctr">
                        <a:lnSpc>
                          <a:spcPct val="150000"/>
                        </a:lnSpc>
                        <a:spcBef>
                          <a:spcPts val="600"/>
                        </a:spcBef>
                        <a:spcAft>
                          <a:spcPts val="0"/>
                        </a:spcAft>
                        <a:buFont typeface="Arial" panose="020B0604020202020204" pitchFamily="34" charset="0"/>
                        <a:buNone/>
                      </a:pPr>
                      <a:r>
                        <a:rPr lang="es-EC" sz="1600" dirty="0">
                          <a:effectLst/>
                          <a:latin typeface="+mj-lt"/>
                          <a:cs typeface="Times New Roman" panose="02020603050405020304" pitchFamily="18" charset="0"/>
                        </a:rPr>
                        <a:t>Costo día  </a:t>
                      </a:r>
                    </a:p>
                  </a:txBody>
                  <a:tcPr marL="0" marR="0" marT="0" marB="0"/>
                </a:tc>
                <a:tc>
                  <a:txBody>
                    <a:bodyPr/>
                    <a:lstStyle/>
                    <a:p>
                      <a:pPr marL="0" indent="0" algn="ctr">
                        <a:lnSpc>
                          <a:spcPct val="150000"/>
                        </a:lnSpc>
                        <a:spcBef>
                          <a:spcPts val="600"/>
                        </a:spcBef>
                        <a:spcAft>
                          <a:spcPts val="0"/>
                        </a:spcAft>
                        <a:buFont typeface="Arial" panose="020B0604020202020204" pitchFamily="34" charset="0"/>
                        <a:buNone/>
                      </a:pPr>
                      <a:r>
                        <a:rPr lang="es-EC" sz="1600" dirty="0">
                          <a:effectLst/>
                          <a:latin typeface="+mj-lt"/>
                          <a:cs typeface="Times New Roman" panose="02020603050405020304" pitchFamily="18" charset="0"/>
                        </a:rPr>
                        <a:t>Costo  hora </a:t>
                      </a:r>
                    </a:p>
                  </a:txBody>
                  <a:tcPr marL="0" marR="0" marT="0" marB="0"/>
                </a:tc>
                <a:tc>
                  <a:txBody>
                    <a:bodyPr/>
                    <a:lstStyle/>
                    <a:p>
                      <a:pPr marL="0" indent="0" algn="ctr">
                        <a:lnSpc>
                          <a:spcPct val="150000"/>
                        </a:lnSpc>
                        <a:spcBef>
                          <a:spcPts val="600"/>
                        </a:spcBef>
                        <a:spcAft>
                          <a:spcPts val="0"/>
                        </a:spcAft>
                        <a:buFont typeface="Arial" panose="020B0604020202020204" pitchFamily="34" charset="0"/>
                        <a:buNone/>
                      </a:pPr>
                      <a:r>
                        <a:rPr lang="es-EC" sz="1600" dirty="0">
                          <a:effectLst/>
                          <a:latin typeface="+mj-lt"/>
                          <a:cs typeface="Times New Roman" panose="02020603050405020304" pitchFamily="18" charset="0"/>
                        </a:rPr>
                        <a:t>Costo  minuto</a:t>
                      </a:r>
                    </a:p>
                  </a:txBody>
                  <a:tcPr marL="0" marR="0" marT="0" marB="0"/>
                </a:tc>
                <a:extLst>
                  <a:ext uri="{0D108BD9-81ED-4DB2-BD59-A6C34878D82A}">
                    <a16:rowId xmlns="" xmlns:a16="http://schemas.microsoft.com/office/drawing/2014/main" val="10000"/>
                  </a:ext>
                </a:extLst>
              </a:tr>
              <a:tr h="479046">
                <a:tc>
                  <a:txBody>
                    <a:bodyPr/>
                    <a:lstStyle/>
                    <a:p>
                      <a:pPr marL="0" indent="0" algn="l">
                        <a:lnSpc>
                          <a:spcPct val="150000"/>
                        </a:lnSpc>
                        <a:spcBef>
                          <a:spcPts val="600"/>
                        </a:spcBef>
                        <a:spcAft>
                          <a:spcPts val="0"/>
                        </a:spcAft>
                        <a:buFont typeface="Arial" panose="020B0604020202020204" pitchFamily="34" charset="0"/>
                        <a:buNone/>
                      </a:pPr>
                      <a:r>
                        <a:rPr lang="es-EC" sz="1600" dirty="0">
                          <a:effectLst/>
                          <a:latin typeface="+mj-lt"/>
                          <a:ea typeface="Tahoma" panose="020B0604030504040204" pitchFamily="34" charset="0"/>
                          <a:cs typeface="Times New Roman" panose="02020603050405020304" pitchFamily="18" charset="0"/>
                        </a:rPr>
                        <a:t>Director del IASA II</a:t>
                      </a:r>
                      <a:endParaRPr lang="es-EC" sz="1600" dirty="0">
                        <a:solidFill>
                          <a:srgbClr val="000000"/>
                        </a:solidFill>
                        <a:effectLst/>
                        <a:latin typeface="+mj-lt"/>
                        <a:ea typeface="Tahoma" panose="020B060403050404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dirty="0">
                          <a:effectLst/>
                          <a:latin typeface="+mj-lt"/>
                          <a:cs typeface="Times New Roman" panose="02020603050405020304" pitchFamily="18" charset="0"/>
                        </a:rPr>
                        <a:t>$ 3044,80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$ 152,24</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$ 19,03</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$ 0,32</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extLst>
                  <a:ext uri="{0D108BD9-81ED-4DB2-BD59-A6C34878D82A}">
                    <a16:rowId xmlns="" xmlns:a16="http://schemas.microsoft.com/office/drawing/2014/main" val="10001"/>
                  </a:ext>
                </a:extLst>
              </a:tr>
              <a:tr h="479046">
                <a:tc>
                  <a:txBody>
                    <a:bodyPr/>
                    <a:lstStyle/>
                    <a:p>
                      <a:pPr marL="0" indent="0" algn="l">
                        <a:lnSpc>
                          <a:spcPct val="150000"/>
                        </a:lnSpc>
                        <a:spcBef>
                          <a:spcPts val="600"/>
                        </a:spcBef>
                        <a:spcAft>
                          <a:spcPts val="0"/>
                        </a:spcAft>
                        <a:buFont typeface="Arial" panose="020B0604020202020204" pitchFamily="34" charset="0"/>
                        <a:buNone/>
                      </a:pPr>
                      <a:r>
                        <a:rPr lang="es-EC" sz="1600" dirty="0">
                          <a:effectLst/>
                          <a:latin typeface="+mj-lt"/>
                          <a:ea typeface="Tahoma" panose="020B0604030504040204" pitchFamily="34" charset="0"/>
                          <a:cs typeface="Times New Roman" panose="02020603050405020304" pitchFamily="18" charset="0"/>
                        </a:rPr>
                        <a:t>Jefe administrativo </a:t>
                      </a:r>
                      <a:endParaRPr lang="es-EC" sz="1600" dirty="0">
                        <a:solidFill>
                          <a:srgbClr val="000000"/>
                        </a:solidFill>
                        <a:effectLst/>
                        <a:latin typeface="+mj-lt"/>
                        <a:ea typeface="Tahoma" panose="020B060403050404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$3541,00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$ 177,05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$ 22,13</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$ 0,37</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extLst>
                  <a:ext uri="{0D108BD9-81ED-4DB2-BD59-A6C34878D82A}">
                    <a16:rowId xmlns="" xmlns:a16="http://schemas.microsoft.com/office/drawing/2014/main" val="10002"/>
                  </a:ext>
                </a:extLst>
              </a:tr>
              <a:tr h="359285">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mj-lt"/>
                          <a:ea typeface="Tahoma" panose="020B0604030504040204" pitchFamily="34" charset="0"/>
                          <a:cs typeface="Times New Roman" panose="02020603050405020304" pitchFamily="18" charset="0"/>
                        </a:rPr>
                        <a:t>Auxiliar de producción</a:t>
                      </a:r>
                      <a:endParaRPr lang="es-EC" sz="1600">
                        <a:solidFill>
                          <a:srgbClr val="000000"/>
                        </a:solidFill>
                        <a:effectLst/>
                        <a:latin typeface="+mj-lt"/>
                        <a:ea typeface="Tahoma" panose="020B060403050404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$621,74</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$ 31,09</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$ 3,89</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$ 0,06</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extLst>
                  <a:ext uri="{0D108BD9-81ED-4DB2-BD59-A6C34878D82A}">
                    <a16:rowId xmlns="" xmlns:a16="http://schemas.microsoft.com/office/drawing/2014/main" val="10003"/>
                  </a:ext>
                </a:extLst>
              </a:tr>
              <a:tr h="359285">
                <a:tc>
                  <a:txBody>
                    <a:bodyPr/>
                    <a:lstStyle/>
                    <a:p>
                      <a:pPr marL="0" indent="0" algn="l">
                        <a:lnSpc>
                          <a:spcPct val="150000"/>
                        </a:lnSpc>
                        <a:spcBef>
                          <a:spcPts val="600"/>
                        </a:spcBef>
                        <a:spcAft>
                          <a:spcPts val="0"/>
                        </a:spcAft>
                        <a:buFont typeface="Arial" panose="020B0604020202020204" pitchFamily="34" charset="0"/>
                        <a:buNone/>
                      </a:pPr>
                      <a:r>
                        <a:rPr lang="es-EC" sz="1600" dirty="0">
                          <a:effectLst/>
                          <a:latin typeface="+mj-lt"/>
                          <a:ea typeface="Tahoma" panose="020B0604030504040204" pitchFamily="34" charset="0"/>
                          <a:cs typeface="Times New Roman" panose="02020603050405020304" pitchFamily="18" charset="0"/>
                        </a:rPr>
                        <a:t>Analista de contabilidad</a:t>
                      </a:r>
                      <a:endParaRPr lang="es-EC" sz="1600" dirty="0">
                        <a:solidFill>
                          <a:srgbClr val="000000"/>
                        </a:solidFill>
                        <a:effectLst/>
                        <a:latin typeface="+mj-lt"/>
                        <a:ea typeface="Tahoma" panose="020B060403050404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$986,00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$ 49,30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$ 6,16</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$ 0,10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extLst>
                  <a:ext uri="{0D108BD9-81ED-4DB2-BD59-A6C34878D82A}">
                    <a16:rowId xmlns="" xmlns:a16="http://schemas.microsoft.com/office/drawing/2014/main" val="10004"/>
                  </a:ext>
                </a:extLst>
              </a:tr>
              <a:tr h="359285">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mj-lt"/>
                          <a:ea typeface="Tahoma" panose="020B0604030504040204" pitchFamily="34" charset="0"/>
                          <a:cs typeface="Times New Roman" panose="02020603050405020304" pitchFamily="18" charset="0"/>
                        </a:rPr>
                        <a:t>Analista de presupuesto </a:t>
                      </a:r>
                      <a:endParaRPr lang="es-EC" sz="1600">
                        <a:solidFill>
                          <a:srgbClr val="000000"/>
                        </a:solidFill>
                        <a:effectLst/>
                        <a:latin typeface="+mj-lt"/>
                        <a:ea typeface="Tahoma" panose="020B060403050404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$971,94</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$ 48,60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$ 6,07</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$ 0,10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extLst>
                  <a:ext uri="{0D108BD9-81ED-4DB2-BD59-A6C34878D82A}">
                    <a16:rowId xmlns="" xmlns:a16="http://schemas.microsoft.com/office/drawing/2014/main" val="10005"/>
                  </a:ext>
                </a:extLst>
              </a:tr>
              <a:tr h="359285">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mj-lt"/>
                          <a:ea typeface="Tahoma" panose="020B0604030504040204" pitchFamily="34" charset="0"/>
                          <a:cs typeface="Times New Roman" panose="02020603050405020304" pitchFamily="18" charset="0"/>
                        </a:rPr>
                        <a:t>Conductor</a:t>
                      </a:r>
                      <a:endParaRPr lang="es-EC" sz="1600">
                        <a:solidFill>
                          <a:srgbClr val="000000"/>
                        </a:solidFill>
                        <a:effectLst/>
                        <a:latin typeface="+mj-lt"/>
                        <a:ea typeface="Tahoma" panose="020B060403050404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$871,74</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$ 43,59</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$ 5,45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$ 0,09</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extLst>
                  <a:ext uri="{0D108BD9-81ED-4DB2-BD59-A6C34878D82A}">
                    <a16:rowId xmlns="" xmlns:a16="http://schemas.microsoft.com/office/drawing/2014/main" val="10006"/>
                  </a:ext>
                </a:extLst>
              </a:tr>
              <a:tr h="359285">
                <a:tc>
                  <a:txBody>
                    <a:bodyPr/>
                    <a:lstStyle/>
                    <a:p>
                      <a:pPr marL="0" indent="0" algn="l">
                        <a:lnSpc>
                          <a:spcPct val="150000"/>
                        </a:lnSpc>
                        <a:spcBef>
                          <a:spcPts val="600"/>
                        </a:spcBef>
                        <a:spcAft>
                          <a:spcPts val="0"/>
                        </a:spcAft>
                        <a:buFont typeface="Arial" panose="020B0604020202020204" pitchFamily="34" charset="0"/>
                        <a:buNone/>
                      </a:pPr>
                      <a:r>
                        <a:rPr lang="es-EC" sz="1600" dirty="0">
                          <a:effectLst/>
                          <a:latin typeface="+mj-lt"/>
                          <a:ea typeface="Tahoma" panose="020B0604030504040204" pitchFamily="34" charset="0"/>
                          <a:cs typeface="Times New Roman" panose="02020603050405020304" pitchFamily="18" charset="0"/>
                        </a:rPr>
                        <a:t>Electricista</a:t>
                      </a:r>
                      <a:endParaRPr lang="es-EC" sz="1600" dirty="0">
                        <a:solidFill>
                          <a:srgbClr val="000000"/>
                        </a:solidFill>
                        <a:effectLst/>
                        <a:latin typeface="+mj-lt"/>
                        <a:ea typeface="Tahoma" panose="020B060403050404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$721,74</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$ 36,09</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$ 4,51</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$ 0,08</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extLst>
                  <a:ext uri="{0D108BD9-81ED-4DB2-BD59-A6C34878D82A}">
                    <a16:rowId xmlns="" xmlns:a16="http://schemas.microsoft.com/office/drawing/2014/main" val="10007"/>
                  </a:ext>
                </a:extLst>
              </a:tr>
              <a:tr h="359285">
                <a:tc>
                  <a:txBody>
                    <a:bodyPr/>
                    <a:lstStyle/>
                    <a:p>
                      <a:pPr marL="0" indent="0" algn="l">
                        <a:lnSpc>
                          <a:spcPct val="150000"/>
                        </a:lnSpc>
                        <a:spcBef>
                          <a:spcPts val="600"/>
                        </a:spcBef>
                        <a:spcAft>
                          <a:spcPts val="0"/>
                        </a:spcAft>
                        <a:buFont typeface="Arial" panose="020B0604020202020204" pitchFamily="34" charset="0"/>
                        <a:buNone/>
                      </a:pPr>
                      <a:r>
                        <a:rPr lang="es-EC" sz="1600" dirty="0">
                          <a:effectLst/>
                          <a:latin typeface="+mj-lt"/>
                          <a:ea typeface="Tahoma" panose="020B0604030504040204" pitchFamily="34" charset="0"/>
                          <a:cs typeface="Times New Roman" panose="02020603050405020304" pitchFamily="18" charset="0"/>
                        </a:rPr>
                        <a:t>Técnico de Archivo</a:t>
                      </a:r>
                      <a:endParaRPr lang="es-EC" sz="1600" dirty="0">
                        <a:solidFill>
                          <a:srgbClr val="000000"/>
                        </a:solidFill>
                        <a:effectLst/>
                        <a:latin typeface="+mj-lt"/>
                        <a:ea typeface="Tahoma" panose="020B060403050404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$817,00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$ 40,85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$ 5,11</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a:effectLst/>
                          <a:latin typeface="+mj-lt"/>
                          <a:cs typeface="Times New Roman" panose="02020603050405020304" pitchFamily="18" charset="0"/>
                        </a:rPr>
                        <a:t>$ 0,09</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extLst>
                  <a:ext uri="{0D108BD9-81ED-4DB2-BD59-A6C34878D82A}">
                    <a16:rowId xmlns="" xmlns:a16="http://schemas.microsoft.com/office/drawing/2014/main" val="10008"/>
                  </a:ext>
                </a:extLst>
              </a:tr>
              <a:tr h="479046">
                <a:tc>
                  <a:txBody>
                    <a:bodyPr/>
                    <a:lstStyle/>
                    <a:p>
                      <a:pPr marL="0" indent="0" algn="l">
                        <a:lnSpc>
                          <a:spcPct val="150000"/>
                        </a:lnSpc>
                        <a:spcBef>
                          <a:spcPts val="600"/>
                        </a:spcBef>
                        <a:spcAft>
                          <a:spcPts val="0"/>
                        </a:spcAft>
                        <a:buFont typeface="Arial" panose="020B0604020202020204" pitchFamily="34" charset="0"/>
                        <a:buNone/>
                      </a:pPr>
                      <a:r>
                        <a:rPr lang="es-EC" sz="1600" dirty="0">
                          <a:effectLst/>
                          <a:latin typeface="+mj-lt"/>
                          <a:ea typeface="Tahoma" panose="020B0604030504040204" pitchFamily="34" charset="0"/>
                          <a:cs typeface="Times New Roman" panose="02020603050405020304" pitchFamily="18" charset="0"/>
                        </a:rPr>
                        <a:t>Total</a:t>
                      </a:r>
                      <a:endParaRPr lang="es-EC" sz="1600" dirty="0">
                        <a:solidFill>
                          <a:srgbClr val="000000"/>
                        </a:solidFill>
                        <a:effectLst/>
                        <a:latin typeface="+mj-lt"/>
                        <a:ea typeface="Tahoma" panose="020B060403050404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b="1" dirty="0">
                          <a:effectLst/>
                          <a:latin typeface="+mj-lt"/>
                          <a:cs typeface="Times New Roman" panose="02020603050405020304" pitchFamily="18" charset="0"/>
                        </a:rPr>
                        <a:t>$11.575,96</a:t>
                      </a:r>
                      <a:endParaRPr lang="es-EC" sz="1600" b="1" dirty="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b="1" dirty="0">
                          <a:effectLst/>
                          <a:latin typeface="+mj-lt"/>
                          <a:cs typeface="Times New Roman" panose="02020603050405020304" pitchFamily="18" charset="0"/>
                        </a:rPr>
                        <a:t>$578,80</a:t>
                      </a:r>
                      <a:endParaRPr lang="es-EC" sz="1600" b="1" dirty="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b="1" dirty="0">
                          <a:effectLst/>
                          <a:latin typeface="+mj-lt"/>
                          <a:cs typeface="Times New Roman" panose="02020603050405020304" pitchFamily="18" charset="0"/>
                        </a:rPr>
                        <a:t>$72,35</a:t>
                      </a:r>
                      <a:endParaRPr lang="es-EC" sz="1600" b="1" dirty="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tc>
                  <a:txBody>
                    <a:bodyPr/>
                    <a:lstStyle/>
                    <a:p>
                      <a:pPr indent="450215" algn="l">
                        <a:lnSpc>
                          <a:spcPct val="150000"/>
                        </a:lnSpc>
                        <a:spcBef>
                          <a:spcPts val="600"/>
                        </a:spcBef>
                        <a:spcAft>
                          <a:spcPts val="0"/>
                        </a:spcAft>
                      </a:pPr>
                      <a:r>
                        <a:rPr lang="es-EC" sz="1600" b="1" dirty="0">
                          <a:effectLst/>
                          <a:latin typeface="+mj-lt"/>
                          <a:cs typeface="Times New Roman" panose="02020603050405020304" pitchFamily="18" charset="0"/>
                        </a:rPr>
                        <a:t>$1,21</a:t>
                      </a:r>
                      <a:endParaRPr lang="es-EC" sz="1600" b="1" dirty="0">
                        <a:solidFill>
                          <a:srgbClr val="000000"/>
                        </a:solidFill>
                        <a:effectLst/>
                        <a:latin typeface="+mj-lt"/>
                        <a:ea typeface="Calibri" panose="020F0502020204030204" pitchFamily="34" charset="0"/>
                        <a:cs typeface="Times New Roman" panose="02020603050405020304" pitchFamily="18" charset="0"/>
                      </a:endParaRPr>
                    </a:p>
                  </a:txBody>
                  <a:tcPr marL="35928" marR="35928" marT="0" marB="0"/>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1429587982"/>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6056844F-B267-4441-8D4B-486069B525F6}"/>
              </a:ext>
            </a:extLst>
          </p:cNvPr>
          <p:cNvPicPr>
            <a:picLocks noChangeAspect="1"/>
          </p:cNvPicPr>
          <p:nvPr/>
        </p:nvPicPr>
        <p:blipFill>
          <a:blip r:embed="rId2"/>
          <a:stretch>
            <a:fillRect/>
          </a:stretch>
        </p:blipFill>
        <p:spPr>
          <a:xfrm>
            <a:off x="-16042" y="16042"/>
            <a:ext cx="12192000" cy="6858000"/>
          </a:xfrm>
          <a:prstGeom prst="rect">
            <a:avLst/>
          </a:prstGeom>
        </p:spPr>
      </p:pic>
      <p:sp>
        <p:nvSpPr>
          <p:cNvPr id="3" name="Rectángulo 2"/>
          <p:cNvSpPr/>
          <p:nvPr/>
        </p:nvSpPr>
        <p:spPr>
          <a:xfrm>
            <a:off x="549156" y="470582"/>
            <a:ext cx="5788829" cy="369332"/>
          </a:xfrm>
          <a:prstGeom prst="rect">
            <a:avLst/>
          </a:prstGeom>
        </p:spPr>
        <p:txBody>
          <a:bodyPr wrap="none">
            <a:spAutoFit/>
          </a:bodyPr>
          <a:lstStyle/>
          <a:p>
            <a:r>
              <a:rPr lang="es-EC" dirty="0">
                <a:effectLst/>
                <a:latin typeface="+mj-lt"/>
                <a:ea typeface="Calibri" panose="020F0502020204030204" pitchFamily="34" charset="0"/>
              </a:rPr>
              <a:t>Costo promedio del personal de producción del IASA II</a:t>
            </a:r>
            <a:endParaRPr lang="es-EC" dirty="0">
              <a:latin typeface="+mj-lt"/>
            </a:endParaRPr>
          </a:p>
        </p:txBody>
      </p:sp>
      <p:graphicFrame>
        <p:nvGraphicFramePr>
          <p:cNvPr id="5" name="Tabla 4"/>
          <p:cNvGraphicFramePr>
            <a:graphicFrameLocks noGrp="1"/>
          </p:cNvGraphicFramePr>
          <p:nvPr>
            <p:extLst/>
          </p:nvPr>
        </p:nvGraphicFramePr>
        <p:xfrm>
          <a:off x="549156" y="989278"/>
          <a:ext cx="11150608" cy="5213474"/>
        </p:xfrm>
        <a:graphic>
          <a:graphicData uri="http://schemas.openxmlformats.org/drawingml/2006/table">
            <a:tbl>
              <a:tblPr firstRow="1" firstCol="1" bandRow="1">
                <a:tableStyleId>{BC89EF96-8CEA-46FF-86C4-4CE0E7609802}</a:tableStyleId>
              </a:tblPr>
              <a:tblGrid>
                <a:gridCol w="1690978">
                  <a:extLst>
                    <a:ext uri="{9D8B030D-6E8A-4147-A177-3AD203B41FA5}">
                      <a16:colId xmlns="" xmlns:a16="http://schemas.microsoft.com/office/drawing/2014/main" val="20000"/>
                    </a:ext>
                  </a:extLst>
                </a:gridCol>
                <a:gridCol w="3267575">
                  <a:extLst>
                    <a:ext uri="{9D8B030D-6E8A-4147-A177-3AD203B41FA5}">
                      <a16:colId xmlns="" xmlns:a16="http://schemas.microsoft.com/office/drawing/2014/main" val="20001"/>
                    </a:ext>
                  </a:extLst>
                </a:gridCol>
                <a:gridCol w="2117137">
                  <a:extLst>
                    <a:ext uri="{9D8B030D-6E8A-4147-A177-3AD203B41FA5}">
                      <a16:colId xmlns="" xmlns:a16="http://schemas.microsoft.com/office/drawing/2014/main" val="20002"/>
                    </a:ext>
                  </a:extLst>
                </a:gridCol>
                <a:gridCol w="1325912">
                  <a:extLst>
                    <a:ext uri="{9D8B030D-6E8A-4147-A177-3AD203B41FA5}">
                      <a16:colId xmlns="" xmlns:a16="http://schemas.microsoft.com/office/drawing/2014/main" val="20003"/>
                    </a:ext>
                  </a:extLst>
                </a:gridCol>
                <a:gridCol w="1282718">
                  <a:extLst>
                    <a:ext uri="{9D8B030D-6E8A-4147-A177-3AD203B41FA5}">
                      <a16:colId xmlns="" xmlns:a16="http://schemas.microsoft.com/office/drawing/2014/main" val="20004"/>
                    </a:ext>
                  </a:extLst>
                </a:gridCol>
                <a:gridCol w="1466288">
                  <a:extLst>
                    <a:ext uri="{9D8B030D-6E8A-4147-A177-3AD203B41FA5}">
                      <a16:colId xmlns="" xmlns:a16="http://schemas.microsoft.com/office/drawing/2014/main" val="20005"/>
                    </a:ext>
                  </a:extLst>
                </a:gridCol>
              </a:tblGrid>
              <a:tr h="586314">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Taller</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Cargos</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Promedio mensual ingresos</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Costo</a:t>
                      </a:r>
                    </a:p>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día</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Costo</a:t>
                      </a:r>
                    </a:p>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hora</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marL="0" lv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Costo minuto</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extLst>
                  <a:ext uri="{0D108BD9-81ED-4DB2-BD59-A6C34878D82A}">
                    <a16:rowId xmlns="" xmlns:a16="http://schemas.microsoft.com/office/drawing/2014/main" val="10000"/>
                  </a:ext>
                </a:extLst>
              </a:tr>
              <a:tr h="253541">
                <a:tc rowSpan="3">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Agricultura</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Coordinador de producción</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$1.327,00</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$66,35</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dirty="0">
                          <a:effectLst/>
                          <a:latin typeface="+mj-lt"/>
                          <a:cs typeface="Times New Roman" panose="02020603050405020304" pitchFamily="18" charset="0"/>
                        </a:rPr>
                        <a:t>$8,29</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dirty="0">
                          <a:effectLst/>
                          <a:latin typeface="+mj-lt"/>
                          <a:cs typeface="Times New Roman" panose="02020603050405020304" pitchFamily="18" charset="0"/>
                        </a:rPr>
                        <a:t>$0,14</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extLst>
                  <a:ext uri="{0D108BD9-81ED-4DB2-BD59-A6C34878D82A}">
                    <a16:rowId xmlns="" xmlns:a16="http://schemas.microsoft.com/office/drawing/2014/main" val="10001"/>
                  </a:ext>
                </a:extLst>
              </a:tr>
              <a:tr h="2535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Trabajador Agrícola  </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dirty="0">
                          <a:effectLst/>
                          <a:latin typeface="+mj-lt"/>
                          <a:cs typeface="Times New Roman" panose="02020603050405020304" pitchFamily="18" charset="0"/>
                        </a:rPr>
                        <a:t>$621,74</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$31,09</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3,89</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dirty="0">
                          <a:effectLst/>
                          <a:latin typeface="+mj-lt"/>
                          <a:cs typeface="Times New Roman" panose="02020603050405020304" pitchFamily="18" charset="0"/>
                        </a:rPr>
                        <a:t>$0,06</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extLst>
                  <a:ext uri="{0D108BD9-81ED-4DB2-BD59-A6C34878D82A}">
                    <a16:rowId xmlns="" xmlns:a16="http://schemas.microsoft.com/office/drawing/2014/main" val="10002"/>
                  </a:ext>
                </a:extLst>
              </a:tr>
              <a:tr h="41835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tabLst>
                          <a:tab pos="1299210" algn="l"/>
                        </a:tabLst>
                      </a:pPr>
                      <a:r>
                        <a:rPr lang="es-EC" sz="1400" b="1" dirty="0">
                          <a:effectLst/>
                          <a:latin typeface="+mj-lt"/>
                          <a:cs typeface="Times New Roman" panose="02020603050405020304" pitchFamily="18" charset="0"/>
                        </a:rPr>
                        <a:t>Suman	</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a:effectLst/>
                          <a:latin typeface="+mj-lt"/>
                          <a:cs typeface="Times New Roman" panose="02020603050405020304" pitchFamily="18" charset="0"/>
                        </a:rPr>
                        <a:t>$1.948,74</a:t>
                      </a:r>
                      <a:endParaRPr lang="es-EC" sz="1400" b="1">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dirty="0">
                          <a:effectLst/>
                          <a:latin typeface="+mj-lt"/>
                          <a:cs typeface="Times New Roman" panose="02020603050405020304" pitchFamily="18" charset="0"/>
                        </a:rPr>
                        <a:t>$97,44</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a:effectLst/>
                          <a:latin typeface="+mj-lt"/>
                          <a:cs typeface="Times New Roman" panose="02020603050405020304" pitchFamily="18" charset="0"/>
                        </a:rPr>
                        <a:t>$12,18</a:t>
                      </a:r>
                      <a:endParaRPr lang="es-EC" sz="1400" b="1">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dirty="0">
                          <a:effectLst/>
                          <a:latin typeface="+mj-lt"/>
                          <a:cs typeface="Times New Roman" panose="02020603050405020304" pitchFamily="18" charset="0"/>
                        </a:rPr>
                        <a:t>$0,20</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extLst>
                  <a:ext uri="{0D108BD9-81ED-4DB2-BD59-A6C34878D82A}">
                    <a16:rowId xmlns="" xmlns:a16="http://schemas.microsoft.com/office/drawing/2014/main" val="10003"/>
                  </a:ext>
                </a:extLst>
              </a:tr>
              <a:tr h="253541">
                <a:tc rowSpan="4">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Ganadería</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Coordinador de producción</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dirty="0">
                          <a:effectLst/>
                          <a:latin typeface="+mj-lt"/>
                          <a:cs typeface="Times New Roman" panose="02020603050405020304" pitchFamily="18" charset="0"/>
                        </a:rPr>
                        <a:t>$1.327,00</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dirty="0">
                          <a:effectLst/>
                          <a:latin typeface="+mj-lt"/>
                          <a:cs typeface="Times New Roman" panose="02020603050405020304" pitchFamily="18" charset="0"/>
                        </a:rPr>
                        <a:t>$66,35</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$8,29</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$0,14</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extLst>
                  <a:ext uri="{0D108BD9-81ED-4DB2-BD59-A6C34878D82A}">
                    <a16:rowId xmlns="" xmlns:a16="http://schemas.microsoft.com/office/drawing/2014/main" val="10004"/>
                  </a:ext>
                </a:extLst>
              </a:tr>
              <a:tr h="2535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Trabajador Agrícola  </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$621,74</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$31,09</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$3,89</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$0,06</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extLst>
                  <a:ext uri="{0D108BD9-81ED-4DB2-BD59-A6C34878D82A}">
                    <a16:rowId xmlns="" xmlns:a16="http://schemas.microsoft.com/office/drawing/2014/main" val="10005"/>
                  </a:ext>
                </a:extLst>
              </a:tr>
              <a:tr h="2535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Trabajador Agrícola  </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$621,74</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$31,09</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$3,89</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$0,06</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extLst>
                  <a:ext uri="{0D108BD9-81ED-4DB2-BD59-A6C34878D82A}">
                    <a16:rowId xmlns="" xmlns:a16="http://schemas.microsoft.com/office/drawing/2014/main" val="10006"/>
                  </a:ext>
                </a:extLst>
              </a:tr>
              <a:tr h="41835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mj-lt"/>
                          <a:cs typeface="Times New Roman" panose="02020603050405020304" pitchFamily="18" charset="0"/>
                        </a:rPr>
                        <a:t>Suman</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dirty="0">
                          <a:effectLst/>
                          <a:latin typeface="+mj-lt"/>
                          <a:cs typeface="Times New Roman" panose="02020603050405020304" pitchFamily="18" charset="0"/>
                        </a:rPr>
                        <a:t>$2.70,48</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dirty="0">
                          <a:effectLst/>
                          <a:latin typeface="+mj-lt"/>
                          <a:cs typeface="Times New Roman" panose="02020603050405020304" pitchFamily="18" charset="0"/>
                        </a:rPr>
                        <a:t>$128,52</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dirty="0">
                          <a:effectLst/>
                          <a:latin typeface="+mj-lt"/>
                          <a:cs typeface="Times New Roman" panose="02020603050405020304" pitchFamily="18" charset="0"/>
                        </a:rPr>
                        <a:t>$16,07</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dirty="0">
                          <a:effectLst/>
                          <a:latin typeface="+mj-lt"/>
                          <a:cs typeface="Times New Roman" panose="02020603050405020304" pitchFamily="18" charset="0"/>
                        </a:rPr>
                        <a:t>$0,27</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extLst>
                  <a:ext uri="{0D108BD9-81ED-4DB2-BD59-A6C34878D82A}">
                    <a16:rowId xmlns="" xmlns:a16="http://schemas.microsoft.com/office/drawing/2014/main" val="10007"/>
                  </a:ext>
                </a:extLst>
              </a:tr>
              <a:tr h="253541">
                <a:tc rowSpan="3">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Especies menores</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Coordinador de producción </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$1.327,00</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$66,35</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$8,29</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$0,14</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extLst>
                  <a:ext uri="{0D108BD9-81ED-4DB2-BD59-A6C34878D82A}">
                    <a16:rowId xmlns="" xmlns:a16="http://schemas.microsoft.com/office/drawing/2014/main" val="10008"/>
                  </a:ext>
                </a:extLst>
              </a:tr>
              <a:tr h="2535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Trabajador Agrícola  </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dirty="0">
                          <a:effectLst/>
                          <a:latin typeface="+mj-lt"/>
                          <a:cs typeface="Times New Roman" panose="02020603050405020304" pitchFamily="18" charset="0"/>
                        </a:rPr>
                        <a:t>$561,00</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$28,05</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$3,51</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$0,06</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extLst>
                  <a:ext uri="{0D108BD9-81ED-4DB2-BD59-A6C34878D82A}">
                    <a16:rowId xmlns="" xmlns:a16="http://schemas.microsoft.com/office/drawing/2014/main" val="10009"/>
                  </a:ext>
                </a:extLst>
              </a:tr>
              <a:tr h="41835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mj-lt"/>
                          <a:cs typeface="Times New Roman" panose="02020603050405020304" pitchFamily="18" charset="0"/>
                        </a:rPr>
                        <a:t>Suman</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a:effectLst/>
                          <a:latin typeface="+mj-lt"/>
                          <a:cs typeface="Times New Roman" panose="02020603050405020304" pitchFamily="18" charset="0"/>
                        </a:rPr>
                        <a:t>$1.888,00</a:t>
                      </a:r>
                      <a:endParaRPr lang="es-EC" sz="1400" b="1">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dirty="0">
                          <a:effectLst/>
                          <a:latin typeface="+mj-lt"/>
                          <a:cs typeface="Times New Roman" panose="02020603050405020304" pitchFamily="18" charset="0"/>
                        </a:rPr>
                        <a:t>$94,40</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dirty="0">
                          <a:effectLst/>
                          <a:latin typeface="+mj-lt"/>
                          <a:cs typeface="Times New Roman" panose="02020603050405020304" pitchFamily="18" charset="0"/>
                        </a:rPr>
                        <a:t>$11,80</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dirty="0">
                          <a:effectLst/>
                          <a:latin typeface="+mj-lt"/>
                          <a:cs typeface="Times New Roman" panose="02020603050405020304" pitchFamily="18" charset="0"/>
                        </a:rPr>
                        <a:t>$0,20</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extLst>
                  <a:ext uri="{0D108BD9-81ED-4DB2-BD59-A6C34878D82A}">
                    <a16:rowId xmlns="" xmlns:a16="http://schemas.microsoft.com/office/drawing/2014/main" val="10010"/>
                  </a:ext>
                </a:extLst>
              </a:tr>
              <a:tr h="253541">
                <a:tc rowSpan="4">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Acuicultura</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Coordinador de producción  </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$1.327,00</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$66,35</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dirty="0">
                          <a:effectLst/>
                          <a:latin typeface="+mj-lt"/>
                          <a:cs typeface="Times New Roman" panose="02020603050405020304" pitchFamily="18" charset="0"/>
                        </a:rPr>
                        <a:t>$8,29</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dirty="0">
                          <a:effectLst/>
                          <a:latin typeface="+mj-lt"/>
                          <a:cs typeface="Times New Roman" panose="02020603050405020304" pitchFamily="18" charset="0"/>
                        </a:rPr>
                        <a:t>$0,14</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extLst>
                  <a:ext uri="{0D108BD9-81ED-4DB2-BD59-A6C34878D82A}">
                    <a16:rowId xmlns="" xmlns:a16="http://schemas.microsoft.com/office/drawing/2014/main" val="10011"/>
                  </a:ext>
                </a:extLst>
              </a:tr>
              <a:tr h="2535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Trabajador Agrícola  </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$531,00</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$26,55</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$3,32</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$0,06</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extLst>
                  <a:ext uri="{0D108BD9-81ED-4DB2-BD59-A6C34878D82A}">
                    <a16:rowId xmlns="" xmlns:a16="http://schemas.microsoft.com/office/drawing/2014/main" val="10012"/>
                  </a:ext>
                </a:extLst>
              </a:tr>
              <a:tr h="25354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Trabajador Agrícola (faenamiento)</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$531,00</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$26,55</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dirty="0">
                          <a:effectLst/>
                          <a:latin typeface="+mj-lt"/>
                          <a:cs typeface="Times New Roman" panose="02020603050405020304" pitchFamily="18" charset="0"/>
                        </a:rPr>
                        <a:t>$3,32</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a:effectLst/>
                          <a:latin typeface="+mj-lt"/>
                          <a:cs typeface="Times New Roman" panose="02020603050405020304" pitchFamily="18" charset="0"/>
                        </a:rPr>
                        <a:t>$0,06</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extLst>
                  <a:ext uri="{0D108BD9-81ED-4DB2-BD59-A6C34878D82A}">
                    <a16:rowId xmlns="" xmlns:a16="http://schemas.microsoft.com/office/drawing/2014/main" val="10013"/>
                  </a:ext>
                </a:extLst>
              </a:tr>
              <a:tr h="41835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mj-lt"/>
                          <a:cs typeface="Times New Roman" panose="02020603050405020304" pitchFamily="18" charset="0"/>
                        </a:rPr>
                        <a:t>Suman</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dirty="0">
                          <a:effectLst/>
                          <a:latin typeface="+mj-lt"/>
                          <a:cs typeface="Times New Roman" panose="02020603050405020304" pitchFamily="18" charset="0"/>
                        </a:rPr>
                        <a:t>$2.389,00</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dirty="0">
                          <a:effectLst/>
                          <a:latin typeface="+mj-lt"/>
                          <a:cs typeface="Times New Roman" panose="02020603050405020304" pitchFamily="18" charset="0"/>
                        </a:rPr>
                        <a:t>$119,45</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dirty="0">
                          <a:effectLst/>
                          <a:latin typeface="+mj-lt"/>
                          <a:cs typeface="Times New Roman" panose="02020603050405020304" pitchFamily="18" charset="0"/>
                        </a:rPr>
                        <a:t>$14,93</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dirty="0">
                          <a:effectLst/>
                          <a:latin typeface="+mj-lt"/>
                          <a:cs typeface="Times New Roman" panose="02020603050405020304" pitchFamily="18" charset="0"/>
                        </a:rPr>
                        <a:t>$0,25</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extLst>
                  <a:ext uri="{0D108BD9-81ED-4DB2-BD59-A6C34878D82A}">
                    <a16:rowId xmlns="" xmlns:a16="http://schemas.microsoft.com/office/drawing/2014/main" val="10014"/>
                  </a:ext>
                </a:extLst>
              </a:tr>
              <a:tr h="418350">
                <a:tc gridSpan="2">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mj-lt"/>
                          <a:cs typeface="Times New Roman" panose="02020603050405020304" pitchFamily="18" charset="0"/>
                        </a:rPr>
                        <a:t> Total</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hMerge="1">
                  <a:txBody>
                    <a:bodyPr/>
                    <a:lstStyle/>
                    <a:p>
                      <a:pPr indent="450215" algn="l">
                        <a:lnSpc>
                          <a:spcPct val="100000"/>
                        </a:lnSpc>
                        <a:spcBef>
                          <a:spcPts val="600"/>
                        </a:spcBef>
                        <a:spcAft>
                          <a:spcPts val="0"/>
                        </a:spcAft>
                      </a:pP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dirty="0">
                          <a:effectLst/>
                          <a:latin typeface="+mj-lt"/>
                          <a:cs typeface="Times New Roman" panose="02020603050405020304" pitchFamily="18" charset="0"/>
                        </a:rPr>
                        <a:t>$8.796,2</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a:effectLst/>
                          <a:latin typeface="+mj-lt"/>
                          <a:cs typeface="Times New Roman" panose="02020603050405020304" pitchFamily="18" charset="0"/>
                        </a:rPr>
                        <a:t>$439,81</a:t>
                      </a:r>
                      <a:endParaRPr lang="es-EC" sz="1400" b="1">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a:effectLst/>
                          <a:latin typeface="+mj-lt"/>
                          <a:cs typeface="Times New Roman" panose="02020603050405020304" pitchFamily="18" charset="0"/>
                        </a:rPr>
                        <a:t>$54,98</a:t>
                      </a:r>
                      <a:endParaRPr lang="es-EC" sz="1400" b="1">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tc>
                  <a:txBody>
                    <a:bodyPr/>
                    <a:lstStyle/>
                    <a:p>
                      <a:pPr indent="450215" algn="r">
                        <a:lnSpc>
                          <a:spcPct val="100000"/>
                        </a:lnSpc>
                        <a:spcBef>
                          <a:spcPts val="600"/>
                        </a:spcBef>
                        <a:spcAft>
                          <a:spcPts val="0"/>
                        </a:spcAft>
                      </a:pPr>
                      <a:r>
                        <a:rPr lang="es-EC" sz="1400" b="1" dirty="0">
                          <a:effectLst/>
                          <a:latin typeface="+mj-lt"/>
                          <a:cs typeface="Times New Roman" panose="02020603050405020304" pitchFamily="18" charset="0"/>
                        </a:rPr>
                        <a:t>$0,92</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21781" marR="21781" marT="0" marB="0"/>
                </a:tc>
                <a:extLst>
                  <a:ext uri="{0D108BD9-81ED-4DB2-BD59-A6C34878D82A}">
                    <a16:rowId xmlns="" xmlns:a16="http://schemas.microsoft.com/office/drawing/2014/main" val="10015"/>
                  </a:ext>
                </a:extLst>
              </a:tr>
            </a:tbl>
          </a:graphicData>
        </a:graphic>
      </p:graphicFrame>
    </p:spTree>
    <p:extLst>
      <p:ext uri="{BB962C8B-B14F-4D97-AF65-F5344CB8AC3E}">
        <p14:creationId xmlns:p14="http://schemas.microsoft.com/office/powerpoint/2010/main" val="1677492"/>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5A22448A-4353-40DE-AB89-099FCCD5F884}"/>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ángulo 1"/>
          <p:cNvSpPr/>
          <p:nvPr/>
        </p:nvSpPr>
        <p:spPr>
          <a:xfrm>
            <a:off x="609599" y="608727"/>
            <a:ext cx="7399867" cy="458074"/>
          </a:xfrm>
          <a:prstGeom prst="rect">
            <a:avLst/>
          </a:prstGeom>
        </p:spPr>
        <p:txBody>
          <a:bodyPr wrap="square">
            <a:spAutoFit/>
          </a:bodyPr>
          <a:lstStyle/>
          <a:p>
            <a:pPr indent="450215">
              <a:lnSpc>
                <a:spcPct val="150000"/>
              </a:lnSpc>
              <a:spcBef>
                <a:spcPts val="600"/>
              </a:spcBef>
              <a:spcAft>
                <a:spcPts val="800"/>
              </a:spcAft>
            </a:pPr>
            <a:r>
              <a:rPr lang="es-EC" dirty="0">
                <a:effectLst/>
                <a:latin typeface="+mj-lt"/>
                <a:ea typeface="Calibri" panose="020F0502020204030204" pitchFamily="34" charset="0"/>
                <a:cs typeface="Times New Roman" panose="02020603050405020304" pitchFamily="18" charset="0"/>
              </a:rPr>
              <a:t>Costo promedio del personal de comercialización del IASA II</a:t>
            </a:r>
          </a:p>
        </p:txBody>
      </p:sp>
      <p:graphicFrame>
        <p:nvGraphicFramePr>
          <p:cNvPr id="4" name="Tabla 3"/>
          <p:cNvGraphicFramePr>
            <a:graphicFrameLocks noGrp="1"/>
          </p:cNvGraphicFramePr>
          <p:nvPr>
            <p:extLst/>
          </p:nvPr>
        </p:nvGraphicFramePr>
        <p:xfrm>
          <a:off x="1151467" y="1066801"/>
          <a:ext cx="9279466" cy="3937060"/>
        </p:xfrm>
        <a:graphic>
          <a:graphicData uri="http://schemas.openxmlformats.org/drawingml/2006/table">
            <a:tbl>
              <a:tblPr firstRow="1" firstCol="1" bandRow="1">
                <a:tableStyleId>{BC89EF96-8CEA-46FF-86C4-4CE0E7609802}</a:tableStyleId>
              </a:tblPr>
              <a:tblGrid>
                <a:gridCol w="2361768">
                  <a:extLst>
                    <a:ext uri="{9D8B030D-6E8A-4147-A177-3AD203B41FA5}">
                      <a16:colId xmlns="" xmlns:a16="http://schemas.microsoft.com/office/drawing/2014/main" val="20000"/>
                    </a:ext>
                  </a:extLst>
                </a:gridCol>
                <a:gridCol w="2102736">
                  <a:extLst>
                    <a:ext uri="{9D8B030D-6E8A-4147-A177-3AD203B41FA5}">
                      <a16:colId xmlns="" xmlns:a16="http://schemas.microsoft.com/office/drawing/2014/main" val="20001"/>
                    </a:ext>
                  </a:extLst>
                </a:gridCol>
                <a:gridCol w="1630383">
                  <a:extLst>
                    <a:ext uri="{9D8B030D-6E8A-4147-A177-3AD203B41FA5}">
                      <a16:colId xmlns="" xmlns:a16="http://schemas.microsoft.com/office/drawing/2014/main" val="20002"/>
                    </a:ext>
                  </a:extLst>
                </a:gridCol>
                <a:gridCol w="1321913">
                  <a:extLst>
                    <a:ext uri="{9D8B030D-6E8A-4147-A177-3AD203B41FA5}">
                      <a16:colId xmlns="" xmlns:a16="http://schemas.microsoft.com/office/drawing/2014/main" val="20003"/>
                    </a:ext>
                  </a:extLst>
                </a:gridCol>
                <a:gridCol w="1862666">
                  <a:extLst>
                    <a:ext uri="{9D8B030D-6E8A-4147-A177-3AD203B41FA5}">
                      <a16:colId xmlns="" xmlns:a16="http://schemas.microsoft.com/office/drawing/2014/main" val="20004"/>
                    </a:ext>
                  </a:extLst>
                </a:gridCol>
              </a:tblGrid>
              <a:tr h="494713">
                <a:tc>
                  <a:txBody>
                    <a:bodyPr/>
                    <a:lstStyle/>
                    <a:p>
                      <a:pPr marL="0" indent="0" algn="ctr">
                        <a:lnSpc>
                          <a:spcPct val="100000"/>
                        </a:lnSpc>
                        <a:spcBef>
                          <a:spcPts val="600"/>
                        </a:spcBef>
                        <a:spcAft>
                          <a:spcPts val="0"/>
                        </a:spcAft>
                        <a:buFont typeface="Arial" panose="020B0604020202020204" pitchFamily="34" charset="0"/>
                        <a:buNone/>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Cargos</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Promedio mensual ingresos</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Costo</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ctr">
                        <a:lnSpc>
                          <a:spcPct val="100000"/>
                        </a:lnSpc>
                        <a:spcBef>
                          <a:spcPts val="600"/>
                        </a:spcBef>
                        <a:spcAft>
                          <a:spcPts val="0"/>
                        </a:spcAft>
                        <a:buFont typeface="Arial" panose="020B0604020202020204" pitchFamily="34" charset="0"/>
                        <a:buNone/>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Día</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Costo</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ctr">
                        <a:lnSpc>
                          <a:spcPct val="100000"/>
                        </a:lnSpc>
                        <a:spcBef>
                          <a:spcPts val="600"/>
                        </a:spcBef>
                        <a:spcAft>
                          <a:spcPts val="0"/>
                        </a:spcAft>
                        <a:buFont typeface="Arial" panose="020B0604020202020204" pitchFamily="34" charset="0"/>
                        <a:buNone/>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hora</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Costo</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ctr">
                        <a:lnSpc>
                          <a:spcPct val="100000"/>
                        </a:lnSpc>
                        <a:spcBef>
                          <a:spcPts val="600"/>
                        </a:spcBef>
                        <a:spcAft>
                          <a:spcPts val="0"/>
                        </a:spcAft>
                        <a:buFont typeface="Arial" panose="020B0604020202020204" pitchFamily="34" charset="0"/>
                        <a:buNone/>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Minuto</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803138">
                <a:tc>
                  <a:txBody>
                    <a:bodyPr/>
                    <a:lstStyle/>
                    <a:p>
                      <a:pPr marL="0" indent="0" algn="l">
                        <a:lnSpc>
                          <a:spcPct val="100000"/>
                        </a:lnSpc>
                        <a:spcBef>
                          <a:spcPts val="600"/>
                        </a:spcBef>
                        <a:spcAft>
                          <a:spcPts val="0"/>
                        </a:spcAft>
                        <a:buFont typeface="Arial" panose="020B0604020202020204" pitchFamily="34" charset="0"/>
                        <a:buNone/>
                      </a:pPr>
                      <a:r>
                        <a:rPr lang="es-EC" sz="1600" dirty="0">
                          <a:effectLst/>
                          <a:latin typeface="Times New Roman" panose="02020603050405020304" pitchFamily="18" charset="0"/>
                          <a:cs typeface="Times New Roman" panose="02020603050405020304" pitchFamily="18" charset="0"/>
                        </a:rPr>
                        <a:t>Coordinador de producción  </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tc>
                  <a:txBody>
                    <a:bodyPr/>
                    <a:lstStyle/>
                    <a:p>
                      <a:pPr indent="450215" algn="r">
                        <a:lnSpc>
                          <a:spcPct val="100000"/>
                        </a:lnSpc>
                        <a:spcBef>
                          <a:spcPts val="600"/>
                        </a:spcBef>
                        <a:spcAft>
                          <a:spcPts val="0"/>
                        </a:spcAft>
                      </a:pPr>
                      <a:r>
                        <a:rPr lang="es-EC" sz="1600" dirty="0">
                          <a:effectLst/>
                          <a:latin typeface="Times New Roman" panose="02020603050405020304" pitchFamily="18" charset="0"/>
                          <a:cs typeface="Times New Roman" panose="02020603050405020304" pitchFamily="18" charset="0"/>
                        </a:rPr>
                        <a:t>$1327,00</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tc>
                  <a:txBody>
                    <a:bodyPr/>
                    <a:lstStyle/>
                    <a:p>
                      <a:pPr indent="450215" algn="r">
                        <a:lnSpc>
                          <a:spcPct val="100000"/>
                        </a:lnSpc>
                        <a:spcBef>
                          <a:spcPts val="600"/>
                        </a:spcBef>
                        <a:spcAft>
                          <a:spcPts val="0"/>
                        </a:spcAft>
                      </a:pPr>
                      <a:r>
                        <a:rPr lang="es-EC" sz="1600" dirty="0">
                          <a:effectLst/>
                          <a:latin typeface="Times New Roman" panose="02020603050405020304" pitchFamily="18" charset="0"/>
                          <a:cs typeface="Times New Roman" panose="02020603050405020304" pitchFamily="18" charset="0"/>
                        </a:rPr>
                        <a:t>$66,35</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tc>
                  <a:txBody>
                    <a:bodyPr/>
                    <a:lstStyle/>
                    <a:p>
                      <a:pPr indent="450215" algn="r">
                        <a:lnSpc>
                          <a:spcPct val="100000"/>
                        </a:lnSpc>
                        <a:spcBef>
                          <a:spcPts val="600"/>
                        </a:spcBef>
                        <a:spcAft>
                          <a:spcPts val="0"/>
                        </a:spcAft>
                      </a:pPr>
                      <a:r>
                        <a:rPr lang="es-EC" sz="1600" dirty="0">
                          <a:effectLst/>
                          <a:latin typeface="Times New Roman" panose="02020603050405020304" pitchFamily="18" charset="0"/>
                          <a:cs typeface="Times New Roman" panose="02020603050405020304" pitchFamily="18" charset="0"/>
                        </a:rPr>
                        <a:t>$8,29</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tc>
                  <a:txBody>
                    <a:bodyPr/>
                    <a:lstStyle/>
                    <a:p>
                      <a:pPr indent="450215" algn="r">
                        <a:lnSpc>
                          <a:spcPct val="100000"/>
                        </a:lnSpc>
                        <a:spcBef>
                          <a:spcPts val="600"/>
                        </a:spcBef>
                        <a:spcAft>
                          <a:spcPts val="0"/>
                        </a:spcAft>
                      </a:pPr>
                      <a:r>
                        <a:rPr lang="es-EC" sz="1600" dirty="0">
                          <a:effectLst/>
                          <a:latin typeface="Times New Roman" panose="02020603050405020304" pitchFamily="18" charset="0"/>
                          <a:cs typeface="Times New Roman" panose="02020603050405020304" pitchFamily="18" charset="0"/>
                        </a:rPr>
                        <a:t>$0,14</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extLst>
                  <a:ext uri="{0D108BD9-81ED-4DB2-BD59-A6C34878D82A}">
                    <a16:rowId xmlns="" xmlns:a16="http://schemas.microsoft.com/office/drawing/2014/main" val="10001"/>
                  </a:ext>
                </a:extLst>
              </a:tr>
              <a:tr h="803138">
                <a:tc>
                  <a:txBody>
                    <a:bodyPr/>
                    <a:lstStyle/>
                    <a:p>
                      <a:pPr marL="0" indent="0" algn="l">
                        <a:lnSpc>
                          <a:spcPct val="100000"/>
                        </a:lnSpc>
                        <a:spcBef>
                          <a:spcPts val="600"/>
                        </a:spcBef>
                        <a:spcAft>
                          <a:spcPts val="0"/>
                        </a:spcAft>
                        <a:buFont typeface="Arial" panose="020B0604020202020204" pitchFamily="34" charset="0"/>
                        <a:buNone/>
                      </a:pPr>
                      <a:r>
                        <a:rPr lang="es-EC" sz="1600">
                          <a:effectLst/>
                          <a:latin typeface="Times New Roman" panose="02020603050405020304" pitchFamily="18" charset="0"/>
                          <a:cs typeface="Times New Roman" panose="02020603050405020304" pitchFamily="18" charset="0"/>
                        </a:rPr>
                        <a:t>Guardalmacén de bienes  </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tc>
                  <a:txBody>
                    <a:bodyPr/>
                    <a:lstStyle/>
                    <a:p>
                      <a:pPr indent="450215" algn="r">
                        <a:lnSpc>
                          <a:spcPct val="100000"/>
                        </a:lnSpc>
                        <a:spcBef>
                          <a:spcPts val="600"/>
                        </a:spcBef>
                        <a:spcAft>
                          <a:spcPts val="0"/>
                        </a:spcAft>
                      </a:pPr>
                      <a:r>
                        <a:rPr lang="es-EC" sz="1600">
                          <a:effectLst/>
                          <a:latin typeface="Times New Roman" panose="02020603050405020304" pitchFamily="18" charset="0"/>
                          <a:cs typeface="Times New Roman" panose="02020603050405020304" pitchFamily="18" charset="0"/>
                        </a:rPr>
                        <a:t>$871,74</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tc>
                  <a:txBody>
                    <a:bodyPr/>
                    <a:lstStyle/>
                    <a:p>
                      <a:pPr indent="450215" algn="r">
                        <a:lnSpc>
                          <a:spcPct val="100000"/>
                        </a:lnSpc>
                        <a:spcBef>
                          <a:spcPts val="600"/>
                        </a:spcBef>
                        <a:spcAft>
                          <a:spcPts val="0"/>
                        </a:spcAft>
                      </a:pPr>
                      <a:r>
                        <a:rPr lang="es-EC" sz="1600" dirty="0">
                          <a:effectLst/>
                          <a:latin typeface="Times New Roman" panose="02020603050405020304" pitchFamily="18" charset="0"/>
                          <a:cs typeface="Times New Roman" panose="02020603050405020304" pitchFamily="18" charset="0"/>
                        </a:rPr>
                        <a:t>$43,59</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tc>
                  <a:txBody>
                    <a:bodyPr/>
                    <a:lstStyle/>
                    <a:p>
                      <a:pPr indent="450215" algn="r">
                        <a:lnSpc>
                          <a:spcPct val="100000"/>
                        </a:lnSpc>
                        <a:spcBef>
                          <a:spcPts val="600"/>
                        </a:spcBef>
                        <a:spcAft>
                          <a:spcPts val="0"/>
                        </a:spcAft>
                      </a:pPr>
                      <a:r>
                        <a:rPr lang="es-EC" sz="1600">
                          <a:effectLst/>
                          <a:latin typeface="Times New Roman" panose="02020603050405020304" pitchFamily="18" charset="0"/>
                          <a:cs typeface="Times New Roman" panose="02020603050405020304" pitchFamily="18" charset="0"/>
                        </a:rPr>
                        <a:t>$5,45</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tc>
                  <a:txBody>
                    <a:bodyPr/>
                    <a:lstStyle/>
                    <a:p>
                      <a:pPr indent="450215" algn="r">
                        <a:lnSpc>
                          <a:spcPct val="100000"/>
                        </a:lnSpc>
                        <a:spcBef>
                          <a:spcPts val="600"/>
                        </a:spcBef>
                        <a:spcAft>
                          <a:spcPts val="0"/>
                        </a:spcAft>
                      </a:pPr>
                      <a:r>
                        <a:rPr lang="es-EC" sz="1600">
                          <a:effectLst/>
                          <a:latin typeface="Times New Roman" panose="02020603050405020304" pitchFamily="18" charset="0"/>
                          <a:cs typeface="Times New Roman" panose="02020603050405020304" pitchFamily="18" charset="0"/>
                        </a:rPr>
                        <a:t>$0,09</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extLst>
                  <a:ext uri="{0D108BD9-81ED-4DB2-BD59-A6C34878D82A}">
                    <a16:rowId xmlns="" xmlns:a16="http://schemas.microsoft.com/office/drawing/2014/main" val="10002"/>
                  </a:ext>
                </a:extLst>
              </a:tr>
              <a:tr h="803138">
                <a:tc>
                  <a:txBody>
                    <a:bodyPr/>
                    <a:lstStyle/>
                    <a:p>
                      <a:pPr marL="0" indent="0" algn="l">
                        <a:lnSpc>
                          <a:spcPct val="100000"/>
                        </a:lnSpc>
                        <a:spcBef>
                          <a:spcPts val="600"/>
                        </a:spcBef>
                        <a:spcAft>
                          <a:spcPts val="0"/>
                        </a:spcAft>
                        <a:buFont typeface="Arial" panose="020B0604020202020204" pitchFamily="34" charset="0"/>
                        <a:buNone/>
                      </a:pPr>
                      <a:r>
                        <a:rPr lang="es-EC" sz="1600" dirty="0">
                          <a:effectLst/>
                          <a:latin typeface="Times New Roman" panose="02020603050405020304" pitchFamily="18" charset="0"/>
                          <a:cs typeface="Times New Roman" panose="02020603050405020304" pitchFamily="18" charset="0"/>
                        </a:rPr>
                        <a:t>Guardalmacén </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tc>
                  <a:txBody>
                    <a:bodyPr/>
                    <a:lstStyle/>
                    <a:p>
                      <a:pPr indent="450215" algn="r">
                        <a:lnSpc>
                          <a:spcPct val="100000"/>
                        </a:lnSpc>
                        <a:spcBef>
                          <a:spcPts val="600"/>
                        </a:spcBef>
                        <a:spcAft>
                          <a:spcPts val="0"/>
                        </a:spcAft>
                      </a:pPr>
                      <a:r>
                        <a:rPr lang="es-EC" sz="1600">
                          <a:effectLst/>
                          <a:latin typeface="Times New Roman" panose="02020603050405020304" pitchFamily="18" charset="0"/>
                          <a:cs typeface="Times New Roman" panose="02020603050405020304" pitchFamily="18" charset="0"/>
                        </a:rPr>
                        <a:t>$733,00</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tc>
                  <a:txBody>
                    <a:bodyPr/>
                    <a:lstStyle/>
                    <a:p>
                      <a:pPr indent="450215" algn="r">
                        <a:lnSpc>
                          <a:spcPct val="100000"/>
                        </a:lnSpc>
                        <a:spcBef>
                          <a:spcPts val="600"/>
                        </a:spcBef>
                        <a:spcAft>
                          <a:spcPts val="0"/>
                        </a:spcAft>
                      </a:pPr>
                      <a:r>
                        <a:rPr lang="es-EC" sz="1600" dirty="0">
                          <a:effectLst/>
                          <a:latin typeface="Times New Roman" panose="02020603050405020304" pitchFamily="18" charset="0"/>
                          <a:cs typeface="Times New Roman" panose="02020603050405020304" pitchFamily="18" charset="0"/>
                        </a:rPr>
                        <a:t>$36,65</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tc>
                  <a:txBody>
                    <a:bodyPr/>
                    <a:lstStyle/>
                    <a:p>
                      <a:pPr indent="450215" algn="r">
                        <a:lnSpc>
                          <a:spcPct val="100000"/>
                        </a:lnSpc>
                        <a:spcBef>
                          <a:spcPts val="600"/>
                        </a:spcBef>
                        <a:spcAft>
                          <a:spcPts val="0"/>
                        </a:spcAft>
                      </a:pPr>
                      <a:r>
                        <a:rPr lang="es-EC" sz="1600" dirty="0">
                          <a:effectLst/>
                          <a:latin typeface="Times New Roman" panose="02020603050405020304" pitchFamily="18" charset="0"/>
                          <a:cs typeface="Times New Roman" panose="02020603050405020304" pitchFamily="18" charset="0"/>
                        </a:rPr>
                        <a:t>$4,58</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tc>
                  <a:txBody>
                    <a:bodyPr/>
                    <a:lstStyle/>
                    <a:p>
                      <a:pPr indent="450215" algn="r">
                        <a:lnSpc>
                          <a:spcPct val="100000"/>
                        </a:lnSpc>
                        <a:spcBef>
                          <a:spcPts val="600"/>
                        </a:spcBef>
                        <a:spcAft>
                          <a:spcPts val="0"/>
                        </a:spcAft>
                      </a:pPr>
                      <a:r>
                        <a:rPr lang="es-EC" sz="1600">
                          <a:effectLst/>
                          <a:latin typeface="Times New Roman" panose="02020603050405020304" pitchFamily="18" charset="0"/>
                          <a:cs typeface="Times New Roman" panose="02020603050405020304" pitchFamily="18" charset="0"/>
                        </a:rPr>
                        <a:t>$0,08</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extLst>
                  <a:ext uri="{0D108BD9-81ED-4DB2-BD59-A6C34878D82A}">
                    <a16:rowId xmlns="" xmlns:a16="http://schemas.microsoft.com/office/drawing/2014/main" val="10003"/>
                  </a:ext>
                </a:extLst>
              </a:tr>
              <a:tr h="963766">
                <a:tc>
                  <a:txBody>
                    <a:bodyPr/>
                    <a:lstStyle/>
                    <a:p>
                      <a:pPr marL="0" indent="0" algn="l">
                        <a:lnSpc>
                          <a:spcPct val="100000"/>
                        </a:lnSpc>
                        <a:spcBef>
                          <a:spcPts val="600"/>
                        </a:spcBef>
                        <a:spcAft>
                          <a:spcPts val="0"/>
                        </a:spcAft>
                        <a:buFont typeface="Arial" panose="020B0604020202020204" pitchFamily="34" charset="0"/>
                        <a:buNone/>
                      </a:pPr>
                      <a:r>
                        <a:rPr lang="es-EC" sz="1600" dirty="0">
                          <a:effectLst/>
                          <a:latin typeface="Times New Roman" panose="02020603050405020304" pitchFamily="18" charset="0"/>
                          <a:cs typeface="Times New Roman" panose="02020603050405020304" pitchFamily="18" charset="0"/>
                        </a:rPr>
                        <a:t>Total</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tc>
                  <a:txBody>
                    <a:bodyPr/>
                    <a:lstStyle/>
                    <a:p>
                      <a:pPr indent="450215" algn="r">
                        <a:lnSpc>
                          <a:spcPct val="100000"/>
                        </a:lnSpc>
                        <a:spcBef>
                          <a:spcPts val="600"/>
                        </a:spcBef>
                        <a:spcAft>
                          <a:spcPts val="0"/>
                        </a:spcAft>
                      </a:pPr>
                      <a:r>
                        <a:rPr lang="es-EC" sz="1600" b="1" dirty="0">
                          <a:effectLst/>
                          <a:latin typeface="Times New Roman" panose="02020603050405020304" pitchFamily="18" charset="0"/>
                          <a:cs typeface="Times New Roman" panose="02020603050405020304" pitchFamily="18" charset="0"/>
                        </a:rPr>
                        <a:t>$2.931,74</a:t>
                      </a:r>
                      <a:endParaRPr lang="es-EC"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tc>
                  <a:txBody>
                    <a:bodyPr/>
                    <a:lstStyle/>
                    <a:p>
                      <a:pPr indent="450215" algn="r">
                        <a:lnSpc>
                          <a:spcPct val="100000"/>
                        </a:lnSpc>
                        <a:spcBef>
                          <a:spcPts val="600"/>
                        </a:spcBef>
                        <a:spcAft>
                          <a:spcPts val="0"/>
                        </a:spcAft>
                      </a:pPr>
                      <a:r>
                        <a:rPr lang="es-EC" sz="1600" b="1" dirty="0">
                          <a:effectLst/>
                          <a:latin typeface="Times New Roman" panose="02020603050405020304" pitchFamily="18" charset="0"/>
                          <a:cs typeface="Times New Roman" panose="02020603050405020304" pitchFamily="18" charset="0"/>
                        </a:rPr>
                        <a:t>$146,59</a:t>
                      </a:r>
                      <a:endParaRPr lang="es-EC"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tc>
                  <a:txBody>
                    <a:bodyPr/>
                    <a:lstStyle/>
                    <a:p>
                      <a:pPr indent="450215" algn="r">
                        <a:lnSpc>
                          <a:spcPct val="100000"/>
                        </a:lnSpc>
                        <a:spcBef>
                          <a:spcPts val="600"/>
                        </a:spcBef>
                        <a:spcAft>
                          <a:spcPts val="0"/>
                        </a:spcAft>
                      </a:pPr>
                      <a:r>
                        <a:rPr lang="es-EC" sz="1600" b="1">
                          <a:effectLst/>
                          <a:latin typeface="Times New Roman" panose="02020603050405020304" pitchFamily="18" charset="0"/>
                          <a:cs typeface="Times New Roman" panose="02020603050405020304" pitchFamily="18" charset="0"/>
                        </a:rPr>
                        <a:t>$18,32</a:t>
                      </a:r>
                      <a:endParaRPr lang="es-EC"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tc>
                  <a:txBody>
                    <a:bodyPr/>
                    <a:lstStyle/>
                    <a:p>
                      <a:pPr indent="450215" algn="r">
                        <a:lnSpc>
                          <a:spcPct val="100000"/>
                        </a:lnSpc>
                        <a:spcBef>
                          <a:spcPts val="600"/>
                        </a:spcBef>
                        <a:spcAft>
                          <a:spcPts val="0"/>
                        </a:spcAft>
                      </a:pPr>
                      <a:r>
                        <a:rPr lang="es-EC" sz="1600" b="1" dirty="0">
                          <a:effectLst/>
                          <a:latin typeface="Times New Roman" panose="02020603050405020304" pitchFamily="18" charset="0"/>
                          <a:cs typeface="Times New Roman" panose="02020603050405020304" pitchFamily="18" charset="0"/>
                        </a:rPr>
                        <a:t>$0,31</a:t>
                      </a:r>
                      <a:endParaRPr lang="es-EC"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073" marR="46073" marT="0" marB="0"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581433639"/>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D094F125-4F31-40F4-95D1-4E385CEB7EBE}"/>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ángulo 1"/>
          <p:cNvSpPr/>
          <p:nvPr/>
        </p:nvSpPr>
        <p:spPr>
          <a:xfrm>
            <a:off x="510727" y="270461"/>
            <a:ext cx="6896824" cy="456535"/>
          </a:xfrm>
          <a:prstGeom prst="rect">
            <a:avLst/>
          </a:prstGeom>
        </p:spPr>
        <p:txBody>
          <a:bodyPr wrap="none">
            <a:spAutoFit/>
          </a:bodyPr>
          <a:lstStyle/>
          <a:p>
            <a:pPr indent="449580" algn="just">
              <a:lnSpc>
                <a:spcPct val="150000"/>
              </a:lnSpc>
              <a:spcBef>
                <a:spcPts val="600"/>
              </a:spcBef>
              <a:spcAft>
                <a:spcPts val="800"/>
              </a:spcAft>
            </a:pPr>
            <a:r>
              <a:rPr lang="es-EC" dirty="0">
                <a:latin typeface="+mj-lt"/>
                <a:cs typeface="Times New Roman" panose="02020603050405020304" pitchFamily="18" charset="0"/>
              </a:rPr>
              <a:t>Costo promedio por consumo de energía eléctrica del IASA II</a:t>
            </a:r>
            <a:endParaRPr lang="es-EC" dirty="0">
              <a:effectLst/>
              <a:latin typeface="+mj-lt"/>
              <a:ea typeface="Calibri" panose="020F0502020204030204" pitchFamily="34" charset="0"/>
              <a:cs typeface="Times New Roman" panose="02020603050405020304" pitchFamily="18" charset="0"/>
            </a:endParaRPr>
          </a:p>
        </p:txBody>
      </p:sp>
      <p:graphicFrame>
        <p:nvGraphicFramePr>
          <p:cNvPr id="3" name="Tabla 2"/>
          <p:cNvGraphicFramePr>
            <a:graphicFrameLocks noGrp="1"/>
          </p:cNvGraphicFramePr>
          <p:nvPr>
            <p:extLst/>
          </p:nvPr>
        </p:nvGraphicFramePr>
        <p:xfrm>
          <a:off x="808111" y="726996"/>
          <a:ext cx="10178427" cy="5404006"/>
        </p:xfrm>
        <a:graphic>
          <a:graphicData uri="http://schemas.openxmlformats.org/drawingml/2006/table">
            <a:tbl>
              <a:tblPr firstRow="1" firstCol="1" bandRow="1">
                <a:tableStyleId>{BC89EF96-8CEA-46FF-86C4-4CE0E7609802}</a:tableStyleId>
              </a:tblPr>
              <a:tblGrid>
                <a:gridCol w="2583086">
                  <a:extLst>
                    <a:ext uri="{9D8B030D-6E8A-4147-A177-3AD203B41FA5}">
                      <a16:colId xmlns="" xmlns:a16="http://schemas.microsoft.com/office/drawing/2014/main" val="20000"/>
                    </a:ext>
                  </a:extLst>
                </a:gridCol>
                <a:gridCol w="2583086">
                  <a:extLst>
                    <a:ext uri="{9D8B030D-6E8A-4147-A177-3AD203B41FA5}">
                      <a16:colId xmlns="" xmlns:a16="http://schemas.microsoft.com/office/drawing/2014/main" val="20001"/>
                    </a:ext>
                  </a:extLst>
                </a:gridCol>
                <a:gridCol w="1579623">
                  <a:extLst>
                    <a:ext uri="{9D8B030D-6E8A-4147-A177-3AD203B41FA5}">
                      <a16:colId xmlns="" xmlns:a16="http://schemas.microsoft.com/office/drawing/2014/main" val="20002"/>
                    </a:ext>
                  </a:extLst>
                </a:gridCol>
                <a:gridCol w="1716316">
                  <a:extLst>
                    <a:ext uri="{9D8B030D-6E8A-4147-A177-3AD203B41FA5}">
                      <a16:colId xmlns="" xmlns:a16="http://schemas.microsoft.com/office/drawing/2014/main" val="20003"/>
                    </a:ext>
                  </a:extLst>
                </a:gridCol>
                <a:gridCol w="1716316">
                  <a:extLst>
                    <a:ext uri="{9D8B030D-6E8A-4147-A177-3AD203B41FA5}">
                      <a16:colId xmlns="" xmlns:a16="http://schemas.microsoft.com/office/drawing/2014/main" val="20004"/>
                    </a:ext>
                  </a:extLst>
                </a:gridCol>
              </a:tblGrid>
              <a:tr h="465413">
                <a:tc>
                  <a:txBody>
                    <a:bodyPr/>
                    <a:lstStyle/>
                    <a:p>
                      <a:pPr marL="0" indent="0" algn="ctr">
                        <a:lnSpc>
                          <a:spcPct val="100000"/>
                        </a:lnSpc>
                        <a:spcBef>
                          <a:spcPts val="600"/>
                        </a:spcBef>
                        <a:spcAft>
                          <a:spcPts val="0"/>
                        </a:spcAft>
                        <a:buFont typeface="Arial" panose="020B0604020202020204" pitchFamily="34" charset="0"/>
                        <a:buNone/>
                        <a:tabLst>
                          <a:tab pos="356870" algn="l"/>
                        </a:tabLst>
                      </a:pPr>
                      <a:r>
                        <a:rPr lang="es-EC" sz="1400" dirty="0">
                          <a:effectLst/>
                          <a:latin typeface="Times New Roman" panose="02020603050405020304" pitchFamily="18" charset="0"/>
                          <a:cs typeface="Times New Roman" panose="02020603050405020304" pitchFamily="18" charset="0"/>
                        </a:rPr>
                        <a:t>Áreas</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Times New Roman" panose="02020603050405020304" pitchFamily="18" charset="0"/>
                          <a:cs typeface="Times New Roman" panose="02020603050405020304" pitchFamily="18" charset="0"/>
                        </a:rPr>
                        <a:t>Instalaciones</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Times New Roman" panose="02020603050405020304" pitchFamily="18" charset="0"/>
                          <a:cs typeface="Times New Roman" panose="02020603050405020304" pitchFamily="18" charset="0"/>
                        </a:rPr>
                        <a:t>Total, consumo mes KW/h</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Times New Roman" panose="02020603050405020304" pitchFamily="18" charset="0"/>
                          <a:cs typeface="Times New Roman" panose="02020603050405020304" pitchFamily="18" charset="0"/>
                        </a:rPr>
                        <a:t>Costo KW/h</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Times New Roman" panose="02020603050405020304" pitchFamily="18" charset="0"/>
                          <a:cs typeface="Times New Roman" panose="02020603050405020304" pitchFamily="18" charset="0"/>
                        </a:rPr>
                        <a:t>Costo mes consumo energía</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extLst>
                  <a:ext uri="{0D108BD9-81ED-4DB2-BD59-A6C34878D82A}">
                    <a16:rowId xmlns="" xmlns:a16="http://schemas.microsoft.com/office/drawing/2014/main" val="10000"/>
                  </a:ext>
                </a:extLst>
              </a:tr>
              <a:tr h="232707">
                <a:tc rowSpan="6">
                  <a:txBody>
                    <a:bodyPr/>
                    <a:lstStyle/>
                    <a:p>
                      <a:pPr marL="0" indent="0" algn="l">
                        <a:lnSpc>
                          <a:spcPct val="100000"/>
                        </a:lnSpc>
                        <a:spcBef>
                          <a:spcPts val="600"/>
                        </a:spcBef>
                        <a:spcAft>
                          <a:spcPts val="0"/>
                        </a:spcAft>
                        <a:buFont typeface="Arial" panose="020B0604020202020204" pitchFamily="34" charset="0"/>
                        <a:buNone/>
                        <a:tabLst>
                          <a:tab pos="356870" algn="l"/>
                        </a:tabLst>
                      </a:pPr>
                      <a:r>
                        <a:rPr lang="es-EC" sz="1400" dirty="0">
                          <a:effectLst/>
                          <a:latin typeface="Times New Roman" panose="02020603050405020304" pitchFamily="18" charset="0"/>
                          <a:cs typeface="Times New Roman" panose="02020603050405020304" pitchFamily="18" charset="0"/>
                        </a:rPr>
                        <a:t>Administrativa</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l">
                        <a:lnSpc>
                          <a:spcPct val="100000"/>
                        </a:lnSpc>
                        <a:spcBef>
                          <a:spcPts val="600"/>
                        </a:spcBef>
                        <a:spcAft>
                          <a:spcPts val="0"/>
                        </a:spcAft>
                        <a:buFont typeface="Arial" panose="020B0604020202020204" pitchFamily="34" charset="0"/>
                        <a:buNone/>
                        <a:tabLst>
                          <a:tab pos="356870" algn="l"/>
                        </a:tabLst>
                      </a:pPr>
                      <a:r>
                        <a:rPr lang="es-EC" sz="1400" dirty="0">
                          <a:effectLst/>
                          <a:latin typeface="Times New Roman" panose="02020603050405020304" pitchFamily="18" charset="0"/>
                          <a:cs typeface="Times New Roman" panose="02020603050405020304" pitchFamily="18" charset="0"/>
                        </a:rPr>
                        <a:t> </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l">
                        <a:lnSpc>
                          <a:spcPct val="100000"/>
                        </a:lnSpc>
                        <a:spcBef>
                          <a:spcPts val="600"/>
                        </a:spcBef>
                        <a:spcAft>
                          <a:spcPts val="0"/>
                        </a:spcAft>
                        <a:buFont typeface="Arial" panose="020B0604020202020204" pitchFamily="34" charset="0"/>
                        <a:buNone/>
                        <a:tabLst>
                          <a:tab pos="356870" algn="l"/>
                        </a:tabLst>
                      </a:pPr>
                      <a:r>
                        <a:rPr lang="es-EC" sz="1400" dirty="0">
                          <a:effectLst/>
                          <a:latin typeface="Times New Roman" panose="02020603050405020304" pitchFamily="18" charset="0"/>
                          <a:cs typeface="Times New Roman" panose="02020603050405020304" pitchFamily="18" charset="0"/>
                        </a:rPr>
                        <a:t> </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l">
                        <a:lnSpc>
                          <a:spcPct val="100000"/>
                        </a:lnSpc>
                        <a:spcBef>
                          <a:spcPts val="600"/>
                        </a:spcBef>
                        <a:spcAft>
                          <a:spcPts val="0"/>
                        </a:spcAft>
                        <a:buFont typeface="Arial" panose="020B0604020202020204" pitchFamily="34" charset="0"/>
                        <a:buNone/>
                        <a:tabLst>
                          <a:tab pos="356870" algn="l"/>
                        </a:tabLst>
                      </a:pPr>
                      <a:r>
                        <a:rPr lang="es-EC" sz="1400" dirty="0">
                          <a:effectLst/>
                          <a:latin typeface="Times New Roman" panose="02020603050405020304" pitchFamily="18" charset="0"/>
                          <a:cs typeface="Times New Roman" panose="02020603050405020304" pitchFamily="18" charset="0"/>
                        </a:rPr>
                        <a:t> </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l">
                        <a:lnSpc>
                          <a:spcPct val="100000"/>
                        </a:lnSpc>
                        <a:spcBef>
                          <a:spcPts val="600"/>
                        </a:spcBef>
                        <a:spcAft>
                          <a:spcPts val="0"/>
                        </a:spcAft>
                        <a:buFont typeface="Arial" panose="020B0604020202020204" pitchFamily="34" charset="0"/>
                        <a:buNone/>
                        <a:tabLst>
                          <a:tab pos="356870" algn="l"/>
                        </a:tabLst>
                      </a:pP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Times New Roman" panose="02020603050405020304" pitchFamily="18" charset="0"/>
                          <a:cs typeface="Times New Roman" panose="02020603050405020304" pitchFamily="18" charset="0"/>
                        </a:rPr>
                        <a:t>Oficina de producción </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indent="450215" algn="ct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26.88</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ct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$0,09</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$2.45</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extLst>
                  <a:ext uri="{0D108BD9-81ED-4DB2-BD59-A6C34878D82A}">
                    <a16:rowId xmlns="" xmlns:a16="http://schemas.microsoft.com/office/drawing/2014/main" val="10001"/>
                  </a:ext>
                </a:extLst>
              </a:tr>
              <a:tr h="232707">
                <a:tc vMerge="1">
                  <a:txBody>
                    <a:bodyPr/>
                    <a:lstStyle/>
                    <a:p>
                      <a:pPr marL="0" indent="0" algn="l">
                        <a:lnSpc>
                          <a:spcPct val="100000"/>
                        </a:lnSpc>
                        <a:spcBef>
                          <a:spcPts val="600"/>
                        </a:spcBef>
                        <a:spcAft>
                          <a:spcPts val="0"/>
                        </a:spcAft>
                        <a:buFont typeface="Arial" panose="020B0604020202020204" pitchFamily="34" charset="0"/>
                        <a:buNone/>
                        <a:tabLst>
                          <a:tab pos="356870" algn="l"/>
                        </a:tabLst>
                      </a:pP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Times New Roman" panose="02020603050405020304" pitchFamily="18" charset="0"/>
                          <a:cs typeface="Times New Roman" panose="02020603050405020304" pitchFamily="18" charset="0"/>
                        </a:rPr>
                        <a:t>Oficina de contabilidad</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indent="450215" algn="ct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22.4</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ctr">
                        <a:lnSpc>
                          <a:spcPct val="100000"/>
                        </a:lnSpc>
                        <a:spcBef>
                          <a:spcPts val="600"/>
                        </a:spcBef>
                        <a:spcAft>
                          <a:spcPts val="0"/>
                        </a:spcAft>
                      </a:pPr>
                      <a:r>
                        <a:rPr lang="es-EC" sz="1400" dirty="0">
                          <a:effectLst/>
                          <a:latin typeface="Times New Roman" panose="02020603050405020304" pitchFamily="18" charset="0"/>
                          <a:cs typeface="Times New Roman" panose="02020603050405020304" pitchFamily="18" charset="0"/>
                        </a:rPr>
                        <a:t>$0,09</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$2.04</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extLst>
                  <a:ext uri="{0D108BD9-81ED-4DB2-BD59-A6C34878D82A}">
                    <a16:rowId xmlns="" xmlns:a16="http://schemas.microsoft.com/office/drawing/2014/main" val="10002"/>
                  </a:ext>
                </a:extLst>
              </a:tr>
              <a:tr h="232707">
                <a:tc vMerge="1">
                  <a:txBody>
                    <a:bodyPr/>
                    <a:lstStyle/>
                    <a:p>
                      <a:pPr marL="0" indent="0" algn="l">
                        <a:lnSpc>
                          <a:spcPct val="100000"/>
                        </a:lnSpc>
                        <a:spcBef>
                          <a:spcPts val="600"/>
                        </a:spcBef>
                        <a:spcAft>
                          <a:spcPts val="0"/>
                        </a:spcAft>
                        <a:buFont typeface="Arial" panose="020B0604020202020204" pitchFamily="34" charset="0"/>
                        <a:buNone/>
                        <a:tabLst>
                          <a:tab pos="356870" algn="l"/>
                        </a:tabLst>
                      </a:pP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Times New Roman" panose="02020603050405020304" pitchFamily="18" charset="0"/>
                          <a:cs typeface="Times New Roman" panose="02020603050405020304" pitchFamily="18" charset="0"/>
                        </a:rPr>
                        <a:t>Oficina de bienes y compras</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indent="450215" algn="ct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25.6</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ct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$0,09</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$2,33</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extLst>
                  <a:ext uri="{0D108BD9-81ED-4DB2-BD59-A6C34878D82A}">
                    <a16:rowId xmlns="" xmlns:a16="http://schemas.microsoft.com/office/drawing/2014/main" val="10003"/>
                  </a:ext>
                </a:extLst>
              </a:tr>
              <a:tr h="232707">
                <a:tc vMerge="1">
                  <a:txBody>
                    <a:bodyPr/>
                    <a:lstStyle/>
                    <a:p>
                      <a:pPr marL="0" indent="0" algn="l">
                        <a:lnSpc>
                          <a:spcPct val="100000"/>
                        </a:lnSpc>
                        <a:spcBef>
                          <a:spcPts val="600"/>
                        </a:spcBef>
                        <a:spcAft>
                          <a:spcPts val="0"/>
                        </a:spcAft>
                        <a:buFont typeface="Arial" panose="020B0604020202020204" pitchFamily="34" charset="0"/>
                        <a:buNone/>
                        <a:tabLst>
                          <a:tab pos="356870" algn="l"/>
                        </a:tabLst>
                      </a:pP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Times New Roman" panose="02020603050405020304" pitchFamily="18" charset="0"/>
                          <a:cs typeface="Times New Roman" panose="02020603050405020304" pitchFamily="18" charset="0"/>
                        </a:rPr>
                        <a:t>Archivo </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indent="450215" algn="ct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22.4</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ct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$0,09</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$2.04</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extLst>
                  <a:ext uri="{0D108BD9-81ED-4DB2-BD59-A6C34878D82A}">
                    <a16:rowId xmlns="" xmlns:a16="http://schemas.microsoft.com/office/drawing/2014/main" val="10004"/>
                  </a:ext>
                </a:extLst>
              </a:tr>
              <a:tr h="232707">
                <a:tc vMerge="1">
                  <a:txBody>
                    <a:bodyPr/>
                    <a:lstStyle/>
                    <a:p>
                      <a:pPr marL="0" indent="0" algn="l">
                        <a:lnSpc>
                          <a:spcPct val="100000"/>
                        </a:lnSpc>
                        <a:spcBef>
                          <a:spcPts val="600"/>
                        </a:spcBef>
                        <a:spcAft>
                          <a:spcPts val="0"/>
                        </a:spcAft>
                        <a:buFont typeface="Arial" panose="020B0604020202020204" pitchFamily="34" charset="0"/>
                        <a:buNone/>
                        <a:tabLst>
                          <a:tab pos="356870" algn="l"/>
                        </a:tabLst>
                      </a:pP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Times New Roman" panose="02020603050405020304" pitchFamily="18" charset="0"/>
                          <a:cs typeface="Times New Roman" panose="02020603050405020304" pitchFamily="18" charset="0"/>
                        </a:rPr>
                        <a:t>Oficina de mantenimiento </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indent="450215" algn="ctr">
                        <a:lnSpc>
                          <a:spcPct val="100000"/>
                        </a:lnSpc>
                        <a:spcBef>
                          <a:spcPts val="600"/>
                        </a:spcBef>
                        <a:spcAft>
                          <a:spcPts val="0"/>
                        </a:spcAft>
                      </a:pPr>
                      <a:r>
                        <a:rPr lang="es-EC" sz="1400" dirty="0">
                          <a:effectLst/>
                          <a:latin typeface="Times New Roman" panose="02020603050405020304" pitchFamily="18" charset="0"/>
                          <a:cs typeface="Times New Roman" panose="02020603050405020304" pitchFamily="18" charset="0"/>
                        </a:rPr>
                        <a:t>25.6</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ctr">
                        <a:lnSpc>
                          <a:spcPct val="100000"/>
                        </a:lnSpc>
                        <a:spcBef>
                          <a:spcPts val="600"/>
                        </a:spcBef>
                        <a:spcAft>
                          <a:spcPts val="0"/>
                        </a:spcAft>
                      </a:pPr>
                      <a:r>
                        <a:rPr lang="es-EC" sz="1400" dirty="0">
                          <a:effectLst/>
                          <a:latin typeface="Times New Roman" panose="02020603050405020304" pitchFamily="18" charset="0"/>
                          <a:cs typeface="Times New Roman" panose="02020603050405020304" pitchFamily="18" charset="0"/>
                        </a:rPr>
                        <a:t>$0,09</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r">
                        <a:lnSpc>
                          <a:spcPct val="100000"/>
                        </a:lnSpc>
                        <a:spcBef>
                          <a:spcPts val="600"/>
                        </a:spcBef>
                        <a:spcAft>
                          <a:spcPts val="0"/>
                        </a:spcAft>
                      </a:pPr>
                      <a:r>
                        <a:rPr lang="es-EC" sz="1400" dirty="0">
                          <a:effectLst/>
                          <a:latin typeface="Times New Roman" panose="02020603050405020304" pitchFamily="18" charset="0"/>
                          <a:cs typeface="Times New Roman" panose="02020603050405020304" pitchFamily="18" charset="0"/>
                        </a:rPr>
                        <a:t>$2.33</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extLst>
                  <a:ext uri="{0D108BD9-81ED-4DB2-BD59-A6C34878D82A}">
                    <a16:rowId xmlns="" xmlns:a16="http://schemas.microsoft.com/office/drawing/2014/main" val="10005"/>
                  </a:ext>
                </a:extLst>
              </a:tr>
              <a:tr h="290883">
                <a:tc vMerge="1">
                  <a:txBody>
                    <a:bodyPr/>
                    <a:lstStyle/>
                    <a:p>
                      <a:pPr marL="0" indent="0" algn="l">
                        <a:lnSpc>
                          <a:spcPct val="100000"/>
                        </a:lnSpc>
                        <a:spcBef>
                          <a:spcPts val="600"/>
                        </a:spcBef>
                        <a:spcAft>
                          <a:spcPts val="0"/>
                        </a:spcAft>
                        <a:buFont typeface="Arial" panose="020B0604020202020204" pitchFamily="34" charset="0"/>
                        <a:buNone/>
                        <a:tabLst>
                          <a:tab pos="356870" algn="l"/>
                        </a:tabLst>
                      </a:pP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Times New Roman" panose="02020603050405020304" pitchFamily="18" charset="0"/>
                          <a:cs typeface="Times New Roman" panose="02020603050405020304" pitchFamily="18" charset="0"/>
                        </a:rPr>
                        <a:t>Suman</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indent="450215" algn="ctr">
                        <a:lnSpc>
                          <a:spcPct val="100000"/>
                        </a:lnSpc>
                        <a:spcBef>
                          <a:spcPts val="600"/>
                        </a:spcBef>
                        <a:spcAft>
                          <a:spcPts val="0"/>
                        </a:spcAft>
                      </a:pP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ctr">
                        <a:lnSpc>
                          <a:spcPct val="100000"/>
                        </a:lnSpc>
                        <a:spcBef>
                          <a:spcPts val="600"/>
                        </a:spcBef>
                        <a:spcAft>
                          <a:spcPts val="0"/>
                        </a:spcAft>
                      </a:pP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r">
                        <a:lnSpc>
                          <a:spcPct val="100000"/>
                        </a:lnSpc>
                        <a:spcBef>
                          <a:spcPts val="600"/>
                        </a:spcBef>
                        <a:spcAft>
                          <a:spcPts val="0"/>
                        </a:spcAft>
                      </a:pPr>
                      <a:r>
                        <a:rPr lang="es-EC" sz="1400" b="1" dirty="0">
                          <a:effectLst/>
                          <a:latin typeface="Times New Roman" panose="02020603050405020304" pitchFamily="18" charset="0"/>
                          <a:cs typeface="Times New Roman" panose="02020603050405020304" pitchFamily="18" charset="0"/>
                        </a:rPr>
                        <a:t>$8.85</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extLst>
                  <a:ext uri="{0D108BD9-81ED-4DB2-BD59-A6C34878D82A}">
                    <a16:rowId xmlns="" xmlns:a16="http://schemas.microsoft.com/office/drawing/2014/main" val="10006"/>
                  </a:ext>
                </a:extLst>
              </a:tr>
              <a:tr h="262636">
                <a:tc rowSpan="2">
                  <a:txBody>
                    <a:bodyPr/>
                    <a:lstStyle/>
                    <a:p>
                      <a:pPr marL="0" indent="0" algn="l">
                        <a:lnSpc>
                          <a:spcPct val="100000"/>
                        </a:lnSpc>
                        <a:spcBef>
                          <a:spcPts val="600"/>
                        </a:spcBef>
                        <a:spcAft>
                          <a:spcPts val="0"/>
                        </a:spcAft>
                        <a:buFont typeface="Arial" panose="020B0604020202020204" pitchFamily="34" charset="0"/>
                        <a:buNone/>
                        <a:tabLst>
                          <a:tab pos="356870" algn="l"/>
                        </a:tabLst>
                      </a:pPr>
                      <a:r>
                        <a:rPr lang="es-EC" sz="1400" dirty="0">
                          <a:effectLst/>
                          <a:latin typeface="Times New Roman" panose="02020603050405020304" pitchFamily="18" charset="0"/>
                          <a:cs typeface="Times New Roman" panose="02020603050405020304" pitchFamily="18" charset="0"/>
                        </a:rPr>
                        <a:t> </a:t>
                      </a:r>
                    </a:p>
                    <a:p>
                      <a:pPr marL="0" indent="0" algn="l">
                        <a:lnSpc>
                          <a:spcPct val="100000"/>
                        </a:lnSpc>
                        <a:spcBef>
                          <a:spcPts val="600"/>
                        </a:spcBef>
                        <a:spcAft>
                          <a:spcPts val="0"/>
                        </a:spcAft>
                        <a:buFont typeface="Arial" panose="020B0604020202020204" pitchFamily="34" charset="0"/>
                        <a:buNone/>
                        <a:tabLst>
                          <a:tab pos="356870" algn="l"/>
                        </a:tabLst>
                      </a:pPr>
                      <a:r>
                        <a:rPr lang="es-EC" sz="1400" dirty="0">
                          <a:effectLst/>
                          <a:latin typeface="Times New Roman" panose="02020603050405020304" pitchFamily="18" charset="0"/>
                          <a:cs typeface="Times New Roman" panose="02020603050405020304" pitchFamily="18" charset="0"/>
                        </a:rPr>
                        <a:t>Taller de agricultura</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Times New Roman" panose="02020603050405020304" pitchFamily="18" charset="0"/>
                          <a:cs typeface="Times New Roman" panose="02020603050405020304" pitchFamily="18" charset="0"/>
                        </a:rPr>
                        <a:t> No utilizan luminarias </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indent="450215" algn="ctr">
                        <a:lnSpc>
                          <a:spcPct val="100000"/>
                        </a:lnSpc>
                        <a:spcBef>
                          <a:spcPts val="600"/>
                        </a:spcBef>
                        <a:spcAft>
                          <a:spcPts val="0"/>
                        </a:spcAft>
                      </a:pPr>
                      <a:r>
                        <a:rPr lang="es-EC" sz="1400" dirty="0">
                          <a:effectLst/>
                          <a:latin typeface="Times New Roman" panose="02020603050405020304" pitchFamily="18" charset="0"/>
                          <a:cs typeface="Times New Roman" panose="02020603050405020304" pitchFamily="18" charset="0"/>
                        </a:rPr>
                        <a:t>0</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ctr">
                        <a:lnSpc>
                          <a:spcPct val="100000"/>
                        </a:lnSpc>
                        <a:spcBef>
                          <a:spcPts val="600"/>
                        </a:spcBef>
                        <a:spcAft>
                          <a:spcPts val="0"/>
                        </a:spcAft>
                      </a:pPr>
                      <a:r>
                        <a:rPr lang="es-EC" sz="1400" dirty="0">
                          <a:effectLst/>
                          <a:latin typeface="Times New Roman" panose="02020603050405020304" pitchFamily="18" charset="0"/>
                          <a:cs typeface="Times New Roman" panose="02020603050405020304" pitchFamily="18" charset="0"/>
                        </a:rPr>
                        <a:t>$0,09</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r">
                        <a:lnSpc>
                          <a:spcPct val="100000"/>
                        </a:lnSpc>
                        <a:spcBef>
                          <a:spcPts val="600"/>
                        </a:spcBef>
                        <a:spcAft>
                          <a:spcPts val="0"/>
                        </a:spcAft>
                      </a:pPr>
                      <a:r>
                        <a:rPr lang="es-EC" sz="1400" dirty="0">
                          <a:effectLst/>
                          <a:latin typeface="Times New Roman" panose="02020603050405020304" pitchFamily="18" charset="0"/>
                          <a:cs typeface="Times New Roman" panose="02020603050405020304" pitchFamily="18" charset="0"/>
                        </a:rPr>
                        <a:t>0,00</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extLst>
                  <a:ext uri="{0D108BD9-81ED-4DB2-BD59-A6C34878D82A}">
                    <a16:rowId xmlns="" xmlns:a16="http://schemas.microsoft.com/office/drawing/2014/main" val="10007"/>
                  </a:ext>
                </a:extLst>
              </a:tr>
              <a:tr h="27549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Times New Roman" panose="02020603050405020304" pitchFamily="18" charset="0"/>
                          <a:cs typeface="Times New Roman" panose="02020603050405020304" pitchFamily="18" charset="0"/>
                        </a:rPr>
                        <a:t>Suman</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indent="450215" algn="ct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 </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ct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 </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$0,00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extLst>
                  <a:ext uri="{0D108BD9-81ED-4DB2-BD59-A6C34878D82A}">
                    <a16:rowId xmlns="" xmlns:a16="http://schemas.microsoft.com/office/drawing/2014/main" val="10008"/>
                  </a:ext>
                </a:extLst>
              </a:tr>
              <a:tr h="398187">
                <a:tc rowSpan="2">
                  <a:txBody>
                    <a:bodyPr/>
                    <a:lstStyle/>
                    <a:p>
                      <a:pPr marL="0" indent="0" algn="l">
                        <a:lnSpc>
                          <a:spcPct val="100000"/>
                        </a:lnSpc>
                        <a:spcBef>
                          <a:spcPts val="600"/>
                        </a:spcBef>
                        <a:spcAft>
                          <a:spcPts val="0"/>
                        </a:spcAft>
                        <a:buFont typeface="Arial" panose="020B0604020202020204" pitchFamily="34" charset="0"/>
                        <a:buNone/>
                        <a:tabLst>
                          <a:tab pos="356870" algn="l"/>
                        </a:tabLst>
                      </a:pPr>
                      <a:r>
                        <a:rPr lang="es-EC" sz="1400" dirty="0">
                          <a:effectLst/>
                          <a:latin typeface="Times New Roman" panose="02020603050405020304" pitchFamily="18" charset="0"/>
                          <a:cs typeface="Times New Roman" panose="02020603050405020304" pitchFamily="18" charset="0"/>
                        </a:rPr>
                        <a:t> Taller de ganadería</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l">
                        <a:lnSpc>
                          <a:spcPct val="100000"/>
                        </a:lnSpc>
                        <a:spcBef>
                          <a:spcPts val="600"/>
                        </a:spcBef>
                        <a:spcAft>
                          <a:spcPts val="0"/>
                        </a:spcAft>
                        <a:buFont typeface="Arial" panose="020B0604020202020204" pitchFamily="34" charset="0"/>
                        <a:buNone/>
                        <a:tabLst>
                          <a:tab pos="356870" algn="l"/>
                        </a:tabLst>
                      </a:pPr>
                      <a:r>
                        <a:rPr lang="es-EC" sz="1400" dirty="0">
                          <a:effectLst/>
                          <a:latin typeface="Times New Roman" panose="02020603050405020304" pitchFamily="18" charset="0"/>
                          <a:cs typeface="Times New Roman" panose="02020603050405020304" pitchFamily="18" charset="0"/>
                        </a:rPr>
                        <a:t> </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Times New Roman" panose="02020603050405020304" pitchFamily="18" charset="0"/>
                          <a:cs typeface="Times New Roman" panose="02020603050405020304" pitchFamily="18" charset="0"/>
                        </a:rPr>
                        <a:t> No utilizan luminarias </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indent="450215" algn="ctr">
                        <a:lnSpc>
                          <a:spcPct val="100000"/>
                        </a:lnSpc>
                        <a:spcBef>
                          <a:spcPts val="600"/>
                        </a:spcBef>
                        <a:spcAft>
                          <a:spcPts val="0"/>
                        </a:spcAft>
                      </a:pPr>
                      <a:r>
                        <a:rPr lang="es-EC" sz="1400" dirty="0">
                          <a:effectLst/>
                          <a:latin typeface="Times New Roman" panose="02020603050405020304" pitchFamily="18" charset="0"/>
                          <a:cs typeface="Times New Roman" panose="02020603050405020304" pitchFamily="18" charset="0"/>
                        </a:rPr>
                        <a:t>0</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ctr">
                        <a:lnSpc>
                          <a:spcPct val="100000"/>
                        </a:lnSpc>
                        <a:spcBef>
                          <a:spcPts val="600"/>
                        </a:spcBef>
                        <a:spcAft>
                          <a:spcPts val="0"/>
                        </a:spcAft>
                      </a:pPr>
                      <a:r>
                        <a:rPr lang="es-EC" sz="1400" dirty="0">
                          <a:effectLst/>
                          <a:latin typeface="Times New Roman" panose="02020603050405020304" pitchFamily="18" charset="0"/>
                          <a:cs typeface="Times New Roman" panose="02020603050405020304" pitchFamily="18" charset="0"/>
                        </a:rPr>
                        <a:t>$0,09</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r">
                        <a:lnSpc>
                          <a:spcPct val="100000"/>
                        </a:lnSpc>
                        <a:spcBef>
                          <a:spcPts val="600"/>
                        </a:spcBef>
                        <a:spcAft>
                          <a:spcPts val="0"/>
                        </a:spcAft>
                      </a:pPr>
                      <a:r>
                        <a:rPr lang="es-EC" sz="1400" dirty="0">
                          <a:effectLst/>
                          <a:latin typeface="Times New Roman" panose="02020603050405020304" pitchFamily="18" charset="0"/>
                          <a:cs typeface="Times New Roman" panose="02020603050405020304" pitchFamily="18" charset="0"/>
                        </a:rPr>
                        <a:t>0,00</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extLst>
                  <a:ext uri="{0D108BD9-81ED-4DB2-BD59-A6C34878D82A}">
                    <a16:rowId xmlns="" xmlns:a16="http://schemas.microsoft.com/office/drawing/2014/main" val="10009"/>
                  </a:ext>
                </a:extLst>
              </a:tr>
              <a:tr h="232707">
                <a:tc vMerge="1">
                  <a:txBody>
                    <a:bodyPr/>
                    <a:lstStyle/>
                    <a:p>
                      <a:pPr marL="0" indent="0" algn="l">
                        <a:lnSpc>
                          <a:spcPct val="100000"/>
                        </a:lnSpc>
                        <a:spcBef>
                          <a:spcPts val="600"/>
                        </a:spcBef>
                        <a:spcAft>
                          <a:spcPts val="0"/>
                        </a:spcAft>
                        <a:buFont typeface="Arial" panose="020B0604020202020204" pitchFamily="34" charset="0"/>
                        <a:buNone/>
                        <a:tabLst>
                          <a:tab pos="356870" algn="l"/>
                        </a:tabLst>
                      </a:pP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Times New Roman" panose="02020603050405020304" pitchFamily="18" charset="0"/>
                          <a:cs typeface="Times New Roman" panose="02020603050405020304" pitchFamily="18" charset="0"/>
                        </a:rPr>
                        <a:t>Suman</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indent="450215" algn="ctr">
                        <a:lnSpc>
                          <a:spcPct val="100000"/>
                        </a:lnSpc>
                        <a:spcBef>
                          <a:spcPts val="600"/>
                        </a:spcBef>
                        <a:spcAft>
                          <a:spcPts val="0"/>
                        </a:spcAft>
                      </a:pPr>
                      <a:r>
                        <a:rPr lang="es-EC" sz="1400" b="1">
                          <a:effectLst/>
                          <a:latin typeface="Times New Roman" panose="02020603050405020304" pitchFamily="18" charset="0"/>
                          <a:cs typeface="Times New Roman" panose="02020603050405020304" pitchFamily="18" charset="0"/>
                        </a:rPr>
                        <a:t> </a:t>
                      </a:r>
                      <a:endParaRPr lang="es-EC"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just">
                        <a:lnSpc>
                          <a:spcPct val="100000"/>
                        </a:lnSpc>
                        <a:spcBef>
                          <a:spcPts val="600"/>
                        </a:spcBef>
                        <a:spcAft>
                          <a:spcPts val="0"/>
                        </a:spcAft>
                      </a:pPr>
                      <a:r>
                        <a:rPr lang="es-EC" sz="1400" b="1" dirty="0">
                          <a:effectLst/>
                          <a:latin typeface="Times New Roman" panose="02020603050405020304" pitchFamily="18" charset="0"/>
                          <a:cs typeface="Times New Roman" panose="02020603050405020304" pitchFamily="18" charset="0"/>
                        </a:rPr>
                        <a:t> </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r">
                        <a:lnSpc>
                          <a:spcPct val="100000"/>
                        </a:lnSpc>
                        <a:spcBef>
                          <a:spcPts val="600"/>
                        </a:spcBef>
                        <a:spcAft>
                          <a:spcPts val="0"/>
                        </a:spcAft>
                      </a:pPr>
                      <a:r>
                        <a:rPr lang="es-EC" sz="1400" b="1" dirty="0">
                          <a:effectLst/>
                          <a:latin typeface="Times New Roman" panose="02020603050405020304" pitchFamily="18" charset="0"/>
                          <a:cs typeface="Times New Roman" panose="02020603050405020304" pitchFamily="18" charset="0"/>
                        </a:rPr>
                        <a:t>$0,00</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extLst>
                  <a:ext uri="{0D108BD9-81ED-4DB2-BD59-A6C34878D82A}">
                    <a16:rowId xmlns="" xmlns:a16="http://schemas.microsoft.com/office/drawing/2014/main" val="10010"/>
                  </a:ext>
                </a:extLst>
              </a:tr>
              <a:tr h="232707">
                <a:tc rowSpan="3">
                  <a:txBody>
                    <a:bodyPr/>
                    <a:lstStyle/>
                    <a:p>
                      <a:pPr marL="0" indent="0" algn="l">
                        <a:lnSpc>
                          <a:spcPct val="100000"/>
                        </a:lnSpc>
                        <a:spcBef>
                          <a:spcPts val="600"/>
                        </a:spcBef>
                        <a:spcAft>
                          <a:spcPts val="0"/>
                        </a:spcAft>
                        <a:buFont typeface="Arial" panose="020B0604020202020204" pitchFamily="34" charset="0"/>
                        <a:buNone/>
                        <a:tabLst>
                          <a:tab pos="356870" algn="l"/>
                        </a:tabLst>
                      </a:pPr>
                      <a:r>
                        <a:rPr lang="es-EC" sz="1400" dirty="0">
                          <a:effectLst/>
                          <a:latin typeface="Times New Roman" panose="02020603050405020304" pitchFamily="18" charset="0"/>
                          <a:cs typeface="Times New Roman" panose="02020603050405020304" pitchFamily="18" charset="0"/>
                        </a:rPr>
                        <a:t>Taller de especies menores</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l">
                        <a:lnSpc>
                          <a:spcPct val="100000"/>
                        </a:lnSpc>
                        <a:spcBef>
                          <a:spcPts val="600"/>
                        </a:spcBef>
                        <a:spcAft>
                          <a:spcPts val="0"/>
                        </a:spcAft>
                        <a:buFont typeface="Arial" panose="020B0604020202020204" pitchFamily="34" charset="0"/>
                        <a:buNone/>
                        <a:tabLst>
                          <a:tab pos="356870" algn="l"/>
                        </a:tabLst>
                      </a:pPr>
                      <a:r>
                        <a:rPr lang="es-EC" sz="1400" dirty="0">
                          <a:effectLst/>
                          <a:latin typeface="Times New Roman" panose="02020603050405020304" pitchFamily="18" charset="0"/>
                          <a:cs typeface="Times New Roman" panose="02020603050405020304" pitchFamily="18" charset="0"/>
                        </a:rPr>
                        <a:t> </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l">
                        <a:lnSpc>
                          <a:spcPct val="100000"/>
                        </a:lnSpc>
                        <a:spcBef>
                          <a:spcPts val="600"/>
                        </a:spcBef>
                        <a:spcAft>
                          <a:spcPts val="0"/>
                        </a:spcAft>
                        <a:buFont typeface="Arial" panose="020B0604020202020204" pitchFamily="34" charset="0"/>
                        <a:buNone/>
                        <a:tabLst>
                          <a:tab pos="356870" algn="l"/>
                        </a:tabLst>
                      </a:pPr>
                      <a:r>
                        <a:rPr lang="es-EC" sz="1400" dirty="0">
                          <a:effectLst/>
                          <a:latin typeface="Times New Roman" panose="02020603050405020304" pitchFamily="18" charset="0"/>
                          <a:cs typeface="Times New Roman" panose="02020603050405020304" pitchFamily="18" charset="0"/>
                        </a:rPr>
                        <a:t> </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Times New Roman" panose="02020603050405020304" pitchFamily="18" charset="0"/>
                          <a:cs typeface="Times New Roman" panose="02020603050405020304" pitchFamily="18" charset="0"/>
                        </a:rPr>
                        <a:t>Bodega </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indent="450215" algn="ctr">
                        <a:lnSpc>
                          <a:spcPct val="100000"/>
                        </a:lnSpc>
                        <a:spcBef>
                          <a:spcPts val="600"/>
                        </a:spcBef>
                        <a:spcAft>
                          <a:spcPts val="0"/>
                        </a:spcAft>
                      </a:pPr>
                      <a:r>
                        <a:rPr lang="es-EC" sz="1400" dirty="0">
                          <a:effectLst/>
                          <a:latin typeface="Times New Roman" panose="02020603050405020304" pitchFamily="18" charset="0"/>
                          <a:cs typeface="Times New Roman" panose="02020603050405020304" pitchFamily="18" charset="0"/>
                        </a:rPr>
                        <a:t>28.8</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ctr">
                        <a:lnSpc>
                          <a:spcPct val="100000"/>
                        </a:lnSpc>
                        <a:spcBef>
                          <a:spcPts val="600"/>
                        </a:spcBef>
                        <a:spcAft>
                          <a:spcPts val="0"/>
                        </a:spcAft>
                      </a:pPr>
                      <a:r>
                        <a:rPr lang="es-EC" sz="1400" dirty="0">
                          <a:effectLst/>
                          <a:latin typeface="Times New Roman" panose="02020603050405020304" pitchFamily="18" charset="0"/>
                          <a:cs typeface="Times New Roman" panose="02020603050405020304" pitchFamily="18" charset="0"/>
                        </a:rPr>
                        <a:t>$0,09</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$2,62</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extLst>
                  <a:ext uri="{0D108BD9-81ED-4DB2-BD59-A6C34878D82A}">
                    <a16:rowId xmlns="" xmlns:a16="http://schemas.microsoft.com/office/drawing/2014/main" val="10011"/>
                  </a:ext>
                </a:extLst>
              </a:tr>
              <a:tr h="232707">
                <a:tc vMerge="1">
                  <a:txBody>
                    <a:bodyPr/>
                    <a:lstStyle/>
                    <a:p>
                      <a:pPr marL="0" indent="0" algn="l">
                        <a:lnSpc>
                          <a:spcPct val="100000"/>
                        </a:lnSpc>
                        <a:spcBef>
                          <a:spcPts val="600"/>
                        </a:spcBef>
                        <a:spcAft>
                          <a:spcPts val="0"/>
                        </a:spcAft>
                        <a:buFont typeface="Arial" panose="020B0604020202020204" pitchFamily="34" charset="0"/>
                        <a:buNone/>
                        <a:tabLst>
                          <a:tab pos="356870" algn="l"/>
                        </a:tabLst>
                      </a:pP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Times New Roman" panose="02020603050405020304" pitchFamily="18" charset="0"/>
                          <a:cs typeface="Times New Roman" panose="02020603050405020304" pitchFamily="18" charset="0"/>
                        </a:rPr>
                        <a:t>Cuarto de cuyes</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indent="450215" algn="ct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10.08</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ct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$0,09</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$0,92</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extLst>
                  <a:ext uri="{0D108BD9-81ED-4DB2-BD59-A6C34878D82A}">
                    <a16:rowId xmlns="" xmlns:a16="http://schemas.microsoft.com/office/drawing/2014/main" val="10012"/>
                  </a:ext>
                </a:extLst>
              </a:tr>
              <a:tr h="378148">
                <a:tc vMerge="1">
                  <a:txBody>
                    <a:bodyPr/>
                    <a:lstStyle/>
                    <a:p>
                      <a:pPr marL="0" indent="0" algn="l">
                        <a:lnSpc>
                          <a:spcPct val="100000"/>
                        </a:lnSpc>
                        <a:spcBef>
                          <a:spcPts val="600"/>
                        </a:spcBef>
                        <a:spcAft>
                          <a:spcPts val="0"/>
                        </a:spcAft>
                        <a:buFont typeface="Arial" panose="020B0604020202020204" pitchFamily="34" charset="0"/>
                        <a:buNone/>
                        <a:tabLst>
                          <a:tab pos="356870" algn="l"/>
                        </a:tabLst>
                      </a:pP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Times New Roman" panose="02020603050405020304" pitchFamily="18" charset="0"/>
                          <a:cs typeface="Times New Roman" panose="02020603050405020304" pitchFamily="18" charset="0"/>
                        </a:rPr>
                        <a:t>Suman</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indent="450215" algn="ctr">
                        <a:lnSpc>
                          <a:spcPct val="100000"/>
                        </a:lnSpc>
                        <a:spcBef>
                          <a:spcPts val="600"/>
                        </a:spcBef>
                        <a:spcAft>
                          <a:spcPts val="0"/>
                        </a:spcAft>
                      </a:pPr>
                      <a:r>
                        <a:rPr lang="es-EC" sz="1400" b="1">
                          <a:effectLst/>
                          <a:latin typeface="Times New Roman" panose="02020603050405020304" pitchFamily="18" charset="0"/>
                          <a:cs typeface="Times New Roman" panose="02020603050405020304" pitchFamily="18" charset="0"/>
                        </a:rPr>
                        <a:t> </a:t>
                      </a:r>
                      <a:endParaRPr lang="es-EC"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ctr">
                        <a:lnSpc>
                          <a:spcPct val="100000"/>
                        </a:lnSpc>
                        <a:spcBef>
                          <a:spcPts val="600"/>
                        </a:spcBef>
                        <a:spcAft>
                          <a:spcPts val="0"/>
                        </a:spcAft>
                      </a:pPr>
                      <a:r>
                        <a:rPr lang="es-EC" sz="1400" b="1" dirty="0">
                          <a:effectLst/>
                          <a:latin typeface="Times New Roman" panose="02020603050405020304" pitchFamily="18" charset="0"/>
                          <a:cs typeface="Times New Roman" panose="02020603050405020304" pitchFamily="18" charset="0"/>
                        </a:rPr>
                        <a:t> </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r">
                        <a:lnSpc>
                          <a:spcPct val="100000"/>
                        </a:lnSpc>
                        <a:spcBef>
                          <a:spcPts val="600"/>
                        </a:spcBef>
                        <a:spcAft>
                          <a:spcPts val="0"/>
                        </a:spcAft>
                      </a:pPr>
                      <a:r>
                        <a:rPr lang="es-EC" sz="1400" b="1" dirty="0">
                          <a:effectLst/>
                          <a:latin typeface="Times New Roman" panose="02020603050405020304" pitchFamily="18" charset="0"/>
                          <a:cs typeface="Times New Roman" panose="02020603050405020304" pitchFamily="18" charset="0"/>
                        </a:rPr>
                        <a:t>$3,54</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extLst>
                  <a:ext uri="{0D108BD9-81ED-4DB2-BD59-A6C34878D82A}">
                    <a16:rowId xmlns="" xmlns:a16="http://schemas.microsoft.com/office/drawing/2014/main" val="10013"/>
                  </a:ext>
                </a:extLst>
              </a:tr>
              <a:tr h="284982">
                <a:tc>
                  <a:txBody>
                    <a:bodyPr/>
                    <a:lstStyle/>
                    <a:p>
                      <a:pPr marL="0" indent="0" algn="l">
                        <a:lnSpc>
                          <a:spcPct val="100000"/>
                        </a:lnSpc>
                        <a:spcBef>
                          <a:spcPts val="600"/>
                        </a:spcBef>
                        <a:spcAft>
                          <a:spcPts val="0"/>
                        </a:spcAft>
                        <a:buFont typeface="Arial" panose="020B0604020202020204" pitchFamily="34" charset="0"/>
                        <a:buNone/>
                        <a:tabLst>
                          <a:tab pos="356870" algn="l"/>
                        </a:tabLst>
                      </a:pPr>
                      <a:r>
                        <a:rPr lang="es-EC" sz="1400" dirty="0">
                          <a:effectLst/>
                          <a:latin typeface="Times New Roman" panose="02020603050405020304" pitchFamily="18" charset="0"/>
                          <a:cs typeface="Times New Roman" panose="02020603050405020304" pitchFamily="18" charset="0"/>
                        </a:rPr>
                        <a:t> Taller de acuicultura</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Times New Roman" panose="02020603050405020304" pitchFamily="18" charset="0"/>
                          <a:cs typeface="Times New Roman" panose="02020603050405020304" pitchFamily="18" charset="0"/>
                        </a:rPr>
                        <a:t> No hay luminarias </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indent="450215" algn="ctr">
                        <a:lnSpc>
                          <a:spcPct val="100000"/>
                        </a:lnSpc>
                        <a:spcBef>
                          <a:spcPts val="600"/>
                        </a:spcBef>
                        <a:spcAft>
                          <a:spcPts val="0"/>
                        </a:spcAft>
                      </a:pPr>
                      <a:r>
                        <a:rPr lang="es-EC" sz="1400" dirty="0">
                          <a:effectLst/>
                          <a:latin typeface="Times New Roman" panose="02020603050405020304" pitchFamily="18" charset="0"/>
                          <a:cs typeface="Times New Roman" panose="02020603050405020304" pitchFamily="18" charset="0"/>
                        </a:rPr>
                        <a:t>0</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ctr">
                        <a:lnSpc>
                          <a:spcPct val="100000"/>
                        </a:lnSpc>
                        <a:spcBef>
                          <a:spcPts val="600"/>
                        </a:spcBef>
                        <a:spcAft>
                          <a:spcPts val="0"/>
                        </a:spcAft>
                      </a:pPr>
                      <a:r>
                        <a:rPr lang="es-EC" sz="1400" dirty="0">
                          <a:effectLst/>
                          <a:latin typeface="Times New Roman" panose="02020603050405020304" pitchFamily="18" charset="0"/>
                          <a:cs typeface="Times New Roman" panose="02020603050405020304" pitchFamily="18" charset="0"/>
                        </a:rPr>
                        <a:t>$0,09</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r">
                        <a:lnSpc>
                          <a:spcPct val="100000"/>
                        </a:lnSpc>
                        <a:spcBef>
                          <a:spcPts val="600"/>
                        </a:spcBef>
                        <a:spcAft>
                          <a:spcPts val="0"/>
                        </a:spcAft>
                      </a:pPr>
                      <a:r>
                        <a:rPr lang="es-EC" sz="1400" dirty="0">
                          <a:effectLst/>
                          <a:latin typeface="Times New Roman" panose="02020603050405020304" pitchFamily="18" charset="0"/>
                          <a:cs typeface="Times New Roman" panose="02020603050405020304" pitchFamily="18" charset="0"/>
                        </a:rPr>
                        <a:t>$0,00</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extLst>
                  <a:ext uri="{0D108BD9-81ED-4DB2-BD59-A6C34878D82A}">
                    <a16:rowId xmlns="" xmlns:a16="http://schemas.microsoft.com/office/drawing/2014/main" val="10014"/>
                  </a:ext>
                </a:extLst>
              </a:tr>
              <a:tr h="232707">
                <a:tc>
                  <a:txBody>
                    <a:bodyPr/>
                    <a:lstStyle/>
                    <a:p>
                      <a:pPr marL="0" indent="0" algn="l">
                        <a:lnSpc>
                          <a:spcPct val="100000"/>
                        </a:lnSpc>
                        <a:spcBef>
                          <a:spcPts val="600"/>
                        </a:spcBef>
                        <a:spcAft>
                          <a:spcPts val="0"/>
                        </a:spcAft>
                        <a:buFont typeface="Arial" panose="020B0604020202020204" pitchFamily="34" charset="0"/>
                        <a:buNone/>
                        <a:tabLst>
                          <a:tab pos="356870" algn="l"/>
                        </a:tabLst>
                      </a:pPr>
                      <a:r>
                        <a:rPr lang="es-EC" sz="1400">
                          <a:effectLst/>
                          <a:latin typeface="Times New Roman" panose="02020603050405020304" pitchFamily="18" charset="0"/>
                          <a:cs typeface="Times New Roman" panose="02020603050405020304" pitchFamily="18" charset="0"/>
                        </a:rPr>
                        <a:t> </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Times New Roman" panose="02020603050405020304" pitchFamily="18" charset="0"/>
                          <a:cs typeface="Times New Roman" panose="02020603050405020304" pitchFamily="18" charset="0"/>
                        </a:rPr>
                        <a:t>Suman</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indent="450215" algn="ctr">
                        <a:lnSpc>
                          <a:spcPct val="100000"/>
                        </a:lnSpc>
                        <a:spcBef>
                          <a:spcPts val="600"/>
                        </a:spcBef>
                        <a:spcAft>
                          <a:spcPts val="0"/>
                        </a:spcAft>
                      </a:pPr>
                      <a:r>
                        <a:rPr lang="es-EC" sz="1400" b="1">
                          <a:effectLst/>
                          <a:latin typeface="Times New Roman" panose="02020603050405020304" pitchFamily="18" charset="0"/>
                          <a:cs typeface="Times New Roman" panose="02020603050405020304" pitchFamily="18" charset="0"/>
                        </a:rPr>
                        <a:t> </a:t>
                      </a:r>
                      <a:endParaRPr lang="es-EC"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ctr">
                        <a:lnSpc>
                          <a:spcPct val="100000"/>
                        </a:lnSpc>
                        <a:spcBef>
                          <a:spcPts val="600"/>
                        </a:spcBef>
                        <a:spcAft>
                          <a:spcPts val="0"/>
                        </a:spcAft>
                      </a:pPr>
                      <a:r>
                        <a:rPr lang="es-EC" sz="1400" b="1" dirty="0">
                          <a:effectLst/>
                          <a:latin typeface="Times New Roman" panose="02020603050405020304" pitchFamily="18" charset="0"/>
                          <a:cs typeface="Times New Roman" panose="02020603050405020304" pitchFamily="18" charset="0"/>
                        </a:rPr>
                        <a:t> </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r">
                        <a:lnSpc>
                          <a:spcPct val="100000"/>
                        </a:lnSpc>
                        <a:spcBef>
                          <a:spcPts val="600"/>
                        </a:spcBef>
                        <a:spcAft>
                          <a:spcPts val="0"/>
                        </a:spcAft>
                      </a:pPr>
                      <a:r>
                        <a:rPr lang="es-EC" sz="1400" b="1" dirty="0">
                          <a:effectLst/>
                          <a:latin typeface="Times New Roman" panose="02020603050405020304" pitchFamily="18" charset="0"/>
                          <a:cs typeface="Times New Roman" panose="02020603050405020304" pitchFamily="18" charset="0"/>
                        </a:rPr>
                        <a:t>$0,00</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extLst>
                  <a:ext uri="{0D108BD9-81ED-4DB2-BD59-A6C34878D82A}">
                    <a16:rowId xmlns="" xmlns:a16="http://schemas.microsoft.com/office/drawing/2014/main" val="10015"/>
                  </a:ext>
                </a:extLst>
              </a:tr>
              <a:tr h="255775">
                <a:tc>
                  <a:txBody>
                    <a:bodyPr/>
                    <a:lstStyle/>
                    <a:p>
                      <a:pPr marL="0" indent="0" algn="l">
                        <a:lnSpc>
                          <a:spcPct val="100000"/>
                        </a:lnSpc>
                        <a:spcBef>
                          <a:spcPts val="600"/>
                        </a:spcBef>
                        <a:spcAft>
                          <a:spcPts val="0"/>
                        </a:spcAft>
                        <a:buFont typeface="Arial" panose="020B0604020202020204" pitchFamily="34" charset="0"/>
                        <a:buNone/>
                        <a:tabLst>
                          <a:tab pos="356870" algn="l"/>
                        </a:tabLst>
                      </a:pPr>
                      <a:r>
                        <a:rPr lang="es-EC" sz="1400" dirty="0">
                          <a:effectLst/>
                          <a:latin typeface="Times New Roman" panose="02020603050405020304" pitchFamily="18" charset="0"/>
                          <a:cs typeface="Times New Roman" panose="02020603050405020304" pitchFamily="18" charset="0"/>
                        </a:rPr>
                        <a:t> Comercialización</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Times New Roman" panose="02020603050405020304" pitchFamily="18" charset="0"/>
                          <a:cs typeface="Times New Roman" panose="02020603050405020304" pitchFamily="18" charset="0"/>
                        </a:rPr>
                        <a:t> Oficina </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ctr">
                        <a:lnSpc>
                          <a:spcPct val="100000"/>
                        </a:lnSpc>
                        <a:spcBef>
                          <a:spcPts val="600"/>
                        </a:spcBef>
                        <a:spcAft>
                          <a:spcPts val="0"/>
                        </a:spcAft>
                      </a:pPr>
                      <a:r>
                        <a:rPr lang="es-EC" sz="1400" dirty="0">
                          <a:effectLst/>
                          <a:latin typeface="Times New Roman" panose="02020603050405020304" pitchFamily="18" charset="0"/>
                          <a:cs typeface="Times New Roman" panose="02020603050405020304" pitchFamily="18" charset="0"/>
                        </a:rPr>
                        <a:t>10,08</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ctr">
                        <a:lnSpc>
                          <a:spcPct val="100000"/>
                        </a:lnSpc>
                        <a:spcBef>
                          <a:spcPts val="600"/>
                        </a:spcBef>
                        <a:spcAft>
                          <a:spcPts val="0"/>
                        </a:spcAft>
                      </a:pPr>
                      <a:r>
                        <a:rPr lang="es-EC" sz="1400" dirty="0">
                          <a:effectLst/>
                          <a:latin typeface="Times New Roman" panose="02020603050405020304" pitchFamily="18" charset="0"/>
                          <a:cs typeface="Times New Roman" panose="02020603050405020304" pitchFamily="18" charset="0"/>
                        </a:rPr>
                        <a:t>$0,09</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r">
                        <a:lnSpc>
                          <a:spcPct val="100000"/>
                        </a:lnSpc>
                        <a:spcBef>
                          <a:spcPts val="600"/>
                        </a:spcBef>
                        <a:spcAft>
                          <a:spcPts val="0"/>
                        </a:spcAft>
                      </a:pPr>
                      <a:r>
                        <a:rPr lang="es-EC" sz="1400" dirty="0">
                          <a:effectLst/>
                          <a:latin typeface="Times New Roman" panose="02020603050405020304" pitchFamily="18" charset="0"/>
                          <a:cs typeface="Times New Roman" panose="02020603050405020304" pitchFamily="18" charset="0"/>
                        </a:rPr>
                        <a:t>$0,92</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extLst>
                  <a:ext uri="{0D108BD9-81ED-4DB2-BD59-A6C34878D82A}">
                    <a16:rowId xmlns="" xmlns:a16="http://schemas.microsoft.com/office/drawing/2014/main" val="10016"/>
                  </a:ext>
                </a:extLst>
              </a:tr>
              <a:tr h="232707">
                <a:tc>
                  <a:txBody>
                    <a:bodyPr/>
                    <a:lstStyle/>
                    <a:p>
                      <a:pPr marL="0" indent="0" algn="l">
                        <a:lnSpc>
                          <a:spcPct val="100000"/>
                        </a:lnSpc>
                        <a:spcBef>
                          <a:spcPts val="600"/>
                        </a:spcBef>
                        <a:spcAft>
                          <a:spcPts val="0"/>
                        </a:spcAft>
                        <a:buFont typeface="Arial" panose="020B0604020202020204" pitchFamily="34" charset="0"/>
                        <a:buNone/>
                        <a:tabLst>
                          <a:tab pos="356870" algn="l"/>
                        </a:tabLst>
                      </a:pPr>
                      <a:r>
                        <a:rPr lang="es-EC" sz="1400">
                          <a:effectLst/>
                          <a:latin typeface="Times New Roman" panose="02020603050405020304" pitchFamily="18" charset="0"/>
                          <a:cs typeface="Times New Roman" panose="02020603050405020304" pitchFamily="18" charset="0"/>
                        </a:rPr>
                        <a:t> </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Times New Roman" panose="02020603050405020304" pitchFamily="18" charset="0"/>
                          <a:cs typeface="Times New Roman" panose="02020603050405020304" pitchFamily="18" charset="0"/>
                        </a:rPr>
                        <a:t>Almacén </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ct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28,8</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ct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$0,09</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r">
                        <a:lnSpc>
                          <a:spcPct val="100000"/>
                        </a:lnSpc>
                        <a:spcBef>
                          <a:spcPts val="600"/>
                        </a:spcBef>
                        <a:spcAft>
                          <a:spcPts val="0"/>
                        </a:spcAft>
                      </a:pPr>
                      <a:r>
                        <a:rPr lang="es-EC" sz="1400">
                          <a:effectLst/>
                          <a:latin typeface="Times New Roman" panose="02020603050405020304" pitchFamily="18" charset="0"/>
                          <a:cs typeface="Times New Roman" panose="02020603050405020304" pitchFamily="18" charset="0"/>
                        </a:rPr>
                        <a:t>$2,62</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extLst>
                  <a:ext uri="{0D108BD9-81ED-4DB2-BD59-A6C34878D82A}">
                    <a16:rowId xmlns="" xmlns:a16="http://schemas.microsoft.com/office/drawing/2014/main" val="10017"/>
                  </a:ext>
                </a:extLst>
              </a:tr>
              <a:tr h="232707">
                <a:tc>
                  <a:txBody>
                    <a:bodyPr/>
                    <a:lstStyle/>
                    <a:p>
                      <a:pPr marL="0" indent="0" algn="l">
                        <a:lnSpc>
                          <a:spcPct val="100000"/>
                        </a:lnSpc>
                        <a:spcBef>
                          <a:spcPts val="600"/>
                        </a:spcBef>
                        <a:spcAft>
                          <a:spcPts val="0"/>
                        </a:spcAft>
                        <a:buFont typeface="Arial" panose="020B0604020202020204" pitchFamily="34" charset="0"/>
                        <a:buNone/>
                        <a:tabLst>
                          <a:tab pos="356870" algn="l"/>
                        </a:tabLst>
                      </a:pPr>
                      <a:r>
                        <a:rPr lang="es-EC" sz="1400">
                          <a:effectLst/>
                          <a:latin typeface="Times New Roman" panose="02020603050405020304" pitchFamily="18" charset="0"/>
                          <a:cs typeface="Times New Roman" panose="02020603050405020304" pitchFamily="18" charset="0"/>
                        </a:rPr>
                        <a:t> </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tc>
                <a:tc>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Times New Roman" panose="02020603050405020304" pitchFamily="18" charset="0"/>
                          <a:cs typeface="Times New Roman" panose="02020603050405020304" pitchFamily="18" charset="0"/>
                        </a:rPr>
                        <a:t>Suman</a:t>
                      </a:r>
                    </a:p>
                  </a:txBody>
                  <a:tcPr marL="32909" marR="32909" marT="0" marB="0"/>
                </a:tc>
                <a:tc>
                  <a:txBody>
                    <a:bodyPr/>
                    <a:lstStyle/>
                    <a:p>
                      <a:pPr indent="450215" algn="ctr">
                        <a:lnSpc>
                          <a:spcPct val="100000"/>
                        </a:lnSpc>
                        <a:spcBef>
                          <a:spcPts val="600"/>
                        </a:spcBef>
                        <a:spcAft>
                          <a:spcPts val="0"/>
                        </a:spcAft>
                      </a:pPr>
                      <a:r>
                        <a:rPr lang="es-EC" sz="1400" b="1" dirty="0">
                          <a:effectLst/>
                          <a:latin typeface="Times New Roman" panose="02020603050405020304" pitchFamily="18" charset="0"/>
                          <a:cs typeface="Times New Roman" panose="02020603050405020304" pitchFamily="18" charset="0"/>
                        </a:rPr>
                        <a:t> </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ctr">
                        <a:lnSpc>
                          <a:spcPct val="100000"/>
                        </a:lnSpc>
                        <a:spcBef>
                          <a:spcPts val="600"/>
                        </a:spcBef>
                        <a:spcAft>
                          <a:spcPts val="0"/>
                        </a:spcAft>
                      </a:pPr>
                      <a:r>
                        <a:rPr lang="es-EC" sz="1400" b="1">
                          <a:effectLst/>
                          <a:latin typeface="Times New Roman" panose="02020603050405020304" pitchFamily="18" charset="0"/>
                          <a:cs typeface="Times New Roman" panose="02020603050405020304" pitchFamily="18" charset="0"/>
                        </a:rPr>
                        <a:t> </a:t>
                      </a:r>
                      <a:endParaRPr lang="es-EC" sz="1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a:txBody>
                    <a:bodyPr/>
                    <a:lstStyle/>
                    <a:p>
                      <a:pPr indent="450215" algn="r">
                        <a:lnSpc>
                          <a:spcPct val="100000"/>
                        </a:lnSpc>
                        <a:spcBef>
                          <a:spcPts val="600"/>
                        </a:spcBef>
                        <a:spcAft>
                          <a:spcPts val="0"/>
                        </a:spcAft>
                      </a:pPr>
                      <a:r>
                        <a:rPr lang="es-EC" sz="1400" b="1" dirty="0">
                          <a:effectLst/>
                          <a:latin typeface="Times New Roman" panose="02020603050405020304" pitchFamily="18" charset="0"/>
                          <a:cs typeface="Times New Roman" panose="02020603050405020304" pitchFamily="18" charset="0"/>
                        </a:rPr>
                        <a:t>$3,54 </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extLst>
                  <a:ext uri="{0D108BD9-81ED-4DB2-BD59-A6C34878D82A}">
                    <a16:rowId xmlns="" xmlns:a16="http://schemas.microsoft.com/office/drawing/2014/main" val="10018"/>
                  </a:ext>
                </a:extLst>
              </a:tr>
              <a:tr h="232707">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Times New Roman" panose="02020603050405020304" pitchFamily="18" charset="0"/>
                          <a:cs typeface="Times New Roman" panose="02020603050405020304" pitchFamily="18" charset="0"/>
                        </a:rPr>
                        <a:t> </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gridSpan="2">
                  <a:txBody>
                    <a:bodyPr/>
                    <a:lstStyle/>
                    <a:p>
                      <a:pPr indent="450215" algn="l">
                        <a:lnSpc>
                          <a:spcPct val="100000"/>
                        </a:lnSpc>
                        <a:spcBef>
                          <a:spcPts val="600"/>
                        </a:spcBef>
                        <a:spcAft>
                          <a:spcPts val="0"/>
                        </a:spcAft>
                      </a:pPr>
                      <a:r>
                        <a:rPr lang="es-EC" sz="1400" b="1" dirty="0">
                          <a:effectLst/>
                          <a:latin typeface="Times New Roman" panose="02020603050405020304" pitchFamily="18" charset="0"/>
                          <a:cs typeface="Times New Roman" panose="02020603050405020304" pitchFamily="18" charset="0"/>
                        </a:rPr>
                        <a:t>Total mes</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hMerge="1">
                  <a:txBody>
                    <a:bodyPr/>
                    <a:lstStyle/>
                    <a:p>
                      <a:endParaRPr lang="es-EC"/>
                    </a:p>
                  </a:txBody>
                  <a:tcPr/>
                </a:tc>
                <a:tc gridSpan="2">
                  <a:txBody>
                    <a:bodyPr/>
                    <a:lstStyle/>
                    <a:p>
                      <a:pPr indent="450215" algn="r">
                        <a:lnSpc>
                          <a:spcPct val="100000"/>
                        </a:lnSpc>
                        <a:spcBef>
                          <a:spcPts val="600"/>
                        </a:spcBef>
                        <a:spcAft>
                          <a:spcPts val="0"/>
                        </a:spcAft>
                      </a:pPr>
                      <a:r>
                        <a:rPr lang="es-EC" sz="1400" b="1" dirty="0">
                          <a:effectLst/>
                          <a:latin typeface="Times New Roman" panose="02020603050405020304" pitchFamily="18" charset="0"/>
                          <a:cs typeface="Times New Roman" panose="02020603050405020304" pitchFamily="18" charset="0"/>
                        </a:rPr>
                        <a:t>$15.93</a:t>
                      </a:r>
                      <a:endParaRPr lang="es-EC"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09" marR="32909" marT="0" marB="0" anchor="ctr"/>
                </a:tc>
                <a:tc hMerge="1">
                  <a:txBody>
                    <a:bodyPr/>
                    <a:lstStyle/>
                    <a:p>
                      <a:endParaRPr lang="es-EC"/>
                    </a:p>
                  </a:txBody>
                  <a:tcPr/>
                </a:tc>
                <a:extLst>
                  <a:ext uri="{0D108BD9-81ED-4DB2-BD59-A6C34878D82A}">
                    <a16:rowId xmlns="" xmlns:a16="http://schemas.microsoft.com/office/drawing/2014/main" val="10019"/>
                  </a:ext>
                </a:extLst>
              </a:tr>
            </a:tbl>
          </a:graphicData>
        </a:graphic>
      </p:graphicFrame>
    </p:spTree>
    <p:extLst>
      <p:ext uri="{BB962C8B-B14F-4D97-AF65-F5344CB8AC3E}">
        <p14:creationId xmlns:p14="http://schemas.microsoft.com/office/powerpoint/2010/main" val="1458773585"/>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6E2E787E-03E5-4A54-83FC-8DBF72C68047}"/>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ángulo 1"/>
          <p:cNvSpPr/>
          <p:nvPr/>
        </p:nvSpPr>
        <p:spPr>
          <a:xfrm>
            <a:off x="800834" y="417052"/>
            <a:ext cx="6468502" cy="369332"/>
          </a:xfrm>
          <a:prstGeom prst="rect">
            <a:avLst/>
          </a:prstGeom>
        </p:spPr>
        <p:txBody>
          <a:bodyPr wrap="none">
            <a:spAutoFit/>
          </a:bodyPr>
          <a:lstStyle/>
          <a:p>
            <a:r>
              <a:rPr lang="es-EC" dirty="0">
                <a:effectLst/>
                <a:latin typeface="+mj-lt"/>
                <a:ea typeface="Calibri" panose="020F0502020204030204" pitchFamily="34" charset="0"/>
              </a:rPr>
              <a:t>Costo promedio por demanda de energía eléctrica del IASA II</a:t>
            </a:r>
            <a:endParaRPr lang="es-EC" dirty="0">
              <a:latin typeface="+mj-lt"/>
            </a:endParaRPr>
          </a:p>
        </p:txBody>
      </p:sp>
      <p:graphicFrame>
        <p:nvGraphicFramePr>
          <p:cNvPr id="4" name="Tabla 3"/>
          <p:cNvGraphicFramePr>
            <a:graphicFrameLocks noGrp="1"/>
          </p:cNvGraphicFramePr>
          <p:nvPr>
            <p:extLst/>
          </p:nvPr>
        </p:nvGraphicFramePr>
        <p:xfrm>
          <a:off x="800834" y="786384"/>
          <a:ext cx="10590331" cy="5114446"/>
        </p:xfrm>
        <a:graphic>
          <a:graphicData uri="http://schemas.openxmlformats.org/drawingml/2006/table">
            <a:tbl>
              <a:tblPr firstRow="1" firstCol="1" bandRow="1">
                <a:tableStyleId>{BC89EF96-8CEA-46FF-86C4-4CE0E7609802}</a:tableStyleId>
              </a:tblPr>
              <a:tblGrid>
                <a:gridCol w="2343798">
                  <a:extLst>
                    <a:ext uri="{9D8B030D-6E8A-4147-A177-3AD203B41FA5}">
                      <a16:colId xmlns="" xmlns:a16="http://schemas.microsoft.com/office/drawing/2014/main" val="20000"/>
                    </a:ext>
                  </a:extLst>
                </a:gridCol>
                <a:gridCol w="2946400">
                  <a:extLst>
                    <a:ext uri="{9D8B030D-6E8A-4147-A177-3AD203B41FA5}">
                      <a16:colId xmlns="" xmlns:a16="http://schemas.microsoft.com/office/drawing/2014/main" val="20001"/>
                    </a:ext>
                  </a:extLst>
                </a:gridCol>
                <a:gridCol w="1676400">
                  <a:extLst>
                    <a:ext uri="{9D8B030D-6E8A-4147-A177-3AD203B41FA5}">
                      <a16:colId xmlns="" xmlns:a16="http://schemas.microsoft.com/office/drawing/2014/main" val="20002"/>
                    </a:ext>
                  </a:extLst>
                </a:gridCol>
                <a:gridCol w="1693334">
                  <a:extLst>
                    <a:ext uri="{9D8B030D-6E8A-4147-A177-3AD203B41FA5}">
                      <a16:colId xmlns="" xmlns:a16="http://schemas.microsoft.com/office/drawing/2014/main" val="20003"/>
                    </a:ext>
                  </a:extLst>
                </a:gridCol>
                <a:gridCol w="1930399">
                  <a:extLst>
                    <a:ext uri="{9D8B030D-6E8A-4147-A177-3AD203B41FA5}">
                      <a16:colId xmlns="" xmlns:a16="http://schemas.microsoft.com/office/drawing/2014/main" val="20004"/>
                    </a:ext>
                  </a:extLst>
                </a:gridCol>
              </a:tblGrid>
              <a:tr h="510280">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Áreas</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Equipos</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Demanda mensual KW</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Costo demanda KW/h</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Costo mes demanda energía </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tc>
                <a:extLst>
                  <a:ext uri="{0D108BD9-81ED-4DB2-BD59-A6C34878D82A}">
                    <a16:rowId xmlns="" xmlns:a16="http://schemas.microsoft.com/office/drawing/2014/main" val="10000"/>
                  </a:ext>
                </a:extLst>
              </a:tr>
              <a:tr h="238907">
                <a:tc rowSpan="2">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Administrativa</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ct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No hay equipos &gt; a 1000W</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0</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indent="450215" algn="r">
                        <a:lnSpc>
                          <a:spcPct val="100000"/>
                        </a:lnSpc>
                        <a:spcBef>
                          <a:spcPts val="600"/>
                        </a:spcBef>
                        <a:spcAft>
                          <a:spcPts val="0"/>
                        </a:spcAft>
                      </a:pPr>
                      <a:r>
                        <a:rPr lang="es-EC" sz="1200" b="0">
                          <a:solidFill>
                            <a:srgbClr val="000000"/>
                          </a:solidFill>
                          <a:effectLst/>
                          <a:latin typeface="+mj-lt"/>
                          <a:ea typeface="Calibri" panose="020F0502020204030204" pitchFamily="34" charset="0"/>
                          <a:cs typeface="Times New Roman" panose="02020603050405020304" pitchFamily="18" charset="0"/>
                        </a:rPr>
                        <a:t> $0,09 </a:t>
                      </a:r>
                    </a:p>
                  </a:txBody>
                  <a:tcPr marL="68580" marR="68580" marT="0" marB="0"/>
                </a:tc>
                <a:tc>
                  <a:txBody>
                    <a:bodyPr/>
                    <a:lstStyle/>
                    <a:p>
                      <a:pPr indent="450215" algn="r">
                        <a:lnSpc>
                          <a:spcPct val="100000"/>
                        </a:lnSpc>
                        <a:spcBef>
                          <a:spcPts val="600"/>
                        </a:spcBef>
                        <a:spcAft>
                          <a:spcPts val="0"/>
                        </a:spcAft>
                      </a:pPr>
                      <a:r>
                        <a:rPr lang="es-EC" sz="1200" b="0">
                          <a:solidFill>
                            <a:srgbClr val="000000"/>
                          </a:solidFill>
                          <a:effectLst/>
                          <a:latin typeface="+mj-lt"/>
                          <a:ea typeface="Calibri" panose="020F0502020204030204" pitchFamily="34" charset="0"/>
                          <a:cs typeface="Times New Roman" panose="02020603050405020304" pitchFamily="18" charset="0"/>
                        </a:rPr>
                        <a:t> $0 </a:t>
                      </a:r>
                    </a:p>
                  </a:txBody>
                  <a:tcPr marL="68580" marR="68580" marT="0" marB="0" anchor="b"/>
                </a:tc>
                <a:extLst>
                  <a:ext uri="{0D108BD9-81ED-4DB2-BD59-A6C34878D82A}">
                    <a16:rowId xmlns="" xmlns:a16="http://schemas.microsoft.com/office/drawing/2014/main" val="10001"/>
                  </a:ext>
                </a:extLst>
              </a:tr>
              <a:tr h="23890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Suma</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 </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indent="450215" algn="r">
                        <a:lnSpc>
                          <a:spcPct val="100000"/>
                        </a:lnSpc>
                        <a:spcBef>
                          <a:spcPts val="600"/>
                        </a:spcBef>
                        <a:spcAft>
                          <a:spcPts val="0"/>
                        </a:spcAft>
                      </a:pPr>
                      <a:r>
                        <a:rPr lang="es-EC" sz="1200" b="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00000"/>
                        </a:lnSpc>
                        <a:spcBef>
                          <a:spcPts val="600"/>
                        </a:spcBef>
                        <a:spcAft>
                          <a:spcPts val="0"/>
                        </a:spcAft>
                      </a:pPr>
                      <a:r>
                        <a:rPr lang="es-EC" sz="1200" b="0">
                          <a:solidFill>
                            <a:srgbClr val="000000"/>
                          </a:solidFill>
                          <a:effectLst/>
                          <a:latin typeface="+mj-lt"/>
                          <a:ea typeface="Calibri" panose="020F0502020204030204" pitchFamily="34" charset="0"/>
                          <a:cs typeface="Times New Roman" panose="02020603050405020304" pitchFamily="18" charset="0"/>
                        </a:rPr>
                        <a:t>$0</a:t>
                      </a:r>
                    </a:p>
                  </a:txBody>
                  <a:tcPr marL="68580" marR="68580" marT="0" marB="0"/>
                </a:tc>
                <a:extLst>
                  <a:ext uri="{0D108BD9-81ED-4DB2-BD59-A6C34878D82A}">
                    <a16:rowId xmlns="" xmlns:a16="http://schemas.microsoft.com/office/drawing/2014/main" val="10002"/>
                  </a:ext>
                </a:extLst>
              </a:tr>
              <a:tr h="238907">
                <a:tc rowSpan="2">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 Taller de agricultura</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ctr"/>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No hay equipos &gt; a 1000W</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0</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$0,09</a:t>
                      </a:r>
                    </a:p>
                  </a:txBody>
                  <a:tcPr marL="68580" marR="68580" marT="0" marB="0"/>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 $0   </a:t>
                      </a:r>
                    </a:p>
                  </a:txBody>
                  <a:tcPr marL="68580" marR="68580" marT="0" marB="0"/>
                </a:tc>
                <a:extLst>
                  <a:ext uri="{0D108BD9-81ED-4DB2-BD59-A6C34878D82A}">
                    <a16:rowId xmlns="" xmlns:a16="http://schemas.microsoft.com/office/drawing/2014/main" val="10003"/>
                  </a:ext>
                </a:extLst>
              </a:tr>
              <a:tr h="27137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mj-lt"/>
                          <a:cs typeface="Times New Roman" panose="02020603050405020304" pitchFamily="18" charset="0"/>
                        </a:rPr>
                        <a:t>Suma</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marL="0" indent="0">
                        <a:lnSpc>
                          <a:spcPct val="100000"/>
                        </a:lnSpc>
                        <a:buFont typeface="Arial" panose="020B0604020202020204" pitchFamily="34" charset="0"/>
                        <a:buNone/>
                      </a:pPr>
                      <a:endParaRPr lang="es-EC" sz="1400" b="1" dirty="0">
                        <a:solidFill>
                          <a:srgbClr val="000000"/>
                        </a:solidFill>
                        <a:effectLst/>
                        <a:latin typeface="+mj-lt"/>
                        <a:cs typeface="Times New Roman" panose="02020603050405020304" pitchFamily="18" charset="0"/>
                      </a:endParaRPr>
                    </a:p>
                  </a:txBody>
                  <a:tcPr marL="17882" marR="17882" marT="0" marB="0" anchor="b"/>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$0</a:t>
                      </a:r>
                    </a:p>
                  </a:txBody>
                  <a:tcPr marL="68580" marR="68580" marT="0" marB="0"/>
                </a:tc>
                <a:extLst>
                  <a:ext uri="{0D108BD9-81ED-4DB2-BD59-A6C34878D82A}">
                    <a16:rowId xmlns="" xmlns:a16="http://schemas.microsoft.com/office/drawing/2014/main" val="10004"/>
                  </a:ext>
                </a:extLst>
              </a:tr>
              <a:tr h="238907">
                <a:tc rowSpan="5">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Taller de ganadería</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Destilador</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1440</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extLst>
                  <a:ext uri="{0D108BD9-81ED-4DB2-BD59-A6C34878D82A}">
                    <a16:rowId xmlns="" xmlns:a16="http://schemas.microsoft.com/office/drawing/2014/main" val="10005"/>
                  </a:ext>
                </a:extLst>
              </a:tr>
              <a:tr h="23890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Extractor de grasa de 6 puestos</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1152</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$0,17 </a:t>
                      </a:r>
                    </a:p>
                  </a:txBody>
                  <a:tcPr marL="68580" marR="68580" marT="0" marB="0"/>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 $246.10</a:t>
                      </a:r>
                    </a:p>
                  </a:txBody>
                  <a:tcPr marL="68580" marR="68580" marT="0" marB="0"/>
                </a:tc>
                <a:extLst>
                  <a:ext uri="{0D108BD9-81ED-4DB2-BD59-A6C34878D82A}">
                    <a16:rowId xmlns="" xmlns:a16="http://schemas.microsoft.com/office/drawing/2014/main" val="10006"/>
                  </a:ext>
                </a:extLst>
              </a:tr>
              <a:tr h="23890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Descremadora de 125lb</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864</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$0,17 </a:t>
                      </a:r>
                    </a:p>
                  </a:txBody>
                  <a:tcPr marL="68580" marR="68580" marT="0" marB="0"/>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 $196.88 </a:t>
                      </a:r>
                    </a:p>
                  </a:txBody>
                  <a:tcPr marL="68580" marR="68580" marT="0" marB="0"/>
                </a:tc>
                <a:extLst>
                  <a:ext uri="{0D108BD9-81ED-4DB2-BD59-A6C34878D82A}">
                    <a16:rowId xmlns="" xmlns:a16="http://schemas.microsoft.com/office/drawing/2014/main" val="10007"/>
                  </a:ext>
                </a:extLst>
              </a:tr>
              <a:tr h="51028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Destilador de agua con tanque de almacenamiento</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1056</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$0,15 </a:t>
                      </a:r>
                    </a:p>
                  </a:txBody>
                  <a:tcPr marL="68580" marR="68580" marT="0" marB="0"/>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 $125.28 </a:t>
                      </a:r>
                    </a:p>
                  </a:txBody>
                  <a:tcPr marL="68580" marR="68580" marT="0" marB="0"/>
                </a:tc>
                <a:extLst>
                  <a:ext uri="{0D108BD9-81ED-4DB2-BD59-A6C34878D82A}">
                    <a16:rowId xmlns="" xmlns:a16="http://schemas.microsoft.com/office/drawing/2014/main" val="10008"/>
                  </a:ext>
                </a:extLst>
              </a:tr>
              <a:tr h="23890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mj-lt"/>
                          <a:cs typeface="Times New Roman" panose="02020603050405020304" pitchFamily="18" charset="0"/>
                        </a:rPr>
                        <a:t>Suma</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marL="0" indent="0" algn="ctr">
                        <a:lnSpc>
                          <a:spcPct val="100000"/>
                        </a:lnSpc>
                        <a:spcBef>
                          <a:spcPts val="600"/>
                        </a:spcBef>
                        <a:spcAft>
                          <a:spcPts val="0"/>
                        </a:spcAft>
                        <a:buFont typeface="Arial" panose="020B0604020202020204" pitchFamily="34" charset="0"/>
                        <a:buNone/>
                      </a:pPr>
                      <a:r>
                        <a:rPr lang="es-EC" sz="1400" b="1" dirty="0">
                          <a:effectLst/>
                          <a:latin typeface="+mj-lt"/>
                          <a:cs typeface="Times New Roman" panose="02020603050405020304" pitchFamily="18" charset="0"/>
                        </a:rPr>
                        <a:t> </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$0,17</a:t>
                      </a:r>
                    </a:p>
                  </a:txBody>
                  <a:tcPr marL="68580" marR="68580" marT="0" marB="0"/>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 $180.47 </a:t>
                      </a:r>
                    </a:p>
                  </a:txBody>
                  <a:tcPr marL="68580" marR="68580" marT="0" marB="0"/>
                </a:tc>
                <a:extLst>
                  <a:ext uri="{0D108BD9-81ED-4DB2-BD59-A6C34878D82A}">
                    <a16:rowId xmlns="" xmlns:a16="http://schemas.microsoft.com/office/drawing/2014/main" val="10009"/>
                  </a:ext>
                </a:extLst>
              </a:tr>
              <a:tr h="238907">
                <a:tc rowSpan="2">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Taller de especies menores</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ctr"/>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No hay equipos &gt; a 1000W</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0</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00000"/>
                        </a:lnSpc>
                        <a:spcBef>
                          <a:spcPts val="600"/>
                        </a:spcBef>
                        <a:spcAft>
                          <a:spcPts val="0"/>
                        </a:spcAft>
                      </a:pPr>
                      <a:r>
                        <a:rPr lang="es-EC" sz="1200" b="0">
                          <a:solidFill>
                            <a:srgbClr val="000000"/>
                          </a:solidFill>
                          <a:effectLst/>
                          <a:latin typeface="+mj-lt"/>
                          <a:ea typeface="Calibri" panose="020F0502020204030204" pitchFamily="34" charset="0"/>
                          <a:cs typeface="Times New Roman" panose="02020603050405020304" pitchFamily="18" charset="0"/>
                        </a:rPr>
                        <a:t> $748.72 </a:t>
                      </a:r>
                    </a:p>
                  </a:txBody>
                  <a:tcPr marL="68580" marR="68580" marT="0" marB="0"/>
                </a:tc>
                <a:extLst>
                  <a:ext uri="{0D108BD9-81ED-4DB2-BD59-A6C34878D82A}">
                    <a16:rowId xmlns="" xmlns:a16="http://schemas.microsoft.com/office/drawing/2014/main" val="10010"/>
                  </a:ext>
                </a:extLst>
              </a:tr>
              <a:tr h="23890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Suma</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marL="0" indent="0">
                        <a:lnSpc>
                          <a:spcPct val="100000"/>
                        </a:lnSpc>
                        <a:buFont typeface="Arial" panose="020B0604020202020204" pitchFamily="34" charset="0"/>
                        <a:buNone/>
                      </a:pPr>
                      <a:endParaRPr lang="es-EC" sz="1400">
                        <a:solidFill>
                          <a:srgbClr val="000000"/>
                        </a:solidFill>
                        <a:effectLst/>
                        <a:latin typeface="+mj-lt"/>
                        <a:cs typeface="Times New Roman" panose="02020603050405020304" pitchFamily="18" charset="0"/>
                      </a:endParaRPr>
                    </a:p>
                  </a:txBody>
                  <a:tcPr marL="17882" marR="17882" marT="0" marB="0" anchor="b"/>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$0,09 </a:t>
                      </a:r>
                    </a:p>
                  </a:txBody>
                  <a:tcPr marL="68580" marR="68580" marT="0" marB="0"/>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 $0   </a:t>
                      </a:r>
                    </a:p>
                  </a:txBody>
                  <a:tcPr marL="68580" marR="68580" marT="0" marB="0"/>
                </a:tc>
                <a:extLst>
                  <a:ext uri="{0D108BD9-81ED-4DB2-BD59-A6C34878D82A}">
                    <a16:rowId xmlns="" xmlns:a16="http://schemas.microsoft.com/office/drawing/2014/main" val="10011"/>
                  </a:ext>
                </a:extLst>
              </a:tr>
              <a:tr h="238907">
                <a:tc rowSpan="2">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Taller de acuicultura</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ctr"/>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No hay equipos &gt; a 1000W</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0,00</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 $0   </a:t>
                      </a:r>
                    </a:p>
                  </a:txBody>
                  <a:tcPr marL="68580" marR="68580" marT="0" marB="0"/>
                </a:tc>
                <a:extLst>
                  <a:ext uri="{0D108BD9-81ED-4DB2-BD59-A6C34878D82A}">
                    <a16:rowId xmlns="" xmlns:a16="http://schemas.microsoft.com/office/drawing/2014/main" val="10012"/>
                  </a:ext>
                </a:extLst>
              </a:tr>
              <a:tr h="23890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mj-lt"/>
                          <a:cs typeface="Times New Roman" panose="02020603050405020304" pitchFamily="18" charset="0"/>
                        </a:rPr>
                        <a:t>Suma</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marL="0" indent="0">
                        <a:lnSpc>
                          <a:spcPct val="100000"/>
                        </a:lnSpc>
                        <a:buFont typeface="Arial" panose="020B0604020202020204" pitchFamily="34" charset="0"/>
                        <a:buNone/>
                      </a:pPr>
                      <a:endParaRPr lang="es-EC" sz="1400" b="1">
                        <a:solidFill>
                          <a:srgbClr val="000000"/>
                        </a:solidFill>
                        <a:effectLst/>
                        <a:latin typeface="+mj-lt"/>
                        <a:cs typeface="Times New Roman" panose="02020603050405020304" pitchFamily="18" charset="0"/>
                      </a:endParaRPr>
                    </a:p>
                  </a:txBody>
                  <a:tcPr marL="17882" marR="17882" marT="0" marB="0" anchor="b"/>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 $0,09 </a:t>
                      </a:r>
                    </a:p>
                  </a:txBody>
                  <a:tcPr marL="68580" marR="68580" marT="0" marB="0"/>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 $0   </a:t>
                      </a:r>
                    </a:p>
                  </a:txBody>
                  <a:tcPr marL="68580" marR="68580" marT="0" marB="0"/>
                </a:tc>
                <a:extLst>
                  <a:ext uri="{0D108BD9-81ED-4DB2-BD59-A6C34878D82A}">
                    <a16:rowId xmlns="" xmlns:a16="http://schemas.microsoft.com/office/drawing/2014/main" val="10013"/>
                  </a:ext>
                </a:extLst>
              </a:tr>
              <a:tr h="238907">
                <a:tc rowSpan="4">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 Comercialización</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Cuarto frio</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1742,4</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 $0   </a:t>
                      </a:r>
                    </a:p>
                  </a:txBody>
                  <a:tcPr marL="68580" marR="68580" marT="0" marB="0"/>
                </a:tc>
                <a:extLst>
                  <a:ext uri="{0D108BD9-81ED-4DB2-BD59-A6C34878D82A}">
                    <a16:rowId xmlns="" xmlns:a16="http://schemas.microsoft.com/office/drawing/2014/main" val="10014"/>
                  </a:ext>
                </a:extLst>
              </a:tr>
              <a:tr h="23890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Cuarto de congelación</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432</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 $0,28 </a:t>
                      </a:r>
                    </a:p>
                  </a:txBody>
                  <a:tcPr marL="68580" marR="68580" marT="0" marB="0"/>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$479.51</a:t>
                      </a:r>
                    </a:p>
                  </a:txBody>
                  <a:tcPr marL="68580" marR="68580" marT="0" marB="0"/>
                </a:tc>
                <a:extLst>
                  <a:ext uri="{0D108BD9-81ED-4DB2-BD59-A6C34878D82A}">
                    <a16:rowId xmlns="" xmlns:a16="http://schemas.microsoft.com/office/drawing/2014/main" val="10015"/>
                  </a:ext>
                </a:extLst>
              </a:tr>
              <a:tr h="23890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Enfriadores</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52</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indent="450215" algn="r">
                        <a:lnSpc>
                          <a:spcPct val="100000"/>
                        </a:lnSpc>
                        <a:spcBef>
                          <a:spcPts val="600"/>
                        </a:spcBef>
                        <a:spcAft>
                          <a:spcPts val="0"/>
                        </a:spcAft>
                      </a:pPr>
                      <a:r>
                        <a:rPr lang="es-EC" sz="1200" b="0">
                          <a:solidFill>
                            <a:srgbClr val="000000"/>
                          </a:solidFill>
                          <a:effectLst/>
                          <a:latin typeface="+mj-lt"/>
                          <a:ea typeface="Calibri" panose="020F0502020204030204" pitchFamily="34" charset="0"/>
                          <a:cs typeface="Times New Roman" panose="02020603050405020304" pitchFamily="18" charset="0"/>
                        </a:rPr>
                        <a:t>$0,11 </a:t>
                      </a:r>
                    </a:p>
                  </a:txBody>
                  <a:tcPr marL="68580" marR="68580" marT="0" marB="0" anchor="b"/>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$45.36 </a:t>
                      </a:r>
                    </a:p>
                  </a:txBody>
                  <a:tcPr marL="68580" marR="68580" marT="0" marB="0" anchor="b"/>
                </a:tc>
                <a:extLst>
                  <a:ext uri="{0D108BD9-81ED-4DB2-BD59-A6C34878D82A}">
                    <a16:rowId xmlns="" xmlns:a16="http://schemas.microsoft.com/office/drawing/2014/main" val="10016"/>
                  </a:ext>
                </a:extLst>
              </a:tr>
              <a:tr h="23890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mj-lt"/>
                          <a:cs typeface="Times New Roman" panose="02020603050405020304" pitchFamily="18" charset="0"/>
                        </a:rPr>
                        <a:t>Suma</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marL="0" indent="0" algn="ctr">
                        <a:lnSpc>
                          <a:spcPct val="100000"/>
                        </a:lnSpc>
                        <a:spcBef>
                          <a:spcPts val="600"/>
                        </a:spcBef>
                        <a:spcAft>
                          <a:spcPts val="0"/>
                        </a:spcAft>
                        <a:buFont typeface="Arial" panose="020B0604020202020204" pitchFamily="34" charset="0"/>
                        <a:buNone/>
                      </a:pPr>
                      <a:r>
                        <a:rPr lang="es-EC" sz="1400" b="1" dirty="0">
                          <a:effectLst/>
                          <a:latin typeface="+mj-lt"/>
                          <a:cs typeface="Times New Roman" panose="02020603050405020304" pitchFamily="18" charset="0"/>
                        </a:rPr>
                        <a:t> </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indent="450215" algn="r">
                        <a:lnSpc>
                          <a:spcPct val="100000"/>
                        </a:lnSpc>
                        <a:spcBef>
                          <a:spcPts val="600"/>
                        </a:spcBef>
                        <a:spcAft>
                          <a:spcPts val="0"/>
                        </a:spcAft>
                      </a:pPr>
                      <a:r>
                        <a:rPr lang="es-EC" sz="1200" b="0">
                          <a:solidFill>
                            <a:srgbClr val="000000"/>
                          </a:solidFill>
                          <a:effectLst/>
                          <a:latin typeface="+mj-lt"/>
                          <a:ea typeface="Calibri" panose="020F0502020204030204" pitchFamily="34" charset="0"/>
                          <a:cs typeface="Times New Roman" panose="02020603050405020304" pitchFamily="18" charset="0"/>
                        </a:rPr>
                        <a:t>$0,09 </a:t>
                      </a:r>
                    </a:p>
                  </a:txBody>
                  <a:tcPr marL="68580" marR="68580" marT="0" marB="0"/>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 $4,84 </a:t>
                      </a:r>
                    </a:p>
                  </a:txBody>
                  <a:tcPr marL="68580" marR="68580" marT="0" marB="0"/>
                </a:tc>
                <a:extLst>
                  <a:ext uri="{0D108BD9-81ED-4DB2-BD59-A6C34878D82A}">
                    <a16:rowId xmlns="" xmlns:a16="http://schemas.microsoft.com/office/drawing/2014/main" val="10017"/>
                  </a:ext>
                </a:extLst>
              </a:tr>
              <a:tr h="238907">
                <a:tc>
                  <a:txBody>
                    <a:bodyPr/>
                    <a:lstStyle/>
                    <a:p>
                      <a:pPr marL="0" indent="0" algn="l">
                        <a:lnSpc>
                          <a:spcPct val="100000"/>
                        </a:lnSpc>
                        <a:buFont typeface="Arial" panose="020B0604020202020204" pitchFamily="34" charset="0"/>
                        <a:buNone/>
                      </a:pPr>
                      <a:endParaRPr lang="es-EC" sz="1400" dirty="0">
                        <a:solidFill>
                          <a:srgbClr val="000000"/>
                        </a:solidFill>
                        <a:effectLst/>
                        <a:latin typeface="+mj-lt"/>
                        <a:cs typeface="Times New Roman" panose="02020603050405020304" pitchFamily="18" charset="0"/>
                      </a:endParaRPr>
                    </a:p>
                  </a:txBody>
                  <a:tcPr marL="17882" marR="17882" marT="0" marB="0"/>
                </a:tc>
                <a:tc>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mj-lt"/>
                          <a:cs typeface="Times New Roman" panose="02020603050405020304" pitchFamily="18" charset="0"/>
                        </a:rPr>
                        <a:t>Total mes</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17882" marR="17882" marT="0" marB="0" anchor="b"/>
                </a:tc>
                <a:tc>
                  <a:txBody>
                    <a:bodyPr/>
                    <a:lstStyle/>
                    <a:p>
                      <a:pPr marL="0" indent="0">
                        <a:lnSpc>
                          <a:spcPct val="100000"/>
                        </a:lnSpc>
                        <a:buFont typeface="Arial" panose="020B0604020202020204" pitchFamily="34" charset="0"/>
                        <a:buNone/>
                      </a:pPr>
                      <a:endParaRPr lang="es-EC" sz="1400" b="1">
                        <a:solidFill>
                          <a:srgbClr val="000000"/>
                        </a:solidFill>
                        <a:effectLst/>
                        <a:latin typeface="+mj-lt"/>
                        <a:cs typeface="Times New Roman" panose="02020603050405020304" pitchFamily="18" charset="0"/>
                      </a:endParaRPr>
                    </a:p>
                  </a:txBody>
                  <a:tcPr marL="17882" marR="17882" marT="0" marB="0"/>
                </a:tc>
                <a:tc>
                  <a:txBody>
                    <a:bodyPr/>
                    <a:lstStyle/>
                    <a:p>
                      <a:pPr indent="450215" algn="r">
                        <a:lnSpc>
                          <a:spcPct val="100000"/>
                        </a:lnSpc>
                        <a:spcBef>
                          <a:spcPts val="600"/>
                        </a:spcBef>
                        <a:spcAft>
                          <a:spcPts val="0"/>
                        </a:spcAft>
                      </a:pPr>
                      <a:r>
                        <a:rPr lang="es-EC" sz="1200" b="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indent="450215" algn="r">
                        <a:lnSpc>
                          <a:spcPct val="100000"/>
                        </a:lnSpc>
                        <a:spcBef>
                          <a:spcPts val="600"/>
                        </a:spcBef>
                        <a:spcAft>
                          <a:spcPts val="0"/>
                        </a:spcAft>
                      </a:pPr>
                      <a:r>
                        <a:rPr lang="es-EC" sz="1200" b="0" dirty="0">
                          <a:solidFill>
                            <a:srgbClr val="000000"/>
                          </a:solidFill>
                          <a:effectLst/>
                          <a:latin typeface="+mj-lt"/>
                          <a:ea typeface="Calibri" panose="020F0502020204030204" pitchFamily="34" charset="0"/>
                          <a:cs typeface="Times New Roman" panose="02020603050405020304" pitchFamily="18" charset="0"/>
                        </a:rPr>
                        <a:t> $529.70 </a:t>
                      </a:r>
                    </a:p>
                  </a:txBody>
                  <a:tcPr marL="68580" marR="68580" marT="0" marB="0"/>
                </a:tc>
                <a:extLst>
                  <a:ext uri="{0D108BD9-81ED-4DB2-BD59-A6C34878D82A}">
                    <a16:rowId xmlns="" xmlns:a16="http://schemas.microsoft.com/office/drawing/2014/main" val="10018"/>
                  </a:ext>
                </a:extLst>
              </a:tr>
            </a:tbl>
          </a:graphicData>
        </a:graphic>
      </p:graphicFrame>
    </p:spTree>
    <p:extLst>
      <p:ext uri="{BB962C8B-B14F-4D97-AF65-F5344CB8AC3E}">
        <p14:creationId xmlns:p14="http://schemas.microsoft.com/office/powerpoint/2010/main" val="3351717947"/>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06A6E36-4A8B-4F2C-BBC6-27E8DD0B69A9}"/>
              </a:ext>
            </a:extLst>
          </p:cNvPr>
          <p:cNvPicPr>
            <a:picLocks noChangeAspect="1"/>
          </p:cNvPicPr>
          <p:nvPr/>
        </p:nvPicPr>
        <p:blipFill>
          <a:blip r:embed="rId2"/>
          <a:stretch>
            <a:fillRect/>
          </a:stretch>
        </p:blipFill>
        <p:spPr>
          <a:xfrm>
            <a:off x="0" y="16042"/>
            <a:ext cx="12192000" cy="6857999"/>
          </a:xfrm>
          <a:prstGeom prst="rect">
            <a:avLst/>
          </a:prstGeom>
        </p:spPr>
      </p:pic>
      <p:sp>
        <p:nvSpPr>
          <p:cNvPr id="2" name="Rectángulo 1"/>
          <p:cNvSpPr/>
          <p:nvPr/>
        </p:nvSpPr>
        <p:spPr>
          <a:xfrm>
            <a:off x="1032290" y="344973"/>
            <a:ext cx="6952288" cy="456535"/>
          </a:xfrm>
          <a:prstGeom prst="rect">
            <a:avLst/>
          </a:prstGeom>
        </p:spPr>
        <p:txBody>
          <a:bodyPr wrap="none">
            <a:spAutoFit/>
          </a:bodyPr>
          <a:lstStyle/>
          <a:p>
            <a:pPr indent="449580" algn="just">
              <a:lnSpc>
                <a:spcPct val="150000"/>
              </a:lnSpc>
              <a:spcBef>
                <a:spcPts val="600"/>
              </a:spcBef>
              <a:spcAft>
                <a:spcPts val="800"/>
              </a:spcAft>
            </a:pPr>
            <a:r>
              <a:rPr lang="es-EC" b="1" dirty="0">
                <a:latin typeface="+mj-lt"/>
                <a:cs typeface="Times New Roman" panose="02020603050405020304" pitchFamily="18" charset="0"/>
              </a:rPr>
              <a:t>Costo promedio por consumo de agua potable del IASA II</a:t>
            </a:r>
            <a:endParaRPr lang="es-EC" dirty="0">
              <a:effectLst/>
              <a:latin typeface="+mj-lt"/>
              <a:ea typeface="Calibri" panose="020F0502020204030204" pitchFamily="34" charset="0"/>
              <a:cs typeface="Times New Roman" panose="02020603050405020304" pitchFamily="18" charset="0"/>
            </a:endParaRPr>
          </a:p>
        </p:txBody>
      </p:sp>
      <p:graphicFrame>
        <p:nvGraphicFramePr>
          <p:cNvPr id="3" name="Tabla 2"/>
          <p:cNvGraphicFramePr>
            <a:graphicFrameLocks noGrp="1"/>
          </p:cNvGraphicFramePr>
          <p:nvPr>
            <p:extLst/>
          </p:nvPr>
        </p:nvGraphicFramePr>
        <p:xfrm>
          <a:off x="912954" y="813729"/>
          <a:ext cx="10366092" cy="5471030"/>
        </p:xfrm>
        <a:graphic>
          <a:graphicData uri="http://schemas.openxmlformats.org/drawingml/2006/table">
            <a:tbl>
              <a:tblPr firstRow="1" firstCol="1" bandRow="1">
                <a:tableStyleId>{BC89EF96-8CEA-46FF-86C4-4CE0E7609802}</a:tableStyleId>
              </a:tblPr>
              <a:tblGrid>
                <a:gridCol w="1793126">
                  <a:extLst>
                    <a:ext uri="{9D8B030D-6E8A-4147-A177-3AD203B41FA5}">
                      <a16:colId xmlns="" xmlns:a16="http://schemas.microsoft.com/office/drawing/2014/main" val="20000"/>
                    </a:ext>
                  </a:extLst>
                </a:gridCol>
                <a:gridCol w="2286000">
                  <a:extLst>
                    <a:ext uri="{9D8B030D-6E8A-4147-A177-3AD203B41FA5}">
                      <a16:colId xmlns="" xmlns:a16="http://schemas.microsoft.com/office/drawing/2014/main" val="20001"/>
                    </a:ext>
                  </a:extLst>
                </a:gridCol>
                <a:gridCol w="778934">
                  <a:extLst>
                    <a:ext uri="{9D8B030D-6E8A-4147-A177-3AD203B41FA5}">
                      <a16:colId xmlns="" xmlns:a16="http://schemas.microsoft.com/office/drawing/2014/main" val="20002"/>
                    </a:ext>
                  </a:extLst>
                </a:gridCol>
                <a:gridCol w="1608666">
                  <a:extLst>
                    <a:ext uri="{9D8B030D-6E8A-4147-A177-3AD203B41FA5}">
                      <a16:colId xmlns="" xmlns:a16="http://schemas.microsoft.com/office/drawing/2014/main" val="20003"/>
                    </a:ext>
                  </a:extLst>
                </a:gridCol>
                <a:gridCol w="1628767">
                  <a:extLst>
                    <a:ext uri="{9D8B030D-6E8A-4147-A177-3AD203B41FA5}">
                      <a16:colId xmlns="" xmlns:a16="http://schemas.microsoft.com/office/drawing/2014/main" val="20004"/>
                    </a:ext>
                  </a:extLst>
                </a:gridCol>
                <a:gridCol w="2270599">
                  <a:extLst>
                    <a:ext uri="{9D8B030D-6E8A-4147-A177-3AD203B41FA5}">
                      <a16:colId xmlns="" xmlns:a16="http://schemas.microsoft.com/office/drawing/2014/main" val="20005"/>
                    </a:ext>
                  </a:extLst>
                </a:gridCol>
              </a:tblGrid>
              <a:tr h="226322">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Área</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gridSpan="2">
                  <a:txBody>
                    <a:bodyPr/>
                    <a:lstStyle/>
                    <a:p>
                      <a:pPr marL="0" indent="0" algn="ctr">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Cargos</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M3 agua mes</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Costo unitario m3</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Costo total consumo agua</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extLst>
                  <a:ext uri="{0D108BD9-81ED-4DB2-BD59-A6C34878D82A}">
                    <a16:rowId xmlns="" xmlns:a16="http://schemas.microsoft.com/office/drawing/2014/main" val="10000"/>
                  </a:ext>
                </a:extLst>
              </a:tr>
              <a:tr h="187311">
                <a:tc rowSpan="9">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Administrativa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gridSpan="2">
                  <a:txBody>
                    <a:bodyPr/>
                    <a:lstStyle/>
                    <a:p>
                      <a:pPr marL="0" indent="0" algn="l">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Director del IASA II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4,74</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$0,50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$2,37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01"/>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Jefe administrativo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4,74</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$0,50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$2,37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02"/>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Auxiliar de producción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4,74</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$0,50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$2,37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03"/>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Analista de contabilidad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4,74</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$0,50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$2,37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04"/>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Analista de presupuesto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4,74</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$0,50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$2,37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05"/>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Conductor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4,74</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$0,50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$2,37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06"/>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Electricista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4,74</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$0,50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$2,37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07"/>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Técnico de Archivo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4,74</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$1,50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$2,37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08"/>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 Suman </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b="1">
                          <a:effectLst/>
                          <a:latin typeface="+mj-lt"/>
                          <a:cs typeface="Times New Roman" panose="02020603050405020304" pitchFamily="18" charset="0"/>
                        </a:rPr>
                        <a:t> </a:t>
                      </a:r>
                      <a:endParaRPr lang="es-EC" sz="1000" b="1">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b="1">
                          <a:effectLst/>
                          <a:latin typeface="+mj-lt"/>
                          <a:cs typeface="Times New Roman" panose="02020603050405020304" pitchFamily="18" charset="0"/>
                        </a:rPr>
                        <a:t> </a:t>
                      </a:r>
                      <a:endParaRPr lang="es-EC" sz="1000" b="1">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 $16.62 </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09"/>
                  </a:ext>
                </a:extLst>
              </a:tr>
              <a:tr h="187311">
                <a:tc rowSpan="3">
                  <a:txBody>
                    <a:bodyPr/>
                    <a:lstStyle/>
                    <a:p>
                      <a:pPr marL="0" indent="0" algn="l">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a:t>
                      </a:r>
                    </a:p>
                    <a:p>
                      <a:pPr marL="0" indent="0" algn="l">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Taller de agricultura</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gridSpan="2">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Coordinador de producción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4,74</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$0,50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$2,37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10"/>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Trabajador Agrícola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4,74</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$0,50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$2,37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11"/>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Suman </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b="1">
                          <a:effectLst/>
                          <a:latin typeface="+mj-lt"/>
                          <a:cs typeface="Times New Roman" panose="02020603050405020304" pitchFamily="18" charset="0"/>
                        </a:rPr>
                        <a:t> </a:t>
                      </a:r>
                      <a:endParaRPr lang="es-EC" sz="1000" b="1">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 </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$4,75 </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12"/>
                  </a:ext>
                </a:extLst>
              </a:tr>
              <a:tr h="187311">
                <a:tc rowSpan="4">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Taller de ganadería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gridSpan="2">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Coordinador de producción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4,74</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$0,50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$2,37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13"/>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Trabajador agrícola</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4,74</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$0,50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$2,37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14"/>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Trabajador agrícola</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4,74</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$0,50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$2,37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15"/>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Suman </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b="1">
                          <a:effectLst/>
                          <a:latin typeface="+mj-lt"/>
                          <a:cs typeface="Times New Roman" panose="02020603050405020304" pitchFamily="18" charset="0"/>
                        </a:rPr>
                        <a:t> </a:t>
                      </a:r>
                      <a:endParaRPr lang="es-EC" sz="1000" b="1">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b="1">
                          <a:effectLst/>
                          <a:latin typeface="+mj-lt"/>
                          <a:cs typeface="Times New Roman" panose="02020603050405020304" pitchFamily="18" charset="0"/>
                        </a:rPr>
                        <a:t> </a:t>
                      </a:r>
                      <a:endParaRPr lang="es-EC" sz="1000" b="1">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 $7,12 </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16"/>
                  </a:ext>
                </a:extLst>
              </a:tr>
              <a:tr h="187311">
                <a:tc rowSpan="3">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Taller de especies menores</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gridSpan="2">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Coordinador de producción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4,74</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$0,50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$2,37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17"/>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Trabajador agrícola</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4,74</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$0,50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$2,37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18"/>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Suman</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b="1">
                          <a:effectLst/>
                          <a:latin typeface="+mj-lt"/>
                          <a:cs typeface="Times New Roman" panose="02020603050405020304" pitchFamily="18" charset="0"/>
                        </a:rPr>
                        <a:t> </a:t>
                      </a:r>
                      <a:endParaRPr lang="es-EC" sz="1000" b="1">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b="1">
                          <a:effectLst/>
                          <a:latin typeface="+mj-lt"/>
                          <a:cs typeface="Times New Roman" panose="02020603050405020304" pitchFamily="18" charset="0"/>
                        </a:rPr>
                        <a:t> </a:t>
                      </a:r>
                      <a:endParaRPr lang="es-EC" sz="1000" b="1">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 $4,75 </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19"/>
                  </a:ext>
                </a:extLst>
              </a:tr>
              <a:tr h="187311">
                <a:tc rowSpan="4">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Taller de acuicultura</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gridSpan="2">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Coordinador de producción</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4,74</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$0,50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$2,37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20"/>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Trabajador agrícola</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4,74</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$0,50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$2,37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21"/>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Trabajador agrícola (</a:t>
                      </a:r>
                      <a:r>
                        <a:rPr lang="es-EC" sz="1000" dirty="0" err="1">
                          <a:effectLst/>
                          <a:latin typeface="+mj-lt"/>
                          <a:cs typeface="Times New Roman" panose="02020603050405020304" pitchFamily="18" charset="0"/>
                        </a:rPr>
                        <a:t>faenamiento</a:t>
                      </a:r>
                      <a:r>
                        <a:rPr lang="es-EC" sz="1000" dirty="0">
                          <a:effectLst/>
                          <a:latin typeface="+mj-lt"/>
                          <a:cs typeface="Times New Roman" panose="02020603050405020304" pitchFamily="18" charset="0"/>
                        </a:rPr>
                        <a:t>)</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4,74</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$0,50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$2,37</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22"/>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Suman </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 </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 </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 $7,12 </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23"/>
                  </a:ext>
                </a:extLst>
              </a:tr>
              <a:tr h="187311">
                <a:tc rowSpan="4">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Comercialización</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gridSpan="2">
                  <a:txBody>
                    <a:bodyPr/>
                    <a:lstStyle/>
                    <a:p>
                      <a:pPr marL="0" indent="0" algn="l">
                        <a:lnSpc>
                          <a:spcPct val="10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Guardalmacén</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4,74</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$0,50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$2,37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24"/>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Coordinador de producción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4,74</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$0,50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$2,37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25"/>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Guardalmacén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4,74</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$0,50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$2,37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26"/>
                  </a:ext>
                </a:extLst>
              </a:tr>
              <a:tr h="187311">
                <a:tc vMerge="1">
                  <a:txBody>
                    <a:bodyPr/>
                    <a:lstStyle/>
                    <a:p>
                      <a:endParaRPr lang="es-EC"/>
                    </a:p>
                  </a:txBody>
                  <a:tcPr/>
                </a:tc>
                <a:tc gridSpan="2">
                  <a:txBody>
                    <a:bodyPr/>
                    <a:lstStyle/>
                    <a:p>
                      <a:pPr marL="0" indent="0" algn="l">
                        <a:lnSpc>
                          <a:spcPct val="10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Suman </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000" b="1">
                          <a:effectLst/>
                          <a:latin typeface="+mj-lt"/>
                          <a:cs typeface="Times New Roman" panose="02020603050405020304" pitchFamily="18" charset="0"/>
                        </a:rPr>
                        <a:t> </a:t>
                      </a:r>
                      <a:endParaRPr lang="es-EC" sz="1000" b="1">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 </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 $7,12</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27"/>
                  </a:ext>
                </a:extLst>
              </a:tr>
              <a:tr h="187311">
                <a:tc>
                  <a:txBody>
                    <a:bodyPr/>
                    <a:lstStyle/>
                    <a:p>
                      <a:pPr marL="0" indent="0">
                        <a:lnSpc>
                          <a:spcPct val="100000"/>
                        </a:lnSpc>
                        <a:buFont typeface="Arial" panose="020B0604020202020204" pitchFamily="34" charset="0"/>
                        <a:buNone/>
                      </a:pPr>
                      <a:endParaRPr lang="es-EC" sz="1000" dirty="0">
                        <a:solidFill>
                          <a:srgbClr val="000000"/>
                        </a:solidFill>
                        <a:effectLst/>
                        <a:latin typeface="+mj-lt"/>
                        <a:cs typeface="Times New Roman" panose="02020603050405020304" pitchFamily="18" charset="0"/>
                      </a:endParaRPr>
                    </a:p>
                  </a:txBody>
                  <a:tcPr marL="8892" marR="8892" marT="0" marB="0"/>
                </a:tc>
                <a:tc>
                  <a:txBody>
                    <a:bodyPr/>
                    <a:lstStyle/>
                    <a:p>
                      <a:pPr marL="0" indent="0" algn="just">
                        <a:lnSpc>
                          <a:spcPct val="10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Total mes</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tc>
                  <a:txBody>
                    <a:bodyPr/>
                    <a:lstStyle/>
                    <a:p>
                      <a:pPr marL="0" indent="0" algn="r">
                        <a:lnSpc>
                          <a:spcPct val="100000"/>
                        </a:lnSpc>
                        <a:spcBef>
                          <a:spcPts val="600"/>
                        </a:spcBef>
                        <a:spcAft>
                          <a:spcPts val="0"/>
                        </a:spcAft>
                        <a:buFont typeface="Arial" panose="020B0604020202020204" pitchFamily="34" charset="0"/>
                        <a:buNone/>
                      </a:pP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a:txBody>
                    <a:bodyPr/>
                    <a:lstStyle/>
                    <a:p>
                      <a:pPr marL="0" indent="0" algn="r">
                        <a:lnSpc>
                          <a:spcPct val="100000"/>
                        </a:lnSpc>
                        <a:spcBef>
                          <a:spcPts val="600"/>
                        </a:spcBef>
                        <a:spcAft>
                          <a:spcPts val="0"/>
                        </a:spcAft>
                        <a:buFont typeface="Arial" panose="020B0604020202020204" pitchFamily="34" charset="0"/>
                        <a:buNone/>
                      </a:pPr>
                      <a:r>
                        <a:rPr lang="es-EC" sz="1000" b="1">
                          <a:effectLst/>
                          <a:latin typeface="+mj-lt"/>
                          <a:cs typeface="Times New Roman" panose="02020603050405020304" pitchFamily="18" charset="0"/>
                        </a:rPr>
                        <a:t> </a:t>
                      </a:r>
                      <a:endParaRPr lang="es-EC" sz="1000" b="1">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a:txBody>
                    <a:bodyPr/>
                    <a:lstStyle/>
                    <a:p>
                      <a:pPr marL="0" indent="0" algn="r">
                        <a:lnSpc>
                          <a:spcPct val="10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 </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tc>
                <a:tc>
                  <a:txBody>
                    <a:bodyPr/>
                    <a:lstStyle/>
                    <a:p>
                      <a:pPr marL="0" indent="0" algn="r">
                        <a:lnSpc>
                          <a:spcPct val="10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$47,49 </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8892" marR="8892" marT="0" marB="0" anchor="b"/>
                </a:tc>
                <a:extLst>
                  <a:ext uri="{0D108BD9-81ED-4DB2-BD59-A6C34878D82A}">
                    <a16:rowId xmlns="" xmlns:a16="http://schemas.microsoft.com/office/drawing/2014/main" val="10028"/>
                  </a:ext>
                </a:extLst>
              </a:tr>
            </a:tbl>
          </a:graphicData>
        </a:graphic>
      </p:graphicFrame>
    </p:spTree>
    <p:extLst>
      <p:ext uri="{BB962C8B-B14F-4D97-AF65-F5344CB8AC3E}">
        <p14:creationId xmlns:p14="http://schemas.microsoft.com/office/powerpoint/2010/main" val="506127579"/>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1AD149A4-F335-49FE-845B-97B96339FFF1}"/>
              </a:ext>
            </a:extLst>
          </p:cNvPr>
          <p:cNvPicPr>
            <a:picLocks noChangeAspect="1"/>
          </p:cNvPicPr>
          <p:nvPr/>
        </p:nvPicPr>
        <p:blipFill>
          <a:blip r:embed="rId2"/>
          <a:stretch>
            <a:fillRect/>
          </a:stretch>
        </p:blipFill>
        <p:spPr>
          <a:xfrm>
            <a:off x="0" y="16042"/>
            <a:ext cx="12192000" cy="6857999"/>
          </a:xfrm>
          <a:prstGeom prst="rect">
            <a:avLst/>
          </a:prstGeom>
        </p:spPr>
      </p:pic>
      <p:sp>
        <p:nvSpPr>
          <p:cNvPr id="2" name="Rectángulo 1"/>
          <p:cNvSpPr/>
          <p:nvPr/>
        </p:nvSpPr>
        <p:spPr>
          <a:xfrm>
            <a:off x="1049866" y="1271028"/>
            <a:ext cx="4684552" cy="400110"/>
          </a:xfrm>
          <a:prstGeom prst="rect">
            <a:avLst/>
          </a:prstGeom>
        </p:spPr>
        <p:txBody>
          <a:bodyPr wrap="none">
            <a:spAutoFit/>
          </a:bodyPr>
          <a:lstStyle/>
          <a:p>
            <a:r>
              <a:rPr lang="es-EC" sz="2000" dirty="0">
                <a:latin typeface="+mj-lt"/>
                <a:cs typeface="Times New Roman" panose="02020603050405020304" pitchFamily="18" charset="0"/>
              </a:rPr>
              <a:t>Costo promedio por teléfono del IASA II</a:t>
            </a:r>
          </a:p>
        </p:txBody>
      </p:sp>
      <p:graphicFrame>
        <p:nvGraphicFramePr>
          <p:cNvPr id="3" name="Tabla 2"/>
          <p:cNvGraphicFramePr>
            <a:graphicFrameLocks noGrp="1"/>
          </p:cNvGraphicFramePr>
          <p:nvPr>
            <p:extLst/>
          </p:nvPr>
        </p:nvGraphicFramePr>
        <p:xfrm>
          <a:off x="1049866" y="1798151"/>
          <a:ext cx="10073232" cy="3920882"/>
        </p:xfrm>
        <a:graphic>
          <a:graphicData uri="http://schemas.openxmlformats.org/drawingml/2006/table">
            <a:tbl>
              <a:tblPr firstRow="1" firstCol="1" bandRow="1">
                <a:tableStyleId>{BC89EF96-8CEA-46FF-86C4-4CE0E7609802}</a:tableStyleId>
              </a:tblPr>
              <a:tblGrid>
                <a:gridCol w="3520772">
                  <a:extLst>
                    <a:ext uri="{9D8B030D-6E8A-4147-A177-3AD203B41FA5}">
                      <a16:colId xmlns="" xmlns:a16="http://schemas.microsoft.com/office/drawing/2014/main" val="20000"/>
                    </a:ext>
                  </a:extLst>
                </a:gridCol>
                <a:gridCol w="1480836">
                  <a:extLst>
                    <a:ext uri="{9D8B030D-6E8A-4147-A177-3AD203B41FA5}">
                      <a16:colId xmlns="" xmlns:a16="http://schemas.microsoft.com/office/drawing/2014/main" val="20001"/>
                    </a:ext>
                  </a:extLst>
                </a:gridCol>
                <a:gridCol w="1333482">
                  <a:extLst>
                    <a:ext uri="{9D8B030D-6E8A-4147-A177-3AD203B41FA5}">
                      <a16:colId xmlns="" xmlns:a16="http://schemas.microsoft.com/office/drawing/2014/main" val="20002"/>
                    </a:ext>
                  </a:extLst>
                </a:gridCol>
                <a:gridCol w="1367969">
                  <a:extLst>
                    <a:ext uri="{9D8B030D-6E8A-4147-A177-3AD203B41FA5}">
                      <a16:colId xmlns="" xmlns:a16="http://schemas.microsoft.com/office/drawing/2014/main" val="20003"/>
                    </a:ext>
                  </a:extLst>
                </a:gridCol>
                <a:gridCol w="1037735">
                  <a:extLst>
                    <a:ext uri="{9D8B030D-6E8A-4147-A177-3AD203B41FA5}">
                      <a16:colId xmlns="" xmlns:a16="http://schemas.microsoft.com/office/drawing/2014/main" val="20004"/>
                    </a:ext>
                  </a:extLst>
                </a:gridCol>
                <a:gridCol w="1332438">
                  <a:extLst>
                    <a:ext uri="{9D8B030D-6E8A-4147-A177-3AD203B41FA5}">
                      <a16:colId xmlns="" xmlns:a16="http://schemas.microsoft.com/office/drawing/2014/main" val="20005"/>
                    </a:ext>
                  </a:extLst>
                </a:gridCol>
              </a:tblGrid>
              <a:tr h="803324">
                <a:tc gridSpan="2">
                  <a:txBody>
                    <a:bodyPr/>
                    <a:lstStyle/>
                    <a:p>
                      <a:pPr marL="0" indent="0" algn="ctr">
                        <a:lnSpc>
                          <a:spcPct val="100000"/>
                        </a:lnSpc>
                        <a:spcBef>
                          <a:spcPts val="600"/>
                        </a:spcBef>
                        <a:spcAft>
                          <a:spcPts val="0"/>
                        </a:spcAft>
                        <a:buFont typeface="Arial" panose="020B0604020202020204" pitchFamily="34" charset="0"/>
                        <a:buNone/>
                      </a:pPr>
                      <a:r>
                        <a:rPr lang="es-EC" sz="1600" dirty="0">
                          <a:effectLst/>
                          <a:latin typeface="+mj-lt"/>
                          <a:cs typeface="Times New Roman" panose="02020603050405020304" pitchFamily="18" charset="0"/>
                        </a:rPr>
                        <a:t>Áreas</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N. extensiones</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Costo mensual por extensiones</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N. líneas directas</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Costo mensual por áreas</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extLst>
                  <a:ext uri="{0D108BD9-81ED-4DB2-BD59-A6C34878D82A}">
                    <a16:rowId xmlns="" xmlns:a16="http://schemas.microsoft.com/office/drawing/2014/main" val="10000"/>
                  </a:ext>
                </a:extLst>
              </a:tr>
              <a:tr h="401662">
                <a:tc>
                  <a:txBody>
                    <a:bodyPr/>
                    <a:lstStyle/>
                    <a:p>
                      <a:pPr marL="0" indent="0" algn="l">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Valor de la planilla central telefónica del IASA II (mes) </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        $ 70.03</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nSpc>
                          <a:spcPct val="100000"/>
                        </a:lnSpc>
                        <a:buFont typeface="Arial" panose="020B0604020202020204" pitchFamily="34" charset="0"/>
                        <a:buNone/>
                      </a:pPr>
                      <a:endParaRPr lang="es-EC" sz="1600">
                        <a:solidFill>
                          <a:srgbClr val="000000"/>
                        </a:solidFill>
                        <a:effectLst/>
                        <a:latin typeface="+mj-lt"/>
                        <a:cs typeface="Times New Roman" panose="02020603050405020304" pitchFamily="18" charset="0"/>
                      </a:endParaRPr>
                    </a:p>
                  </a:txBody>
                  <a:tcPr marL="60249" marR="60249" marT="0" marB="0"/>
                </a:tc>
                <a:tc>
                  <a:txBody>
                    <a:bodyPr/>
                    <a:lstStyle/>
                    <a:p>
                      <a:pPr marL="0" indent="0">
                        <a:lnSpc>
                          <a:spcPct val="100000"/>
                        </a:lnSpc>
                        <a:buFont typeface="Arial" panose="020B0604020202020204" pitchFamily="34" charset="0"/>
                        <a:buNone/>
                      </a:pPr>
                      <a:endParaRPr lang="es-EC" sz="1600">
                        <a:solidFill>
                          <a:srgbClr val="000000"/>
                        </a:solidFill>
                        <a:effectLst/>
                        <a:latin typeface="+mj-lt"/>
                        <a:cs typeface="Times New Roman" panose="02020603050405020304" pitchFamily="18" charset="0"/>
                      </a:endParaRPr>
                    </a:p>
                  </a:txBody>
                  <a:tcPr marL="60249" marR="60249" marT="0" marB="0"/>
                </a:tc>
                <a:tc>
                  <a:txBody>
                    <a:bodyPr/>
                    <a:lstStyle/>
                    <a:p>
                      <a:pPr marL="0" indent="0">
                        <a:lnSpc>
                          <a:spcPct val="100000"/>
                        </a:lnSpc>
                        <a:buFont typeface="Arial" panose="020B0604020202020204" pitchFamily="34" charset="0"/>
                        <a:buNone/>
                      </a:pPr>
                      <a:endParaRPr lang="es-EC" sz="1600">
                        <a:solidFill>
                          <a:srgbClr val="000000"/>
                        </a:solidFill>
                        <a:effectLst/>
                        <a:latin typeface="+mj-lt"/>
                        <a:cs typeface="Times New Roman" panose="02020603050405020304" pitchFamily="18" charset="0"/>
                      </a:endParaRPr>
                    </a:p>
                  </a:txBody>
                  <a:tcPr marL="60249" marR="60249" marT="0" marB="0"/>
                </a:tc>
                <a:tc>
                  <a:txBody>
                    <a:bodyPr/>
                    <a:lstStyle/>
                    <a:p>
                      <a:pPr marL="0" indent="0">
                        <a:lnSpc>
                          <a:spcPct val="100000"/>
                        </a:lnSpc>
                        <a:buFont typeface="Arial" panose="020B0604020202020204" pitchFamily="34" charset="0"/>
                        <a:buNone/>
                      </a:pPr>
                      <a:endParaRPr lang="es-EC" sz="1600">
                        <a:solidFill>
                          <a:srgbClr val="000000"/>
                        </a:solidFill>
                        <a:effectLst/>
                        <a:latin typeface="+mj-lt"/>
                        <a:cs typeface="Times New Roman" panose="02020603050405020304" pitchFamily="18" charset="0"/>
                      </a:endParaRPr>
                    </a:p>
                  </a:txBody>
                  <a:tcPr marL="60249" marR="60249" marT="0" marB="0"/>
                </a:tc>
                <a:extLst>
                  <a:ext uri="{0D108BD9-81ED-4DB2-BD59-A6C34878D82A}">
                    <a16:rowId xmlns="" xmlns:a16="http://schemas.microsoft.com/office/drawing/2014/main" val="10001"/>
                  </a:ext>
                </a:extLst>
              </a:tr>
              <a:tr h="401662">
                <a:tc>
                  <a:txBody>
                    <a:bodyPr/>
                    <a:lstStyle/>
                    <a:p>
                      <a:pPr marL="0" indent="0" algn="l">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Terminales telefónicas del IASA II</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                    10 </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nSpc>
                          <a:spcPct val="100000"/>
                        </a:lnSpc>
                        <a:buFont typeface="Arial" panose="020B0604020202020204" pitchFamily="34" charset="0"/>
                        <a:buNone/>
                      </a:pPr>
                      <a:endParaRPr lang="es-EC" sz="1600">
                        <a:solidFill>
                          <a:srgbClr val="000000"/>
                        </a:solidFill>
                        <a:effectLst/>
                        <a:latin typeface="+mj-lt"/>
                        <a:cs typeface="Times New Roman" panose="02020603050405020304" pitchFamily="18" charset="0"/>
                      </a:endParaRPr>
                    </a:p>
                  </a:txBody>
                  <a:tcPr marL="60249" marR="60249" marT="0" marB="0"/>
                </a:tc>
                <a:tc>
                  <a:txBody>
                    <a:bodyPr/>
                    <a:lstStyle/>
                    <a:p>
                      <a:pPr marL="0" indent="0">
                        <a:lnSpc>
                          <a:spcPct val="100000"/>
                        </a:lnSpc>
                        <a:buFont typeface="Arial" panose="020B0604020202020204" pitchFamily="34" charset="0"/>
                        <a:buNone/>
                      </a:pPr>
                      <a:endParaRPr lang="es-EC" sz="1600">
                        <a:solidFill>
                          <a:srgbClr val="000000"/>
                        </a:solidFill>
                        <a:effectLst/>
                        <a:latin typeface="+mj-lt"/>
                        <a:cs typeface="Times New Roman" panose="02020603050405020304" pitchFamily="18" charset="0"/>
                      </a:endParaRPr>
                    </a:p>
                  </a:txBody>
                  <a:tcPr marL="60249" marR="60249" marT="0" marB="0"/>
                </a:tc>
                <a:tc>
                  <a:txBody>
                    <a:bodyPr/>
                    <a:lstStyle/>
                    <a:p>
                      <a:pPr marL="0" indent="0">
                        <a:lnSpc>
                          <a:spcPct val="100000"/>
                        </a:lnSpc>
                        <a:buFont typeface="Arial" panose="020B0604020202020204" pitchFamily="34" charset="0"/>
                        <a:buNone/>
                      </a:pPr>
                      <a:endParaRPr lang="es-EC" sz="1600">
                        <a:solidFill>
                          <a:srgbClr val="000000"/>
                        </a:solidFill>
                        <a:effectLst/>
                        <a:latin typeface="+mj-lt"/>
                        <a:cs typeface="Times New Roman" panose="02020603050405020304" pitchFamily="18" charset="0"/>
                      </a:endParaRPr>
                    </a:p>
                  </a:txBody>
                  <a:tcPr marL="60249" marR="60249" marT="0" marB="0"/>
                </a:tc>
                <a:tc>
                  <a:txBody>
                    <a:bodyPr/>
                    <a:lstStyle/>
                    <a:p>
                      <a:pPr marL="0" indent="0">
                        <a:lnSpc>
                          <a:spcPct val="100000"/>
                        </a:lnSpc>
                        <a:buFont typeface="Arial" panose="020B0604020202020204" pitchFamily="34" charset="0"/>
                        <a:buNone/>
                      </a:pPr>
                      <a:endParaRPr lang="es-EC" sz="1600">
                        <a:solidFill>
                          <a:srgbClr val="000000"/>
                        </a:solidFill>
                        <a:effectLst/>
                        <a:latin typeface="+mj-lt"/>
                        <a:cs typeface="Times New Roman" panose="02020603050405020304" pitchFamily="18" charset="0"/>
                      </a:endParaRPr>
                    </a:p>
                  </a:txBody>
                  <a:tcPr marL="60249" marR="60249" marT="0" marB="0"/>
                </a:tc>
                <a:extLst>
                  <a:ext uri="{0D108BD9-81ED-4DB2-BD59-A6C34878D82A}">
                    <a16:rowId xmlns="" xmlns:a16="http://schemas.microsoft.com/office/drawing/2014/main" val="10002"/>
                  </a:ext>
                </a:extLst>
              </a:tr>
              <a:tr h="669437">
                <a:tc>
                  <a:txBody>
                    <a:bodyPr/>
                    <a:lstStyle/>
                    <a:p>
                      <a:pPr marL="0" indent="0" algn="l">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 </a:t>
                      </a:r>
                    </a:p>
                    <a:p>
                      <a:pPr marL="0" indent="0" algn="l">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Área administrativa</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   </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     $0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1</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$11,30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extLst>
                  <a:ext uri="{0D108BD9-81ED-4DB2-BD59-A6C34878D82A}">
                    <a16:rowId xmlns="" xmlns:a16="http://schemas.microsoft.com/office/drawing/2014/main" val="10003"/>
                  </a:ext>
                </a:extLst>
              </a:tr>
              <a:tr h="669437">
                <a:tc>
                  <a:txBody>
                    <a:bodyPr/>
                    <a:lstStyle/>
                    <a:p>
                      <a:pPr marL="0" indent="0" algn="l">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 </a:t>
                      </a:r>
                    </a:p>
                    <a:p>
                      <a:pPr marL="0" indent="0" algn="l">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Área de comercialización</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 </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1</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$2.33</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extLst>
                  <a:ext uri="{0D108BD9-81ED-4DB2-BD59-A6C34878D82A}">
                    <a16:rowId xmlns="" xmlns:a16="http://schemas.microsoft.com/office/drawing/2014/main" val="10004"/>
                  </a:ext>
                </a:extLst>
              </a:tr>
              <a:tr h="401662">
                <a:tc>
                  <a:txBody>
                    <a:bodyPr/>
                    <a:lstStyle/>
                    <a:p>
                      <a:pPr marL="0" indent="0" algn="l">
                        <a:lnSpc>
                          <a:spcPct val="100000"/>
                        </a:lnSpc>
                        <a:spcBef>
                          <a:spcPts val="600"/>
                        </a:spcBef>
                        <a:spcAft>
                          <a:spcPts val="0"/>
                        </a:spcAft>
                        <a:buFont typeface="Arial" panose="020B0604020202020204" pitchFamily="34" charset="0"/>
                        <a:buNone/>
                      </a:pPr>
                      <a:r>
                        <a:rPr lang="es-EC" sz="1600" dirty="0">
                          <a:effectLst/>
                          <a:latin typeface="+mj-lt"/>
                          <a:cs typeface="Times New Roman" panose="02020603050405020304" pitchFamily="18" charset="0"/>
                        </a:rPr>
                        <a:t>Otras áreas</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 </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9</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$15.34</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1</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ctr">
                        <a:lnSpc>
                          <a:spcPct val="100000"/>
                        </a:lnSpc>
                        <a:spcBef>
                          <a:spcPts val="600"/>
                        </a:spcBef>
                        <a:spcAft>
                          <a:spcPts val="0"/>
                        </a:spcAft>
                        <a:buFont typeface="Arial" panose="020B0604020202020204" pitchFamily="34" charset="0"/>
                        <a:buNone/>
                      </a:pPr>
                      <a:r>
                        <a:rPr lang="es-EC" sz="1600">
                          <a:effectLst/>
                          <a:latin typeface="+mj-lt"/>
                          <a:cs typeface="Times New Roman" panose="02020603050405020304" pitchFamily="18" charset="0"/>
                        </a:rPr>
                        <a:t>$41.06</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extLst>
                  <a:ext uri="{0D108BD9-81ED-4DB2-BD59-A6C34878D82A}">
                    <a16:rowId xmlns="" xmlns:a16="http://schemas.microsoft.com/office/drawing/2014/main" val="10005"/>
                  </a:ext>
                </a:extLst>
              </a:tr>
              <a:tr h="401662">
                <a:tc gridSpan="2">
                  <a:txBody>
                    <a:bodyPr/>
                    <a:lstStyle/>
                    <a:p>
                      <a:pPr marL="0" indent="0" algn="l">
                        <a:lnSpc>
                          <a:spcPct val="100000"/>
                        </a:lnSpc>
                        <a:spcBef>
                          <a:spcPts val="600"/>
                        </a:spcBef>
                        <a:spcAft>
                          <a:spcPts val="0"/>
                        </a:spcAft>
                        <a:buFont typeface="Arial" panose="020B0604020202020204" pitchFamily="34" charset="0"/>
                        <a:buNone/>
                      </a:pPr>
                      <a:r>
                        <a:rPr lang="es-EC" sz="1600" dirty="0">
                          <a:effectLst/>
                          <a:latin typeface="+mj-lt"/>
                          <a:cs typeface="Times New Roman" panose="02020603050405020304" pitchFamily="18" charset="0"/>
                        </a:rPr>
                        <a:t>Total mes</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hMerge="1">
                  <a:txBody>
                    <a:bodyPr/>
                    <a:lstStyle/>
                    <a:p>
                      <a:endParaRPr lang="es-EC"/>
                    </a:p>
                  </a:txBody>
                  <a:tcPr/>
                </a:tc>
                <a:tc>
                  <a:txBody>
                    <a:bodyPr/>
                    <a:lstStyle/>
                    <a:p>
                      <a:pPr marL="0" indent="0" algn="ctr">
                        <a:lnSpc>
                          <a:spcPct val="100000"/>
                        </a:lnSpc>
                        <a:spcBef>
                          <a:spcPts val="600"/>
                        </a:spcBef>
                        <a:spcAft>
                          <a:spcPts val="0"/>
                        </a:spcAft>
                        <a:buFont typeface="Arial" panose="020B0604020202020204" pitchFamily="34" charset="0"/>
                        <a:buNone/>
                      </a:pPr>
                      <a:r>
                        <a:rPr lang="es-EC" sz="1600" b="1" dirty="0">
                          <a:effectLst/>
                          <a:latin typeface="+mj-lt"/>
                          <a:cs typeface="Times New Roman" panose="02020603050405020304" pitchFamily="18" charset="0"/>
                        </a:rPr>
                        <a:t>10</a:t>
                      </a:r>
                      <a:endParaRPr lang="es-EC" sz="1600" b="1" dirty="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ctr">
                        <a:lnSpc>
                          <a:spcPct val="100000"/>
                        </a:lnSpc>
                        <a:spcBef>
                          <a:spcPts val="600"/>
                        </a:spcBef>
                        <a:spcAft>
                          <a:spcPts val="0"/>
                        </a:spcAft>
                        <a:buFont typeface="Arial" panose="020B0604020202020204" pitchFamily="34" charset="0"/>
                        <a:buNone/>
                      </a:pPr>
                      <a:r>
                        <a:rPr lang="es-EC" sz="1600" b="1" dirty="0">
                          <a:effectLst/>
                          <a:latin typeface="+mj-lt"/>
                          <a:cs typeface="Times New Roman" panose="02020603050405020304" pitchFamily="18" charset="0"/>
                        </a:rPr>
                        <a:t>$17,67</a:t>
                      </a:r>
                      <a:endParaRPr lang="es-EC" sz="1600" b="1" dirty="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ctr">
                        <a:lnSpc>
                          <a:spcPct val="100000"/>
                        </a:lnSpc>
                        <a:spcBef>
                          <a:spcPts val="600"/>
                        </a:spcBef>
                        <a:spcAft>
                          <a:spcPts val="0"/>
                        </a:spcAft>
                        <a:buFont typeface="Arial" panose="020B0604020202020204" pitchFamily="34" charset="0"/>
                        <a:buNone/>
                      </a:pPr>
                      <a:r>
                        <a:rPr lang="es-EC" sz="1600" b="1" dirty="0">
                          <a:effectLst/>
                          <a:latin typeface="+mj-lt"/>
                          <a:cs typeface="Times New Roman" panose="02020603050405020304" pitchFamily="18" charset="0"/>
                        </a:rPr>
                        <a:t>2</a:t>
                      </a:r>
                      <a:endParaRPr lang="es-EC" sz="1600" b="1" dirty="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tc>
                  <a:txBody>
                    <a:bodyPr/>
                    <a:lstStyle/>
                    <a:p>
                      <a:pPr marL="0" indent="0" algn="ctr">
                        <a:lnSpc>
                          <a:spcPct val="100000"/>
                        </a:lnSpc>
                        <a:spcBef>
                          <a:spcPts val="600"/>
                        </a:spcBef>
                        <a:spcAft>
                          <a:spcPts val="0"/>
                        </a:spcAft>
                        <a:buFont typeface="Arial" panose="020B0604020202020204" pitchFamily="34" charset="0"/>
                        <a:buNone/>
                      </a:pPr>
                      <a:r>
                        <a:rPr lang="es-EC" sz="1600" dirty="0">
                          <a:effectLst/>
                          <a:latin typeface="+mj-lt"/>
                          <a:cs typeface="Times New Roman" panose="02020603050405020304" pitchFamily="18" charset="0"/>
                        </a:rPr>
                        <a:t>$</a:t>
                      </a:r>
                      <a:r>
                        <a:rPr lang="es-EC" sz="1600" b="1" dirty="0">
                          <a:effectLst/>
                          <a:latin typeface="+mj-lt"/>
                          <a:cs typeface="Times New Roman" panose="02020603050405020304" pitchFamily="18" charset="0"/>
                        </a:rPr>
                        <a:t>20,53</a:t>
                      </a:r>
                      <a:endParaRPr lang="es-EC" sz="1600" b="1" dirty="0">
                        <a:solidFill>
                          <a:srgbClr val="000000"/>
                        </a:solidFill>
                        <a:effectLst/>
                        <a:latin typeface="+mj-lt"/>
                        <a:ea typeface="Calibri" panose="020F0502020204030204" pitchFamily="34" charset="0"/>
                        <a:cs typeface="Times New Roman" panose="02020603050405020304" pitchFamily="18" charset="0"/>
                      </a:endParaRPr>
                    </a:p>
                  </a:txBody>
                  <a:tcPr marL="60249" marR="60249" marT="0" marB="0"/>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654214368"/>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4477A3BA-1F9F-4059-BD7C-87A1B3A0AC1E}"/>
              </a:ext>
            </a:extLst>
          </p:cNvPr>
          <p:cNvPicPr>
            <a:picLocks noChangeAspect="1"/>
          </p:cNvPicPr>
          <p:nvPr/>
        </p:nvPicPr>
        <p:blipFill>
          <a:blip r:embed="rId2"/>
          <a:stretch>
            <a:fillRect/>
          </a:stretch>
        </p:blipFill>
        <p:spPr>
          <a:xfrm>
            <a:off x="0" y="16042"/>
            <a:ext cx="12192000" cy="6857999"/>
          </a:xfrm>
          <a:prstGeom prst="rect">
            <a:avLst/>
          </a:prstGeom>
        </p:spPr>
      </p:pic>
      <p:sp>
        <p:nvSpPr>
          <p:cNvPr id="2" name="Rectángulo 1"/>
          <p:cNvSpPr/>
          <p:nvPr/>
        </p:nvSpPr>
        <p:spPr>
          <a:xfrm>
            <a:off x="384056" y="398402"/>
            <a:ext cx="6955815" cy="369332"/>
          </a:xfrm>
          <a:prstGeom prst="rect">
            <a:avLst/>
          </a:prstGeom>
        </p:spPr>
        <p:txBody>
          <a:bodyPr wrap="none">
            <a:spAutoFit/>
          </a:bodyPr>
          <a:lstStyle/>
          <a:p>
            <a:r>
              <a:rPr lang="es-EC" dirty="0">
                <a:latin typeface="+mj-lt"/>
                <a:cs typeface="Times New Roman" panose="02020603050405020304" pitchFamily="18" charset="0"/>
              </a:rPr>
              <a:t>Costo promedio por áreas de los suministros de oficina del IASA II</a:t>
            </a:r>
          </a:p>
        </p:txBody>
      </p:sp>
      <p:graphicFrame>
        <p:nvGraphicFramePr>
          <p:cNvPr id="4" name="Tabla 3"/>
          <p:cNvGraphicFramePr>
            <a:graphicFrameLocks noGrp="1"/>
          </p:cNvGraphicFramePr>
          <p:nvPr>
            <p:extLst/>
          </p:nvPr>
        </p:nvGraphicFramePr>
        <p:xfrm>
          <a:off x="514579" y="799816"/>
          <a:ext cx="5581421" cy="5290450"/>
        </p:xfrm>
        <a:graphic>
          <a:graphicData uri="http://schemas.openxmlformats.org/drawingml/2006/table">
            <a:tbl>
              <a:tblPr firstRow="1" firstCol="1" bandRow="1">
                <a:tableStyleId>{BC89EF96-8CEA-46FF-86C4-4CE0E7609802}</a:tableStyleId>
              </a:tblPr>
              <a:tblGrid>
                <a:gridCol w="1647951">
                  <a:extLst>
                    <a:ext uri="{9D8B030D-6E8A-4147-A177-3AD203B41FA5}">
                      <a16:colId xmlns="" xmlns:a16="http://schemas.microsoft.com/office/drawing/2014/main" val="20000"/>
                    </a:ext>
                  </a:extLst>
                </a:gridCol>
                <a:gridCol w="2450125">
                  <a:extLst>
                    <a:ext uri="{9D8B030D-6E8A-4147-A177-3AD203B41FA5}">
                      <a16:colId xmlns="" xmlns:a16="http://schemas.microsoft.com/office/drawing/2014/main" val="20001"/>
                    </a:ext>
                  </a:extLst>
                </a:gridCol>
                <a:gridCol w="1483345">
                  <a:extLst>
                    <a:ext uri="{9D8B030D-6E8A-4147-A177-3AD203B41FA5}">
                      <a16:colId xmlns="" xmlns:a16="http://schemas.microsoft.com/office/drawing/2014/main" val="20002"/>
                    </a:ext>
                  </a:extLst>
                </a:gridCol>
              </a:tblGrid>
              <a:tr h="0">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Área</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tc>
                  <a:txBody>
                    <a:bodyPr/>
                    <a:lstStyle/>
                    <a:p>
                      <a:pPr marL="0" indent="0" algn="ctr">
                        <a:lnSpc>
                          <a:spcPct val="150000"/>
                        </a:lnSpc>
                        <a:spcBef>
                          <a:spcPts val="600"/>
                        </a:spcBef>
                        <a:spcAft>
                          <a:spcPts val="0"/>
                        </a:spcAft>
                        <a:buFont typeface="Arial" panose="020B0604020202020204" pitchFamily="34" charset="0"/>
                        <a:buNone/>
                        <a:tabLst>
                          <a:tab pos="418465" algn="l"/>
                        </a:tabLst>
                      </a:pPr>
                      <a:r>
                        <a:rPr lang="es-EC" sz="1200" dirty="0">
                          <a:effectLst/>
                          <a:latin typeface="+mj-lt"/>
                          <a:cs typeface="Times New Roman" panose="02020603050405020304" pitchFamily="18" charset="0"/>
                        </a:rPr>
                        <a:t>Ítem</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Costo total mes</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00"/>
                  </a:ext>
                </a:extLst>
              </a:tr>
              <a:tr h="113157">
                <a:tc rowSpan="21">
                  <a:txBody>
                    <a:bodyPr/>
                    <a:lstStyle/>
                    <a:p>
                      <a:pPr marL="0" indent="0" algn="l">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Administrativa</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dirty="0">
                          <a:effectLst/>
                          <a:latin typeface="+mj-lt"/>
                          <a:cs typeface="Times New Roman" panose="02020603050405020304" pitchFamily="18" charset="0"/>
                        </a:rPr>
                        <a:t>Archivador tamaño oficio</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$5,36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01"/>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dirty="0">
                          <a:effectLst/>
                          <a:latin typeface="+mj-lt"/>
                          <a:cs typeface="Times New Roman" panose="02020603050405020304" pitchFamily="18" charset="0"/>
                        </a:rPr>
                        <a:t>Borrador para lápiz</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$0,96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02"/>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Carpeta de cartulina manila</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$0,60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03"/>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CD regrabable</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$17,85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04"/>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Cinta de Embalaje</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$2,22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05"/>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Clips Mariposa</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$3,90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06"/>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Clips pequeños</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$2,05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07"/>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Esfero gráfico azul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 $0,78 </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08"/>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dirty="0">
                          <a:effectLst/>
                          <a:latin typeface="+mj-lt"/>
                          <a:cs typeface="Times New Roman" panose="02020603050405020304" pitchFamily="18" charset="0"/>
                        </a:rPr>
                        <a:t>Esfero gráfico rojo</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$0,72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09"/>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dirty="0">
                          <a:effectLst/>
                          <a:latin typeface="+mj-lt"/>
                          <a:cs typeface="Times New Roman" panose="02020603050405020304" pitchFamily="18" charset="0"/>
                        </a:rPr>
                        <a:t>Grapadora normal</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$11,20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10"/>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Grapas 26/6 caja de 5000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$2,08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11"/>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Perforadora Normal</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$8,40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12"/>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Regla metálica</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$5,76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13"/>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Resaltador varios colores</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$2,52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14"/>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Sacra grapas</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$1,80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15"/>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Cinta Adhesiva transparente</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$0,63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16"/>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Prota clips magnéticos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$2,40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17"/>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Protector de hojas</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$14,04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18"/>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Portaminas</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$3,96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19"/>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Estilete mediano</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 $3,90 </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20"/>
                  </a:ext>
                </a:extLst>
              </a:tr>
              <a:tr h="11315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b="1" dirty="0">
                          <a:effectLst/>
                          <a:latin typeface="+mj-lt"/>
                          <a:cs typeface="Times New Roman" panose="02020603050405020304" pitchFamily="18" charset="0"/>
                        </a:rPr>
                        <a:t>Suman</a:t>
                      </a:r>
                      <a:endParaRPr lang="es-EC" sz="1200" b="1" dirty="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tc>
                <a:tc>
                  <a:txBody>
                    <a:bodyPr/>
                    <a:lstStyle/>
                    <a:p>
                      <a:pPr marL="0" indent="0" algn="r">
                        <a:lnSpc>
                          <a:spcPct val="150000"/>
                        </a:lnSpc>
                        <a:spcBef>
                          <a:spcPts val="600"/>
                        </a:spcBef>
                        <a:spcAft>
                          <a:spcPts val="0"/>
                        </a:spcAft>
                        <a:buFont typeface="Arial" panose="020B0604020202020204" pitchFamily="34" charset="0"/>
                        <a:buNone/>
                      </a:pPr>
                      <a:r>
                        <a:rPr lang="es-EC" sz="1200" b="1" dirty="0">
                          <a:effectLst/>
                          <a:latin typeface="+mj-lt"/>
                          <a:cs typeface="Times New Roman" panose="02020603050405020304" pitchFamily="18" charset="0"/>
                        </a:rPr>
                        <a:t> $91,13 </a:t>
                      </a:r>
                      <a:endParaRPr lang="es-EC" sz="1200" b="1" dirty="0">
                        <a:solidFill>
                          <a:srgbClr val="000000"/>
                        </a:solidFill>
                        <a:effectLst/>
                        <a:latin typeface="+mj-lt"/>
                        <a:ea typeface="Calibri" panose="020F0502020204030204" pitchFamily="34" charset="0"/>
                        <a:cs typeface="Times New Roman" panose="02020603050405020304" pitchFamily="18" charset="0"/>
                      </a:endParaRPr>
                    </a:p>
                  </a:txBody>
                  <a:tcPr marL="15062" marR="15062" marT="0" marB="0" anchor="ctr"/>
                </a:tc>
                <a:extLst>
                  <a:ext uri="{0D108BD9-81ED-4DB2-BD59-A6C34878D82A}">
                    <a16:rowId xmlns="" xmlns:a16="http://schemas.microsoft.com/office/drawing/2014/main" val="10021"/>
                  </a:ext>
                </a:extLst>
              </a:tr>
            </a:tbl>
          </a:graphicData>
        </a:graphic>
      </p:graphicFrame>
      <p:graphicFrame>
        <p:nvGraphicFramePr>
          <p:cNvPr id="5" name="Tabla 4"/>
          <p:cNvGraphicFramePr>
            <a:graphicFrameLocks noGrp="1"/>
          </p:cNvGraphicFramePr>
          <p:nvPr>
            <p:extLst/>
          </p:nvPr>
        </p:nvGraphicFramePr>
        <p:xfrm>
          <a:off x="6430664" y="771733"/>
          <a:ext cx="5668306" cy="5446183"/>
        </p:xfrm>
        <a:graphic>
          <a:graphicData uri="http://schemas.openxmlformats.org/drawingml/2006/table">
            <a:tbl>
              <a:tblPr firstRow="1" firstCol="1" bandRow="1">
                <a:tableStyleId>{BC89EF96-8CEA-46FF-86C4-4CE0E7609802}</a:tableStyleId>
              </a:tblPr>
              <a:tblGrid>
                <a:gridCol w="2120422">
                  <a:extLst>
                    <a:ext uri="{9D8B030D-6E8A-4147-A177-3AD203B41FA5}">
                      <a16:colId xmlns="" xmlns:a16="http://schemas.microsoft.com/office/drawing/2014/main" val="20000"/>
                    </a:ext>
                  </a:extLst>
                </a:gridCol>
                <a:gridCol w="2345695">
                  <a:extLst>
                    <a:ext uri="{9D8B030D-6E8A-4147-A177-3AD203B41FA5}">
                      <a16:colId xmlns="" xmlns:a16="http://schemas.microsoft.com/office/drawing/2014/main" val="20001"/>
                    </a:ext>
                  </a:extLst>
                </a:gridCol>
                <a:gridCol w="1202189">
                  <a:extLst>
                    <a:ext uri="{9D8B030D-6E8A-4147-A177-3AD203B41FA5}">
                      <a16:colId xmlns="" xmlns:a16="http://schemas.microsoft.com/office/drawing/2014/main" val="20002"/>
                    </a:ext>
                  </a:extLst>
                </a:gridCol>
              </a:tblGrid>
              <a:tr h="480959">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Área</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tc>
                  <a:txBody>
                    <a:bodyPr/>
                    <a:lstStyle/>
                    <a:p>
                      <a:pPr marL="0" indent="0" algn="ctr">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Ítem</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Costo total mes</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extLst>
                  <a:ext uri="{0D108BD9-81ED-4DB2-BD59-A6C34878D82A}">
                    <a16:rowId xmlns="" xmlns:a16="http://schemas.microsoft.com/office/drawing/2014/main" val="10000"/>
                  </a:ext>
                </a:extLst>
              </a:tr>
              <a:tr h="323631">
                <a:tc rowSpan="2">
                  <a:txBody>
                    <a:bodyPr/>
                    <a:lstStyle/>
                    <a:p>
                      <a:pPr marL="0" indent="0" algn="l">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 Taller de agricultura</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dirty="0">
                          <a:effectLst/>
                          <a:latin typeface="+mj-lt"/>
                          <a:cs typeface="Times New Roman" panose="02020603050405020304" pitchFamily="18" charset="0"/>
                        </a:rPr>
                        <a:t> No hay suministros</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 $0   </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extLst>
                  <a:ext uri="{0D108BD9-81ED-4DB2-BD59-A6C34878D82A}">
                    <a16:rowId xmlns="" xmlns:a16="http://schemas.microsoft.com/office/drawing/2014/main" val="10001"/>
                  </a:ext>
                </a:extLst>
              </a:tr>
              <a:tr h="26561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b="1" dirty="0">
                          <a:effectLst/>
                          <a:latin typeface="+mj-lt"/>
                          <a:cs typeface="Times New Roman" panose="02020603050405020304" pitchFamily="18" charset="0"/>
                        </a:rPr>
                        <a:t>Suman</a:t>
                      </a:r>
                      <a:endParaRPr lang="es-EC" sz="1200" b="1"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r">
                        <a:lnSpc>
                          <a:spcPct val="150000"/>
                        </a:lnSpc>
                        <a:spcBef>
                          <a:spcPts val="600"/>
                        </a:spcBef>
                        <a:spcAft>
                          <a:spcPts val="0"/>
                        </a:spcAft>
                        <a:buFont typeface="Arial" panose="020B0604020202020204" pitchFamily="34" charset="0"/>
                        <a:buNone/>
                      </a:pPr>
                      <a:r>
                        <a:rPr lang="es-EC" sz="1200" b="1" dirty="0">
                          <a:effectLst/>
                          <a:latin typeface="+mj-lt"/>
                          <a:cs typeface="Times New Roman" panose="02020603050405020304" pitchFamily="18" charset="0"/>
                        </a:rPr>
                        <a:t> $0   </a:t>
                      </a:r>
                      <a:endParaRPr lang="es-EC" sz="1200" b="1"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extLst>
                  <a:ext uri="{0D108BD9-81ED-4DB2-BD59-A6C34878D82A}">
                    <a16:rowId xmlns="" xmlns:a16="http://schemas.microsoft.com/office/drawing/2014/main" val="10002"/>
                  </a:ext>
                </a:extLst>
              </a:tr>
              <a:tr h="265613">
                <a:tc rowSpan="4">
                  <a:txBody>
                    <a:bodyPr/>
                    <a:lstStyle/>
                    <a:p>
                      <a:pPr marL="0" indent="0" algn="l">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 Taller de ganadería</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dirty="0">
                          <a:effectLst/>
                          <a:latin typeface="+mj-lt"/>
                          <a:cs typeface="Times New Roman" panose="02020603050405020304" pitchFamily="18" charset="0"/>
                        </a:rPr>
                        <a:t> Pila AA</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$1,15 </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extLst>
                  <a:ext uri="{0D108BD9-81ED-4DB2-BD59-A6C34878D82A}">
                    <a16:rowId xmlns="" xmlns:a16="http://schemas.microsoft.com/office/drawing/2014/main" val="10003"/>
                  </a:ext>
                </a:extLst>
              </a:tr>
              <a:tr h="26561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Tijera</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$0,82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extLst>
                  <a:ext uri="{0D108BD9-81ED-4DB2-BD59-A6C34878D82A}">
                    <a16:rowId xmlns="" xmlns:a16="http://schemas.microsoft.com/office/drawing/2014/main" val="10004"/>
                  </a:ext>
                </a:extLst>
              </a:tr>
              <a:tr h="26561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Esfero gráfico azul</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$0,26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extLst>
                  <a:ext uri="{0D108BD9-81ED-4DB2-BD59-A6C34878D82A}">
                    <a16:rowId xmlns="" xmlns:a16="http://schemas.microsoft.com/office/drawing/2014/main" val="10005"/>
                  </a:ext>
                </a:extLst>
              </a:tr>
              <a:tr h="26561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b="1" dirty="0">
                          <a:effectLst/>
                          <a:latin typeface="+mj-lt"/>
                          <a:cs typeface="Times New Roman" panose="02020603050405020304" pitchFamily="18" charset="0"/>
                        </a:rPr>
                        <a:t>Suman</a:t>
                      </a:r>
                      <a:endParaRPr lang="es-EC" sz="1200" b="1"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r">
                        <a:lnSpc>
                          <a:spcPct val="150000"/>
                        </a:lnSpc>
                        <a:spcBef>
                          <a:spcPts val="600"/>
                        </a:spcBef>
                        <a:spcAft>
                          <a:spcPts val="0"/>
                        </a:spcAft>
                        <a:buFont typeface="Arial" panose="020B0604020202020204" pitchFamily="34" charset="0"/>
                        <a:buNone/>
                      </a:pPr>
                      <a:r>
                        <a:rPr lang="es-EC" sz="1200" b="1" dirty="0">
                          <a:effectLst/>
                          <a:latin typeface="+mj-lt"/>
                          <a:cs typeface="Times New Roman" panose="02020603050405020304" pitchFamily="18" charset="0"/>
                        </a:rPr>
                        <a:t> $2,23 </a:t>
                      </a:r>
                      <a:endParaRPr lang="es-EC" sz="1200" b="1"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extLst>
                  <a:ext uri="{0D108BD9-81ED-4DB2-BD59-A6C34878D82A}">
                    <a16:rowId xmlns="" xmlns:a16="http://schemas.microsoft.com/office/drawing/2014/main" val="10006"/>
                  </a:ext>
                </a:extLst>
              </a:tr>
              <a:tr h="323631">
                <a:tc rowSpan="2">
                  <a:txBody>
                    <a:bodyPr/>
                    <a:lstStyle/>
                    <a:p>
                      <a:pPr marL="0" indent="0" algn="l">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 Taller de especies menores</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dirty="0">
                          <a:effectLst/>
                          <a:latin typeface="+mj-lt"/>
                          <a:cs typeface="Times New Roman" panose="02020603050405020304" pitchFamily="18" charset="0"/>
                        </a:rPr>
                        <a:t> No hay suministros </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$0   </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extLst>
                  <a:ext uri="{0D108BD9-81ED-4DB2-BD59-A6C34878D82A}">
                    <a16:rowId xmlns="" xmlns:a16="http://schemas.microsoft.com/office/drawing/2014/main" val="10007"/>
                  </a:ext>
                </a:extLst>
              </a:tr>
              <a:tr h="26561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b="1" dirty="0">
                          <a:effectLst/>
                          <a:latin typeface="+mj-lt"/>
                          <a:cs typeface="Times New Roman" panose="02020603050405020304" pitchFamily="18" charset="0"/>
                        </a:rPr>
                        <a:t>Suman</a:t>
                      </a:r>
                      <a:endParaRPr lang="es-EC" sz="1200" b="1"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r">
                        <a:lnSpc>
                          <a:spcPct val="150000"/>
                        </a:lnSpc>
                        <a:spcBef>
                          <a:spcPts val="600"/>
                        </a:spcBef>
                        <a:spcAft>
                          <a:spcPts val="0"/>
                        </a:spcAft>
                        <a:buFont typeface="Arial" panose="020B0604020202020204" pitchFamily="34" charset="0"/>
                        <a:buNone/>
                      </a:pPr>
                      <a:r>
                        <a:rPr lang="es-EC" sz="1200" b="1" dirty="0">
                          <a:effectLst/>
                          <a:latin typeface="+mj-lt"/>
                          <a:cs typeface="Times New Roman" panose="02020603050405020304" pitchFamily="18" charset="0"/>
                        </a:rPr>
                        <a:t> $0   </a:t>
                      </a:r>
                      <a:endParaRPr lang="es-EC" sz="1200" b="1"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extLst>
                  <a:ext uri="{0D108BD9-81ED-4DB2-BD59-A6C34878D82A}">
                    <a16:rowId xmlns="" xmlns:a16="http://schemas.microsoft.com/office/drawing/2014/main" val="10008"/>
                  </a:ext>
                </a:extLst>
              </a:tr>
              <a:tr h="323631">
                <a:tc rowSpan="2">
                  <a:txBody>
                    <a:bodyPr/>
                    <a:lstStyle/>
                    <a:p>
                      <a:pPr marL="0" indent="0" algn="l">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 Taller de acuicultura</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dirty="0">
                          <a:effectLst/>
                          <a:latin typeface="+mj-lt"/>
                          <a:cs typeface="Times New Roman" panose="02020603050405020304" pitchFamily="18" charset="0"/>
                        </a:rPr>
                        <a:t> Esfero gráfico negro</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$0,11 </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extLst>
                  <a:ext uri="{0D108BD9-81ED-4DB2-BD59-A6C34878D82A}">
                    <a16:rowId xmlns="" xmlns:a16="http://schemas.microsoft.com/office/drawing/2014/main" val="10009"/>
                  </a:ext>
                </a:extLst>
              </a:tr>
              <a:tr h="26561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b="1" dirty="0">
                          <a:effectLst/>
                          <a:latin typeface="+mj-lt"/>
                          <a:cs typeface="Times New Roman" panose="02020603050405020304" pitchFamily="18" charset="0"/>
                        </a:rPr>
                        <a:t>Suman</a:t>
                      </a:r>
                      <a:endParaRPr lang="es-EC" sz="1200" b="1"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r">
                        <a:lnSpc>
                          <a:spcPct val="150000"/>
                        </a:lnSpc>
                        <a:spcBef>
                          <a:spcPts val="600"/>
                        </a:spcBef>
                        <a:spcAft>
                          <a:spcPts val="0"/>
                        </a:spcAft>
                        <a:buFont typeface="Arial" panose="020B0604020202020204" pitchFamily="34" charset="0"/>
                        <a:buNone/>
                      </a:pPr>
                      <a:r>
                        <a:rPr lang="es-EC" sz="1200" b="1" dirty="0">
                          <a:effectLst/>
                          <a:latin typeface="+mj-lt"/>
                          <a:cs typeface="Times New Roman" panose="02020603050405020304" pitchFamily="18" charset="0"/>
                        </a:rPr>
                        <a:t> $0,11 </a:t>
                      </a:r>
                      <a:endParaRPr lang="es-EC" sz="1200" b="1"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extLst>
                  <a:ext uri="{0D108BD9-81ED-4DB2-BD59-A6C34878D82A}">
                    <a16:rowId xmlns="" xmlns:a16="http://schemas.microsoft.com/office/drawing/2014/main" val="10010"/>
                  </a:ext>
                </a:extLst>
              </a:tr>
              <a:tr h="265613">
                <a:tc rowSpan="6">
                  <a:txBody>
                    <a:bodyPr/>
                    <a:lstStyle/>
                    <a:p>
                      <a:pPr marL="0" indent="0" algn="l">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Comercialización</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Clips pequeños</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$0,39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extLst>
                  <a:ext uri="{0D108BD9-81ED-4DB2-BD59-A6C34878D82A}">
                    <a16:rowId xmlns="" xmlns:a16="http://schemas.microsoft.com/office/drawing/2014/main" val="10011"/>
                  </a:ext>
                </a:extLst>
              </a:tr>
              <a:tr h="26561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Cuaderno espiral universitario</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$0,76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extLst>
                  <a:ext uri="{0D108BD9-81ED-4DB2-BD59-A6C34878D82A}">
                    <a16:rowId xmlns="" xmlns:a16="http://schemas.microsoft.com/office/drawing/2014/main" val="10012"/>
                  </a:ext>
                </a:extLst>
              </a:tr>
              <a:tr h="26561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Esfero gráfico azul</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$0,26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extLst>
                  <a:ext uri="{0D108BD9-81ED-4DB2-BD59-A6C34878D82A}">
                    <a16:rowId xmlns="" xmlns:a16="http://schemas.microsoft.com/office/drawing/2014/main" val="10013"/>
                  </a:ext>
                </a:extLst>
              </a:tr>
              <a:tr h="26561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Resaltador varios colores</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$0,59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extLst>
                  <a:ext uri="{0D108BD9-81ED-4DB2-BD59-A6C34878D82A}">
                    <a16:rowId xmlns="" xmlns:a16="http://schemas.microsoft.com/office/drawing/2014/main" val="10014"/>
                  </a:ext>
                </a:extLst>
              </a:tr>
              <a:tr h="26561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Señalador tipo bandera</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$0,59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extLst>
                  <a:ext uri="{0D108BD9-81ED-4DB2-BD59-A6C34878D82A}">
                    <a16:rowId xmlns="" xmlns:a16="http://schemas.microsoft.com/office/drawing/2014/main" val="10015"/>
                  </a:ext>
                </a:extLst>
              </a:tr>
              <a:tr h="26561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a:effectLst/>
                          <a:latin typeface="+mj-lt"/>
                          <a:cs typeface="Times New Roman" panose="02020603050405020304" pitchFamily="18" charset="0"/>
                        </a:rPr>
                        <a:t>Separadores plásticos</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$1,15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extLst>
                  <a:ext uri="{0D108BD9-81ED-4DB2-BD59-A6C34878D82A}">
                    <a16:rowId xmlns="" xmlns:a16="http://schemas.microsoft.com/office/drawing/2014/main" val="10016"/>
                  </a:ext>
                </a:extLst>
              </a:tr>
              <a:tr h="265613">
                <a:tc>
                  <a:txBody>
                    <a:bodyPr/>
                    <a:lstStyle/>
                    <a:p>
                      <a:pPr marL="0" indent="0">
                        <a:buFont typeface="Arial" panose="020B0604020202020204" pitchFamily="34" charset="0"/>
                        <a:buNone/>
                      </a:pPr>
                      <a:endParaRPr lang="es-EC" sz="1200">
                        <a:solidFill>
                          <a:srgbClr val="000000"/>
                        </a:solidFill>
                        <a:effectLst/>
                        <a:latin typeface="+mj-lt"/>
                        <a:cs typeface="Times New Roman" panose="02020603050405020304" pitchFamily="18" charset="0"/>
                      </a:endParaRPr>
                    </a:p>
                  </a:txBody>
                  <a:tcPr marL="29225" marR="29225" marT="0" marB="0"/>
                </a:tc>
                <a:tc>
                  <a:txBody>
                    <a:bodyPr/>
                    <a:lstStyle/>
                    <a:p>
                      <a:pPr marL="0" indent="0" algn="l">
                        <a:lnSpc>
                          <a:spcPct val="150000"/>
                        </a:lnSpc>
                        <a:spcBef>
                          <a:spcPts val="600"/>
                        </a:spcBef>
                        <a:spcAft>
                          <a:spcPts val="0"/>
                        </a:spcAft>
                        <a:buFont typeface="Arial" panose="020B0604020202020204" pitchFamily="34" charset="0"/>
                        <a:buNone/>
                        <a:tabLst>
                          <a:tab pos="418465" algn="l"/>
                        </a:tabLst>
                      </a:pPr>
                      <a:r>
                        <a:rPr lang="es-EC" sz="1200" b="1" dirty="0">
                          <a:effectLst/>
                          <a:latin typeface="+mj-lt"/>
                          <a:cs typeface="Times New Roman" panose="02020603050405020304" pitchFamily="18" charset="0"/>
                        </a:rPr>
                        <a:t>Suman</a:t>
                      </a:r>
                      <a:endParaRPr lang="es-EC" sz="1200" b="1"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r">
                        <a:lnSpc>
                          <a:spcPct val="150000"/>
                        </a:lnSpc>
                        <a:spcBef>
                          <a:spcPts val="600"/>
                        </a:spcBef>
                        <a:spcAft>
                          <a:spcPts val="0"/>
                        </a:spcAft>
                        <a:buFont typeface="Arial" panose="020B0604020202020204" pitchFamily="34" charset="0"/>
                        <a:buNone/>
                      </a:pPr>
                      <a:r>
                        <a:rPr lang="es-EC" sz="1200" b="1">
                          <a:effectLst/>
                          <a:latin typeface="+mj-lt"/>
                          <a:cs typeface="Times New Roman" panose="02020603050405020304" pitchFamily="18" charset="0"/>
                        </a:rPr>
                        <a:t> $3,74 </a:t>
                      </a:r>
                      <a:endParaRPr lang="es-EC" sz="1200" b="1">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nchor="ctr"/>
                </a:tc>
                <a:extLst>
                  <a:ext uri="{0D108BD9-81ED-4DB2-BD59-A6C34878D82A}">
                    <a16:rowId xmlns="" xmlns:a16="http://schemas.microsoft.com/office/drawing/2014/main" val="10017"/>
                  </a:ext>
                </a:extLst>
              </a:tr>
              <a:tr h="275749">
                <a:tc>
                  <a:txBody>
                    <a:bodyPr/>
                    <a:lstStyle/>
                    <a:p>
                      <a:pPr marL="0" indent="0" algn="l">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 </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l">
                        <a:lnSpc>
                          <a:spcPct val="150000"/>
                        </a:lnSpc>
                        <a:spcBef>
                          <a:spcPts val="600"/>
                        </a:spcBef>
                        <a:spcAft>
                          <a:spcPts val="0"/>
                        </a:spcAft>
                        <a:buFont typeface="Arial" panose="020B0604020202020204" pitchFamily="34" charset="0"/>
                        <a:buNone/>
                      </a:pPr>
                      <a:r>
                        <a:rPr lang="es-EC" sz="1200" b="1" dirty="0">
                          <a:effectLst/>
                          <a:latin typeface="+mj-lt"/>
                          <a:cs typeface="Times New Roman" panose="02020603050405020304" pitchFamily="18" charset="0"/>
                        </a:rPr>
                        <a:t> Total mes </a:t>
                      </a:r>
                      <a:endParaRPr lang="es-EC" sz="1200" b="1"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tc>
                  <a:txBody>
                    <a:bodyPr/>
                    <a:lstStyle/>
                    <a:p>
                      <a:pPr marL="0" indent="0" algn="r">
                        <a:lnSpc>
                          <a:spcPct val="150000"/>
                        </a:lnSpc>
                        <a:spcBef>
                          <a:spcPts val="600"/>
                        </a:spcBef>
                        <a:spcAft>
                          <a:spcPts val="0"/>
                        </a:spcAft>
                        <a:buFont typeface="Arial" panose="020B0604020202020204" pitchFamily="34" charset="0"/>
                        <a:buNone/>
                      </a:pPr>
                      <a:r>
                        <a:rPr lang="es-EC" sz="1200" b="1" dirty="0">
                          <a:effectLst/>
                          <a:latin typeface="+mj-lt"/>
                          <a:cs typeface="Times New Roman" panose="02020603050405020304" pitchFamily="18" charset="0"/>
                        </a:rPr>
                        <a:t> $ 97,21</a:t>
                      </a:r>
                      <a:endParaRPr lang="es-EC" sz="1200" b="1" dirty="0">
                        <a:solidFill>
                          <a:srgbClr val="000000"/>
                        </a:solidFill>
                        <a:effectLst/>
                        <a:latin typeface="+mj-lt"/>
                        <a:ea typeface="Calibri" panose="020F0502020204030204" pitchFamily="34" charset="0"/>
                        <a:cs typeface="Times New Roman" panose="02020603050405020304" pitchFamily="18" charset="0"/>
                      </a:endParaRPr>
                    </a:p>
                  </a:txBody>
                  <a:tcPr marL="29225" marR="29225" marT="0" marB="0"/>
                </a:tc>
                <a:extLst>
                  <a:ext uri="{0D108BD9-81ED-4DB2-BD59-A6C34878D82A}">
                    <a16:rowId xmlns="" xmlns:a16="http://schemas.microsoft.com/office/drawing/2014/main" val="10018"/>
                  </a:ext>
                </a:extLst>
              </a:tr>
            </a:tbl>
          </a:graphicData>
        </a:graphic>
      </p:graphicFrame>
    </p:spTree>
    <p:extLst>
      <p:ext uri="{BB962C8B-B14F-4D97-AF65-F5344CB8AC3E}">
        <p14:creationId xmlns:p14="http://schemas.microsoft.com/office/powerpoint/2010/main" val="1201955047"/>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121BAC18-569C-49DB-8E6C-6765352A03EF}"/>
              </a:ext>
            </a:extLst>
          </p:cNvPr>
          <p:cNvPicPr>
            <a:picLocks noChangeAspect="1"/>
          </p:cNvPicPr>
          <p:nvPr/>
        </p:nvPicPr>
        <p:blipFill>
          <a:blip r:embed="rId2"/>
          <a:stretch>
            <a:fillRect/>
          </a:stretch>
        </p:blipFill>
        <p:spPr>
          <a:xfrm>
            <a:off x="0" y="16042"/>
            <a:ext cx="12192000" cy="6857999"/>
          </a:xfrm>
          <a:prstGeom prst="rect">
            <a:avLst/>
          </a:prstGeom>
        </p:spPr>
      </p:pic>
      <p:sp>
        <p:nvSpPr>
          <p:cNvPr id="2" name="Rectángulo 1"/>
          <p:cNvSpPr/>
          <p:nvPr/>
        </p:nvSpPr>
        <p:spPr>
          <a:xfrm>
            <a:off x="341376" y="486180"/>
            <a:ext cx="8198673" cy="369332"/>
          </a:xfrm>
          <a:prstGeom prst="rect">
            <a:avLst/>
          </a:prstGeom>
        </p:spPr>
        <p:txBody>
          <a:bodyPr wrap="square">
            <a:spAutoFit/>
          </a:bodyPr>
          <a:lstStyle/>
          <a:p>
            <a:r>
              <a:rPr lang="es-EC" dirty="0">
                <a:effectLst/>
                <a:latin typeface="Arial "/>
                <a:ea typeface="Tahoma" panose="020B0604030504040204" pitchFamily="34" charset="0"/>
                <a:cs typeface="Tahoma" panose="020B0604030504040204" pitchFamily="34" charset="0"/>
              </a:rPr>
              <a:t>Costo promedio por área de los suministros de limpieza del IASA II</a:t>
            </a:r>
            <a:endParaRPr lang="es-EC" dirty="0">
              <a:latin typeface="Arial "/>
              <a:ea typeface="Tahoma" panose="020B0604030504040204" pitchFamily="34" charset="0"/>
              <a:cs typeface="Tahoma" panose="020B0604030504040204" pitchFamily="34" charset="0"/>
            </a:endParaRPr>
          </a:p>
        </p:txBody>
      </p:sp>
      <p:graphicFrame>
        <p:nvGraphicFramePr>
          <p:cNvPr id="3" name="Tabla 2"/>
          <p:cNvGraphicFramePr>
            <a:graphicFrameLocks noGrp="1"/>
          </p:cNvGraphicFramePr>
          <p:nvPr>
            <p:extLst/>
          </p:nvPr>
        </p:nvGraphicFramePr>
        <p:xfrm>
          <a:off x="266084" y="895365"/>
          <a:ext cx="5970124" cy="4858720"/>
        </p:xfrm>
        <a:graphic>
          <a:graphicData uri="http://schemas.openxmlformats.org/drawingml/2006/table">
            <a:tbl>
              <a:tblPr firstRow="1" firstCol="1" bandRow="1">
                <a:tableStyleId>{BC89EF96-8CEA-46FF-86C4-4CE0E7609802}</a:tableStyleId>
              </a:tblPr>
              <a:tblGrid>
                <a:gridCol w="1678495">
                  <a:extLst>
                    <a:ext uri="{9D8B030D-6E8A-4147-A177-3AD203B41FA5}">
                      <a16:colId xmlns="" xmlns:a16="http://schemas.microsoft.com/office/drawing/2014/main" val="20000"/>
                    </a:ext>
                  </a:extLst>
                </a:gridCol>
                <a:gridCol w="2883453">
                  <a:extLst>
                    <a:ext uri="{9D8B030D-6E8A-4147-A177-3AD203B41FA5}">
                      <a16:colId xmlns="" xmlns:a16="http://schemas.microsoft.com/office/drawing/2014/main" val="20001"/>
                    </a:ext>
                  </a:extLst>
                </a:gridCol>
                <a:gridCol w="1408176">
                  <a:extLst>
                    <a:ext uri="{9D8B030D-6E8A-4147-A177-3AD203B41FA5}">
                      <a16:colId xmlns="" xmlns:a16="http://schemas.microsoft.com/office/drawing/2014/main" val="20002"/>
                    </a:ext>
                  </a:extLst>
                </a:gridCol>
              </a:tblGrid>
              <a:tr h="347701">
                <a:tc>
                  <a:txBody>
                    <a:bodyPr/>
                    <a:lstStyle/>
                    <a:p>
                      <a:pPr marL="0" indent="0" algn="ctr">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Área</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Ítem</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tc>
                <a:tc>
                  <a:txBody>
                    <a:bodyPr/>
                    <a:lstStyle/>
                    <a:p>
                      <a:pPr marL="0" indent="0" algn="ctr">
                        <a:lnSpc>
                          <a:spcPct val="150000"/>
                        </a:lnSpc>
                        <a:spcBef>
                          <a:spcPts val="600"/>
                        </a:spcBef>
                        <a:spcAft>
                          <a:spcPts val="0"/>
                        </a:spcAft>
                        <a:buFont typeface="Arial" panose="020B0604020202020204" pitchFamily="34" charset="0"/>
                        <a:buNone/>
                        <a:tabLst>
                          <a:tab pos="549910" algn="l"/>
                        </a:tabLst>
                      </a:pPr>
                      <a:r>
                        <a:rPr lang="es-EC" sz="1600" dirty="0">
                          <a:effectLst/>
                          <a:latin typeface="Arial "/>
                          <a:cs typeface="Times New Roman" panose="02020603050405020304" pitchFamily="18" charset="0"/>
                        </a:rPr>
                        <a:t>Costo total mes</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0"/>
                  </a:ext>
                </a:extLst>
              </a:tr>
              <a:tr h="347701">
                <a:tc>
                  <a:txBody>
                    <a:bodyPr/>
                    <a:lstStyle/>
                    <a:p>
                      <a:pPr marL="0" indent="0" algn="l">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Administrativa </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Anti sarro</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$3,36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1"/>
                  </a:ext>
                </a:extLst>
              </a:tr>
              <a:tr h="347701">
                <a:tc>
                  <a:txBody>
                    <a:bodyPr/>
                    <a:lstStyle/>
                    <a:p>
                      <a:pPr marL="0" indent="0">
                        <a:buFont typeface="Arial" panose="020B0604020202020204" pitchFamily="34" charset="0"/>
                        <a:buNone/>
                      </a:pPr>
                      <a:endParaRPr lang="es-EC" sz="1600">
                        <a:solidFill>
                          <a:srgbClr val="000000"/>
                        </a:solidFill>
                        <a:effectLst/>
                        <a:latin typeface="Arial "/>
                        <a:cs typeface="Times New Roman" panose="02020603050405020304" pitchFamily="18" charset="0"/>
                      </a:endParaRPr>
                    </a:p>
                  </a:txBody>
                  <a:tcPr marL="24174" marR="24174"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Desinfectante de superficie 4l</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$7,50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2"/>
                  </a:ext>
                </a:extLst>
              </a:tr>
              <a:tr h="347701">
                <a:tc>
                  <a:txBody>
                    <a:bodyPr/>
                    <a:lstStyle/>
                    <a:p>
                      <a:pPr marL="0" indent="0">
                        <a:buFont typeface="Arial" panose="020B0604020202020204" pitchFamily="34" charset="0"/>
                        <a:buNone/>
                      </a:pPr>
                      <a:endParaRPr lang="es-EC" sz="1600">
                        <a:solidFill>
                          <a:srgbClr val="000000"/>
                        </a:solidFill>
                        <a:effectLst/>
                        <a:latin typeface="Arial "/>
                        <a:cs typeface="Times New Roman" panose="02020603050405020304" pitchFamily="18" charset="0"/>
                      </a:endParaRPr>
                    </a:p>
                  </a:txBody>
                  <a:tcPr marL="24174" marR="24174"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Escoba de plástico</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$13,04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3"/>
                  </a:ext>
                </a:extLst>
              </a:tr>
              <a:tr h="347701">
                <a:tc>
                  <a:txBody>
                    <a:bodyPr/>
                    <a:lstStyle/>
                    <a:p>
                      <a:pPr marL="0" indent="0">
                        <a:buFont typeface="Arial" panose="020B0604020202020204" pitchFamily="34" charset="0"/>
                        <a:buNone/>
                      </a:pPr>
                      <a:endParaRPr lang="es-EC" sz="1600">
                        <a:solidFill>
                          <a:srgbClr val="000000"/>
                        </a:solidFill>
                        <a:effectLst/>
                        <a:latin typeface="Arial "/>
                        <a:cs typeface="Times New Roman" panose="02020603050405020304" pitchFamily="18" charset="0"/>
                      </a:endParaRPr>
                    </a:p>
                  </a:txBody>
                  <a:tcPr marL="24174" marR="24174"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Limpia vidrios</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$7,84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4"/>
                  </a:ext>
                </a:extLst>
              </a:tr>
              <a:tr h="347701">
                <a:tc>
                  <a:txBody>
                    <a:bodyPr/>
                    <a:lstStyle/>
                    <a:p>
                      <a:pPr marL="0" indent="0">
                        <a:buFont typeface="Arial" panose="020B0604020202020204" pitchFamily="34" charset="0"/>
                        <a:buNone/>
                      </a:pPr>
                      <a:endParaRPr lang="es-EC" sz="1600">
                        <a:solidFill>
                          <a:srgbClr val="000000"/>
                        </a:solidFill>
                        <a:effectLst/>
                        <a:latin typeface="Arial "/>
                        <a:cs typeface="Times New Roman" panose="02020603050405020304" pitchFamily="18" charset="0"/>
                      </a:endParaRPr>
                    </a:p>
                  </a:txBody>
                  <a:tcPr marL="24174" marR="24174"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Papel higiénico 250 m.</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$11,10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5"/>
                  </a:ext>
                </a:extLst>
              </a:tr>
              <a:tr h="347701">
                <a:tc>
                  <a:txBody>
                    <a:bodyPr/>
                    <a:lstStyle/>
                    <a:p>
                      <a:pPr marL="0" indent="0">
                        <a:buFont typeface="Arial" panose="020B0604020202020204" pitchFamily="34" charset="0"/>
                        <a:buNone/>
                      </a:pPr>
                      <a:endParaRPr lang="es-EC" sz="1600">
                        <a:solidFill>
                          <a:srgbClr val="000000"/>
                        </a:solidFill>
                        <a:effectLst/>
                        <a:latin typeface="Arial "/>
                        <a:cs typeface="Times New Roman" panose="02020603050405020304" pitchFamily="18" charset="0"/>
                      </a:endParaRPr>
                    </a:p>
                  </a:txBody>
                  <a:tcPr marL="24174" marR="24174"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Líquido para muebles 250 ml</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$11,76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6"/>
                  </a:ext>
                </a:extLst>
              </a:tr>
              <a:tr h="347701">
                <a:tc>
                  <a:txBody>
                    <a:bodyPr/>
                    <a:lstStyle/>
                    <a:p>
                      <a:pPr marL="0" indent="0">
                        <a:buFont typeface="Arial" panose="020B0604020202020204" pitchFamily="34" charset="0"/>
                        <a:buNone/>
                      </a:pPr>
                      <a:endParaRPr lang="es-EC" sz="1600">
                        <a:solidFill>
                          <a:srgbClr val="000000"/>
                        </a:solidFill>
                        <a:effectLst/>
                        <a:latin typeface="Arial "/>
                        <a:cs typeface="Times New Roman" panose="02020603050405020304" pitchFamily="18" charset="0"/>
                      </a:endParaRPr>
                    </a:p>
                  </a:txBody>
                  <a:tcPr marL="24174" marR="24174"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Cepillo Sanitario con Base</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$17,47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7"/>
                  </a:ext>
                </a:extLst>
              </a:tr>
              <a:tr h="347701">
                <a:tc>
                  <a:txBody>
                    <a:bodyPr/>
                    <a:lstStyle/>
                    <a:p>
                      <a:pPr marL="0" indent="0">
                        <a:buFont typeface="Arial" panose="020B0604020202020204" pitchFamily="34" charset="0"/>
                        <a:buNone/>
                      </a:pPr>
                      <a:endParaRPr lang="es-EC" sz="1600">
                        <a:solidFill>
                          <a:srgbClr val="000000"/>
                        </a:solidFill>
                        <a:effectLst/>
                        <a:latin typeface="Arial "/>
                        <a:cs typeface="Times New Roman" panose="02020603050405020304" pitchFamily="18" charset="0"/>
                      </a:endParaRPr>
                    </a:p>
                  </a:txBody>
                  <a:tcPr marL="24174" marR="24174"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Alcohol antiséptico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$1,56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8"/>
                  </a:ext>
                </a:extLst>
              </a:tr>
              <a:tr h="347701">
                <a:tc>
                  <a:txBody>
                    <a:bodyPr/>
                    <a:lstStyle/>
                    <a:p>
                      <a:pPr marL="0" indent="0">
                        <a:buFont typeface="Arial" panose="020B0604020202020204" pitchFamily="34" charset="0"/>
                        <a:buNone/>
                      </a:pPr>
                      <a:endParaRPr lang="es-EC" sz="1600">
                        <a:solidFill>
                          <a:srgbClr val="000000"/>
                        </a:solidFill>
                        <a:effectLst/>
                        <a:latin typeface="Arial "/>
                        <a:cs typeface="Times New Roman" panose="02020603050405020304" pitchFamily="18" charset="0"/>
                      </a:endParaRPr>
                    </a:p>
                  </a:txBody>
                  <a:tcPr marL="24174" marR="24174"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Funda de basura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$6,00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9"/>
                  </a:ext>
                </a:extLst>
              </a:tr>
              <a:tr h="347701">
                <a:tc>
                  <a:txBody>
                    <a:bodyPr/>
                    <a:lstStyle/>
                    <a:p>
                      <a:pPr marL="0" indent="0">
                        <a:buFont typeface="Arial" panose="020B0604020202020204" pitchFamily="34" charset="0"/>
                        <a:buNone/>
                      </a:pPr>
                      <a:endParaRPr lang="es-EC" sz="1600">
                        <a:solidFill>
                          <a:srgbClr val="000000"/>
                        </a:solidFill>
                        <a:effectLst/>
                        <a:latin typeface="Arial "/>
                        <a:cs typeface="Times New Roman" panose="02020603050405020304" pitchFamily="18" charset="0"/>
                      </a:endParaRPr>
                    </a:p>
                  </a:txBody>
                  <a:tcPr marL="24174" marR="24174"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Paño de limpieza 10 unid</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 $16,40 </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10"/>
                  </a:ext>
                </a:extLst>
              </a:tr>
              <a:tr h="347701">
                <a:tc>
                  <a:txBody>
                    <a:bodyPr/>
                    <a:lstStyle/>
                    <a:p>
                      <a:pPr marL="0" indent="0">
                        <a:buFont typeface="Arial" panose="020B0604020202020204" pitchFamily="34" charset="0"/>
                        <a:buNone/>
                      </a:pPr>
                      <a:endParaRPr lang="es-EC" sz="1600">
                        <a:solidFill>
                          <a:srgbClr val="000000"/>
                        </a:solidFill>
                        <a:effectLst/>
                        <a:latin typeface="Arial "/>
                        <a:cs typeface="Times New Roman" panose="02020603050405020304" pitchFamily="18" charset="0"/>
                      </a:endParaRPr>
                    </a:p>
                  </a:txBody>
                  <a:tcPr marL="24174" marR="24174"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Cloro liquido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$13,20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11"/>
                  </a:ext>
                </a:extLst>
              </a:tr>
              <a:tr h="347701">
                <a:tc>
                  <a:txBody>
                    <a:bodyPr/>
                    <a:lstStyle/>
                    <a:p>
                      <a:pPr marL="0" indent="0">
                        <a:buFont typeface="Arial" panose="020B0604020202020204" pitchFamily="34" charset="0"/>
                        <a:buNone/>
                      </a:pPr>
                      <a:endParaRPr lang="es-EC" sz="1600">
                        <a:solidFill>
                          <a:srgbClr val="000000"/>
                        </a:solidFill>
                        <a:effectLst/>
                        <a:latin typeface="Arial "/>
                        <a:cs typeface="Times New Roman" panose="02020603050405020304" pitchFamily="18" charset="0"/>
                      </a:endParaRPr>
                    </a:p>
                  </a:txBody>
                  <a:tcPr marL="24174" marR="24174"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Suman</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 $3,36 </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12"/>
                  </a:ext>
                </a:extLst>
              </a:tr>
            </a:tbl>
          </a:graphicData>
        </a:graphic>
      </p:graphicFrame>
      <p:graphicFrame>
        <p:nvGraphicFramePr>
          <p:cNvPr id="4" name="Tabla 3"/>
          <p:cNvGraphicFramePr>
            <a:graphicFrameLocks noGrp="1"/>
          </p:cNvGraphicFramePr>
          <p:nvPr>
            <p:extLst/>
          </p:nvPr>
        </p:nvGraphicFramePr>
        <p:xfrm>
          <a:off x="6570525" y="814367"/>
          <a:ext cx="5261811" cy="521546"/>
        </p:xfrm>
        <a:graphic>
          <a:graphicData uri="http://schemas.openxmlformats.org/drawingml/2006/table">
            <a:tbl>
              <a:tblPr firstRow="1" firstCol="1" bandRow="1">
                <a:tableStyleId>{BC89EF96-8CEA-46FF-86C4-4CE0E7609802}</a:tableStyleId>
              </a:tblPr>
              <a:tblGrid>
                <a:gridCol w="1590572">
                  <a:extLst>
                    <a:ext uri="{9D8B030D-6E8A-4147-A177-3AD203B41FA5}">
                      <a16:colId xmlns="" xmlns:a16="http://schemas.microsoft.com/office/drawing/2014/main" val="20000"/>
                    </a:ext>
                  </a:extLst>
                </a:gridCol>
                <a:gridCol w="1030054">
                  <a:extLst>
                    <a:ext uri="{9D8B030D-6E8A-4147-A177-3AD203B41FA5}">
                      <a16:colId xmlns="" xmlns:a16="http://schemas.microsoft.com/office/drawing/2014/main" val="20001"/>
                    </a:ext>
                  </a:extLst>
                </a:gridCol>
                <a:gridCol w="1030054">
                  <a:extLst>
                    <a:ext uri="{9D8B030D-6E8A-4147-A177-3AD203B41FA5}">
                      <a16:colId xmlns="" xmlns:a16="http://schemas.microsoft.com/office/drawing/2014/main" val="20002"/>
                    </a:ext>
                  </a:extLst>
                </a:gridCol>
                <a:gridCol w="177005">
                  <a:extLst>
                    <a:ext uri="{9D8B030D-6E8A-4147-A177-3AD203B41FA5}">
                      <a16:colId xmlns="" xmlns:a16="http://schemas.microsoft.com/office/drawing/2014/main" val="20003"/>
                    </a:ext>
                  </a:extLst>
                </a:gridCol>
                <a:gridCol w="177005">
                  <a:extLst>
                    <a:ext uri="{9D8B030D-6E8A-4147-A177-3AD203B41FA5}">
                      <a16:colId xmlns="" xmlns:a16="http://schemas.microsoft.com/office/drawing/2014/main" val="20004"/>
                    </a:ext>
                  </a:extLst>
                </a:gridCol>
                <a:gridCol w="1257121">
                  <a:extLst>
                    <a:ext uri="{9D8B030D-6E8A-4147-A177-3AD203B41FA5}">
                      <a16:colId xmlns="" xmlns:a16="http://schemas.microsoft.com/office/drawing/2014/main" val="20005"/>
                    </a:ext>
                  </a:extLst>
                </a:gridCol>
              </a:tblGrid>
              <a:tr h="521546">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Área</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tc gridSpan="3">
                  <a:txBody>
                    <a:bodyPr/>
                    <a:lstStyle/>
                    <a:p>
                      <a:pPr marL="0" indent="0" algn="ct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Ítem</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hMerge="1">
                  <a:txBody>
                    <a:bodyPr/>
                    <a:lstStyle/>
                    <a:p>
                      <a:endParaRPr lang="es-EC"/>
                    </a:p>
                  </a:txBody>
                  <a:tcPr/>
                </a:tc>
                <a:tc hMerge="1">
                  <a:txBody>
                    <a:bodyPr/>
                    <a:lstStyle/>
                    <a:p>
                      <a:endParaRPr lang="es-EC"/>
                    </a:p>
                  </a:txBody>
                  <a:tcPr/>
                </a:tc>
                <a:tc gridSpan="2">
                  <a:txBody>
                    <a:bodyPr/>
                    <a:lstStyle/>
                    <a:p>
                      <a:pPr marL="0" indent="0" algn="ctr">
                        <a:lnSpc>
                          <a:spcPct val="150000"/>
                        </a:lnSpc>
                        <a:spcBef>
                          <a:spcPts val="600"/>
                        </a:spcBef>
                        <a:spcAft>
                          <a:spcPts val="0"/>
                        </a:spcAft>
                        <a:buFont typeface="Arial" panose="020B0604020202020204" pitchFamily="34" charset="0"/>
                        <a:buNone/>
                        <a:tabLst>
                          <a:tab pos="549910" algn="l"/>
                        </a:tabLst>
                      </a:pPr>
                      <a:r>
                        <a:rPr lang="es-EC" sz="1200" dirty="0">
                          <a:effectLst/>
                          <a:latin typeface="+mj-lt"/>
                          <a:cs typeface="Times New Roman" panose="02020603050405020304" pitchFamily="18" charset="0"/>
                        </a:rPr>
                        <a:t>Costo total mes</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tc hMerge="1">
                  <a:txBody>
                    <a:bodyPr/>
                    <a:lstStyle/>
                    <a:p>
                      <a:endParaRPr lang="es-EC"/>
                    </a:p>
                  </a:txBody>
                  <a:tcPr/>
                </a:tc>
                <a:extLst>
                  <a:ext uri="{0D108BD9-81ED-4DB2-BD59-A6C34878D82A}">
                    <a16:rowId xmlns="" xmlns:a16="http://schemas.microsoft.com/office/drawing/2014/main" val="10000"/>
                  </a:ext>
                </a:extLst>
              </a:tr>
            </a:tbl>
          </a:graphicData>
        </a:graphic>
      </p:graphicFrame>
      <p:graphicFrame>
        <p:nvGraphicFramePr>
          <p:cNvPr id="5" name="Tabla 4"/>
          <p:cNvGraphicFramePr>
            <a:graphicFrameLocks noGrp="1"/>
          </p:cNvGraphicFramePr>
          <p:nvPr>
            <p:extLst/>
          </p:nvPr>
        </p:nvGraphicFramePr>
        <p:xfrm>
          <a:off x="6586568" y="1335913"/>
          <a:ext cx="5245768" cy="4721787"/>
        </p:xfrm>
        <a:graphic>
          <a:graphicData uri="http://schemas.openxmlformats.org/drawingml/2006/table">
            <a:tbl>
              <a:tblPr firstRow="1" firstCol="1" bandRow="1">
                <a:tableStyleId>{BC89EF96-8CEA-46FF-86C4-4CE0E7609802}</a:tableStyleId>
              </a:tblPr>
              <a:tblGrid>
                <a:gridCol w="1585537">
                  <a:extLst>
                    <a:ext uri="{9D8B030D-6E8A-4147-A177-3AD203B41FA5}">
                      <a16:colId xmlns="" xmlns:a16="http://schemas.microsoft.com/office/drawing/2014/main" val="20000"/>
                    </a:ext>
                  </a:extLst>
                </a:gridCol>
                <a:gridCol w="2243367">
                  <a:extLst>
                    <a:ext uri="{9D8B030D-6E8A-4147-A177-3AD203B41FA5}">
                      <a16:colId xmlns="" xmlns:a16="http://schemas.microsoft.com/office/drawing/2014/main" val="20001"/>
                    </a:ext>
                  </a:extLst>
                </a:gridCol>
                <a:gridCol w="1416864">
                  <a:extLst>
                    <a:ext uri="{9D8B030D-6E8A-4147-A177-3AD203B41FA5}">
                      <a16:colId xmlns="" xmlns:a16="http://schemas.microsoft.com/office/drawing/2014/main" val="20002"/>
                    </a:ext>
                  </a:extLst>
                </a:gridCol>
              </a:tblGrid>
              <a:tr h="224847">
                <a:tc rowSpan="2">
                  <a:txBody>
                    <a:bodyPr/>
                    <a:lstStyle/>
                    <a:p>
                      <a:pPr marL="0" indent="0" algn="l">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Taller de agricultura</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000" b="0" dirty="0">
                          <a:effectLst/>
                          <a:latin typeface="+mj-lt"/>
                          <a:cs typeface="Times New Roman" panose="02020603050405020304" pitchFamily="18" charset="0"/>
                        </a:rPr>
                        <a:t> No hay suministros </a:t>
                      </a:r>
                      <a:endParaRPr lang="es-EC" sz="1000" b="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 $0   </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0"/>
                  </a:ext>
                </a:extLst>
              </a:tr>
              <a:tr h="22484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Suman</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b="1" dirty="0">
                          <a:effectLst/>
                          <a:latin typeface="+mj-lt"/>
                          <a:cs typeface="Times New Roman" panose="02020603050405020304" pitchFamily="18" charset="0"/>
                        </a:rPr>
                        <a:t> $0   </a:t>
                      </a:r>
                      <a:endParaRPr lang="es-EC" sz="1000" b="1"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1"/>
                  </a:ext>
                </a:extLst>
              </a:tr>
              <a:tr h="224847">
                <a:tc rowSpan="8">
                  <a:txBody>
                    <a:bodyPr/>
                    <a:lstStyle/>
                    <a:p>
                      <a:pPr marL="0" indent="0" algn="l">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a:t>
                      </a:r>
                    </a:p>
                    <a:p>
                      <a:pPr marL="0" indent="0" algn="l">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Taller de ganadería</a:t>
                      </a:r>
                    </a:p>
                  </a:txBody>
                  <a:tcPr marL="24174" marR="24174" marT="0" marB="0"/>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Ambiental en Spray</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$3,10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2"/>
                  </a:ext>
                </a:extLst>
              </a:tr>
              <a:tr h="22484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Desinfectante de Superficies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$3,36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3"/>
                  </a:ext>
                </a:extLst>
              </a:tr>
              <a:tr h="22484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Escoba de plástico</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$1,55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4"/>
                  </a:ext>
                </a:extLst>
              </a:tr>
              <a:tr h="22484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Escoba Fibra de Coco</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$2,12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5"/>
                  </a:ext>
                </a:extLst>
              </a:tr>
              <a:tr h="22484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Funda de Basura Floral</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$5,70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6"/>
                  </a:ext>
                </a:extLst>
              </a:tr>
              <a:tr h="22484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Recogedor plástico</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$1,42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7"/>
                  </a:ext>
                </a:extLst>
              </a:tr>
              <a:tr h="22484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Fundas de basura 23*28</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$3,21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8"/>
                  </a:ext>
                </a:extLst>
              </a:tr>
              <a:tr h="22484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Suman</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$20,46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09"/>
                  </a:ext>
                </a:extLst>
              </a:tr>
              <a:tr h="224847">
                <a:tc rowSpan="6">
                  <a:txBody>
                    <a:bodyPr/>
                    <a:lstStyle/>
                    <a:p>
                      <a:pPr marL="0" indent="0" algn="l">
                        <a:lnSpc>
                          <a:spcPct val="15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a:t>
                      </a:r>
                    </a:p>
                    <a:p>
                      <a:pPr marL="0" indent="0" algn="l">
                        <a:lnSpc>
                          <a:spcPct val="15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Taller de especies menores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Detergente en polvo</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$1,53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10"/>
                  </a:ext>
                </a:extLst>
              </a:tr>
              <a:tr h="22484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Ambiental</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$4,56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11"/>
                  </a:ext>
                </a:extLst>
              </a:tr>
              <a:tr h="22484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Desinfectante para superficie</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$2,36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12"/>
                  </a:ext>
                </a:extLst>
              </a:tr>
              <a:tr h="22484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Anti sarro</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$3,01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13"/>
                  </a:ext>
                </a:extLst>
              </a:tr>
              <a:tr h="22484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Escoba de coco</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$6,72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14"/>
                  </a:ext>
                </a:extLst>
              </a:tr>
              <a:tr h="22484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Suman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$18,18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15"/>
                  </a:ext>
                </a:extLst>
              </a:tr>
              <a:tr h="224847">
                <a:tc rowSpan="2">
                  <a:txBody>
                    <a:bodyPr/>
                    <a:lstStyle/>
                    <a:p>
                      <a:pPr marL="0" indent="0" algn="l">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Taller de acuicultura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No hay suministros</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$0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16"/>
                  </a:ext>
                </a:extLst>
              </a:tr>
              <a:tr h="22484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Suman</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a:effectLst/>
                          <a:latin typeface="+mj-lt"/>
                          <a:cs typeface="Times New Roman" panose="02020603050405020304" pitchFamily="18" charset="0"/>
                        </a:rPr>
                        <a:t> $0   </a:t>
                      </a:r>
                      <a:endParaRPr lang="es-EC" sz="100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17"/>
                  </a:ext>
                </a:extLst>
              </a:tr>
              <a:tr h="224847">
                <a:tc rowSpan="2">
                  <a:txBody>
                    <a:bodyPr/>
                    <a:lstStyle/>
                    <a:p>
                      <a:pPr marL="0" indent="0" algn="l">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Comercialización</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No hay suministros</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$0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18"/>
                  </a:ext>
                </a:extLst>
              </a:tr>
              <a:tr h="224847">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Suman</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$0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19"/>
                  </a:ext>
                </a:extLst>
              </a:tr>
              <a:tr h="224847">
                <a:tc>
                  <a:txBody>
                    <a:bodyPr/>
                    <a:lstStyle/>
                    <a:p>
                      <a:pPr marL="0" indent="0" algn="l">
                        <a:lnSpc>
                          <a:spcPct val="150000"/>
                        </a:lnSpc>
                        <a:spcBef>
                          <a:spcPts val="600"/>
                        </a:spcBef>
                        <a:spcAft>
                          <a:spcPts val="0"/>
                        </a:spcAft>
                        <a:buFont typeface="Arial" panose="020B0604020202020204" pitchFamily="34" charset="0"/>
                        <a:buNone/>
                      </a:pP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000" dirty="0">
                          <a:solidFill>
                            <a:schemeClr val="tx1"/>
                          </a:solidFill>
                          <a:effectLst/>
                          <a:latin typeface="+mj-lt"/>
                          <a:ea typeface="+mn-ea"/>
                          <a:cs typeface="Times New Roman" panose="02020603050405020304" pitchFamily="18" charset="0"/>
                        </a:rPr>
                        <a:t>Tota</a:t>
                      </a:r>
                      <a:r>
                        <a:rPr lang="es-EC" sz="1000" baseline="0" dirty="0">
                          <a:solidFill>
                            <a:schemeClr val="tx1"/>
                          </a:solidFill>
                          <a:effectLst/>
                          <a:latin typeface="+mj-lt"/>
                          <a:ea typeface="+mn-ea"/>
                          <a:cs typeface="Times New Roman" panose="02020603050405020304" pitchFamily="18" charset="0"/>
                        </a:rPr>
                        <a:t> Mes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tc>
                <a:tc>
                  <a:txBody>
                    <a:bodyPr/>
                    <a:lstStyle/>
                    <a:p>
                      <a:pPr marL="0" indent="0" algn="r">
                        <a:lnSpc>
                          <a:spcPct val="150000"/>
                        </a:lnSpc>
                        <a:spcBef>
                          <a:spcPts val="600"/>
                        </a:spcBef>
                        <a:spcAft>
                          <a:spcPts val="0"/>
                        </a:spcAft>
                        <a:buFont typeface="Arial" panose="020B0604020202020204" pitchFamily="34" charset="0"/>
                        <a:buNone/>
                      </a:pPr>
                      <a:r>
                        <a:rPr lang="es-EC" sz="1000" dirty="0">
                          <a:effectLst/>
                          <a:latin typeface="+mj-lt"/>
                          <a:cs typeface="Times New Roman" panose="02020603050405020304" pitchFamily="18" charset="0"/>
                        </a:rPr>
                        <a:t> 42  </a:t>
                      </a:r>
                      <a:endParaRPr lang="es-EC" sz="1000" dirty="0">
                        <a:solidFill>
                          <a:srgbClr val="000000"/>
                        </a:solidFill>
                        <a:effectLst/>
                        <a:latin typeface="+mj-lt"/>
                        <a:ea typeface="Calibri" panose="020F0502020204030204" pitchFamily="34" charset="0"/>
                        <a:cs typeface="Times New Roman" panose="02020603050405020304" pitchFamily="18" charset="0"/>
                      </a:endParaRPr>
                    </a:p>
                  </a:txBody>
                  <a:tcPr marL="24174" marR="24174" marT="0" marB="0" anchor="ctr"/>
                </a:tc>
                <a:extLst>
                  <a:ext uri="{0D108BD9-81ED-4DB2-BD59-A6C34878D82A}">
                    <a16:rowId xmlns="" xmlns:a16="http://schemas.microsoft.com/office/drawing/2014/main" val="10020"/>
                  </a:ext>
                </a:extLst>
              </a:tr>
            </a:tbl>
          </a:graphicData>
        </a:graphic>
      </p:graphicFrame>
    </p:spTree>
    <p:extLst>
      <p:ext uri="{BB962C8B-B14F-4D97-AF65-F5344CB8AC3E}">
        <p14:creationId xmlns:p14="http://schemas.microsoft.com/office/powerpoint/2010/main" val="3909659242"/>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6266" y="159435"/>
            <a:ext cx="5283201" cy="646331"/>
          </a:xfrm>
          <a:prstGeom prst="rect">
            <a:avLst/>
          </a:prstGeom>
        </p:spPr>
        <p:txBody>
          <a:bodyPr wrap="square">
            <a:spAutoFit/>
          </a:bodyPr>
          <a:lstStyle/>
          <a:p>
            <a:pPr algn="ctr">
              <a:spcBef>
                <a:spcPts val="1200"/>
              </a:spcBef>
              <a:spcAft>
                <a:spcPts val="1200"/>
              </a:spcAft>
            </a:pPr>
            <a:r>
              <a:rPr lang="es-EC" dirty="0">
                <a:solidFill>
                  <a:srgbClr val="000000"/>
                </a:solidFill>
                <a:effectLst/>
                <a:latin typeface="+mj-lt"/>
                <a:ea typeface="Calibri" panose="020F0502020204030204" pitchFamily="34" charset="0"/>
                <a:cs typeface="Times New Roman" panose="02020603050405020304" pitchFamily="18" charset="0"/>
              </a:rPr>
              <a:t>Costo promedio de materiales descartables </a:t>
            </a:r>
            <a:br>
              <a:rPr lang="es-EC" dirty="0">
                <a:solidFill>
                  <a:srgbClr val="000000"/>
                </a:solidFill>
                <a:effectLst/>
                <a:latin typeface="+mj-lt"/>
                <a:ea typeface="Calibri" panose="020F0502020204030204" pitchFamily="34" charset="0"/>
                <a:cs typeface="Times New Roman" panose="02020603050405020304" pitchFamily="18" charset="0"/>
              </a:rPr>
            </a:br>
            <a:r>
              <a:rPr lang="es-EC" dirty="0">
                <a:solidFill>
                  <a:srgbClr val="000000"/>
                </a:solidFill>
                <a:effectLst/>
                <a:latin typeface="+mj-lt"/>
                <a:ea typeface="Calibri" panose="020F0502020204030204" pitchFamily="34" charset="0"/>
                <a:cs typeface="Times New Roman" panose="02020603050405020304" pitchFamily="18" charset="0"/>
              </a:rPr>
              <a:t>Taller de Agricultura- IASA II</a:t>
            </a:r>
          </a:p>
        </p:txBody>
      </p:sp>
      <p:graphicFrame>
        <p:nvGraphicFramePr>
          <p:cNvPr id="4" name="Tabla 3"/>
          <p:cNvGraphicFramePr>
            <a:graphicFrameLocks noGrp="1"/>
          </p:cNvGraphicFramePr>
          <p:nvPr>
            <p:extLst/>
          </p:nvPr>
        </p:nvGraphicFramePr>
        <p:xfrm>
          <a:off x="186267" y="805767"/>
          <a:ext cx="5867060" cy="5761218"/>
        </p:xfrm>
        <a:graphic>
          <a:graphicData uri="http://schemas.openxmlformats.org/drawingml/2006/table">
            <a:tbl>
              <a:tblPr firstRow="1" firstCol="1" bandRow="1">
                <a:tableStyleId>{BC89EF96-8CEA-46FF-86C4-4CE0E7609802}</a:tableStyleId>
              </a:tblPr>
              <a:tblGrid>
                <a:gridCol w="984800">
                  <a:extLst>
                    <a:ext uri="{9D8B030D-6E8A-4147-A177-3AD203B41FA5}">
                      <a16:colId xmlns="" xmlns:a16="http://schemas.microsoft.com/office/drawing/2014/main" val="20000"/>
                    </a:ext>
                  </a:extLst>
                </a:gridCol>
                <a:gridCol w="923086">
                  <a:extLst>
                    <a:ext uri="{9D8B030D-6E8A-4147-A177-3AD203B41FA5}">
                      <a16:colId xmlns="" xmlns:a16="http://schemas.microsoft.com/office/drawing/2014/main" val="20001"/>
                    </a:ext>
                  </a:extLst>
                </a:gridCol>
                <a:gridCol w="1903868">
                  <a:extLst>
                    <a:ext uri="{9D8B030D-6E8A-4147-A177-3AD203B41FA5}">
                      <a16:colId xmlns="" xmlns:a16="http://schemas.microsoft.com/office/drawing/2014/main" val="20002"/>
                    </a:ext>
                  </a:extLst>
                </a:gridCol>
                <a:gridCol w="570683">
                  <a:extLst>
                    <a:ext uri="{9D8B030D-6E8A-4147-A177-3AD203B41FA5}">
                      <a16:colId xmlns="" xmlns:a16="http://schemas.microsoft.com/office/drawing/2014/main" val="20003"/>
                    </a:ext>
                  </a:extLst>
                </a:gridCol>
                <a:gridCol w="1484623">
                  <a:extLst>
                    <a:ext uri="{9D8B030D-6E8A-4147-A177-3AD203B41FA5}">
                      <a16:colId xmlns="" xmlns:a16="http://schemas.microsoft.com/office/drawing/2014/main" val="20004"/>
                    </a:ext>
                  </a:extLst>
                </a:gridCol>
              </a:tblGrid>
              <a:tr h="380528">
                <a:tc>
                  <a:txBody>
                    <a:bodyPr/>
                    <a:lstStyle/>
                    <a:p>
                      <a:pPr marL="0" indent="0" algn="ctr">
                        <a:lnSpc>
                          <a:spcPct val="100000"/>
                        </a:lnSpc>
                        <a:spcBef>
                          <a:spcPts val="600"/>
                        </a:spcBef>
                        <a:spcAft>
                          <a:spcPts val="0"/>
                        </a:spcAft>
                        <a:buFont typeface="Arial" panose="020B0604020202020204" pitchFamily="34" charset="0"/>
                        <a:buNone/>
                      </a:pPr>
                      <a:r>
                        <a:rPr lang="es-EC" sz="1300" dirty="0">
                          <a:effectLst/>
                          <a:latin typeface="Arial "/>
                          <a:cs typeface="Times New Roman" panose="02020603050405020304" pitchFamily="18" charset="0"/>
                        </a:rPr>
                        <a:t>Materiales</a:t>
                      </a:r>
                      <a:endParaRPr lang="es-EC" sz="1300" dirty="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300" dirty="0">
                          <a:effectLst/>
                          <a:latin typeface="Arial "/>
                          <a:cs typeface="Times New Roman" panose="02020603050405020304" pitchFamily="18" charset="0"/>
                        </a:rPr>
                        <a:t>Producto</a:t>
                      </a:r>
                      <a:endParaRPr lang="es-EC" sz="1300" dirty="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Ítem</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de libras</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300" dirty="0">
                          <a:effectLst/>
                          <a:latin typeface="Arial "/>
                          <a:cs typeface="Times New Roman" panose="02020603050405020304" pitchFamily="18" charset="0"/>
                        </a:rPr>
                        <a:t>Costo promedio mes</a:t>
                      </a:r>
                      <a:endParaRPr lang="es-EC" sz="1300" dirty="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extLst>
                  <a:ext uri="{0D108BD9-81ED-4DB2-BD59-A6C34878D82A}">
                    <a16:rowId xmlns="" xmlns:a16="http://schemas.microsoft.com/office/drawing/2014/main" val="10000"/>
                  </a:ext>
                </a:extLst>
              </a:tr>
              <a:tr h="314142">
                <a:tc rowSpan="15">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Medicina</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rowSpan="4">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Cacao</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Herbicida glifosato 1lt</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300" dirty="0">
                          <a:effectLst/>
                          <a:latin typeface="Arial "/>
                          <a:cs typeface="Times New Roman" panose="02020603050405020304" pitchFamily="18" charset="0"/>
                        </a:rPr>
                        <a:t>500</a:t>
                      </a:r>
                      <a:endParaRPr lang="es-EC" sz="1300" dirty="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$17,50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extLst>
                  <a:ext uri="{0D108BD9-81ED-4DB2-BD59-A6C34878D82A}">
                    <a16:rowId xmlns="" xmlns:a16="http://schemas.microsoft.com/office/drawing/2014/main" val="10001"/>
                  </a:ext>
                </a:extLst>
              </a:tr>
              <a:tr h="209346">
                <a:tc vMerge="1">
                  <a:txBody>
                    <a:bodyPr/>
                    <a:lstStyle/>
                    <a:p>
                      <a:endParaRPr lang="es-EC"/>
                    </a:p>
                  </a:txBody>
                  <a:tcPr/>
                </a:tc>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Fertilizante 50 kl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500</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$27,00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extLst>
                  <a:ext uri="{0D108BD9-81ED-4DB2-BD59-A6C34878D82A}">
                    <a16:rowId xmlns="" xmlns:a16="http://schemas.microsoft.com/office/drawing/2014/main" val="10002"/>
                  </a:ext>
                </a:extLst>
              </a:tr>
              <a:tr h="209346">
                <a:tc vMerge="1">
                  <a:txBody>
                    <a:bodyPr/>
                    <a:lstStyle/>
                    <a:p>
                      <a:endParaRPr lang="es-EC"/>
                    </a:p>
                  </a:txBody>
                  <a:tcPr/>
                </a:tc>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Boro liquido 1000ml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500</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$2,48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extLst>
                  <a:ext uri="{0D108BD9-81ED-4DB2-BD59-A6C34878D82A}">
                    <a16:rowId xmlns="" xmlns:a16="http://schemas.microsoft.com/office/drawing/2014/main" val="10003"/>
                  </a:ext>
                </a:extLst>
              </a:tr>
              <a:tr h="380528">
                <a:tc vMerge="1">
                  <a:txBody>
                    <a:bodyPr/>
                    <a:lstStyle/>
                    <a:p>
                      <a:endParaRPr lang="es-EC"/>
                    </a:p>
                  </a:txBody>
                  <a:tcPr/>
                </a:tc>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Fungicida Ridomil Gold 250ml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500</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$2,52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extLst>
                  <a:ext uri="{0D108BD9-81ED-4DB2-BD59-A6C34878D82A}">
                    <a16:rowId xmlns="" xmlns:a16="http://schemas.microsoft.com/office/drawing/2014/main" val="10004"/>
                  </a:ext>
                </a:extLst>
              </a:tr>
              <a:tr h="209346">
                <a:tc vMerge="1">
                  <a:txBody>
                    <a:bodyPr/>
                    <a:lstStyle/>
                    <a:p>
                      <a:endParaRPr lang="es-EC"/>
                    </a:p>
                  </a:txBody>
                  <a:tcPr/>
                </a:tc>
                <a:tc>
                  <a:txBody>
                    <a:bodyPr/>
                    <a:lstStyle/>
                    <a:p>
                      <a:pPr marL="0" indent="0">
                        <a:lnSpc>
                          <a:spcPct val="100000"/>
                        </a:lnSpc>
                        <a:buFont typeface="Arial" panose="020B0604020202020204" pitchFamily="34" charset="0"/>
                        <a:buNone/>
                      </a:pPr>
                      <a:endParaRPr lang="es-EC" sz="1300">
                        <a:solidFill>
                          <a:srgbClr val="000000"/>
                        </a:solidFill>
                        <a:effectLst/>
                        <a:latin typeface="Arial "/>
                        <a:cs typeface="Times New Roman" panose="02020603050405020304" pitchFamily="18" charset="0"/>
                      </a:endParaRPr>
                    </a:p>
                  </a:txBody>
                  <a:tcPr marL="30885" marR="30885" marT="0" marB="0"/>
                </a:tc>
                <a:tc>
                  <a:txBody>
                    <a:bodyPr/>
                    <a:lstStyle/>
                    <a:p>
                      <a:pPr marL="0" indent="0" algn="l">
                        <a:lnSpc>
                          <a:spcPct val="100000"/>
                        </a:lnSpc>
                        <a:spcBef>
                          <a:spcPts val="600"/>
                        </a:spcBef>
                        <a:spcAft>
                          <a:spcPts val="0"/>
                        </a:spcAft>
                        <a:buFont typeface="Arial" panose="020B0604020202020204" pitchFamily="34" charset="0"/>
                        <a:buNone/>
                      </a:pPr>
                      <a:r>
                        <a:rPr lang="es-EC" sz="1300" b="1" dirty="0">
                          <a:effectLst/>
                          <a:latin typeface="Arial "/>
                          <a:cs typeface="Times New Roman" panose="02020603050405020304" pitchFamily="18" charset="0"/>
                        </a:rPr>
                        <a:t>Suman</a:t>
                      </a:r>
                      <a:endParaRPr lang="es-EC" sz="1300" b="1" dirty="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nSpc>
                          <a:spcPct val="100000"/>
                        </a:lnSpc>
                        <a:buFont typeface="Arial" panose="020B0604020202020204" pitchFamily="34" charset="0"/>
                        <a:buNone/>
                      </a:pPr>
                      <a:endParaRPr lang="es-EC" sz="1300" b="1" dirty="0">
                        <a:solidFill>
                          <a:srgbClr val="000000"/>
                        </a:solidFill>
                        <a:effectLst/>
                        <a:latin typeface="Arial "/>
                        <a:cs typeface="Times New Roman" panose="02020603050405020304" pitchFamily="18" charset="0"/>
                      </a:endParaRPr>
                    </a:p>
                  </a:txBody>
                  <a:tcPr marL="30885" marR="30885"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b="1" dirty="0">
                          <a:effectLst/>
                          <a:latin typeface="Arial "/>
                          <a:cs typeface="Times New Roman" panose="02020603050405020304" pitchFamily="18" charset="0"/>
                        </a:rPr>
                        <a:t> $49,50 </a:t>
                      </a:r>
                      <a:endParaRPr lang="es-EC" sz="1300" b="1" dirty="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extLst>
                  <a:ext uri="{0D108BD9-81ED-4DB2-BD59-A6C34878D82A}">
                    <a16:rowId xmlns="" xmlns:a16="http://schemas.microsoft.com/office/drawing/2014/main" val="10005"/>
                  </a:ext>
                </a:extLst>
              </a:tr>
              <a:tr h="453706">
                <a:tc vMerge="1">
                  <a:txBody>
                    <a:bodyPr/>
                    <a:lstStyle/>
                    <a:p>
                      <a:endParaRPr lang="es-EC"/>
                    </a:p>
                  </a:txBody>
                  <a:tcPr/>
                </a:tc>
                <a:tc rowSpan="5">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Palma africana</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a:t>
                      </a:r>
                    </a:p>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Herbicida glifosato 1lt</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1872</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dirty="0">
                          <a:effectLst/>
                          <a:latin typeface="Arial "/>
                          <a:cs typeface="Times New Roman" panose="02020603050405020304" pitchFamily="18" charset="0"/>
                        </a:rPr>
                        <a:t> </a:t>
                      </a:r>
                    </a:p>
                    <a:p>
                      <a:pPr marL="0" indent="0" algn="r">
                        <a:lnSpc>
                          <a:spcPct val="100000"/>
                        </a:lnSpc>
                        <a:spcBef>
                          <a:spcPts val="600"/>
                        </a:spcBef>
                        <a:spcAft>
                          <a:spcPts val="0"/>
                        </a:spcAft>
                        <a:buFont typeface="Arial" panose="020B0604020202020204" pitchFamily="34" charset="0"/>
                        <a:buNone/>
                      </a:pPr>
                      <a:r>
                        <a:rPr lang="es-EC" sz="1300" dirty="0">
                          <a:effectLst/>
                          <a:latin typeface="Arial "/>
                          <a:cs typeface="Times New Roman" panose="02020603050405020304" pitchFamily="18" charset="0"/>
                        </a:rPr>
                        <a:t>$1,75 </a:t>
                      </a:r>
                      <a:endParaRPr lang="es-EC" sz="1300" dirty="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extLst>
                  <a:ext uri="{0D108BD9-81ED-4DB2-BD59-A6C34878D82A}">
                    <a16:rowId xmlns="" xmlns:a16="http://schemas.microsoft.com/office/drawing/2014/main" val="10006"/>
                  </a:ext>
                </a:extLst>
              </a:tr>
              <a:tr h="380528">
                <a:tc vMerge="1">
                  <a:txBody>
                    <a:bodyPr/>
                    <a:lstStyle/>
                    <a:p>
                      <a:endParaRPr lang="es-EC"/>
                    </a:p>
                  </a:txBody>
                  <a:tcPr/>
                </a:tc>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Fertilizante formulado 50kl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1872</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$6,40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extLst>
                  <a:ext uri="{0D108BD9-81ED-4DB2-BD59-A6C34878D82A}">
                    <a16:rowId xmlns="" xmlns:a16="http://schemas.microsoft.com/office/drawing/2014/main" val="10007"/>
                  </a:ext>
                </a:extLst>
              </a:tr>
              <a:tr h="380528">
                <a:tc vMerge="1">
                  <a:txBody>
                    <a:bodyPr/>
                    <a:lstStyle/>
                    <a:p>
                      <a:endParaRPr lang="es-EC"/>
                    </a:p>
                  </a:txBody>
                  <a:tcPr/>
                </a:tc>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Insecticida acaricida 1000ml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1872</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$2,91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extLst>
                  <a:ext uri="{0D108BD9-81ED-4DB2-BD59-A6C34878D82A}">
                    <a16:rowId xmlns="" xmlns:a16="http://schemas.microsoft.com/office/drawing/2014/main" val="10008"/>
                  </a:ext>
                </a:extLst>
              </a:tr>
              <a:tr h="380528">
                <a:tc vMerge="1">
                  <a:txBody>
                    <a:bodyPr/>
                    <a:lstStyle/>
                    <a:p>
                      <a:endParaRPr lang="es-EC"/>
                    </a:p>
                  </a:txBody>
                  <a:tcPr/>
                </a:tc>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Fertilizante Nitrógeno 50kl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1872</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$1,92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extLst>
                  <a:ext uri="{0D108BD9-81ED-4DB2-BD59-A6C34878D82A}">
                    <a16:rowId xmlns="" xmlns:a16="http://schemas.microsoft.com/office/drawing/2014/main" val="10009"/>
                  </a:ext>
                </a:extLst>
              </a:tr>
              <a:tr h="380528">
                <a:tc vMerge="1">
                  <a:txBody>
                    <a:bodyPr/>
                    <a:lstStyle/>
                    <a:p>
                      <a:endParaRPr lang="es-EC"/>
                    </a:p>
                  </a:txBody>
                  <a:tcPr/>
                </a:tc>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Carbonxin + captan de 500g</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1872</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$2,82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extLst>
                  <a:ext uri="{0D108BD9-81ED-4DB2-BD59-A6C34878D82A}">
                    <a16:rowId xmlns="" xmlns:a16="http://schemas.microsoft.com/office/drawing/2014/main" val="10010"/>
                  </a:ext>
                </a:extLst>
              </a:tr>
              <a:tr h="209346">
                <a:tc vMerge="1">
                  <a:txBody>
                    <a:bodyPr/>
                    <a:lstStyle/>
                    <a:p>
                      <a:endParaRPr lang="es-EC"/>
                    </a:p>
                  </a:txBody>
                  <a:tcPr/>
                </a:tc>
                <a:tc>
                  <a:txBody>
                    <a:bodyPr/>
                    <a:lstStyle/>
                    <a:p>
                      <a:pPr marL="0" indent="0">
                        <a:lnSpc>
                          <a:spcPct val="100000"/>
                        </a:lnSpc>
                        <a:buFont typeface="Arial" panose="020B0604020202020204" pitchFamily="34" charset="0"/>
                        <a:buNone/>
                      </a:pPr>
                      <a:endParaRPr lang="es-EC" sz="1300">
                        <a:solidFill>
                          <a:srgbClr val="000000"/>
                        </a:solidFill>
                        <a:effectLst/>
                        <a:latin typeface="Arial "/>
                        <a:cs typeface="Times New Roman" panose="02020603050405020304" pitchFamily="18" charset="0"/>
                      </a:endParaRPr>
                    </a:p>
                  </a:txBody>
                  <a:tcPr marL="30885" marR="30885" marT="0" marB="0"/>
                </a:tc>
                <a:tc>
                  <a:txBody>
                    <a:bodyPr/>
                    <a:lstStyle/>
                    <a:p>
                      <a:pPr marL="0" indent="0" algn="l">
                        <a:lnSpc>
                          <a:spcPct val="100000"/>
                        </a:lnSpc>
                        <a:spcBef>
                          <a:spcPts val="600"/>
                        </a:spcBef>
                        <a:spcAft>
                          <a:spcPts val="0"/>
                        </a:spcAft>
                        <a:buFont typeface="Arial" panose="020B0604020202020204" pitchFamily="34" charset="0"/>
                        <a:buNone/>
                      </a:pPr>
                      <a:r>
                        <a:rPr lang="es-EC" sz="1300" b="1" dirty="0">
                          <a:effectLst/>
                          <a:latin typeface="Arial "/>
                          <a:cs typeface="Times New Roman" panose="02020603050405020304" pitchFamily="18" charset="0"/>
                        </a:rPr>
                        <a:t>Suman</a:t>
                      </a:r>
                      <a:endParaRPr lang="es-EC" sz="1300" b="1" dirty="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nSpc>
                          <a:spcPct val="100000"/>
                        </a:lnSpc>
                        <a:buFont typeface="Arial" panose="020B0604020202020204" pitchFamily="34" charset="0"/>
                        <a:buNone/>
                      </a:pPr>
                      <a:endParaRPr lang="es-EC" sz="1300" b="1" dirty="0">
                        <a:solidFill>
                          <a:srgbClr val="000000"/>
                        </a:solidFill>
                        <a:effectLst/>
                        <a:latin typeface="Arial "/>
                        <a:cs typeface="Times New Roman" panose="02020603050405020304" pitchFamily="18" charset="0"/>
                      </a:endParaRPr>
                    </a:p>
                  </a:txBody>
                  <a:tcPr marL="30885" marR="30885"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b="1" dirty="0">
                          <a:effectLst/>
                          <a:latin typeface="Arial "/>
                          <a:cs typeface="Times New Roman" panose="02020603050405020304" pitchFamily="18" charset="0"/>
                        </a:rPr>
                        <a:t> $15,80 </a:t>
                      </a:r>
                      <a:endParaRPr lang="es-EC" sz="1300" b="1" dirty="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extLst>
                  <a:ext uri="{0D108BD9-81ED-4DB2-BD59-A6C34878D82A}">
                    <a16:rowId xmlns="" xmlns:a16="http://schemas.microsoft.com/office/drawing/2014/main" val="10011"/>
                  </a:ext>
                </a:extLst>
              </a:tr>
              <a:tr h="453706">
                <a:tc vMerge="1">
                  <a:txBody>
                    <a:bodyPr/>
                    <a:lstStyle/>
                    <a:p>
                      <a:endParaRPr lang="es-EC"/>
                    </a:p>
                  </a:txBody>
                  <a:tcPr/>
                </a:tc>
                <a:tc rowSpan="4">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Café</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a:t>
                      </a:r>
                    </a:p>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Herbicida glifosato 1lt</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500</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a:t>
                      </a:r>
                    </a:p>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$10,50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extLst>
                  <a:ext uri="{0D108BD9-81ED-4DB2-BD59-A6C34878D82A}">
                    <a16:rowId xmlns="" xmlns:a16="http://schemas.microsoft.com/office/drawing/2014/main" val="10012"/>
                  </a:ext>
                </a:extLst>
              </a:tr>
              <a:tr h="209346">
                <a:tc vMerge="1">
                  <a:txBody>
                    <a:bodyPr/>
                    <a:lstStyle/>
                    <a:p>
                      <a:endParaRPr lang="es-EC"/>
                    </a:p>
                  </a:txBody>
                  <a:tcPr/>
                </a:tc>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Fertilizante 50kl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500</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$22,50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extLst>
                  <a:ext uri="{0D108BD9-81ED-4DB2-BD59-A6C34878D82A}">
                    <a16:rowId xmlns="" xmlns:a16="http://schemas.microsoft.com/office/drawing/2014/main" val="10013"/>
                  </a:ext>
                </a:extLst>
              </a:tr>
              <a:tr h="209346">
                <a:tc vMerge="1">
                  <a:txBody>
                    <a:bodyPr/>
                    <a:lstStyle/>
                    <a:p>
                      <a:endParaRPr lang="es-EC"/>
                    </a:p>
                  </a:txBody>
                  <a:tcPr/>
                </a:tc>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Mencozet 1kl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500</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$1,50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extLst>
                  <a:ext uri="{0D108BD9-81ED-4DB2-BD59-A6C34878D82A}">
                    <a16:rowId xmlns="" xmlns:a16="http://schemas.microsoft.com/office/drawing/2014/main" val="10014"/>
                  </a:ext>
                </a:extLst>
              </a:tr>
              <a:tr h="380528">
                <a:tc vMerge="1">
                  <a:txBody>
                    <a:bodyPr/>
                    <a:lstStyle/>
                    <a:p>
                      <a:endParaRPr lang="es-EC"/>
                    </a:p>
                  </a:txBody>
                  <a:tcPr/>
                </a:tc>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b="1" dirty="0">
                          <a:effectLst/>
                          <a:latin typeface="Arial "/>
                          <a:cs typeface="Times New Roman" panose="02020603050405020304" pitchFamily="18" charset="0"/>
                        </a:rPr>
                        <a:t>Suman</a:t>
                      </a:r>
                      <a:endParaRPr lang="es-EC" sz="1300" b="1" dirty="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l">
                        <a:lnSpc>
                          <a:spcPct val="100000"/>
                        </a:lnSpc>
                        <a:spcBef>
                          <a:spcPts val="600"/>
                        </a:spcBef>
                        <a:spcAft>
                          <a:spcPts val="0"/>
                        </a:spcAft>
                        <a:buFont typeface="Arial" panose="020B0604020202020204" pitchFamily="34" charset="0"/>
                        <a:buNone/>
                      </a:pPr>
                      <a:r>
                        <a:rPr lang="es-EC" sz="1300" b="1">
                          <a:effectLst/>
                          <a:latin typeface="Arial "/>
                          <a:cs typeface="Times New Roman" panose="02020603050405020304" pitchFamily="18" charset="0"/>
                        </a:rPr>
                        <a:t> </a:t>
                      </a:r>
                      <a:endParaRPr lang="es-EC" sz="1300" b="1">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tc>
                <a:tc>
                  <a:txBody>
                    <a:bodyPr/>
                    <a:lstStyle/>
                    <a:p>
                      <a:pPr marL="0" indent="0" algn="ctr">
                        <a:lnSpc>
                          <a:spcPct val="100000"/>
                        </a:lnSpc>
                        <a:spcBef>
                          <a:spcPts val="600"/>
                        </a:spcBef>
                        <a:spcAft>
                          <a:spcPts val="0"/>
                        </a:spcAft>
                        <a:buFont typeface="Arial" panose="020B0604020202020204" pitchFamily="34" charset="0"/>
                        <a:buNone/>
                      </a:pPr>
                      <a:r>
                        <a:rPr lang="es-EC" sz="1300" b="1" dirty="0">
                          <a:effectLst/>
                          <a:latin typeface="Arial "/>
                          <a:cs typeface="Times New Roman" panose="02020603050405020304" pitchFamily="18" charset="0"/>
                        </a:rPr>
                        <a:t>                       $34,50 </a:t>
                      </a:r>
                      <a:endParaRPr lang="es-EC" sz="1300" b="1" dirty="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extLst>
                  <a:ext uri="{0D108BD9-81ED-4DB2-BD59-A6C34878D82A}">
                    <a16:rowId xmlns="" xmlns:a16="http://schemas.microsoft.com/office/drawing/2014/main" val="10015"/>
                  </a:ext>
                </a:extLst>
              </a:tr>
              <a:tr h="453706">
                <a:tc>
                  <a:txBody>
                    <a:bodyPr/>
                    <a:lstStyle/>
                    <a:p>
                      <a:pPr marL="0" indent="0">
                        <a:lnSpc>
                          <a:spcPct val="100000"/>
                        </a:lnSpc>
                        <a:buFont typeface="Arial" panose="020B0604020202020204" pitchFamily="34" charset="0"/>
                        <a:buNone/>
                      </a:pPr>
                      <a:endParaRPr lang="es-EC" sz="1300">
                        <a:solidFill>
                          <a:srgbClr val="000000"/>
                        </a:solidFill>
                        <a:effectLst/>
                        <a:latin typeface="Arial "/>
                        <a:cs typeface="Times New Roman" panose="02020603050405020304" pitchFamily="18" charset="0"/>
                      </a:endParaRPr>
                    </a:p>
                  </a:txBody>
                  <a:tcPr marL="30885" marR="30885" marT="0" marB="0"/>
                </a:tc>
                <a:tc>
                  <a:txBody>
                    <a:bodyPr/>
                    <a:lstStyle/>
                    <a:p>
                      <a:pPr marL="0" indent="0">
                        <a:lnSpc>
                          <a:spcPct val="100000"/>
                        </a:lnSpc>
                        <a:buFont typeface="Arial" panose="020B0604020202020204" pitchFamily="34" charset="0"/>
                        <a:buNone/>
                      </a:pPr>
                      <a:endParaRPr lang="es-EC" sz="1300">
                        <a:solidFill>
                          <a:srgbClr val="000000"/>
                        </a:solidFill>
                        <a:effectLst/>
                        <a:latin typeface="Arial "/>
                        <a:cs typeface="Times New Roman" panose="02020603050405020304" pitchFamily="18" charset="0"/>
                      </a:endParaRPr>
                    </a:p>
                  </a:txBody>
                  <a:tcPr marL="30885" marR="30885" marT="0" marB="0"/>
                </a:tc>
                <a:tc>
                  <a:txBody>
                    <a:bodyPr/>
                    <a:lstStyle/>
                    <a:p>
                      <a:pPr marL="0" indent="0" algn="l">
                        <a:lnSpc>
                          <a:spcPct val="100000"/>
                        </a:lnSpc>
                        <a:spcBef>
                          <a:spcPts val="600"/>
                        </a:spcBef>
                        <a:spcAft>
                          <a:spcPts val="0"/>
                        </a:spcAft>
                        <a:buFont typeface="Arial" panose="020B0604020202020204" pitchFamily="34" charset="0"/>
                        <a:buNone/>
                      </a:pPr>
                      <a:r>
                        <a:rPr lang="es-EC" sz="1300" b="1" dirty="0">
                          <a:effectLst/>
                          <a:latin typeface="Arial "/>
                          <a:cs typeface="Times New Roman" panose="02020603050405020304" pitchFamily="18" charset="0"/>
                        </a:rPr>
                        <a:t> Total</a:t>
                      </a:r>
                      <a:endParaRPr lang="es-EC" sz="1300" b="1" dirty="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l">
                        <a:lnSpc>
                          <a:spcPct val="100000"/>
                        </a:lnSpc>
                        <a:spcBef>
                          <a:spcPts val="600"/>
                        </a:spcBef>
                        <a:spcAft>
                          <a:spcPts val="0"/>
                        </a:spcAft>
                        <a:buFont typeface="Arial" panose="020B0604020202020204" pitchFamily="34" charset="0"/>
                        <a:buNone/>
                      </a:pPr>
                      <a:r>
                        <a:rPr lang="es-EC" sz="1300" b="1" dirty="0">
                          <a:effectLst/>
                          <a:latin typeface="Arial "/>
                          <a:cs typeface="Times New Roman" panose="02020603050405020304" pitchFamily="18" charset="0"/>
                        </a:rPr>
                        <a:t> </a:t>
                      </a:r>
                      <a:endParaRPr lang="es-EC" sz="1300" b="1" dirty="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b="1" dirty="0">
                          <a:effectLst/>
                          <a:latin typeface="Arial "/>
                          <a:cs typeface="Times New Roman" panose="02020603050405020304" pitchFamily="18" charset="0"/>
                        </a:rPr>
                        <a:t>         </a:t>
                      </a:r>
                    </a:p>
                    <a:p>
                      <a:pPr marL="0" indent="0" algn="r">
                        <a:lnSpc>
                          <a:spcPct val="100000"/>
                        </a:lnSpc>
                        <a:spcBef>
                          <a:spcPts val="600"/>
                        </a:spcBef>
                        <a:spcAft>
                          <a:spcPts val="0"/>
                        </a:spcAft>
                        <a:buFont typeface="Arial" panose="020B0604020202020204" pitchFamily="34" charset="0"/>
                        <a:buNone/>
                      </a:pPr>
                      <a:r>
                        <a:rPr lang="es-EC" sz="1300" b="1" dirty="0">
                          <a:effectLst/>
                          <a:latin typeface="Arial "/>
                          <a:cs typeface="Times New Roman" panose="02020603050405020304" pitchFamily="18" charset="0"/>
                        </a:rPr>
                        <a:t> $ 99,79 </a:t>
                      </a:r>
                      <a:endParaRPr lang="es-EC" sz="1300" b="1" dirty="0">
                        <a:solidFill>
                          <a:srgbClr val="000000"/>
                        </a:solidFill>
                        <a:effectLst/>
                        <a:latin typeface="Arial "/>
                        <a:ea typeface="Calibri" panose="020F0502020204030204" pitchFamily="34" charset="0"/>
                        <a:cs typeface="Times New Roman" panose="02020603050405020304" pitchFamily="18" charset="0"/>
                      </a:endParaRPr>
                    </a:p>
                  </a:txBody>
                  <a:tcPr marL="30885" marR="30885" marT="0" marB="0" anchor="ctr"/>
                </a:tc>
                <a:extLst>
                  <a:ext uri="{0D108BD9-81ED-4DB2-BD59-A6C34878D82A}">
                    <a16:rowId xmlns="" xmlns:a16="http://schemas.microsoft.com/office/drawing/2014/main" val="10016"/>
                  </a:ext>
                </a:extLst>
              </a:tr>
            </a:tbl>
          </a:graphicData>
        </a:graphic>
      </p:graphicFrame>
      <p:sp>
        <p:nvSpPr>
          <p:cNvPr id="5" name="Rectángulo 4"/>
          <p:cNvSpPr/>
          <p:nvPr/>
        </p:nvSpPr>
        <p:spPr>
          <a:xfrm>
            <a:off x="5865017" y="191519"/>
            <a:ext cx="6096000" cy="646331"/>
          </a:xfrm>
          <a:prstGeom prst="rect">
            <a:avLst/>
          </a:prstGeom>
        </p:spPr>
        <p:txBody>
          <a:bodyPr>
            <a:spAutoFit/>
          </a:bodyPr>
          <a:lstStyle/>
          <a:p>
            <a:pPr algn="ctr"/>
            <a:r>
              <a:rPr lang="es-EC" dirty="0">
                <a:effectLst/>
                <a:latin typeface="+mj-lt"/>
                <a:ea typeface="Calibri" panose="020F0502020204030204" pitchFamily="34" charset="0"/>
              </a:rPr>
              <a:t>Costo promedio de materiales </a:t>
            </a:r>
            <a:br>
              <a:rPr lang="es-EC" dirty="0">
                <a:effectLst/>
                <a:latin typeface="+mj-lt"/>
                <a:ea typeface="Calibri" panose="020F0502020204030204" pitchFamily="34" charset="0"/>
              </a:rPr>
            </a:br>
            <a:r>
              <a:rPr lang="es-EC" dirty="0">
                <a:effectLst/>
                <a:latin typeface="+mj-lt"/>
                <a:ea typeface="Calibri" panose="020F0502020204030204" pitchFamily="34" charset="0"/>
              </a:rPr>
              <a:t>descartable Taller de Ganadería -IASA II</a:t>
            </a:r>
            <a:endParaRPr lang="es-EC" dirty="0">
              <a:latin typeface="+mj-lt"/>
            </a:endParaRPr>
          </a:p>
        </p:txBody>
      </p:sp>
      <p:graphicFrame>
        <p:nvGraphicFramePr>
          <p:cNvPr id="6" name="Tabla 5"/>
          <p:cNvGraphicFramePr>
            <a:graphicFrameLocks noGrp="1"/>
          </p:cNvGraphicFramePr>
          <p:nvPr>
            <p:extLst/>
          </p:nvPr>
        </p:nvGraphicFramePr>
        <p:xfrm>
          <a:off x="6326984" y="837850"/>
          <a:ext cx="5505353" cy="5646492"/>
        </p:xfrm>
        <a:graphic>
          <a:graphicData uri="http://schemas.openxmlformats.org/drawingml/2006/table">
            <a:tbl>
              <a:tblPr firstRow="1" firstCol="1" bandRow="1">
                <a:tableStyleId>{BC89EF96-8CEA-46FF-86C4-4CE0E7609802}</a:tableStyleId>
              </a:tblPr>
              <a:tblGrid>
                <a:gridCol w="1096085">
                  <a:extLst>
                    <a:ext uri="{9D8B030D-6E8A-4147-A177-3AD203B41FA5}">
                      <a16:colId xmlns="" xmlns:a16="http://schemas.microsoft.com/office/drawing/2014/main" val="20000"/>
                    </a:ext>
                  </a:extLst>
                </a:gridCol>
                <a:gridCol w="2141834">
                  <a:extLst>
                    <a:ext uri="{9D8B030D-6E8A-4147-A177-3AD203B41FA5}">
                      <a16:colId xmlns="" xmlns:a16="http://schemas.microsoft.com/office/drawing/2014/main" val="20001"/>
                    </a:ext>
                  </a:extLst>
                </a:gridCol>
                <a:gridCol w="835415">
                  <a:extLst>
                    <a:ext uri="{9D8B030D-6E8A-4147-A177-3AD203B41FA5}">
                      <a16:colId xmlns="" xmlns:a16="http://schemas.microsoft.com/office/drawing/2014/main" val="20002"/>
                    </a:ext>
                  </a:extLst>
                </a:gridCol>
                <a:gridCol w="1432019">
                  <a:extLst>
                    <a:ext uri="{9D8B030D-6E8A-4147-A177-3AD203B41FA5}">
                      <a16:colId xmlns="" xmlns:a16="http://schemas.microsoft.com/office/drawing/2014/main" val="20003"/>
                    </a:ext>
                  </a:extLst>
                </a:gridCol>
              </a:tblGrid>
              <a:tr h="461657">
                <a:tc>
                  <a:txBody>
                    <a:bodyPr/>
                    <a:lstStyle/>
                    <a:p>
                      <a:pPr marL="0" indent="0" algn="ctr">
                        <a:lnSpc>
                          <a:spcPct val="100000"/>
                        </a:lnSpc>
                        <a:spcBef>
                          <a:spcPts val="600"/>
                        </a:spcBef>
                        <a:spcAft>
                          <a:spcPts val="0"/>
                        </a:spcAft>
                        <a:buFont typeface="Arial" panose="020B0604020202020204" pitchFamily="34" charset="0"/>
                        <a:buNone/>
                      </a:pPr>
                      <a:r>
                        <a:rPr lang="es-EC" sz="1300" dirty="0">
                          <a:effectLst/>
                          <a:latin typeface="Arial "/>
                          <a:cs typeface="Times New Roman" panose="02020603050405020304" pitchFamily="18" charset="0"/>
                        </a:rPr>
                        <a:t>Materiales</a:t>
                      </a:r>
                      <a:endParaRPr lang="es-EC" sz="1300" dirty="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Ítem</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de vacas</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Costo </a:t>
                      </a:r>
                    </a:p>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promedio total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00"/>
                  </a:ext>
                </a:extLst>
              </a:tr>
              <a:tr h="580794">
                <a:tc rowSpan="4">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Alimento y bebida</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Balanceados vacas producción súper lechero 40 kl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16</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$288,76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01"/>
                  </a:ext>
                </a:extLst>
              </a:tr>
              <a:tr h="38719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Balanceados ternera inicial 40kl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16</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$66,01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02"/>
                  </a:ext>
                </a:extLst>
              </a:tr>
              <a:tr h="1993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Sal mineral 45kl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16</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$18,33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03"/>
                  </a:ext>
                </a:extLst>
              </a:tr>
              <a:tr h="1993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b="1" dirty="0">
                          <a:effectLst/>
                          <a:latin typeface="Arial "/>
                          <a:cs typeface="Times New Roman" panose="02020603050405020304" pitchFamily="18" charset="0"/>
                        </a:rPr>
                        <a:t>Suman</a:t>
                      </a:r>
                      <a:endParaRPr lang="es-EC" sz="1300" b="1" dirty="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b="1" dirty="0">
                          <a:effectLst/>
                          <a:latin typeface="Arial "/>
                          <a:cs typeface="Times New Roman" panose="02020603050405020304" pitchFamily="18" charset="0"/>
                        </a:rPr>
                        <a:t> </a:t>
                      </a:r>
                      <a:endParaRPr lang="es-EC" sz="1300" b="1" dirty="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b="1" dirty="0">
                          <a:effectLst/>
                          <a:latin typeface="Arial "/>
                          <a:cs typeface="Times New Roman" panose="02020603050405020304" pitchFamily="18" charset="0"/>
                        </a:rPr>
                        <a:t>$373,10</a:t>
                      </a:r>
                      <a:endParaRPr lang="es-EC" sz="1300" b="1" dirty="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extLst>
                  <a:ext uri="{0D108BD9-81ED-4DB2-BD59-A6C34878D82A}">
                    <a16:rowId xmlns="" xmlns:a16="http://schemas.microsoft.com/office/drawing/2014/main" val="10004"/>
                  </a:ext>
                </a:extLst>
              </a:tr>
              <a:tr h="199394">
                <a:tc rowSpan="16">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Medicina</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Garrapaticida 500 ml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16</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$17,50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05"/>
                  </a:ext>
                </a:extLst>
              </a:tr>
              <a:tr h="1993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Eterol 500ml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16</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$4,50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06"/>
                  </a:ext>
                </a:extLst>
              </a:tr>
              <a:tr h="1993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Ivermectina 500 ml.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16</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$8,75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07"/>
                  </a:ext>
                </a:extLst>
              </a:tr>
              <a:tr h="1993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Doramectina 500 ml.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16</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$7,56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08"/>
                  </a:ext>
                </a:extLst>
              </a:tr>
              <a:tr h="1993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Vacuna fiebre aftosa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16</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$45,00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09"/>
                  </a:ext>
                </a:extLst>
              </a:tr>
              <a:tr h="1993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Vacuna contra IBR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16</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$79,20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10"/>
                  </a:ext>
                </a:extLst>
              </a:tr>
              <a:tr h="1993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Vacuna cepa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16</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$1,00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11"/>
                  </a:ext>
                </a:extLst>
              </a:tr>
              <a:tr h="1993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Hierro 100ml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16</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$6,30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12"/>
                  </a:ext>
                </a:extLst>
              </a:tr>
              <a:tr h="1993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Complejo B 500ml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16</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dirty="0">
                          <a:effectLst/>
                          <a:latin typeface="Arial "/>
                          <a:cs typeface="Times New Roman" panose="02020603050405020304" pitchFamily="18" charset="0"/>
                        </a:rPr>
                        <a:t> $6,00 </a:t>
                      </a:r>
                      <a:endParaRPr lang="es-EC" sz="1300" dirty="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13"/>
                  </a:ext>
                </a:extLst>
              </a:tr>
              <a:tr h="1993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Glifosato 1lt</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16</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$0,35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14"/>
                  </a:ext>
                </a:extLst>
              </a:tr>
              <a:tr h="1993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Antibiótico 500 ml.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16</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$8,35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15"/>
                  </a:ext>
                </a:extLst>
              </a:tr>
              <a:tr h="1993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Secador de ubres 10 ml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16</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$13,40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16"/>
                  </a:ext>
                </a:extLst>
              </a:tr>
              <a:tr h="1993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Anti mastico 10 ml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16</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$2,00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17"/>
                  </a:ext>
                </a:extLst>
              </a:tr>
              <a:tr h="1993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Estreptomicina 20g</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16</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$8,33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18"/>
                  </a:ext>
                </a:extLst>
              </a:tr>
              <a:tr h="1993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Sulfa más trimetoprín</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16</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$5,00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19"/>
                  </a:ext>
                </a:extLst>
              </a:tr>
              <a:tr h="19939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Vitaminas AD 500 ml</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gn="ct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16</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a:effectLst/>
                          <a:latin typeface="Arial "/>
                          <a:cs typeface="Times New Roman" panose="02020603050405020304" pitchFamily="18" charset="0"/>
                        </a:rPr>
                        <a:t> $4,17 </a:t>
                      </a:r>
                      <a:endParaRPr lang="es-EC" sz="130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20"/>
                  </a:ext>
                </a:extLst>
              </a:tr>
              <a:tr h="387196">
                <a:tc>
                  <a:txBody>
                    <a:bodyPr/>
                    <a:lstStyle/>
                    <a:p>
                      <a:pPr marL="0" indent="0">
                        <a:lnSpc>
                          <a:spcPct val="100000"/>
                        </a:lnSpc>
                        <a:buFont typeface="Arial" panose="020B0604020202020204" pitchFamily="34" charset="0"/>
                        <a:buNone/>
                      </a:pPr>
                      <a:endParaRPr lang="es-EC" sz="1300">
                        <a:solidFill>
                          <a:srgbClr val="000000"/>
                        </a:solidFill>
                        <a:effectLst/>
                        <a:latin typeface="Arial "/>
                        <a:cs typeface="Times New Roman" panose="02020603050405020304" pitchFamily="18" charset="0"/>
                      </a:endParaRPr>
                    </a:p>
                  </a:txBody>
                  <a:tcPr marL="24264" marR="24264" marT="0" marB="0"/>
                </a:tc>
                <a:tc>
                  <a:txBody>
                    <a:bodyPr/>
                    <a:lstStyle/>
                    <a:p>
                      <a:pPr marL="0" indent="0" algn="l">
                        <a:lnSpc>
                          <a:spcPct val="100000"/>
                        </a:lnSpc>
                        <a:spcBef>
                          <a:spcPts val="600"/>
                        </a:spcBef>
                        <a:spcAft>
                          <a:spcPts val="0"/>
                        </a:spcAft>
                        <a:buFont typeface="Arial" panose="020B0604020202020204" pitchFamily="34" charset="0"/>
                        <a:buNone/>
                      </a:pPr>
                      <a:r>
                        <a:rPr lang="es-EC" sz="1300" b="1" dirty="0">
                          <a:effectLst/>
                          <a:latin typeface="Arial "/>
                          <a:cs typeface="Times New Roman" panose="02020603050405020304" pitchFamily="18" charset="0"/>
                        </a:rPr>
                        <a:t>Suman</a:t>
                      </a:r>
                      <a:endParaRPr lang="es-EC" sz="1300" b="1" dirty="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tc>
                <a:tc>
                  <a:txBody>
                    <a:bodyPr/>
                    <a:lstStyle/>
                    <a:p>
                      <a:pPr marL="0" indent="0">
                        <a:lnSpc>
                          <a:spcPct val="100000"/>
                        </a:lnSpc>
                        <a:buFont typeface="Arial" panose="020B0604020202020204" pitchFamily="34" charset="0"/>
                        <a:buNone/>
                      </a:pPr>
                      <a:endParaRPr lang="es-EC" sz="1300" b="1" dirty="0">
                        <a:solidFill>
                          <a:srgbClr val="000000"/>
                        </a:solidFill>
                        <a:effectLst/>
                        <a:latin typeface="Arial "/>
                        <a:cs typeface="Times New Roman" panose="02020603050405020304" pitchFamily="18" charset="0"/>
                      </a:endParaRPr>
                    </a:p>
                  </a:txBody>
                  <a:tcPr marL="24264" marR="24264" marT="0" marB="0" anchor="ctr"/>
                </a:tc>
                <a:tc>
                  <a:txBody>
                    <a:bodyPr/>
                    <a:lstStyle/>
                    <a:p>
                      <a:pPr marL="0" indent="0" algn="just">
                        <a:lnSpc>
                          <a:spcPct val="100000"/>
                        </a:lnSpc>
                        <a:spcBef>
                          <a:spcPts val="600"/>
                        </a:spcBef>
                        <a:spcAft>
                          <a:spcPts val="0"/>
                        </a:spcAft>
                        <a:buFont typeface="Arial" panose="020B0604020202020204" pitchFamily="34" charset="0"/>
                        <a:buNone/>
                      </a:pPr>
                      <a:r>
                        <a:rPr lang="es-EC" sz="1300" b="1" dirty="0">
                          <a:effectLst/>
                          <a:latin typeface="Arial "/>
                          <a:cs typeface="Times New Roman" panose="02020603050405020304" pitchFamily="18" charset="0"/>
                        </a:rPr>
                        <a:t>                      $217.41</a:t>
                      </a:r>
                      <a:endParaRPr lang="es-EC" sz="1300" b="1" dirty="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21"/>
                  </a:ext>
                </a:extLst>
              </a:tr>
              <a:tr h="193598">
                <a:tc>
                  <a:txBody>
                    <a:bodyPr/>
                    <a:lstStyle/>
                    <a:p>
                      <a:pPr marL="0" indent="0">
                        <a:lnSpc>
                          <a:spcPct val="100000"/>
                        </a:lnSpc>
                        <a:buFont typeface="Arial" panose="020B0604020202020204" pitchFamily="34" charset="0"/>
                        <a:buNone/>
                      </a:pPr>
                      <a:endParaRPr lang="es-EC" sz="1300">
                        <a:solidFill>
                          <a:srgbClr val="000000"/>
                        </a:solidFill>
                        <a:effectLst/>
                        <a:latin typeface="Arial "/>
                        <a:cs typeface="Times New Roman" panose="02020603050405020304" pitchFamily="18" charset="0"/>
                      </a:endParaRPr>
                    </a:p>
                  </a:txBody>
                  <a:tcPr marL="24264" marR="24264" marT="0" marB="0"/>
                </a:tc>
                <a:tc>
                  <a:txBody>
                    <a:bodyPr/>
                    <a:lstStyle/>
                    <a:p>
                      <a:pPr marL="0" indent="0" algn="just">
                        <a:lnSpc>
                          <a:spcPct val="100000"/>
                        </a:lnSpc>
                        <a:spcBef>
                          <a:spcPts val="600"/>
                        </a:spcBef>
                        <a:spcAft>
                          <a:spcPts val="0"/>
                        </a:spcAft>
                        <a:buFont typeface="Arial" panose="020B0604020202020204" pitchFamily="34" charset="0"/>
                        <a:buNone/>
                      </a:pPr>
                      <a:r>
                        <a:rPr lang="es-EC" sz="1300" b="1" dirty="0">
                          <a:effectLst/>
                          <a:latin typeface="Arial "/>
                          <a:cs typeface="Times New Roman" panose="02020603050405020304" pitchFamily="18" charset="0"/>
                        </a:rPr>
                        <a:t> Total </a:t>
                      </a:r>
                      <a:endParaRPr lang="es-EC" sz="1300" b="1" dirty="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b="1" dirty="0">
                          <a:effectLst/>
                          <a:latin typeface="Arial "/>
                          <a:cs typeface="Times New Roman" panose="02020603050405020304" pitchFamily="18" charset="0"/>
                        </a:rPr>
                        <a:t> </a:t>
                      </a:r>
                      <a:endParaRPr lang="es-EC" sz="1300" b="1" dirty="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300" b="1" dirty="0">
                          <a:effectLst/>
                          <a:latin typeface="Arial "/>
                          <a:cs typeface="Times New Roman" panose="02020603050405020304" pitchFamily="18" charset="0"/>
                        </a:rPr>
                        <a:t> $590.51</a:t>
                      </a:r>
                      <a:endParaRPr lang="es-EC" sz="1300" b="1" dirty="0">
                        <a:solidFill>
                          <a:srgbClr val="000000"/>
                        </a:solidFill>
                        <a:effectLst/>
                        <a:latin typeface="Arial "/>
                        <a:ea typeface="Calibri" panose="020F0502020204030204" pitchFamily="34" charset="0"/>
                        <a:cs typeface="Times New Roman" panose="02020603050405020304" pitchFamily="18" charset="0"/>
                      </a:endParaRPr>
                    </a:p>
                  </a:txBody>
                  <a:tcPr marL="24264" marR="24264" marT="0" marB="0" anchor="ctr"/>
                </a:tc>
                <a:extLst>
                  <a:ext uri="{0D108BD9-81ED-4DB2-BD59-A6C34878D82A}">
                    <a16:rowId xmlns="" xmlns:a16="http://schemas.microsoft.com/office/drawing/2014/main" val="10022"/>
                  </a:ext>
                </a:extLst>
              </a:tr>
            </a:tbl>
          </a:graphicData>
        </a:graphic>
      </p:graphicFrame>
    </p:spTree>
    <p:extLst>
      <p:ext uri="{BB962C8B-B14F-4D97-AF65-F5344CB8AC3E}">
        <p14:creationId xmlns:p14="http://schemas.microsoft.com/office/powerpoint/2010/main" val="395609685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33E5A5B9-50A4-4368-B237-A52617D650AA}"/>
              </a:ext>
            </a:extLst>
          </p:cNvPr>
          <p:cNvPicPr>
            <a:picLocks noChangeAspect="1"/>
          </p:cNvPicPr>
          <p:nvPr/>
        </p:nvPicPr>
        <p:blipFill rotWithShape="1">
          <a:blip r:embed="rId2"/>
          <a:srcRect l="22066" t="65515" r="20651" b="23659"/>
          <a:stretch/>
        </p:blipFill>
        <p:spPr>
          <a:xfrm>
            <a:off x="0" y="6042992"/>
            <a:ext cx="12191999" cy="854764"/>
          </a:xfrm>
          <a:prstGeom prst="rect">
            <a:avLst/>
          </a:prstGeom>
        </p:spPr>
      </p:pic>
      <p:pic>
        <p:nvPicPr>
          <p:cNvPr id="5" name="Imagen 4">
            <a:extLst>
              <a:ext uri="{FF2B5EF4-FFF2-40B4-BE49-F238E27FC236}">
                <a16:creationId xmlns="" xmlns:a16="http://schemas.microsoft.com/office/drawing/2014/main" id="{C8EA2C36-4A14-47E8-97E9-C96BCFC92CAC}"/>
              </a:ext>
            </a:extLst>
          </p:cNvPr>
          <p:cNvPicPr>
            <a:picLocks noChangeAspect="1"/>
          </p:cNvPicPr>
          <p:nvPr/>
        </p:nvPicPr>
        <p:blipFill rotWithShape="1">
          <a:blip r:embed="rId3"/>
          <a:srcRect l="21956" t="17955" r="19783" b="67932"/>
          <a:stretch/>
        </p:blipFill>
        <p:spPr>
          <a:xfrm>
            <a:off x="0" y="1"/>
            <a:ext cx="12191999" cy="1027906"/>
          </a:xfrm>
          <a:prstGeom prst="rect">
            <a:avLst/>
          </a:prstGeom>
        </p:spPr>
      </p:pic>
      <p:sp>
        <p:nvSpPr>
          <p:cNvPr id="7" name="Subtítulo 6">
            <a:extLst>
              <a:ext uri="{FF2B5EF4-FFF2-40B4-BE49-F238E27FC236}">
                <a16:creationId xmlns="" xmlns:a16="http://schemas.microsoft.com/office/drawing/2014/main" id="{71FE36D3-F378-46A2-87AB-C44E54B7FC4A}"/>
              </a:ext>
            </a:extLst>
          </p:cNvPr>
          <p:cNvSpPr>
            <a:spLocks noGrp="1"/>
          </p:cNvSpPr>
          <p:nvPr>
            <p:ph type="subTitle" idx="1"/>
          </p:nvPr>
        </p:nvSpPr>
        <p:spPr>
          <a:xfrm>
            <a:off x="3782200" y="809728"/>
            <a:ext cx="6400800" cy="646331"/>
          </a:xfrm>
        </p:spPr>
        <p:txBody>
          <a:bodyPr/>
          <a:lstStyle/>
          <a:p>
            <a:r>
              <a:rPr lang="es-EC" sz="3600" b="1" dirty="0"/>
              <a:t>Marco legal</a:t>
            </a:r>
          </a:p>
          <a:p>
            <a:endParaRPr lang="es-EC" dirty="0"/>
          </a:p>
        </p:txBody>
      </p:sp>
      <p:graphicFrame>
        <p:nvGraphicFramePr>
          <p:cNvPr id="3" name="Diagrama 2">
            <a:extLst>
              <a:ext uri="{FF2B5EF4-FFF2-40B4-BE49-F238E27FC236}">
                <a16:creationId xmlns="" xmlns:a16="http://schemas.microsoft.com/office/drawing/2014/main" id="{0E0ECBD1-70B9-474D-A2CA-64E9D02C1DCD}"/>
              </a:ext>
            </a:extLst>
          </p:cNvPr>
          <p:cNvGraphicFramePr/>
          <p:nvPr>
            <p:extLst>
              <p:ext uri="{D42A27DB-BD31-4B8C-83A1-F6EECF244321}">
                <p14:modId xmlns:p14="http://schemas.microsoft.com/office/powerpoint/2010/main" val="3256303935"/>
              </p:ext>
            </p:extLst>
          </p:nvPr>
        </p:nvGraphicFramePr>
        <p:xfrm>
          <a:off x="3232795" y="1591472"/>
          <a:ext cx="7998609" cy="23905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n 1">
            <a:extLst>
              <a:ext uri="{FF2B5EF4-FFF2-40B4-BE49-F238E27FC236}">
                <a16:creationId xmlns="" xmlns:a16="http://schemas.microsoft.com/office/drawing/2014/main" id="{FEBB3D2B-B7EC-46CC-9EA7-A37C91F5B8C3}"/>
              </a:ext>
            </a:extLst>
          </p:cNvPr>
          <p:cNvPicPr>
            <a:picLocks noChangeAspect="1"/>
          </p:cNvPicPr>
          <p:nvPr/>
        </p:nvPicPr>
        <p:blipFill>
          <a:blip r:embed="rId9"/>
          <a:stretch>
            <a:fillRect/>
          </a:stretch>
        </p:blipFill>
        <p:spPr>
          <a:xfrm>
            <a:off x="729739" y="695653"/>
            <a:ext cx="2041210" cy="4002373"/>
          </a:xfrm>
          <a:prstGeom prst="rect">
            <a:avLst/>
          </a:prstGeom>
        </p:spPr>
      </p:pic>
      <p:grpSp>
        <p:nvGrpSpPr>
          <p:cNvPr id="9" name="Grupo 8">
            <a:extLst>
              <a:ext uri="{FF2B5EF4-FFF2-40B4-BE49-F238E27FC236}">
                <a16:creationId xmlns="" xmlns:a16="http://schemas.microsoft.com/office/drawing/2014/main" id="{0D694765-87F9-4B56-ABA4-5170D2B2CBDD}"/>
              </a:ext>
            </a:extLst>
          </p:cNvPr>
          <p:cNvGrpSpPr/>
          <p:nvPr/>
        </p:nvGrpSpPr>
        <p:grpSpPr>
          <a:xfrm>
            <a:off x="460585" y="4734518"/>
            <a:ext cx="2579518" cy="1069260"/>
            <a:chOff x="2310389" y="1164"/>
            <a:chExt cx="1948148" cy="1069260"/>
          </a:xfrm>
        </p:grpSpPr>
        <p:sp>
          <p:nvSpPr>
            <p:cNvPr id="10" name="Rectángulo 9">
              <a:extLst>
                <a:ext uri="{FF2B5EF4-FFF2-40B4-BE49-F238E27FC236}">
                  <a16:creationId xmlns="" xmlns:a16="http://schemas.microsoft.com/office/drawing/2014/main" id="{FD545037-3B29-49E4-B69E-4D32937020BF}"/>
                </a:ext>
              </a:extLst>
            </p:cNvPr>
            <p:cNvSpPr/>
            <p:nvPr/>
          </p:nvSpPr>
          <p:spPr>
            <a:xfrm>
              <a:off x="2310389" y="1164"/>
              <a:ext cx="1948148" cy="1069260"/>
            </a:xfrm>
            <a:prstGeom prst="rect">
              <a:avLst/>
            </a:prstGeom>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1" name="CuadroTexto 10">
              <a:extLst>
                <a:ext uri="{FF2B5EF4-FFF2-40B4-BE49-F238E27FC236}">
                  <a16:creationId xmlns="" xmlns:a16="http://schemas.microsoft.com/office/drawing/2014/main" id="{95E950C6-A7F1-4CCE-8AD3-F0341B3CEF84}"/>
                </a:ext>
              </a:extLst>
            </p:cNvPr>
            <p:cNvSpPr txBox="1"/>
            <p:nvPr/>
          </p:nvSpPr>
          <p:spPr>
            <a:xfrm>
              <a:off x="2310389" y="1164"/>
              <a:ext cx="1948148" cy="10692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b="1" kern="1200" dirty="0"/>
                <a:t>LOES, Capitulo III</a:t>
              </a:r>
            </a:p>
          </p:txBody>
        </p:sp>
      </p:grpSp>
      <p:pic>
        <p:nvPicPr>
          <p:cNvPr id="6" name="Imagen 5">
            <a:extLst>
              <a:ext uri="{FF2B5EF4-FFF2-40B4-BE49-F238E27FC236}">
                <a16:creationId xmlns="" xmlns:a16="http://schemas.microsoft.com/office/drawing/2014/main" id="{DED40DB3-F7D9-475B-B3DD-2A47EB296C85}"/>
              </a:ext>
            </a:extLst>
          </p:cNvPr>
          <p:cNvPicPr>
            <a:picLocks noChangeAspect="1"/>
          </p:cNvPicPr>
          <p:nvPr/>
        </p:nvPicPr>
        <p:blipFill rotWithShape="1">
          <a:blip r:embed="rId10"/>
          <a:srcRect t="30684"/>
          <a:stretch/>
        </p:blipFill>
        <p:spPr>
          <a:xfrm>
            <a:off x="5659690" y="4071257"/>
            <a:ext cx="2147795" cy="1971735"/>
          </a:xfrm>
          <a:prstGeom prst="rect">
            <a:avLst/>
          </a:prstGeom>
        </p:spPr>
      </p:pic>
    </p:spTree>
    <p:extLst>
      <p:ext uri="{BB962C8B-B14F-4D97-AF65-F5344CB8AC3E}">
        <p14:creationId xmlns:p14="http://schemas.microsoft.com/office/powerpoint/2010/main" val="73029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Graphic spid="3"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2022B0DA-00F4-4D0B-90F9-AE03E68EF6DA}"/>
              </a:ext>
            </a:extLst>
          </p:cNvPr>
          <p:cNvPicPr>
            <a:picLocks noChangeAspect="1"/>
          </p:cNvPicPr>
          <p:nvPr/>
        </p:nvPicPr>
        <p:blipFill>
          <a:blip r:embed="rId2"/>
          <a:stretch>
            <a:fillRect/>
          </a:stretch>
        </p:blipFill>
        <p:spPr>
          <a:xfrm>
            <a:off x="0" y="16042"/>
            <a:ext cx="12192000" cy="6857999"/>
          </a:xfrm>
          <a:prstGeom prst="rect">
            <a:avLst/>
          </a:prstGeom>
        </p:spPr>
      </p:pic>
      <p:sp>
        <p:nvSpPr>
          <p:cNvPr id="2" name="Rectángulo 1"/>
          <p:cNvSpPr/>
          <p:nvPr/>
        </p:nvSpPr>
        <p:spPr>
          <a:xfrm>
            <a:off x="245257" y="535436"/>
            <a:ext cx="6096000" cy="646331"/>
          </a:xfrm>
          <a:prstGeom prst="rect">
            <a:avLst/>
          </a:prstGeom>
        </p:spPr>
        <p:txBody>
          <a:bodyPr>
            <a:spAutoFit/>
          </a:bodyPr>
          <a:lstStyle/>
          <a:p>
            <a:pPr algn="ctr"/>
            <a:r>
              <a:rPr lang="es-EC" dirty="0">
                <a:effectLst/>
                <a:latin typeface="Arial "/>
                <a:ea typeface="Calibri" panose="020F0502020204030204" pitchFamily="34" charset="0"/>
              </a:rPr>
              <a:t>Costo promedio de materiales descartables </a:t>
            </a:r>
            <a:br>
              <a:rPr lang="es-EC" dirty="0">
                <a:effectLst/>
                <a:latin typeface="Arial "/>
                <a:ea typeface="Calibri" panose="020F0502020204030204" pitchFamily="34" charset="0"/>
              </a:rPr>
            </a:br>
            <a:r>
              <a:rPr lang="es-EC" dirty="0">
                <a:effectLst/>
                <a:latin typeface="Arial "/>
                <a:ea typeface="Calibri" panose="020F0502020204030204" pitchFamily="34" charset="0"/>
              </a:rPr>
              <a:t>Taller de Especies Menores- IASA II</a:t>
            </a:r>
            <a:endParaRPr lang="es-EC" dirty="0">
              <a:latin typeface="Arial "/>
            </a:endParaRPr>
          </a:p>
        </p:txBody>
      </p:sp>
      <p:graphicFrame>
        <p:nvGraphicFramePr>
          <p:cNvPr id="3" name="Tabla 2"/>
          <p:cNvGraphicFramePr>
            <a:graphicFrameLocks noGrp="1"/>
          </p:cNvGraphicFramePr>
          <p:nvPr>
            <p:extLst/>
          </p:nvPr>
        </p:nvGraphicFramePr>
        <p:xfrm>
          <a:off x="795314" y="1307231"/>
          <a:ext cx="4995887" cy="4275619"/>
        </p:xfrm>
        <a:graphic>
          <a:graphicData uri="http://schemas.openxmlformats.org/drawingml/2006/table">
            <a:tbl>
              <a:tblPr firstRow="1" firstCol="1" bandRow="1">
                <a:tableStyleId>{BC89EF96-8CEA-46FF-86C4-4CE0E7609802}</a:tableStyleId>
              </a:tblPr>
              <a:tblGrid>
                <a:gridCol w="1225924">
                  <a:extLst>
                    <a:ext uri="{9D8B030D-6E8A-4147-A177-3AD203B41FA5}">
                      <a16:colId xmlns="" xmlns:a16="http://schemas.microsoft.com/office/drawing/2014/main" val="20000"/>
                    </a:ext>
                  </a:extLst>
                </a:gridCol>
                <a:gridCol w="1670228">
                  <a:extLst>
                    <a:ext uri="{9D8B030D-6E8A-4147-A177-3AD203B41FA5}">
                      <a16:colId xmlns="" xmlns:a16="http://schemas.microsoft.com/office/drawing/2014/main" val="20001"/>
                    </a:ext>
                  </a:extLst>
                </a:gridCol>
                <a:gridCol w="762000">
                  <a:extLst>
                    <a:ext uri="{9D8B030D-6E8A-4147-A177-3AD203B41FA5}">
                      <a16:colId xmlns="" xmlns:a16="http://schemas.microsoft.com/office/drawing/2014/main" val="20002"/>
                    </a:ext>
                  </a:extLst>
                </a:gridCol>
                <a:gridCol w="1337735">
                  <a:extLst>
                    <a:ext uri="{9D8B030D-6E8A-4147-A177-3AD203B41FA5}">
                      <a16:colId xmlns="" xmlns:a16="http://schemas.microsoft.com/office/drawing/2014/main" val="20003"/>
                    </a:ext>
                  </a:extLst>
                </a:gridCol>
              </a:tblGrid>
              <a:tr h="406623">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Materiales</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Ítem</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de cuyes</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tc>
                  <a:txBody>
                    <a:bodyPr/>
                    <a:lstStyle/>
                    <a:p>
                      <a:pPr marL="0" lvl="0" indent="0" algn="ct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Costo </a:t>
                      </a:r>
                    </a:p>
                    <a:p>
                      <a:pPr marL="0" lvl="0" indent="0" algn="ct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promedio total</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extLst>
                  <a:ext uri="{0D108BD9-81ED-4DB2-BD59-A6C34878D82A}">
                    <a16:rowId xmlns="" xmlns:a16="http://schemas.microsoft.com/office/drawing/2014/main" val="10000"/>
                  </a:ext>
                </a:extLst>
              </a:tr>
              <a:tr h="694362">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Alimento y bebidas</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Balanceados cuy crecimiento de 40kg</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226</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$44,03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extLst>
                  <a:ext uri="{0D108BD9-81ED-4DB2-BD59-A6C34878D82A}">
                    <a16:rowId xmlns="" xmlns:a16="http://schemas.microsoft.com/office/drawing/2014/main" val="10001"/>
                  </a:ext>
                </a:extLst>
              </a:tr>
              <a:tr h="416617">
                <a:tc>
                  <a:txBody>
                    <a:bodyPr/>
                    <a:lstStyle/>
                    <a:p>
                      <a:pPr marL="0" indent="0">
                        <a:lnSpc>
                          <a:spcPct val="100000"/>
                        </a:lnSpc>
                        <a:buFont typeface="Arial" panose="020B0604020202020204" pitchFamily="34" charset="0"/>
                        <a:buNone/>
                      </a:pPr>
                      <a:endParaRPr lang="es-EC" sz="1400">
                        <a:solidFill>
                          <a:srgbClr val="000000"/>
                        </a:solidFill>
                        <a:effectLst/>
                        <a:latin typeface="Arial "/>
                        <a:cs typeface="Times New Roman" panose="02020603050405020304" pitchFamily="18" charset="0"/>
                      </a:endParaRPr>
                    </a:p>
                  </a:txBody>
                  <a:tcPr marL="52077" marR="52077" marT="0" marB="0" anchor="ctr"/>
                </a:tc>
                <a:tc>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Suman</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tc>
                <a:tc>
                  <a:txBody>
                    <a:bodyPr/>
                    <a:lstStyle/>
                    <a:p>
                      <a:pPr marL="0" indent="0" algn="r">
                        <a:lnSpc>
                          <a:spcPct val="10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 </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 $44,03 </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extLst>
                  <a:ext uri="{0D108BD9-81ED-4DB2-BD59-A6C34878D82A}">
                    <a16:rowId xmlns="" xmlns:a16="http://schemas.microsoft.com/office/drawing/2014/main" val="10002"/>
                  </a:ext>
                </a:extLst>
              </a:tr>
              <a:tr h="578635">
                <a:tc rowSpan="5">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Medicina</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p>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Ivermectina 500ml</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p>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226</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p>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$1,26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extLst>
                  <a:ext uri="{0D108BD9-81ED-4DB2-BD59-A6C34878D82A}">
                    <a16:rowId xmlns="" xmlns:a16="http://schemas.microsoft.com/office/drawing/2014/main" val="10003"/>
                  </a:ext>
                </a:extLst>
              </a:tr>
              <a:tr h="41661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Hierro 100 ml</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226</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$0,36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extLst>
                  <a:ext uri="{0D108BD9-81ED-4DB2-BD59-A6C34878D82A}">
                    <a16:rowId xmlns="" xmlns:a16="http://schemas.microsoft.com/office/drawing/2014/main" val="10004"/>
                  </a:ext>
                </a:extLst>
              </a:tr>
              <a:tr h="41661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Complejo 250ml</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226</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$0,42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extLst>
                  <a:ext uri="{0D108BD9-81ED-4DB2-BD59-A6C34878D82A}">
                    <a16:rowId xmlns="" xmlns:a16="http://schemas.microsoft.com/office/drawing/2014/main" val="10005"/>
                  </a:ext>
                </a:extLst>
              </a:tr>
              <a:tr h="41661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Glifosato 1lt</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226</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$2,25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extLst>
                  <a:ext uri="{0D108BD9-81ED-4DB2-BD59-A6C34878D82A}">
                    <a16:rowId xmlns="" xmlns:a16="http://schemas.microsoft.com/office/drawing/2014/main" val="10006"/>
                  </a:ext>
                </a:extLst>
              </a:tr>
              <a:tr h="41661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Suman</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tc>
                <a:tc>
                  <a:txBody>
                    <a:bodyPr/>
                    <a:lstStyle/>
                    <a:p>
                      <a:pPr marL="0" indent="0">
                        <a:lnSpc>
                          <a:spcPct val="100000"/>
                        </a:lnSpc>
                        <a:buFont typeface="Arial" panose="020B0604020202020204" pitchFamily="34" charset="0"/>
                        <a:buNone/>
                      </a:pPr>
                      <a:endParaRPr lang="es-EC" sz="1400" b="1" dirty="0">
                        <a:solidFill>
                          <a:srgbClr val="000000"/>
                        </a:solidFill>
                        <a:effectLst/>
                        <a:latin typeface="Arial "/>
                        <a:cs typeface="Times New Roman" panose="02020603050405020304" pitchFamily="18" charset="0"/>
                      </a:endParaRPr>
                    </a:p>
                  </a:txBody>
                  <a:tcPr marL="52077" marR="52077"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$4,29</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extLst>
                  <a:ext uri="{0D108BD9-81ED-4DB2-BD59-A6C34878D82A}">
                    <a16:rowId xmlns="" xmlns:a16="http://schemas.microsoft.com/office/drawing/2014/main" val="10007"/>
                  </a:ext>
                </a:extLst>
              </a:tr>
              <a:tr h="416617">
                <a:tc>
                  <a:txBody>
                    <a:bodyPr/>
                    <a:lstStyle/>
                    <a:p>
                      <a:pPr marL="0" indent="0">
                        <a:lnSpc>
                          <a:spcPct val="100000"/>
                        </a:lnSpc>
                        <a:buFont typeface="Arial" panose="020B0604020202020204" pitchFamily="34" charset="0"/>
                        <a:buNone/>
                      </a:pPr>
                      <a:endParaRPr lang="es-EC" sz="1400">
                        <a:solidFill>
                          <a:srgbClr val="000000"/>
                        </a:solidFill>
                        <a:effectLst/>
                        <a:latin typeface="Arial "/>
                        <a:cs typeface="Times New Roman" panose="02020603050405020304" pitchFamily="18" charset="0"/>
                      </a:endParaRPr>
                    </a:p>
                  </a:txBody>
                  <a:tcPr marL="52077" marR="52077" marT="0" marB="0"/>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Total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$48,32</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2077" marR="52077" marT="0" marB="0" anchor="ctr"/>
                </a:tc>
                <a:extLst>
                  <a:ext uri="{0D108BD9-81ED-4DB2-BD59-A6C34878D82A}">
                    <a16:rowId xmlns="" xmlns:a16="http://schemas.microsoft.com/office/drawing/2014/main" val="10008"/>
                  </a:ext>
                </a:extLst>
              </a:tr>
            </a:tbl>
          </a:graphicData>
        </a:graphic>
      </p:graphicFrame>
      <p:sp>
        <p:nvSpPr>
          <p:cNvPr id="4" name="Rectángulo 3"/>
          <p:cNvSpPr/>
          <p:nvPr/>
        </p:nvSpPr>
        <p:spPr>
          <a:xfrm>
            <a:off x="6218629" y="540520"/>
            <a:ext cx="6096000" cy="646331"/>
          </a:xfrm>
          <a:prstGeom prst="rect">
            <a:avLst/>
          </a:prstGeom>
        </p:spPr>
        <p:txBody>
          <a:bodyPr>
            <a:spAutoFit/>
          </a:bodyPr>
          <a:lstStyle/>
          <a:p>
            <a:pPr algn="ctr">
              <a:spcBef>
                <a:spcPts val="1200"/>
              </a:spcBef>
              <a:spcAft>
                <a:spcPts val="1200"/>
              </a:spcAft>
            </a:pPr>
            <a:r>
              <a:rPr lang="es-EC" dirty="0">
                <a:solidFill>
                  <a:srgbClr val="000000"/>
                </a:solidFill>
                <a:effectLst/>
                <a:latin typeface="Arial "/>
                <a:ea typeface="Calibri" panose="020F0502020204030204" pitchFamily="34" charset="0"/>
                <a:cs typeface="Times New Roman" panose="02020603050405020304" pitchFamily="18" charset="0"/>
              </a:rPr>
              <a:t>Costo promedio de materiales descartables</a:t>
            </a:r>
            <a:br>
              <a:rPr lang="es-EC" dirty="0">
                <a:solidFill>
                  <a:srgbClr val="000000"/>
                </a:solidFill>
                <a:effectLst/>
                <a:latin typeface="Arial "/>
                <a:ea typeface="Calibri" panose="020F0502020204030204" pitchFamily="34" charset="0"/>
                <a:cs typeface="Times New Roman" panose="02020603050405020304" pitchFamily="18" charset="0"/>
              </a:rPr>
            </a:br>
            <a:r>
              <a:rPr lang="es-EC" dirty="0">
                <a:solidFill>
                  <a:srgbClr val="000000"/>
                </a:solidFill>
                <a:effectLst/>
                <a:latin typeface="Arial "/>
                <a:ea typeface="Calibri" panose="020F0502020204030204" pitchFamily="34" charset="0"/>
                <a:cs typeface="Times New Roman" panose="02020603050405020304" pitchFamily="18" charset="0"/>
              </a:rPr>
              <a:t> Taller de Acuicultura -IASA II</a:t>
            </a:r>
          </a:p>
        </p:txBody>
      </p:sp>
      <p:graphicFrame>
        <p:nvGraphicFramePr>
          <p:cNvPr id="5" name="Tabla 4"/>
          <p:cNvGraphicFramePr>
            <a:graphicFrameLocks noGrp="1"/>
          </p:cNvGraphicFramePr>
          <p:nvPr>
            <p:extLst/>
          </p:nvPr>
        </p:nvGraphicFramePr>
        <p:xfrm>
          <a:off x="6400801" y="1307231"/>
          <a:ext cx="5401731" cy="4327082"/>
        </p:xfrm>
        <a:graphic>
          <a:graphicData uri="http://schemas.openxmlformats.org/drawingml/2006/table">
            <a:tbl>
              <a:tblPr firstRow="1" firstCol="1" bandRow="1">
                <a:tableStyleId>{BC89EF96-8CEA-46FF-86C4-4CE0E7609802}</a:tableStyleId>
              </a:tblPr>
              <a:tblGrid>
                <a:gridCol w="1134533">
                  <a:extLst>
                    <a:ext uri="{9D8B030D-6E8A-4147-A177-3AD203B41FA5}">
                      <a16:colId xmlns="" xmlns:a16="http://schemas.microsoft.com/office/drawing/2014/main" val="20000"/>
                    </a:ext>
                  </a:extLst>
                </a:gridCol>
                <a:gridCol w="1693334">
                  <a:extLst>
                    <a:ext uri="{9D8B030D-6E8A-4147-A177-3AD203B41FA5}">
                      <a16:colId xmlns="" xmlns:a16="http://schemas.microsoft.com/office/drawing/2014/main" val="20001"/>
                    </a:ext>
                  </a:extLst>
                </a:gridCol>
                <a:gridCol w="1044329">
                  <a:extLst>
                    <a:ext uri="{9D8B030D-6E8A-4147-A177-3AD203B41FA5}">
                      <a16:colId xmlns="" xmlns:a16="http://schemas.microsoft.com/office/drawing/2014/main" val="20002"/>
                    </a:ext>
                  </a:extLst>
                </a:gridCol>
                <a:gridCol w="1529535">
                  <a:extLst>
                    <a:ext uri="{9D8B030D-6E8A-4147-A177-3AD203B41FA5}">
                      <a16:colId xmlns="" xmlns:a16="http://schemas.microsoft.com/office/drawing/2014/main" val="20003"/>
                    </a:ext>
                  </a:extLst>
                </a:gridCol>
              </a:tblGrid>
              <a:tr h="477189">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Materiales</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Ítem</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 de tilapias</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Costo </a:t>
                      </a:r>
                    </a:p>
                    <a:p>
                      <a:pPr marL="0" indent="0" algn="ct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promedio total</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tc>
                <a:extLst>
                  <a:ext uri="{0D108BD9-81ED-4DB2-BD59-A6C34878D82A}">
                    <a16:rowId xmlns="" xmlns:a16="http://schemas.microsoft.com/office/drawing/2014/main" val="10000"/>
                  </a:ext>
                </a:extLst>
              </a:tr>
              <a:tr h="728951">
                <a:tc rowSpan="3">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Alimento y bebidas</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Balanceado de tilapia inicial 45kl</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3500</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 $149,40 </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nchor="ctr"/>
                </a:tc>
                <a:extLst>
                  <a:ext uri="{0D108BD9-81ED-4DB2-BD59-A6C34878D82A}">
                    <a16:rowId xmlns="" xmlns:a16="http://schemas.microsoft.com/office/drawing/2014/main" val="10001"/>
                  </a:ext>
                </a:extLst>
              </a:tr>
              <a:tr h="811039">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Balanceado tilapia crecimiento 45kl</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3500</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 $120,54 </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nchor="ctr"/>
                </a:tc>
                <a:extLst>
                  <a:ext uri="{0D108BD9-81ED-4DB2-BD59-A6C34878D82A}">
                    <a16:rowId xmlns="" xmlns:a16="http://schemas.microsoft.com/office/drawing/2014/main" val="10002"/>
                  </a:ext>
                </a:extLst>
              </a:tr>
              <a:tr h="72895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Balanceado tilapia engorde 45kl</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3500</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mj-lt"/>
                          <a:cs typeface="Times New Roman" panose="02020603050405020304" pitchFamily="18" charset="0"/>
                        </a:rPr>
                        <a:t> $115,45 </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nchor="ctr"/>
                </a:tc>
                <a:extLst>
                  <a:ext uri="{0D108BD9-81ED-4DB2-BD59-A6C34878D82A}">
                    <a16:rowId xmlns="" xmlns:a16="http://schemas.microsoft.com/office/drawing/2014/main" val="10003"/>
                  </a:ext>
                </a:extLst>
              </a:tr>
              <a:tr h="236422">
                <a:tc>
                  <a:txBody>
                    <a:bodyPr/>
                    <a:lstStyle/>
                    <a:p>
                      <a:pPr marL="0" indent="0">
                        <a:lnSpc>
                          <a:spcPct val="100000"/>
                        </a:lnSpc>
                        <a:buFont typeface="Arial" panose="020B0604020202020204" pitchFamily="34" charset="0"/>
                        <a:buNone/>
                      </a:pPr>
                      <a:endParaRPr lang="es-EC" sz="1400">
                        <a:solidFill>
                          <a:srgbClr val="000000"/>
                        </a:solidFill>
                        <a:effectLst/>
                        <a:latin typeface="+mj-lt"/>
                        <a:cs typeface="Times New Roman" panose="02020603050405020304" pitchFamily="18" charset="0"/>
                      </a:endParaRPr>
                    </a:p>
                  </a:txBody>
                  <a:tcPr marL="18919" marR="18919" marT="0" marB="0"/>
                </a:tc>
                <a:tc>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mj-lt"/>
                          <a:cs typeface="Times New Roman" panose="02020603050405020304" pitchFamily="18" charset="0"/>
                        </a:rPr>
                        <a:t>Suman</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tc>
                <a:tc>
                  <a:txBody>
                    <a:bodyPr/>
                    <a:lstStyle/>
                    <a:p>
                      <a:pPr marL="0" indent="0">
                        <a:lnSpc>
                          <a:spcPct val="100000"/>
                        </a:lnSpc>
                        <a:buFont typeface="Arial" panose="020B0604020202020204" pitchFamily="34" charset="0"/>
                        <a:buNone/>
                      </a:pPr>
                      <a:endParaRPr lang="es-EC" sz="1400" b="1" dirty="0">
                        <a:solidFill>
                          <a:srgbClr val="000000"/>
                        </a:solidFill>
                        <a:effectLst/>
                        <a:latin typeface="+mj-lt"/>
                        <a:cs typeface="Times New Roman" panose="02020603050405020304" pitchFamily="18" charset="0"/>
                      </a:endParaRPr>
                    </a:p>
                  </a:txBody>
                  <a:tcPr marL="18919" marR="1891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b="1" dirty="0">
                          <a:effectLst/>
                          <a:latin typeface="+mj-lt"/>
                          <a:cs typeface="Times New Roman" panose="02020603050405020304" pitchFamily="18" charset="0"/>
                        </a:rPr>
                        <a:t> $385,38 </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nchor="ctr"/>
                </a:tc>
                <a:extLst>
                  <a:ext uri="{0D108BD9-81ED-4DB2-BD59-A6C34878D82A}">
                    <a16:rowId xmlns="" xmlns:a16="http://schemas.microsoft.com/office/drawing/2014/main" val="10004"/>
                  </a:ext>
                </a:extLst>
              </a:tr>
              <a:tr h="505488">
                <a:tc rowSpan="3">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Medicina</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 </a:t>
                      </a:r>
                    </a:p>
                    <a:p>
                      <a:pPr marL="0" indent="0" algn="l">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Glifosato 1lt </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3500</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 </a:t>
                      </a:r>
                    </a:p>
                    <a:p>
                      <a:pPr marL="0" indent="0" algn="r">
                        <a:lnSpc>
                          <a:spcPct val="100000"/>
                        </a:lnSpc>
                        <a:spcBef>
                          <a:spcPts val="600"/>
                        </a:spcBef>
                        <a:spcAft>
                          <a:spcPts val="0"/>
                        </a:spcAft>
                        <a:buFont typeface="Arial" panose="020B0604020202020204" pitchFamily="34" charset="0"/>
                        <a:buNone/>
                      </a:pPr>
                      <a:r>
                        <a:rPr lang="es-EC" sz="1400">
                          <a:effectLst/>
                          <a:latin typeface="+mj-lt"/>
                          <a:cs typeface="Times New Roman" panose="02020603050405020304" pitchFamily="18" charset="0"/>
                        </a:rPr>
                        <a:t>$2,25 </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nchor="ctr"/>
                </a:tc>
                <a:extLst>
                  <a:ext uri="{0D108BD9-81ED-4DB2-BD59-A6C34878D82A}">
                    <a16:rowId xmlns="" xmlns:a16="http://schemas.microsoft.com/office/drawing/2014/main" val="10005"/>
                  </a:ext>
                </a:extLst>
              </a:tr>
              <a:tr h="31039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mj-lt"/>
                          <a:cs typeface="Times New Roman" panose="02020603050405020304" pitchFamily="18" charset="0"/>
                        </a:rPr>
                        <a:t>Suman</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tc>
                <a:tc>
                  <a:txBody>
                    <a:bodyPr/>
                    <a:lstStyle/>
                    <a:p>
                      <a:pPr marL="0" indent="0">
                        <a:lnSpc>
                          <a:spcPct val="100000"/>
                        </a:lnSpc>
                        <a:buFont typeface="Arial" panose="020B0604020202020204" pitchFamily="34" charset="0"/>
                        <a:buNone/>
                      </a:pPr>
                      <a:endParaRPr lang="es-EC" sz="1400" b="1">
                        <a:solidFill>
                          <a:srgbClr val="000000"/>
                        </a:solidFill>
                        <a:effectLst/>
                        <a:latin typeface="+mj-lt"/>
                        <a:cs typeface="Times New Roman" panose="02020603050405020304" pitchFamily="18" charset="0"/>
                      </a:endParaRPr>
                    </a:p>
                  </a:txBody>
                  <a:tcPr marL="18919" marR="18919" marT="0" marB="0"/>
                </a:tc>
                <a:tc>
                  <a:txBody>
                    <a:bodyPr/>
                    <a:lstStyle/>
                    <a:p>
                      <a:pPr marL="0" indent="0" algn="r">
                        <a:lnSpc>
                          <a:spcPct val="100000"/>
                        </a:lnSpc>
                        <a:spcBef>
                          <a:spcPts val="600"/>
                        </a:spcBef>
                        <a:spcAft>
                          <a:spcPts val="0"/>
                        </a:spcAft>
                        <a:buFont typeface="Arial" panose="020B0604020202020204" pitchFamily="34" charset="0"/>
                        <a:buNone/>
                      </a:pPr>
                      <a:r>
                        <a:rPr lang="es-EC" sz="1400" b="1">
                          <a:effectLst/>
                          <a:latin typeface="+mj-lt"/>
                          <a:cs typeface="Times New Roman" panose="02020603050405020304" pitchFamily="18" charset="0"/>
                        </a:rPr>
                        <a:t> $2,25 </a:t>
                      </a:r>
                      <a:endParaRPr lang="es-EC" sz="1400" b="1">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nchor="ctr"/>
                </a:tc>
                <a:extLst>
                  <a:ext uri="{0D108BD9-81ED-4DB2-BD59-A6C34878D82A}">
                    <a16:rowId xmlns="" xmlns:a16="http://schemas.microsoft.com/office/drawing/2014/main" val="10006"/>
                  </a:ext>
                </a:extLst>
              </a:tr>
              <a:tr h="477189">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400" b="1" dirty="0">
                          <a:effectLst/>
                          <a:latin typeface="+mj-lt"/>
                          <a:cs typeface="Times New Roman" panose="02020603050405020304" pitchFamily="18" charset="0"/>
                        </a:rPr>
                        <a:t> </a:t>
                      </a:r>
                    </a:p>
                    <a:p>
                      <a:pPr marL="0" indent="0" algn="just">
                        <a:lnSpc>
                          <a:spcPct val="100000"/>
                        </a:lnSpc>
                        <a:spcBef>
                          <a:spcPts val="600"/>
                        </a:spcBef>
                        <a:spcAft>
                          <a:spcPts val="0"/>
                        </a:spcAft>
                        <a:buFont typeface="Arial" panose="020B0604020202020204" pitchFamily="34" charset="0"/>
                        <a:buNone/>
                      </a:pPr>
                      <a:r>
                        <a:rPr lang="es-EC" sz="1400" b="1" dirty="0">
                          <a:effectLst/>
                          <a:latin typeface="+mj-lt"/>
                          <a:cs typeface="Times New Roman" panose="02020603050405020304" pitchFamily="18" charset="0"/>
                        </a:rPr>
                        <a:t>Total </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tc>
                <a:tc>
                  <a:txBody>
                    <a:bodyPr/>
                    <a:lstStyle/>
                    <a:p>
                      <a:pPr marL="0" indent="0" algn="r">
                        <a:lnSpc>
                          <a:spcPct val="100000"/>
                        </a:lnSpc>
                        <a:spcBef>
                          <a:spcPts val="600"/>
                        </a:spcBef>
                        <a:spcAft>
                          <a:spcPts val="0"/>
                        </a:spcAft>
                        <a:buFont typeface="Arial" panose="020B0604020202020204" pitchFamily="34" charset="0"/>
                        <a:buNone/>
                      </a:pPr>
                      <a:r>
                        <a:rPr lang="es-EC" sz="1400" b="1" dirty="0">
                          <a:effectLst/>
                          <a:latin typeface="+mj-lt"/>
                          <a:cs typeface="Times New Roman" panose="02020603050405020304" pitchFamily="18" charset="0"/>
                        </a:rPr>
                        <a:t> </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tc>
                <a:tc>
                  <a:txBody>
                    <a:bodyPr/>
                    <a:lstStyle/>
                    <a:p>
                      <a:pPr marL="0" indent="0" algn="r">
                        <a:lnSpc>
                          <a:spcPct val="100000"/>
                        </a:lnSpc>
                        <a:spcBef>
                          <a:spcPts val="600"/>
                        </a:spcBef>
                        <a:spcAft>
                          <a:spcPts val="0"/>
                        </a:spcAft>
                        <a:buFont typeface="Arial" panose="020B0604020202020204" pitchFamily="34" charset="0"/>
                        <a:buNone/>
                      </a:pPr>
                      <a:r>
                        <a:rPr lang="es-EC" sz="1400" b="1" dirty="0">
                          <a:effectLst/>
                          <a:latin typeface="+mj-lt"/>
                          <a:cs typeface="Times New Roman" panose="02020603050405020304" pitchFamily="18" charset="0"/>
                        </a:rPr>
                        <a:t> </a:t>
                      </a:r>
                    </a:p>
                    <a:p>
                      <a:pPr marL="0" indent="0" algn="r">
                        <a:lnSpc>
                          <a:spcPct val="100000"/>
                        </a:lnSpc>
                        <a:spcBef>
                          <a:spcPts val="600"/>
                        </a:spcBef>
                        <a:spcAft>
                          <a:spcPts val="0"/>
                        </a:spcAft>
                        <a:buFont typeface="Arial" panose="020B0604020202020204" pitchFamily="34" charset="0"/>
                        <a:buNone/>
                      </a:pPr>
                      <a:r>
                        <a:rPr lang="es-EC" sz="1400" b="1" dirty="0">
                          <a:effectLst/>
                          <a:latin typeface="+mj-lt"/>
                          <a:cs typeface="Times New Roman" panose="02020603050405020304" pitchFamily="18" charset="0"/>
                        </a:rPr>
                        <a:t>$387.63</a:t>
                      </a:r>
                      <a:endParaRPr lang="es-EC" sz="1400" b="1" dirty="0">
                        <a:solidFill>
                          <a:srgbClr val="000000"/>
                        </a:solidFill>
                        <a:effectLst/>
                        <a:latin typeface="+mj-lt"/>
                        <a:ea typeface="Calibri" panose="020F0502020204030204" pitchFamily="34" charset="0"/>
                        <a:cs typeface="Times New Roman" panose="02020603050405020304" pitchFamily="18" charset="0"/>
                      </a:endParaRPr>
                    </a:p>
                  </a:txBody>
                  <a:tcPr marL="18919" marR="18919" marT="0" marB="0"/>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3888968284"/>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E19F9243-9010-41B0-A7BB-F2BCB6BF8851}"/>
              </a:ext>
            </a:extLst>
          </p:cNvPr>
          <p:cNvPicPr>
            <a:picLocks noChangeAspect="1"/>
          </p:cNvPicPr>
          <p:nvPr/>
        </p:nvPicPr>
        <p:blipFill>
          <a:blip r:embed="rId3"/>
          <a:stretch>
            <a:fillRect/>
          </a:stretch>
        </p:blipFill>
        <p:spPr>
          <a:xfrm>
            <a:off x="0" y="16042"/>
            <a:ext cx="12192000" cy="6857999"/>
          </a:xfrm>
          <a:prstGeom prst="rect">
            <a:avLst/>
          </a:prstGeom>
        </p:spPr>
      </p:pic>
      <p:sp>
        <p:nvSpPr>
          <p:cNvPr id="2" name="Rectángulo 1"/>
          <p:cNvSpPr/>
          <p:nvPr/>
        </p:nvSpPr>
        <p:spPr>
          <a:xfrm>
            <a:off x="2015172" y="393129"/>
            <a:ext cx="7779104" cy="369332"/>
          </a:xfrm>
          <a:prstGeom prst="rect">
            <a:avLst/>
          </a:prstGeom>
        </p:spPr>
        <p:txBody>
          <a:bodyPr wrap="square">
            <a:spAutoFit/>
          </a:bodyPr>
          <a:lstStyle/>
          <a:p>
            <a:pPr>
              <a:spcBef>
                <a:spcPts val="1200"/>
              </a:spcBef>
              <a:spcAft>
                <a:spcPts val="1200"/>
              </a:spcAft>
            </a:pPr>
            <a:r>
              <a:rPr lang="es-EC" dirty="0">
                <a:solidFill>
                  <a:srgbClr val="000000"/>
                </a:solidFill>
                <a:effectLst/>
                <a:latin typeface="Arial "/>
                <a:ea typeface="Calibri" panose="020F0502020204030204" pitchFamily="34" charset="0"/>
                <a:cs typeface="Times New Roman" panose="02020603050405020304" pitchFamily="18" charset="0"/>
              </a:rPr>
              <a:t>Costo promedio por áreas de materiales no descartables del IASA II</a:t>
            </a:r>
          </a:p>
        </p:txBody>
      </p:sp>
      <p:graphicFrame>
        <p:nvGraphicFramePr>
          <p:cNvPr id="3" name="Tabla 2"/>
          <p:cNvGraphicFramePr>
            <a:graphicFrameLocks noGrp="1"/>
          </p:cNvGraphicFramePr>
          <p:nvPr>
            <p:extLst/>
          </p:nvPr>
        </p:nvGraphicFramePr>
        <p:xfrm>
          <a:off x="337803" y="741169"/>
          <a:ext cx="5566921" cy="5716826"/>
        </p:xfrm>
        <a:graphic>
          <a:graphicData uri="http://schemas.openxmlformats.org/drawingml/2006/table">
            <a:tbl>
              <a:tblPr firstRow="1" firstCol="1" bandRow="1">
                <a:tableStyleId>{BC89EF96-8CEA-46FF-86C4-4CE0E7609802}</a:tableStyleId>
              </a:tblPr>
              <a:tblGrid>
                <a:gridCol w="1615240">
                  <a:extLst>
                    <a:ext uri="{9D8B030D-6E8A-4147-A177-3AD203B41FA5}">
                      <a16:colId xmlns="" xmlns:a16="http://schemas.microsoft.com/office/drawing/2014/main" val="20000"/>
                    </a:ext>
                  </a:extLst>
                </a:gridCol>
                <a:gridCol w="1563045">
                  <a:extLst>
                    <a:ext uri="{9D8B030D-6E8A-4147-A177-3AD203B41FA5}">
                      <a16:colId xmlns="" xmlns:a16="http://schemas.microsoft.com/office/drawing/2014/main" val="20001"/>
                    </a:ext>
                  </a:extLst>
                </a:gridCol>
                <a:gridCol w="1324946">
                  <a:extLst>
                    <a:ext uri="{9D8B030D-6E8A-4147-A177-3AD203B41FA5}">
                      <a16:colId xmlns="" xmlns:a16="http://schemas.microsoft.com/office/drawing/2014/main" val="20002"/>
                    </a:ext>
                  </a:extLst>
                </a:gridCol>
                <a:gridCol w="1063690">
                  <a:extLst>
                    <a:ext uri="{9D8B030D-6E8A-4147-A177-3AD203B41FA5}">
                      <a16:colId xmlns="" xmlns:a16="http://schemas.microsoft.com/office/drawing/2014/main" val="20003"/>
                    </a:ext>
                  </a:extLst>
                </a:gridCol>
              </a:tblGrid>
              <a:tr h="730940">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Área</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Ítem</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Cantidad existente</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Costo </a:t>
                      </a:r>
                    </a:p>
                    <a:p>
                      <a:pPr marL="0" indent="0" algn="ct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promedio total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0"/>
                  </a:ext>
                </a:extLst>
              </a:tr>
              <a:tr h="217727">
                <a:tc rowSpan="8">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Taller de agricultura</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Guantes de cuero</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5</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$25,25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1"/>
                  </a:ext>
                </a:extLst>
              </a:tr>
              <a:tr h="418471">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Poncho impermeable</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1</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$12,12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2"/>
                  </a:ext>
                </a:extLst>
              </a:tr>
              <a:tr h="2177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Botas de caucho</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8</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$141,28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3"/>
                  </a:ext>
                </a:extLst>
              </a:tr>
              <a:tr h="2177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Delantal caucho</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5</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$35,00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4"/>
                  </a:ext>
                </a:extLst>
              </a:tr>
              <a:tr h="2177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Gorra bordada</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4</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$10,92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5"/>
                  </a:ext>
                </a:extLst>
              </a:tr>
              <a:tr h="2177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Overol gabardina</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4</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$154,84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6"/>
                  </a:ext>
                </a:extLst>
              </a:tr>
              <a:tr h="43545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Faja anti lumbago doble</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2</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$22,40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7"/>
                  </a:ext>
                </a:extLst>
              </a:tr>
              <a:tr h="2177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Suman</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nSpc>
                          <a:spcPct val="100000"/>
                        </a:lnSpc>
                        <a:buFont typeface="Arial" panose="020B0604020202020204" pitchFamily="34" charset="0"/>
                        <a:buNone/>
                      </a:pPr>
                      <a:endParaRPr lang="es-EC" sz="1400" b="1" dirty="0">
                        <a:solidFill>
                          <a:srgbClr val="000000"/>
                        </a:solidFill>
                        <a:effectLst/>
                        <a:latin typeface="Arial "/>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 $401,81 </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8"/>
                  </a:ext>
                </a:extLst>
              </a:tr>
              <a:tr h="627707">
                <a:tc rowSpan="10">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Taller de ganadería</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Guantes de caucho varias medidas</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1</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$1,55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9"/>
                  </a:ext>
                </a:extLst>
              </a:tr>
              <a:tr h="2177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Botas de caucho</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8</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$141,28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10"/>
                  </a:ext>
                </a:extLst>
              </a:tr>
              <a:tr h="2177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Delantal caucho</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5</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$35,00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11"/>
                  </a:ext>
                </a:extLst>
              </a:tr>
              <a:tr h="2177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Guante de nitrilo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8</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$88,00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12"/>
                  </a:ext>
                </a:extLst>
              </a:tr>
              <a:tr h="435454">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Guantes nitrilo sobre nylon</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7</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$136,71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13"/>
                  </a:ext>
                </a:extLst>
              </a:tr>
              <a:tr h="2177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Gorra bordada</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4</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$10,92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14"/>
                  </a:ext>
                </a:extLst>
              </a:tr>
              <a:tr h="2177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Mandil de trabajo</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2</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$22,68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15"/>
                  </a:ext>
                </a:extLst>
              </a:tr>
              <a:tr h="2177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Calzado seguridad</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2</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$70,58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16"/>
                  </a:ext>
                </a:extLst>
              </a:tr>
              <a:tr h="2177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Mascarilla con filtro</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1</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$45,84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17"/>
                  </a:ext>
                </a:extLst>
              </a:tr>
              <a:tr h="21772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Suman</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nSpc>
                          <a:spcPct val="100000"/>
                        </a:lnSpc>
                        <a:buFont typeface="Arial" panose="020B0604020202020204" pitchFamily="34" charset="0"/>
                        <a:buNone/>
                      </a:pPr>
                      <a:endParaRPr lang="es-EC" sz="1400" b="1" dirty="0">
                        <a:solidFill>
                          <a:srgbClr val="000000"/>
                        </a:solidFill>
                        <a:effectLst/>
                        <a:latin typeface="Arial "/>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 $552,56 </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18"/>
                  </a:ext>
                </a:extLst>
              </a:tr>
            </a:tbl>
          </a:graphicData>
        </a:graphic>
      </p:graphicFrame>
      <p:graphicFrame>
        <p:nvGraphicFramePr>
          <p:cNvPr id="4" name="Tabla 3"/>
          <p:cNvGraphicFramePr>
            <a:graphicFrameLocks noGrp="1"/>
          </p:cNvGraphicFramePr>
          <p:nvPr>
            <p:extLst/>
          </p:nvPr>
        </p:nvGraphicFramePr>
        <p:xfrm>
          <a:off x="6242527" y="741169"/>
          <a:ext cx="5674568" cy="5440179"/>
        </p:xfrm>
        <a:graphic>
          <a:graphicData uri="http://schemas.openxmlformats.org/drawingml/2006/table">
            <a:tbl>
              <a:tblPr firstRow="1" firstCol="1" bandRow="1">
                <a:tableStyleId>{BC89EF96-8CEA-46FF-86C4-4CE0E7609802}</a:tableStyleId>
              </a:tblPr>
              <a:tblGrid>
                <a:gridCol w="1615240">
                  <a:extLst>
                    <a:ext uri="{9D8B030D-6E8A-4147-A177-3AD203B41FA5}">
                      <a16:colId xmlns="" xmlns:a16="http://schemas.microsoft.com/office/drawing/2014/main" val="20000"/>
                    </a:ext>
                  </a:extLst>
                </a:gridCol>
                <a:gridCol w="1670691">
                  <a:extLst>
                    <a:ext uri="{9D8B030D-6E8A-4147-A177-3AD203B41FA5}">
                      <a16:colId xmlns="" xmlns:a16="http://schemas.microsoft.com/office/drawing/2014/main" val="20001"/>
                    </a:ext>
                  </a:extLst>
                </a:gridCol>
                <a:gridCol w="1268963">
                  <a:extLst>
                    <a:ext uri="{9D8B030D-6E8A-4147-A177-3AD203B41FA5}">
                      <a16:colId xmlns="" xmlns:a16="http://schemas.microsoft.com/office/drawing/2014/main" val="20002"/>
                    </a:ext>
                  </a:extLst>
                </a:gridCol>
                <a:gridCol w="1119674">
                  <a:extLst>
                    <a:ext uri="{9D8B030D-6E8A-4147-A177-3AD203B41FA5}">
                      <a16:colId xmlns="" xmlns:a16="http://schemas.microsoft.com/office/drawing/2014/main" val="20003"/>
                    </a:ext>
                  </a:extLst>
                </a:gridCol>
              </a:tblGrid>
              <a:tr h="671344">
                <a:tc>
                  <a:txBody>
                    <a:bodyPr/>
                    <a:lstStyle/>
                    <a:p>
                      <a:pPr marL="0" indent="0" algn="ct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Área</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Ítem</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Cantidad existente</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Costo </a:t>
                      </a:r>
                    </a:p>
                    <a:p>
                      <a:pPr marL="0" indent="0" algn="ct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promedio total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0"/>
                  </a:ext>
                </a:extLst>
              </a:tr>
              <a:tr h="199975">
                <a:tc rowSpan="5">
                  <a:txBody>
                    <a:bodyPr/>
                    <a:lstStyle/>
                    <a:p>
                      <a:pPr marL="0" indent="0" algn="ct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Taller de especies menores</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l">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Guantes de cuero</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1</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$5,05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1"/>
                  </a:ext>
                </a:extLst>
              </a:tr>
              <a:tr h="199975">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Overol gabardina</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1</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$38,72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2"/>
                  </a:ext>
                </a:extLst>
              </a:tr>
              <a:tr h="199975">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Botas de caucho</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1</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$17,67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3"/>
                  </a:ext>
                </a:extLst>
              </a:tr>
              <a:tr h="199975">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Traje impermeable</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1</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$23,88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4"/>
                  </a:ext>
                </a:extLst>
              </a:tr>
              <a:tr h="199975">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200" b="1" dirty="0">
                          <a:effectLst/>
                          <a:latin typeface="Arial "/>
                          <a:cs typeface="Times New Roman" panose="02020603050405020304" pitchFamily="18" charset="0"/>
                        </a:rPr>
                        <a:t>Suman</a:t>
                      </a:r>
                      <a:endParaRPr lang="es-EC" sz="1200" b="1"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nSpc>
                          <a:spcPct val="100000"/>
                        </a:lnSpc>
                        <a:buFont typeface="Arial" panose="020B0604020202020204" pitchFamily="34" charset="0"/>
                        <a:buNone/>
                      </a:pPr>
                      <a:endParaRPr lang="es-EC" sz="1200" b="1" dirty="0">
                        <a:solidFill>
                          <a:srgbClr val="000000"/>
                        </a:solidFill>
                        <a:effectLst/>
                        <a:latin typeface="Arial "/>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200" b="1" dirty="0">
                          <a:effectLst/>
                          <a:latin typeface="Arial "/>
                          <a:cs typeface="Times New Roman" panose="02020603050405020304" pitchFamily="18" charset="0"/>
                        </a:rPr>
                        <a:t> $85,32 </a:t>
                      </a:r>
                      <a:endParaRPr lang="es-EC" sz="1200" b="1"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5"/>
                  </a:ext>
                </a:extLst>
              </a:tr>
              <a:tr h="199975">
                <a:tc rowSpan="4">
                  <a:txBody>
                    <a:bodyPr/>
                    <a:lstStyle/>
                    <a:p>
                      <a:pPr marL="0" indent="0" algn="ct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Taller de acuicultura</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l">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Botas de caucho</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4</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$70,64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6"/>
                  </a:ext>
                </a:extLst>
              </a:tr>
              <a:tr h="399949">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Guante nitrilo sobre nylon</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3</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$33,60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7"/>
                  </a:ext>
                </a:extLst>
              </a:tr>
              <a:tr h="199975">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Overol impermeable</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1</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$49,02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8"/>
                  </a:ext>
                </a:extLst>
              </a:tr>
              <a:tr h="199975">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200" b="1" dirty="0">
                          <a:effectLst/>
                          <a:latin typeface="Arial "/>
                          <a:cs typeface="Times New Roman" panose="02020603050405020304" pitchFamily="18" charset="0"/>
                        </a:rPr>
                        <a:t>Suman </a:t>
                      </a:r>
                      <a:endParaRPr lang="es-EC" sz="1200" b="1"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nSpc>
                          <a:spcPct val="100000"/>
                        </a:lnSpc>
                        <a:buFont typeface="Arial" panose="020B0604020202020204" pitchFamily="34" charset="0"/>
                        <a:buNone/>
                      </a:pPr>
                      <a:endParaRPr lang="es-EC" sz="1200" b="1" dirty="0">
                        <a:solidFill>
                          <a:srgbClr val="000000"/>
                        </a:solidFill>
                        <a:effectLst/>
                        <a:latin typeface="Arial "/>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200" b="1" dirty="0">
                          <a:effectLst/>
                          <a:latin typeface="Arial "/>
                          <a:cs typeface="Times New Roman" panose="02020603050405020304" pitchFamily="18" charset="0"/>
                        </a:rPr>
                        <a:t> $153,26 </a:t>
                      </a:r>
                      <a:endParaRPr lang="es-EC" sz="1200" b="1"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09"/>
                  </a:ext>
                </a:extLst>
              </a:tr>
              <a:tr h="199975">
                <a:tc rowSpan="9">
                  <a:txBody>
                    <a:bodyPr/>
                    <a:lstStyle/>
                    <a:p>
                      <a:pPr marL="0" indent="0" algn="ct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Comercialización</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l">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Guantes de caucho</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1</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$1,55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10"/>
                  </a:ext>
                </a:extLst>
              </a:tr>
              <a:tr h="199975">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Botas de caucho</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2</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$35,32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11"/>
                  </a:ext>
                </a:extLst>
              </a:tr>
              <a:tr h="399949">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Guante látex algodón</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1</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$4,05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12"/>
                  </a:ext>
                </a:extLst>
              </a:tr>
              <a:tr h="199975">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Mandil trabajo</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2</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$22,76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13"/>
                  </a:ext>
                </a:extLst>
              </a:tr>
              <a:tr h="199975">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Delantal caucho</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2</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$14,00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14"/>
                  </a:ext>
                </a:extLst>
              </a:tr>
              <a:tr h="399949">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Mascarilla desechable</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3</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$3,51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15"/>
                  </a:ext>
                </a:extLst>
              </a:tr>
              <a:tr h="199975">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Cuchillo</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2</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$21,50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16"/>
                  </a:ext>
                </a:extLst>
              </a:tr>
              <a:tr h="399949">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Calzado de seguridad</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ct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1</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$35,29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17"/>
                  </a:ext>
                </a:extLst>
              </a:tr>
              <a:tr h="199975">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200" b="1" dirty="0">
                          <a:effectLst/>
                          <a:latin typeface="Arial "/>
                          <a:cs typeface="Times New Roman" panose="02020603050405020304" pitchFamily="18" charset="0"/>
                        </a:rPr>
                        <a:t>Suman</a:t>
                      </a:r>
                      <a:endParaRPr lang="es-EC" sz="1200" b="1"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l">
                        <a:lnSpc>
                          <a:spcPct val="100000"/>
                        </a:lnSpc>
                        <a:spcBef>
                          <a:spcPts val="600"/>
                        </a:spcBef>
                        <a:spcAft>
                          <a:spcPts val="0"/>
                        </a:spcAft>
                        <a:buFont typeface="Arial" panose="020B0604020202020204" pitchFamily="34" charset="0"/>
                        <a:buNone/>
                      </a:pPr>
                      <a:r>
                        <a:rPr lang="es-EC" sz="1200" b="1">
                          <a:effectLst/>
                          <a:latin typeface="Arial "/>
                          <a:cs typeface="Times New Roman" panose="02020603050405020304" pitchFamily="18" charset="0"/>
                        </a:rPr>
                        <a:t> </a:t>
                      </a:r>
                      <a:endParaRPr lang="es-EC" sz="1200" b="1">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a:txBody>
                    <a:bodyPr/>
                    <a:lstStyle/>
                    <a:p>
                      <a:pPr marL="0" indent="0" algn="r">
                        <a:lnSpc>
                          <a:spcPct val="100000"/>
                        </a:lnSpc>
                        <a:spcBef>
                          <a:spcPts val="600"/>
                        </a:spcBef>
                        <a:spcAft>
                          <a:spcPts val="0"/>
                        </a:spcAft>
                        <a:buFont typeface="Arial" panose="020B0604020202020204" pitchFamily="34" charset="0"/>
                        <a:buNone/>
                      </a:pPr>
                      <a:r>
                        <a:rPr lang="es-EC" sz="1200" b="1" dirty="0">
                          <a:effectLst/>
                          <a:latin typeface="Arial "/>
                          <a:cs typeface="Times New Roman" panose="02020603050405020304" pitchFamily="18" charset="0"/>
                        </a:rPr>
                        <a:t>    $137,98 </a:t>
                      </a:r>
                      <a:endParaRPr lang="es-EC" sz="1200" b="1"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18"/>
                  </a:ext>
                </a:extLst>
              </a:tr>
              <a:tr h="369389">
                <a:tc>
                  <a:txBody>
                    <a:bodyPr/>
                    <a:lstStyle/>
                    <a:p>
                      <a:pPr marL="0" indent="0" algn="l">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gridSpan="2">
                  <a:txBody>
                    <a:bodyPr/>
                    <a:lstStyle/>
                    <a:p>
                      <a:pPr marL="0" indent="0" algn="l">
                        <a:lnSpc>
                          <a:spcPct val="100000"/>
                        </a:lnSpc>
                        <a:spcBef>
                          <a:spcPts val="600"/>
                        </a:spcBef>
                        <a:spcAft>
                          <a:spcPts val="0"/>
                        </a:spcAft>
                        <a:buFont typeface="Arial" panose="020B0604020202020204" pitchFamily="34" charset="0"/>
                        <a:buNone/>
                      </a:pPr>
                      <a:r>
                        <a:rPr lang="es-EC" sz="1200" b="1" dirty="0">
                          <a:effectLst/>
                          <a:latin typeface="Arial "/>
                          <a:cs typeface="Times New Roman" panose="02020603050405020304" pitchFamily="18" charset="0"/>
                        </a:rPr>
                        <a:t> Total </a:t>
                      </a:r>
                      <a:endParaRPr lang="es-EC" sz="1200" b="1"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tc hMerge="1">
                  <a:txBody>
                    <a:bodyPr/>
                    <a:lstStyle/>
                    <a:p>
                      <a:endParaRPr lang="es-EC"/>
                    </a:p>
                  </a:txBody>
                  <a:tcPr/>
                </a:tc>
                <a:tc>
                  <a:txBody>
                    <a:bodyPr/>
                    <a:lstStyle/>
                    <a:p>
                      <a:pPr marL="0" indent="0" algn="r">
                        <a:lnSpc>
                          <a:spcPct val="100000"/>
                        </a:lnSpc>
                        <a:spcBef>
                          <a:spcPts val="600"/>
                        </a:spcBef>
                        <a:spcAft>
                          <a:spcPts val="0"/>
                        </a:spcAft>
                        <a:buFont typeface="Arial" panose="020B0604020202020204" pitchFamily="34" charset="0"/>
                        <a:buNone/>
                      </a:pPr>
                      <a:r>
                        <a:rPr lang="es-EC" sz="1200" b="1" dirty="0">
                          <a:effectLst/>
                          <a:latin typeface="Arial "/>
                          <a:cs typeface="Times New Roman" panose="02020603050405020304" pitchFamily="18" charset="0"/>
                        </a:rPr>
                        <a:t>$1.330,93</a:t>
                      </a:r>
                      <a:endParaRPr lang="es-EC" sz="1200" b="1" dirty="0">
                        <a:solidFill>
                          <a:srgbClr val="000000"/>
                        </a:solidFill>
                        <a:effectLst/>
                        <a:latin typeface="Arial "/>
                        <a:ea typeface="Calibri" panose="020F0502020204030204" pitchFamily="34" charset="0"/>
                        <a:cs typeface="Times New Roman" panose="02020603050405020304" pitchFamily="18" charset="0"/>
                      </a:endParaRPr>
                    </a:p>
                  </a:txBody>
                  <a:tcPr marL="16808" marR="16808" marT="0" marB="0"/>
                </a:tc>
                <a:extLst>
                  <a:ext uri="{0D108BD9-81ED-4DB2-BD59-A6C34878D82A}">
                    <a16:rowId xmlns="" xmlns:a16="http://schemas.microsoft.com/office/drawing/2014/main" val="10019"/>
                  </a:ext>
                </a:extLst>
              </a:tr>
            </a:tbl>
          </a:graphicData>
        </a:graphic>
      </p:graphicFrame>
    </p:spTree>
    <p:extLst>
      <p:ext uri="{BB962C8B-B14F-4D97-AF65-F5344CB8AC3E}">
        <p14:creationId xmlns:p14="http://schemas.microsoft.com/office/powerpoint/2010/main" val="632055412"/>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6DE20A1-C930-4312-9F92-07CA56A1BC9A}"/>
              </a:ext>
            </a:extLst>
          </p:cNvPr>
          <p:cNvPicPr>
            <a:picLocks noChangeAspect="1"/>
          </p:cNvPicPr>
          <p:nvPr/>
        </p:nvPicPr>
        <p:blipFill>
          <a:blip r:embed="rId3"/>
          <a:stretch>
            <a:fillRect/>
          </a:stretch>
        </p:blipFill>
        <p:spPr>
          <a:xfrm>
            <a:off x="0" y="16042"/>
            <a:ext cx="12192000" cy="6857999"/>
          </a:xfrm>
          <a:prstGeom prst="rect">
            <a:avLst/>
          </a:prstGeom>
        </p:spPr>
      </p:pic>
      <p:sp>
        <p:nvSpPr>
          <p:cNvPr id="2" name="Rectángulo 1"/>
          <p:cNvSpPr/>
          <p:nvPr/>
        </p:nvSpPr>
        <p:spPr>
          <a:xfrm>
            <a:off x="361950" y="2552700"/>
            <a:ext cx="4038600" cy="646331"/>
          </a:xfrm>
          <a:prstGeom prst="rect">
            <a:avLst/>
          </a:prstGeom>
        </p:spPr>
        <p:txBody>
          <a:bodyPr wrap="square">
            <a:spAutoFit/>
          </a:bodyPr>
          <a:lstStyle/>
          <a:p>
            <a:pPr algn="ctr">
              <a:spcBef>
                <a:spcPts val="1200"/>
              </a:spcBef>
              <a:spcAft>
                <a:spcPts val="1200"/>
              </a:spcAft>
            </a:pPr>
            <a:r>
              <a:rPr lang="es-EC" dirty="0">
                <a:solidFill>
                  <a:srgbClr val="000000"/>
                </a:solidFill>
                <a:effectLst/>
                <a:latin typeface="Arial "/>
                <a:ea typeface="Calibri" panose="020F0502020204030204" pitchFamily="34" charset="0"/>
                <a:cs typeface="Times New Roman" panose="02020603050405020304" pitchFamily="18" charset="0"/>
              </a:rPr>
              <a:t>Costo promedio por activos fijos </a:t>
            </a:r>
            <a:br>
              <a:rPr lang="es-EC" dirty="0">
                <a:solidFill>
                  <a:srgbClr val="000000"/>
                </a:solidFill>
                <a:effectLst/>
                <a:latin typeface="Arial "/>
                <a:ea typeface="Calibri" panose="020F0502020204030204" pitchFamily="34" charset="0"/>
                <a:cs typeface="Times New Roman" panose="02020603050405020304" pitchFamily="18" charset="0"/>
              </a:rPr>
            </a:br>
            <a:r>
              <a:rPr lang="es-EC" dirty="0">
                <a:solidFill>
                  <a:srgbClr val="000000"/>
                </a:solidFill>
                <a:effectLst/>
                <a:latin typeface="Arial "/>
                <a:ea typeface="Calibri" panose="020F0502020204030204" pitchFamily="34" charset="0"/>
                <a:cs typeface="Times New Roman" panose="02020603050405020304" pitchFamily="18" charset="0"/>
              </a:rPr>
              <a:t> Área Administrativa- IASA II</a:t>
            </a:r>
          </a:p>
        </p:txBody>
      </p:sp>
      <p:graphicFrame>
        <p:nvGraphicFramePr>
          <p:cNvPr id="3" name="Tabla 2"/>
          <p:cNvGraphicFramePr>
            <a:graphicFrameLocks noGrp="1"/>
          </p:cNvGraphicFramePr>
          <p:nvPr>
            <p:extLst/>
          </p:nvPr>
        </p:nvGraphicFramePr>
        <p:xfrm>
          <a:off x="4059936" y="467205"/>
          <a:ext cx="7770114" cy="5757412"/>
        </p:xfrm>
        <a:graphic>
          <a:graphicData uri="http://schemas.openxmlformats.org/drawingml/2006/table">
            <a:tbl>
              <a:tblPr firstRow="1" firstCol="1" bandRow="1">
                <a:tableStyleId>{BC89EF96-8CEA-46FF-86C4-4CE0E7609802}</a:tableStyleId>
              </a:tblPr>
              <a:tblGrid>
                <a:gridCol w="1282258">
                  <a:extLst>
                    <a:ext uri="{9D8B030D-6E8A-4147-A177-3AD203B41FA5}">
                      <a16:colId xmlns="" xmlns:a16="http://schemas.microsoft.com/office/drawing/2014/main" val="20000"/>
                    </a:ext>
                  </a:extLst>
                </a:gridCol>
                <a:gridCol w="2764421">
                  <a:extLst>
                    <a:ext uri="{9D8B030D-6E8A-4147-A177-3AD203B41FA5}">
                      <a16:colId xmlns="" xmlns:a16="http://schemas.microsoft.com/office/drawing/2014/main" val="20001"/>
                    </a:ext>
                  </a:extLst>
                </a:gridCol>
                <a:gridCol w="1363379">
                  <a:extLst>
                    <a:ext uri="{9D8B030D-6E8A-4147-A177-3AD203B41FA5}">
                      <a16:colId xmlns="" xmlns:a16="http://schemas.microsoft.com/office/drawing/2014/main" val="20002"/>
                    </a:ext>
                  </a:extLst>
                </a:gridCol>
                <a:gridCol w="1085311">
                  <a:extLst>
                    <a:ext uri="{9D8B030D-6E8A-4147-A177-3AD203B41FA5}">
                      <a16:colId xmlns="" xmlns:a16="http://schemas.microsoft.com/office/drawing/2014/main" val="20003"/>
                    </a:ext>
                  </a:extLst>
                </a:gridCol>
                <a:gridCol w="1274745">
                  <a:extLst>
                    <a:ext uri="{9D8B030D-6E8A-4147-A177-3AD203B41FA5}">
                      <a16:colId xmlns="" xmlns:a16="http://schemas.microsoft.com/office/drawing/2014/main" val="20004"/>
                    </a:ext>
                  </a:extLst>
                </a:gridCol>
              </a:tblGrid>
              <a:tr h="479469">
                <a:tc>
                  <a:txBody>
                    <a:bodyPr/>
                    <a:lstStyle/>
                    <a:p>
                      <a:pPr marL="0" indent="0" algn="ct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Activo</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ct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Descripción del ítem</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Costo adquisición del ítem</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Dep. mensual</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Mantenimiento mensual</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nchor="ctr"/>
                </a:tc>
                <a:extLst>
                  <a:ext uri="{0D108BD9-81ED-4DB2-BD59-A6C34878D82A}">
                    <a16:rowId xmlns="" xmlns:a16="http://schemas.microsoft.com/office/drawing/2014/main" val="10000"/>
                  </a:ext>
                </a:extLst>
              </a:tr>
              <a:tr h="197466">
                <a:tc rowSpan="13">
                  <a:txBody>
                    <a:bodyPr/>
                    <a:lstStyle/>
                    <a:p>
                      <a:pPr marL="0" indent="0" algn="ct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Equipos informáticos</a:t>
                      </a:r>
                    </a:p>
                    <a:p>
                      <a:pPr marL="0" indent="0" algn="ct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(3 años)</a:t>
                      </a:r>
                    </a:p>
                    <a:p>
                      <a:pPr marL="0" indent="0" algn="ct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a:t>
                      </a:r>
                    </a:p>
                  </a:txBody>
                  <a:tcPr marL="41354" marR="41354" marT="0" marB="0" anchor="ctr"/>
                </a:tc>
                <a:tc>
                  <a:txBody>
                    <a:bodyPr/>
                    <a:lstStyle/>
                    <a:p>
                      <a:pPr marL="0" indent="0" algn="just">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CPU Clone</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$701,00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$0</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$1,17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01"/>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CPU+ teclado+ mouse</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$298,00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$0</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$0,63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02"/>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CPU clone</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$603,00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$0</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$0,73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03"/>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CPU escritorio</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$927,36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$0</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$0,57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04"/>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n-US" sz="1200">
                          <a:effectLst/>
                          <a:latin typeface="Arial "/>
                          <a:cs typeface="Times New Roman" panose="02020603050405020304" pitchFamily="18" charset="0"/>
                        </a:rPr>
                        <a:t>CPU Intel core I7</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$690,69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$0</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$0,83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05"/>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Monitor 17</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$40,00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$0</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$0,18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06"/>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Monitor LCD 8.5"</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$195,00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$0</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$0,62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07"/>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Monitor 18.5"</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$151,20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$0</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$0,31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08"/>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Impresora láser hp</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$440,00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$0</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$0,81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09"/>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Impresora láser</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$298,00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$0</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$0,44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10"/>
                  </a:ext>
                </a:extLst>
              </a:tr>
              <a:tr h="394931">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Dispositivo de red enlace fibra óptica bodegas</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$1.832,56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$0</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$2,89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11"/>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Disco duro externo</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$138,00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$0</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$0,21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12"/>
                  </a:ext>
                </a:extLst>
              </a:tr>
              <a:tr h="272123">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b="1" dirty="0">
                          <a:effectLst/>
                          <a:latin typeface="Arial "/>
                          <a:cs typeface="Times New Roman" panose="02020603050405020304" pitchFamily="18" charset="0"/>
                        </a:rPr>
                        <a:t>Suman</a:t>
                      </a:r>
                      <a:endParaRPr lang="es-EC" sz="1200" b="1" dirty="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endParaRPr lang="es-EC" sz="1200" b="1" dirty="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b="1" dirty="0">
                          <a:effectLst/>
                          <a:latin typeface="Arial "/>
                          <a:cs typeface="Times New Roman" panose="02020603050405020304" pitchFamily="18" charset="0"/>
                        </a:rPr>
                        <a:t>$0</a:t>
                      </a:r>
                      <a:endParaRPr lang="es-EC" sz="1200" b="1" dirty="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b="1" dirty="0">
                          <a:effectLst/>
                          <a:latin typeface="Arial "/>
                          <a:cs typeface="Times New Roman" panose="02020603050405020304" pitchFamily="18" charset="0"/>
                        </a:rPr>
                        <a:t> $9,39 </a:t>
                      </a:r>
                      <a:endParaRPr lang="es-EC" sz="1200" b="1" dirty="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13"/>
                  </a:ext>
                </a:extLst>
              </a:tr>
              <a:tr h="197466">
                <a:tc rowSpan="11">
                  <a:txBody>
                    <a:bodyPr/>
                    <a:lstStyle/>
                    <a:p>
                      <a:pPr marL="0" indent="0" algn="ct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Mobiliario y accesorios (10 años)</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nchor="ctr"/>
                </a:tc>
                <a:tc>
                  <a:txBody>
                    <a:bodyPr/>
                    <a:lstStyle/>
                    <a:p>
                      <a:pPr marL="0" indent="0" algn="just">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Archivador 3 gavetas</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$148,52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$3,71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$1,11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14"/>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Archivador 3 gavetas</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$127,73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$1,06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$0,32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15"/>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Mesa triangular porta CPU</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$165,18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$0</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$0,28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16"/>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Silla Atlanta eco</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$59,76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$0</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$0,18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17"/>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Silla giratoria</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$36,00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$1,50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$0,45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18"/>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Refractómetro</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$91,52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$0</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$0,13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19"/>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Sillón giratorio</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$369,60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$3,08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$0,92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20"/>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Aire acondicionado</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$10,35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$0,09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$0,03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21"/>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Armario 4 servidores</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$704,00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$0</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$1,05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22"/>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Armarios 2 puertas</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$486,40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$0</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$0,53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23"/>
                  </a:ext>
                </a:extLst>
              </a:tr>
              <a:tr h="19746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Suman</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$9,44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a:effectLst/>
                          <a:latin typeface="Arial "/>
                          <a:cs typeface="Times New Roman" panose="02020603050405020304" pitchFamily="18" charset="0"/>
                        </a:rPr>
                        <a:t> $4,99 </a:t>
                      </a:r>
                      <a:endParaRPr lang="es-EC" sz="120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24"/>
                  </a:ext>
                </a:extLst>
              </a:tr>
              <a:tr h="197466">
                <a:tc>
                  <a:txBody>
                    <a:bodyPr/>
                    <a:lstStyle/>
                    <a:p>
                      <a:pPr marL="0" indent="0" algn="l">
                        <a:lnSpc>
                          <a:spcPct val="100000"/>
                        </a:lnSpc>
                        <a:spcBef>
                          <a:spcPts val="600"/>
                        </a:spcBef>
                        <a:spcAft>
                          <a:spcPts val="0"/>
                        </a:spcAft>
                        <a:buFont typeface="Arial" panose="020B0604020202020204" pitchFamily="34" charset="0"/>
                        <a:buNone/>
                      </a:pPr>
                      <a:r>
                        <a:rPr lang="es-EC" sz="1200" dirty="0">
                          <a:effectLst/>
                          <a:latin typeface="Arial "/>
                          <a:cs typeface="Times New Roman" panose="02020603050405020304" pitchFamily="18" charset="0"/>
                        </a:rPr>
                        <a:t> </a:t>
                      </a:r>
                      <a:endParaRPr lang="es-EC" sz="1200" dirty="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l">
                        <a:lnSpc>
                          <a:spcPct val="100000"/>
                        </a:lnSpc>
                        <a:spcBef>
                          <a:spcPts val="600"/>
                        </a:spcBef>
                        <a:spcAft>
                          <a:spcPts val="0"/>
                        </a:spcAft>
                        <a:buFont typeface="Arial" panose="020B0604020202020204" pitchFamily="34" charset="0"/>
                        <a:buNone/>
                      </a:pPr>
                      <a:r>
                        <a:rPr lang="es-EC" sz="1200" b="1" dirty="0">
                          <a:effectLst/>
                          <a:latin typeface="Arial "/>
                          <a:cs typeface="Times New Roman" panose="02020603050405020304" pitchFamily="18" charset="0"/>
                        </a:rPr>
                        <a:t>Total</a:t>
                      </a:r>
                      <a:endParaRPr lang="es-EC" sz="1200" b="1" dirty="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l">
                        <a:lnSpc>
                          <a:spcPct val="100000"/>
                        </a:lnSpc>
                        <a:spcBef>
                          <a:spcPts val="600"/>
                        </a:spcBef>
                        <a:spcAft>
                          <a:spcPts val="0"/>
                        </a:spcAft>
                        <a:buFont typeface="Arial" panose="020B0604020202020204" pitchFamily="34" charset="0"/>
                        <a:buNone/>
                      </a:pPr>
                      <a:r>
                        <a:rPr lang="es-EC" sz="1200" b="1">
                          <a:effectLst/>
                          <a:latin typeface="Arial "/>
                          <a:cs typeface="Times New Roman" panose="02020603050405020304" pitchFamily="18" charset="0"/>
                        </a:rPr>
                        <a:t> </a:t>
                      </a:r>
                      <a:endParaRPr lang="es-EC" sz="1200" b="1">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b="1">
                          <a:effectLst/>
                          <a:latin typeface="Arial "/>
                          <a:cs typeface="Times New Roman" panose="02020603050405020304" pitchFamily="18" charset="0"/>
                        </a:rPr>
                        <a:t>$9,44</a:t>
                      </a:r>
                      <a:endParaRPr lang="es-EC" sz="1200" b="1">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tc>
                  <a:txBody>
                    <a:bodyPr/>
                    <a:lstStyle/>
                    <a:p>
                      <a:pPr marL="0" indent="0" algn="r">
                        <a:lnSpc>
                          <a:spcPct val="100000"/>
                        </a:lnSpc>
                        <a:spcBef>
                          <a:spcPts val="600"/>
                        </a:spcBef>
                        <a:spcAft>
                          <a:spcPts val="0"/>
                        </a:spcAft>
                        <a:buFont typeface="Arial" panose="020B0604020202020204" pitchFamily="34" charset="0"/>
                        <a:buNone/>
                      </a:pPr>
                      <a:r>
                        <a:rPr lang="es-EC" sz="1200" b="1" dirty="0">
                          <a:effectLst/>
                          <a:latin typeface="Arial "/>
                          <a:cs typeface="Times New Roman" panose="02020603050405020304" pitchFamily="18" charset="0"/>
                        </a:rPr>
                        <a:t>$14,38</a:t>
                      </a:r>
                      <a:endParaRPr lang="es-EC" sz="1200" b="1" dirty="0">
                        <a:solidFill>
                          <a:srgbClr val="000000"/>
                        </a:solidFill>
                        <a:effectLst/>
                        <a:latin typeface="Arial "/>
                        <a:ea typeface="Calibri" panose="020F0502020204030204" pitchFamily="34" charset="0"/>
                        <a:cs typeface="Times New Roman" panose="02020603050405020304" pitchFamily="18" charset="0"/>
                      </a:endParaRPr>
                    </a:p>
                  </a:txBody>
                  <a:tcPr marL="41354" marR="41354" marT="0" marB="0"/>
                </a:tc>
                <a:extLst>
                  <a:ext uri="{0D108BD9-81ED-4DB2-BD59-A6C34878D82A}">
                    <a16:rowId xmlns="" xmlns:a16="http://schemas.microsoft.com/office/drawing/2014/main" val="10025"/>
                  </a:ext>
                </a:extLst>
              </a:tr>
            </a:tbl>
          </a:graphicData>
        </a:graphic>
      </p:graphicFrame>
    </p:spTree>
    <p:extLst>
      <p:ext uri="{BB962C8B-B14F-4D97-AF65-F5344CB8AC3E}">
        <p14:creationId xmlns:p14="http://schemas.microsoft.com/office/powerpoint/2010/main" val="558702213"/>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DBC8D6A9-7772-4AE6-856B-5B9D7DB2105B}"/>
              </a:ext>
            </a:extLst>
          </p:cNvPr>
          <p:cNvPicPr>
            <a:picLocks noChangeAspect="1"/>
          </p:cNvPicPr>
          <p:nvPr/>
        </p:nvPicPr>
        <p:blipFill>
          <a:blip r:embed="rId2"/>
          <a:stretch>
            <a:fillRect/>
          </a:stretch>
        </p:blipFill>
        <p:spPr>
          <a:xfrm>
            <a:off x="0" y="16042"/>
            <a:ext cx="12192000" cy="6857999"/>
          </a:xfrm>
          <a:prstGeom prst="rect">
            <a:avLst/>
          </a:prstGeom>
        </p:spPr>
      </p:pic>
      <p:sp>
        <p:nvSpPr>
          <p:cNvPr id="2" name="Rectángulo 1"/>
          <p:cNvSpPr/>
          <p:nvPr/>
        </p:nvSpPr>
        <p:spPr>
          <a:xfrm>
            <a:off x="346599" y="2782669"/>
            <a:ext cx="3531736" cy="646331"/>
          </a:xfrm>
          <a:prstGeom prst="rect">
            <a:avLst/>
          </a:prstGeom>
        </p:spPr>
        <p:txBody>
          <a:bodyPr wrap="none">
            <a:spAutoFit/>
          </a:bodyPr>
          <a:lstStyle/>
          <a:p>
            <a:pPr algn="ctr">
              <a:spcBef>
                <a:spcPts val="1200"/>
              </a:spcBef>
              <a:spcAft>
                <a:spcPts val="1200"/>
              </a:spcAft>
            </a:pPr>
            <a:r>
              <a:rPr lang="es-EC" dirty="0">
                <a:solidFill>
                  <a:srgbClr val="000000"/>
                </a:solidFill>
                <a:effectLst/>
                <a:latin typeface="Arial "/>
                <a:ea typeface="Calibri" panose="020F0502020204030204" pitchFamily="34" charset="0"/>
                <a:cs typeface="Times New Roman" panose="02020603050405020304" pitchFamily="18" charset="0"/>
              </a:rPr>
              <a:t>Costo promedio por activos fijos </a:t>
            </a:r>
            <a:br>
              <a:rPr lang="es-EC" dirty="0">
                <a:solidFill>
                  <a:srgbClr val="000000"/>
                </a:solidFill>
                <a:effectLst/>
                <a:latin typeface="Arial "/>
                <a:ea typeface="Calibri" panose="020F0502020204030204" pitchFamily="34" charset="0"/>
                <a:cs typeface="Times New Roman" panose="02020603050405020304" pitchFamily="18" charset="0"/>
              </a:rPr>
            </a:br>
            <a:r>
              <a:rPr lang="es-EC" dirty="0">
                <a:solidFill>
                  <a:srgbClr val="000000"/>
                </a:solidFill>
                <a:effectLst/>
                <a:latin typeface="Arial "/>
                <a:ea typeface="Calibri" panose="020F0502020204030204" pitchFamily="34" charset="0"/>
                <a:cs typeface="Times New Roman" panose="02020603050405020304" pitchFamily="18" charset="0"/>
              </a:rPr>
              <a:t>Taller de Agricultura- IASA II</a:t>
            </a:r>
          </a:p>
        </p:txBody>
      </p:sp>
      <p:graphicFrame>
        <p:nvGraphicFramePr>
          <p:cNvPr id="3" name="Tabla 2"/>
          <p:cNvGraphicFramePr>
            <a:graphicFrameLocks noGrp="1"/>
          </p:cNvGraphicFramePr>
          <p:nvPr>
            <p:extLst/>
          </p:nvPr>
        </p:nvGraphicFramePr>
        <p:xfrm>
          <a:off x="4038636" y="433137"/>
          <a:ext cx="7713255" cy="5664872"/>
        </p:xfrm>
        <a:graphic>
          <a:graphicData uri="http://schemas.openxmlformats.org/drawingml/2006/table">
            <a:tbl>
              <a:tblPr firstRow="1" firstCol="1" bandRow="1">
                <a:tableStyleId>{BC89EF96-8CEA-46FF-86C4-4CE0E7609802}</a:tableStyleId>
              </a:tblPr>
              <a:tblGrid>
                <a:gridCol w="1155849">
                  <a:extLst>
                    <a:ext uri="{9D8B030D-6E8A-4147-A177-3AD203B41FA5}">
                      <a16:colId xmlns="" xmlns:a16="http://schemas.microsoft.com/office/drawing/2014/main" val="20000"/>
                    </a:ext>
                  </a:extLst>
                </a:gridCol>
                <a:gridCol w="2311282">
                  <a:extLst>
                    <a:ext uri="{9D8B030D-6E8A-4147-A177-3AD203B41FA5}">
                      <a16:colId xmlns="" xmlns:a16="http://schemas.microsoft.com/office/drawing/2014/main" val="20001"/>
                    </a:ext>
                  </a:extLst>
                </a:gridCol>
                <a:gridCol w="1412404">
                  <a:extLst>
                    <a:ext uri="{9D8B030D-6E8A-4147-A177-3AD203B41FA5}">
                      <a16:colId xmlns="" xmlns:a16="http://schemas.microsoft.com/office/drawing/2014/main" val="20002"/>
                    </a:ext>
                  </a:extLst>
                </a:gridCol>
                <a:gridCol w="1416860">
                  <a:extLst>
                    <a:ext uri="{9D8B030D-6E8A-4147-A177-3AD203B41FA5}">
                      <a16:colId xmlns="" xmlns:a16="http://schemas.microsoft.com/office/drawing/2014/main" val="20003"/>
                    </a:ext>
                  </a:extLst>
                </a:gridCol>
                <a:gridCol w="1416860">
                  <a:extLst>
                    <a:ext uri="{9D8B030D-6E8A-4147-A177-3AD203B41FA5}">
                      <a16:colId xmlns="" xmlns:a16="http://schemas.microsoft.com/office/drawing/2014/main" val="20004"/>
                    </a:ext>
                  </a:extLst>
                </a:gridCol>
              </a:tblGrid>
              <a:tr h="542451">
                <a:tc>
                  <a:txBody>
                    <a:bodyPr/>
                    <a:lstStyle/>
                    <a:p>
                      <a:pPr marL="0" indent="0" algn="ctr">
                        <a:lnSpc>
                          <a:spcPct val="100000"/>
                        </a:lnSpc>
                        <a:spcBef>
                          <a:spcPts val="600"/>
                        </a:spcBef>
                        <a:spcAft>
                          <a:spcPts val="0"/>
                        </a:spcAft>
                        <a:buFont typeface="Arial" panose="020B0604020202020204" pitchFamily="34" charset="0"/>
                        <a:buNone/>
                      </a:pPr>
                      <a:r>
                        <a:rPr lang="es-EC" sz="1100" dirty="0">
                          <a:effectLst/>
                          <a:latin typeface="Arial "/>
                          <a:cs typeface="Times New Roman" panose="02020603050405020304" pitchFamily="18" charset="0"/>
                        </a:rPr>
                        <a:t>Activo</a:t>
                      </a:r>
                      <a:endParaRPr lang="es-EC" sz="1100" dirty="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100" dirty="0">
                          <a:effectLst/>
                          <a:latin typeface="Arial "/>
                          <a:cs typeface="Times New Roman" panose="02020603050405020304" pitchFamily="18" charset="0"/>
                        </a:rPr>
                        <a:t>Descripción del ítem</a:t>
                      </a:r>
                      <a:endParaRPr lang="es-EC" sz="1100" dirty="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Costo adquisición del ítem</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Dep. mensual</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Mantenimiento mensual</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extLst>
                  <a:ext uri="{0D108BD9-81ED-4DB2-BD59-A6C34878D82A}">
                    <a16:rowId xmlns="" xmlns:a16="http://schemas.microsoft.com/office/drawing/2014/main" val="10000"/>
                  </a:ext>
                </a:extLst>
              </a:tr>
              <a:tr h="215750">
                <a:tc rowSpan="17">
                  <a:txBody>
                    <a:bodyPr/>
                    <a:lstStyle/>
                    <a:p>
                      <a:pPr marL="0" indent="0" algn="ctr">
                        <a:lnSpc>
                          <a:spcPct val="100000"/>
                        </a:lnSpc>
                        <a:spcBef>
                          <a:spcPts val="600"/>
                        </a:spcBef>
                        <a:spcAft>
                          <a:spcPts val="0"/>
                        </a:spcAft>
                        <a:buFont typeface="Arial" panose="020B0604020202020204" pitchFamily="34" charset="0"/>
                        <a:buNone/>
                      </a:pPr>
                      <a:r>
                        <a:rPr lang="es-EC" sz="1100" dirty="0">
                          <a:effectLst/>
                          <a:latin typeface="Arial "/>
                          <a:cs typeface="Times New Roman" panose="02020603050405020304" pitchFamily="18" charset="0"/>
                        </a:rPr>
                        <a:t>Maquinaria y equipo</a:t>
                      </a:r>
                    </a:p>
                    <a:p>
                      <a:pPr marL="0" indent="0" algn="ctr">
                        <a:lnSpc>
                          <a:spcPct val="100000"/>
                        </a:lnSpc>
                        <a:spcBef>
                          <a:spcPts val="600"/>
                        </a:spcBef>
                        <a:spcAft>
                          <a:spcPts val="0"/>
                        </a:spcAft>
                        <a:buFont typeface="Arial" panose="020B0604020202020204" pitchFamily="34" charset="0"/>
                        <a:buNone/>
                      </a:pPr>
                      <a:r>
                        <a:rPr lang="es-EC" sz="1100" dirty="0">
                          <a:effectLst/>
                          <a:latin typeface="Arial "/>
                          <a:cs typeface="Times New Roman" panose="02020603050405020304" pitchFamily="18" charset="0"/>
                        </a:rPr>
                        <a:t>(10 años)</a:t>
                      </a:r>
                      <a:endParaRPr lang="es-EC" sz="1100" dirty="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Conductímetro de mesa</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$1.200,00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$ 2,13</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extLst>
                  <a:ext uri="{0D108BD9-81ED-4DB2-BD59-A6C34878D82A}">
                    <a16:rowId xmlns="" xmlns:a16="http://schemas.microsoft.com/office/drawing/2014/main" val="10001"/>
                  </a:ext>
                </a:extLst>
              </a:tr>
              <a:tr h="21575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Plato calentador agitador</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$4.776,00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dirty="0">
                          <a:effectLst/>
                          <a:latin typeface="Arial "/>
                          <a:cs typeface="Times New Roman" panose="02020603050405020304" pitchFamily="18" charset="0"/>
                        </a:rPr>
                        <a:t>$ 7,35</a:t>
                      </a:r>
                      <a:endParaRPr lang="es-EC" sz="1100" dirty="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extLst>
                  <a:ext uri="{0D108BD9-81ED-4DB2-BD59-A6C34878D82A}">
                    <a16:rowId xmlns="" xmlns:a16="http://schemas.microsoft.com/office/drawing/2014/main" val="10002"/>
                  </a:ext>
                </a:extLst>
              </a:tr>
              <a:tr h="43149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dirty="0">
                          <a:effectLst/>
                          <a:latin typeface="Arial "/>
                          <a:cs typeface="Times New Roman" panose="02020603050405020304" pitchFamily="18" charset="0"/>
                        </a:rPr>
                        <a:t>Analizador halógeno de humedad digital</a:t>
                      </a:r>
                      <a:endParaRPr lang="es-EC" sz="1100" dirty="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$4.326,08</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36,05</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$ 10,82</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extLst>
                  <a:ext uri="{0D108BD9-81ED-4DB2-BD59-A6C34878D82A}">
                    <a16:rowId xmlns="" xmlns:a16="http://schemas.microsoft.com/office/drawing/2014/main" val="10003"/>
                  </a:ext>
                </a:extLst>
              </a:tr>
              <a:tr h="21575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dirty="0">
                          <a:effectLst/>
                          <a:latin typeface="Arial "/>
                          <a:cs typeface="Times New Roman" panose="02020603050405020304" pitchFamily="18" charset="0"/>
                        </a:rPr>
                        <a:t>Balanza uw620h</a:t>
                      </a:r>
                      <a:endParaRPr lang="es-EC" sz="1100" dirty="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$2.666,00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$ 4,03</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extLst>
                  <a:ext uri="{0D108BD9-81ED-4DB2-BD59-A6C34878D82A}">
                    <a16:rowId xmlns="" xmlns:a16="http://schemas.microsoft.com/office/drawing/2014/main" val="10004"/>
                  </a:ext>
                </a:extLst>
              </a:tr>
              <a:tr h="21575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Balanza analítica</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$2.545,00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$ 3,83</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extLst>
                  <a:ext uri="{0D108BD9-81ED-4DB2-BD59-A6C34878D82A}">
                    <a16:rowId xmlns="" xmlns:a16="http://schemas.microsoft.com/office/drawing/2014/main" val="10005"/>
                  </a:ext>
                </a:extLst>
              </a:tr>
              <a:tr h="21575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Bomba de alto vacío</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$1.168,00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$ 2,01</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extLst>
                  <a:ext uri="{0D108BD9-81ED-4DB2-BD59-A6C34878D82A}">
                    <a16:rowId xmlns="" xmlns:a16="http://schemas.microsoft.com/office/drawing/2014/main" val="10006"/>
                  </a:ext>
                </a:extLst>
              </a:tr>
              <a:tr h="43149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Set permeámetro de carga constante</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$ 680,00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$ 1,38</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extLst>
                  <a:ext uri="{0D108BD9-81ED-4DB2-BD59-A6C34878D82A}">
                    <a16:rowId xmlns="" xmlns:a16="http://schemas.microsoft.com/office/drawing/2014/main" val="10007"/>
                  </a:ext>
                </a:extLst>
              </a:tr>
              <a:tr h="21575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Máquina de limite liquido</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$ 480,00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$ 1,04</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extLst>
                  <a:ext uri="{0D108BD9-81ED-4DB2-BD59-A6C34878D82A}">
                    <a16:rowId xmlns="" xmlns:a16="http://schemas.microsoft.com/office/drawing/2014/main" val="10008"/>
                  </a:ext>
                </a:extLst>
              </a:tr>
              <a:tr h="21575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Dispersión de suelos </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$ 530,00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13,25</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$ 3,98</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extLst>
                  <a:ext uri="{0D108BD9-81ED-4DB2-BD59-A6C34878D82A}">
                    <a16:rowId xmlns="" xmlns:a16="http://schemas.microsoft.com/office/drawing/2014/main" val="10009"/>
                  </a:ext>
                </a:extLst>
              </a:tr>
              <a:tr h="21575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Set de barrenos para suelos</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$ 540,00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$ 1,11</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extLst>
                  <a:ext uri="{0D108BD9-81ED-4DB2-BD59-A6C34878D82A}">
                    <a16:rowId xmlns="" xmlns:a16="http://schemas.microsoft.com/office/drawing/2014/main" val="10010"/>
                  </a:ext>
                </a:extLst>
              </a:tr>
              <a:tr h="43149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Balanza incluye plato manual y adaptador cap. 3100 gr.</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$1.340,00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$ 2,28</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extLst>
                  <a:ext uri="{0D108BD9-81ED-4DB2-BD59-A6C34878D82A}">
                    <a16:rowId xmlns="" xmlns:a16="http://schemas.microsoft.com/office/drawing/2014/main" val="10011"/>
                  </a:ext>
                </a:extLst>
              </a:tr>
              <a:tr h="21575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Desecador de vidrio d-250 mm</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$53,61</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0,45</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$ 0,13</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extLst>
                  <a:ext uri="{0D108BD9-81ED-4DB2-BD59-A6C34878D82A}">
                    <a16:rowId xmlns="" xmlns:a16="http://schemas.microsoft.com/office/drawing/2014/main" val="10012"/>
                  </a:ext>
                </a:extLst>
              </a:tr>
              <a:tr h="43149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Medidor portátil de temperatura </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$ 681,00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5,68</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$ 1,70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extLst>
                  <a:ext uri="{0D108BD9-81ED-4DB2-BD59-A6C34878D82A}">
                    <a16:rowId xmlns="" xmlns:a16="http://schemas.microsoft.com/office/drawing/2014/main" val="10013"/>
                  </a:ext>
                </a:extLst>
              </a:tr>
              <a:tr h="431498">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Medidor de grados spark (medidor de clorofila)</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$2.525,00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$ 21,04</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$ 6,31</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extLst>
                  <a:ext uri="{0D108BD9-81ED-4DB2-BD59-A6C34878D82A}">
                    <a16:rowId xmlns="" xmlns:a16="http://schemas.microsoft.com/office/drawing/2014/main" val="10014"/>
                  </a:ext>
                </a:extLst>
              </a:tr>
              <a:tr h="21575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Balanza doble plato </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   62,08 </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$ 1,28</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extLst>
                  <a:ext uri="{0D108BD9-81ED-4DB2-BD59-A6C34878D82A}">
                    <a16:rowId xmlns="" xmlns:a16="http://schemas.microsoft.com/office/drawing/2014/main" val="10015"/>
                  </a:ext>
                </a:extLst>
              </a:tr>
              <a:tr h="21575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Bomba de fumigación</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$ 1,50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$ 0,45</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extLst>
                  <a:ext uri="{0D108BD9-81ED-4DB2-BD59-A6C34878D82A}">
                    <a16:rowId xmlns="" xmlns:a16="http://schemas.microsoft.com/office/drawing/2014/main" val="10016"/>
                  </a:ext>
                </a:extLst>
              </a:tr>
              <a:tr h="215750">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b="1" dirty="0">
                          <a:effectLst/>
                          <a:latin typeface="Arial "/>
                          <a:cs typeface="Times New Roman" panose="02020603050405020304" pitchFamily="18" charset="0"/>
                        </a:rPr>
                        <a:t>Suman </a:t>
                      </a:r>
                      <a:endParaRPr lang="es-EC" sz="1100" b="1" dirty="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b="1" dirty="0">
                          <a:effectLst/>
                          <a:latin typeface="Arial "/>
                          <a:cs typeface="Times New Roman" panose="02020603050405020304" pitchFamily="18" charset="0"/>
                        </a:rPr>
                        <a:t> </a:t>
                      </a:r>
                      <a:endParaRPr lang="es-EC" sz="1100" b="1" dirty="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tc>
                <a:tc>
                  <a:txBody>
                    <a:bodyPr/>
                    <a:lstStyle/>
                    <a:p>
                      <a:pPr marL="0" indent="0" algn="r">
                        <a:lnSpc>
                          <a:spcPct val="100000"/>
                        </a:lnSpc>
                        <a:spcBef>
                          <a:spcPts val="600"/>
                        </a:spcBef>
                        <a:spcAft>
                          <a:spcPts val="0"/>
                        </a:spcAft>
                        <a:buFont typeface="Arial" panose="020B0604020202020204" pitchFamily="34" charset="0"/>
                        <a:buNone/>
                      </a:pPr>
                      <a:r>
                        <a:rPr lang="es-EC" sz="1100" b="1" dirty="0">
                          <a:effectLst/>
                          <a:latin typeface="Arial "/>
                          <a:cs typeface="Times New Roman" panose="02020603050405020304" pitchFamily="18" charset="0"/>
                        </a:rPr>
                        <a:t>$77.97</a:t>
                      </a:r>
                      <a:endParaRPr lang="es-EC" sz="1100" b="1" dirty="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b="1">
                          <a:effectLst/>
                          <a:latin typeface="Arial "/>
                          <a:cs typeface="Times New Roman" panose="02020603050405020304" pitchFamily="18" charset="0"/>
                        </a:rPr>
                        <a:t>$49,81</a:t>
                      </a:r>
                      <a:endParaRPr lang="es-EC" sz="1100" b="1">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extLst>
                  <a:ext uri="{0D108BD9-81ED-4DB2-BD59-A6C34878D82A}">
                    <a16:rowId xmlns="" xmlns:a16="http://schemas.microsoft.com/office/drawing/2014/main" val="10017"/>
                  </a:ext>
                </a:extLst>
              </a:tr>
              <a:tr h="375931">
                <a:tc>
                  <a:txBody>
                    <a:bodyPr/>
                    <a:lstStyle/>
                    <a:p>
                      <a:pPr marL="0" indent="0" algn="l">
                        <a:lnSpc>
                          <a:spcPct val="100000"/>
                        </a:lnSpc>
                        <a:spcBef>
                          <a:spcPts val="600"/>
                        </a:spcBef>
                        <a:spcAft>
                          <a:spcPts val="0"/>
                        </a:spcAft>
                        <a:buFont typeface="Arial" panose="020B0604020202020204" pitchFamily="34" charset="0"/>
                        <a:buNone/>
                      </a:pPr>
                      <a:r>
                        <a:rPr lang="es-EC" sz="1100" dirty="0">
                          <a:effectLst/>
                          <a:latin typeface="Arial "/>
                          <a:cs typeface="Times New Roman" panose="02020603050405020304" pitchFamily="18" charset="0"/>
                        </a:rPr>
                        <a:t> </a:t>
                      </a:r>
                      <a:endParaRPr lang="es-EC" sz="1100" dirty="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gridSpan="2">
                  <a:txBody>
                    <a:bodyPr/>
                    <a:lstStyle/>
                    <a:p>
                      <a:pPr marL="0" indent="0" algn="just">
                        <a:lnSpc>
                          <a:spcPct val="100000"/>
                        </a:lnSpc>
                        <a:spcBef>
                          <a:spcPts val="600"/>
                        </a:spcBef>
                        <a:spcAft>
                          <a:spcPts val="0"/>
                        </a:spcAft>
                        <a:buFont typeface="Arial" panose="020B0604020202020204" pitchFamily="34" charset="0"/>
                        <a:buNone/>
                      </a:pPr>
                      <a:r>
                        <a:rPr lang="es-EC" sz="1100" b="1" dirty="0">
                          <a:effectLst/>
                          <a:latin typeface="Arial "/>
                          <a:cs typeface="Times New Roman" panose="02020603050405020304" pitchFamily="18" charset="0"/>
                        </a:rPr>
                        <a:t>Total  </a:t>
                      </a:r>
                      <a:endParaRPr lang="es-EC" sz="1100" b="1" dirty="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hMerge="1">
                  <a:txBody>
                    <a:bodyPr/>
                    <a:lstStyle/>
                    <a:p>
                      <a:pPr marL="0" indent="0" algn="r">
                        <a:lnSpc>
                          <a:spcPct val="100000"/>
                        </a:lnSpc>
                        <a:spcBef>
                          <a:spcPts val="600"/>
                        </a:spcBef>
                        <a:spcAft>
                          <a:spcPts val="0"/>
                        </a:spcAft>
                        <a:buFont typeface="Arial" panose="020B0604020202020204" pitchFamily="34" charset="0"/>
                        <a:buNone/>
                      </a:pPr>
                      <a:endParaRPr lang="es-EC"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b="1" dirty="0">
                          <a:effectLst/>
                          <a:latin typeface="Arial "/>
                          <a:cs typeface="Times New Roman" panose="02020603050405020304" pitchFamily="18" charset="0"/>
                        </a:rPr>
                        <a:t>$77.97</a:t>
                      </a:r>
                      <a:endParaRPr lang="es-EC" sz="1100" b="1" dirty="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b="1" dirty="0">
                          <a:effectLst/>
                          <a:latin typeface="Arial "/>
                          <a:cs typeface="Times New Roman" panose="02020603050405020304" pitchFamily="18" charset="0"/>
                        </a:rPr>
                        <a:t>$49,81</a:t>
                      </a:r>
                      <a:endParaRPr lang="es-EC" sz="1100" b="1" dirty="0">
                        <a:solidFill>
                          <a:srgbClr val="000000"/>
                        </a:solidFill>
                        <a:effectLst/>
                        <a:latin typeface="Arial "/>
                        <a:ea typeface="Calibri" panose="020F0502020204030204" pitchFamily="34" charset="0"/>
                        <a:cs typeface="Times New Roman" panose="02020603050405020304" pitchFamily="18" charset="0"/>
                      </a:endParaRPr>
                    </a:p>
                  </a:txBody>
                  <a:tcPr marL="31839" marR="31839" marT="0" marB="0" anchor="ctr"/>
                </a:tc>
                <a:extLst>
                  <a:ext uri="{0D108BD9-81ED-4DB2-BD59-A6C34878D82A}">
                    <a16:rowId xmlns="" xmlns:a16="http://schemas.microsoft.com/office/drawing/2014/main" val="10018"/>
                  </a:ext>
                </a:extLst>
              </a:tr>
            </a:tbl>
          </a:graphicData>
        </a:graphic>
      </p:graphicFrame>
    </p:spTree>
    <p:extLst>
      <p:ext uri="{BB962C8B-B14F-4D97-AF65-F5344CB8AC3E}">
        <p14:creationId xmlns:p14="http://schemas.microsoft.com/office/powerpoint/2010/main" val="3707476897"/>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07C8B166-7C13-41C6-8113-BB7AEA2E722F}"/>
              </a:ext>
            </a:extLst>
          </p:cNvPr>
          <p:cNvPicPr>
            <a:picLocks noChangeAspect="1"/>
          </p:cNvPicPr>
          <p:nvPr/>
        </p:nvPicPr>
        <p:blipFill>
          <a:blip r:embed="rId2"/>
          <a:stretch>
            <a:fillRect/>
          </a:stretch>
        </p:blipFill>
        <p:spPr>
          <a:xfrm>
            <a:off x="0" y="16042"/>
            <a:ext cx="12192000" cy="6857999"/>
          </a:xfrm>
          <a:prstGeom prst="rect">
            <a:avLst/>
          </a:prstGeom>
        </p:spPr>
      </p:pic>
      <p:sp>
        <p:nvSpPr>
          <p:cNvPr id="2" name="Rectángulo 1"/>
          <p:cNvSpPr/>
          <p:nvPr/>
        </p:nvSpPr>
        <p:spPr>
          <a:xfrm>
            <a:off x="-42671" y="2782669"/>
            <a:ext cx="3057375" cy="646331"/>
          </a:xfrm>
          <a:prstGeom prst="rect">
            <a:avLst/>
          </a:prstGeom>
        </p:spPr>
        <p:txBody>
          <a:bodyPr wrap="none">
            <a:spAutoFit/>
          </a:bodyPr>
          <a:lstStyle/>
          <a:p>
            <a:pPr algn="ctr">
              <a:spcBef>
                <a:spcPts val="1200"/>
              </a:spcBef>
              <a:spcAft>
                <a:spcPts val="1200"/>
              </a:spcAft>
            </a:pPr>
            <a:r>
              <a:rPr lang="es-EC" dirty="0">
                <a:solidFill>
                  <a:srgbClr val="000000"/>
                </a:solidFill>
                <a:effectLst/>
                <a:latin typeface="Arial "/>
                <a:ea typeface="Calibri" panose="020F0502020204030204" pitchFamily="34" charset="0"/>
                <a:cs typeface="Times New Roman" panose="02020603050405020304" pitchFamily="18" charset="0"/>
              </a:rPr>
              <a:t>Costo por activos fijos </a:t>
            </a:r>
            <a:br>
              <a:rPr lang="es-EC" dirty="0">
                <a:solidFill>
                  <a:srgbClr val="000000"/>
                </a:solidFill>
                <a:effectLst/>
                <a:latin typeface="Arial "/>
                <a:ea typeface="Calibri" panose="020F0502020204030204" pitchFamily="34" charset="0"/>
                <a:cs typeface="Times New Roman" panose="02020603050405020304" pitchFamily="18" charset="0"/>
              </a:rPr>
            </a:br>
            <a:r>
              <a:rPr lang="es-EC" dirty="0">
                <a:solidFill>
                  <a:srgbClr val="000000"/>
                </a:solidFill>
                <a:effectLst/>
                <a:latin typeface="Arial "/>
                <a:ea typeface="Calibri" panose="020F0502020204030204" pitchFamily="34" charset="0"/>
                <a:cs typeface="Times New Roman" panose="02020603050405020304" pitchFamily="18" charset="0"/>
              </a:rPr>
              <a:t>Taller de Ganadería- IASA II</a:t>
            </a:r>
          </a:p>
        </p:txBody>
      </p:sp>
      <p:graphicFrame>
        <p:nvGraphicFramePr>
          <p:cNvPr id="3" name="Tabla 2"/>
          <p:cNvGraphicFramePr>
            <a:graphicFrameLocks noGrp="1"/>
          </p:cNvGraphicFramePr>
          <p:nvPr>
            <p:extLst/>
          </p:nvPr>
        </p:nvGraphicFramePr>
        <p:xfrm>
          <a:off x="3322333" y="402344"/>
          <a:ext cx="8519366" cy="5624301"/>
        </p:xfrm>
        <a:graphic>
          <a:graphicData uri="http://schemas.openxmlformats.org/drawingml/2006/table">
            <a:tbl>
              <a:tblPr firstRow="1" firstCol="1" bandRow="1">
                <a:tableStyleId>{BC89EF96-8CEA-46FF-86C4-4CE0E7609802}</a:tableStyleId>
              </a:tblPr>
              <a:tblGrid>
                <a:gridCol w="1556764">
                  <a:extLst>
                    <a:ext uri="{9D8B030D-6E8A-4147-A177-3AD203B41FA5}">
                      <a16:colId xmlns="" xmlns:a16="http://schemas.microsoft.com/office/drawing/2014/main" val="20000"/>
                    </a:ext>
                  </a:extLst>
                </a:gridCol>
                <a:gridCol w="2403636">
                  <a:extLst>
                    <a:ext uri="{9D8B030D-6E8A-4147-A177-3AD203B41FA5}">
                      <a16:colId xmlns="" xmlns:a16="http://schemas.microsoft.com/office/drawing/2014/main" val="20001"/>
                    </a:ext>
                  </a:extLst>
                </a:gridCol>
                <a:gridCol w="1385765">
                  <a:extLst>
                    <a:ext uri="{9D8B030D-6E8A-4147-A177-3AD203B41FA5}">
                      <a16:colId xmlns="" xmlns:a16="http://schemas.microsoft.com/office/drawing/2014/main" val="20002"/>
                    </a:ext>
                  </a:extLst>
                </a:gridCol>
                <a:gridCol w="1546433">
                  <a:extLst>
                    <a:ext uri="{9D8B030D-6E8A-4147-A177-3AD203B41FA5}">
                      <a16:colId xmlns="" xmlns:a16="http://schemas.microsoft.com/office/drawing/2014/main" val="20003"/>
                    </a:ext>
                  </a:extLst>
                </a:gridCol>
                <a:gridCol w="1626768">
                  <a:extLst>
                    <a:ext uri="{9D8B030D-6E8A-4147-A177-3AD203B41FA5}">
                      <a16:colId xmlns="" xmlns:a16="http://schemas.microsoft.com/office/drawing/2014/main" val="20004"/>
                    </a:ext>
                  </a:extLst>
                </a:gridCol>
              </a:tblGrid>
              <a:tr h="422690">
                <a:tc>
                  <a:txBody>
                    <a:bodyPr/>
                    <a:lstStyle/>
                    <a:p>
                      <a:pPr marL="0" indent="0" algn="ctr">
                        <a:lnSpc>
                          <a:spcPct val="100000"/>
                        </a:lnSpc>
                        <a:spcBef>
                          <a:spcPts val="600"/>
                        </a:spcBef>
                        <a:spcAft>
                          <a:spcPts val="0"/>
                        </a:spcAft>
                        <a:buFont typeface="Arial" panose="020B0604020202020204" pitchFamily="34" charset="0"/>
                        <a:buNone/>
                      </a:pPr>
                      <a:r>
                        <a:rPr lang="es-EC" sz="1100" dirty="0">
                          <a:effectLst/>
                          <a:latin typeface="Arial "/>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100" dirty="0">
                          <a:effectLst/>
                          <a:latin typeface="Arial "/>
                          <a:cs typeface="Times New Roman" panose="02020603050405020304" pitchFamily="18" charset="0"/>
                        </a:rPr>
                        <a:t>Activo</a:t>
                      </a:r>
                      <a:endParaRPr lang="es-EC" sz="1100" dirty="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ctr">
                        <a:lnSpc>
                          <a:spcPct val="100000"/>
                        </a:lnSpc>
                        <a:spcBef>
                          <a:spcPts val="600"/>
                        </a:spcBef>
                        <a:spcAft>
                          <a:spcPts val="0"/>
                        </a:spcAft>
                        <a:buFont typeface="Arial" panose="020B0604020202020204" pitchFamily="34" charset="0"/>
                        <a:buNone/>
                      </a:pPr>
                      <a:r>
                        <a:rPr lang="es-EC" sz="1100" dirty="0">
                          <a:effectLst/>
                          <a:latin typeface="Arial "/>
                          <a:cs typeface="Times New Roman" panose="02020603050405020304" pitchFamily="18" charset="0"/>
                        </a:rPr>
                        <a:t>Descripción del ítem</a:t>
                      </a:r>
                      <a:endParaRPr lang="es-EC" sz="1100" dirty="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Costo adquisición del ítem</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Dep. mensual</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Mantenimiento mensual</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extLst>
                  <a:ext uri="{0D108BD9-81ED-4DB2-BD59-A6C34878D82A}">
                    <a16:rowId xmlns="" xmlns:a16="http://schemas.microsoft.com/office/drawing/2014/main" val="10000"/>
                  </a:ext>
                </a:extLst>
              </a:tr>
              <a:tr h="172207">
                <a:tc rowSpan="13">
                  <a:txBody>
                    <a:bodyPr/>
                    <a:lstStyle/>
                    <a:p>
                      <a:pPr marL="0" indent="0" algn="l">
                        <a:lnSpc>
                          <a:spcPct val="100000"/>
                        </a:lnSpc>
                        <a:spcBef>
                          <a:spcPts val="600"/>
                        </a:spcBef>
                        <a:spcAft>
                          <a:spcPts val="0"/>
                        </a:spcAft>
                        <a:buFont typeface="Arial" panose="020B0604020202020204" pitchFamily="34" charset="0"/>
                        <a:buNone/>
                      </a:pPr>
                      <a:r>
                        <a:rPr lang="es-EC" sz="1100" dirty="0">
                          <a:effectLst/>
                          <a:latin typeface="Arial "/>
                          <a:cs typeface="Times New Roman" panose="02020603050405020304" pitchFamily="18" charset="0"/>
                        </a:rPr>
                        <a:t>Maquinaria y equipo              (10 años)</a:t>
                      </a:r>
                      <a:endParaRPr lang="es-EC" sz="1100" dirty="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Balanza uw620h</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$2.666,00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 </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$4,48</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extLst>
                  <a:ext uri="{0D108BD9-81ED-4DB2-BD59-A6C34878D82A}">
                    <a16:rowId xmlns="" xmlns:a16="http://schemas.microsoft.com/office/drawing/2014/main" val="10001"/>
                  </a:ext>
                </a:extLst>
              </a:tr>
              <a:tr h="17220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Destilador</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$3.896,85</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32,47</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$ 9,74</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extLst>
                  <a:ext uri="{0D108BD9-81ED-4DB2-BD59-A6C34878D82A}">
                    <a16:rowId xmlns="" xmlns:a16="http://schemas.microsoft.com/office/drawing/2014/main" val="10002"/>
                  </a:ext>
                </a:extLst>
              </a:tr>
              <a:tr h="26765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Cabina extractora de gases</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$5.824,00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dirty="0">
                          <a:effectLst/>
                          <a:latin typeface="Arial "/>
                          <a:cs typeface="Times New Roman" panose="02020603050405020304" pitchFamily="18" charset="0"/>
                        </a:rPr>
                        <a:t>$10,24</a:t>
                      </a:r>
                      <a:endParaRPr lang="es-EC" sz="1100" dirty="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extLst>
                  <a:ext uri="{0D108BD9-81ED-4DB2-BD59-A6C34878D82A}">
                    <a16:rowId xmlns="" xmlns:a16="http://schemas.microsoft.com/office/drawing/2014/main" val="10003"/>
                  </a:ext>
                </a:extLst>
              </a:tr>
              <a:tr h="26765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Extractor de grasa de 6 puestos</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$15.695,00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$21,00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extLst>
                  <a:ext uri="{0D108BD9-81ED-4DB2-BD59-A6C34878D82A}">
                    <a16:rowId xmlns="" xmlns:a16="http://schemas.microsoft.com/office/drawing/2014/main" val="10004"/>
                  </a:ext>
                </a:extLst>
              </a:tr>
              <a:tr h="17220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Balanza eléctrica</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$1.340,00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11,17</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$3,35</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extLst>
                  <a:ext uri="{0D108BD9-81ED-4DB2-BD59-A6C34878D82A}">
                    <a16:rowId xmlns="" xmlns:a16="http://schemas.microsoft.com/office/drawing/2014/main" val="10005"/>
                  </a:ext>
                </a:extLst>
              </a:tr>
              <a:tr h="26765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Balanza analítica 210 gr.</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$ 320,01</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2,67</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$0,80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extLst>
                  <a:ext uri="{0D108BD9-81ED-4DB2-BD59-A6C34878D82A}">
                    <a16:rowId xmlns="" xmlns:a16="http://schemas.microsoft.com/office/drawing/2014/main" val="10006"/>
                  </a:ext>
                </a:extLst>
              </a:tr>
              <a:tr h="26765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Estufa para laboratorio</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$1.200,00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$2,13</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extLst>
                  <a:ext uri="{0D108BD9-81ED-4DB2-BD59-A6C34878D82A}">
                    <a16:rowId xmlns="" xmlns:a16="http://schemas.microsoft.com/office/drawing/2014/main" val="10007"/>
                  </a:ext>
                </a:extLst>
              </a:tr>
              <a:tr h="26765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Destilador de agua con tanque </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$972,35</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8,10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$2,43</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extLst>
                  <a:ext uri="{0D108BD9-81ED-4DB2-BD59-A6C34878D82A}">
                    <a16:rowId xmlns="" xmlns:a16="http://schemas.microsoft.com/office/drawing/2014/main" val="10008"/>
                  </a:ext>
                </a:extLst>
              </a:tr>
              <a:tr h="26765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Descremadora de 125lb</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$3.750,00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31,25</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$9,38</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extLst>
                  <a:ext uri="{0D108BD9-81ED-4DB2-BD59-A6C34878D82A}">
                    <a16:rowId xmlns="" xmlns:a16="http://schemas.microsoft.com/office/drawing/2014/main" val="10009"/>
                  </a:ext>
                </a:extLst>
              </a:tr>
              <a:tr h="26765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Envasadora automática</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$2.800,00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$21,25</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extLst>
                  <a:ext uri="{0D108BD9-81ED-4DB2-BD59-A6C34878D82A}">
                    <a16:rowId xmlns="" xmlns:a16="http://schemas.microsoft.com/office/drawing/2014/main" val="10010"/>
                  </a:ext>
                </a:extLst>
              </a:tr>
              <a:tr h="26765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Empacadora al vacío</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$4.460,00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$9,14</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extLst>
                  <a:ext uri="{0D108BD9-81ED-4DB2-BD59-A6C34878D82A}">
                    <a16:rowId xmlns="" xmlns:a16="http://schemas.microsoft.com/office/drawing/2014/main" val="10011"/>
                  </a:ext>
                </a:extLst>
              </a:tr>
              <a:tr h="17220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Banco de hielo</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$9.000,00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75,00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$22,50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extLst>
                  <a:ext uri="{0D108BD9-81ED-4DB2-BD59-A6C34878D82A}">
                    <a16:rowId xmlns="" xmlns:a16="http://schemas.microsoft.com/office/drawing/2014/main" val="10012"/>
                  </a:ext>
                </a:extLst>
              </a:tr>
              <a:tr h="17220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Tanque de 500 litros</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$500,99</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$0,81</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extLst>
                  <a:ext uri="{0D108BD9-81ED-4DB2-BD59-A6C34878D82A}">
                    <a16:rowId xmlns="" xmlns:a16="http://schemas.microsoft.com/office/drawing/2014/main" val="10013"/>
                  </a:ext>
                </a:extLst>
              </a:tr>
              <a:tr h="172207">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l">
                        <a:lnSpc>
                          <a:spcPct val="100000"/>
                        </a:lnSpc>
                        <a:spcBef>
                          <a:spcPts val="600"/>
                        </a:spcBef>
                        <a:spcAft>
                          <a:spcPts val="0"/>
                        </a:spcAft>
                        <a:buFont typeface="Arial" panose="020B0604020202020204" pitchFamily="34" charset="0"/>
                        <a:buNone/>
                      </a:pPr>
                      <a:r>
                        <a:rPr lang="es-EC" sz="1100" b="1" dirty="0">
                          <a:effectLst/>
                          <a:latin typeface="Arial "/>
                          <a:cs typeface="Times New Roman" panose="02020603050405020304" pitchFamily="18" charset="0"/>
                        </a:rPr>
                        <a:t>Suman</a:t>
                      </a:r>
                      <a:endParaRPr lang="es-EC" sz="1100" b="1" dirty="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b="1">
                          <a:effectLst/>
                          <a:latin typeface="Arial "/>
                          <a:cs typeface="Times New Roman" panose="02020603050405020304" pitchFamily="18" charset="0"/>
                        </a:rPr>
                        <a:t> </a:t>
                      </a:r>
                      <a:endParaRPr lang="es-EC" sz="1100" b="1">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b="1" dirty="0">
                          <a:effectLst/>
                          <a:latin typeface="Arial "/>
                          <a:cs typeface="Times New Roman" panose="02020603050405020304" pitchFamily="18" charset="0"/>
                        </a:rPr>
                        <a:t>$160.66</a:t>
                      </a:r>
                      <a:endParaRPr lang="es-EC" sz="1100" b="1" dirty="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b="1" dirty="0">
                          <a:effectLst/>
                          <a:latin typeface="Arial "/>
                          <a:cs typeface="Times New Roman" panose="02020603050405020304" pitchFamily="18" charset="0"/>
                        </a:rPr>
                        <a:t>$117.21</a:t>
                      </a:r>
                      <a:endParaRPr lang="es-EC" sz="1100" b="1" dirty="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extLst>
                  <a:ext uri="{0D108BD9-81ED-4DB2-BD59-A6C34878D82A}">
                    <a16:rowId xmlns="" xmlns:a16="http://schemas.microsoft.com/office/drawing/2014/main" val="10014"/>
                  </a:ext>
                </a:extLst>
              </a:tr>
              <a:tr h="267657">
                <a:tc rowSpan="7">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Mobiliario y accesorios (10 años)</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Archivador aéreo 90cm</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$80,00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dirty="0">
                          <a:effectLst/>
                          <a:latin typeface="Arial "/>
                          <a:cs typeface="Times New Roman" panose="02020603050405020304" pitchFamily="18" charset="0"/>
                        </a:rPr>
                        <a:t>$    0,67</a:t>
                      </a:r>
                      <a:endParaRPr lang="es-EC" sz="1100" dirty="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$0,20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extLst>
                  <a:ext uri="{0D108BD9-81ED-4DB2-BD59-A6C34878D82A}">
                    <a16:rowId xmlns="" xmlns:a16="http://schemas.microsoft.com/office/drawing/2014/main" val="10015"/>
                  </a:ext>
                </a:extLst>
              </a:tr>
              <a:tr h="26765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Mesón de trabajo acero inoxidable </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$991,29</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$5,60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extLst>
                  <a:ext uri="{0D108BD9-81ED-4DB2-BD59-A6C34878D82A}">
                    <a16:rowId xmlns="" xmlns:a16="http://schemas.microsoft.com/office/drawing/2014/main" val="10016"/>
                  </a:ext>
                </a:extLst>
              </a:tr>
              <a:tr h="17220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Mueble con lavabo</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$308,09</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5,13</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$1,54</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extLst>
                  <a:ext uri="{0D108BD9-81ED-4DB2-BD59-A6C34878D82A}">
                    <a16:rowId xmlns="" xmlns:a16="http://schemas.microsoft.com/office/drawing/2014/main" val="10017"/>
                  </a:ext>
                </a:extLst>
              </a:tr>
              <a:tr h="17220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Mueble para equipos</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$420,09</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$3,50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extLst>
                  <a:ext uri="{0D108BD9-81ED-4DB2-BD59-A6C34878D82A}">
                    <a16:rowId xmlns="" xmlns:a16="http://schemas.microsoft.com/office/drawing/2014/main" val="10018"/>
                  </a:ext>
                </a:extLst>
              </a:tr>
              <a:tr h="26765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Taburete mixto de hierro</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$46,55</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$2,44</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extLst>
                  <a:ext uri="{0D108BD9-81ED-4DB2-BD59-A6C34878D82A}">
                    <a16:rowId xmlns="" xmlns:a16="http://schemas.microsoft.com/office/drawing/2014/main" val="10019"/>
                  </a:ext>
                </a:extLst>
              </a:tr>
              <a:tr h="26765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Vitrina base tubular 3 servicios</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$86,16</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$2,15</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$0,65</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extLst>
                  <a:ext uri="{0D108BD9-81ED-4DB2-BD59-A6C34878D82A}">
                    <a16:rowId xmlns="" xmlns:a16="http://schemas.microsoft.com/office/drawing/2014/main" val="10020"/>
                  </a:ext>
                </a:extLst>
              </a:tr>
              <a:tr h="267657">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Dispensador de liquido</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$390,00</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$3,25</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$0,98</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extLst>
                  <a:ext uri="{0D108BD9-81ED-4DB2-BD59-A6C34878D82A}">
                    <a16:rowId xmlns="" xmlns:a16="http://schemas.microsoft.com/office/drawing/2014/main" val="10021"/>
                  </a:ext>
                </a:extLst>
              </a:tr>
              <a:tr h="172207">
                <a:tc>
                  <a:txBody>
                    <a:bodyPr/>
                    <a:lstStyle/>
                    <a:p>
                      <a:pPr marL="0" indent="0" algn="l">
                        <a:lnSpc>
                          <a:spcPct val="100000"/>
                        </a:lnSpc>
                        <a:spcBef>
                          <a:spcPts val="600"/>
                        </a:spcBef>
                        <a:spcAft>
                          <a:spcPts val="0"/>
                        </a:spcAft>
                        <a:buFont typeface="Arial" panose="020B0604020202020204" pitchFamily="34" charset="0"/>
                        <a:buNone/>
                      </a:pPr>
                      <a:r>
                        <a:rPr lang="es-EC" sz="1100">
                          <a:effectLst/>
                          <a:latin typeface="Arial "/>
                          <a:cs typeface="Times New Roman" panose="02020603050405020304" pitchFamily="18" charset="0"/>
                        </a:rPr>
                        <a:t> </a:t>
                      </a:r>
                      <a:endParaRPr lang="es-EC" sz="110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l">
                        <a:lnSpc>
                          <a:spcPct val="100000"/>
                        </a:lnSpc>
                        <a:spcBef>
                          <a:spcPts val="600"/>
                        </a:spcBef>
                        <a:spcAft>
                          <a:spcPts val="0"/>
                        </a:spcAft>
                        <a:buFont typeface="Arial" panose="020B0604020202020204" pitchFamily="34" charset="0"/>
                        <a:buNone/>
                      </a:pPr>
                      <a:r>
                        <a:rPr lang="es-EC" sz="1100" b="1" dirty="0">
                          <a:effectLst/>
                          <a:latin typeface="Arial "/>
                          <a:cs typeface="Times New Roman" panose="02020603050405020304" pitchFamily="18" charset="0"/>
                        </a:rPr>
                        <a:t>Suman </a:t>
                      </a:r>
                      <a:endParaRPr lang="es-EC" sz="1100" b="1" dirty="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b="1">
                          <a:effectLst/>
                          <a:latin typeface="Arial "/>
                          <a:cs typeface="Times New Roman" panose="02020603050405020304" pitchFamily="18" charset="0"/>
                        </a:rPr>
                        <a:t> </a:t>
                      </a:r>
                      <a:endParaRPr lang="es-EC" sz="1100" b="1">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b="1">
                          <a:effectLst/>
                          <a:latin typeface="Arial "/>
                          <a:cs typeface="Times New Roman" panose="02020603050405020304" pitchFamily="18" charset="0"/>
                        </a:rPr>
                        <a:t>$11.21</a:t>
                      </a:r>
                      <a:endParaRPr lang="es-EC" sz="1100" b="1">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b="1" dirty="0">
                          <a:effectLst/>
                          <a:latin typeface="Arial "/>
                          <a:cs typeface="Times New Roman" panose="02020603050405020304" pitchFamily="18" charset="0"/>
                        </a:rPr>
                        <a:t>$14,9</a:t>
                      </a:r>
                      <a:endParaRPr lang="es-EC" sz="1100" b="1" dirty="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extLst>
                  <a:ext uri="{0D108BD9-81ED-4DB2-BD59-A6C34878D82A}">
                    <a16:rowId xmlns="" xmlns:a16="http://schemas.microsoft.com/office/drawing/2014/main" val="10022"/>
                  </a:ext>
                </a:extLst>
              </a:tr>
              <a:tr h="172207">
                <a:tc>
                  <a:txBody>
                    <a:bodyPr/>
                    <a:lstStyle/>
                    <a:p>
                      <a:pPr marL="0" indent="0" algn="l">
                        <a:lnSpc>
                          <a:spcPct val="100000"/>
                        </a:lnSpc>
                        <a:spcBef>
                          <a:spcPts val="600"/>
                        </a:spcBef>
                        <a:spcAft>
                          <a:spcPts val="0"/>
                        </a:spcAft>
                        <a:buFont typeface="Arial" panose="020B0604020202020204" pitchFamily="34" charset="0"/>
                        <a:buNone/>
                      </a:pPr>
                      <a:r>
                        <a:rPr lang="es-EC" sz="1100" dirty="0">
                          <a:effectLst/>
                          <a:latin typeface="Arial "/>
                          <a:cs typeface="Times New Roman" panose="02020603050405020304" pitchFamily="18" charset="0"/>
                        </a:rPr>
                        <a:t> </a:t>
                      </a:r>
                      <a:endParaRPr lang="es-EC" sz="1100" dirty="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gridSpan="2">
                  <a:txBody>
                    <a:bodyPr/>
                    <a:lstStyle/>
                    <a:p>
                      <a:pPr marL="0" indent="0" algn="just">
                        <a:lnSpc>
                          <a:spcPct val="100000"/>
                        </a:lnSpc>
                        <a:spcBef>
                          <a:spcPts val="600"/>
                        </a:spcBef>
                        <a:spcAft>
                          <a:spcPts val="0"/>
                        </a:spcAft>
                        <a:buFont typeface="Arial" panose="020B0604020202020204" pitchFamily="34" charset="0"/>
                        <a:buNone/>
                      </a:pPr>
                      <a:r>
                        <a:rPr lang="es-EC" sz="1100" b="1" dirty="0">
                          <a:effectLst/>
                          <a:latin typeface="Arial "/>
                          <a:cs typeface="Times New Roman" panose="02020603050405020304" pitchFamily="18" charset="0"/>
                        </a:rPr>
                        <a:t>Total  </a:t>
                      </a:r>
                      <a:endParaRPr lang="es-EC" sz="1100" b="1" dirty="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nchor="ctr"/>
                </a:tc>
                <a:tc hMerge="1">
                  <a:txBody>
                    <a:bodyPr/>
                    <a:lstStyle/>
                    <a:p>
                      <a:endParaRPr lang="es-EC"/>
                    </a:p>
                  </a:txBody>
                  <a:tcPr/>
                </a:tc>
                <a:tc>
                  <a:txBody>
                    <a:bodyPr/>
                    <a:lstStyle/>
                    <a:p>
                      <a:pPr marL="0" indent="0" algn="r">
                        <a:lnSpc>
                          <a:spcPct val="100000"/>
                        </a:lnSpc>
                        <a:spcBef>
                          <a:spcPts val="600"/>
                        </a:spcBef>
                        <a:spcAft>
                          <a:spcPts val="0"/>
                        </a:spcAft>
                        <a:buFont typeface="Arial" panose="020B0604020202020204" pitchFamily="34" charset="0"/>
                        <a:buNone/>
                      </a:pPr>
                      <a:r>
                        <a:rPr lang="es-EC" sz="1100" b="1">
                          <a:effectLst/>
                          <a:latin typeface="Arial "/>
                          <a:cs typeface="Times New Roman" panose="02020603050405020304" pitchFamily="18" charset="0"/>
                        </a:rPr>
                        <a:t>$171.87</a:t>
                      </a:r>
                      <a:endParaRPr lang="es-EC" sz="1100" b="1">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tc>
                  <a:txBody>
                    <a:bodyPr/>
                    <a:lstStyle/>
                    <a:p>
                      <a:pPr marL="0" indent="0" algn="r">
                        <a:lnSpc>
                          <a:spcPct val="100000"/>
                        </a:lnSpc>
                        <a:spcBef>
                          <a:spcPts val="600"/>
                        </a:spcBef>
                        <a:spcAft>
                          <a:spcPts val="0"/>
                        </a:spcAft>
                        <a:buFont typeface="Arial" panose="020B0604020202020204" pitchFamily="34" charset="0"/>
                        <a:buNone/>
                      </a:pPr>
                      <a:r>
                        <a:rPr lang="es-EC" sz="1100" b="1" dirty="0">
                          <a:effectLst/>
                          <a:latin typeface="Arial "/>
                          <a:cs typeface="Times New Roman" panose="02020603050405020304" pitchFamily="18" charset="0"/>
                        </a:rPr>
                        <a:t>$132,14</a:t>
                      </a:r>
                      <a:endParaRPr lang="es-EC" sz="1100" b="1" dirty="0">
                        <a:solidFill>
                          <a:srgbClr val="000000"/>
                        </a:solidFill>
                        <a:effectLst/>
                        <a:latin typeface="Arial "/>
                        <a:ea typeface="Calibri" panose="020F0502020204030204" pitchFamily="34" charset="0"/>
                        <a:cs typeface="Times New Roman" panose="02020603050405020304" pitchFamily="18" charset="0"/>
                      </a:endParaRPr>
                    </a:p>
                  </a:txBody>
                  <a:tcPr marL="27774" marR="27774" marT="0" marB="0"/>
                </a:tc>
                <a:extLst>
                  <a:ext uri="{0D108BD9-81ED-4DB2-BD59-A6C34878D82A}">
                    <a16:rowId xmlns="" xmlns:a16="http://schemas.microsoft.com/office/drawing/2014/main" val="10023"/>
                  </a:ext>
                </a:extLst>
              </a:tr>
            </a:tbl>
          </a:graphicData>
        </a:graphic>
      </p:graphicFrame>
    </p:spTree>
    <p:extLst>
      <p:ext uri="{BB962C8B-B14F-4D97-AF65-F5344CB8AC3E}">
        <p14:creationId xmlns:p14="http://schemas.microsoft.com/office/powerpoint/2010/main" val="39172470"/>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ACDAD56A-0618-48F9-A9CF-818F48CE7CE8}"/>
              </a:ext>
            </a:extLst>
          </p:cNvPr>
          <p:cNvPicPr>
            <a:picLocks noChangeAspect="1"/>
          </p:cNvPicPr>
          <p:nvPr/>
        </p:nvPicPr>
        <p:blipFill>
          <a:blip r:embed="rId2"/>
          <a:stretch>
            <a:fillRect/>
          </a:stretch>
        </p:blipFill>
        <p:spPr>
          <a:xfrm>
            <a:off x="0" y="16042"/>
            <a:ext cx="12192000" cy="6857999"/>
          </a:xfrm>
          <a:prstGeom prst="rect">
            <a:avLst/>
          </a:prstGeom>
        </p:spPr>
      </p:pic>
      <p:sp>
        <p:nvSpPr>
          <p:cNvPr id="2" name="Rectángulo 1"/>
          <p:cNvSpPr/>
          <p:nvPr/>
        </p:nvSpPr>
        <p:spPr>
          <a:xfrm>
            <a:off x="329184" y="1166975"/>
            <a:ext cx="3981450" cy="584775"/>
          </a:xfrm>
          <a:prstGeom prst="rect">
            <a:avLst/>
          </a:prstGeom>
        </p:spPr>
        <p:txBody>
          <a:bodyPr wrap="square">
            <a:spAutoFit/>
          </a:bodyPr>
          <a:lstStyle/>
          <a:p>
            <a:pPr algn="ctr">
              <a:spcBef>
                <a:spcPts val="1200"/>
              </a:spcBef>
              <a:spcAft>
                <a:spcPts val="1200"/>
              </a:spcAft>
            </a:pPr>
            <a:r>
              <a:rPr lang="es-EC" sz="1600" dirty="0">
                <a:solidFill>
                  <a:srgbClr val="000000"/>
                </a:solidFill>
                <a:effectLst/>
                <a:latin typeface="Arial "/>
                <a:ea typeface="Calibri" panose="020F0502020204030204" pitchFamily="34" charset="0"/>
                <a:cs typeface="Times New Roman" panose="02020603050405020304" pitchFamily="18" charset="0"/>
              </a:rPr>
              <a:t>Costo promedio por activos fijos </a:t>
            </a:r>
            <a:br>
              <a:rPr lang="es-EC" sz="1600" dirty="0">
                <a:solidFill>
                  <a:srgbClr val="000000"/>
                </a:solidFill>
                <a:effectLst/>
                <a:latin typeface="Arial "/>
                <a:ea typeface="Calibri" panose="020F0502020204030204" pitchFamily="34" charset="0"/>
                <a:cs typeface="Times New Roman" panose="02020603050405020304" pitchFamily="18" charset="0"/>
              </a:rPr>
            </a:br>
            <a:r>
              <a:rPr lang="es-EC" sz="1600" dirty="0">
                <a:solidFill>
                  <a:srgbClr val="000000"/>
                </a:solidFill>
                <a:effectLst/>
                <a:latin typeface="Arial "/>
                <a:ea typeface="Calibri" panose="020F0502020204030204" pitchFamily="34" charset="0"/>
                <a:cs typeface="Times New Roman" panose="02020603050405020304" pitchFamily="18" charset="0"/>
              </a:rPr>
              <a:t>Taller de Especies Menores- IASA II</a:t>
            </a:r>
          </a:p>
        </p:txBody>
      </p:sp>
      <p:graphicFrame>
        <p:nvGraphicFramePr>
          <p:cNvPr id="3" name="Tabla 2"/>
          <p:cNvGraphicFramePr>
            <a:graphicFrameLocks noGrp="1"/>
          </p:cNvGraphicFramePr>
          <p:nvPr>
            <p:extLst/>
          </p:nvPr>
        </p:nvGraphicFramePr>
        <p:xfrm>
          <a:off x="4253198" y="512064"/>
          <a:ext cx="7539038" cy="2710353"/>
        </p:xfrm>
        <a:graphic>
          <a:graphicData uri="http://schemas.openxmlformats.org/drawingml/2006/table">
            <a:tbl>
              <a:tblPr firstRow="1" firstCol="1" bandRow="1">
                <a:tableStyleId>{BC89EF96-8CEA-46FF-86C4-4CE0E7609802}</a:tableStyleId>
              </a:tblPr>
              <a:tblGrid>
                <a:gridCol w="1113904">
                  <a:extLst>
                    <a:ext uri="{9D8B030D-6E8A-4147-A177-3AD203B41FA5}">
                      <a16:colId xmlns="" xmlns:a16="http://schemas.microsoft.com/office/drawing/2014/main" val="20000"/>
                    </a:ext>
                  </a:extLst>
                </a:gridCol>
                <a:gridCol w="2240691">
                  <a:extLst>
                    <a:ext uri="{9D8B030D-6E8A-4147-A177-3AD203B41FA5}">
                      <a16:colId xmlns="" xmlns:a16="http://schemas.microsoft.com/office/drawing/2014/main" val="20001"/>
                    </a:ext>
                  </a:extLst>
                </a:gridCol>
                <a:gridCol w="1549049">
                  <a:extLst>
                    <a:ext uri="{9D8B030D-6E8A-4147-A177-3AD203B41FA5}">
                      <a16:colId xmlns="" xmlns:a16="http://schemas.microsoft.com/office/drawing/2014/main" val="20002"/>
                    </a:ext>
                  </a:extLst>
                </a:gridCol>
                <a:gridCol w="1237183">
                  <a:extLst>
                    <a:ext uri="{9D8B030D-6E8A-4147-A177-3AD203B41FA5}">
                      <a16:colId xmlns="" xmlns:a16="http://schemas.microsoft.com/office/drawing/2014/main" val="20003"/>
                    </a:ext>
                  </a:extLst>
                </a:gridCol>
                <a:gridCol w="1398211">
                  <a:extLst>
                    <a:ext uri="{9D8B030D-6E8A-4147-A177-3AD203B41FA5}">
                      <a16:colId xmlns="" xmlns:a16="http://schemas.microsoft.com/office/drawing/2014/main" val="20004"/>
                    </a:ext>
                  </a:extLst>
                </a:gridCol>
              </a:tblGrid>
              <a:tr h="610861">
                <a:tc>
                  <a:txBody>
                    <a:bodyPr/>
                    <a:lstStyle/>
                    <a:p>
                      <a:pPr marL="0" indent="0" algn="ctr">
                        <a:lnSpc>
                          <a:spcPct val="15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Activo</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Descripción del ítem</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Costo adquisición del ítem</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400" dirty="0" err="1">
                          <a:effectLst/>
                          <a:latin typeface="Arial "/>
                          <a:cs typeface="Times New Roman" panose="02020603050405020304" pitchFamily="18" charset="0"/>
                        </a:rPr>
                        <a:t>Dep</a:t>
                      </a:r>
                      <a:r>
                        <a:rPr lang="es-EC" sz="1400" dirty="0">
                          <a:effectLst/>
                          <a:latin typeface="Arial "/>
                          <a:cs typeface="Times New Roman" panose="02020603050405020304" pitchFamily="18" charset="0"/>
                        </a:rPr>
                        <a:t>. mensual</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Mantenimiento mensual</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85090">
                <a:tc rowSpan="4">
                  <a:txBody>
                    <a:bodyPr/>
                    <a:lstStyle/>
                    <a:p>
                      <a:pPr marL="0" indent="0" algn="ctr">
                        <a:lnSpc>
                          <a:spcPct val="15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Maquinaria y equipo (10años)</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Balanza de precisión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$255,00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$2,13</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$0,64</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117475">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Fuente de alimentación</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$549,63</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$9,16</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$2,75</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156210">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Balanza</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$189,55</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$1,58</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$0,47</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161290">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Balanza bizerba</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$1.990,00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$16,58</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$4,98</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r h="81915">
                <a:tc>
                  <a:txBody>
                    <a:bodyPr/>
                    <a:lstStyle/>
                    <a:p>
                      <a:pPr marL="0" indent="0" algn="l">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l">
                        <a:lnSpc>
                          <a:spcPct val="15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  Suman</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 </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b="1">
                          <a:effectLst/>
                          <a:latin typeface="Arial "/>
                          <a:cs typeface="Times New Roman" panose="02020603050405020304" pitchFamily="18" charset="0"/>
                        </a:rPr>
                        <a:t>$29.45</a:t>
                      </a:r>
                      <a:endParaRPr lang="es-EC" sz="1400" b="1">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b="1">
                          <a:effectLst/>
                          <a:latin typeface="Arial "/>
                          <a:cs typeface="Times New Roman" panose="02020603050405020304" pitchFamily="18" charset="0"/>
                        </a:rPr>
                        <a:t>    $8,83</a:t>
                      </a:r>
                      <a:endParaRPr lang="es-EC" sz="1400" b="1">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5"/>
                  </a:ext>
                </a:extLst>
              </a:tr>
              <a:tr h="387393">
                <a:tc>
                  <a:txBody>
                    <a:bodyPr/>
                    <a:lstStyle/>
                    <a:p>
                      <a:pPr marL="0" indent="0" algn="l">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l">
                        <a:lnSpc>
                          <a:spcPct val="15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Total</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400" b="1">
                          <a:effectLst/>
                          <a:latin typeface="Arial "/>
                          <a:cs typeface="Times New Roman" panose="02020603050405020304" pitchFamily="18" charset="0"/>
                        </a:rPr>
                        <a:t> </a:t>
                      </a:r>
                      <a:endParaRPr lang="es-EC" sz="1400" b="1">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$29.45</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    $8,83</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6"/>
                  </a:ext>
                </a:extLst>
              </a:tr>
            </a:tbl>
          </a:graphicData>
        </a:graphic>
      </p:graphicFrame>
      <p:sp>
        <p:nvSpPr>
          <p:cNvPr id="4" name="Rectángulo 3"/>
          <p:cNvSpPr/>
          <p:nvPr/>
        </p:nvSpPr>
        <p:spPr>
          <a:xfrm>
            <a:off x="352873" y="4164568"/>
            <a:ext cx="3531736" cy="646331"/>
          </a:xfrm>
          <a:prstGeom prst="rect">
            <a:avLst/>
          </a:prstGeom>
        </p:spPr>
        <p:txBody>
          <a:bodyPr wrap="none">
            <a:spAutoFit/>
          </a:bodyPr>
          <a:lstStyle/>
          <a:p>
            <a:pPr algn="ctr">
              <a:spcBef>
                <a:spcPts val="1200"/>
              </a:spcBef>
              <a:spcAft>
                <a:spcPts val="1200"/>
              </a:spcAft>
            </a:pPr>
            <a:r>
              <a:rPr lang="es-EC" dirty="0">
                <a:solidFill>
                  <a:srgbClr val="000000"/>
                </a:solidFill>
                <a:effectLst/>
                <a:latin typeface="Arial "/>
                <a:ea typeface="Calibri" panose="020F0502020204030204" pitchFamily="34" charset="0"/>
                <a:cs typeface="Times New Roman" panose="02020603050405020304" pitchFamily="18" charset="0"/>
              </a:rPr>
              <a:t>Costo promedio por activos fijos </a:t>
            </a:r>
            <a:br>
              <a:rPr lang="es-EC" dirty="0">
                <a:solidFill>
                  <a:srgbClr val="000000"/>
                </a:solidFill>
                <a:effectLst/>
                <a:latin typeface="Arial "/>
                <a:ea typeface="Calibri" panose="020F0502020204030204" pitchFamily="34" charset="0"/>
                <a:cs typeface="Times New Roman" panose="02020603050405020304" pitchFamily="18" charset="0"/>
              </a:rPr>
            </a:br>
            <a:r>
              <a:rPr lang="es-EC" dirty="0">
                <a:solidFill>
                  <a:srgbClr val="000000"/>
                </a:solidFill>
                <a:effectLst/>
                <a:latin typeface="Arial "/>
                <a:ea typeface="Calibri" panose="020F0502020204030204" pitchFamily="34" charset="0"/>
                <a:cs typeface="Times New Roman" panose="02020603050405020304" pitchFamily="18" charset="0"/>
              </a:rPr>
              <a:t>Taller de Acuicultura- IASA II</a:t>
            </a:r>
          </a:p>
        </p:txBody>
      </p:sp>
      <p:graphicFrame>
        <p:nvGraphicFramePr>
          <p:cNvPr id="5" name="Tabla 4"/>
          <p:cNvGraphicFramePr>
            <a:graphicFrameLocks noGrp="1"/>
          </p:cNvGraphicFramePr>
          <p:nvPr>
            <p:extLst/>
          </p:nvPr>
        </p:nvGraphicFramePr>
        <p:xfrm>
          <a:off x="4237483" y="3716851"/>
          <a:ext cx="7562850" cy="2121600"/>
        </p:xfrm>
        <a:graphic>
          <a:graphicData uri="http://schemas.openxmlformats.org/drawingml/2006/table">
            <a:tbl>
              <a:tblPr firstRow="1" firstCol="1" bandRow="1">
                <a:tableStyleId>{BC89EF96-8CEA-46FF-86C4-4CE0E7609802}</a:tableStyleId>
              </a:tblPr>
              <a:tblGrid>
                <a:gridCol w="1085850">
                  <a:extLst>
                    <a:ext uri="{9D8B030D-6E8A-4147-A177-3AD203B41FA5}">
                      <a16:colId xmlns="" xmlns:a16="http://schemas.microsoft.com/office/drawing/2014/main" val="20000"/>
                    </a:ext>
                  </a:extLst>
                </a:gridCol>
                <a:gridCol w="2209800">
                  <a:extLst>
                    <a:ext uri="{9D8B030D-6E8A-4147-A177-3AD203B41FA5}">
                      <a16:colId xmlns="" xmlns:a16="http://schemas.microsoft.com/office/drawing/2014/main" val="20001"/>
                    </a:ext>
                  </a:extLst>
                </a:gridCol>
                <a:gridCol w="1581150">
                  <a:extLst>
                    <a:ext uri="{9D8B030D-6E8A-4147-A177-3AD203B41FA5}">
                      <a16:colId xmlns="" xmlns:a16="http://schemas.microsoft.com/office/drawing/2014/main" val="20002"/>
                    </a:ext>
                  </a:extLst>
                </a:gridCol>
                <a:gridCol w="1323946">
                  <a:extLst>
                    <a:ext uri="{9D8B030D-6E8A-4147-A177-3AD203B41FA5}">
                      <a16:colId xmlns="" xmlns:a16="http://schemas.microsoft.com/office/drawing/2014/main" val="20003"/>
                    </a:ext>
                  </a:extLst>
                </a:gridCol>
                <a:gridCol w="1362104">
                  <a:extLst>
                    <a:ext uri="{9D8B030D-6E8A-4147-A177-3AD203B41FA5}">
                      <a16:colId xmlns="" xmlns:a16="http://schemas.microsoft.com/office/drawing/2014/main" val="20004"/>
                    </a:ext>
                  </a:extLst>
                </a:gridCol>
              </a:tblGrid>
              <a:tr h="254635">
                <a:tc>
                  <a:txBody>
                    <a:bodyPr/>
                    <a:lstStyle/>
                    <a:p>
                      <a:pPr marL="0" indent="0" algn="ctr">
                        <a:lnSpc>
                          <a:spcPct val="15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Activo</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Descripción del ítem</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Costo adquisición del ítem</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Dep. mensual</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Mantenimiento mensual</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142240">
                <a:tc rowSpan="2">
                  <a:txBody>
                    <a:bodyPr/>
                    <a:lstStyle/>
                    <a:p>
                      <a:pPr marL="0" indent="0" algn="ct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Maquinaria y equipo (10 años)</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Balanza digital</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   320,01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      2,67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$ 0,80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0">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  Suman </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b="1">
                          <a:effectLst/>
                          <a:latin typeface="Arial "/>
                          <a:cs typeface="Times New Roman" panose="02020603050405020304" pitchFamily="18" charset="0"/>
                        </a:rPr>
                        <a:t> </a:t>
                      </a:r>
                      <a:endParaRPr lang="es-EC" sz="1400" b="1">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 $      2,67 </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 $ 0,80 </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236220">
                <a:tc>
                  <a:txBody>
                    <a:bodyPr/>
                    <a:lstStyle/>
                    <a:p>
                      <a:pPr marL="0" indent="0" algn="l">
                        <a:lnSpc>
                          <a:spcPct val="15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just">
                        <a:lnSpc>
                          <a:spcPct val="15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Total</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just">
                        <a:lnSpc>
                          <a:spcPct val="15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 </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 $      2,67 </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 $ 0,80 </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505515450"/>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ACC426EA-4846-4D94-9A6B-125AFA944893}"/>
              </a:ext>
            </a:extLst>
          </p:cNvPr>
          <p:cNvPicPr>
            <a:picLocks noChangeAspect="1"/>
          </p:cNvPicPr>
          <p:nvPr/>
        </p:nvPicPr>
        <p:blipFill>
          <a:blip r:embed="rId2"/>
          <a:stretch>
            <a:fillRect/>
          </a:stretch>
        </p:blipFill>
        <p:spPr>
          <a:xfrm>
            <a:off x="0" y="16042"/>
            <a:ext cx="12192000" cy="6857999"/>
          </a:xfrm>
          <a:prstGeom prst="rect">
            <a:avLst/>
          </a:prstGeom>
        </p:spPr>
      </p:pic>
      <p:sp>
        <p:nvSpPr>
          <p:cNvPr id="2" name="Rectángulo 1"/>
          <p:cNvSpPr/>
          <p:nvPr/>
        </p:nvSpPr>
        <p:spPr>
          <a:xfrm>
            <a:off x="0" y="2343835"/>
            <a:ext cx="3771900" cy="584775"/>
          </a:xfrm>
          <a:prstGeom prst="rect">
            <a:avLst/>
          </a:prstGeom>
        </p:spPr>
        <p:txBody>
          <a:bodyPr wrap="square">
            <a:spAutoFit/>
          </a:bodyPr>
          <a:lstStyle/>
          <a:p>
            <a:pPr algn="ctr"/>
            <a:r>
              <a:rPr lang="es-EC" sz="1600" dirty="0">
                <a:effectLst/>
                <a:latin typeface="Arial "/>
                <a:ea typeface="Calibri" panose="020F0502020204030204" pitchFamily="34" charset="0"/>
              </a:rPr>
              <a:t>Costo promedio por activos fijos </a:t>
            </a:r>
            <a:br>
              <a:rPr lang="es-EC" sz="1600" dirty="0">
                <a:effectLst/>
                <a:latin typeface="Arial "/>
                <a:ea typeface="Calibri" panose="020F0502020204030204" pitchFamily="34" charset="0"/>
              </a:rPr>
            </a:br>
            <a:r>
              <a:rPr lang="es-EC" sz="1600" dirty="0">
                <a:effectLst/>
                <a:latin typeface="Arial "/>
                <a:ea typeface="Calibri" panose="020F0502020204030204" pitchFamily="34" charset="0"/>
              </a:rPr>
              <a:t>Área de Comercialización- IASA II</a:t>
            </a:r>
            <a:endParaRPr lang="es-EC" sz="1600" dirty="0">
              <a:latin typeface="Arial "/>
            </a:endParaRPr>
          </a:p>
        </p:txBody>
      </p:sp>
      <p:graphicFrame>
        <p:nvGraphicFramePr>
          <p:cNvPr id="3" name="Tabla 2"/>
          <p:cNvGraphicFramePr>
            <a:graphicFrameLocks noGrp="1"/>
          </p:cNvGraphicFramePr>
          <p:nvPr>
            <p:extLst/>
          </p:nvPr>
        </p:nvGraphicFramePr>
        <p:xfrm>
          <a:off x="4010024" y="748901"/>
          <a:ext cx="7943851" cy="5122128"/>
        </p:xfrm>
        <a:graphic>
          <a:graphicData uri="http://schemas.openxmlformats.org/drawingml/2006/table">
            <a:tbl>
              <a:tblPr firstRow="1" firstCol="1" bandRow="1">
                <a:tableStyleId>{BC89EF96-8CEA-46FF-86C4-4CE0E7609802}</a:tableStyleId>
              </a:tblPr>
              <a:tblGrid>
                <a:gridCol w="1441412">
                  <a:extLst>
                    <a:ext uri="{9D8B030D-6E8A-4147-A177-3AD203B41FA5}">
                      <a16:colId xmlns="" xmlns:a16="http://schemas.microsoft.com/office/drawing/2014/main" val="20000"/>
                    </a:ext>
                  </a:extLst>
                </a:gridCol>
                <a:gridCol w="2120938">
                  <a:extLst>
                    <a:ext uri="{9D8B030D-6E8A-4147-A177-3AD203B41FA5}">
                      <a16:colId xmlns="" xmlns:a16="http://schemas.microsoft.com/office/drawing/2014/main" val="20001"/>
                    </a:ext>
                  </a:extLst>
                </a:gridCol>
                <a:gridCol w="1600200">
                  <a:extLst>
                    <a:ext uri="{9D8B030D-6E8A-4147-A177-3AD203B41FA5}">
                      <a16:colId xmlns="" xmlns:a16="http://schemas.microsoft.com/office/drawing/2014/main" val="20002"/>
                    </a:ext>
                  </a:extLst>
                </a:gridCol>
                <a:gridCol w="1219200">
                  <a:extLst>
                    <a:ext uri="{9D8B030D-6E8A-4147-A177-3AD203B41FA5}">
                      <a16:colId xmlns="" xmlns:a16="http://schemas.microsoft.com/office/drawing/2014/main" val="20003"/>
                    </a:ext>
                  </a:extLst>
                </a:gridCol>
                <a:gridCol w="1562101">
                  <a:extLst>
                    <a:ext uri="{9D8B030D-6E8A-4147-A177-3AD203B41FA5}">
                      <a16:colId xmlns="" xmlns:a16="http://schemas.microsoft.com/office/drawing/2014/main" val="20004"/>
                    </a:ext>
                  </a:extLst>
                </a:gridCol>
              </a:tblGrid>
              <a:tr h="660963">
                <a:tc>
                  <a:txBody>
                    <a:bodyPr/>
                    <a:lstStyle/>
                    <a:p>
                      <a:pPr marL="0" indent="0" algn="ctr">
                        <a:lnSpc>
                          <a:spcPct val="15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a:t>
                      </a:r>
                    </a:p>
                    <a:p>
                      <a:pPr marL="0" indent="0" algn="ctr">
                        <a:lnSpc>
                          <a:spcPct val="15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Activo</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marL="0" indent="0" algn="ct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Descripción del ítem</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Costo adquisición del ítem</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Dep. mensual</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Mantenimiento mensual</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extLst>
                  <a:ext uri="{0D108BD9-81ED-4DB2-BD59-A6C34878D82A}">
                    <a16:rowId xmlns="" xmlns:a16="http://schemas.microsoft.com/office/drawing/2014/main" val="10000"/>
                  </a:ext>
                </a:extLst>
              </a:tr>
              <a:tr h="330481">
                <a:tc rowSpan="9">
                  <a:txBody>
                    <a:bodyPr/>
                    <a:lstStyle/>
                    <a:p>
                      <a:pPr marL="0" indent="0" algn="ct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Maquinaria y equipo (10 años)</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Balanza digital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$380,00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$3,17</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$0,95</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extLst>
                  <a:ext uri="{0D108BD9-81ED-4DB2-BD59-A6C34878D82A}">
                    <a16:rowId xmlns="" xmlns:a16="http://schemas.microsoft.com/office/drawing/2014/main" val="10001"/>
                  </a:ext>
                </a:extLst>
              </a:tr>
              <a:tr h="330481">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Empacadora al vacío</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$1.150,00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$9,58</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$2,88</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extLst>
                  <a:ext uri="{0D108BD9-81ED-4DB2-BD59-A6C34878D82A}">
                    <a16:rowId xmlns="" xmlns:a16="http://schemas.microsoft.com/office/drawing/2014/main" val="10002"/>
                  </a:ext>
                </a:extLst>
              </a:tr>
              <a:tr h="330481">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CPU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$420,00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$7,00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$2,10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extLst>
                  <a:ext uri="{0D108BD9-81ED-4DB2-BD59-A6C34878D82A}">
                    <a16:rowId xmlns="" xmlns:a16="http://schemas.microsoft.com/office/drawing/2014/main" val="10003"/>
                  </a:ext>
                </a:extLst>
              </a:tr>
              <a:tr h="330481">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Impresora</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$300,00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$2,50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$0,75</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extLst>
                  <a:ext uri="{0D108BD9-81ED-4DB2-BD59-A6C34878D82A}">
                    <a16:rowId xmlns="" xmlns:a16="http://schemas.microsoft.com/office/drawing/2014/main" val="10004"/>
                  </a:ext>
                </a:extLst>
              </a:tr>
              <a:tr h="330481">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Monitores</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$320,01</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$5,33</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$1,60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extLst>
                  <a:ext uri="{0D108BD9-81ED-4DB2-BD59-A6C34878D82A}">
                    <a16:rowId xmlns="" xmlns:a16="http://schemas.microsoft.com/office/drawing/2014/main" val="10005"/>
                  </a:ext>
                </a:extLst>
              </a:tr>
              <a:tr h="330481">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Regulador 110 v</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$1.150,00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$9,58</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$2,88</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extLst>
                  <a:ext uri="{0D108BD9-81ED-4DB2-BD59-A6C34878D82A}">
                    <a16:rowId xmlns="" xmlns:a16="http://schemas.microsoft.com/office/drawing/2014/main" val="10006"/>
                  </a:ext>
                </a:extLst>
              </a:tr>
              <a:tr h="330481">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Enfriadores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$117,50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$0,98</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$0,29</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extLst>
                  <a:ext uri="{0D108BD9-81ED-4DB2-BD59-A6C34878D82A}">
                    <a16:rowId xmlns="" xmlns:a16="http://schemas.microsoft.com/office/drawing/2014/main" val="10007"/>
                  </a:ext>
                </a:extLst>
              </a:tr>
              <a:tr h="330481">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Cuarto frio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$6.960,00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$58,00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$17,40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extLst>
                  <a:ext uri="{0D108BD9-81ED-4DB2-BD59-A6C34878D82A}">
                    <a16:rowId xmlns="" xmlns:a16="http://schemas.microsoft.com/office/drawing/2014/main" val="10008"/>
                  </a:ext>
                </a:extLst>
              </a:tr>
              <a:tr h="495722">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Cuarto de congelación para cárnicos</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$9.800,00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$81,67</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$24,50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extLst>
                  <a:ext uri="{0D108BD9-81ED-4DB2-BD59-A6C34878D82A}">
                    <a16:rowId xmlns="" xmlns:a16="http://schemas.microsoft.com/office/drawing/2014/main" val="10009"/>
                  </a:ext>
                </a:extLst>
              </a:tr>
              <a:tr h="165241">
                <a:tc>
                  <a:txBody>
                    <a:bodyPr/>
                    <a:lstStyle/>
                    <a:p>
                      <a:pPr marL="0" indent="0" algn="l">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marL="0" indent="0" algn="l">
                        <a:lnSpc>
                          <a:spcPct val="15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Suman</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marL="0" indent="0" algn="r">
                        <a:lnSpc>
                          <a:spcPct val="150000"/>
                        </a:lnSpc>
                        <a:spcBef>
                          <a:spcPts val="600"/>
                        </a:spcBef>
                        <a:spcAft>
                          <a:spcPts val="0"/>
                        </a:spcAft>
                        <a:buFont typeface="Arial" panose="020B0604020202020204" pitchFamily="34" charset="0"/>
                        <a:buNone/>
                      </a:pPr>
                      <a:r>
                        <a:rPr lang="es-EC" sz="1400" b="1">
                          <a:effectLst/>
                          <a:latin typeface="Arial "/>
                          <a:cs typeface="Times New Roman" panose="02020603050405020304" pitchFamily="18" charset="0"/>
                        </a:rPr>
                        <a:t> </a:t>
                      </a:r>
                      <a:endParaRPr lang="es-EC" sz="1400" b="1">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b="1">
                          <a:effectLst/>
                          <a:latin typeface="Arial "/>
                          <a:cs typeface="Times New Roman" panose="02020603050405020304" pitchFamily="18" charset="0"/>
                        </a:rPr>
                        <a:t>$38.15</a:t>
                      </a:r>
                      <a:endParaRPr lang="es-EC" sz="1400" b="1">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b="1">
                          <a:effectLst/>
                          <a:latin typeface="Arial "/>
                          <a:cs typeface="Times New Roman" panose="02020603050405020304" pitchFamily="18" charset="0"/>
                        </a:rPr>
                        <a:t>$11,44</a:t>
                      </a:r>
                      <a:endParaRPr lang="es-EC" sz="1400" b="1">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extLst>
                  <a:ext uri="{0D108BD9-81ED-4DB2-BD59-A6C34878D82A}">
                    <a16:rowId xmlns="" xmlns:a16="http://schemas.microsoft.com/office/drawing/2014/main" val="10010"/>
                  </a:ext>
                </a:extLst>
              </a:tr>
              <a:tr h="385562">
                <a:tc>
                  <a:txBody>
                    <a:bodyPr/>
                    <a:lstStyle/>
                    <a:p>
                      <a:pPr marL="0" indent="0" algn="l">
                        <a:lnSpc>
                          <a:spcPct val="15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marL="0" indent="0" algn="just">
                        <a:lnSpc>
                          <a:spcPct val="150000"/>
                        </a:lnSpc>
                        <a:spcBef>
                          <a:spcPts val="600"/>
                        </a:spcBef>
                        <a:spcAft>
                          <a:spcPts val="0"/>
                        </a:spcAft>
                        <a:buFont typeface="Arial" panose="020B0604020202020204" pitchFamily="34" charset="0"/>
                        <a:buNone/>
                      </a:pPr>
                      <a:r>
                        <a:rPr lang="es-EC" sz="1400" b="1">
                          <a:effectLst/>
                          <a:latin typeface="Arial "/>
                          <a:cs typeface="Times New Roman" panose="02020603050405020304" pitchFamily="18" charset="0"/>
                        </a:rPr>
                        <a:t> </a:t>
                      </a:r>
                    </a:p>
                    <a:p>
                      <a:pPr marL="0" indent="0" algn="just">
                        <a:lnSpc>
                          <a:spcPct val="150000"/>
                        </a:lnSpc>
                        <a:spcBef>
                          <a:spcPts val="600"/>
                        </a:spcBef>
                        <a:spcAft>
                          <a:spcPts val="0"/>
                        </a:spcAft>
                        <a:buFont typeface="Arial" panose="020B0604020202020204" pitchFamily="34" charset="0"/>
                        <a:buNone/>
                      </a:pPr>
                      <a:r>
                        <a:rPr lang="es-EC" sz="1400" b="1">
                          <a:effectLst/>
                          <a:latin typeface="Arial "/>
                          <a:cs typeface="Times New Roman" panose="02020603050405020304" pitchFamily="18" charset="0"/>
                        </a:rPr>
                        <a:t>Total</a:t>
                      </a:r>
                      <a:endParaRPr lang="es-EC" sz="1400" b="1">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marL="0" indent="0" algn="just">
                        <a:lnSpc>
                          <a:spcPct val="15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 </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marL="0" indent="0" algn="r">
                        <a:lnSpc>
                          <a:spcPct val="15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 </a:t>
                      </a:r>
                    </a:p>
                    <a:p>
                      <a:pPr marL="0" indent="0" algn="r">
                        <a:lnSpc>
                          <a:spcPct val="15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$38.15</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r">
                        <a:lnSpc>
                          <a:spcPct val="15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 </a:t>
                      </a:r>
                    </a:p>
                    <a:p>
                      <a:pPr marL="0" indent="0" algn="r">
                        <a:lnSpc>
                          <a:spcPct val="150000"/>
                        </a:lnSpc>
                        <a:spcBef>
                          <a:spcPts val="600"/>
                        </a:spcBef>
                        <a:spcAft>
                          <a:spcPts val="0"/>
                        </a:spcAft>
                        <a:buFont typeface="Arial" panose="020B0604020202020204" pitchFamily="34" charset="0"/>
                        <a:buNone/>
                      </a:pPr>
                      <a:r>
                        <a:rPr lang="es-EC" sz="1400" b="1" dirty="0">
                          <a:effectLst/>
                          <a:latin typeface="Arial "/>
                          <a:cs typeface="Times New Roman" panose="02020603050405020304" pitchFamily="18" charset="0"/>
                        </a:rPr>
                        <a:t>$11,44</a:t>
                      </a:r>
                      <a:endParaRPr lang="es-EC" sz="1400" b="1" dirty="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extLst>
                  <a:ext uri="{0D108BD9-81ED-4DB2-BD59-A6C34878D82A}">
                    <a16:rowId xmlns="" xmlns:a16="http://schemas.microsoft.com/office/drawing/2014/main" val="10011"/>
                  </a:ext>
                </a:extLst>
              </a:tr>
            </a:tbl>
          </a:graphicData>
        </a:graphic>
      </p:graphicFrame>
    </p:spTree>
    <p:extLst>
      <p:ext uri="{BB962C8B-B14F-4D97-AF65-F5344CB8AC3E}">
        <p14:creationId xmlns:p14="http://schemas.microsoft.com/office/powerpoint/2010/main" val="3269997613"/>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507D395F-53F5-404D-AF3F-8B8FA7F3D648}"/>
              </a:ext>
            </a:extLst>
          </p:cNvPr>
          <p:cNvPicPr>
            <a:picLocks noChangeAspect="1"/>
          </p:cNvPicPr>
          <p:nvPr/>
        </p:nvPicPr>
        <p:blipFill>
          <a:blip r:embed="rId3"/>
          <a:stretch>
            <a:fillRect/>
          </a:stretch>
        </p:blipFill>
        <p:spPr>
          <a:xfrm>
            <a:off x="0" y="16042"/>
            <a:ext cx="12192000" cy="6857999"/>
          </a:xfrm>
          <a:prstGeom prst="rect">
            <a:avLst/>
          </a:prstGeom>
        </p:spPr>
      </p:pic>
      <p:sp>
        <p:nvSpPr>
          <p:cNvPr id="3" name="Rectángulo 2"/>
          <p:cNvSpPr/>
          <p:nvPr/>
        </p:nvSpPr>
        <p:spPr>
          <a:xfrm>
            <a:off x="1481328" y="548847"/>
            <a:ext cx="5036379" cy="369332"/>
          </a:xfrm>
          <a:prstGeom prst="rect">
            <a:avLst/>
          </a:prstGeom>
        </p:spPr>
        <p:txBody>
          <a:bodyPr wrap="none">
            <a:spAutoFit/>
          </a:bodyPr>
          <a:lstStyle/>
          <a:p>
            <a:pPr>
              <a:spcBef>
                <a:spcPts val="1200"/>
              </a:spcBef>
              <a:spcAft>
                <a:spcPts val="1200"/>
              </a:spcAft>
            </a:pPr>
            <a:r>
              <a:rPr lang="es-EC" dirty="0">
                <a:solidFill>
                  <a:srgbClr val="000000"/>
                </a:solidFill>
                <a:effectLst/>
                <a:latin typeface="Arial "/>
                <a:ea typeface="Calibri" panose="020F0502020204030204" pitchFamily="34" charset="0"/>
                <a:cs typeface="Times New Roman" panose="02020603050405020304" pitchFamily="18" charset="0"/>
              </a:rPr>
              <a:t>Costo por mantenimiento del área física IASA II</a:t>
            </a:r>
          </a:p>
        </p:txBody>
      </p:sp>
      <p:graphicFrame>
        <p:nvGraphicFramePr>
          <p:cNvPr id="4" name="Tabla 3"/>
          <p:cNvGraphicFramePr>
            <a:graphicFrameLocks noGrp="1"/>
          </p:cNvGraphicFramePr>
          <p:nvPr>
            <p:extLst/>
          </p:nvPr>
        </p:nvGraphicFramePr>
        <p:xfrm>
          <a:off x="1481328" y="1072304"/>
          <a:ext cx="10004299" cy="4745474"/>
        </p:xfrm>
        <a:graphic>
          <a:graphicData uri="http://schemas.openxmlformats.org/drawingml/2006/table">
            <a:tbl>
              <a:tblPr firstRow="1" firstCol="1" bandRow="1">
                <a:tableStyleId>{BC89EF96-8CEA-46FF-86C4-4CE0E7609802}</a:tableStyleId>
              </a:tblPr>
              <a:tblGrid>
                <a:gridCol w="2246965">
                  <a:extLst>
                    <a:ext uri="{9D8B030D-6E8A-4147-A177-3AD203B41FA5}">
                      <a16:colId xmlns="" xmlns:a16="http://schemas.microsoft.com/office/drawing/2014/main" val="20000"/>
                    </a:ext>
                  </a:extLst>
                </a:gridCol>
                <a:gridCol w="1790093">
                  <a:extLst>
                    <a:ext uri="{9D8B030D-6E8A-4147-A177-3AD203B41FA5}">
                      <a16:colId xmlns="" xmlns:a16="http://schemas.microsoft.com/office/drawing/2014/main" val="20001"/>
                    </a:ext>
                  </a:extLst>
                </a:gridCol>
                <a:gridCol w="1014431">
                  <a:extLst>
                    <a:ext uri="{9D8B030D-6E8A-4147-A177-3AD203B41FA5}">
                      <a16:colId xmlns="" xmlns:a16="http://schemas.microsoft.com/office/drawing/2014/main" val="20002"/>
                    </a:ext>
                  </a:extLst>
                </a:gridCol>
                <a:gridCol w="1551482">
                  <a:extLst>
                    <a:ext uri="{9D8B030D-6E8A-4147-A177-3AD203B41FA5}">
                      <a16:colId xmlns="" xmlns:a16="http://schemas.microsoft.com/office/drawing/2014/main" val="20003"/>
                    </a:ext>
                  </a:extLst>
                </a:gridCol>
                <a:gridCol w="1273011">
                  <a:extLst>
                    <a:ext uri="{9D8B030D-6E8A-4147-A177-3AD203B41FA5}">
                      <a16:colId xmlns="" xmlns:a16="http://schemas.microsoft.com/office/drawing/2014/main" val="20004"/>
                    </a:ext>
                  </a:extLst>
                </a:gridCol>
                <a:gridCol w="2128317">
                  <a:extLst>
                    <a:ext uri="{9D8B030D-6E8A-4147-A177-3AD203B41FA5}">
                      <a16:colId xmlns="" xmlns:a16="http://schemas.microsoft.com/office/drawing/2014/main" val="20005"/>
                    </a:ext>
                  </a:extLst>
                </a:gridCol>
              </a:tblGrid>
              <a:tr h="602591">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Área2</a:t>
                      </a:r>
                    </a:p>
                    <a:p>
                      <a:pPr marL="0" indent="0" algn="ctr">
                        <a:lnSpc>
                          <a:spcPct val="100000"/>
                        </a:lnSpc>
                        <a:spcBef>
                          <a:spcPts val="600"/>
                        </a:spcBef>
                        <a:spcAft>
                          <a:spcPts val="0"/>
                        </a:spcAft>
                        <a:buFont typeface="Arial" panose="020B0604020202020204" pitchFamily="34" charset="0"/>
                        <a:buNone/>
                      </a:pP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Instalaciones</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Mt2</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Costo mt2</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Total costo mt2</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Costo por mantenimiento mensual</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extLst>
                  <a:ext uri="{0D108BD9-81ED-4DB2-BD59-A6C34878D82A}">
                    <a16:rowId xmlns="" xmlns:a16="http://schemas.microsoft.com/office/drawing/2014/main" val="10000"/>
                  </a:ext>
                </a:extLst>
              </a:tr>
              <a:tr h="209096">
                <a:tc rowSpan="2">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Administrativa</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just">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Casa de hacienda</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1104</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$3,20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$3.532,80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$8,83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extLst>
                  <a:ext uri="{0D108BD9-81ED-4DB2-BD59-A6C34878D82A}">
                    <a16:rowId xmlns="" xmlns:a16="http://schemas.microsoft.com/office/drawing/2014/main" val="10001"/>
                  </a:ext>
                </a:extLst>
              </a:tr>
              <a:tr h="20909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Suman</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$8,83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extLst>
                  <a:ext uri="{0D108BD9-81ED-4DB2-BD59-A6C34878D82A}">
                    <a16:rowId xmlns="" xmlns:a16="http://schemas.microsoft.com/office/drawing/2014/main" val="10002"/>
                  </a:ext>
                </a:extLst>
              </a:tr>
              <a:tr h="313682">
                <a:tc rowSpan="2">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Taller de agricultura</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just">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Terrenos</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290</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$3,20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$928,00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$2,32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extLst>
                  <a:ext uri="{0D108BD9-81ED-4DB2-BD59-A6C34878D82A}">
                    <a16:rowId xmlns="" xmlns:a16="http://schemas.microsoft.com/office/drawing/2014/main" val="10003"/>
                  </a:ext>
                </a:extLst>
              </a:tr>
              <a:tr h="20909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Suman</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$2,32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extLst>
                  <a:ext uri="{0D108BD9-81ED-4DB2-BD59-A6C34878D82A}">
                    <a16:rowId xmlns="" xmlns:a16="http://schemas.microsoft.com/office/drawing/2014/main" val="10004"/>
                  </a:ext>
                </a:extLst>
              </a:tr>
              <a:tr h="310634">
                <a:tc rowSpan="3">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Taller de ganadería</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just">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Área de ordeño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35</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$3,20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$112,00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$0,28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extLst>
                  <a:ext uri="{0D108BD9-81ED-4DB2-BD59-A6C34878D82A}">
                    <a16:rowId xmlns="" xmlns:a16="http://schemas.microsoft.com/office/drawing/2014/main" val="10005"/>
                  </a:ext>
                </a:extLst>
              </a:tr>
              <a:tr h="209096">
                <a:tc vMerge="1">
                  <a:txBody>
                    <a:bodyPr/>
                    <a:lstStyle/>
                    <a:p>
                      <a:endParaRPr lang="es-EC"/>
                    </a:p>
                  </a:txBody>
                  <a:tcPr/>
                </a:tc>
                <a:tc>
                  <a:txBody>
                    <a:bodyPr/>
                    <a:lstStyle/>
                    <a:p>
                      <a:pPr marL="0" indent="0" algn="just">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Establos</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50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$3,20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$160,00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$0,40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extLst>
                  <a:ext uri="{0D108BD9-81ED-4DB2-BD59-A6C34878D82A}">
                    <a16:rowId xmlns="" xmlns:a16="http://schemas.microsoft.com/office/drawing/2014/main" val="10006"/>
                  </a:ext>
                </a:extLst>
              </a:tr>
              <a:tr h="20909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Suman</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$0,28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extLst>
                  <a:ext uri="{0D108BD9-81ED-4DB2-BD59-A6C34878D82A}">
                    <a16:rowId xmlns="" xmlns:a16="http://schemas.microsoft.com/office/drawing/2014/main" val="10007"/>
                  </a:ext>
                </a:extLst>
              </a:tr>
              <a:tr h="483536">
                <a:tc rowSpan="2">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Taller de especies menores</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just">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Establos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55</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$3,20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$176,00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$0,44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extLst>
                  <a:ext uri="{0D108BD9-81ED-4DB2-BD59-A6C34878D82A}">
                    <a16:rowId xmlns="" xmlns:a16="http://schemas.microsoft.com/office/drawing/2014/main" val="10008"/>
                  </a:ext>
                </a:extLst>
              </a:tr>
              <a:tr h="20909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Suman</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$0,44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extLst>
                  <a:ext uri="{0D108BD9-81ED-4DB2-BD59-A6C34878D82A}">
                    <a16:rowId xmlns="" xmlns:a16="http://schemas.microsoft.com/office/drawing/2014/main" val="10009"/>
                  </a:ext>
                </a:extLst>
              </a:tr>
              <a:tr h="483536">
                <a:tc rowSpan="2">
                  <a:txBody>
                    <a:bodyPr/>
                    <a:lstStyle/>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p>
                    <a:p>
                      <a:pPr marL="0" indent="0" algn="ct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Taller de acuicultura</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just">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p>
                    <a:p>
                      <a:pPr marL="0" indent="0" algn="just">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Piscinas</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p>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45</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p>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$3,20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p>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$144,00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p>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$0,36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extLst>
                  <a:ext uri="{0D108BD9-81ED-4DB2-BD59-A6C34878D82A}">
                    <a16:rowId xmlns="" xmlns:a16="http://schemas.microsoft.com/office/drawing/2014/main" val="10010"/>
                  </a:ext>
                </a:extLst>
              </a:tr>
              <a:tr h="20909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Suman</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$0,36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extLst>
                  <a:ext uri="{0D108BD9-81ED-4DB2-BD59-A6C34878D82A}">
                    <a16:rowId xmlns="" xmlns:a16="http://schemas.microsoft.com/office/drawing/2014/main" val="10011"/>
                  </a:ext>
                </a:extLst>
              </a:tr>
              <a:tr h="341638">
                <a:tc rowSpan="3">
                  <a:txBody>
                    <a:bodyPr/>
                    <a:lstStyle/>
                    <a:p>
                      <a:pPr marL="0" indent="0" algn="ct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Comercialización</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 Oficina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458,2</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3,2</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$1.466,24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$3,67 </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extLst>
                  <a:ext uri="{0D108BD9-81ED-4DB2-BD59-A6C34878D82A}">
                    <a16:rowId xmlns="" xmlns:a16="http://schemas.microsoft.com/office/drawing/2014/main" val="10012"/>
                  </a:ext>
                </a:extLst>
              </a:tr>
              <a:tr h="20909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Almacén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110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3,2</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$352,00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$0,88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extLst>
                  <a:ext uri="{0D108BD9-81ED-4DB2-BD59-A6C34878D82A}">
                    <a16:rowId xmlns="" xmlns:a16="http://schemas.microsoft.com/office/drawing/2014/main" val="10013"/>
                  </a:ext>
                </a:extLst>
              </a:tr>
              <a:tr h="209096">
                <a:tc vMerge="1">
                  <a:txBody>
                    <a:bodyPr/>
                    <a:lstStyle/>
                    <a:p>
                      <a:endParaRPr lang="es-EC"/>
                    </a:p>
                  </a:txBody>
                  <a:tcPr/>
                </a:tc>
                <a:tc>
                  <a:txBody>
                    <a:bodyPr/>
                    <a:lstStyle/>
                    <a:p>
                      <a:pPr marL="0" indent="0" algn="l">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Suman</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tc>
                  <a:txBody>
                    <a:bodyPr/>
                    <a:lstStyle/>
                    <a:p>
                      <a:pPr marL="0" indent="0" algn="r">
                        <a:lnSpc>
                          <a:spcPct val="100000"/>
                        </a:lnSpc>
                        <a:spcBef>
                          <a:spcPts val="600"/>
                        </a:spcBef>
                        <a:spcAft>
                          <a:spcPts val="0"/>
                        </a:spcAft>
                        <a:buFont typeface="Arial" panose="020B0604020202020204" pitchFamily="34" charset="0"/>
                        <a:buNone/>
                      </a:pPr>
                      <a:r>
                        <a:rPr lang="es-EC" sz="1400">
                          <a:effectLst/>
                          <a:latin typeface="Arial "/>
                          <a:cs typeface="Times New Roman" panose="02020603050405020304" pitchFamily="18" charset="0"/>
                        </a:rPr>
                        <a:t> $4,55 </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nchor="ctr"/>
                </a:tc>
                <a:extLst>
                  <a:ext uri="{0D108BD9-81ED-4DB2-BD59-A6C34878D82A}">
                    <a16:rowId xmlns="" xmlns:a16="http://schemas.microsoft.com/office/drawing/2014/main" val="10014"/>
                  </a:ext>
                </a:extLst>
              </a:tr>
              <a:tr h="209096">
                <a:tc>
                  <a:txBody>
                    <a:bodyPr/>
                    <a:lstStyle/>
                    <a:p>
                      <a:pPr marL="0" indent="0">
                        <a:lnSpc>
                          <a:spcPct val="100000"/>
                        </a:lnSpc>
                        <a:buFont typeface="Arial" panose="020B0604020202020204" pitchFamily="34" charset="0"/>
                        <a:buNone/>
                      </a:pPr>
                      <a:endParaRPr lang="es-EC" sz="1400">
                        <a:solidFill>
                          <a:srgbClr val="000000"/>
                        </a:solidFill>
                        <a:effectLst/>
                        <a:latin typeface="Arial "/>
                        <a:cs typeface="Times New Roman" panose="02020603050405020304" pitchFamily="18" charset="0"/>
                      </a:endParaRPr>
                    </a:p>
                  </a:txBody>
                  <a:tcPr marL="50860" marR="50860" marT="0" marB="0"/>
                </a:tc>
                <a:tc gridSpan="4">
                  <a:txBody>
                    <a:bodyPr/>
                    <a:lstStyle/>
                    <a:p>
                      <a:pPr marL="0" indent="0" algn="l">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Total costo mensual</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marL="0" indent="0" algn="r">
                        <a:lnSpc>
                          <a:spcPct val="100000"/>
                        </a:lnSpc>
                        <a:spcBef>
                          <a:spcPts val="600"/>
                        </a:spcBef>
                        <a:spcAft>
                          <a:spcPts val="0"/>
                        </a:spcAft>
                        <a:buFont typeface="Arial" panose="020B0604020202020204" pitchFamily="34" charset="0"/>
                        <a:buNone/>
                      </a:pPr>
                      <a:r>
                        <a:rPr lang="es-EC" sz="1400" dirty="0">
                          <a:effectLst/>
                          <a:latin typeface="Arial "/>
                          <a:cs typeface="Times New Roman" panose="02020603050405020304" pitchFamily="18" charset="0"/>
                        </a:rPr>
                        <a:t>$16,78</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50860" marR="50860" marT="0" marB="0"/>
                </a:tc>
                <a:extLst>
                  <a:ext uri="{0D108BD9-81ED-4DB2-BD59-A6C34878D82A}">
                    <a16:rowId xmlns="" xmlns:a16="http://schemas.microsoft.com/office/drawing/2014/main" val="10015"/>
                  </a:ext>
                </a:extLst>
              </a:tr>
            </a:tbl>
          </a:graphicData>
        </a:graphic>
      </p:graphicFrame>
    </p:spTree>
    <p:extLst>
      <p:ext uri="{BB962C8B-B14F-4D97-AF65-F5344CB8AC3E}">
        <p14:creationId xmlns:p14="http://schemas.microsoft.com/office/powerpoint/2010/main" val="3010319292"/>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B24FEB10-1DCA-4FFC-81EA-6EC1D580F90C}"/>
              </a:ext>
            </a:extLst>
          </p:cNvPr>
          <p:cNvPicPr>
            <a:picLocks noChangeAspect="1"/>
          </p:cNvPicPr>
          <p:nvPr/>
        </p:nvPicPr>
        <p:blipFill>
          <a:blip r:embed="rId2"/>
          <a:stretch>
            <a:fillRect/>
          </a:stretch>
        </p:blipFill>
        <p:spPr>
          <a:xfrm>
            <a:off x="0" y="16042"/>
            <a:ext cx="12192000" cy="6857999"/>
          </a:xfrm>
          <a:prstGeom prst="rect">
            <a:avLst/>
          </a:prstGeom>
        </p:spPr>
      </p:pic>
      <p:sp>
        <p:nvSpPr>
          <p:cNvPr id="2" name="Rectángulo 1"/>
          <p:cNvSpPr/>
          <p:nvPr/>
        </p:nvSpPr>
        <p:spPr>
          <a:xfrm>
            <a:off x="1176256" y="1143270"/>
            <a:ext cx="5019387" cy="369332"/>
          </a:xfrm>
          <a:prstGeom prst="rect">
            <a:avLst/>
          </a:prstGeom>
        </p:spPr>
        <p:txBody>
          <a:bodyPr wrap="none">
            <a:spAutoFit/>
          </a:bodyPr>
          <a:lstStyle/>
          <a:p>
            <a:pPr>
              <a:spcBef>
                <a:spcPts val="1200"/>
              </a:spcBef>
              <a:spcAft>
                <a:spcPts val="1200"/>
              </a:spcAft>
            </a:pPr>
            <a:r>
              <a:rPr lang="es-EC" dirty="0">
                <a:solidFill>
                  <a:srgbClr val="000000"/>
                </a:solidFill>
                <a:effectLst/>
                <a:latin typeface="Arial "/>
                <a:ea typeface="Calibri" panose="020F0502020204030204" pitchFamily="34" charset="0"/>
                <a:cs typeface="Times New Roman" panose="02020603050405020304" pitchFamily="18" charset="0"/>
              </a:rPr>
              <a:t>Costo por mantenimiento de área verde IASA II</a:t>
            </a:r>
          </a:p>
        </p:txBody>
      </p:sp>
      <p:graphicFrame>
        <p:nvGraphicFramePr>
          <p:cNvPr id="3" name="Tabla 2"/>
          <p:cNvGraphicFramePr>
            <a:graphicFrameLocks noGrp="1"/>
          </p:cNvGraphicFramePr>
          <p:nvPr>
            <p:extLst/>
          </p:nvPr>
        </p:nvGraphicFramePr>
        <p:xfrm>
          <a:off x="1176256" y="1512602"/>
          <a:ext cx="10198879" cy="3002600"/>
        </p:xfrm>
        <a:graphic>
          <a:graphicData uri="http://schemas.openxmlformats.org/drawingml/2006/table">
            <a:tbl>
              <a:tblPr firstRow="1" firstCol="1" bandRow="1">
                <a:tableStyleId>{BC89EF96-8CEA-46FF-86C4-4CE0E7609802}</a:tableStyleId>
              </a:tblPr>
              <a:tblGrid>
                <a:gridCol w="2316752">
                  <a:extLst>
                    <a:ext uri="{9D8B030D-6E8A-4147-A177-3AD203B41FA5}">
                      <a16:colId xmlns="" xmlns:a16="http://schemas.microsoft.com/office/drawing/2014/main" val="20000"/>
                    </a:ext>
                  </a:extLst>
                </a:gridCol>
                <a:gridCol w="1029830">
                  <a:extLst>
                    <a:ext uri="{9D8B030D-6E8A-4147-A177-3AD203B41FA5}">
                      <a16:colId xmlns="" xmlns:a16="http://schemas.microsoft.com/office/drawing/2014/main" val="20001"/>
                    </a:ext>
                  </a:extLst>
                </a:gridCol>
                <a:gridCol w="1388783">
                  <a:extLst>
                    <a:ext uri="{9D8B030D-6E8A-4147-A177-3AD203B41FA5}">
                      <a16:colId xmlns="" xmlns:a16="http://schemas.microsoft.com/office/drawing/2014/main" val="20002"/>
                    </a:ext>
                  </a:extLst>
                </a:gridCol>
                <a:gridCol w="1083875">
                  <a:extLst>
                    <a:ext uri="{9D8B030D-6E8A-4147-A177-3AD203B41FA5}">
                      <a16:colId xmlns="" xmlns:a16="http://schemas.microsoft.com/office/drawing/2014/main" val="20003"/>
                    </a:ext>
                  </a:extLst>
                </a:gridCol>
                <a:gridCol w="2706348">
                  <a:extLst>
                    <a:ext uri="{9D8B030D-6E8A-4147-A177-3AD203B41FA5}">
                      <a16:colId xmlns="" xmlns:a16="http://schemas.microsoft.com/office/drawing/2014/main" val="20004"/>
                    </a:ext>
                  </a:extLst>
                </a:gridCol>
                <a:gridCol w="1673291">
                  <a:extLst>
                    <a:ext uri="{9D8B030D-6E8A-4147-A177-3AD203B41FA5}">
                      <a16:colId xmlns="" xmlns:a16="http://schemas.microsoft.com/office/drawing/2014/main" val="20005"/>
                    </a:ext>
                  </a:extLst>
                </a:gridCol>
              </a:tblGrid>
              <a:tr h="617220">
                <a:tc>
                  <a:txBody>
                    <a:bodyPr/>
                    <a:lstStyle/>
                    <a:p>
                      <a:pPr marL="0" indent="0" algn="ctr">
                        <a:lnSpc>
                          <a:spcPct val="150000"/>
                        </a:lnSpc>
                        <a:spcBef>
                          <a:spcPts val="600"/>
                        </a:spcBef>
                        <a:spcAft>
                          <a:spcPts val="1000"/>
                        </a:spcAft>
                        <a:buFont typeface="Arial" panose="020B0604020202020204" pitchFamily="34" charset="0"/>
                        <a:buNone/>
                      </a:pPr>
                      <a:r>
                        <a:rPr lang="es-EC" sz="1400" dirty="0">
                          <a:effectLst/>
                          <a:latin typeface="Arial "/>
                          <a:cs typeface="Times New Roman" panose="02020603050405020304" pitchFamily="18" charset="0"/>
                        </a:rPr>
                        <a:t>Descripción</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spcBef>
                          <a:spcPts val="600"/>
                        </a:spcBef>
                        <a:spcAft>
                          <a:spcPts val="1000"/>
                        </a:spcAft>
                        <a:buFont typeface="Arial" panose="020B0604020202020204" pitchFamily="34" charset="0"/>
                        <a:buNone/>
                      </a:pPr>
                      <a:r>
                        <a:rPr lang="es-EC" sz="1400" dirty="0">
                          <a:effectLst/>
                          <a:latin typeface="Arial "/>
                          <a:cs typeface="Times New Roman" panose="02020603050405020304" pitchFamily="18" charset="0"/>
                        </a:rPr>
                        <a:t>N. personas</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Según índice verde urbano</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Costo del área verde</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Gasto mantenimiento áreas verdes y arreglo de vías internas (mensual)</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Costo por personas área de producción</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196850">
                <a:tc>
                  <a:txBody>
                    <a:bodyPr/>
                    <a:lstStyle/>
                    <a:p>
                      <a:pPr marL="0" indent="0" algn="l">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Número de personas (estudiantes)</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361</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216,60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$259,96</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$765,76</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buFont typeface="Arial" panose="020B0604020202020204" pitchFamily="34" charset="0"/>
                        <a:buNone/>
                      </a:pPr>
                      <a:endParaRPr lang="es-EC" sz="1400">
                        <a:solidFill>
                          <a:srgbClr val="000000"/>
                        </a:solidFill>
                        <a:effectLst/>
                        <a:latin typeface="Arial "/>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196850">
                <a:tc>
                  <a:txBody>
                    <a:bodyPr/>
                    <a:lstStyle/>
                    <a:p>
                      <a:pPr marL="0" indent="0" algn="l">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Número de personas (personal administrativo)</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39</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23,40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$28,08</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$82,73</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$46,67</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196850">
                <a:tc>
                  <a:txBody>
                    <a:bodyPr/>
                    <a:lstStyle/>
                    <a:p>
                      <a:pPr marL="0" indent="0" algn="l">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Número de personas (docentes)</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40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24,00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$28,80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$84,85</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buFont typeface="Arial" panose="020B0604020202020204" pitchFamily="34" charset="0"/>
                        <a:buNone/>
                      </a:pPr>
                      <a:endParaRPr lang="es-EC" sz="1400">
                        <a:solidFill>
                          <a:srgbClr val="000000"/>
                        </a:solidFill>
                        <a:effectLst/>
                        <a:latin typeface="Arial "/>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184785">
                <a:tc>
                  <a:txBody>
                    <a:bodyPr/>
                    <a:lstStyle/>
                    <a:p>
                      <a:pPr marL="0" indent="0" algn="l">
                        <a:lnSpc>
                          <a:spcPct val="150000"/>
                        </a:lnSpc>
                        <a:spcBef>
                          <a:spcPts val="600"/>
                        </a:spcBef>
                        <a:spcAft>
                          <a:spcPts val="1000"/>
                        </a:spcAft>
                        <a:buFont typeface="Arial" panose="020B0604020202020204" pitchFamily="34" charset="0"/>
                        <a:buNone/>
                      </a:pPr>
                      <a:r>
                        <a:rPr lang="es-EC" sz="1400" dirty="0">
                          <a:effectLst/>
                          <a:latin typeface="Arial "/>
                          <a:cs typeface="Times New Roman" panose="02020603050405020304" pitchFamily="18" charset="0"/>
                        </a:rPr>
                        <a:t>Costo total</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440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440,00</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$316,85</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1000"/>
                        </a:spcAft>
                        <a:buFont typeface="Arial" panose="020B0604020202020204" pitchFamily="34" charset="0"/>
                        <a:buNone/>
                      </a:pPr>
                      <a:r>
                        <a:rPr lang="es-EC" sz="1400">
                          <a:effectLst/>
                          <a:latin typeface="Arial "/>
                          <a:cs typeface="Times New Roman" panose="02020603050405020304" pitchFamily="18" charset="0"/>
                        </a:rPr>
                        <a:t>$933,33</a:t>
                      </a:r>
                      <a:endParaRPr lang="es-EC" sz="14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1000"/>
                        </a:spcAft>
                        <a:buFont typeface="Arial" panose="020B0604020202020204" pitchFamily="34" charset="0"/>
                        <a:buNone/>
                      </a:pPr>
                      <a:r>
                        <a:rPr lang="es-EC" sz="1400" dirty="0">
                          <a:effectLst/>
                          <a:latin typeface="Arial "/>
                          <a:cs typeface="Times New Roman" panose="02020603050405020304" pitchFamily="18" charset="0"/>
                        </a:rPr>
                        <a:t>$46,67</a:t>
                      </a:r>
                      <a:endParaRPr lang="es-EC" sz="14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873281008"/>
      </p:ext>
    </p:extLst>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F8711ED-1976-4C2F-B1B5-202135DEF468}"/>
              </a:ext>
            </a:extLst>
          </p:cNvPr>
          <p:cNvPicPr>
            <a:picLocks noChangeAspect="1"/>
          </p:cNvPicPr>
          <p:nvPr/>
        </p:nvPicPr>
        <p:blipFill>
          <a:blip r:embed="rId2"/>
          <a:stretch>
            <a:fillRect/>
          </a:stretch>
        </p:blipFill>
        <p:spPr>
          <a:xfrm>
            <a:off x="0" y="16042"/>
            <a:ext cx="12192000" cy="6857999"/>
          </a:xfrm>
          <a:prstGeom prst="rect">
            <a:avLst/>
          </a:prstGeom>
        </p:spPr>
      </p:pic>
      <p:sp>
        <p:nvSpPr>
          <p:cNvPr id="2" name="Rectángulo 1"/>
          <p:cNvSpPr/>
          <p:nvPr/>
        </p:nvSpPr>
        <p:spPr>
          <a:xfrm>
            <a:off x="1456299" y="776103"/>
            <a:ext cx="4096058" cy="369332"/>
          </a:xfrm>
          <a:prstGeom prst="rect">
            <a:avLst/>
          </a:prstGeom>
        </p:spPr>
        <p:txBody>
          <a:bodyPr wrap="none">
            <a:spAutoFit/>
          </a:bodyPr>
          <a:lstStyle/>
          <a:p>
            <a:r>
              <a:rPr lang="es-EC" dirty="0">
                <a:effectLst/>
                <a:latin typeface="Arial "/>
                <a:ea typeface="Calibri" panose="020F0502020204030204" pitchFamily="34" charset="0"/>
              </a:rPr>
              <a:t>Resumen costo total por taller- IASA II</a:t>
            </a:r>
            <a:endParaRPr lang="es-EC" dirty="0">
              <a:latin typeface="Arial "/>
            </a:endParaRPr>
          </a:p>
        </p:txBody>
      </p:sp>
      <p:graphicFrame>
        <p:nvGraphicFramePr>
          <p:cNvPr id="3" name="Tabla 2"/>
          <p:cNvGraphicFramePr>
            <a:graphicFrameLocks noGrp="1"/>
          </p:cNvGraphicFramePr>
          <p:nvPr>
            <p:extLst/>
          </p:nvPr>
        </p:nvGraphicFramePr>
        <p:xfrm>
          <a:off x="1323975" y="1286518"/>
          <a:ext cx="9544050" cy="3073908"/>
        </p:xfrm>
        <a:graphic>
          <a:graphicData uri="http://schemas.openxmlformats.org/drawingml/2006/table">
            <a:tbl>
              <a:tblPr firstRow="1" firstCol="1" bandRow="1">
                <a:tableStyleId>{BC89EF96-8CEA-46FF-86C4-4CE0E7609802}</a:tableStyleId>
              </a:tblPr>
              <a:tblGrid>
                <a:gridCol w="1677799">
                  <a:extLst>
                    <a:ext uri="{9D8B030D-6E8A-4147-A177-3AD203B41FA5}">
                      <a16:colId xmlns="" xmlns:a16="http://schemas.microsoft.com/office/drawing/2014/main" val="20000"/>
                    </a:ext>
                  </a:extLst>
                </a:gridCol>
                <a:gridCol w="2563742">
                  <a:extLst>
                    <a:ext uri="{9D8B030D-6E8A-4147-A177-3AD203B41FA5}">
                      <a16:colId xmlns="" xmlns:a16="http://schemas.microsoft.com/office/drawing/2014/main" val="20001"/>
                    </a:ext>
                  </a:extLst>
                </a:gridCol>
                <a:gridCol w="1881910">
                  <a:extLst>
                    <a:ext uri="{9D8B030D-6E8A-4147-A177-3AD203B41FA5}">
                      <a16:colId xmlns="" xmlns:a16="http://schemas.microsoft.com/office/drawing/2014/main" val="20002"/>
                    </a:ext>
                  </a:extLst>
                </a:gridCol>
                <a:gridCol w="1881910">
                  <a:extLst>
                    <a:ext uri="{9D8B030D-6E8A-4147-A177-3AD203B41FA5}">
                      <a16:colId xmlns="" xmlns:a16="http://schemas.microsoft.com/office/drawing/2014/main" val="20003"/>
                    </a:ext>
                  </a:extLst>
                </a:gridCol>
                <a:gridCol w="1538689">
                  <a:extLst>
                    <a:ext uri="{9D8B030D-6E8A-4147-A177-3AD203B41FA5}">
                      <a16:colId xmlns="" xmlns:a16="http://schemas.microsoft.com/office/drawing/2014/main" val="20004"/>
                    </a:ext>
                  </a:extLst>
                </a:gridCol>
              </a:tblGrid>
              <a:tr h="59055">
                <a:tc>
                  <a:txBody>
                    <a:bodyPr/>
                    <a:lstStyle/>
                    <a:p>
                      <a:pPr marL="0" indent="0" algn="ctr">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Taller</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Productos</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Costo total unitario</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Precio de venta unitario</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Diferencia</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102870">
                <a:tc rowSpan="3">
                  <a:txBody>
                    <a:bodyPr/>
                    <a:lstStyle/>
                    <a:p>
                      <a:pPr marL="0" indent="0" algn="just">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Agricultura</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just">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Cacao en libras</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Calibri" panose="020F0502020204030204" pitchFamily="34" charset="0"/>
                          <a:cs typeface="Times New Roman" panose="02020603050405020304" pitchFamily="18" charset="0"/>
                        </a:rPr>
                        <a:t> $ 093 </a:t>
                      </a: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$ 0,25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Bef>
                          <a:spcPts val="600"/>
                        </a:spcBef>
                        <a:spcAft>
                          <a:spcPts val="0"/>
                        </a:spcAft>
                      </a:pPr>
                      <a:r>
                        <a:rPr lang="es-EC" sz="1400" b="0">
                          <a:solidFill>
                            <a:srgbClr val="000000"/>
                          </a:solidFill>
                          <a:effectLst/>
                          <a:latin typeface="+mj-lt"/>
                          <a:ea typeface="Calibri" panose="020F0502020204030204" pitchFamily="34" charset="0"/>
                          <a:cs typeface="Times New Roman" panose="02020603050405020304" pitchFamily="18" charset="0"/>
                        </a:rPr>
                        <a:t>$-0,68</a:t>
                      </a:r>
                    </a:p>
                  </a:txBody>
                  <a:tcPr marL="68580" marR="68580" marT="0" marB="0" anchor="ctr"/>
                </a:tc>
                <a:extLst>
                  <a:ext uri="{0D108BD9-81ED-4DB2-BD59-A6C34878D82A}">
                    <a16:rowId xmlns="" xmlns:a16="http://schemas.microsoft.com/office/drawing/2014/main" val="10001"/>
                  </a:ext>
                </a:extLst>
              </a:tr>
              <a:tr h="102870">
                <a:tc vMerge="1">
                  <a:txBody>
                    <a:bodyPr/>
                    <a:lstStyle/>
                    <a:p>
                      <a:endParaRPr lang="es-EC"/>
                    </a:p>
                  </a:txBody>
                  <a:tcPr/>
                </a:tc>
                <a:tc>
                  <a:txBody>
                    <a:bodyPr/>
                    <a:lstStyle/>
                    <a:p>
                      <a:pPr marL="0" indent="0" algn="just">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Café en libras</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Calibri" panose="020F0502020204030204" pitchFamily="34" charset="0"/>
                          <a:cs typeface="Times New Roman" panose="02020603050405020304" pitchFamily="18" charset="0"/>
                        </a:rPr>
                        <a:t> $ 0,93 </a:t>
                      </a: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$ 0,18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Bef>
                          <a:spcPts val="600"/>
                        </a:spcBef>
                        <a:spcAft>
                          <a:spcPts val="0"/>
                        </a:spcAft>
                      </a:pPr>
                      <a:r>
                        <a:rPr lang="es-EC" sz="1400" b="0">
                          <a:solidFill>
                            <a:srgbClr val="000000"/>
                          </a:solidFill>
                          <a:effectLst/>
                          <a:latin typeface="+mj-lt"/>
                          <a:ea typeface="Calibri" panose="020F0502020204030204" pitchFamily="34" charset="0"/>
                          <a:cs typeface="Times New Roman" panose="02020603050405020304" pitchFamily="18" charset="0"/>
                        </a:rPr>
                        <a:t>$-0,75</a:t>
                      </a:r>
                    </a:p>
                  </a:txBody>
                  <a:tcPr marL="68580" marR="68580" marT="0" marB="0" anchor="ctr"/>
                </a:tc>
                <a:extLst>
                  <a:ext uri="{0D108BD9-81ED-4DB2-BD59-A6C34878D82A}">
                    <a16:rowId xmlns="" xmlns:a16="http://schemas.microsoft.com/office/drawing/2014/main" val="10002"/>
                  </a:ext>
                </a:extLst>
              </a:tr>
              <a:tr h="419100">
                <a:tc vMerge="1">
                  <a:txBody>
                    <a:bodyPr/>
                    <a:lstStyle/>
                    <a:p>
                      <a:endParaRPr lang="es-EC"/>
                    </a:p>
                  </a:txBody>
                  <a:tcPr/>
                </a:tc>
                <a:tc>
                  <a:txBody>
                    <a:bodyPr/>
                    <a:lstStyle/>
                    <a:p>
                      <a:pPr marL="0" indent="0" algn="just">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Palma africana en libras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Calibri" panose="020F0502020204030204" pitchFamily="34" charset="0"/>
                          <a:cs typeface="Times New Roman" panose="02020603050405020304" pitchFamily="18" charset="0"/>
                        </a:rPr>
                        <a:t> $ 0,93 </a:t>
                      </a: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$ 0,12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Bef>
                          <a:spcPts val="600"/>
                        </a:spcBef>
                        <a:spcAft>
                          <a:spcPts val="0"/>
                        </a:spcAft>
                      </a:pPr>
                      <a:r>
                        <a:rPr lang="es-EC" sz="1400" b="0">
                          <a:solidFill>
                            <a:srgbClr val="000000"/>
                          </a:solidFill>
                          <a:effectLst/>
                          <a:latin typeface="+mj-lt"/>
                          <a:ea typeface="Calibri" panose="020F0502020204030204" pitchFamily="34" charset="0"/>
                          <a:cs typeface="Times New Roman" panose="02020603050405020304" pitchFamily="18" charset="0"/>
                        </a:rPr>
                        <a:t>$-0,81</a:t>
                      </a:r>
                    </a:p>
                  </a:txBody>
                  <a:tcPr marL="68580" marR="68580" marT="0" marB="0" anchor="ctr"/>
                </a:tc>
                <a:extLst>
                  <a:ext uri="{0D108BD9-81ED-4DB2-BD59-A6C34878D82A}">
                    <a16:rowId xmlns="" xmlns:a16="http://schemas.microsoft.com/office/drawing/2014/main" val="10003"/>
                  </a:ext>
                </a:extLst>
              </a:tr>
              <a:tr h="102870">
                <a:tc>
                  <a:txBody>
                    <a:bodyPr/>
                    <a:lstStyle/>
                    <a:p>
                      <a:pPr marL="0" indent="0" algn="just">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Ganadería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just">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Litro de leche</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Calibri" panose="020F0502020204030204" pitchFamily="34" charset="0"/>
                          <a:cs typeface="Times New Roman" panose="02020603050405020304" pitchFamily="18" charset="0"/>
                        </a:rPr>
                        <a:t> $ 1,78 </a:t>
                      </a: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$ 0,55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Bef>
                          <a:spcPts val="600"/>
                        </a:spcBef>
                        <a:spcAft>
                          <a:spcPts val="0"/>
                        </a:spcAft>
                      </a:pPr>
                      <a:r>
                        <a:rPr lang="es-EC" sz="1400" b="0">
                          <a:solidFill>
                            <a:srgbClr val="000000"/>
                          </a:solidFill>
                          <a:effectLst/>
                          <a:latin typeface="+mj-lt"/>
                          <a:ea typeface="Calibri" panose="020F0502020204030204" pitchFamily="34" charset="0"/>
                          <a:cs typeface="Times New Roman" panose="02020603050405020304" pitchFamily="18" charset="0"/>
                        </a:rPr>
                        <a:t>$-1,23</a:t>
                      </a:r>
                    </a:p>
                  </a:txBody>
                  <a:tcPr marL="68580" marR="68580" marT="0" marB="0" anchor="ctr"/>
                </a:tc>
                <a:extLst>
                  <a:ext uri="{0D108BD9-81ED-4DB2-BD59-A6C34878D82A}">
                    <a16:rowId xmlns="" xmlns:a16="http://schemas.microsoft.com/office/drawing/2014/main" val="10004"/>
                  </a:ext>
                </a:extLst>
              </a:tr>
              <a:tr h="102870">
                <a:tc>
                  <a:txBody>
                    <a:bodyPr/>
                    <a:lstStyle/>
                    <a:p>
                      <a:pPr marL="0" indent="0" algn="just">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Especies menores</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just">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Cuy vivo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$ 5,00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Bef>
                          <a:spcPts val="600"/>
                        </a:spcBef>
                        <a:spcAft>
                          <a:spcPts val="0"/>
                        </a:spcAft>
                      </a:pPr>
                      <a:r>
                        <a:rPr lang="es-EC" sz="1400" b="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nchor="ctr"/>
                </a:tc>
                <a:extLst>
                  <a:ext uri="{0D108BD9-81ED-4DB2-BD59-A6C34878D82A}">
                    <a16:rowId xmlns="" xmlns:a16="http://schemas.microsoft.com/office/drawing/2014/main" val="10005"/>
                  </a:ext>
                </a:extLst>
              </a:tr>
              <a:tr h="102870">
                <a:tc>
                  <a:txBody>
                    <a:bodyPr/>
                    <a:lstStyle/>
                    <a:p>
                      <a:pPr marL="0" indent="0" algn="just">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Acuicultura</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just">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Tilapia </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dirty="0">
                          <a:solidFill>
                            <a:srgbClr val="000000"/>
                          </a:solidFill>
                          <a:effectLst/>
                          <a:latin typeface="+mj-lt"/>
                          <a:ea typeface="Calibri" panose="020F0502020204030204" pitchFamily="34" charset="0"/>
                          <a:cs typeface="Times New Roman" panose="02020603050405020304" pitchFamily="18" charset="0"/>
                        </a:rPr>
                        <a:t> $ 10,15 </a:t>
                      </a: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$ 2,00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Bef>
                          <a:spcPts val="600"/>
                        </a:spcBef>
                        <a:spcAft>
                          <a:spcPts val="0"/>
                        </a:spcAft>
                      </a:pPr>
                      <a:r>
                        <a:rPr lang="es-EC" sz="1400" b="0" dirty="0">
                          <a:solidFill>
                            <a:srgbClr val="000000"/>
                          </a:solidFill>
                          <a:effectLst/>
                          <a:latin typeface="+mj-lt"/>
                          <a:ea typeface="Calibri" panose="020F0502020204030204" pitchFamily="34" charset="0"/>
                          <a:cs typeface="Times New Roman" panose="02020603050405020304" pitchFamily="18" charset="0"/>
                        </a:rPr>
                        <a:t>$-5,15</a:t>
                      </a:r>
                    </a:p>
                  </a:txBody>
                  <a:tcPr marL="68580" marR="68580" marT="0" marB="0" anchor="ct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69165688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33E5A5B9-50A4-4368-B237-A52617D650AA}"/>
              </a:ext>
            </a:extLst>
          </p:cNvPr>
          <p:cNvPicPr>
            <a:picLocks noChangeAspect="1"/>
          </p:cNvPicPr>
          <p:nvPr/>
        </p:nvPicPr>
        <p:blipFill rotWithShape="1">
          <a:blip r:embed="rId2"/>
          <a:srcRect l="22066" t="65515" r="20651" b="23659"/>
          <a:stretch/>
        </p:blipFill>
        <p:spPr>
          <a:xfrm>
            <a:off x="0" y="6042992"/>
            <a:ext cx="12191999" cy="854764"/>
          </a:xfrm>
          <a:prstGeom prst="rect">
            <a:avLst/>
          </a:prstGeom>
        </p:spPr>
      </p:pic>
      <p:pic>
        <p:nvPicPr>
          <p:cNvPr id="5" name="Imagen 4">
            <a:extLst>
              <a:ext uri="{FF2B5EF4-FFF2-40B4-BE49-F238E27FC236}">
                <a16:creationId xmlns="" xmlns:a16="http://schemas.microsoft.com/office/drawing/2014/main" id="{C8EA2C36-4A14-47E8-97E9-C96BCFC92CAC}"/>
              </a:ext>
            </a:extLst>
          </p:cNvPr>
          <p:cNvPicPr>
            <a:picLocks noChangeAspect="1"/>
          </p:cNvPicPr>
          <p:nvPr/>
        </p:nvPicPr>
        <p:blipFill rotWithShape="1">
          <a:blip r:embed="rId3"/>
          <a:srcRect l="21956" t="17955" r="19783" b="67932"/>
          <a:stretch/>
        </p:blipFill>
        <p:spPr>
          <a:xfrm>
            <a:off x="0" y="0"/>
            <a:ext cx="12191999" cy="1027906"/>
          </a:xfrm>
          <a:prstGeom prst="rect">
            <a:avLst/>
          </a:prstGeom>
        </p:spPr>
      </p:pic>
      <p:graphicFrame>
        <p:nvGraphicFramePr>
          <p:cNvPr id="3" name="Diagrama 2">
            <a:extLst>
              <a:ext uri="{FF2B5EF4-FFF2-40B4-BE49-F238E27FC236}">
                <a16:creationId xmlns="" xmlns:a16="http://schemas.microsoft.com/office/drawing/2014/main" id="{0E0ECBD1-70B9-474D-A2CA-64E9D02C1DCD}"/>
              </a:ext>
            </a:extLst>
          </p:cNvPr>
          <p:cNvGraphicFramePr/>
          <p:nvPr>
            <p:extLst>
              <p:ext uri="{D42A27DB-BD31-4B8C-83A1-F6EECF244321}">
                <p14:modId xmlns:p14="http://schemas.microsoft.com/office/powerpoint/2010/main" val="2842143923"/>
              </p:ext>
            </p:extLst>
          </p:nvPr>
        </p:nvGraphicFramePr>
        <p:xfrm>
          <a:off x="1951539" y="3428999"/>
          <a:ext cx="9282517" cy="18430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n 1">
            <a:extLst>
              <a:ext uri="{FF2B5EF4-FFF2-40B4-BE49-F238E27FC236}">
                <a16:creationId xmlns="" xmlns:a16="http://schemas.microsoft.com/office/drawing/2014/main" id="{EF0B3C8A-C6E0-41BE-9DF2-91F2761B0227}"/>
              </a:ext>
            </a:extLst>
          </p:cNvPr>
          <p:cNvPicPr>
            <a:picLocks noChangeAspect="1"/>
          </p:cNvPicPr>
          <p:nvPr/>
        </p:nvPicPr>
        <p:blipFill rotWithShape="1">
          <a:blip r:embed="rId9"/>
          <a:srcRect l="9048" t="37398" r="9048" b="40090"/>
          <a:stretch/>
        </p:blipFill>
        <p:spPr>
          <a:xfrm>
            <a:off x="4892798" y="1027906"/>
            <a:ext cx="3706915" cy="1352881"/>
          </a:xfrm>
          <a:prstGeom prst="rect">
            <a:avLst/>
          </a:prstGeom>
        </p:spPr>
      </p:pic>
    </p:spTree>
    <p:extLst>
      <p:ext uri="{BB962C8B-B14F-4D97-AF65-F5344CB8AC3E}">
        <p14:creationId xmlns:p14="http://schemas.microsoft.com/office/powerpoint/2010/main" val="276766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70283063-7495-49A0-B6CC-4A00CFC69F94}"/>
              </a:ext>
            </a:extLst>
          </p:cNvPr>
          <p:cNvPicPr>
            <a:picLocks noChangeAspect="1"/>
          </p:cNvPicPr>
          <p:nvPr/>
        </p:nvPicPr>
        <p:blipFill>
          <a:blip r:embed="rId2"/>
          <a:stretch>
            <a:fillRect/>
          </a:stretch>
        </p:blipFill>
        <p:spPr>
          <a:xfrm>
            <a:off x="0" y="16042"/>
            <a:ext cx="12192000" cy="6857999"/>
          </a:xfrm>
          <a:prstGeom prst="rect">
            <a:avLst/>
          </a:prstGeom>
        </p:spPr>
      </p:pic>
      <p:sp>
        <p:nvSpPr>
          <p:cNvPr id="2" name="Rectángulo 1"/>
          <p:cNvSpPr/>
          <p:nvPr/>
        </p:nvSpPr>
        <p:spPr>
          <a:xfrm>
            <a:off x="1012366" y="302985"/>
            <a:ext cx="5314340" cy="369332"/>
          </a:xfrm>
          <a:prstGeom prst="rect">
            <a:avLst/>
          </a:prstGeom>
        </p:spPr>
        <p:txBody>
          <a:bodyPr wrap="none">
            <a:spAutoFit/>
          </a:bodyPr>
          <a:lstStyle/>
          <a:p>
            <a:r>
              <a:rPr lang="es-EC" dirty="0">
                <a:effectLst/>
                <a:latin typeface="+mj-lt"/>
                <a:ea typeface="Calibri" panose="020F0502020204030204" pitchFamily="34" charset="0"/>
              </a:rPr>
              <a:t>Costo unitario por actividad de los talleres- IASA II</a:t>
            </a:r>
            <a:endParaRPr lang="es-EC" dirty="0">
              <a:latin typeface="+mj-lt"/>
            </a:endParaRPr>
          </a:p>
        </p:txBody>
      </p:sp>
      <p:graphicFrame>
        <p:nvGraphicFramePr>
          <p:cNvPr id="3" name="Tabla 2"/>
          <p:cNvGraphicFramePr>
            <a:graphicFrameLocks noGrp="1"/>
          </p:cNvGraphicFramePr>
          <p:nvPr>
            <p:extLst/>
          </p:nvPr>
        </p:nvGraphicFramePr>
        <p:xfrm>
          <a:off x="733505" y="672317"/>
          <a:ext cx="10724990" cy="5562759"/>
        </p:xfrm>
        <a:graphic>
          <a:graphicData uri="http://schemas.openxmlformats.org/drawingml/2006/table">
            <a:tbl>
              <a:tblPr firstRow="1" firstCol="1" bandRow="1">
                <a:tableStyleId>{BC89EF96-8CEA-46FF-86C4-4CE0E7609802}</a:tableStyleId>
              </a:tblPr>
              <a:tblGrid>
                <a:gridCol w="1821529">
                  <a:extLst>
                    <a:ext uri="{9D8B030D-6E8A-4147-A177-3AD203B41FA5}">
                      <a16:colId xmlns="" xmlns:a16="http://schemas.microsoft.com/office/drawing/2014/main" val="20000"/>
                    </a:ext>
                  </a:extLst>
                </a:gridCol>
                <a:gridCol w="3386291">
                  <a:extLst>
                    <a:ext uri="{9D8B030D-6E8A-4147-A177-3AD203B41FA5}">
                      <a16:colId xmlns="" xmlns:a16="http://schemas.microsoft.com/office/drawing/2014/main" val="20001"/>
                    </a:ext>
                  </a:extLst>
                </a:gridCol>
                <a:gridCol w="1518906">
                  <a:extLst>
                    <a:ext uri="{9D8B030D-6E8A-4147-A177-3AD203B41FA5}">
                      <a16:colId xmlns="" xmlns:a16="http://schemas.microsoft.com/office/drawing/2014/main" val="20002"/>
                    </a:ext>
                  </a:extLst>
                </a:gridCol>
                <a:gridCol w="1999132">
                  <a:extLst>
                    <a:ext uri="{9D8B030D-6E8A-4147-A177-3AD203B41FA5}">
                      <a16:colId xmlns="" xmlns:a16="http://schemas.microsoft.com/office/drawing/2014/main" val="20003"/>
                    </a:ext>
                  </a:extLst>
                </a:gridCol>
                <a:gridCol w="1999132">
                  <a:extLst>
                    <a:ext uri="{9D8B030D-6E8A-4147-A177-3AD203B41FA5}">
                      <a16:colId xmlns="" xmlns:a16="http://schemas.microsoft.com/office/drawing/2014/main" val="20004"/>
                    </a:ext>
                  </a:extLst>
                </a:gridCol>
              </a:tblGrid>
              <a:tr h="951160">
                <a:tc>
                  <a:txBody>
                    <a:bodyPr/>
                    <a:lstStyle/>
                    <a:p>
                      <a:pPr marL="0" indent="0" algn="ctr">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Taller</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marL="0" indent="0" algn="ctr">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Actividades</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marL="0" indent="0" algn="ct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Cantidad promedio de productos mes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marL="0" indent="0" algn="ct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Costo promedio mensual por actividad</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marL="0" indent="0" algn="ctr">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Costo promedio unitario por actividad</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extLst>
                  <a:ext uri="{0D108BD9-81ED-4DB2-BD59-A6C34878D82A}">
                    <a16:rowId xmlns="" xmlns:a16="http://schemas.microsoft.com/office/drawing/2014/main" val="10000"/>
                  </a:ext>
                </a:extLst>
              </a:tr>
              <a:tr h="450738">
                <a:tc rowSpan="6">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Agricultura</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Preparación siembra de cacao</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b"/>
                </a:tc>
                <a:tc rowSpan="2">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500</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rowSpan="2">
                  <a:txBody>
                    <a:bodyPr/>
                    <a:lstStyle/>
                    <a:p>
                      <a:pPr indent="450215" algn="r">
                        <a:lnSpc>
                          <a:spcPct val="150000"/>
                        </a:lnSpc>
                        <a:spcBef>
                          <a:spcPts val="600"/>
                        </a:spcBef>
                        <a:spcAft>
                          <a:spcPts val="0"/>
                        </a:spcAft>
                      </a:pPr>
                      <a:r>
                        <a:rPr lang="es-EC" sz="1400" b="1">
                          <a:solidFill>
                            <a:srgbClr val="000000"/>
                          </a:solidFill>
                          <a:effectLst/>
                          <a:latin typeface="+mj-lt"/>
                          <a:ea typeface="Calibri" panose="020F0502020204030204" pitchFamily="34" charset="0"/>
                          <a:cs typeface="Times New Roman" panose="02020603050405020304" pitchFamily="18" charset="0"/>
                        </a:rPr>
                        <a:t> $ 350,04 </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1">
                          <a:solidFill>
                            <a:srgbClr val="000000"/>
                          </a:solidFill>
                          <a:effectLst/>
                          <a:latin typeface="+mj-lt"/>
                          <a:ea typeface="Calibri" panose="020F0502020204030204" pitchFamily="34" charset="0"/>
                          <a:cs typeface="Times New Roman" panose="02020603050405020304" pitchFamily="18" charset="0"/>
                        </a:rPr>
                        <a:t> $ 1,48 </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290680">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Cosecha de cacao</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b"/>
                </a:tc>
                <a:tc vMerge="1">
                  <a:txBody>
                    <a:bodyPr/>
                    <a:lstStyle/>
                    <a:p>
                      <a:endParaRPr lang="es-EC"/>
                    </a:p>
                  </a:txBody>
                  <a:tcPr/>
                </a:tc>
                <a:tc vMerge="1">
                  <a:txBody>
                    <a:bodyPr/>
                    <a:lstStyle/>
                    <a:p>
                      <a:endParaRPr lang="es-EC"/>
                    </a:p>
                  </a:txBody>
                  <a:tcPr/>
                </a:tc>
                <a:tc>
                  <a:txBody>
                    <a:bodyPr/>
                    <a:lstStyle/>
                    <a:p>
                      <a:pPr indent="450215" algn="r">
                        <a:lnSpc>
                          <a:spcPct val="150000"/>
                        </a:lnSpc>
                        <a:spcBef>
                          <a:spcPts val="600"/>
                        </a:spcBef>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 $ 0,70 </a:t>
                      </a:r>
                    </a:p>
                  </a:txBody>
                  <a:tcPr marL="68580" marR="68580" marT="0" marB="0"/>
                </a:tc>
                <a:extLst>
                  <a:ext uri="{0D108BD9-81ED-4DB2-BD59-A6C34878D82A}">
                    <a16:rowId xmlns="" xmlns:a16="http://schemas.microsoft.com/office/drawing/2014/main" val="10002"/>
                  </a:ext>
                </a:extLst>
              </a:tr>
              <a:tr h="450738">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Preparación  siembra de café</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b"/>
                </a:tc>
                <a:tc rowSpan="2">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500</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rowSpan="2">
                  <a:txBody>
                    <a:bodyPr/>
                    <a:lstStyle/>
                    <a:p>
                      <a:pPr indent="450215" algn="r">
                        <a:lnSpc>
                          <a:spcPct val="150000"/>
                        </a:lnSpc>
                        <a:spcBef>
                          <a:spcPts val="600"/>
                        </a:spcBef>
                        <a:spcAft>
                          <a:spcPts val="0"/>
                        </a:spcAft>
                      </a:pPr>
                      <a:r>
                        <a:rPr lang="es-EC" sz="1400" b="1">
                          <a:solidFill>
                            <a:srgbClr val="000000"/>
                          </a:solidFill>
                          <a:effectLst/>
                          <a:latin typeface="+mj-lt"/>
                          <a:ea typeface="Calibri" panose="020F0502020204030204" pitchFamily="34" charset="0"/>
                          <a:cs typeface="Times New Roman" panose="02020603050405020304" pitchFamily="18" charset="0"/>
                        </a:rPr>
                        <a:t> $ 315,04 </a:t>
                      </a:r>
                      <a:endParaRPr lang="es-EC" sz="14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 $ 1,35 </a:t>
                      </a:r>
                    </a:p>
                  </a:txBody>
                  <a:tcPr marL="68580" marR="68580" marT="0" marB="0"/>
                </a:tc>
                <a:extLst>
                  <a:ext uri="{0D108BD9-81ED-4DB2-BD59-A6C34878D82A}">
                    <a16:rowId xmlns="" xmlns:a16="http://schemas.microsoft.com/office/drawing/2014/main" val="10003"/>
                  </a:ext>
                </a:extLst>
              </a:tr>
              <a:tr h="290680">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Cosecha de café</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b"/>
                </a:tc>
                <a:tc vMerge="1">
                  <a:txBody>
                    <a:bodyPr/>
                    <a:lstStyle/>
                    <a:p>
                      <a:endParaRPr lang="es-EC"/>
                    </a:p>
                  </a:txBody>
                  <a:tcPr/>
                </a:tc>
                <a:tc vMerge="1">
                  <a:txBody>
                    <a:bodyPr/>
                    <a:lstStyle/>
                    <a:p>
                      <a:endParaRPr lang="es-EC"/>
                    </a:p>
                  </a:txBody>
                  <a:tcPr/>
                </a:tc>
                <a:tc>
                  <a:txBody>
                    <a:bodyPr/>
                    <a:lstStyle/>
                    <a:p>
                      <a:pPr indent="450215" algn="r">
                        <a:lnSpc>
                          <a:spcPct val="150000"/>
                        </a:lnSpc>
                        <a:spcBef>
                          <a:spcPts val="600"/>
                        </a:spcBef>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 $ 0,63 </a:t>
                      </a:r>
                    </a:p>
                  </a:txBody>
                  <a:tcPr marL="68580" marR="68580" marT="0" marB="0"/>
                </a:tc>
                <a:extLst>
                  <a:ext uri="{0D108BD9-81ED-4DB2-BD59-A6C34878D82A}">
                    <a16:rowId xmlns="" xmlns:a16="http://schemas.microsoft.com/office/drawing/2014/main" val="10004"/>
                  </a:ext>
                </a:extLst>
              </a:tr>
              <a:tr h="450738">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Preparación siembra de palma africana</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b"/>
                </a:tc>
                <a:tc rowSpan="2">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1872</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rowSpan="2">
                  <a:txBody>
                    <a:bodyPr/>
                    <a:lstStyle/>
                    <a:p>
                      <a:pPr indent="450215" algn="r">
                        <a:lnSpc>
                          <a:spcPct val="150000"/>
                        </a:lnSpc>
                        <a:spcBef>
                          <a:spcPts val="600"/>
                        </a:spcBef>
                        <a:spcAft>
                          <a:spcPts val="0"/>
                        </a:spcAft>
                      </a:pPr>
                      <a:r>
                        <a:rPr lang="es-EC" sz="1400" b="1" dirty="0">
                          <a:solidFill>
                            <a:srgbClr val="000000"/>
                          </a:solidFill>
                          <a:effectLst/>
                          <a:latin typeface="+mj-lt"/>
                          <a:ea typeface="Calibri" panose="020F0502020204030204" pitchFamily="34" charset="0"/>
                          <a:cs typeface="Times New Roman" panose="02020603050405020304" pitchFamily="18" charset="0"/>
                        </a:rPr>
                        <a:t> $ 252,03 </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 $ 0,32 </a:t>
                      </a:r>
                    </a:p>
                  </a:txBody>
                  <a:tcPr marL="68580" marR="68580" marT="0" marB="0"/>
                </a:tc>
                <a:extLst>
                  <a:ext uri="{0D108BD9-81ED-4DB2-BD59-A6C34878D82A}">
                    <a16:rowId xmlns="" xmlns:a16="http://schemas.microsoft.com/office/drawing/2014/main" val="10005"/>
                  </a:ext>
                </a:extLst>
              </a:tr>
              <a:tr h="290680">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Cosecha de palma africana</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b"/>
                </a:tc>
                <a:tc vMerge="1">
                  <a:txBody>
                    <a:bodyPr/>
                    <a:lstStyle/>
                    <a:p>
                      <a:endParaRPr lang="es-EC"/>
                    </a:p>
                  </a:txBody>
                  <a:tcPr/>
                </a:tc>
                <a:tc vMerge="1">
                  <a:txBody>
                    <a:bodyPr/>
                    <a:lstStyle/>
                    <a:p>
                      <a:endParaRPr lang="es-EC"/>
                    </a:p>
                  </a:txBody>
                  <a:tcPr/>
                </a:tc>
                <a:tc>
                  <a:txBody>
                    <a:bodyPr/>
                    <a:lstStyle/>
                    <a:p>
                      <a:pPr indent="450215" algn="r">
                        <a:lnSpc>
                          <a:spcPct val="150000"/>
                        </a:lnSpc>
                        <a:spcBef>
                          <a:spcPts val="600"/>
                        </a:spcBef>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 $ 0,13 </a:t>
                      </a:r>
                    </a:p>
                  </a:txBody>
                  <a:tcPr marL="68580" marR="68580" marT="0" marB="0"/>
                </a:tc>
                <a:extLst>
                  <a:ext uri="{0D108BD9-81ED-4DB2-BD59-A6C34878D82A}">
                    <a16:rowId xmlns="" xmlns:a16="http://schemas.microsoft.com/office/drawing/2014/main" val="10006"/>
                  </a:ext>
                </a:extLst>
              </a:tr>
              <a:tr h="290680">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Ganadería</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Cuidado y ordeño de leche  </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b"/>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4320,00</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indent="450215" algn="r">
                        <a:lnSpc>
                          <a:spcPct val="150000"/>
                        </a:lnSpc>
                        <a:spcBef>
                          <a:spcPts val="600"/>
                        </a:spcBef>
                        <a:spcAft>
                          <a:spcPts val="0"/>
                        </a:spcAft>
                      </a:pPr>
                      <a:r>
                        <a:rPr lang="es-EC" sz="1400" b="1" dirty="0">
                          <a:solidFill>
                            <a:srgbClr val="000000"/>
                          </a:solidFill>
                          <a:effectLst/>
                          <a:latin typeface="+mj-lt"/>
                          <a:ea typeface="Calibri" panose="020F0502020204030204" pitchFamily="34" charset="0"/>
                          <a:cs typeface="Times New Roman" panose="02020603050405020304" pitchFamily="18" charset="0"/>
                        </a:rPr>
                        <a:t> $ 8.295,72 </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 $ 1,92 </a:t>
                      </a:r>
                    </a:p>
                  </a:txBody>
                  <a:tcPr marL="68580" marR="68580" marT="0" marB="0"/>
                </a:tc>
                <a:extLst>
                  <a:ext uri="{0D108BD9-81ED-4DB2-BD59-A6C34878D82A}">
                    <a16:rowId xmlns="" xmlns:a16="http://schemas.microsoft.com/office/drawing/2014/main" val="10007"/>
                  </a:ext>
                </a:extLst>
              </a:tr>
              <a:tr h="290680">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E. menores</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b"/>
                </a:tc>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Crianza y cuidado de cuyes</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b"/>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226</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indent="450215" algn="r">
                        <a:lnSpc>
                          <a:spcPct val="150000"/>
                        </a:lnSpc>
                        <a:spcBef>
                          <a:spcPts val="600"/>
                        </a:spcBef>
                        <a:spcAft>
                          <a:spcPts val="0"/>
                        </a:spcAft>
                      </a:pPr>
                      <a:r>
                        <a:rPr lang="es-EC" sz="1400" b="1" dirty="0">
                          <a:solidFill>
                            <a:srgbClr val="000000"/>
                          </a:solidFill>
                          <a:effectLst/>
                          <a:latin typeface="+mj-lt"/>
                          <a:ea typeface="Calibri" panose="020F0502020204030204" pitchFamily="34" charset="0"/>
                          <a:cs typeface="Times New Roman" panose="02020603050405020304" pitchFamily="18" charset="0"/>
                        </a:rPr>
                        <a:t> $ 2.341,59 </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 $ 10,36 </a:t>
                      </a:r>
                    </a:p>
                  </a:txBody>
                  <a:tcPr marL="68580" marR="68580" marT="0" marB="0"/>
                </a:tc>
                <a:extLst>
                  <a:ext uri="{0D108BD9-81ED-4DB2-BD59-A6C34878D82A}">
                    <a16:rowId xmlns="" xmlns:a16="http://schemas.microsoft.com/office/drawing/2014/main" val="10008"/>
                  </a:ext>
                </a:extLst>
              </a:tr>
              <a:tr h="503669">
                <a:tc rowSpan="2">
                  <a:txBody>
                    <a:bodyPr/>
                    <a:lstStyle/>
                    <a:p>
                      <a:pPr marL="0" indent="0" algn="l">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Acuicultura</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ctr"/>
                </a:tc>
                <a:tc>
                  <a:txBody>
                    <a:bodyPr/>
                    <a:lstStyle/>
                    <a:p>
                      <a:pPr marL="0" indent="0" algn="l">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 Crianza y cuidado de tilapias</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b"/>
                </a:tc>
                <a:tc>
                  <a:txBody>
                    <a:bodyPr/>
                    <a:lstStyle/>
                    <a:p>
                      <a:pPr marL="0" indent="0" algn="r">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3500</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indent="450215" algn="r">
                        <a:lnSpc>
                          <a:spcPct val="150000"/>
                        </a:lnSpc>
                        <a:spcBef>
                          <a:spcPts val="600"/>
                        </a:spcBef>
                        <a:spcAft>
                          <a:spcPts val="0"/>
                        </a:spcAft>
                      </a:pPr>
                      <a:r>
                        <a:rPr lang="es-EC" sz="1400" b="1" dirty="0">
                          <a:solidFill>
                            <a:srgbClr val="000000"/>
                          </a:solidFill>
                          <a:effectLst/>
                          <a:latin typeface="+mj-lt"/>
                          <a:ea typeface="Calibri" panose="020F0502020204030204" pitchFamily="34" charset="0"/>
                          <a:cs typeface="Times New Roman" panose="02020603050405020304" pitchFamily="18" charset="0"/>
                        </a:rPr>
                        <a:t> $ 2.535,22 </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 $ 0,72 </a:t>
                      </a:r>
                    </a:p>
                  </a:txBody>
                  <a:tcPr marL="68580" marR="68580" marT="0" marB="0"/>
                </a:tc>
                <a:extLst>
                  <a:ext uri="{0D108BD9-81ED-4DB2-BD59-A6C34878D82A}">
                    <a16:rowId xmlns="" xmlns:a16="http://schemas.microsoft.com/office/drawing/2014/main" val="10009"/>
                  </a:ext>
                </a:extLst>
              </a:tr>
              <a:tr h="450738">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Faenamiento y embalaje de tilapias</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nchor="b"/>
                </a:tc>
                <a:tc>
                  <a:txBody>
                    <a:bodyPr/>
                    <a:lstStyle/>
                    <a:p>
                      <a:pPr marL="0" indent="0" algn="r">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400</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49572" marR="49572" marT="0" marB="0"/>
                </a:tc>
                <a:tc>
                  <a:txBody>
                    <a:bodyPr/>
                    <a:lstStyle/>
                    <a:p>
                      <a:pPr indent="450215" algn="r">
                        <a:lnSpc>
                          <a:spcPct val="150000"/>
                        </a:lnSpc>
                        <a:spcBef>
                          <a:spcPts val="600"/>
                        </a:spcBef>
                        <a:spcAft>
                          <a:spcPts val="0"/>
                        </a:spcAft>
                      </a:pPr>
                      <a:r>
                        <a:rPr lang="es-EC" sz="1400" b="1" dirty="0">
                          <a:solidFill>
                            <a:srgbClr val="000000"/>
                          </a:solidFill>
                          <a:effectLst/>
                          <a:latin typeface="+mj-lt"/>
                          <a:ea typeface="Calibri" panose="020F0502020204030204" pitchFamily="34" charset="0"/>
                          <a:cs typeface="Times New Roman" panose="02020603050405020304" pitchFamily="18" charset="0"/>
                        </a:rPr>
                        <a:t> $ 234,89 </a:t>
                      </a:r>
                      <a:endParaRPr lang="es-EC"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dirty="0">
                          <a:solidFill>
                            <a:srgbClr val="000000"/>
                          </a:solidFill>
                          <a:effectLst/>
                          <a:latin typeface="+mj-lt"/>
                          <a:ea typeface="Calibri" panose="020F0502020204030204" pitchFamily="34" charset="0"/>
                          <a:cs typeface="Times New Roman" panose="02020603050405020304" pitchFamily="18" charset="0"/>
                        </a:rPr>
                        <a:t> $ 0,59 </a:t>
                      </a:r>
                    </a:p>
                  </a:txBody>
                  <a:tcPr marL="68580" marR="68580" marT="0" marB="0"/>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6069179"/>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6E2872D0-8F22-4746-8004-03C3D2727F59}"/>
              </a:ext>
            </a:extLst>
          </p:cNvPr>
          <p:cNvPicPr>
            <a:picLocks noChangeAspect="1"/>
          </p:cNvPicPr>
          <p:nvPr/>
        </p:nvPicPr>
        <p:blipFill>
          <a:blip r:embed="rId2"/>
          <a:stretch>
            <a:fillRect/>
          </a:stretch>
        </p:blipFill>
        <p:spPr>
          <a:xfrm>
            <a:off x="0" y="16042"/>
            <a:ext cx="12192000" cy="6857999"/>
          </a:xfrm>
          <a:prstGeom prst="rect">
            <a:avLst/>
          </a:prstGeom>
        </p:spPr>
      </p:pic>
      <p:sp>
        <p:nvSpPr>
          <p:cNvPr id="2" name="Rectángulo 1"/>
          <p:cNvSpPr/>
          <p:nvPr/>
        </p:nvSpPr>
        <p:spPr>
          <a:xfrm>
            <a:off x="731418" y="688959"/>
            <a:ext cx="4818370" cy="369332"/>
          </a:xfrm>
          <a:prstGeom prst="rect">
            <a:avLst/>
          </a:prstGeom>
        </p:spPr>
        <p:txBody>
          <a:bodyPr wrap="none">
            <a:spAutoFit/>
          </a:bodyPr>
          <a:lstStyle/>
          <a:p>
            <a:r>
              <a:rPr lang="es-EC" dirty="0">
                <a:effectLst/>
                <a:latin typeface="Arial "/>
                <a:ea typeface="Calibri" panose="020F0502020204030204" pitchFamily="34" charset="0"/>
                <a:cs typeface="Times New Roman" panose="02020603050405020304" pitchFamily="18" charset="0"/>
              </a:rPr>
              <a:t>Comparación de Costos y Precios del IASA II</a:t>
            </a:r>
            <a:endParaRPr lang="es-EC" dirty="0">
              <a:latin typeface="Arial "/>
              <a:cs typeface="Times New Roman" panose="02020603050405020304" pitchFamily="18" charset="0"/>
            </a:endParaRPr>
          </a:p>
        </p:txBody>
      </p:sp>
      <p:graphicFrame>
        <p:nvGraphicFramePr>
          <p:cNvPr id="3" name="Tabla 2"/>
          <p:cNvGraphicFramePr>
            <a:graphicFrameLocks noGrp="1"/>
          </p:cNvGraphicFramePr>
          <p:nvPr>
            <p:extLst/>
          </p:nvPr>
        </p:nvGraphicFramePr>
        <p:xfrm>
          <a:off x="339533" y="1195882"/>
          <a:ext cx="11199324" cy="3964326"/>
        </p:xfrm>
        <a:graphic>
          <a:graphicData uri="http://schemas.openxmlformats.org/drawingml/2006/table">
            <a:tbl>
              <a:tblPr firstRow="1" firstCol="1" bandRow="1">
                <a:tableStyleId>{BC89EF96-8CEA-46FF-86C4-4CE0E7609802}</a:tableStyleId>
              </a:tblPr>
              <a:tblGrid>
                <a:gridCol w="1776918">
                  <a:extLst>
                    <a:ext uri="{9D8B030D-6E8A-4147-A177-3AD203B41FA5}">
                      <a16:colId xmlns="" xmlns:a16="http://schemas.microsoft.com/office/drawing/2014/main" val="20000"/>
                    </a:ext>
                  </a:extLst>
                </a:gridCol>
                <a:gridCol w="2495359">
                  <a:extLst>
                    <a:ext uri="{9D8B030D-6E8A-4147-A177-3AD203B41FA5}">
                      <a16:colId xmlns="" xmlns:a16="http://schemas.microsoft.com/office/drawing/2014/main" val="20001"/>
                    </a:ext>
                  </a:extLst>
                </a:gridCol>
                <a:gridCol w="1481755">
                  <a:extLst>
                    <a:ext uri="{9D8B030D-6E8A-4147-A177-3AD203B41FA5}">
                      <a16:colId xmlns="" xmlns:a16="http://schemas.microsoft.com/office/drawing/2014/main" val="20002"/>
                    </a:ext>
                  </a:extLst>
                </a:gridCol>
                <a:gridCol w="1468651">
                  <a:extLst>
                    <a:ext uri="{9D8B030D-6E8A-4147-A177-3AD203B41FA5}">
                      <a16:colId xmlns="" xmlns:a16="http://schemas.microsoft.com/office/drawing/2014/main" val="20003"/>
                    </a:ext>
                  </a:extLst>
                </a:gridCol>
                <a:gridCol w="1468651">
                  <a:extLst>
                    <a:ext uri="{9D8B030D-6E8A-4147-A177-3AD203B41FA5}">
                      <a16:colId xmlns="" xmlns:a16="http://schemas.microsoft.com/office/drawing/2014/main" val="20004"/>
                    </a:ext>
                  </a:extLst>
                </a:gridCol>
                <a:gridCol w="1310562">
                  <a:extLst>
                    <a:ext uri="{9D8B030D-6E8A-4147-A177-3AD203B41FA5}">
                      <a16:colId xmlns="" xmlns:a16="http://schemas.microsoft.com/office/drawing/2014/main" val="20005"/>
                    </a:ext>
                  </a:extLst>
                </a:gridCol>
                <a:gridCol w="1197428">
                  <a:extLst>
                    <a:ext uri="{9D8B030D-6E8A-4147-A177-3AD203B41FA5}">
                      <a16:colId xmlns="" xmlns:a16="http://schemas.microsoft.com/office/drawing/2014/main" val="20006"/>
                    </a:ext>
                  </a:extLst>
                </a:gridCol>
              </a:tblGrid>
              <a:tr h="828826">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Talleres</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Productos</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Cantidad promedio de productos ofertados (mes)</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Costo promedio unitario por producto</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Precio de venta unitario (IASA)</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Déficit/ Superávit</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marL="0" indent="0" algn="ct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Diferencia (%)</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extLst>
                  <a:ext uri="{0D108BD9-81ED-4DB2-BD59-A6C34878D82A}">
                    <a16:rowId xmlns="" xmlns:a16="http://schemas.microsoft.com/office/drawing/2014/main" val="10000"/>
                  </a:ext>
                </a:extLst>
              </a:tr>
              <a:tr h="414413">
                <a:tc rowSpan="3">
                  <a:txBody>
                    <a:bodyPr/>
                    <a:lstStyle/>
                    <a:p>
                      <a:pPr marL="0" indent="0" algn="l">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Agricultura</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marL="0" indent="0" algn="l">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libras de cacao al mes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360</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indent="450215" algn="r">
                        <a:lnSpc>
                          <a:spcPct val="150000"/>
                        </a:lnSpc>
                        <a:spcBef>
                          <a:spcPts val="600"/>
                        </a:spcBef>
                        <a:spcAft>
                          <a:spcPts val="0"/>
                        </a:spcAft>
                      </a:pPr>
                      <a:r>
                        <a:rPr lang="es-EC" sz="1200" b="1">
                          <a:solidFill>
                            <a:srgbClr val="000000"/>
                          </a:solidFill>
                          <a:effectLst/>
                          <a:latin typeface="+mj-lt"/>
                          <a:ea typeface="Calibri" panose="020F0502020204030204" pitchFamily="34" charset="0"/>
                          <a:cs typeface="Times New Roman" panose="02020603050405020304" pitchFamily="18" charset="0"/>
                        </a:rPr>
                        <a:t> $ 0,96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$ 0,25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indent="450215" algn="r">
                        <a:lnSpc>
                          <a:spcPct val="150000"/>
                        </a:lnSpc>
                        <a:spcBef>
                          <a:spcPts val="600"/>
                        </a:spcBef>
                        <a:spcAft>
                          <a:spcPts val="0"/>
                        </a:spcAft>
                      </a:pPr>
                      <a:r>
                        <a:rPr lang="es-EC" sz="1200" b="1">
                          <a:solidFill>
                            <a:srgbClr val="000000"/>
                          </a:solidFill>
                          <a:effectLst/>
                          <a:latin typeface="+mj-lt"/>
                          <a:ea typeface="Calibri" panose="020F0502020204030204" pitchFamily="34" charset="0"/>
                          <a:cs typeface="Times New Roman" panose="02020603050405020304" pitchFamily="18" charset="0"/>
                        </a:rPr>
                        <a:t> $ -0,71</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200" b="1">
                          <a:solidFill>
                            <a:srgbClr val="000000"/>
                          </a:solidFill>
                          <a:effectLst/>
                          <a:latin typeface="+mj-lt"/>
                          <a:ea typeface="Times New Roman" panose="02020603050405020304" pitchFamily="18" charset="0"/>
                          <a:cs typeface="Times New Roman" panose="02020603050405020304" pitchFamily="18" charset="0"/>
                        </a:rPr>
                        <a:t>-74%</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41441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libras de café al mes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400</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indent="450215" algn="r">
                        <a:lnSpc>
                          <a:spcPct val="150000"/>
                        </a:lnSpc>
                        <a:spcBef>
                          <a:spcPts val="600"/>
                        </a:spcBef>
                        <a:spcAft>
                          <a:spcPts val="0"/>
                        </a:spcAft>
                      </a:pPr>
                      <a:r>
                        <a:rPr lang="es-EC" sz="1200" b="1">
                          <a:solidFill>
                            <a:srgbClr val="000000"/>
                          </a:solidFill>
                          <a:effectLst/>
                          <a:latin typeface="+mj-lt"/>
                          <a:ea typeface="Calibri" panose="020F0502020204030204" pitchFamily="34" charset="0"/>
                          <a:cs typeface="Times New Roman" panose="02020603050405020304" pitchFamily="18" charset="0"/>
                        </a:rPr>
                        <a:t> $ 0,96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$ 0,17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indent="450215" algn="r">
                        <a:lnSpc>
                          <a:spcPct val="150000"/>
                        </a:lnSpc>
                        <a:spcBef>
                          <a:spcPts val="600"/>
                        </a:spcBef>
                        <a:spcAft>
                          <a:spcPts val="0"/>
                        </a:spcAft>
                      </a:pPr>
                      <a:r>
                        <a:rPr lang="es-EC" sz="1200" b="1">
                          <a:solidFill>
                            <a:srgbClr val="000000"/>
                          </a:solidFill>
                          <a:effectLst/>
                          <a:latin typeface="+mj-lt"/>
                          <a:ea typeface="Calibri" panose="020F0502020204030204" pitchFamily="34" charset="0"/>
                          <a:cs typeface="Times New Roman" panose="02020603050405020304" pitchFamily="18" charset="0"/>
                        </a:rPr>
                        <a:t> $ -0,78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-81%</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414413">
                <a:tc vMerge="1">
                  <a:txBody>
                    <a:bodyPr/>
                    <a:lstStyle/>
                    <a:p>
                      <a:endParaRPr lang="es-EC"/>
                    </a:p>
                  </a:txBody>
                  <a:tcPr/>
                </a:tc>
                <a:tc>
                  <a:txBody>
                    <a:bodyPr/>
                    <a:lstStyle/>
                    <a:p>
                      <a:pPr marL="0" indent="0" algn="l">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libras de palma africana al mes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1872</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indent="450215" algn="r">
                        <a:lnSpc>
                          <a:spcPct val="150000"/>
                        </a:lnSpc>
                        <a:spcBef>
                          <a:spcPts val="600"/>
                        </a:spcBef>
                        <a:spcAft>
                          <a:spcPts val="0"/>
                        </a:spcAft>
                      </a:pPr>
                      <a:r>
                        <a:rPr lang="es-EC" sz="1200" b="1">
                          <a:solidFill>
                            <a:srgbClr val="000000"/>
                          </a:solidFill>
                          <a:effectLst/>
                          <a:latin typeface="+mj-lt"/>
                          <a:ea typeface="Calibri" panose="020F0502020204030204" pitchFamily="34" charset="0"/>
                          <a:cs typeface="Times New Roman" panose="02020603050405020304" pitchFamily="18" charset="0"/>
                        </a:rPr>
                        <a:t> $ 0,96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$ 0,12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indent="450215" algn="r">
                        <a:lnSpc>
                          <a:spcPct val="150000"/>
                        </a:lnSpc>
                        <a:spcBef>
                          <a:spcPts val="600"/>
                        </a:spcBef>
                        <a:spcAft>
                          <a:spcPts val="0"/>
                        </a:spcAft>
                      </a:pPr>
                      <a:r>
                        <a:rPr lang="es-EC" sz="1200" b="1">
                          <a:solidFill>
                            <a:srgbClr val="000000"/>
                          </a:solidFill>
                          <a:effectLst/>
                          <a:latin typeface="+mj-lt"/>
                          <a:ea typeface="Calibri" panose="020F0502020204030204" pitchFamily="34" charset="0"/>
                          <a:cs typeface="Times New Roman" panose="02020603050405020304" pitchFamily="18" charset="0"/>
                        </a:rPr>
                        <a:t> $ -0,84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-88%</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414413">
                <a:tc>
                  <a:txBody>
                    <a:bodyPr/>
                    <a:lstStyle/>
                    <a:p>
                      <a:pPr marL="0" indent="0" algn="l">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Ganadería </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marL="0" indent="0" algn="l">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de litros de leche al mes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4320</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indent="450215" algn="r">
                        <a:lnSpc>
                          <a:spcPct val="150000"/>
                        </a:lnSpc>
                        <a:spcBef>
                          <a:spcPts val="600"/>
                        </a:spcBef>
                        <a:spcAft>
                          <a:spcPts val="0"/>
                        </a:spcAft>
                      </a:pPr>
                      <a:r>
                        <a:rPr lang="es-EC" sz="1200" b="1">
                          <a:solidFill>
                            <a:srgbClr val="000000"/>
                          </a:solidFill>
                          <a:effectLst/>
                          <a:latin typeface="+mj-lt"/>
                          <a:ea typeface="Calibri" panose="020F0502020204030204" pitchFamily="34" charset="0"/>
                          <a:cs typeface="Times New Roman" panose="02020603050405020304" pitchFamily="18" charset="0"/>
                        </a:rPr>
                        <a:t>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$ 0,55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indent="450215" algn="r">
                        <a:lnSpc>
                          <a:spcPct val="150000"/>
                        </a:lnSpc>
                        <a:spcBef>
                          <a:spcPts val="600"/>
                        </a:spcBef>
                        <a:spcAft>
                          <a:spcPts val="0"/>
                        </a:spcAft>
                      </a:pPr>
                      <a:r>
                        <a:rPr lang="es-EC" sz="1200" b="1">
                          <a:solidFill>
                            <a:srgbClr val="000000"/>
                          </a:solidFill>
                          <a:effectLst/>
                          <a:latin typeface="+mj-lt"/>
                          <a:ea typeface="Calibri" panose="020F0502020204030204" pitchFamily="34" charset="0"/>
                          <a:cs typeface="Times New Roman" panose="02020603050405020304" pitchFamily="18" charset="0"/>
                        </a:rPr>
                        <a:t>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414413">
                <a:tc>
                  <a:txBody>
                    <a:bodyPr/>
                    <a:lstStyle/>
                    <a:p>
                      <a:pPr marL="0" indent="0" algn="l">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 Especies menores</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marL="0" indent="0" algn="l">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de cuyes al mes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226</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indent="450215" algn="r">
                        <a:lnSpc>
                          <a:spcPct val="150000"/>
                        </a:lnSpc>
                        <a:spcBef>
                          <a:spcPts val="600"/>
                        </a:spcBef>
                        <a:spcAft>
                          <a:spcPts val="0"/>
                        </a:spcAft>
                      </a:pPr>
                      <a:r>
                        <a:rPr lang="es-EC" sz="1200" b="1">
                          <a:solidFill>
                            <a:srgbClr val="000000"/>
                          </a:solidFill>
                          <a:effectLst/>
                          <a:latin typeface="+mj-lt"/>
                          <a:ea typeface="Calibri" panose="020F0502020204030204" pitchFamily="34" charset="0"/>
                          <a:cs typeface="Times New Roman" panose="02020603050405020304" pitchFamily="18" charset="0"/>
                        </a:rPr>
                        <a:t> $ 1.92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 $ 5,00 </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indent="450215" algn="r">
                        <a:lnSpc>
                          <a:spcPct val="150000"/>
                        </a:lnSpc>
                        <a:spcBef>
                          <a:spcPts val="600"/>
                        </a:spcBef>
                        <a:spcAft>
                          <a:spcPts val="0"/>
                        </a:spcAft>
                      </a:pPr>
                      <a:r>
                        <a:rPr lang="es-EC" sz="1200" b="1">
                          <a:solidFill>
                            <a:srgbClr val="000000"/>
                          </a:solidFill>
                          <a:effectLst/>
                          <a:latin typeface="+mj-lt"/>
                          <a:ea typeface="Calibri" panose="020F0502020204030204" pitchFamily="34" charset="0"/>
                          <a:cs typeface="Times New Roman" panose="02020603050405020304" pitchFamily="18" charset="0"/>
                        </a:rPr>
                        <a:t> $ -1,37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-71%</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414413">
                <a:tc>
                  <a:txBody>
                    <a:bodyPr/>
                    <a:lstStyle/>
                    <a:p>
                      <a:pPr marL="0" indent="0" algn="l">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Acuicultura</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marL="0" indent="0" algn="l">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 de tilapias al mes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3500</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indent="450215" algn="r">
                        <a:lnSpc>
                          <a:spcPct val="150000"/>
                        </a:lnSpc>
                        <a:spcBef>
                          <a:spcPts val="600"/>
                        </a:spcBef>
                        <a:spcAft>
                          <a:spcPts val="0"/>
                        </a:spcAft>
                      </a:pPr>
                      <a:r>
                        <a:rPr lang="es-EC" sz="1200" b="1">
                          <a:solidFill>
                            <a:srgbClr val="000000"/>
                          </a:solidFill>
                          <a:effectLst/>
                          <a:latin typeface="+mj-lt"/>
                          <a:ea typeface="Calibri" panose="020F0502020204030204" pitchFamily="34" charset="0"/>
                          <a:cs typeface="Times New Roman" panose="02020603050405020304" pitchFamily="18" charset="0"/>
                        </a:rPr>
                        <a:t>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 $ 2,00 </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indent="450215" algn="r">
                        <a:lnSpc>
                          <a:spcPct val="150000"/>
                        </a:lnSpc>
                        <a:spcBef>
                          <a:spcPts val="600"/>
                        </a:spcBef>
                        <a:spcAft>
                          <a:spcPts val="0"/>
                        </a:spcAft>
                      </a:pPr>
                      <a:r>
                        <a:rPr lang="es-EC" sz="1200" b="1">
                          <a:solidFill>
                            <a:srgbClr val="000000"/>
                          </a:solidFill>
                          <a:effectLst/>
                          <a:latin typeface="+mj-lt"/>
                          <a:ea typeface="Calibri" panose="020F0502020204030204" pitchFamily="34" charset="0"/>
                          <a:cs typeface="Times New Roman" panose="02020603050405020304" pitchFamily="18" charset="0"/>
                        </a:rPr>
                        <a:t>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414413">
                <a:tc>
                  <a:txBody>
                    <a:bodyPr/>
                    <a:lstStyle/>
                    <a:p>
                      <a:pPr marL="0" indent="0" algn="l">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Acuicultura</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marL="0" indent="0" algn="l">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 de tilapias al mes </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marL="0" indent="0" algn="r">
                        <a:lnSpc>
                          <a:spcPct val="150000"/>
                        </a:lnSpc>
                        <a:spcBef>
                          <a:spcPts val="600"/>
                        </a:spcBef>
                        <a:spcAft>
                          <a:spcPts val="0"/>
                        </a:spcAft>
                        <a:buFont typeface="Arial" panose="020B0604020202020204" pitchFamily="34" charset="0"/>
                        <a:buNone/>
                      </a:pPr>
                      <a:r>
                        <a:rPr lang="es-EC" sz="1200">
                          <a:effectLst/>
                          <a:latin typeface="+mj-lt"/>
                          <a:cs typeface="Times New Roman" panose="02020603050405020304" pitchFamily="18" charset="0"/>
                        </a:rPr>
                        <a:t>400</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indent="450215" algn="r">
                        <a:lnSpc>
                          <a:spcPct val="150000"/>
                        </a:lnSpc>
                        <a:spcBef>
                          <a:spcPts val="600"/>
                        </a:spcBef>
                        <a:spcAft>
                          <a:spcPts val="0"/>
                        </a:spcAft>
                      </a:pPr>
                      <a:r>
                        <a:rPr lang="es-EC" sz="1200" b="1" dirty="0">
                          <a:solidFill>
                            <a:srgbClr val="000000"/>
                          </a:solidFill>
                          <a:effectLst/>
                          <a:latin typeface="+mj-lt"/>
                          <a:ea typeface="Calibri" panose="020F0502020204030204" pitchFamily="34" charset="0"/>
                          <a:cs typeface="Times New Roman" panose="02020603050405020304" pitchFamily="18" charset="0"/>
                        </a:rPr>
                        <a:t> $ 10.36</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200" dirty="0">
                          <a:effectLst/>
                          <a:latin typeface="+mj-lt"/>
                          <a:cs typeface="Times New Roman" panose="02020603050405020304" pitchFamily="18" charset="0"/>
                        </a:rPr>
                        <a:t> $ 2,00 </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62162" marR="62162" marT="0" marB="0"/>
                </a:tc>
                <a:tc>
                  <a:txBody>
                    <a:bodyPr/>
                    <a:lstStyle/>
                    <a:p>
                      <a:pPr indent="450215" algn="r">
                        <a:lnSpc>
                          <a:spcPct val="150000"/>
                        </a:lnSpc>
                        <a:spcBef>
                          <a:spcPts val="600"/>
                        </a:spcBef>
                        <a:spcAft>
                          <a:spcPts val="0"/>
                        </a:spcAft>
                      </a:pPr>
                      <a:r>
                        <a:rPr lang="es-EC" sz="1200" b="1">
                          <a:solidFill>
                            <a:srgbClr val="000000"/>
                          </a:solidFill>
                          <a:effectLst/>
                          <a:latin typeface="+mj-lt"/>
                          <a:ea typeface="Calibri" panose="020F0502020204030204" pitchFamily="34" charset="0"/>
                          <a:cs typeface="Times New Roman" panose="02020603050405020304" pitchFamily="18" charset="0"/>
                        </a:rPr>
                        <a:t> $ -5.36 </a:t>
                      </a:r>
                      <a:endParaRPr lang="es-EC" sz="12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200" dirty="0">
                          <a:solidFill>
                            <a:srgbClr val="000000"/>
                          </a:solidFill>
                          <a:effectLst/>
                          <a:latin typeface="+mj-lt"/>
                          <a:ea typeface="Times New Roman" panose="02020603050405020304" pitchFamily="18" charset="0"/>
                          <a:cs typeface="Times New Roman" panose="02020603050405020304" pitchFamily="18" charset="0"/>
                        </a:rPr>
                        <a:t>-52%</a:t>
                      </a:r>
                      <a:endParaRPr lang="es-EC" sz="12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1605891648"/>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67E934D6-E98B-4115-A5BB-2CB088DDFF47}"/>
              </a:ext>
            </a:extLst>
          </p:cNvPr>
          <p:cNvPicPr>
            <a:picLocks noChangeAspect="1"/>
          </p:cNvPicPr>
          <p:nvPr/>
        </p:nvPicPr>
        <p:blipFill>
          <a:blip r:embed="rId2"/>
          <a:stretch>
            <a:fillRect/>
          </a:stretch>
        </p:blipFill>
        <p:spPr>
          <a:xfrm>
            <a:off x="0" y="16042"/>
            <a:ext cx="12192000" cy="6857999"/>
          </a:xfrm>
          <a:prstGeom prst="rect">
            <a:avLst/>
          </a:prstGeom>
        </p:spPr>
      </p:pic>
      <p:sp>
        <p:nvSpPr>
          <p:cNvPr id="2" name="Rectángulo 1"/>
          <p:cNvSpPr/>
          <p:nvPr/>
        </p:nvSpPr>
        <p:spPr>
          <a:xfrm>
            <a:off x="305497" y="606162"/>
            <a:ext cx="5755486" cy="369332"/>
          </a:xfrm>
          <a:prstGeom prst="rect">
            <a:avLst/>
          </a:prstGeom>
        </p:spPr>
        <p:txBody>
          <a:bodyPr wrap="none">
            <a:spAutoFit/>
          </a:bodyPr>
          <a:lstStyle/>
          <a:p>
            <a:pPr marL="449580">
              <a:spcBef>
                <a:spcPts val="1200"/>
              </a:spcBef>
              <a:spcAft>
                <a:spcPts val="1200"/>
              </a:spcAft>
            </a:pPr>
            <a:r>
              <a:rPr lang="es-EC" dirty="0">
                <a:solidFill>
                  <a:srgbClr val="000000"/>
                </a:solidFill>
                <a:effectLst/>
                <a:latin typeface="Arial "/>
                <a:ea typeface="Calibri" panose="020F0502020204030204" pitchFamily="34" charset="0"/>
                <a:cs typeface="Times New Roman" panose="02020603050405020304" pitchFamily="18" charset="0"/>
              </a:rPr>
              <a:t>Costo promedio total de talleres (mensual) IASA II</a:t>
            </a:r>
          </a:p>
        </p:txBody>
      </p:sp>
      <p:graphicFrame>
        <p:nvGraphicFramePr>
          <p:cNvPr id="3" name="Tabla 2"/>
          <p:cNvGraphicFramePr>
            <a:graphicFrameLocks noGrp="1"/>
          </p:cNvGraphicFramePr>
          <p:nvPr>
            <p:extLst/>
          </p:nvPr>
        </p:nvGraphicFramePr>
        <p:xfrm>
          <a:off x="629054" y="975494"/>
          <a:ext cx="10515600" cy="5219192"/>
        </p:xfrm>
        <a:graphic>
          <a:graphicData uri="http://schemas.openxmlformats.org/drawingml/2006/table">
            <a:tbl>
              <a:tblPr firstRow="1" firstCol="1" bandRow="1">
                <a:tableStyleId>{BC89EF96-8CEA-46FF-86C4-4CE0E7609802}</a:tableStyleId>
              </a:tblPr>
              <a:tblGrid>
                <a:gridCol w="2417811">
                  <a:extLst>
                    <a:ext uri="{9D8B030D-6E8A-4147-A177-3AD203B41FA5}">
                      <a16:colId xmlns="" xmlns:a16="http://schemas.microsoft.com/office/drawing/2014/main" val="20000"/>
                    </a:ext>
                  </a:extLst>
                </a:gridCol>
                <a:gridCol w="1788429">
                  <a:extLst>
                    <a:ext uri="{9D8B030D-6E8A-4147-A177-3AD203B41FA5}">
                      <a16:colId xmlns="" xmlns:a16="http://schemas.microsoft.com/office/drawing/2014/main" val="20001"/>
                    </a:ext>
                  </a:extLst>
                </a:gridCol>
                <a:gridCol w="2103120">
                  <a:extLst>
                    <a:ext uri="{9D8B030D-6E8A-4147-A177-3AD203B41FA5}">
                      <a16:colId xmlns="" xmlns:a16="http://schemas.microsoft.com/office/drawing/2014/main" val="20002"/>
                    </a:ext>
                  </a:extLst>
                </a:gridCol>
                <a:gridCol w="2103120">
                  <a:extLst>
                    <a:ext uri="{9D8B030D-6E8A-4147-A177-3AD203B41FA5}">
                      <a16:colId xmlns="" xmlns:a16="http://schemas.microsoft.com/office/drawing/2014/main" val="20003"/>
                    </a:ext>
                  </a:extLst>
                </a:gridCol>
                <a:gridCol w="2103120">
                  <a:extLst>
                    <a:ext uri="{9D8B030D-6E8A-4147-A177-3AD203B41FA5}">
                      <a16:colId xmlns="" xmlns:a16="http://schemas.microsoft.com/office/drawing/2014/main" val="20004"/>
                    </a:ext>
                  </a:extLst>
                </a:gridCol>
              </a:tblGrid>
              <a:tr h="371475">
                <a:tc>
                  <a:txBody>
                    <a:bodyPr/>
                    <a:lstStyle/>
                    <a:p>
                      <a:pPr marL="0" indent="0" algn="ctr">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Ítem</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Taller de Agricultura</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Taller de Ganadería</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Taller de Especies Menores</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Taller de Acuicultura</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190500">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Recurso Humano</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$ 1.037,88</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$ 2.923,11</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$ 1.205,63</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$ 1.194,38</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190500">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Activos Fijos</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$ 127,78</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$ 304,00</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$ 38,28</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$ 3,47</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190500">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Inventarios</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$ 99,79</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$ 590,51</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$ 48,32</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$ 387,63</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190500">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Otros Materiales</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$ 401,81</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$ 552,56</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$ 85,32</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$ 153,26</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190500">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Consumo de energía</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$ 0,00</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$ 0,00</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$ 3,54</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$ 0,00</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190500">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Demanda de energía</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Times New Roman" panose="02020603050405020304" pitchFamily="18" charset="0"/>
                          <a:cs typeface="Times New Roman" panose="02020603050405020304" pitchFamily="18" charset="0"/>
                        </a:rPr>
                        <a:t>$ 0,00</a:t>
                      </a:r>
                      <a:endParaRPr lang="es-EC" sz="14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Times New Roman" panose="02020603050405020304" pitchFamily="18" charset="0"/>
                          <a:cs typeface="Times New Roman" panose="02020603050405020304" pitchFamily="18" charset="0"/>
                        </a:rPr>
                        <a:t>$ 748,72</a:t>
                      </a:r>
                      <a:endParaRPr lang="es-EC" sz="14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Times New Roman" panose="02020603050405020304" pitchFamily="18" charset="0"/>
                          <a:cs typeface="Times New Roman" panose="02020603050405020304" pitchFamily="18" charset="0"/>
                        </a:rPr>
                        <a:t>$ 0,00</a:t>
                      </a:r>
                      <a:endParaRPr lang="es-EC" sz="14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dirty="0">
                          <a:solidFill>
                            <a:srgbClr val="000000"/>
                          </a:solidFill>
                          <a:effectLst/>
                          <a:latin typeface="+mj-lt"/>
                          <a:ea typeface="Times New Roman" panose="02020603050405020304" pitchFamily="18" charset="0"/>
                          <a:cs typeface="Times New Roman" panose="02020603050405020304" pitchFamily="18" charset="0"/>
                        </a:rPr>
                        <a:t>$ 529,70</a:t>
                      </a:r>
                      <a:endParaRPr lang="es-EC" sz="1400" b="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190500">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Teléfono</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$ 0,00</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$ 0,00</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$ 0,00</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$ 0,00</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r h="190500">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Agua Potable</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$ 4,75</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$ 7,12</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$ 4,75</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$ 4,75</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8"/>
                  </a:ext>
                </a:extLst>
              </a:tr>
              <a:tr h="190500">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Suministros de Oficina</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$ 0,00</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$ 2,23</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$ 0,00</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$ 0,11</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9"/>
                  </a:ext>
                </a:extLst>
              </a:tr>
              <a:tr h="190500">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Suministros de Limpieza</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$ 0,00</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$ 20,46</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$ 18,18</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$ 0,00</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0"/>
                  </a:ext>
                </a:extLst>
              </a:tr>
              <a:tr h="190500">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Área Física</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$ 6,19</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$ 0,75</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$ 1,17</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$ 0,96</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1"/>
                  </a:ext>
                </a:extLst>
              </a:tr>
              <a:tr h="190500">
                <a:tc>
                  <a:txBody>
                    <a:bodyPr/>
                    <a:lstStyle/>
                    <a:p>
                      <a:pPr marL="0" indent="0" algn="l">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Área Verde</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$ 4,24</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$ 6,36</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$ 4,24</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marL="0" indent="0" algn="r">
                        <a:lnSpc>
                          <a:spcPct val="150000"/>
                        </a:lnSpc>
                        <a:spcBef>
                          <a:spcPts val="600"/>
                        </a:spcBef>
                        <a:spcAft>
                          <a:spcPts val="0"/>
                        </a:spcAft>
                        <a:buFont typeface="Arial" panose="020B0604020202020204" pitchFamily="34" charset="0"/>
                        <a:buNone/>
                      </a:pPr>
                      <a:r>
                        <a:rPr lang="es-EC" sz="1600">
                          <a:effectLst/>
                          <a:latin typeface="Arial "/>
                          <a:cs typeface="Times New Roman" panose="02020603050405020304" pitchFamily="18" charset="0"/>
                        </a:rPr>
                        <a:t>$ 6,36</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2"/>
                  </a:ext>
                </a:extLst>
              </a:tr>
              <a:tr h="200025">
                <a:tc>
                  <a:txBody>
                    <a:bodyPr/>
                    <a:lstStyle/>
                    <a:p>
                      <a:pPr marL="0" indent="0" algn="l">
                        <a:lnSpc>
                          <a:spcPct val="150000"/>
                        </a:lnSpc>
                        <a:spcBef>
                          <a:spcPts val="600"/>
                        </a:spcBef>
                        <a:spcAft>
                          <a:spcPts val="0"/>
                        </a:spcAft>
                        <a:buFont typeface="Arial" panose="020B0604020202020204" pitchFamily="34" charset="0"/>
                        <a:buNone/>
                      </a:pPr>
                      <a:r>
                        <a:rPr lang="es-EC" sz="1600" dirty="0">
                          <a:effectLst/>
                          <a:latin typeface="Arial "/>
                          <a:cs typeface="Times New Roman" panose="02020603050405020304" pitchFamily="18" charset="0"/>
                        </a:rPr>
                        <a:t>Total</a:t>
                      </a:r>
                      <a:endParaRPr lang="es-EC" sz="1600"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Times New Roman" panose="02020603050405020304" pitchFamily="18" charset="0"/>
                          <a:cs typeface="Times New Roman" panose="02020603050405020304" pitchFamily="18" charset="0"/>
                        </a:rPr>
                        <a:t>$ 1.682,44</a:t>
                      </a:r>
                      <a:endParaRPr lang="es-EC" sz="14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Times New Roman" panose="02020603050405020304" pitchFamily="18" charset="0"/>
                          <a:cs typeface="Times New Roman" panose="02020603050405020304" pitchFamily="18" charset="0"/>
                        </a:rPr>
                        <a:t>$5.155,82</a:t>
                      </a:r>
                      <a:endParaRPr lang="es-EC" sz="14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Times New Roman" panose="02020603050405020304" pitchFamily="18" charset="0"/>
                          <a:cs typeface="Times New Roman" panose="02020603050405020304" pitchFamily="18" charset="0"/>
                        </a:rPr>
                        <a:t>$ 1.409,43</a:t>
                      </a:r>
                      <a:endParaRPr lang="es-EC" sz="14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dirty="0">
                          <a:solidFill>
                            <a:srgbClr val="000000"/>
                          </a:solidFill>
                          <a:effectLst/>
                          <a:latin typeface="+mj-lt"/>
                          <a:ea typeface="Times New Roman" panose="02020603050405020304" pitchFamily="18" charset="0"/>
                          <a:cs typeface="Times New Roman" panose="02020603050405020304" pitchFamily="18" charset="0"/>
                        </a:rPr>
                        <a:t>$ 2.280,62</a:t>
                      </a:r>
                      <a:endParaRPr lang="es-EC" sz="1400" b="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3"/>
                  </a:ext>
                </a:extLst>
              </a:tr>
            </a:tbl>
          </a:graphicData>
        </a:graphic>
      </p:graphicFrame>
    </p:spTree>
    <p:extLst>
      <p:ext uri="{BB962C8B-B14F-4D97-AF65-F5344CB8AC3E}">
        <p14:creationId xmlns:p14="http://schemas.microsoft.com/office/powerpoint/2010/main" val="283644822"/>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C040DA76-28FC-4611-B899-C4761216A21A}"/>
              </a:ext>
            </a:extLst>
          </p:cNvPr>
          <p:cNvPicPr>
            <a:picLocks noChangeAspect="1"/>
          </p:cNvPicPr>
          <p:nvPr/>
        </p:nvPicPr>
        <p:blipFill>
          <a:blip r:embed="rId2"/>
          <a:stretch>
            <a:fillRect/>
          </a:stretch>
        </p:blipFill>
        <p:spPr>
          <a:xfrm>
            <a:off x="0" y="16042"/>
            <a:ext cx="12192000" cy="6857999"/>
          </a:xfrm>
          <a:prstGeom prst="rect">
            <a:avLst/>
          </a:prstGeom>
        </p:spPr>
      </p:pic>
      <p:sp>
        <p:nvSpPr>
          <p:cNvPr id="2" name="Rectángulo 1"/>
          <p:cNvSpPr/>
          <p:nvPr/>
        </p:nvSpPr>
        <p:spPr>
          <a:xfrm>
            <a:off x="0" y="2521711"/>
            <a:ext cx="4419600" cy="923330"/>
          </a:xfrm>
          <a:prstGeom prst="rect">
            <a:avLst/>
          </a:prstGeom>
        </p:spPr>
        <p:txBody>
          <a:bodyPr wrap="square">
            <a:spAutoFit/>
          </a:bodyPr>
          <a:lstStyle/>
          <a:p>
            <a:pPr algn="ctr">
              <a:spcBef>
                <a:spcPts val="1200"/>
              </a:spcBef>
              <a:spcAft>
                <a:spcPts val="1200"/>
              </a:spcAft>
            </a:pPr>
            <a:r>
              <a:rPr lang="es-EC" dirty="0">
                <a:solidFill>
                  <a:srgbClr val="000000"/>
                </a:solidFill>
                <a:effectLst/>
                <a:latin typeface="Arial "/>
                <a:ea typeface="Calibri" panose="020F0502020204030204" pitchFamily="34" charset="0"/>
                <a:cs typeface="Times New Roman" panose="02020603050405020304" pitchFamily="18" charset="0"/>
              </a:rPr>
              <a:t>Requerimiento financiero para tener abierto</a:t>
            </a:r>
            <a:br>
              <a:rPr lang="es-EC" dirty="0">
                <a:solidFill>
                  <a:srgbClr val="000000"/>
                </a:solidFill>
                <a:effectLst/>
                <a:latin typeface="Arial "/>
                <a:ea typeface="Calibri" panose="020F0502020204030204" pitchFamily="34" charset="0"/>
                <a:cs typeface="Times New Roman" panose="02020603050405020304" pitchFamily="18" charset="0"/>
              </a:rPr>
            </a:br>
            <a:r>
              <a:rPr lang="es-EC" dirty="0">
                <a:solidFill>
                  <a:srgbClr val="000000"/>
                </a:solidFill>
                <a:effectLst/>
                <a:latin typeface="Arial "/>
                <a:ea typeface="Calibri" panose="020F0502020204030204" pitchFamily="34" charset="0"/>
                <a:cs typeface="Times New Roman" panose="02020603050405020304" pitchFamily="18" charset="0"/>
              </a:rPr>
              <a:t> los talleres “laboratorios” IASA II</a:t>
            </a:r>
          </a:p>
        </p:txBody>
      </p:sp>
      <p:graphicFrame>
        <p:nvGraphicFramePr>
          <p:cNvPr id="3" name="Tabla 2"/>
          <p:cNvGraphicFramePr>
            <a:graphicFrameLocks noGrp="1"/>
          </p:cNvGraphicFramePr>
          <p:nvPr>
            <p:extLst/>
          </p:nvPr>
        </p:nvGraphicFramePr>
        <p:xfrm>
          <a:off x="4933950" y="934244"/>
          <a:ext cx="6667500" cy="4808220"/>
        </p:xfrm>
        <a:graphic>
          <a:graphicData uri="http://schemas.openxmlformats.org/drawingml/2006/table">
            <a:tbl>
              <a:tblPr firstRow="1" firstCol="1" bandRow="1">
                <a:tableStyleId>{BC89EF96-8CEA-46FF-86C4-4CE0E7609802}</a:tableStyleId>
              </a:tblPr>
              <a:tblGrid>
                <a:gridCol w="3333750">
                  <a:extLst>
                    <a:ext uri="{9D8B030D-6E8A-4147-A177-3AD203B41FA5}">
                      <a16:colId xmlns="" xmlns:a16="http://schemas.microsoft.com/office/drawing/2014/main" val="20000"/>
                    </a:ext>
                  </a:extLst>
                </a:gridCol>
                <a:gridCol w="3333750">
                  <a:extLst>
                    <a:ext uri="{9D8B030D-6E8A-4147-A177-3AD203B41FA5}">
                      <a16:colId xmlns="" xmlns:a16="http://schemas.microsoft.com/office/drawing/2014/main" val="20001"/>
                    </a:ext>
                  </a:extLst>
                </a:gridCol>
              </a:tblGrid>
              <a:tr h="202565">
                <a:tc>
                  <a:txBody>
                    <a:bodyPr/>
                    <a:lstStyle/>
                    <a:p>
                      <a:pPr indent="450215" algn="ctr">
                        <a:lnSpc>
                          <a:spcPct val="150000"/>
                        </a:lnSpc>
                        <a:spcBef>
                          <a:spcPts val="600"/>
                        </a:spcBef>
                        <a:spcAft>
                          <a:spcPts val="0"/>
                        </a:spcAft>
                      </a:pPr>
                      <a:r>
                        <a:rPr lang="es-EC" sz="1600">
                          <a:effectLst/>
                          <a:latin typeface="Arial "/>
                          <a:cs typeface="Times New Roman" panose="02020603050405020304" pitchFamily="18" charset="0"/>
                        </a:rPr>
                        <a:t>Ítem</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Bef>
                          <a:spcPts val="600"/>
                        </a:spcBef>
                        <a:spcAft>
                          <a:spcPts val="0"/>
                        </a:spcAft>
                      </a:pPr>
                      <a:r>
                        <a:rPr lang="es-EC" sz="1600">
                          <a:effectLst/>
                          <a:latin typeface="Arial "/>
                          <a:cs typeface="Times New Roman" panose="02020603050405020304" pitchFamily="18" charset="0"/>
                        </a:rPr>
                        <a:t>Valor estimado mes</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190500">
                <a:tc>
                  <a:txBody>
                    <a:bodyPr/>
                    <a:lstStyle/>
                    <a:p>
                      <a:pPr indent="450215" algn="l">
                        <a:lnSpc>
                          <a:spcPct val="150000"/>
                        </a:lnSpc>
                        <a:spcBef>
                          <a:spcPts val="600"/>
                        </a:spcBef>
                        <a:spcAft>
                          <a:spcPts val="0"/>
                        </a:spcAft>
                      </a:pPr>
                      <a:r>
                        <a:rPr lang="es-EC" sz="1600">
                          <a:effectLst/>
                          <a:latin typeface="Arial "/>
                          <a:cs typeface="Times New Roman" panose="02020603050405020304" pitchFamily="18" charset="0"/>
                        </a:rPr>
                        <a:t>Recurso Humano</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Times New Roman" panose="02020603050405020304" pitchFamily="18" charset="0"/>
                          <a:cs typeface="Times New Roman" panose="02020603050405020304" pitchFamily="18" charset="0"/>
                        </a:rPr>
                        <a:t>$ 6.361,00</a:t>
                      </a:r>
                      <a:endParaRPr lang="es-EC" sz="14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190500">
                <a:tc>
                  <a:txBody>
                    <a:bodyPr/>
                    <a:lstStyle/>
                    <a:p>
                      <a:pPr indent="450215" algn="l">
                        <a:lnSpc>
                          <a:spcPct val="150000"/>
                        </a:lnSpc>
                        <a:spcBef>
                          <a:spcPts val="600"/>
                        </a:spcBef>
                        <a:spcAft>
                          <a:spcPts val="0"/>
                        </a:spcAft>
                      </a:pPr>
                      <a:r>
                        <a:rPr lang="es-EC" sz="1600">
                          <a:effectLst/>
                          <a:latin typeface="Arial "/>
                          <a:cs typeface="Times New Roman" panose="02020603050405020304" pitchFamily="18" charset="0"/>
                        </a:rPr>
                        <a:t>Activos Fijos</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Times New Roman" panose="02020603050405020304" pitchFamily="18" charset="0"/>
                          <a:cs typeface="Times New Roman" panose="02020603050405020304" pitchFamily="18" charset="0"/>
                        </a:rPr>
                        <a:t>$ 473,53</a:t>
                      </a:r>
                      <a:endParaRPr lang="es-EC" sz="14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190500">
                <a:tc>
                  <a:txBody>
                    <a:bodyPr/>
                    <a:lstStyle/>
                    <a:p>
                      <a:pPr indent="450215" algn="l">
                        <a:lnSpc>
                          <a:spcPct val="150000"/>
                        </a:lnSpc>
                        <a:spcBef>
                          <a:spcPts val="600"/>
                        </a:spcBef>
                        <a:spcAft>
                          <a:spcPts val="0"/>
                        </a:spcAft>
                      </a:pPr>
                      <a:r>
                        <a:rPr lang="es-EC" sz="1600">
                          <a:effectLst/>
                          <a:latin typeface="Arial "/>
                          <a:cs typeface="Times New Roman" panose="02020603050405020304" pitchFamily="18" charset="0"/>
                        </a:rPr>
                        <a:t>Inventarios</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Times New Roman" panose="02020603050405020304" pitchFamily="18" charset="0"/>
                          <a:cs typeface="Times New Roman" panose="02020603050405020304" pitchFamily="18" charset="0"/>
                        </a:rPr>
                        <a:t>$ 1.126,25</a:t>
                      </a:r>
                      <a:endParaRPr lang="es-EC" sz="14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190500">
                <a:tc>
                  <a:txBody>
                    <a:bodyPr/>
                    <a:lstStyle/>
                    <a:p>
                      <a:pPr indent="450215" algn="l">
                        <a:lnSpc>
                          <a:spcPct val="150000"/>
                        </a:lnSpc>
                        <a:spcBef>
                          <a:spcPts val="600"/>
                        </a:spcBef>
                        <a:spcAft>
                          <a:spcPts val="0"/>
                        </a:spcAft>
                      </a:pPr>
                      <a:r>
                        <a:rPr lang="es-EC" sz="1600">
                          <a:effectLst/>
                          <a:latin typeface="Arial "/>
                          <a:cs typeface="Times New Roman" panose="02020603050405020304" pitchFamily="18" charset="0"/>
                        </a:rPr>
                        <a:t>Otros Materiales</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Times New Roman" panose="02020603050405020304" pitchFamily="18" charset="0"/>
                          <a:cs typeface="Times New Roman" panose="02020603050405020304" pitchFamily="18" charset="0"/>
                        </a:rPr>
                        <a:t>$ 1.192,95</a:t>
                      </a:r>
                      <a:endParaRPr lang="es-EC" sz="14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190500">
                <a:tc>
                  <a:txBody>
                    <a:bodyPr/>
                    <a:lstStyle/>
                    <a:p>
                      <a:pPr indent="450215" algn="l">
                        <a:lnSpc>
                          <a:spcPct val="150000"/>
                        </a:lnSpc>
                        <a:spcBef>
                          <a:spcPts val="600"/>
                        </a:spcBef>
                        <a:spcAft>
                          <a:spcPts val="0"/>
                        </a:spcAft>
                      </a:pPr>
                      <a:r>
                        <a:rPr lang="es-EC" sz="1600">
                          <a:effectLst/>
                          <a:latin typeface="Arial "/>
                          <a:cs typeface="Times New Roman" panose="02020603050405020304" pitchFamily="18" charset="0"/>
                        </a:rPr>
                        <a:t>Consumo de energía</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Times New Roman" panose="02020603050405020304" pitchFamily="18" charset="0"/>
                          <a:cs typeface="Times New Roman" panose="02020603050405020304" pitchFamily="18" charset="0"/>
                        </a:rPr>
                        <a:t>$ 3,54</a:t>
                      </a:r>
                      <a:endParaRPr lang="es-EC" sz="14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190500">
                <a:tc>
                  <a:txBody>
                    <a:bodyPr/>
                    <a:lstStyle/>
                    <a:p>
                      <a:pPr indent="450215" algn="l">
                        <a:lnSpc>
                          <a:spcPct val="150000"/>
                        </a:lnSpc>
                        <a:spcBef>
                          <a:spcPts val="600"/>
                        </a:spcBef>
                        <a:spcAft>
                          <a:spcPts val="0"/>
                        </a:spcAft>
                      </a:pPr>
                      <a:r>
                        <a:rPr lang="es-EC" sz="1600">
                          <a:effectLst/>
                          <a:latin typeface="Arial "/>
                          <a:cs typeface="Times New Roman" panose="02020603050405020304" pitchFamily="18" charset="0"/>
                        </a:rPr>
                        <a:t>Demanda de energía</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Times New Roman" panose="02020603050405020304" pitchFamily="18" charset="0"/>
                          <a:cs typeface="Times New Roman" panose="02020603050405020304" pitchFamily="18" charset="0"/>
                        </a:rPr>
                        <a:t>$ 1.278,42</a:t>
                      </a:r>
                      <a:endParaRPr lang="es-EC" sz="14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190500">
                <a:tc>
                  <a:txBody>
                    <a:bodyPr/>
                    <a:lstStyle/>
                    <a:p>
                      <a:pPr indent="450215" algn="l">
                        <a:lnSpc>
                          <a:spcPct val="150000"/>
                        </a:lnSpc>
                        <a:spcBef>
                          <a:spcPts val="600"/>
                        </a:spcBef>
                        <a:spcAft>
                          <a:spcPts val="0"/>
                        </a:spcAft>
                      </a:pPr>
                      <a:r>
                        <a:rPr lang="es-EC" sz="1600">
                          <a:effectLst/>
                          <a:latin typeface="Arial "/>
                          <a:cs typeface="Times New Roman" panose="02020603050405020304" pitchFamily="18" charset="0"/>
                        </a:rPr>
                        <a:t>Teléfono</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Times New Roman" panose="02020603050405020304" pitchFamily="18" charset="0"/>
                          <a:cs typeface="Times New Roman" panose="02020603050405020304" pitchFamily="18" charset="0"/>
                        </a:rPr>
                        <a:t>$ 0,00</a:t>
                      </a:r>
                      <a:endParaRPr lang="es-EC" sz="14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r h="190500">
                <a:tc>
                  <a:txBody>
                    <a:bodyPr/>
                    <a:lstStyle/>
                    <a:p>
                      <a:pPr indent="450215" algn="l">
                        <a:lnSpc>
                          <a:spcPct val="150000"/>
                        </a:lnSpc>
                        <a:spcBef>
                          <a:spcPts val="600"/>
                        </a:spcBef>
                        <a:spcAft>
                          <a:spcPts val="0"/>
                        </a:spcAft>
                      </a:pPr>
                      <a:r>
                        <a:rPr lang="es-EC" sz="1600">
                          <a:effectLst/>
                          <a:latin typeface="Arial "/>
                          <a:cs typeface="Times New Roman" panose="02020603050405020304" pitchFamily="18" charset="0"/>
                        </a:rPr>
                        <a:t>Agua Potable</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Times New Roman" panose="02020603050405020304" pitchFamily="18" charset="0"/>
                          <a:cs typeface="Times New Roman" panose="02020603050405020304" pitchFamily="18" charset="0"/>
                        </a:rPr>
                        <a:t>$ 21,37</a:t>
                      </a:r>
                      <a:endParaRPr lang="es-EC" sz="14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8"/>
                  </a:ext>
                </a:extLst>
              </a:tr>
              <a:tr h="190500">
                <a:tc>
                  <a:txBody>
                    <a:bodyPr/>
                    <a:lstStyle/>
                    <a:p>
                      <a:pPr indent="450215" algn="l">
                        <a:lnSpc>
                          <a:spcPct val="150000"/>
                        </a:lnSpc>
                        <a:spcBef>
                          <a:spcPts val="600"/>
                        </a:spcBef>
                        <a:spcAft>
                          <a:spcPts val="0"/>
                        </a:spcAft>
                      </a:pPr>
                      <a:r>
                        <a:rPr lang="es-EC" sz="1600">
                          <a:effectLst/>
                          <a:latin typeface="Arial "/>
                          <a:cs typeface="Times New Roman" panose="02020603050405020304" pitchFamily="18" charset="0"/>
                        </a:rPr>
                        <a:t>Suministros de Oficina</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Times New Roman" panose="02020603050405020304" pitchFamily="18" charset="0"/>
                          <a:cs typeface="Times New Roman" panose="02020603050405020304" pitchFamily="18" charset="0"/>
                        </a:rPr>
                        <a:t>$ 2,34</a:t>
                      </a:r>
                      <a:endParaRPr lang="es-EC" sz="14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9"/>
                  </a:ext>
                </a:extLst>
              </a:tr>
              <a:tr h="190500">
                <a:tc>
                  <a:txBody>
                    <a:bodyPr/>
                    <a:lstStyle/>
                    <a:p>
                      <a:pPr indent="450215" algn="l">
                        <a:lnSpc>
                          <a:spcPct val="150000"/>
                        </a:lnSpc>
                        <a:spcBef>
                          <a:spcPts val="600"/>
                        </a:spcBef>
                        <a:spcAft>
                          <a:spcPts val="0"/>
                        </a:spcAft>
                      </a:pPr>
                      <a:r>
                        <a:rPr lang="es-EC" sz="1600">
                          <a:effectLst/>
                          <a:latin typeface="Arial "/>
                          <a:cs typeface="Times New Roman" panose="02020603050405020304" pitchFamily="18" charset="0"/>
                        </a:rPr>
                        <a:t>Suministros de Limpieza</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Times New Roman" panose="02020603050405020304" pitchFamily="18" charset="0"/>
                          <a:cs typeface="Times New Roman" panose="02020603050405020304" pitchFamily="18" charset="0"/>
                        </a:rPr>
                        <a:t>$ 38,64</a:t>
                      </a:r>
                      <a:endParaRPr lang="es-EC" sz="14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0"/>
                  </a:ext>
                </a:extLst>
              </a:tr>
              <a:tr h="190500">
                <a:tc>
                  <a:txBody>
                    <a:bodyPr/>
                    <a:lstStyle/>
                    <a:p>
                      <a:pPr indent="450215" algn="l">
                        <a:lnSpc>
                          <a:spcPct val="150000"/>
                        </a:lnSpc>
                        <a:spcBef>
                          <a:spcPts val="600"/>
                        </a:spcBef>
                        <a:spcAft>
                          <a:spcPts val="0"/>
                        </a:spcAft>
                      </a:pPr>
                      <a:r>
                        <a:rPr lang="es-EC" sz="1600">
                          <a:effectLst/>
                          <a:latin typeface="Arial "/>
                          <a:cs typeface="Times New Roman" panose="02020603050405020304" pitchFamily="18" charset="0"/>
                        </a:rPr>
                        <a:t>Área Física</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Times New Roman" panose="02020603050405020304" pitchFamily="18" charset="0"/>
                          <a:cs typeface="Times New Roman" panose="02020603050405020304" pitchFamily="18" charset="0"/>
                        </a:rPr>
                        <a:t>$ 9,07</a:t>
                      </a:r>
                      <a:endParaRPr lang="es-EC" sz="14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1"/>
                  </a:ext>
                </a:extLst>
              </a:tr>
              <a:tr h="190500">
                <a:tc>
                  <a:txBody>
                    <a:bodyPr/>
                    <a:lstStyle/>
                    <a:p>
                      <a:pPr indent="450215" algn="l">
                        <a:lnSpc>
                          <a:spcPct val="150000"/>
                        </a:lnSpc>
                        <a:spcBef>
                          <a:spcPts val="600"/>
                        </a:spcBef>
                        <a:spcAft>
                          <a:spcPts val="0"/>
                        </a:spcAft>
                      </a:pPr>
                      <a:r>
                        <a:rPr lang="es-EC" sz="1600">
                          <a:effectLst/>
                          <a:latin typeface="Arial "/>
                          <a:cs typeface="Times New Roman" panose="02020603050405020304" pitchFamily="18" charset="0"/>
                        </a:rPr>
                        <a:t>Área Verde</a:t>
                      </a:r>
                      <a:endParaRPr lang="es-EC" sz="160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Times New Roman" panose="02020603050405020304" pitchFamily="18" charset="0"/>
                          <a:cs typeface="Times New Roman" panose="02020603050405020304" pitchFamily="18" charset="0"/>
                        </a:rPr>
                        <a:t>$ 21,20</a:t>
                      </a:r>
                      <a:endParaRPr lang="es-EC" sz="14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2"/>
                  </a:ext>
                </a:extLst>
              </a:tr>
              <a:tr h="200025">
                <a:tc>
                  <a:txBody>
                    <a:bodyPr/>
                    <a:lstStyle/>
                    <a:p>
                      <a:pPr indent="450215" algn="l">
                        <a:lnSpc>
                          <a:spcPct val="150000"/>
                        </a:lnSpc>
                        <a:spcBef>
                          <a:spcPts val="600"/>
                        </a:spcBef>
                        <a:spcAft>
                          <a:spcPts val="0"/>
                        </a:spcAft>
                      </a:pPr>
                      <a:r>
                        <a:rPr lang="es-EC" sz="1600" b="1" dirty="0">
                          <a:effectLst/>
                          <a:latin typeface="Arial "/>
                          <a:cs typeface="Times New Roman" panose="02020603050405020304" pitchFamily="18" charset="0"/>
                        </a:rPr>
                        <a:t>Total mes</a:t>
                      </a:r>
                      <a:endParaRPr lang="es-EC" sz="1600" b="1"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a:solidFill>
                            <a:srgbClr val="000000"/>
                          </a:solidFill>
                          <a:effectLst/>
                          <a:latin typeface="+mj-lt"/>
                          <a:ea typeface="Times New Roman" panose="02020603050405020304" pitchFamily="18" charset="0"/>
                          <a:cs typeface="Times New Roman" panose="02020603050405020304" pitchFamily="18" charset="0"/>
                        </a:rPr>
                        <a:t>$ 10.528,31</a:t>
                      </a:r>
                      <a:endParaRPr lang="es-EC" sz="1400" b="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3"/>
                  </a:ext>
                </a:extLst>
              </a:tr>
              <a:tr h="190500">
                <a:tc>
                  <a:txBody>
                    <a:bodyPr/>
                    <a:lstStyle/>
                    <a:p>
                      <a:pPr indent="450215" algn="l">
                        <a:lnSpc>
                          <a:spcPct val="150000"/>
                        </a:lnSpc>
                        <a:spcBef>
                          <a:spcPts val="600"/>
                        </a:spcBef>
                        <a:spcAft>
                          <a:spcPts val="0"/>
                        </a:spcAft>
                      </a:pPr>
                      <a:r>
                        <a:rPr lang="es-EC" sz="1600" b="1" dirty="0">
                          <a:effectLst/>
                          <a:latin typeface="Arial "/>
                          <a:cs typeface="Times New Roman" panose="02020603050405020304" pitchFamily="18" charset="0"/>
                        </a:rPr>
                        <a:t>Total año</a:t>
                      </a:r>
                      <a:endParaRPr lang="es-EC" sz="1600" b="1" dirty="0">
                        <a:solidFill>
                          <a:srgbClr val="000000"/>
                        </a:solidFill>
                        <a:effectLst/>
                        <a:latin typeface="Arial "/>
                        <a:ea typeface="Calibri" panose="020F0502020204030204" pitchFamily="34" charset="0"/>
                        <a:cs typeface="Times New Roman" panose="02020603050405020304" pitchFamily="18" charset="0"/>
                      </a:endParaRPr>
                    </a:p>
                  </a:txBody>
                  <a:tcPr marL="68580" marR="68580" marT="0" marB="0"/>
                </a:tc>
                <a:tc>
                  <a:txBody>
                    <a:bodyPr/>
                    <a:lstStyle/>
                    <a:p>
                      <a:pPr indent="450215" algn="r">
                        <a:lnSpc>
                          <a:spcPct val="150000"/>
                        </a:lnSpc>
                        <a:spcBef>
                          <a:spcPts val="600"/>
                        </a:spcBef>
                        <a:spcAft>
                          <a:spcPts val="0"/>
                        </a:spcAft>
                      </a:pPr>
                      <a:r>
                        <a:rPr lang="es-EC" sz="1400" b="0" dirty="0">
                          <a:solidFill>
                            <a:srgbClr val="000000"/>
                          </a:solidFill>
                          <a:effectLst/>
                          <a:latin typeface="+mj-lt"/>
                          <a:ea typeface="Times New Roman" panose="02020603050405020304" pitchFamily="18" charset="0"/>
                          <a:cs typeface="Times New Roman" panose="02020603050405020304" pitchFamily="18" charset="0"/>
                        </a:rPr>
                        <a:t>$ 126.339,72</a:t>
                      </a:r>
                      <a:endParaRPr lang="es-EC" sz="1400" b="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1816562291"/>
      </p:ext>
    </p:extLst>
  </p:cSld>
  <p:clrMapOvr>
    <a:masterClrMapping/>
  </p:clrMapOvr>
  <p:transition spd="slow">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426E8A6C-319C-47D1-A126-12F683180AEF}"/>
              </a:ext>
            </a:extLst>
          </p:cNvPr>
          <p:cNvPicPr>
            <a:picLocks noChangeAspect="1"/>
          </p:cNvPicPr>
          <p:nvPr/>
        </p:nvPicPr>
        <p:blipFill>
          <a:blip r:embed="rId2"/>
          <a:stretch>
            <a:fillRect/>
          </a:stretch>
        </p:blipFill>
        <p:spPr>
          <a:xfrm>
            <a:off x="0" y="16042"/>
            <a:ext cx="12192000" cy="6857999"/>
          </a:xfrm>
          <a:prstGeom prst="rect">
            <a:avLst/>
          </a:prstGeom>
        </p:spPr>
      </p:pic>
      <p:sp>
        <p:nvSpPr>
          <p:cNvPr id="3" name="Rectángulo 2"/>
          <p:cNvSpPr/>
          <p:nvPr/>
        </p:nvSpPr>
        <p:spPr>
          <a:xfrm>
            <a:off x="3572102" y="222335"/>
            <a:ext cx="3104697" cy="579967"/>
          </a:xfrm>
          <a:prstGeom prst="rect">
            <a:avLst/>
          </a:prstGeom>
        </p:spPr>
        <p:txBody>
          <a:bodyPr wrap="none">
            <a:spAutoFit/>
          </a:bodyPr>
          <a:lstStyle/>
          <a:p>
            <a:pPr indent="450215" algn="ctr">
              <a:lnSpc>
                <a:spcPct val="150000"/>
              </a:lnSpc>
              <a:spcBef>
                <a:spcPts val="1200"/>
              </a:spcBef>
              <a:spcAft>
                <a:spcPts val="0"/>
              </a:spcAft>
            </a:pPr>
            <a:r>
              <a:rPr lang="es-EC" sz="2400" b="1" kern="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CONCLUSIONES</a:t>
            </a:r>
          </a:p>
        </p:txBody>
      </p:sp>
      <p:graphicFrame>
        <p:nvGraphicFramePr>
          <p:cNvPr id="4" name="Diagrama 3"/>
          <p:cNvGraphicFramePr/>
          <p:nvPr>
            <p:extLst/>
          </p:nvPr>
        </p:nvGraphicFramePr>
        <p:xfrm>
          <a:off x="1075656" y="829288"/>
          <a:ext cx="9798050" cy="5199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4228452"/>
      </p:ext>
    </p:extLst>
  </p:cSld>
  <p:clrMapOvr>
    <a:masterClrMapping/>
  </p:clrMapOvr>
  <p:transition spd="slow">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 xmlns:a16="http://schemas.microsoft.com/office/drawing/2014/main" id="{7901B65F-E5D8-42A6-8B32-B8AC28B833F3}"/>
              </a:ext>
            </a:extLst>
          </p:cNvPr>
          <p:cNvPicPr>
            <a:picLocks noChangeAspect="1"/>
          </p:cNvPicPr>
          <p:nvPr/>
        </p:nvPicPr>
        <p:blipFill>
          <a:blip r:embed="rId2"/>
          <a:stretch>
            <a:fillRect/>
          </a:stretch>
        </p:blipFill>
        <p:spPr>
          <a:xfrm>
            <a:off x="0" y="16042"/>
            <a:ext cx="12192000" cy="6857999"/>
          </a:xfrm>
          <a:prstGeom prst="rect">
            <a:avLst/>
          </a:prstGeom>
        </p:spPr>
      </p:pic>
      <p:sp>
        <p:nvSpPr>
          <p:cNvPr id="2" name="Rectángulo 1"/>
          <p:cNvSpPr/>
          <p:nvPr/>
        </p:nvSpPr>
        <p:spPr>
          <a:xfrm>
            <a:off x="3529909" y="260435"/>
            <a:ext cx="3951082" cy="579967"/>
          </a:xfrm>
          <a:prstGeom prst="rect">
            <a:avLst/>
          </a:prstGeom>
        </p:spPr>
        <p:txBody>
          <a:bodyPr wrap="none">
            <a:spAutoFit/>
          </a:bodyPr>
          <a:lstStyle/>
          <a:p>
            <a:pPr indent="450215" algn="ctr">
              <a:lnSpc>
                <a:spcPct val="150000"/>
              </a:lnSpc>
              <a:spcBef>
                <a:spcPts val="1200"/>
              </a:spcBef>
              <a:spcAft>
                <a:spcPts val="0"/>
              </a:spcAft>
            </a:pPr>
            <a:r>
              <a:rPr lang="es-EC" sz="2400" b="1" kern="0" dirty="0">
                <a:solidFill>
                  <a:srgbClr val="000000"/>
                </a:solidFill>
                <a:effectLst/>
                <a:latin typeface="Times New Roman" panose="02020603050405020304" pitchFamily="18" charset="0"/>
                <a:ea typeface="Malgun Gothic" panose="020B0503020000020004" pitchFamily="34" charset="-127"/>
                <a:cs typeface="Times New Roman" panose="02020603050405020304" pitchFamily="18" charset="0"/>
              </a:rPr>
              <a:t> RECOMENDACIONES</a:t>
            </a:r>
          </a:p>
        </p:txBody>
      </p:sp>
      <p:graphicFrame>
        <p:nvGraphicFramePr>
          <p:cNvPr id="3" name="Diagrama 2"/>
          <p:cNvGraphicFramePr/>
          <p:nvPr>
            <p:extLst/>
          </p:nvPr>
        </p:nvGraphicFramePr>
        <p:xfrm>
          <a:off x="1673225" y="1074820"/>
          <a:ext cx="8845550" cy="51495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5445076"/>
      </p:ext>
    </p:extLst>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F8B4F41B-E878-42D3-AD98-73385F59329E}"/>
              </a:ext>
            </a:extLst>
          </p:cNvPr>
          <p:cNvPicPr>
            <a:picLocks noChangeAspect="1"/>
          </p:cNvPicPr>
          <p:nvPr/>
        </p:nvPicPr>
        <p:blipFill>
          <a:blip r:embed="rId2"/>
          <a:stretch>
            <a:fillRect/>
          </a:stretch>
        </p:blipFill>
        <p:spPr>
          <a:xfrm>
            <a:off x="0" y="16042"/>
            <a:ext cx="12192000" cy="6857999"/>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685800"/>
            <a:ext cx="9296400" cy="4800600"/>
          </a:xfrm>
          <a:prstGeom prst="rect">
            <a:avLst/>
          </a:prstGeom>
        </p:spPr>
      </p:pic>
    </p:spTree>
    <p:extLst>
      <p:ext uri="{BB962C8B-B14F-4D97-AF65-F5344CB8AC3E}">
        <p14:creationId xmlns:p14="http://schemas.microsoft.com/office/powerpoint/2010/main" val="60509151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F988F551-2028-443E-9852-39E7FFDDA8D5}"/>
              </a:ext>
            </a:extLst>
          </p:cNvPr>
          <p:cNvPicPr>
            <a:picLocks noChangeAspect="1"/>
          </p:cNvPicPr>
          <p:nvPr/>
        </p:nvPicPr>
        <p:blipFill>
          <a:blip r:embed="rId2"/>
          <a:stretch>
            <a:fillRect/>
          </a:stretch>
        </p:blipFill>
        <p:spPr>
          <a:xfrm>
            <a:off x="0" y="0"/>
            <a:ext cx="12192000" cy="6899396"/>
          </a:xfrm>
          <a:prstGeom prst="rect">
            <a:avLst/>
          </a:prstGeom>
        </p:spPr>
      </p:pic>
      <p:graphicFrame>
        <p:nvGraphicFramePr>
          <p:cNvPr id="4" name="Diagrama 3">
            <a:extLst>
              <a:ext uri="{FF2B5EF4-FFF2-40B4-BE49-F238E27FC236}">
                <a16:creationId xmlns="" xmlns:a16="http://schemas.microsoft.com/office/drawing/2014/main" id="{71BEBC40-A2F9-4A93-9FAC-D0C1BA270F78}"/>
              </a:ext>
            </a:extLst>
          </p:cNvPr>
          <p:cNvGraphicFramePr/>
          <p:nvPr>
            <p:extLst>
              <p:ext uri="{D42A27DB-BD31-4B8C-83A1-F6EECF244321}">
                <p14:modId xmlns:p14="http://schemas.microsoft.com/office/powerpoint/2010/main" val="2193223542"/>
              </p:ext>
            </p:extLst>
          </p:nvPr>
        </p:nvGraphicFramePr>
        <p:xfrm>
          <a:off x="-1314768" y="459201"/>
          <a:ext cx="11581194" cy="5460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a:extLst>
              <a:ext uri="{FF2B5EF4-FFF2-40B4-BE49-F238E27FC236}">
                <a16:creationId xmlns="" xmlns:a16="http://schemas.microsoft.com/office/drawing/2014/main" id="{4FDF6582-8FD1-4181-B8DE-A83B9791DDE9}"/>
              </a:ext>
            </a:extLst>
          </p:cNvPr>
          <p:cNvPicPr>
            <a:picLocks noChangeAspect="1"/>
          </p:cNvPicPr>
          <p:nvPr/>
        </p:nvPicPr>
        <p:blipFill rotWithShape="1">
          <a:blip r:embed="rId8"/>
          <a:srcRect b="14803"/>
          <a:stretch/>
        </p:blipFill>
        <p:spPr>
          <a:xfrm>
            <a:off x="8472586" y="1094764"/>
            <a:ext cx="2976372" cy="190184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6996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anim calcmode="lin" valueType="num">
                                      <p:cBhvr>
                                        <p:cTn id="26" dur="2000" fill="hold"/>
                                        <p:tgtEl>
                                          <p:spTgt spid="4"/>
                                        </p:tgtEl>
                                        <p:attrNameLst>
                                          <p:attrName>ppt_w</p:attrName>
                                        </p:attrNameLst>
                                      </p:cBhvr>
                                      <p:tavLst>
                                        <p:tav tm="0" fmla="#ppt_w*sin(2.5*pi*$)">
                                          <p:val>
                                            <p:fltVal val="0"/>
                                          </p:val>
                                        </p:tav>
                                        <p:tav tm="100000">
                                          <p:val>
                                            <p:fltVal val="1"/>
                                          </p:val>
                                        </p:tav>
                                      </p:tavLst>
                                    </p:anim>
                                    <p:anim calcmode="lin" valueType="num">
                                      <p:cBhvr>
                                        <p:cTn id="2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4973154A-F2E0-4BA0-81CC-05B49D4EE408}" vid="{4A203CBB-2997-4987-ABDD-DF4E6390D4F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Ion</Template>
  <TotalTime>2424</TotalTime>
  <Words>14181</Words>
  <Application>Microsoft Office PowerPoint</Application>
  <PresentationFormat>Panorámica</PresentationFormat>
  <Paragraphs>5741</Paragraphs>
  <Slides>86</Slides>
  <Notes>12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86</vt:i4>
      </vt:variant>
    </vt:vector>
  </HeadingPairs>
  <TitlesOfParts>
    <vt:vector size="94" baseType="lpstr">
      <vt:lpstr>Malgun Gothic</vt:lpstr>
      <vt:lpstr>Arial</vt:lpstr>
      <vt:lpstr>Arial </vt:lpstr>
      <vt:lpstr>Calibri</vt:lpstr>
      <vt:lpstr>Symbol</vt:lpstr>
      <vt:lpstr>Tahoma</vt:lpstr>
      <vt:lpstr>Times New Roman</vt:lpstr>
      <vt:lpstr>Tema1</vt:lpstr>
      <vt:lpstr>Presentación de PowerPoint</vt:lpstr>
      <vt:lpstr>Los chinos usan dos pinceladas para escribir la palabra crisis. Una significa peligro y la otra significa oportunidad, por lo tanto en medio de una crisis, mantente atento al peligro sin perder de vista la oportunidad. John F. Kennedy </vt:lpstr>
      <vt:lpstr>   TRABAJO DE TITULACIÓN, PREVIO A LA OBTENCIÓN DEL TÍTULO DE INGENIERA  EN FINANZAS, CONTADORA PÚBLICA-AUDITORA </vt:lpstr>
      <vt:lpstr>Objetivos específicos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Tipología de investigación</vt:lpstr>
      <vt:lpstr>Enfoque de investigación </vt:lpstr>
      <vt:lpstr>Técnicas de investigación</vt:lpstr>
      <vt:lpstr>Instrumentos de investigación  </vt:lpstr>
      <vt:lpstr>Diseño de la investigación </vt:lpstr>
      <vt:lpstr>Resumen de personas encuestadas</vt:lpstr>
      <vt:lpstr>Resultados   </vt:lpstr>
      <vt:lpstr>Presentación de PowerPoint</vt:lpstr>
      <vt:lpstr>Presentación de PowerPoint</vt:lpstr>
      <vt:lpstr>PLAN DE AUTOGESTIÓN FINANCIERO </vt:lpstr>
      <vt:lpstr>Aplicación de costos por afectación en el proceso productivo</vt:lpstr>
      <vt:lpstr>Modelo de autogestión IASA I </vt:lpstr>
      <vt:lpstr>Metodología de costos IASA I </vt:lpstr>
      <vt:lpstr>Costo promedio del personal de producción del IASA 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Costo promedio por activos fijos Área Administrativa- IASA I </vt:lpstr>
      <vt:lpstr>Presentación de PowerPoint</vt:lpstr>
      <vt:lpstr>Presentación de PowerPoint</vt:lpstr>
      <vt:lpstr>Costo promedio por activos fijos Taller de Porcinos -IASA I</vt:lpstr>
      <vt:lpstr>Costo promedio por activos fijos Taller de Ganadería- IASA I</vt:lpstr>
      <vt:lpstr>Costo promedio por activos fijos Taller de Especies Menores- IASA I</vt:lpstr>
      <vt:lpstr>Presentación de PowerPoint</vt:lpstr>
      <vt:lpstr>Presentación de PowerPoint</vt:lpstr>
      <vt:lpstr>Presentación de PowerPoint</vt:lpstr>
      <vt:lpstr>Presentación de PowerPoint</vt:lpstr>
      <vt:lpstr>Presentación de PowerPoint</vt:lpstr>
      <vt:lpstr>Costos por área o taller </vt:lpstr>
      <vt:lpstr>Presentación de PowerPoint</vt:lpstr>
      <vt:lpstr>Presentación de PowerPoint</vt:lpstr>
      <vt:lpstr>Comparación de Costos y Precios del IASA I </vt:lpstr>
      <vt:lpstr>Presentación de PowerPoint</vt:lpstr>
      <vt:lpstr>Requerimiento financiero para tener abierto los talleres “laboratorios” IASA I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 chinos usan dos pinceladas para escribir la palabra crisis. Una significa peligro y la otra significa oportunidad, por lo tanto en medio de una crisis, mantente atento al peligro sin perder de vista la oportunidad.  John F. Kennedy</dc:title>
  <dc:creator>Angélica Buenaño</dc:creator>
  <cp:lastModifiedBy>PAO</cp:lastModifiedBy>
  <cp:revision>132</cp:revision>
  <dcterms:created xsi:type="dcterms:W3CDTF">2019-01-29T20:25:51Z</dcterms:created>
  <dcterms:modified xsi:type="dcterms:W3CDTF">2019-03-08T01:38:25Z</dcterms:modified>
</cp:coreProperties>
</file>