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08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59" r:id="rId6"/>
    <p:sldId id="270" r:id="rId7"/>
    <p:sldId id="268" r:id="rId8"/>
    <p:sldId id="261" r:id="rId9"/>
    <p:sldId id="262" r:id="rId10"/>
    <p:sldId id="269" r:id="rId11"/>
    <p:sldId id="272" r:id="rId12"/>
    <p:sldId id="273" r:id="rId13"/>
    <p:sldId id="263" r:id="rId14"/>
    <p:sldId id="279" r:id="rId15"/>
    <p:sldId id="274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91" r:id="rId24"/>
    <p:sldId id="266" r:id="rId25"/>
    <p:sldId id="292" r:id="rId26"/>
    <p:sldId id="293" r:id="rId27"/>
    <p:sldId id="275" r:id="rId28"/>
    <p:sldId id="294" r:id="rId29"/>
    <p:sldId id="305" r:id="rId30"/>
    <p:sldId id="306" r:id="rId31"/>
    <p:sldId id="307" r:id="rId32"/>
    <p:sldId id="309" r:id="rId33"/>
    <p:sldId id="311" r:id="rId34"/>
    <p:sldId id="308" r:id="rId35"/>
    <p:sldId id="312" r:id="rId36"/>
    <p:sldId id="310" r:id="rId37"/>
    <p:sldId id="313" r:id="rId38"/>
    <p:sldId id="314" r:id="rId39"/>
    <p:sldId id="315" r:id="rId40"/>
    <p:sldId id="276" r:id="rId41"/>
    <p:sldId id="316" r:id="rId42"/>
    <p:sldId id="317" r:id="rId43"/>
    <p:sldId id="277" r:id="rId44"/>
    <p:sldId id="27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2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rika\Desktop\tesis2019\+%7d%7d%7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-contauio3\Desktop\roxana\muestra-ros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a\Documents\TESIS%202019\ESTUDIO%20FINANCIERO%20TERMINADO%20201901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a\Documents\TESIS%202019\ESTUDIO%20FINANCIERO%20TERMINADO%2020190117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rika\Documents\TESIS%202019\ESTUDIO%20FINANCIERO%20TERMINADO%20201901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MUESTRA!$I$17</c:f>
              <c:strCache>
                <c:ptCount val="1"/>
                <c:pt idx="0">
                  <c:v>Quito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Pichincha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56-4FA7-8FCC-52A43DB81088}"/>
                </c:ext>
              </c:extLst>
            </c:dLbl>
            <c:dLbl>
              <c:idx val="1"/>
              <c:layout>
                <c:manualLayout>
                  <c:x val="-0.1000000000000001"/>
                  <c:y val="-0.2222222222222222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Parroquias</a:t>
                    </a:r>
                    <a:r>
                      <a:rPr lang="en-US" baseline="0"/>
                      <a:t> Urbanas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56-4FA7-8FCC-52A43DB81088}"/>
                </c:ext>
              </c:extLst>
            </c:dLbl>
            <c:dLbl>
              <c:idx val="2"/>
              <c:layout>
                <c:manualLayout>
                  <c:x val="-0.12745877077865267"/>
                  <c:y val="-5.46062992125984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Quito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56-4FA7-8FCC-52A43DB8108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(MUESTRA!$J$20,MUESTRA!$J$18)</c:f>
              <c:numCache>
                <c:formatCode>_(* #,##0_);_(* \(#,##0\);_(* "-"??_);_(@_)</c:formatCode>
                <c:ptCount val="2"/>
                <c:pt idx="0" formatCode="0">
                  <c:v>313</c:v>
                </c:pt>
                <c:pt idx="1">
                  <c:v>4311.4328999999998</c:v>
                </c:pt>
              </c:numCache>
            </c:numRef>
          </c:cat>
          <c:val>
            <c:numRef>
              <c:f>(MUESTRA!$J$17,MUESTRA!$J$18)</c:f>
              <c:numCache>
                <c:formatCode>_(* #,##0_);_(* \(#,##0\);_(* "-"??_);_(@_)</c:formatCode>
                <c:ptCount val="2"/>
                <c:pt idx="0">
                  <c:v>10515.69</c:v>
                </c:pt>
                <c:pt idx="1">
                  <c:v>4311.4328999999998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56-4FA7-8FCC-52A43DB81088}"/>
            </c:ext>
          </c:extLst>
        </c:ser>
        <c:ser>
          <c:idx val="1"/>
          <c:order val="1"/>
          <c:tx>
            <c:strRef>
              <c:f>MUESTRA!$I$19</c:f>
              <c:strCache>
                <c:ptCount val="1"/>
                <c:pt idx="0">
                  <c:v>Personas Naturales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(MUESTRA!$J$20,MUESTRA!$J$18)</c:f>
              <c:numCache>
                <c:formatCode>_(* #,##0_);_(* \(#,##0\);_(* "-"??_);_(@_)</c:formatCode>
                <c:ptCount val="2"/>
                <c:pt idx="0" formatCode="0">
                  <c:v>313</c:v>
                </c:pt>
                <c:pt idx="1">
                  <c:v>4311.4328999999998</c:v>
                </c:pt>
              </c:numCache>
            </c:numRef>
          </c:cat>
          <c:val>
            <c:numRef>
              <c:f>MUESTRA!$J$20</c:f>
              <c:numCache>
                <c:formatCode>0</c:formatCode>
                <c:ptCount val="1"/>
                <c:pt idx="0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56-4FA7-8FCC-52A43DB81088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(MUESTRA!$J$20,MUESTRA!$J$18)</c:f>
              <c:numCache>
                <c:formatCode>_(* #,##0_);_(* \(#,##0\);_(* "-"??_);_(@_)</c:formatCode>
                <c:ptCount val="2"/>
                <c:pt idx="0" formatCode="0">
                  <c:v>313</c:v>
                </c:pt>
                <c:pt idx="1">
                  <c:v>4311.4328999999998</c:v>
                </c:pt>
              </c:numCache>
            </c:numRef>
          </c:cat>
          <c:val>
            <c:numRef>
              <c:f>MUESTRA!$J$16</c:f>
              <c:numCache>
                <c:formatCode>_(* #,##0.00_);_(* \(#,##0.00\);_(* "-"??_);_(@_)</c:formatCode>
                <c:ptCount val="1"/>
                <c:pt idx="0">
                  <c:v>12087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56-4FA7-8FCC-52A43DB81088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(MUESTRA!$J$20,MUESTRA!$J$18)</c:f>
              <c:numCache>
                <c:formatCode>_(* #,##0_);_(* \(#,##0\);_(* "-"??_);_(@_)</c:formatCode>
                <c:ptCount val="2"/>
                <c:pt idx="0" formatCode="0">
                  <c:v>313</c:v>
                </c:pt>
                <c:pt idx="1">
                  <c:v>4311.4328999999998</c:v>
                </c:pt>
              </c:numCache>
            </c:numRef>
          </c:cat>
          <c:val>
            <c:numRef>
              <c:f>MUESTRA!$J$16</c:f>
              <c:numCache>
                <c:formatCode>_(* #,##0.00_);_(* \(#,##0.00\);_(* "-"??_);_(@_)</c:formatCode>
                <c:ptCount val="1"/>
                <c:pt idx="0">
                  <c:v>12087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56-4FA7-8FCC-52A43DB81088}"/>
            </c:ext>
          </c:extLst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50"/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Exportaciones no Petroleras</a:t>
            </a:r>
          </a:p>
        </c:rich>
      </c:tx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5D4-475A-8510-26BA10A679E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45D4-475A-8510-26BA10A679E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45D4-475A-8510-26BA10A679E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5D4-475A-8510-26BA10A679E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45D4-475A-8510-26BA10A679E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45D4-475A-8510-26BA10A679E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45D4-475A-8510-26BA10A679E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45D4-475A-8510-26BA10A679E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45D4-475A-8510-26BA10A679E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45D4-475A-8510-26BA10A679E6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45D4-475A-8510-26BA10A679E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45D4-475A-8510-26BA10A679E6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9-45D4-475A-8510-26BA10A679E6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B-45D4-475A-8510-26BA10A679E6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D-45D4-475A-8510-26BA10A679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'EXPORTACIONES 2017'!$A$2:$A$16</c:f>
              <c:strCache>
                <c:ptCount val="15"/>
                <c:pt idx="0">
                  <c:v>Banano y plátano</c:v>
                </c:pt>
                <c:pt idx="1">
                  <c:v>Pesca</c:v>
                </c:pt>
                <c:pt idx="2">
                  <c:v>Acuacultura</c:v>
                </c:pt>
                <c:pt idx="3">
                  <c:v>Flores y plantas</c:v>
                </c:pt>
                <c:pt idx="4">
                  <c:v>Cacao y Elaborados</c:v>
                </c:pt>
                <c:pt idx="5">
                  <c:v>Metalmecánico</c:v>
                </c:pt>
                <c:pt idx="6">
                  <c:v>Agroindustria</c:v>
                </c:pt>
                <c:pt idx="7">
                  <c:v>Alimentos Procesados</c:v>
                </c:pt>
                <c:pt idx="8">
                  <c:v>Forestal y elaborados</c:v>
                </c:pt>
                <c:pt idx="9">
                  <c:v>Plásticos</c:v>
                </c:pt>
                <c:pt idx="10">
                  <c:v>Café y elaborados</c:v>
                </c:pt>
                <c:pt idx="11">
                  <c:v>Frutas no tradicionales</c:v>
                </c:pt>
                <c:pt idx="12">
                  <c:v>Automotriz</c:v>
                </c:pt>
                <c:pt idx="13">
                  <c:v>Confección y téxtil</c:v>
                </c:pt>
                <c:pt idx="14">
                  <c:v>Otros</c:v>
                </c:pt>
              </c:strCache>
            </c:strRef>
          </c:cat>
          <c:val>
            <c:numRef>
              <c:f>'EXPORTACIONES 2017'!$B$2:$B$16</c:f>
              <c:numCache>
                <c:formatCode>0.00%</c:formatCode>
                <c:ptCount val="15"/>
                <c:pt idx="0">
                  <c:v>0.24859999999999999</c:v>
                </c:pt>
                <c:pt idx="1">
                  <c:v>0.12670000000000001</c:v>
                </c:pt>
                <c:pt idx="2">
                  <c:v>0.25080000000000002</c:v>
                </c:pt>
                <c:pt idx="3">
                  <c:v>7.2900000000000006E-2</c:v>
                </c:pt>
                <c:pt idx="4">
                  <c:v>5.6399999999999999E-2</c:v>
                </c:pt>
                <c:pt idx="5">
                  <c:v>4.3999999999999997E-2</c:v>
                </c:pt>
                <c:pt idx="6">
                  <c:v>4.07E-2</c:v>
                </c:pt>
                <c:pt idx="7">
                  <c:v>3.3599999999999998E-2</c:v>
                </c:pt>
                <c:pt idx="8">
                  <c:v>3.2599999999999997E-2</c:v>
                </c:pt>
                <c:pt idx="9" formatCode="0%">
                  <c:v>0.01</c:v>
                </c:pt>
                <c:pt idx="10">
                  <c:v>9.7999999999999997E-3</c:v>
                </c:pt>
                <c:pt idx="11">
                  <c:v>8.8000000000000005E-3</c:v>
                </c:pt>
                <c:pt idx="12">
                  <c:v>6.3E-3</c:v>
                </c:pt>
                <c:pt idx="13">
                  <c:v>5.7000000000000002E-3</c:v>
                </c:pt>
                <c:pt idx="14">
                  <c:v>5.3100000000000001E-2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5D4-475A-8510-26BA10A679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inversion!$B$28</c:f>
              <c:strCache>
                <c:ptCount val="1"/>
                <c:pt idx="0">
                  <c:v>ACTIVOS FIJOS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inversion!$A$29:$A$33</c:f>
              <c:strCache>
                <c:ptCount val="5"/>
                <c:pt idx="0">
                  <c:v>Terreno</c:v>
                </c:pt>
                <c:pt idx="1">
                  <c:v>Obra Civil</c:v>
                </c:pt>
                <c:pt idx="2">
                  <c:v>Equipos y Accesorios</c:v>
                </c:pt>
                <c:pt idx="3">
                  <c:v>Equipos de computación</c:v>
                </c:pt>
                <c:pt idx="4">
                  <c:v>Muebles de Oficina</c:v>
                </c:pt>
              </c:strCache>
            </c:strRef>
          </c:cat>
          <c:val>
            <c:numRef>
              <c:f>inversion!$B$29:$B$33</c:f>
              <c:numCache>
                <c:formatCode>_("$"* #,##0.00_);_("$"* \(#,##0.00\);_("$"* "-"??_);_(@_)</c:formatCode>
                <c:ptCount val="5"/>
                <c:pt idx="0">
                  <c:v>6900</c:v>
                </c:pt>
                <c:pt idx="1">
                  <c:v>37500</c:v>
                </c:pt>
                <c:pt idx="2">
                  <c:v>8835</c:v>
                </c:pt>
                <c:pt idx="3">
                  <c:v>4668</c:v>
                </c:pt>
                <c:pt idx="4">
                  <c:v>3620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3-435F-B72D-D300DAA2CD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Plan de Inversión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(inversion!$A$66,inversion!$A$72,inversion!$A$75)</c:f>
              <c:strCache>
                <c:ptCount val="3"/>
                <c:pt idx="0">
                  <c:v>ACTIVOS FIJOS</c:v>
                </c:pt>
                <c:pt idx="1">
                  <c:v>ACTIVOS DIFERIDOS</c:v>
                </c:pt>
                <c:pt idx="2">
                  <c:v>CAPITAL DE TRABAJO</c:v>
                </c:pt>
              </c:strCache>
            </c:strRef>
          </c:cat>
          <c:val>
            <c:numRef>
              <c:f>(inversion!$B$66,inversion!$B$72,inversion!$B$75)</c:f>
              <c:numCache>
                <c:formatCode>_("$"* #,##0.00_);_("$"* \(#,##0.00\);_("$"* "-"??_);_(@_)</c:formatCode>
                <c:ptCount val="3"/>
                <c:pt idx="0">
                  <c:v>61523</c:v>
                </c:pt>
                <c:pt idx="1">
                  <c:v>3880</c:v>
                </c:pt>
                <c:pt idx="2">
                  <c:v>19677.862853698629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F-4548-A1BD-81913BFEE730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(inversion!$A$66,inversion!$A$72,inversion!$A$75)</c:f>
              <c:strCache>
                <c:ptCount val="3"/>
                <c:pt idx="0">
                  <c:v>ACTIVOS FIJOS</c:v>
                </c:pt>
                <c:pt idx="1">
                  <c:v>ACTIVOS DIFERIDOS</c:v>
                </c:pt>
                <c:pt idx="2">
                  <c:v>CAPITAL DE TRABAJO</c:v>
                </c:pt>
              </c:strCache>
            </c:strRef>
          </c:cat>
          <c:val>
            <c:numRef>
              <c:f>(inversion!$C$66,inversion!$C$72,inversion!$C$75)</c:f>
              <c:numCache>
                <c:formatCode>0.0%</c:formatCode>
                <c:ptCount val="3"/>
                <c:pt idx="0">
                  <c:v>0.72311208345162514</c:v>
                </c:pt>
                <c:pt idx="1">
                  <c:v>4.5603674784914672E-2</c:v>
                </c:pt>
                <c:pt idx="2">
                  <c:v>0.23128424176346013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F-4548-A1BD-81913BFEE7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Forma</a:t>
            </a:r>
            <a:r>
              <a:rPr lang="es-EC" baseline="0"/>
              <a:t> de Financiamiento</a:t>
            </a:r>
            <a:endParaRPr lang="es-EC"/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inversion!$B$51:$C$51</c:f>
              <c:strCache>
                <c:ptCount val="2"/>
                <c:pt idx="0">
                  <c:v>Fondos Empresa</c:v>
                </c:pt>
                <c:pt idx="1">
                  <c:v>Institución Financiera</c:v>
                </c:pt>
              </c:strCache>
            </c:strRef>
          </c:cat>
          <c:val>
            <c:numRef>
              <c:f>inversion!$B$60:$C$60</c:f>
              <c:numCache>
                <c:formatCode>_("$"* #,##0.00_);_("$"* \(#,##0.00\);_("$"* "-"??_);_(@_)</c:formatCode>
                <c:ptCount val="2"/>
                <c:pt idx="0">
                  <c:v>27903</c:v>
                </c:pt>
                <c:pt idx="1">
                  <c:v>57177.862853698629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9-4CB9-B31F-D32A1D066297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inversion!$B$51:$C$51</c:f>
              <c:strCache>
                <c:ptCount val="2"/>
                <c:pt idx="0">
                  <c:v>Fondos Empresa</c:v>
                </c:pt>
                <c:pt idx="1">
                  <c:v>Institución Financiera</c:v>
                </c:pt>
              </c:strCache>
            </c:strRef>
          </c:cat>
          <c:val>
            <c:numRef>
              <c:f>inversion!$B$61:$C$61</c:f>
              <c:numCache>
                <c:formatCode>0%</c:formatCode>
                <c:ptCount val="2"/>
                <c:pt idx="0">
                  <c:v>0.32795859214522527</c:v>
                </c:pt>
                <c:pt idx="1">
                  <c:v>0.67204140785477462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9-4CB9-B31F-D32A1D0662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7167A-FF8F-4689-A65C-CE7A3E6E5F14}" type="doc">
      <dgm:prSet loTypeId="urn:microsoft.com/office/officeart/2008/layout/HexagonCluster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D4C0B78-E3A4-43B5-AD6C-6D8AD903914D}">
      <dgm:prSet phldrT="[Texto]"/>
      <dgm:spPr/>
      <dgm:t>
        <a:bodyPr/>
        <a:lstStyle/>
        <a:p>
          <a:r>
            <a:rPr lang="es-EC" dirty="0"/>
            <a:t>Gobierno Velasquista </a:t>
          </a:r>
        </a:p>
      </dgm:t>
    </dgm:pt>
    <dgm:pt modelId="{E58201BF-0191-4A85-914A-BFC5A24E79D7}" type="parTrans" cxnId="{DE39708A-D053-46DB-9B4D-0C106467EB90}">
      <dgm:prSet/>
      <dgm:spPr/>
      <dgm:t>
        <a:bodyPr/>
        <a:lstStyle/>
        <a:p>
          <a:endParaRPr lang="es-EC"/>
        </a:p>
      </dgm:t>
    </dgm:pt>
    <dgm:pt modelId="{B671408C-51DB-4E1F-9645-5D513B6E6844}" type="sibTrans" cxnId="{DE39708A-D053-46DB-9B4D-0C106467EB9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966E14D-A112-42D6-B118-C5B2D9BD5CEB}">
      <dgm:prSet phldrT="[Texto]"/>
      <dgm:spPr/>
      <dgm:t>
        <a:bodyPr/>
        <a:lstStyle/>
        <a:p>
          <a:r>
            <a:rPr lang="es-EC" dirty="0"/>
            <a:t>Avance Tecnológico</a:t>
          </a:r>
        </a:p>
      </dgm:t>
    </dgm:pt>
    <dgm:pt modelId="{8EAFE38B-C92B-4FE7-AE1C-0E840B7E45E1}" type="parTrans" cxnId="{590B2BA0-A7D7-4C63-AEBA-AC61811BC474}">
      <dgm:prSet/>
      <dgm:spPr/>
      <dgm:t>
        <a:bodyPr/>
        <a:lstStyle/>
        <a:p>
          <a:endParaRPr lang="es-EC"/>
        </a:p>
      </dgm:t>
    </dgm:pt>
    <dgm:pt modelId="{2D7FA566-9253-4B23-91AF-4857544479A5}" type="sibTrans" cxnId="{590B2BA0-A7D7-4C63-AEBA-AC61811BC47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A520A02-D5CA-4189-ADCB-7DAE877415FE}">
      <dgm:prSet/>
      <dgm:spPr/>
      <dgm:t>
        <a:bodyPr/>
        <a:lstStyle/>
        <a:p>
          <a:r>
            <a:rPr lang="es-EC"/>
            <a:t>Extracción y procesamiento de productos primarios</a:t>
          </a:r>
          <a:endParaRPr lang="es-EC" dirty="0"/>
        </a:p>
      </dgm:t>
    </dgm:pt>
    <dgm:pt modelId="{43069A21-24CB-4E53-8CEF-5C35077AA35E}" type="parTrans" cxnId="{FD93F640-C78A-4518-A4E8-12976AE4443D}">
      <dgm:prSet/>
      <dgm:spPr/>
      <dgm:t>
        <a:bodyPr/>
        <a:lstStyle/>
        <a:p>
          <a:endParaRPr lang="es-EC"/>
        </a:p>
      </dgm:t>
    </dgm:pt>
    <dgm:pt modelId="{D09ED89E-E133-497D-9279-D201CE503BCC}" type="sibTrans" cxnId="{FD93F640-C78A-4518-A4E8-12976AE4443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D3A273C-8EE5-4D9F-925B-698AF2B0E5D0}">
      <dgm:prSet/>
      <dgm:spPr/>
      <dgm:t>
        <a:bodyPr/>
        <a:lstStyle/>
        <a:p>
          <a:r>
            <a:rPr lang="es-EC" dirty="0"/>
            <a:t>Ley de Reforma Agraria en 1964 </a:t>
          </a:r>
        </a:p>
      </dgm:t>
    </dgm:pt>
    <dgm:pt modelId="{955CCE96-822B-4227-B827-514E6A4C3212}" type="parTrans" cxnId="{79F086DC-1CB0-4839-B671-67C4999F8E89}">
      <dgm:prSet/>
      <dgm:spPr/>
      <dgm:t>
        <a:bodyPr/>
        <a:lstStyle/>
        <a:p>
          <a:endParaRPr lang="es-EC"/>
        </a:p>
      </dgm:t>
    </dgm:pt>
    <dgm:pt modelId="{C0A10DD1-3DF4-4E73-80FA-5571B47224B3}" type="sibTrans" cxnId="{79F086DC-1CB0-4839-B671-67C4999F8E89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FA74991-0E6B-4326-8098-00C8AD2212CE}" type="pres">
      <dgm:prSet presAssocID="{F217167A-FF8F-4689-A65C-CE7A3E6E5F14}" presName="Name0" presStyleCnt="0">
        <dgm:presLayoutVars>
          <dgm:chMax val="21"/>
          <dgm:chPref val="21"/>
        </dgm:presLayoutVars>
      </dgm:prSet>
      <dgm:spPr/>
    </dgm:pt>
    <dgm:pt modelId="{3A136A1F-385C-4235-BBF3-DBB386C1452D}" type="pres">
      <dgm:prSet presAssocID="{DD4C0B78-E3A4-43B5-AD6C-6D8AD903914D}" presName="text1" presStyleCnt="0"/>
      <dgm:spPr/>
    </dgm:pt>
    <dgm:pt modelId="{FE8F2B19-19D8-438A-9843-9D9C89B5E98F}" type="pres">
      <dgm:prSet presAssocID="{DD4C0B78-E3A4-43B5-AD6C-6D8AD903914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1521C5D-E409-4414-98D8-AB662B487FD4}" type="pres">
      <dgm:prSet presAssocID="{DD4C0B78-E3A4-43B5-AD6C-6D8AD903914D}" presName="textaccent1" presStyleCnt="0"/>
      <dgm:spPr/>
    </dgm:pt>
    <dgm:pt modelId="{F05F9221-A410-4741-9E1C-A3CAA55DA425}" type="pres">
      <dgm:prSet presAssocID="{DD4C0B78-E3A4-43B5-AD6C-6D8AD903914D}" presName="accentRepeatNode" presStyleLbl="solidAlignAcc1" presStyleIdx="0" presStyleCnt="8"/>
      <dgm:spPr/>
    </dgm:pt>
    <dgm:pt modelId="{1902DD24-0404-41B8-B70C-B9C9FDD5A241}" type="pres">
      <dgm:prSet presAssocID="{B671408C-51DB-4E1F-9645-5D513B6E6844}" presName="image1" presStyleCnt="0"/>
      <dgm:spPr/>
    </dgm:pt>
    <dgm:pt modelId="{D587533C-7273-4F74-84EB-322685C249F7}" type="pres">
      <dgm:prSet presAssocID="{B671408C-51DB-4E1F-9645-5D513B6E6844}" presName="imageRepeatNode" presStyleLbl="alignAcc1" presStyleIdx="0" presStyleCnt="4"/>
      <dgm:spPr/>
    </dgm:pt>
    <dgm:pt modelId="{E3C9B44B-2768-4C54-8B56-04DB63775042}" type="pres">
      <dgm:prSet presAssocID="{B671408C-51DB-4E1F-9645-5D513B6E6844}" presName="imageaccent1" presStyleCnt="0"/>
      <dgm:spPr/>
    </dgm:pt>
    <dgm:pt modelId="{155E91CB-0AC5-4EA7-96D7-CD54C43467BB}" type="pres">
      <dgm:prSet presAssocID="{B671408C-51DB-4E1F-9645-5D513B6E6844}" presName="accentRepeatNode" presStyleLbl="solidAlignAcc1" presStyleIdx="1" presStyleCnt="8"/>
      <dgm:spPr/>
    </dgm:pt>
    <dgm:pt modelId="{62564C08-22B9-4144-BB7D-CC51780AEDFC}" type="pres">
      <dgm:prSet presAssocID="{3D3A273C-8EE5-4D9F-925B-698AF2B0E5D0}" presName="text2" presStyleCnt="0"/>
      <dgm:spPr/>
    </dgm:pt>
    <dgm:pt modelId="{F775C6E8-3D9A-4B5A-ACDA-06FFEA884A2A}" type="pres">
      <dgm:prSet presAssocID="{3D3A273C-8EE5-4D9F-925B-698AF2B0E5D0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51AC2E5-DD99-4300-9B91-F0F52AAE9C17}" type="pres">
      <dgm:prSet presAssocID="{3D3A273C-8EE5-4D9F-925B-698AF2B0E5D0}" presName="textaccent2" presStyleCnt="0"/>
      <dgm:spPr/>
    </dgm:pt>
    <dgm:pt modelId="{99274DFC-E770-4BA4-B3BB-58B520B1A820}" type="pres">
      <dgm:prSet presAssocID="{3D3A273C-8EE5-4D9F-925B-698AF2B0E5D0}" presName="accentRepeatNode" presStyleLbl="solidAlignAcc1" presStyleIdx="2" presStyleCnt="8"/>
      <dgm:spPr/>
    </dgm:pt>
    <dgm:pt modelId="{6B7C3B49-7CEA-4459-8FA6-045BE89EE1C0}" type="pres">
      <dgm:prSet presAssocID="{C0A10DD1-3DF4-4E73-80FA-5571B47224B3}" presName="image2" presStyleCnt="0"/>
      <dgm:spPr/>
    </dgm:pt>
    <dgm:pt modelId="{B5AF0926-D2AF-4E2C-8676-5D283944C78A}" type="pres">
      <dgm:prSet presAssocID="{C0A10DD1-3DF4-4E73-80FA-5571B47224B3}" presName="imageRepeatNode" presStyleLbl="alignAcc1" presStyleIdx="1" presStyleCnt="4"/>
      <dgm:spPr/>
    </dgm:pt>
    <dgm:pt modelId="{D1781027-A5A8-4C57-90A3-2B12A7672ADB}" type="pres">
      <dgm:prSet presAssocID="{C0A10DD1-3DF4-4E73-80FA-5571B47224B3}" presName="imageaccent2" presStyleCnt="0"/>
      <dgm:spPr/>
    </dgm:pt>
    <dgm:pt modelId="{BBBA12F9-1AC4-4A43-9AFC-A7C596BFD128}" type="pres">
      <dgm:prSet presAssocID="{C0A10DD1-3DF4-4E73-80FA-5571B47224B3}" presName="accentRepeatNode" presStyleLbl="solidAlignAcc1" presStyleIdx="3" presStyleCnt="8"/>
      <dgm:spPr/>
    </dgm:pt>
    <dgm:pt modelId="{5274BCA0-9548-49A4-AFAB-731EE9038E40}" type="pres">
      <dgm:prSet presAssocID="{4966E14D-A112-42D6-B118-C5B2D9BD5CEB}" presName="text3" presStyleCnt="0"/>
      <dgm:spPr/>
    </dgm:pt>
    <dgm:pt modelId="{CB8B631B-2825-4B6D-8075-F50F2247B12F}" type="pres">
      <dgm:prSet presAssocID="{4966E14D-A112-42D6-B118-C5B2D9BD5CE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B9E2D66-9486-4CE9-9040-0FC810FE2CD2}" type="pres">
      <dgm:prSet presAssocID="{4966E14D-A112-42D6-B118-C5B2D9BD5CEB}" presName="textaccent3" presStyleCnt="0"/>
      <dgm:spPr/>
    </dgm:pt>
    <dgm:pt modelId="{172FFF64-9B9F-4AB3-8452-3A670071410A}" type="pres">
      <dgm:prSet presAssocID="{4966E14D-A112-42D6-B118-C5B2D9BD5CEB}" presName="accentRepeatNode" presStyleLbl="solidAlignAcc1" presStyleIdx="4" presStyleCnt="8"/>
      <dgm:spPr/>
    </dgm:pt>
    <dgm:pt modelId="{FA646273-DE51-4848-B1EE-8610EB3F6A72}" type="pres">
      <dgm:prSet presAssocID="{2D7FA566-9253-4B23-91AF-4857544479A5}" presName="image3" presStyleCnt="0"/>
      <dgm:spPr/>
    </dgm:pt>
    <dgm:pt modelId="{AD085687-DB9C-43F8-B43D-C7ABD6F1B2A2}" type="pres">
      <dgm:prSet presAssocID="{2D7FA566-9253-4B23-91AF-4857544479A5}" presName="imageRepeatNode" presStyleLbl="alignAcc1" presStyleIdx="2" presStyleCnt="4"/>
      <dgm:spPr/>
    </dgm:pt>
    <dgm:pt modelId="{49CBBD43-9B35-4356-B7CC-7AE0E0DAE8A3}" type="pres">
      <dgm:prSet presAssocID="{2D7FA566-9253-4B23-91AF-4857544479A5}" presName="imageaccent3" presStyleCnt="0"/>
      <dgm:spPr/>
    </dgm:pt>
    <dgm:pt modelId="{482F2289-CD06-4D46-A02A-20599AF7A92B}" type="pres">
      <dgm:prSet presAssocID="{2D7FA566-9253-4B23-91AF-4857544479A5}" presName="accentRepeatNode" presStyleLbl="solidAlignAcc1" presStyleIdx="5" presStyleCnt="8"/>
      <dgm:spPr/>
    </dgm:pt>
    <dgm:pt modelId="{C3074F09-F85E-49FC-B582-8F7B89D00184}" type="pres">
      <dgm:prSet presAssocID="{AA520A02-D5CA-4189-ADCB-7DAE877415FE}" presName="text4" presStyleCnt="0"/>
      <dgm:spPr/>
    </dgm:pt>
    <dgm:pt modelId="{76C9B55A-E996-4B41-A1F7-B03F192D0D17}" type="pres">
      <dgm:prSet presAssocID="{AA520A02-D5CA-4189-ADCB-7DAE877415FE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E8969AE-04C3-45A8-8858-BA7454763B27}" type="pres">
      <dgm:prSet presAssocID="{AA520A02-D5CA-4189-ADCB-7DAE877415FE}" presName="textaccent4" presStyleCnt="0"/>
      <dgm:spPr/>
    </dgm:pt>
    <dgm:pt modelId="{61752EF2-0677-4B89-81BD-E858D80524EB}" type="pres">
      <dgm:prSet presAssocID="{AA520A02-D5CA-4189-ADCB-7DAE877415FE}" presName="accentRepeatNode" presStyleLbl="solidAlignAcc1" presStyleIdx="6" presStyleCnt="8"/>
      <dgm:spPr/>
    </dgm:pt>
    <dgm:pt modelId="{F28DF742-C092-4AF6-9F12-1D21B8BA2AC6}" type="pres">
      <dgm:prSet presAssocID="{D09ED89E-E133-497D-9279-D201CE503BCC}" presName="image4" presStyleCnt="0"/>
      <dgm:spPr/>
    </dgm:pt>
    <dgm:pt modelId="{EF9ECCA2-3C37-45A7-BE04-732B3424F898}" type="pres">
      <dgm:prSet presAssocID="{D09ED89E-E133-497D-9279-D201CE503BCC}" presName="imageRepeatNode" presStyleLbl="alignAcc1" presStyleIdx="3" presStyleCnt="4"/>
      <dgm:spPr/>
    </dgm:pt>
    <dgm:pt modelId="{2144CC64-BD8E-474B-B496-C543687CB110}" type="pres">
      <dgm:prSet presAssocID="{D09ED89E-E133-497D-9279-D201CE503BCC}" presName="imageaccent4" presStyleCnt="0"/>
      <dgm:spPr/>
    </dgm:pt>
    <dgm:pt modelId="{A7677DAE-960C-4272-9ABA-87FBCBD3F707}" type="pres">
      <dgm:prSet presAssocID="{D09ED89E-E133-497D-9279-D201CE503BCC}" presName="accentRepeatNode" presStyleLbl="solidAlignAcc1" presStyleIdx="7" presStyleCnt="8"/>
      <dgm:spPr/>
    </dgm:pt>
  </dgm:ptLst>
  <dgm:cxnLst>
    <dgm:cxn modelId="{0AB0331B-83E6-4337-ADEE-F8328F9DDC05}" type="presOf" srcId="{4966E14D-A112-42D6-B118-C5B2D9BD5CEB}" destId="{CB8B631B-2825-4B6D-8075-F50F2247B12F}" srcOrd="0" destOrd="0" presId="urn:microsoft.com/office/officeart/2008/layout/HexagonCluster"/>
    <dgm:cxn modelId="{B5B0F220-F5DA-4A97-AEF1-77657199E5D6}" type="presOf" srcId="{AA520A02-D5CA-4189-ADCB-7DAE877415FE}" destId="{76C9B55A-E996-4B41-A1F7-B03F192D0D17}" srcOrd="0" destOrd="0" presId="urn:microsoft.com/office/officeart/2008/layout/HexagonCluster"/>
    <dgm:cxn modelId="{FD93F640-C78A-4518-A4E8-12976AE4443D}" srcId="{F217167A-FF8F-4689-A65C-CE7A3E6E5F14}" destId="{AA520A02-D5CA-4189-ADCB-7DAE877415FE}" srcOrd="3" destOrd="0" parTransId="{43069A21-24CB-4E53-8CEF-5C35077AA35E}" sibTransId="{D09ED89E-E133-497D-9279-D201CE503BCC}"/>
    <dgm:cxn modelId="{30879D4D-E278-49F1-9337-DEC93A29A451}" type="presOf" srcId="{2D7FA566-9253-4B23-91AF-4857544479A5}" destId="{AD085687-DB9C-43F8-B43D-C7ABD6F1B2A2}" srcOrd="0" destOrd="0" presId="urn:microsoft.com/office/officeart/2008/layout/HexagonCluster"/>
    <dgm:cxn modelId="{3F6A3470-E09D-41B6-B27B-B89DB9905981}" type="presOf" srcId="{C0A10DD1-3DF4-4E73-80FA-5571B47224B3}" destId="{B5AF0926-D2AF-4E2C-8676-5D283944C78A}" srcOrd="0" destOrd="0" presId="urn:microsoft.com/office/officeart/2008/layout/HexagonCluster"/>
    <dgm:cxn modelId="{DE39708A-D053-46DB-9B4D-0C106467EB90}" srcId="{F217167A-FF8F-4689-A65C-CE7A3E6E5F14}" destId="{DD4C0B78-E3A4-43B5-AD6C-6D8AD903914D}" srcOrd="0" destOrd="0" parTransId="{E58201BF-0191-4A85-914A-BFC5A24E79D7}" sibTransId="{B671408C-51DB-4E1F-9645-5D513B6E6844}"/>
    <dgm:cxn modelId="{590B2BA0-A7D7-4C63-AEBA-AC61811BC474}" srcId="{F217167A-FF8F-4689-A65C-CE7A3E6E5F14}" destId="{4966E14D-A112-42D6-B118-C5B2D9BD5CEB}" srcOrd="2" destOrd="0" parTransId="{8EAFE38B-C92B-4FE7-AE1C-0E840B7E45E1}" sibTransId="{2D7FA566-9253-4B23-91AF-4857544479A5}"/>
    <dgm:cxn modelId="{8845F4D1-19E0-43CA-9D9A-581C0F4FC4DE}" type="presOf" srcId="{D09ED89E-E133-497D-9279-D201CE503BCC}" destId="{EF9ECCA2-3C37-45A7-BE04-732B3424F898}" srcOrd="0" destOrd="0" presId="urn:microsoft.com/office/officeart/2008/layout/HexagonCluster"/>
    <dgm:cxn modelId="{9C7243D7-8F5C-4CCC-B47B-B802B76A2CBC}" type="presOf" srcId="{3D3A273C-8EE5-4D9F-925B-698AF2B0E5D0}" destId="{F775C6E8-3D9A-4B5A-ACDA-06FFEA884A2A}" srcOrd="0" destOrd="0" presId="urn:microsoft.com/office/officeart/2008/layout/HexagonCluster"/>
    <dgm:cxn modelId="{79F086DC-1CB0-4839-B671-67C4999F8E89}" srcId="{F217167A-FF8F-4689-A65C-CE7A3E6E5F14}" destId="{3D3A273C-8EE5-4D9F-925B-698AF2B0E5D0}" srcOrd="1" destOrd="0" parTransId="{955CCE96-822B-4227-B827-514E6A4C3212}" sibTransId="{C0A10DD1-3DF4-4E73-80FA-5571B47224B3}"/>
    <dgm:cxn modelId="{951A98E0-24BD-43C4-B22D-AA33376D60FE}" type="presOf" srcId="{DD4C0B78-E3A4-43B5-AD6C-6D8AD903914D}" destId="{FE8F2B19-19D8-438A-9843-9D9C89B5E98F}" srcOrd="0" destOrd="0" presId="urn:microsoft.com/office/officeart/2008/layout/HexagonCluster"/>
    <dgm:cxn modelId="{4EAEA2E0-BE86-42EC-AA29-43E26F27D265}" type="presOf" srcId="{B671408C-51DB-4E1F-9645-5D513B6E6844}" destId="{D587533C-7273-4F74-84EB-322685C249F7}" srcOrd="0" destOrd="0" presId="urn:microsoft.com/office/officeart/2008/layout/HexagonCluster"/>
    <dgm:cxn modelId="{2F8ADDE8-B64F-4996-9360-F0AAB1AACAEB}" type="presOf" srcId="{F217167A-FF8F-4689-A65C-CE7A3E6E5F14}" destId="{4FA74991-0E6B-4326-8098-00C8AD2212CE}" srcOrd="0" destOrd="0" presId="urn:microsoft.com/office/officeart/2008/layout/HexagonCluster"/>
    <dgm:cxn modelId="{780E021A-843C-4238-91D7-A697F178D77C}" type="presParOf" srcId="{4FA74991-0E6B-4326-8098-00C8AD2212CE}" destId="{3A136A1F-385C-4235-BBF3-DBB386C1452D}" srcOrd="0" destOrd="0" presId="urn:microsoft.com/office/officeart/2008/layout/HexagonCluster"/>
    <dgm:cxn modelId="{F93A0A14-DB46-4067-B9C8-45BE36DDD891}" type="presParOf" srcId="{3A136A1F-385C-4235-BBF3-DBB386C1452D}" destId="{FE8F2B19-19D8-438A-9843-9D9C89B5E98F}" srcOrd="0" destOrd="0" presId="urn:microsoft.com/office/officeart/2008/layout/HexagonCluster"/>
    <dgm:cxn modelId="{8EA11EBC-26F2-40BC-8C5B-02521E327BBF}" type="presParOf" srcId="{4FA74991-0E6B-4326-8098-00C8AD2212CE}" destId="{81521C5D-E409-4414-98D8-AB662B487FD4}" srcOrd="1" destOrd="0" presId="urn:microsoft.com/office/officeart/2008/layout/HexagonCluster"/>
    <dgm:cxn modelId="{9A6F9DFA-EFBD-40D3-AB63-7CB982BCCBAD}" type="presParOf" srcId="{81521C5D-E409-4414-98D8-AB662B487FD4}" destId="{F05F9221-A410-4741-9E1C-A3CAA55DA425}" srcOrd="0" destOrd="0" presId="urn:microsoft.com/office/officeart/2008/layout/HexagonCluster"/>
    <dgm:cxn modelId="{F9151ED2-2B5E-4C55-BD30-279D22879F61}" type="presParOf" srcId="{4FA74991-0E6B-4326-8098-00C8AD2212CE}" destId="{1902DD24-0404-41B8-B70C-B9C9FDD5A241}" srcOrd="2" destOrd="0" presId="urn:microsoft.com/office/officeart/2008/layout/HexagonCluster"/>
    <dgm:cxn modelId="{5056B52D-5C81-4178-B69F-879ACEA64A43}" type="presParOf" srcId="{1902DD24-0404-41B8-B70C-B9C9FDD5A241}" destId="{D587533C-7273-4F74-84EB-322685C249F7}" srcOrd="0" destOrd="0" presId="urn:microsoft.com/office/officeart/2008/layout/HexagonCluster"/>
    <dgm:cxn modelId="{75184BD2-C67D-4984-A8F1-44B6C811D5EA}" type="presParOf" srcId="{4FA74991-0E6B-4326-8098-00C8AD2212CE}" destId="{E3C9B44B-2768-4C54-8B56-04DB63775042}" srcOrd="3" destOrd="0" presId="urn:microsoft.com/office/officeart/2008/layout/HexagonCluster"/>
    <dgm:cxn modelId="{2BE4F94E-C4C5-4528-99DC-5F4213C2501A}" type="presParOf" srcId="{E3C9B44B-2768-4C54-8B56-04DB63775042}" destId="{155E91CB-0AC5-4EA7-96D7-CD54C43467BB}" srcOrd="0" destOrd="0" presId="urn:microsoft.com/office/officeart/2008/layout/HexagonCluster"/>
    <dgm:cxn modelId="{A22600E0-5AD3-4D2B-A4B0-A18EFFCA0597}" type="presParOf" srcId="{4FA74991-0E6B-4326-8098-00C8AD2212CE}" destId="{62564C08-22B9-4144-BB7D-CC51780AEDFC}" srcOrd="4" destOrd="0" presId="urn:microsoft.com/office/officeart/2008/layout/HexagonCluster"/>
    <dgm:cxn modelId="{548E541C-FD81-4115-86EC-101D800A8CC6}" type="presParOf" srcId="{62564C08-22B9-4144-BB7D-CC51780AEDFC}" destId="{F775C6E8-3D9A-4B5A-ACDA-06FFEA884A2A}" srcOrd="0" destOrd="0" presId="urn:microsoft.com/office/officeart/2008/layout/HexagonCluster"/>
    <dgm:cxn modelId="{64349246-A227-4B91-B91F-1A13D2DFCB7C}" type="presParOf" srcId="{4FA74991-0E6B-4326-8098-00C8AD2212CE}" destId="{551AC2E5-DD99-4300-9B91-F0F52AAE9C17}" srcOrd="5" destOrd="0" presId="urn:microsoft.com/office/officeart/2008/layout/HexagonCluster"/>
    <dgm:cxn modelId="{FBB67C5F-02CA-45A4-9400-EE7CEFDCC2A2}" type="presParOf" srcId="{551AC2E5-DD99-4300-9B91-F0F52AAE9C17}" destId="{99274DFC-E770-4BA4-B3BB-58B520B1A820}" srcOrd="0" destOrd="0" presId="urn:microsoft.com/office/officeart/2008/layout/HexagonCluster"/>
    <dgm:cxn modelId="{472803A3-7F34-4CB3-93A1-94E74DD76CF9}" type="presParOf" srcId="{4FA74991-0E6B-4326-8098-00C8AD2212CE}" destId="{6B7C3B49-7CEA-4459-8FA6-045BE89EE1C0}" srcOrd="6" destOrd="0" presId="urn:microsoft.com/office/officeart/2008/layout/HexagonCluster"/>
    <dgm:cxn modelId="{01BC9F96-9F9C-4BE7-8A6E-E36FF717B115}" type="presParOf" srcId="{6B7C3B49-7CEA-4459-8FA6-045BE89EE1C0}" destId="{B5AF0926-D2AF-4E2C-8676-5D283944C78A}" srcOrd="0" destOrd="0" presId="urn:microsoft.com/office/officeart/2008/layout/HexagonCluster"/>
    <dgm:cxn modelId="{B0316D57-2D1B-4E1D-9E23-3FFBAC3DD06D}" type="presParOf" srcId="{4FA74991-0E6B-4326-8098-00C8AD2212CE}" destId="{D1781027-A5A8-4C57-90A3-2B12A7672ADB}" srcOrd="7" destOrd="0" presId="urn:microsoft.com/office/officeart/2008/layout/HexagonCluster"/>
    <dgm:cxn modelId="{28921DE7-FB0C-49B5-958C-519951A6BF1B}" type="presParOf" srcId="{D1781027-A5A8-4C57-90A3-2B12A7672ADB}" destId="{BBBA12F9-1AC4-4A43-9AFC-A7C596BFD128}" srcOrd="0" destOrd="0" presId="urn:microsoft.com/office/officeart/2008/layout/HexagonCluster"/>
    <dgm:cxn modelId="{8125E29D-4AF3-4F90-892E-936BE16C833A}" type="presParOf" srcId="{4FA74991-0E6B-4326-8098-00C8AD2212CE}" destId="{5274BCA0-9548-49A4-AFAB-731EE9038E40}" srcOrd="8" destOrd="0" presId="urn:microsoft.com/office/officeart/2008/layout/HexagonCluster"/>
    <dgm:cxn modelId="{B6082DAA-52EC-4932-9849-B4286859DF7E}" type="presParOf" srcId="{5274BCA0-9548-49A4-AFAB-731EE9038E40}" destId="{CB8B631B-2825-4B6D-8075-F50F2247B12F}" srcOrd="0" destOrd="0" presId="urn:microsoft.com/office/officeart/2008/layout/HexagonCluster"/>
    <dgm:cxn modelId="{02796AE3-58FC-4C65-A6F2-075B5C980B60}" type="presParOf" srcId="{4FA74991-0E6B-4326-8098-00C8AD2212CE}" destId="{4B9E2D66-9486-4CE9-9040-0FC810FE2CD2}" srcOrd="9" destOrd="0" presId="urn:microsoft.com/office/officeart/2008/layout/HexagonCluster"/>
    <dgm:cxn modelId="{D4C112FE-3DEA-4647-A9E8-FAB1F28820C6}" type="presParOf" srcId="{4B9E2D66-9486-4CE9-9040-0FC810FE2CD2}" destId="{172FFF64-9B9F-4AB3-8452-3A670071410A}" srcOrd="0" destOrd="0" presId="urn:microsoft.com/office/officeart/2008/layout/HexagonCluster"/>
    <dgm:cxn modelId="{D2D70C15-3654-4808-9F3E-4B33E102E8FF}" type="presParOf" srcId="{4FA74991-0E6B-4326-8098-00C8AD2212CE}" destId="{FA646273-DE51-4848-B1EE-8610EB3F6A72}" srcOrd="10" destOrd="0" presId="urn:microsoft.com/office/officeart/2008/layout/HexagonCluster"/>
    <dgm:cxn modelId="{AA5D068B-7456-453B-84AC-29E0B180B4E8}" type="presParOf" srcId="{FA646273-DE51-4848-B1EE-8610EB3F6A72}" destId="{AD085687-DB9C-43F8-B43D-C7ABD6F1B2A2}" srcOrd="0" destOrd="0" presId="urn:microsoft.com/office/officeart/2008/layout/HexagonCluster"/>
    <dgm:cxn modelId="{606821C6-863B-441D-A4EB-E0600CDA5E66}" type="presParOf" srcId="{4FA74991-0E6B-4326-8098-00C8AD2212CE}" destId="{49CBBD43-9B35-4356-B7CC-7AE0E0DAE8A3}" srcOrd="11" destOrd="0" presId="urn:microsoft.com/office/officeart/2008/layout/HexagonCluster"/>
    <dgm:cxn modelId="{BECB2DB0-F04B-4394-B76B-89EC37231A23}" type="presParOf" srcId="{49CBBD43-9B35-4356-B7CC-7AE0E0DAE8A3}" destId="{482F2289-CD06-4D46-A02A-20599AF7A92B}" srcOrd="0" destOrd="0" presId="urn:microsoft.com/office/officeart/2008/layout/HexagonCluster"/>
    <dgm:cxn modelId="{4C4B1D5D-3781-4BFF-98F9-DFAC5F1854A6}" type="presParOf" srcId="{4FA74991-0E6B-4326-8098-00C8AD2212CE}" destId="{C3074F09-F85E-49FC-B582-8F7B89D00184}" srcOrd="12" destOrd="0" presId="urn:microsoft.com/office/officeart/2008/layout/HexagonCluster"/>
    <dgm:cxn modelId="{3679FBE8-F42A-40E1-9FF5-025DA02A52CF}" type="presParOf" srcId="{C3074F09-F85E-49FC-B582-8F7B89D00184}" destId="{76C9B55A-E996-4B41-A1F7-B03F192D0D17}" srcOrd="0" destOrd="0" presId="urn:microsoft.com/office/officeart/2008/layout/HexagonCluster"/>
    <dgm:cxn modelId="{4DA25FB4-62D4-4F32-B1EC-EE01C60F05B7}" type="presParOf" srcId="{4FA74991-0E6B-4326-8098-00C8AD2212CE}" destId="{8E8969AE-04C3-45A8-8858-BA7454763B27}" srcOrd="13" destOrd="0" presId="urn:microsoft.com/office/officeart/2008/layout/HexagonCluster"/>
    <dgm:cxn modelId="{DE3CE466-6E97-4A6E-A3CD-8A547FC279BE}" type="presParOf" srcId="{8E8969AE-04C3-45A8-8858-BA7454763B27}" destId="{61752EF2-0677-4B89-81BD-E858D80524EB}" srcOrd="0" destOrd="0" presId="urn:microsoft.com/office/officeart/2008/layout/HexagonCluster"/>
    <dgm:cxn modelId="{DE7D2E94-3E6D-410D-A789-90EAEA293D65}" type="presParOf" srcId="{4FA74991-0E6B-4326-8098-00C8AD2212CE}" destId="{F28DF742-C092-4AF6-9F12-1D21B8BA2AC6}" srcOrd="14" destOrd="0" presId="urn:microsoft.com/office/officeart/2008/layout/HexagonCluster"/>
    <dgm:cxn modelId="{22883A51-0970-4BFE-B944-C11EEE4B63BD}" type="presParOf" srcId="{F28DF742-C092-4AF6-9F12-1D21B8BA2AC6}" destId="{EF9ECCA2-3C37-45A7-BE04-732B3424F898}" srcOrd="0" destOrd="0" presId="urn:microsoft.com/office/officeart/2008/layout/HexagonCluster"/>
    <dgm:cxn modelId="{8743EA03-B206-4749-926D-D0C6BE2A523C}" type="presParOf" srcId="{4FA74991-0E6B-4326-8098-00C8AD2212CE}" destId="{2144CC64-BD8E-474B-B496-C543687CB110}" srcOrd="15" destOrd="0" presId="urn:microsoft.com/office/officeart/2008/layout/HexagonCluster"/>
    <dgm:cxn modelId="{7F90E6B4-7665-44E4-B7F5-A434D2C8FAB4}" type="presParOf" srcId="{2144CC64-BD8E-474B-B496-C543687CB110}" destId="{A7677DAE-960C-4272-9ABA-87FBCBD3F70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67E9C3-9567-4312-804E-9CD27344C1A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1AC3F77-82A3-42AE-B86E-C256066291FA}">
      <dgm:prSet phldrT="[Texto]"/>
      <dgm:spPr/>
      <dgm:t>
        <a:bodyPr/>
        <a:lstStyle/>
        <a:p>
          <a:r>
            <a:rPr lang="es-EC" dirty="0"/>
            <a:t>Pulpa de fruta</a:t>
          </a:r>
        </a:p>
      </dgm:t>
    </dgm:pt>
    <dgm:pt modelId="{C765BEA1-A972-43A5-960D-5E2F1E6AC73F}" type="parTrans" cxnId="{3E6698FA-BA87-4F48-AD2A-BEC7BF688CDC}">
      <dgm:prSet/>
      <dgm:spPr/>
      <dgm:t>
        <a:bodyPr/>
        <a:lstStyle/>
        <a:p>
          <a:endParaRPr lang="es-EC"/>
        </a:p>
      </dgm:t>
    </dgm:pt>
    <dgm:pt modelId="{46972389-DD8F-4184-9469-6091021EC4FC}" type="sibTrans" cxnId="{3E6698FA-BA87-4F48-AD2A-BEC7BF688CDC}">
      <dgm:prSet/>
      <dgm:spPr/>
      <dgm:t>
        <a:bodyPr/>
        <a:lstStyle/>
        <a:p>
          <a:endParaRPr lang="es-EC"/>
        </a:p>
      </dgm:t>
    </dgm:pt>
    <dgm:pt modelId="{CE0E1B64-08B6-461E-A79E-2D2B051BBFFC}">
      <dgm:prSet phldrT="[Texto]"/>
      <dgm:spPr/>
      <dgm:t>
        <a:bodyPr/>
        <a:lstStyle/>
        <a:p>
          <a:r>
            <a:rPr lang="es-EC" dirty="0"/>
            <a:t>Se compone del 70 % de agua, 20% extracto de la fruta y un 10% de aditivos</a:t>
          </a:r>
        </a:p>
      </dgm:t>
    </dgm:pt>
    <dgm:pt modelId="{70C7EA79-AB5B-46F9-877D-4A150AA36E77}" type="parTrans" cxnId="{BFF5D006-3669-429C-9F23-B6390512F2D0}">
      <dgm:prSet/>
      <dgm:spPr/>
      <dgm:t>
        <a:bodyPr/>
        <a:lstStyle/>
        <a:p>
          <a:endParaRPr lang="es-EC"/>
        </a:p>
      </dgm:t>
    </dgm:pt>
    <dgm:pt modelId="{AFF80827-638B-4E13-B764-08917BE41074}" type="sibTrans" cxnId="{BFF5D006-3669-429C-9F23-B6390512F2D0}">
      <dgm:prSet/>
      <dgm:spPr/>
      <dgm:t>
        <a:bodyPr/>
        <a:lstStyle/>
        <a:p>
          <a:endParaRPr lang="es-EC"/>
        </a:p>
      </dgm:t>
    </dgm:pt>
    <dgm:pt modelId="{5E3F8FFB-AC24-4ABA-A479-26C215971760}">
      <dgm:prSet phldrT="[Texto]" phldr="1"/>
      <dgm:spPr/>
      <dgm:t>
        <a:bodyPr/>
        <a:lstStyle/>
        <a:p>
          <a:endParaRPr lang="es-EC"/>
        </a:p>
      </dgm:t>
    </dgm:pt>
    <dgm:pt modelId="{5170D094-5B03-4778-9D2B-D8CC4583E9CB}" type="parTrans" cxnId="{1AB6B323-D7E3-4220-A86C-A3C2B8DDBE5D}">
      <dgm:prSet/>
      <dgm:spPr/>
      <dgm:t>
        <a:bodyPr/>
        <a:lstStyle/>
        <a:p>
          <a:endParaRPr lang="es-EC"/>
        </a:p>
      </dgm:t>
    </dgm:pt>
    <dgm:pt modelId="{DE7848EF-618E-4E62-9DAC-9956F37C8704}" type="sibTrans" cxnId="{1AB6B323-D7E3-4220-A86C-A3C2B8DDBE5D}">
      <dgm:prSet/>
      <dgm:spPr/>
      <dgm:t>
        <a:bodyPr/>
        <a:lstStyle/>
        <a:p>
          <a:endParaRPr lang="es-EC"/>
        </a:p>
      </dgm:t>
    </dgm:pt>
    <dgm:pt modelId="{37209A1B-7F0F-4AB5-AFA7-E09D330B8E7A}">
      <dgm:prSet phldrT="[Texto]"/>
      <dgm:spPr/>
      <dgm:t>
        <a:bodyPr/>
        <a:lstStyle/>
        <a:p>
          <a:r>
            <a:rPr lang="es-EC" dirty="0"/>
            <a:t>Ley Orgánica De Salud: específicamente en capitulo II Art. 145 - 152 </a:t>
          </a:r>
        </a:p>
      </dgm:t>
    </dgm:pt>
    <dgm:pt modelId="{BC4F0C3C-4356-4F49-A05C-8EDFEAA77AE6}" type="parTrans" cxnId="{157F9CA3-5955-4191-8E8A-5DE82E8679D1}">
      <dgm:prSet/>
      <dgm:spPr/>
      <dgm:t>
        <a:bodyPr/>
        <a:lstStyle/>
        <a:p>
          <a:endParaRPr lang="es-EC"/>
        </a:p>
      </dgm:t>
    </dgm:pt>
    <dgm:pt modelId="{7F698EAC-D505-47F0-9710-05280B53D4AA}" type="sibTrans" cxnId="{157F9CA3-5955-4191-8E8A-5DE82E8679D1}">
      <dgm:prSet/>
      <dgm:spPr/>
      <dgm:t>
        <a:bodyPr/>
        <a:lstStyle/>
        <a:p>
          <a:endParaRPr lang="es-EC"/>
        </a:p>
      </dgm:t>
    </dgm:pt>
    <dgm:pt modelId="{27550DCB-4579-46BD-B6C8-72AA4A37BA61}">
      <dgm:prSet phldrT="[Texto]" phldr="1"/>
      <dgm:spPr/>
      <dgm:t>
        <a:bodyPr/>
        <a:lstStyle/>
        <a:p>
          <a:endParaRPr lang="es-EC"/>
        </a:p>
      </dgm:t>
    </dgm:pt>
    <dgm:pt modelId="{4E1238CE-1D4B-4E1E-B803-AB27CEDCD417}" type="parTrans" cxnId="{30101165-20BF-4154-8490-A7925BD5429A}">
      <dgm:prSet/>
      <dgm:spPr/>
      <dgm:t>
        <a:bodyPr/>
        <a:lstStyle/>
        <a:p>
          <a:endParaRPr lang="es-EC"/>
        </a:p>
      </dgm:t>
    </dgm:pt>
    <dgm:pt modelId="{E12D28B5-195C-435E-9D5B-C8280CA8A491}" type="sibTrans" cxnId="{30101165-20BF-4154-8490-A7925BD5429A}">
      <dgm:prSet/>
      <dgm:spPr/>
      <dgm:t>
        <a:bodyPr/>
        <a:lstStyle/>
        <a:p>
          <a:endParaRPr lang="es-EC"/>
        </a:p>
      </dgm:t>
    </dgm:pt>
    <dgm:pt modelId="{E4ED557D-69D8-4E4E-843B-91F16BEF6DEC}">
      <dgm:prSet phldrT="[Texto]"/>
      <dgm:spPr/>
      <dgm:t>
        <a:bodyPr/>
        <a:lstStyle/>
        <a:p>
          <a:r>
            <a:rPr lang="es-EC" dirty="0"/>
            <a:t>Procedimientos Operativos Estandarizados de Saneamiento (SSOP) y Buenas Prácticas de Manufactura (BPM) </a:t>
          </a:r>
        </a:p>
      </dgm:t>
    </dgm:pt>
    <dgm:pt modelId="{92BC3F87-6531-461C-BDE4-7748D181678A}" type="parTrans" cxnId="{EB8A1BD0-36E3-4CDF-9A49-A1C8270FD7CE}">
      <dgm:prSet/>
      <dgm:spPr/>
      <dgm:t>
        <a:bodyPr/>
        <a:lstStyle/>
        <a:p>
          <a:endParaRPr lang="es-EC"/>
        </a:p>
      </dgm:t>
    </dgm:pt>
    <dgm:pt modelId="{B43BDD87-9906-44BA-B743-A299EC47E63E}" type="sibTrans" cxnId="{EB8A1BD0-36E3-4CDF-9A49-A1C8270FD7CE}">
      <dgm:prSet/>
      <dgm:spPr/>
      <dgm:t>
        <a:bodyPr/>
        <a:lstStyle/>
        <a:p>
          <a:endParaRPr lang="es-EC"/>
        </a:p>
      </dgm:t>
    </dgm:pt>
    <dgm:pt modelId="{DA34A56D-AE12-4F49-9953-8851DCDF185C}">
      <dgm:prSet/>
      <dgm:spPr/>
      <dgm:t>
        <a:bodyPr/>
        <a:lstStyle/>
        <a:p>
          <a:r>
            <a:rPr lang="es-EC"/>
            <a:t>Ley Orgánica Defensa Consumidor </a:t>
          </a:r>
        </a:p>
      </dgm:t>
    </dgm:pt>
    <dgm:pt modelId="{14BB27C4-7634-45D5-BB07-2E8B47617C0D}" type="parTrans" cxnId="{E71BB6E3-4035-4DA2-A156-6662E248EB44}">
      <dgm:prSet/>
      <dgm:spPr/>
      <dgm:t>
        <a:bodyPr/>
        <a:lstStyle/>
        <a:p>
          <a:endParaRPr lang="es-EC"/>
        </a:p>
      </dgm:t>
    </dgm:pt>
    <dgm:pt modelId="{215E48C0-CBE1-4701-9CF4-C65C08674CBD}" type="sibTrans" cxnId="{E71BB6E3-4035-4DA2-A156-6662E248EB44}">
      <dgm:prSet/>
      <dgm:spPr/>
      <dgm:t>
        <a:bodyPr/>
        <a:lstStyle/>
        <a:p>
          <a:endParaRPr lang="es-EC"/>
        </a:p>
      </dgm:t>
    </dgm:pt>
    <dgm:pt modelId="{90BC6FBD-0DE4-467F-AEFC-30B18E7BE7E4}">
      <dgm:prSet/>
      <dgm:spPr/>
      <dgm:t>
        <a:bodyPr/>
        <a:lstStyle/>
        <a:p>
          <a:r>
            <a:rPr lang="es-EC" dirty="0"/>
            <a:t>Reglamento De Registro Y Control Sanitario </a:t>
          </a:r>
        </a:p>
      </dgm:t>
    </dgm:pt>
    <dgm:pt modelId="{81A7B8F6-C6A1-44FA-87F5-A2B714B443E2}" type="parTrans" cxnId="{CBDEDB51-D8FA-465B-8459-CD1229FCC2A1}">
      <dgm:prSet/>
      <dgm:spPr/>
      <dgm:t>
        <a:bodyPr/>
        <a:lstStyle/>
        <a:p>
          <a:endParaRPr lang="es-EC"/>
        </a:p>
      </dgm:t>
    </dgm:pt>
    <dgm:pt modelId="{E52D7FE4-E39E-401B-8BFB-E6371B7E1633}" type="sibTrans" cxnId="{CBDEDB51-D8FA-465B-8459-CD1229FCC2A1}">
      <dgm:prSet/>
      <dgm:spPr/>
      <dgm:t>
        <a:bodyPr/>
        <a:lstStyle/>
        <a:p>
          <a:endParaRPr lang="es-EC"/>
        </a:p>
      </dgm:t>
    </dgm:pt>
    <dgm:pt modelId="{5A0ABAC6-A7DA-4968-A8BB-36C0F3EB119F}" type="pres">
      <dgm:prSet presAssocID="{5B67E9C3-9567-4312-804E-9CD27344C1A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DACE94D-3064-4393-A395-FD982B2BB31B}" type="pres">
      <dgm:prSet presAssocID="{E1AC3F77-82A3-42AE-B86E-C256066291FA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1A718AD-5EAC-4EF7-AB04-F08B8B2CE149}" type="pres">
      <dgm:prSet presAssocID="{E1AC3F77-82A3-42AE-B86E-C256066291F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12BB80C-B078-4BCA-AF31-390E3610B19D}" type="pres">
      <dgm:prSet presAssocID="{5E3F8FFB-AC24-4ABA-A479-26C215971760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8DC6610-728D-4551-838A-7925F4459436}" type="pres">
      <dgm:prSet presAssocID="{5E3F8FFB-AC24-4ABA-A479-26C21597176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B66B2526-C8D3-41AC-B533-9330F9C22416}" type="pres">
      <dgm:prSet presAssocID="{27550DCB-4579-46BD-B6C8-72AA4A37BA61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89088E4-3F23-4992-B484-5F091B0CF7D8}" type="pres">
      <dgm:prSet presAssocID="{27550DCB-4579-46BD-B6C8-72AA4A37BA6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FF5D006-3669-429C-9F23-B6390512F2D0}" srcId="{E1AC3F77-82A3-42AE-B86E-C256066291FA}" destId="{CE0E1B64-08B6-461E-A79E-2D2B051BBFFC}" srcOrd="0" destOrd="0" parTransId="{70C7EA79-AB5B-46F9-877D-4A150AA36E77}" sibTransId="{AFF80827-638B-4E13-B764-08917BE41074}"/>
    <dgm:cxn modelId="{7EEDCD18-93F7-4B12-95C9-4802321315C2}" type="presOf" srcId="{E4ED557D-69D8-4E4E-843B-91F16BEF6DEC}" destId="{689088E4-3F23-4992-B484-5F091B0CF7D8}" srcOrd="0" destOrd="0" presId="urn:microsoft.com/office/officeart/2009/3/layout/IncreasingArrowsProcess"/>
    <dgm:cxn modelId="{1AB6B323-D7E3-4220-A86C-A3C2B8DDBE5D}" srcId="{5B67E9C3-9567-4312-804E-9CD27344C1A1}" destId="{5E3F8FFB-AC24-4ABA-A479-26C215971760}" srcOrd="1" destOrd="0" parTransId="{5170D094-5B03-4778-9D2B-D8CC4583E9CB}" sibTransId="{DE7848EF-618E-4E62-9DAC-9956F37C8704}"/>
    <dgm:cxn modelId="{DCE58833-0632-4747-BABB-12E445415DA0}" type="presOf" srcId="{5B67E9C3-9567-4312-804E-9CD27344C1A1}" destId="{5A0ABAC6-A7DA-4968-A8BB-36C0F3EB119F}" srcOrd="0" destOrd="0" presId="urn:microsoft.com/office/officeart/2009/3/layout/IncreasingArrowsProcess"/>
    <dgm:cxn modelId="{A50EBB38-A3DC-43C3-BE76-2669BBCB38E8}" type="presOf" srcId="{27550DCB-4579-46BD-B6C8-72AA4A37BA61}" destId="{B66B2526-C8D3-41AC-B533-9330F9C22416}" srcOrd="0" destOrd="0" presId="urn:microsoft.com/office/officeart/2009/3/layout/IncreasingArrowsProcess"/>
    <dgm:cxn modelId="{30101165-20BF-4154-8490-A7925BD5429A}" srcId="{5B67E9C3-9567-4312-804E-9CD27344C1A1}" destId="{27550DCB-4579-46BD-B6C8-72AA4A37BA61}" srcOrd="2" destOrd="0" parTransId="{4E1238CE-1D4B-4E1E-B803-AB27CEDCD417}" sibTransId="{E12D28B5-195C-435E-9D5B-C8280CA8A491}"/>
    <dgm:cxn modelId="{F645A569-DD18-4045-B55E-D44CC9149998}" type="presOf" srcId="{E1AC3F77-82A3-42AE-B86E-C256066291FA}" destId="{3DACE94D-3064-4393-A395-FD982B2BB31B}" srcOrd="0" destOrd="0" presId="urn:microsoft.com/office/officeart/2009/3/layout/IncreasingArrowsProcess"/>
    <dgm:cxn modelId="{CBDEDB51-D8FA-465B-8459-CD1229FCC2A1}" srcId="{5E3F8FFB-AC24-4ABA-A479-26C215971760}" destId="{90BC6FBD-0DE4-467F-AEFC-30B18E7BE7E4}" srcOrd="2" destOrd="0" parTransId="{81A7B8F6-C6A1-44FA-87F5-A2B714B443E2}" sibTransId="{E52D7FE4-E39E-401B-8BFB-E6371B7E1633}"/>
    <dgm:cxn modelId="{157F9CA3-5955-4191-8E8A-5DE82E8679D1}" srcId="{5E3F8FFB-AC24-4ABA-A479-26C215971760}" destId="{37209A1B-7F0F-4AB5-AFA7-E09D330B8E7A}" srcOrd="0" destOrd="0" parTransId="{BC4F0C3C-4356-4F49-A05C-8EDFEAA77AE6}" sibTransId="{7F698EAC-D505-47F0-9710-05280B53D4AA}"/>
    <dgm:cxn modelId="{5B4190B1-9144-47FD-99F7-73B1A820763B}" type="presOf" srcId="{DA34A56D-AE12-4F49-9953-8851DCDF185C}" destId="{18DC6610-728D-4551-838A-7925F4459436}" srcOrd="0" destOrd="1" presId="urn:microsoft.com/office/officeart/2009/3/layout/IncreasingArrowsProcess"/>
    <dgm:cxn modelId="{D7530CB3-AE21-41DD-B88C-2748B2A2DDAA}" type="presOf" srcId="{90BC6FBD-0DE4-467F-AEFC-30B18E7BE7E4}" destId="{18DC6610-728D-4551-838A-7925F4459436}" srcOrd="0" destOrd="2" presId="urn:microsoft.com/office/officeart/2009/3/layout/IncreasingArrowsProcess"/>
    <dgm:cxn modelId="{EB8A1BD0-36E3-4CDF-9A49-A1C8270FD7CE}" srcId="{27550DCB-4579-46BD-B6C8-72AA4A37BA61}" destId="{E4ED557D-69D8-4E4E-843B-91F16BEF6DEC}" srcOrd="0" destOrd="0" parTransId="{92BC3F87-6531-461C-BDE4-7748D181678A}" sibTransId="{B43BDD87-9906-44BA-B743-A299EC47E63E}"/>
    <dgm:cxn modelId="{8855B8D6-93ED-4D18-9D54-B2326F9D1642}" type="presOf" srcId="{37209A1B-7F0F-4AB5-AFA7-E09D330B8E7A}" destId="{18DC6610-728D-4551-838A-7925F4459436}" srcOrd="0" destOrd="0" presId="urn:microsoft.com/office/officeart/2009/3/layout/IncreasingArrowsProcess"/>
    <dgm:cxn modelId="{E71BB6E3-4035-4DA2-A156-6662E248EB44}" srcId="{5E3F8FFB-AC24-4ABA-A479-26C215971760}" destId="{DA34A56D-AE12-4F49-9953-8851DCDF185C}" srcOrd="1" destOrd="0" parTransId="{14BB27C4-7634-45D5-BB07-2E8B47617C0D}" sibTransId="{215E48C0-CBE1-4701-9CF4-C65C08674CBD}"/>
    <dgm:cxn modelId="{07062BED-6286-4757-8BEE-02E8E439CEC2}" type="presOf" srcId="{5E3F8FFB-AC24-4ABA-A479-26C215971760}" destId="{512BB80C-B078-4BCA-AF31-390E3610B19D}" srcOrd="0" destOrd="0" presId="urn:microsoft.com/office/officeart/2009/3/layout/IncreasingArrowsProcess"/>
    <dgm:cxn modelId="{B96DB7F0-D93C-4FC2-B797-2BAAA9C22235}" type="presOf" srcId="{CE0E1B64-08B6-461E-A79E-2D2B051BBFFC}" destId="{11A718AD-5EAC-4EF7-AB04-F08B8B2CE149}" srcOrd="0" destOrd="0" presId="urn:microsoft.com/office/officeart/2009/3/layout/IncreasingArrowsProcess"/>
    <dgm:cxn modelId="{3E6698FA-BA87-4F48-AD2A-BEC7BF688CDC}" srcId="{5B67E9C3-9567-4312-804E-9CD27344C1A1}" destId="{E1AC3F77-82A3-42AE-B86E-C256066291FA}" srcOrd="0" destOrd="0" parTransId="{C765BEA1-A972-43A5-960D-5E2F1E6AC73F}" sibTransId="{46972389-DD8F-4184-9469-6091021EC4FC}"/>
    <dgm:cxn modelId="{89D023AB-C838-4146-BE04-9DE0BAD7A9EC}" type="presParOf" srcId="{5A0ABAC6-A7DA-4968-A8BB-36C0F3EB119F}" destId="{3DACE94D-3064-4393-A395-FD982B2BB31B}" srcOrd="0" destOrd="0" presId="urn:microsoft.com/office/officeart/2009/3/layout/IncreasingArrowsProcess"/>
    <dgm:cxn modelId="{C5215DC6-F265-44B2-847C-B50E3EEEDD01}" type="presParOf" srcId="{5A0ABAC6-A7DA-4968-A8BB-36C0F3EB119F}" destId="{11A718AD-5EAC-4EF7-AB04-F08B8B2CE149}" srcOrd="1" destOrd="0" presId="urn:microsoft.com/office/officeart/2009/3/layout/IncreasingArrowsProcess"/>
    <dgm:cxn modelId="{C8F36E8B-93E7-494F-A52B-DFEC1BC03F08}" type="presParOf" srcId="{5A0ABAC6-A7DA-4968-A8BB-36C0F3EB119F}" destId="{512BB80C-B078-4BCA-AF31-390E3610B19D}" srcOrd="2" destOrd="0" presId="urn:microsoft.com/office/officeart/2009/3/layout/IncreasingArrowsProcess"/>
    <dgm:cxn modelId="{15F11978-CBEA-47FE-8664-2F9F8F0579F4}" type="presParOf" srcId="{5A0ABAC6-A7DA-4968-A8BB-36C0F3EB119F}" destId="{18DC6610-728D-4551-838A-7925F4459436}" srcOrd="3" destOrd="0" presId="urn:microsoft.com/office/officeart/2009/3/layout/IncreasingArrowsProcess"/>
    <dgm:cxn modelId="{D0507727-2FFE-4FF1-8D52-2B1DD24DE1C2}" type="presParOf" srcId="{5A0ABAC6-A7DA-4968-A8BB-36C0F3EB119F}" destId="{B66B2526-C8D3-41AC-B533-9330F9C22416}" srcOrd="4" destOrd="0" presId="urn:microsoft.com/office/officeart/2009/3/layout/IncreasingArrowsProcess"/>
    <dgm:cxn modelId="{07CBE06D-2E52-48BD-B1EA-0139A55A33A7}" type="presParOf" srcId="{5A0ABAC6-A7DA-4968-A8BB-36C0F3EB119F}" destId="{689088E4-3F23-4992-B484-5F091B0CF7D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4F3EF4-3451-4F71-A0E4-EBC6F85C067E}" type="doc">
      <dgm:prSet loTypeId="urn:microsoft.com/office/officeart/2008/layout/PictureStrip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BE2FA9A3-2129-4986-8E59-7ABB38F223B4}">
      <dgm:prSet phldrT="[Texto]"/>
      <dgm:spPr/>
      <dgm:t>
        <a:bodyPr/>
        <a:lstStyle/>
        <a:p>
          <a:r>
            <a:rPr lang="es-EC" dirty="0"/>
            <a:t>Cumplimiento de calidad referida a la variedad de la fruta</a:t>
          </a:r>
        </a:p>
      </dgm:t>
    </dgm:pt>
    <dgm:pt modelId="{41AB67B3-EF8A-4CD7-ACEB-725178730344}" type="parTrans" cxnId="{A977DA7F-ED39-49D6-A7D7-7A3C04CA0009}">
      <dgm:prSet/>
      <dgm:spPr/>
      <dgm:t>
        <a:bodyPr/>
        <a:lstStyle/>
        <a:p>
          <a:endParaRPr lang="es-EC"/>
        </a:p>
      </dgm:t>
    </dgm:pt>
    <dgm:pt modelId="{BDC0BFB9-9532-43E9-AE95-284615FA13CD}" type="sibTrans" cxnId="{A977DA7F-ED39-49D6-A7D7-7A3C04CA0009}">
      <dgm:prSet/>
      <dgm:spPr/>
      <dgm:t>
        <a:bodyPr/>
        <a:lstStyle/>
        <a:p>
          <a:endParaRPr lang="es-EC"/>
        </a:p>
      </dgm:t>
    </dgm:pt>
    <dgm:pt modelId="{A5C5DDB2-041E-4706-8DF4-C51328349A4E}">
      <dgm:prSet phldrT="[Texto]"/>
      <dgm:spPr/>
      <dgm:t>
        <a:bodyPr/>
        <a:lstStyle/>
        <a:p>
          <a:r>
            <a:rPr lang="es-EC"/>
            <a:t>Servicio y transporte</a:t>
          </a:r>
        </a:p>
      </dgm:t>
    </dgm:pt>
    <dgm:pt modelId="{F1071047-C5A4-4F45-81D9-210F79328895}" type="parTrans" cxnId="{4BF019F2-307D-4B2C-8358-1818DA5AAFCE}">
      <dgm:prSet/>
      <dgm:spPr/>
      <dgm:t>
        <a:bodyPr/>
        <a:lstStyle/>
        <a:p>
          <a:endParaRPr lang="es-EC"/>
        </a:p>
      </dgm:t>
    </dgm:pt>
    <dgm:pt modelId="{897AAFFF-3DF3-4B92-A898-7392219538DE}" type="sibTrans" cxnId="{4BF019F2-307D-4B2C-8358-1818DA5AAFCE}">
      <dgm:prSet/>
      <dgm:spPr/>
      <dgm:t>
        <a:bodyPr/>
        <a:lstStyle/>
        <a:p>
          <a:endParaRPr lang="es-EC"/>
        </a:p>
      </dgm:t>
    </dgm:pt>
    <dgm:pt modelId="{D70DC510-F1F4-4FFC-A8EA-E023503EDEE9}">
      <dgm:prSet phldrT="[Texto]"/>
      <dgm:spPr/>
      <dgm:t>
        <a:bodyPr/>
        <a:lstStyle/>
        <a:p>
          <a:r>
            <a:rPr lang="es-EC"/>
            <a:t>La cantidad</a:t>
          </a:r>
        </a:p>
      </dgm:t>
    </dgm:pt>
    <dgm:pt modelId="{139E3D9E-53AE-4F22-9EBA-CDC57940ADA0}" type="parTrans" cxnId="{37F640DF-3387-48E2-A706-7F856BD5CFE2}">
      <dgm:prSet/>
      <dgm:spPr/>
      <dgm:t>
        <a:bodyPr/>
        <a:lstStyle/>
        <a:p>
          <a:endParaRPr lang="es-EC"/>
        </a:p>
      </dgm:t>
    </dgm:pt>
    <dgm:pt modelId="{30068142-3558-41C8-887C-D0633173A3CA}" type="sibTrans" cxnId="{37F640DF-3387-48E2-A706-7F856BD5CFE2}">
      <dgm:prSet/>
      <dgm:spPr/>
      <dgm:t>
        <a:bodyPr/>
        <a:lstStyle/>
        <a:p>
          <a:endParaRPr lang="es-EC"/>
        </a:p>
      </dgm:t>
    </dgm:pt>
    <dgm:pt modelId="{43DBFB63-0323-4252-97D7-B9C9D063525D}">
      <dgm:prSet phldrT="[Texto]"/>
      <dgm:spPr/>
      <dgm:t>
        <a:bodyPr/>
        <a:lstStyle/>
        <a:p>
          <a:r>
            <a:rPr lang="es-EC"/>
            <a:t>Puntulidad en la entrega</a:t>
          </a:r>
        </a:p>
      </dgm:t>
    </dgm:pt>
    <dgm:pt modelId="{A33562C2-9804-4FD0-88E3-5D4846E5907C}" type="parTrans" cxnId="{BC53AD1F-B9E2-450C-8947-8873EF97BB15}">
      <dgm:prSet/>
      <dgm:spPr/>
      <dgm:t>
        <a:bodyPr/>
        <a:lstStyle/>
        <a:p>
          <a:endParaRPr lang="es-EC"/>
        </a:p>
      </dgm:t>
    </dgm:pt>
    <dgm:pt modelId="{27D9B79A-8C6C-4E3E-94AB-8157897BBA38}" type="sibTrans" cxnId="{BC53AD1F-B9E2-450C-8947-8873EF97BB15}">
      <dgm:prSet/>
      <dgm:spPr/>
      <dgm:t>
        <a:bodyPr/>
        <a:lstStyle/>
        <a:p>
          <a:endParaRPr lang="es-EC"/>
        </a:p>
      </dgm:t>
    </dgm:pt>
    <dgm:pt modelId="{15843FC6-D531-442C-A14B-9E0554BF90C6}">
      <dgm:prSet phldrT="[Texto]"/>
      <dgm:spPr/>
      <dgm:t>
        <a:bodyPr/>
        <a:lstStyle/>
        <a:p>
          <a:r>
            <a:rPr lang="es-EC"/>
            <a:t>Precio</a:t>
          </a:r>
        </a:p>
      </dgm:t>
    </dgm:pt>
    <dgm:pt modelId="{FF800C74-F3A4-44A3-BCD7-B0CD5EFA721C}" type="parTrans" cxnId="{5DFF5CD0-D5F2-40B9-9196-19374A64A995}">
      <dgm:prSet/>
      <dgm:spPr/>
      <dgm:t>
        <a:bodyPr/>
        <a:lstStyle/>
        <a:p>
          <a:endParaRPr lang="es-EC"/>
        </a:p>
      </dgm:t>
    </dgm:pt>
    <dgm:pt modelId="{FB75943E-6355-4529-92A2-DA6A87248348}" type="sibTrans" cxnId="{5DFF5CD0-D5F2-40B9-9196-19374A64A995}">
      <dgm:prSet/>
      <dgm:spPr/>
      <dgm:t>
        <a:bodyPr/>
        <a:lstStyle/>
        <a:p>
          <a:endParaRPr lang="es-EC"/>
        </a:p>
      </dgm:t>
    </dgm:pt>
    <dgm:pt modelId="{1B6CCD87-7096-4534-86DA-43CE4DFCBECF}" type="pres">
      <dgm:prSet presAssocID="{AA4F3EF4-3451-4F71-A0E4-EBC6F85C067E}" presName="Name0" presStyleCnt="0">
        <dgm:presLayoutVars>
          <dgm:dir/>
          <dgm:resizeHandles val="exact"/>
        </dgm:presLayoutVars>
      </dgm:prSet>
      <dgm:spPr/>
    </dgm:pt>
    <dgm:pt modelId="{3CB22EA7-CE36-4BE0-BBB1-8E47B3FB2E66}" type="pres">
      <dgm:prSet presAssocID="{BE2FA9A3-2129-4986-8E59-7ABB38F223B4}" presName="composite" presStyleCnt="0"/>
      <dgm:spPr/>
    </dgm:pt>
    <dgm:pt modelId="{80374ED0-094A-4D23-9D75-66C85F5B36B4}" type="pres">
      <dgm:prSet presAssocID="{BE2FA9A3-2129-4986-8E59-7ABB38F223B4}" presName="rect1" presStyleLbl="trAlignAcc1" presStyleIdx="0" presStyleCnt="5">
        <dgm:presLayoutVars>
          <dgm:bulletEnabled val="1"/>
        </dgm:presLayoutVars>
      </dgm:prSet>
      <dgm:spPr/>
    </dgm:pt>
    <dgm:pt modelId="{0DEB4748-2294-4BAD-B604-230CB34D7C97}" type="pres">
      <dgm:prSet presAssocID="{BE2FA9A3-2129-4986-8E59-7ABB38F223B4}" presName="rect2" presStyleLbl="fgImgPlace1" presStyleIdx="0" presStyleCnt="5"/>
      <dgm:spPr/>
    </dgm:pt>
    <dgm:pt modelId="{F2C7CCC0-7971-4F8D-B4B7-43265FF3A202}" type="pres">
      <dgm:prSet presAssocID="{BDC0BFB9-9532-43E9-AE95-284615FA13CD}" presName="sibTrans" presStyleCnt="0"/>
      <dgm:spPr/>
    </dgm:pt>
    <dgm:pt modelId="{A1297582-AB67-4E89-A2CA-C3B5D3A8AFA3}" type="pres">
      <dgm:prSet presAssocID="{A5C5DDB2-041E-4706-8DF4-C51328349A4E}" presName="composite" presStyleCnt="0"/>
      <dgm:spPr/>
    </dgm:pt>
    <dgm:pt modelId="{44759B8E-BF69-4F5D-8AD0-B470A1A365A6}" type="pres">
      <dgm:prSet presAssocID="{A5C5DDB2-041E-4706-8DF4-C51328349A4E}" presName="rect1" presStyleLbl="trAlignAcc1" presStyleIdx="1" presStyleCnt="5">
        <dgm:presLayoutVars>
          <dgm:bulletEnabled val="1"/>
        </dgm:presLayoutVars>
      </dgm:prSet>
      <dgm:spPr/>
    </dgm:pt>
    <dgm:pt modelId="{32A5D7FD-5F41-4B2F-B911-5239CAF13876}" type="pres">
      <dgm:prSet presAssocID="{A5C5DDB2-041E-4706-8DF4-C51328349A4E}" presName="rect2" presStyleLbl="fgImgPlace1" presStyleIdx="1" presStyleCnt="5"/>
      <dgm:spPr/>
    </dgm:pt>
    <dgm:pt modelId="{43E9F322-089F-4D3D-BEB1-10BE59778E88}" type="pres">
      <dgm:prSet presAssocID="{897AAFFF-3DF3-4B92-A898-7392219538DE}" presName="sibTrans" presStyleCnt="0"/>
      <dgm:spPr/>
    </dgm:pt>
    <dgm:pt modelId="{F4ED2A64-EC83-4A88-AC1C-F0250D5F2A1F}" type="pres">
      <dgm:prSet presAssocID="{D70DC510-F1F4-4FFC-A8EA-E023503EDEE9}" presName="composite" presStyleCnt="0"/>
      <dgm:spPr/>
    </dgm:pt>
    <dgm:pt modelId="{7B48A233-BB75-4B0E-AAAF-1F11A77B77F8}" type="pres">
      <dgm:prSet presAssocID="{D70DC510-F1F4-4FFC-A8EA-E023503EDEE9}" presName="rect1" presStyleLbl="trAlignAcc1" presStyleIdx="2" presStyleCnt="5">
        <dgm:presLayoutVars>
          <dgm:bulletEnabled val="1"/>
        </dgm:presLayoutVars>
      </dgm:prSet>
      <dgm:spPr/>
    </dgm:pt>
    <dgm:pt modelId="{0C0E3018-02B3-484E-AD34-961957A6517D}" type="pres">
      <dgm:prSet presAssocID="{D70DC510-F1F4-4FFC-A8EA-E023503EDEE9}" presName="rect2" presStyleLbl="fgImgPlace1" presStyleIdx="2" presStyleCnt="5"/>
      <dgm:spPr/>
    </dgm:pt>
    <dgm:pt modelId="{9978F309-733C-4AE5-A1B8-4ABA07AECE54}" type="pres">
      <dgm:prSet presAssocID="{30068142-3558-41C8-887C-D0633173A3CA}" presName="sibTrans" presStyleCnt="0"/>
      <dgm:spPr/>
    </dgm:pt>
    <dgm:pt modelId="{55FC5416-B078-47DA-9CC4-CE1440280B22}" type="pres">
      <dgm:prSet presAssocID="{43DBFB63-0323-4252-97D7-B9C9D063525D}" presName="composite" presStyleCnt="0"/>
      <dgm:spPr/>
    </dgm:pt>
    <dgm:pt modelId="{3A95B87A-BAAE-4A5A-8985-39C60557B727}" type="pres">
      <dgm:prSet presAssocID="{43DBFB63-0323-4252-97D7-B9C9D063525D}" presName="rect1" presStyleLbl="trAlignAcc1" presStyleIdx="3" presStyleCnt="5">
        <dgm:presLayoutVars>
          <dgm:bulletEnabled val="1"/>
        </dgm:presLayoutVars>
      </dgm:prSet>
      <dgm:spPr/>
    </dgm:pt>
    <dgm:pt modelId="{902434AE-722D-4A2C-857C-E428C53F8DA6}" type="pres">
      <dgm:prSet presAssocID="{43DBFB63-0323-4252-97D7-B9C9D063525D}" presName="rect2" presStyleLbl="fgImgPlace1" presStyleIdx="3" presStyleCnt="5"/>
      <dgm:spPr/>
    </dgm:pt>
    <dgm:pt modelId="{C4736755-C4A9-455D-A1BB-46C0FB1BD404}" type="pres">
      <dgm:prSet presAssocID="{27D9B79A-8C6C-4E3E-94AB-8157897BBA38}" presName="sibTrans" presStyleCnt="0"/>
      <dgm:spPr/>
    </dgm:pt>
    <dgm:pt modelId="{A1777BA1-7467-4EF9-B8CF-19E25713B931}" type="pres">
      <dgm:prSet presAssocID="{15843FC6-D531-442C-A14B-9E0554BF90C6}" presName="composite" presStyleCnt="0"/>
      <dgm:spPr/>
    </dgm:pt>
    <dgm:pt modelId="{EF003B15-17A1-456F-B975-BD66F03BCC69}" type="pres">
      <dgm:prSet presAssocID="{15843FC6-D531-442C-A14B-9E0554BF90C6}" presName="rect1" presStyleLbl="trAlignAcc1" presStyleIdx="4" presStyleCnt="5">
        <dgm:presLayoutVars>
          <dgm:bulletEnabled val="1"/>
        </dgm:presLayoutVars>
      </dgm:prSet>
      <dgm:spPr/>
    </dgm:pt>
    <dgm:pt modelId="{E2275D48-3448-4BCA-B77E-BBC6F61F3D1E}" type="pres">
      <dgm:prSet presAssocID="{15843FC6-D531-442C-A14B-9E0554BF90C6}" presName="rect2" presStyleLbl="fgImgPlace1" presStyleIdx="4" presStyleCnt="5"/>
      <dgm:spPr/>
    </dgm:pt>
  </dgm:ptLst>
  <dgm:cxnLst>
    <dgm:cxn modelId="{61669203-C504-4455-A0DA-8737CED614C7}" type="presOf" srcId="{D70DC510-F1F4-4FFC-A8EA-E023503EDEE9}" destId="{7B48A233-BB75-4B0E-AAAF-1F11A77B77F8}" srcOrd="0" destOrd="0" presId="urn:microsoft.com/office/officeart/2008/layout/PictureStrips"/>
    <dgm:cxn modelId="{BC53AD1F-B9E2-450C-8947-8873EF97BB15}" srcId="{AA4F3EF4-3451-4F71-A0E4-EBC6F85C067E}" destId="{43DBFB63-0323-4252-97D7-B9C9D063525D}" srcOrd="3" destOrd="0" parTransId="{A33562C2-9804-4FD0-88E3-5D4846E5907C}" sibTransId="{27D9B79A-8C6C-4E3E-94AB-8157897BBA38}"/>
    <dgm:cxn modelId="{8536A725-8358-4692-BF0B-C8988C34B41A}" type="presOf" srcId="{A5C5DDB2-041E-4706-8DF4-C51328349A4E}" destId="{44759B8E-BF69-4F5D-8AD0-B470A1A365A6}" srcOrd="0" destOrd="0" presId="urn:microsoft.com/office/officeart/2008/layout/PictureStrips"/>
    <dgm:cxn modelId="{0646245B-CD3F-4146-9C46-7E35BD5083FC}" type="presOf" srcId="{AA4F3EF4-3451-4F71-A0E4-EBC6F85C067E}" destId="{1B6CCD87-7096-4534-86DA-43CE4DFCBECF}" srcOrd="0" destOrd="0" presId="urn:microsoft.com/office/officeart/2008/layout/PictureStrips"/>
    <dgm:cxn modelId="{ED293A72-6AEA-45EF-99F7-609B351918E2}" type="presOf" srcId="{15843FC6-D531-442C-A14B-9E0554BF90C6}" destId="{EF003B15-17A1-456F-B975-BD66F03BCC69}" srcOrd="0" destOrd="0" presId="urn:microsoft.com/office/officeart/2008/layout/PictureStrips"/>
    <dgm:cxn modelId="{A977DA7F-ED39-49D6-A7D7-7A3C04CA0009}" srcId="{AA4F3EF4-3451-4F71-A0E4-EBC6F85C067E}" destId="{BE2FA9A3-2129-4986-8E59-7ABB38F223B4}" srcOrd="0" destOrd="0" parTransId="{41AB67B3-EF8A-4CD7-ACEB-725178730344}" sibTransId="{BDC0BFB9-9532-43E9-AE95-284615FA13CD}"/>
    <dgm:cxn modelId="{9D6A089D-789F-4046-B109-C9FE946843AD}" type="presOf" srcId="{43DBFB63-0323-4252-97D7-B9C9D063525D}" destId="{3A95B87A-BAAE-4A5A-8985-39C60557B727}" srcOrd="0" destOrd="0" presId="urn:microsoft.com/office/officeart/2008/layout/PictureStrips"/>
    <dgm:cxn modelId="{5DFF5CD0-D5F2-40B9-9196-19374A64A995}" srcId="{AA4F3EF4-3451-4F71-A0E4-EBC6F85C067E}" destId="{15843FC6-D531-442C-A14B-9E0554BF90C6}" srcOrd="4" destOrd="0" parTransId="{FF800C74-F3A4-44A3-BCD7-B0CD5EFA721C}" sibTransId="{FB75943E-6355-4529-92A2-DA6A87248348}"/>
    <dgm:cxn modelId="{37F640DF-3387-48E2-A706-7F856BD5CFE2}" srcId="{AA4F3EF4-3451-4F71-A0E4-EBC6F85C067E}" destId="{D70DC510-F1F4-4FFC-A8EA-E023503EDEE9}" srcOrd="2" destOrd="0" parTransId="{139E3D9E-53AE-4F22-9EBA-CDC57940ADA0}" sibTransId="{30068142-3558-41C8-887C-D0633173A3CA}"/>
    <dgm:cxn modelId="{4BF019F2-307D-4B2C-8358-1818DA5AAFCE}" srcId="{AA4F3EF4-3451-4F71-A0E4-EBC6F85C067E}" destId="{A5C5DDB2-041E-4706-8DF4-C51328349A4E}" srcOrd="1" destOrd="0" parTransId="{F1071047-C5A4-4F45-81D9-210F79328895}" sibTransId="{897AAFFF-3DF3-4B92-A898-7392219538DE}"/>
    <dgm:cxn modelId="{9384A1F5-1EF3-4E39-AE79-0188B537B329}" type="presOf" srcId="{BE2FA9A3-2129-4986-8E59-7ABB38F223B4}" destId="{80374ED0-094A-4D23-9D75-66C85F5B36B4}" srcOrd="0" destOrd="0" presId="urn:microsoft.com/office/officeart/2008/layout/PictureStrips"/>
    <dgm:cxn modelId="{13A1C12F-5C02-4A3F-A616-175668253268}" type="presParOf" srcId="{1B6CCD87-7096-4534-86DA-43CE4DFCBECF}" destId="{3CB22EA7-CE36-4BE0-BBB1-8E47B3FB2E66}" srcOrd="0" destOrd="0" presId="urn:microsoft.com/office/officeart/2008/layout/PictureStrips"/>
    <dgm:cxn modelId="{73AF194D-15AD-427B-A90B-2C0D38070295}" type="presParOf" srcId="{3CB22EA7-CE36-4BE0-BBB1-8E47B3FB2E66}" destId="{80374ED0-094A-4D23-9D75-66C85F5B36B4}" srcOrd="0" destOrd="0" presId="urn:microsoft.com/office/officeart/2008/layout/PictureStrips"/>
    <dgm:cxn modelId="{3C7B3D13-A2B5-4377-A069-0316D95316A3}" type="presParOf" srcId="{3CB22EA7-CE36-4BE0-BBB1-8E47B3FB2E66}" destId="{0DEB4748-2294-4BAD-B604-230CB34D7C97}" srcOrd="1" destOrd="0" presId="urn:microsoft.com/office/officeart/2008/layout/PictureStrips"/>
    <dgm:cxn modelId="{B4329608-074D-4B7D-8C32-0C7A0360BA0A}" type="presParOf" srcId="{1B6CCD87-7096-4534-86DA-43CE4DFCBECF}" destId="{F2C7CCC0-7971-4F8D-B4B7-43265FF3A202}" srcOrd="1" destOrd="0" presId="urn:microsoft.com/office/officeart/2008/layout/PictureStrips"/>
    <dgm:cxn modelId="{7F04BC69-11BC-480E-8463-16845A385626}" type="presParOf" srcId="{1B6CCD87-7096-4534-86DA-43CE4DFCBECF}" destId="{A1297582-AB67-4E89-A2CA-C3B5D3A8AFA3}" srcOrd="2" destOrd="0" presId="urn:microsoft.com/office/officeart/2008/layout/PictureStrips"/>
    <dgm:cxn modelId="{7822BBDE-897B-4257-ABBC-B1EA4557D887}" type="presParOf" srcId="{A1297582-AB67-4E89-A2CA-C3B5D3A8AFA3}" destId="{44759B8E-BF69-4F5D-8AD0-B470A1A365A6}" srcOrd="0" destOrd="0" presId="urn:microsoft.com/office/officeart/2008/layout/PictureStrips"/>
    <dgm:cxn modelId="{34AF5949-1FEC-489F-AECF-C52BED8CE64F}" type="presParOf" srcId="{A1297582-AB67-4E89-A2CA-C3B5D3A8AFA3}" destId="{32A5D7FD-5F41-4B2F-B911-5239CAF13876}" srcOrd="1" destOrd="0" presId="urn:microsoft.com/office/officeart/2008/layout/PictureStrips"/>
    <dgm:cxn modelId="{131FCD2A-180F-4157-A27C-1498731B21B2}" type="presParOf" srcId="{1B6CCD87-7096-4534-86DA-43CE4DFCBECF}" destId="{43E9F322-089F-4D3D-BEB1-10BE59778E88}" srcOrd="3" destOrd="0" presId="urn:microsoft.com/office/officeart/2008/layout/PictureStrips"/>
    <dgm:cxn modelId="{A3671C3D-4E8C-43AD-9F18-0F59ABC585FC}" type="presParOf" srcId="{1B6CCD87-7096-4534-86DA-43CE4DFCBECF}" destId="{F4ED2A64-EC83-4A88-AC1C-F0250D5F2A1F}" srcOrd="4" destOrd="0" presId="urn:microsoft.com/office/officeart/2008/layout/PictureStrips"/>
    <dgm:cxn modelId="{971EFBB4-6F1C-482A-90C6-205A56EACF8F}" type="presParOf" srcId="{F4ED2A64-EC83-4A88-AC1C-F0250D5F2A1F}" destId="{7B48A233-BB75-4B0E-AAAF-1F11A77B77F8}" srcOrd="0" destOrd="0" presId="urn:microsoft.com/office/officeart/2008/layout/PictureStrips"/>
    <dgm:cxn modelId="{1F3687F6-0A22-4D0B-BB4B-F2D84FF90E1B}" type="presParOf" srcId="{F4ED2A64-EC83-4A88-AC1C-F0250D5F2A1F}" destId="{0C0E3018-02B3-484E-AD34-961957A6517D}" srcOrd="1" destOrd="0" presId="urn:microsoft.com/office/officeart/2008/layout/PictureStrips"/>
    <dgm:cxn modelId="{6D172A31-DB7D-4723-B339-534B66D221E6}" type="presParOf" srcId="{1B6CCD87-7096-4534-86DA-43CE4DFCBECF}" destId="{9978F309-733C-4AE5-A1B8-4ABA07AECE54}" srcOrd="5" destOrd="0" presId="urn:microsoft.com/office/officeart/2008/layout/PictureStrips"/>
    <dgm:cxn modelId="{44949AAF-C13E-4A08-94CF-A456ECA6EDE0}" type="presParOf" srcId="{1B6CCD87-7096-4534-86DA-43CE4DFCBECF}" destId="{55FC5416-B078-47DA-9CC4-CE1440280B22}" srcOrd="6" destOrd="0" presId="urn:microsoft.com/office/officeart/2008/layout/PictureStrips"/>
    <dgm:cxn modelId="{9A0CF646-2532-4C07-AF2E-7B029FE0DA33}" type="presParOf" srcId="{55FC5416-B078-47DA-9CC4-CE1440280B22}" destId="{3A95B87A-BAAE-4A5A-8985-39C60557B727}" srcOrd="0" destOrd="0" presId="urn:microsoft.com/office/officeart/2008/layout/PictureStrips"/>
    <dgm:cxn modelId="{4BD8A542-8037-45F2-BFAE-F2236428EBC3}" type="presParOf" srcId="{55FC5416-B078-47DA-9CC4-CE1440280B22}" destId="{902434AE-722D-4A2C-857C-E428C53F8DA6}" srcOrd="1" destOrd="0" presId="urn:microsoft.com/office/officeart/2008/layout/PictureStrips"/>
    <dgm:cxn modelId="{D70AFA09-A8C8-4019-A6A7-2F0BCBE910B4}" type="presParOf" srcId="{1B6CCD87-7096-4534-86DA-43CE4DFCBECF}" destId="{C4736755-C4A9-455D-A1BB-46C0FB1BD404}" srcOrd="7" destOrd="0" presId="urn:microsoft.com/office/officeart/2008/layout/PictureStrips"/>
    <dgm:cxn modelId="{9B5344FD-AA3B-4C23-B024-E24E32EE6EB5}" type="presParOf" srcId="{1B6CCD87-7096-4534-86DA-43CE4DFCBECF}" destId="{A1777BA1-7467-4EF9-B8CF-19E25713B931}" srcOrd="8" destOrd="0" presId="urn:microsoft.com/office/officeart/2008/layout/PictureStrips"/>
    <dgm:cxn modelId="{3059CC60-D0B0-4A4F-9653-6CA6954FEF89}" type="presParOf" srcId="{A1777BA1-7467-4EF9-B8CF-19E25713B931}" destId="{EF003B15-17A1-456F-B975-BD66F03BCC69}" srcOrd="0" destOrd="0" presId="urn:microsoft.com/office/officeart/2008/layout/PictureStrips"/>
    <dgm:cxn modelId="{A31B901D-094E-49A6-B0A1-9E934B36837B}" type="presParOf" srcId="{A1777BA1-7467-4EF9-B8CF-19E25713B931}" destId="{E2275D48-3448-4BCA-B77E-BBC6F61F3D1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B29677-7EDF-42A1-8908-9E32A7F040A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98B9AAE-1AAF-4646-A291-4AB763A6DF96}">
      <dgm:prSet phldrT="[Texto]"/>
      <dgm:spPr/>
      <dgm:t>
        <a:bodyPr/>
        <a:lstStyle/>
        <a:p>
          <a:r>
            <a:rPr lang="es-EC" dirty="0"/>
            <a:t>Servicio de Rentas Internas SRI</a:t>
          </a:r>
        </a:p>
      </dgm:t>
    </dgm:pt>
    <dgm:pt modelId="{D4408D4F-C949-42A9-868E-9402E82DAAF5}" type="parTrans" cxnId="{18757EA1-24FF-4870-AD93-F5EC2ECB16D0}">
      <dgm:prSet/>
      <dgm:spPr/>
      <dgm:t>
        <a:bodyPr/>
        <a:lstStyle/>
        <a:p>
          <a:endParaRPr lang="es-EC"/>
        </a:p>
      </dgm:t>
    </dgm:pt>
    <dgm:pt modelId="{F9D907E4-5CA1-4C0A-B078-2F458703B7CF}" type="sibTrans" cxnId="{18757EA1-24FF-4870-AD93-F5EC2ECB16D0}">
      <dgm:prSet/>
      <dgm:spPr/>
      <dgm:t>
        <a:bodyPr/>
        <a:lstStyle/>
        <a:p>
          <a:endParaRPr lang="es-EC"/>
        </a:p>
      </dgm:t>
    </dgm:pt>
    <dgm:pt modelId="{EAA60F31-83D8-4A47-A8CF-1C2CF5EBCF53}">
      <dgm:prSet phldrT="[Texto]"/>
      <dgm:spPr/>
      <dgm:t>
        <a:bodyPr/>
        <a:lstStyle/>
        <a:p>
          <a:r>
            <a:rPr lang="es-EC" dirty="0"/>
            <a:t>Municipio</a:t>
          </a:r>
        </a:p>
      </dgm:t>
    </dgm:pt>
    <dgm:pt modelId="{F6C1754A-F20A-4A64-AAAB-33FB28A433AE}" type="parTrans" cxnId="{515EAD35-5429-48C5-8DB5-149400509A20}">
      <dgm:prSet/>
      <dgm:spPr/>
      <dgm:t>
        <a:bodyPr/>
        <a:lstStyle/>
        <a:p>
          <a:endParaRPr lang="es-EC"/>
        </a:p>
      </dgm:t>
    </dgm:pt>
    <dgm:pt modelId="{0DA96C40-CC28-4E86-B904-9166AAB7CE41}" type="sibTrans" cxnId="{515EAD35-5429-48C5-8DB5-149400509A20}">
      <dgm:prSet/>
      <dgm:spPr/>
      <dgm:t>
        <a:bodyPr/>
        <a:lstStyle/>
        <a:p>
          <a:endParaRPr lang="es-EC"/>
        </a:p>
      </dgm:t>
    </dgm:pt>
    <dgm:pt modelId="{8954E42F-E01C-4951-99AA-CF4DF81D53A0}">
      <dgm:prSet/>
      <dgm:spPr/>
      <dgm:t>
        <a:bodyPr/>
        <a:lstStyle/>
        <a:p>
          <a:r>
            <a:rPr lang="es-EC"/>
            <a:t>Instituto Ecuatoriano de Normalización (INEN)</a:t>
          </a:r>
        </a:p>
      </dgm:t>
    </dgm:pt>
    <dgm:pt modelId="{D5295240-F41C-43F5-B07F-D84B01EC64C3}" type="parTrans" cxnId="{1A7EADEA-8113-4681-AD37-9B469C743C08}">
      <dgm:prSet/>
      <dgm:spPr/>
      <dgm:t>
        <a:bodyPr/>
        <a:lstStyle/>
        <a:p>
          <a:endParaRPr lang="es-EC"/>
        </a:p>
      </dgm:t>
    </dgm:pt>
    <dgm:pt modelId="{A0B43F44-EB81-4DFC-8704-E6A60001899D}" type="sibTrans" cxnId="{1A7EADEA-8113-4681-AD37-9B469C743C08}">
      <dgm:prSet/>
      <dgm:spPr/>
      <dgm:t>
        <a:bodyPr/>
        <a:lstStyle/>
        <a:p>
          <a:endParaRPr lang="es-EC"/>
        </a:p>
      </dgm:t>
    </dgm:pt>
    <dgm:pt modelId="{BFFA4392-1C77-437F-ADD3-F1DF0998F736}">
      <dgm:prSet phldrT="[Texto]"/>
      <dgm:spPr/>
      <dgm:t>
        <a:bodyPr/>
        <a:lstStyle/>
        <a:p>
          <a:r>
            <a:rPr lang="es-EC" dirty="0"/>
            <a:t>IESS</a:t>
          </a:r>
        </a:p>
      </dgm:t>
    </dgm:pt>
    <dgm:pt modelId="{36750CFF-FADC-4F88-80F6-3DAD6F5C162F}" type="parTrans" cxnId="{77E358E3-06FA-4618-82F2-E4DABBA8F265}">
      <dgm:prSet/>
      <dgm:spPr/>
      <dgm:t>
        <a:bodyPr/>
        <a:lstStyle/>
        <a:p>
          <a:endParaRPr lang="es-EC"/>
        </a:p>
      </dgm:t>
    </dgm:pt>
    <dgm:pt modelId="{9235EAFF-990E-4697-B77D-E351069F41F8}" type="sibTrans" cxnId="{77E358E3-06FA-4618-82F2-E4DABBA8F265}">
      <dgm:prSet/>
      <dgm:spPr/>
      <dgm:t>
        <a:bodyPr/>
        <a:lstStyle/>
        <a:p>
          <a:endParaRPr lang="es-EC"/>
        </a:p>
      </dgm:t>
    </dgm:pt>
    <dgm:pt modelId="{6AAC4C69-4C4A-4FC9-BC4E-3A7021B72A7A}" type="pres">
      <dgm:prSet presAssocID="{23B29677-7EDF-42A1-8908-9E32A7F040AD}" presName="Name0" presStyleCnt="0">
        <dgm:presLayoutVars>
          <dgm:chMax val="7"/>
          <dgm:chPref val="7"/>
          <dgm:dir/>
        </dgm:presLayoutVars>
      </dgm:prSet>
      <dgm:spPr/>
    </dgm:pt>
    <dgm:pt modelId="{8CADA0BE-8CE5-40BC-8F56-4CF1D84B90D9}" type="pres">
      <dgm:prSet presAssocID="{23B29677-7EDF-42A1-8908-9E32A7F040AD}" presName="Name1" presStyleCnt="0"/>
      <dgm:spPr/>
    </dgm:pt>
    <dgm:pt modelId="{FB698064-5C65-4A00-BEA5-BACA4755D737}" type="pres">
      <dgm:prSet presAssocID="{23B29677-7EDF-42A1-8908-9E32A7F040AD}" presName="cycle" presStyleCnt="0"/>
      <dgm:spPr/>
    </dgm:pt>
    <dgm:pt modelId="{E018F478-8426-4A8E-9D5B-817F69E80680}" type="pres">
      <dgm:prSet presAssocID="{23B29677-7EDF-42A1-8908-9E32A7F040AD}" presName="srcNode" presStyleLbl="node1" presStyleIdx="0" presStyleCnt="4"/>
      <dgm:spPr/>
    </dgm:pt>
    <dgm:pt modelId="{08A13678-28C3-4DE0-BB09-19DB9D94690B}" type="pres">
      <dgm:prSet presAssocID="{23B29677-7EDF-42A1-8908-9E32A7F040AD}" presName="conn" presStyleLbl="parChTrans1D2" presStyleIdx="0" presStyleCnt="1"/>
      <dgm:spPr/>
    </dgm:pt>
    <dgm:pt modelId="{8A47D9FD-2381-4188-B75F-082E4387A6DB}" type="pres">
      <dgm:prSet presAssocID="{23B29677-7EDF-42A1-8908-9E32A7F040AD}" presName="extraNode" presStyleLbl="node1" presStyleIdx="0" presStyleCnt="4"/>
      <dgm:spPr/>
    </dgm:pt>
    <dgm:pt modelId="{0B68BB5E-57ED-4861-BB12-B87C863B790B}" type="pres">
      <dgm:prSet presAssocID="{23B29677-7EDF-42A1-8908-9E32A7F040AD}" presName="dstNode" presStyleLbl="node1" presStyleIdx="0" presStyleCnt="4"/>
      <dgm:spPr/>
    </dgm:pt>
    <dgm:pt modelId="{363D4474-53CF-479C-87FB-3343F6345FC6}" type="pres">
      <dgm:prSet presAssocID="{598B9AAE-1AAF-4646-A291-4AB763A6DF96}" presName="text_1" presStyleLbl="node1" presStyleIdx="0" presStyleCnt="4">
        <dgm:presLayoutVars>
          <dgm:bulletEnabled val="1"/>
        </dgm:presLayoutVars>
      </dgm:prSet>
      <dgm:spPr/>
    </dgm:pt>
    <dgm:pt modelId="{D6BA9968-93CF-47F4-93AE-3CFBDC66E119}" type="pres">
      <dgm:prSet presAssocID="{598B9AAE-1AAF-4646-A291-4AB763A6DF96}" presName="accent_1" presStyleCnt="0"/>
      <dgm:spPr/>
    </dgm:pt>
    <dgm:pt modelId="{47E894D3-EE3E-42B3-AA58-C27903C72408}" type="pres">
      <dgm:prSet presAssocID="{598B9AAE-1AAF-4646-A291-4AB763A6DF96}" presName="accentRepeatNode" presStyleLbl="solidFgAcc1" presStyleIdx="0" presStyleCnt="4"/>
      <dgm:spPr/>
    </dgm:pt>
    <dgm:pt modelId="{0B523357-3556-4D8D-B294-E3BBBFE2B048}" type="pres">
      <dgm:prSet presAssocID="{EAA60F31-83D8-4A47-A8CF-1C2CF5EBCF53}" presName="text_2" presStyleLbl="node1" presStyleIdx="1" presStyleCnt="4">
        <dgm:presLayoutVars>
          <dgm:bulletEnabled val="1"/>
        </dgm:presLayoutVars>
      </dgm:prSet>
      <dgm:spPr/>
    </dgm:pt>
    <dgm:pt modelId="{EA9212FC-BE66-4702-92B7-EA75D52DEBE2}" type="pres">
      <dgm:prSet presAssocID="{EAA60F31-83D8-4A47-A8CF-1C2CF5EBCF53}" presName="accent_2" presStyleCnt="0"/>
      <dgm:spPr/>
    </dgm:pt>
    <dgm:pt modelId="{06F524E1-1E17-4D31-A4FB-C328F06C1CCF}" type="pres">
      <dgm:prSet presAssocID="{EAA60F31-83D8-4A47-A8CF-1C2CF5EBCF53}" presName="accentRepeatNode" presStyleLbl="solidFgAcc1" presStyleIdx="1" presStyleCnt="4"/>
      <dgm:spPr/>
    </dgm:pt>
    <dgm:pt modelId="{AAE0D73E-0807-4ED7-9826-512CFEE51528}" type="pres">
      <dgm:prSet presAssocID="{BFFA4392-1C77-437F-ADD3-F1DF0998F736}" presName="text_3" presStyleLbl="node1" presStyleIdx="2" presStyleCnt="4">
        <dgm:presLayoutVars>
          <dgm:bulletEnabled val="1"/>
        </dgm:presLayoutVars>
      </dgm:prSet>
      <dgm:spPr/>
    </dgm:pt>
    <dgm:pt modelId="{E028A20D-6348-4C78-8C2B-4DE152085FBD}" type="pres">
      <dgm:prSet presAssocID="{BFFA4392-1C77-437F-ADD3-F1DF0998F736}" presName="accent_3" presStyleCnt="0"/>
      <dgm:spPr/>
    </dgm:pt>
    <dgm:pt modelId="{1070621F-C0A8-4927-81B7-B9EDA4F78BA2}" type="pres">
      <dgm:prSet presAssocID="{BFFA4392-1C77-437F-ADD3-F1DF0998F736}" presName="accentRepeatNode" presStyleLbl="solidFgAcc1" presStyleIdx="2" presStyleCnt="4"/>
      <dgm:spPr/>
    </dgm:pt>
    <dgm:pt modelId="{D0B779DC-B2FF-48E5-B2E3-DFD9455614FC}" type="pres">
      <dgm:prSet presAssocID="{8954E42F-E01C-4951-99AA-CF4DF81D53A0}" presName="text_4" presStyleLbl="node1" presStyleIdx="3" presStyleCnt="4">
        <dgm:presLayoutVars>
          <dgm:bulletEnabled val="1"/>
        </dgm:presLayoutVars>
      </dgm:prSet>
      <dgm:spPr/>
    </dgm:pt>
    <dgm:pt modelId="{4FB02908-D938-445A-9AE2-D98DC9D9FB7C}" type="pres">
      <dgm:prSet presAssocID="{8954E42F-E01C-4951-99AA-CF4DF81D53A0}" presName="accent_4" presStyleCnt="0"/>
      <dgm:spPr/>
    </dgm:pt>
    <dgm:pt modelId="{C25AA533-ED51-4715-8086-D7809D3304C6}" type="pres">
      <dgm:prSet presAssocID="{8954E42F-E01C-4951-99AA-CF4DF81D53A0}" presName="accentRepeatNode" presStyleLbl="solidFgAcc1" presStyleIdx="3" presStyleCnt="4"/>
      <dgm:spPr/>
    </dgm:pt>
  </dgm:ptLst>
  <dgm:cxnLst>
    <dgm:cxn modelId="{515EAD35-5429-48C5-8DB5-149400509A20}" srcId="{23B29677-7EDF-42A1-8908-9E32A7F040AD}" destId="{EAA60F31-83D8-4A47-A8CF-1C2CF5EBCF53}" srcOrd="1" destOrd="0" parTransId="{F6C1754A-F20A-4A64-AAAB-33FB28A433AE}" sibTransId="{0DA96C40-CC28-4E86-B904-9166AAB7CE41}"/>
    <dgm:cxn modelId="{520E8A60-186D-4A89-9C79-DE91985188DD}" type="presOf" srcId="{23B29677-7EDF-42A1-8908-9E32A7F040AD}" destId="{6AAC4C69-4C4A-4FC9-BC4E-3A7021B72A7A}" srcOrd="0" destOrd="0" presId="urn:microsoft.com/office/officeart/2008/layout/VerticalCurvedList"/>
    <dgm:cxn modelId="{C4AED786-102C-4E94-8E80-FFE78FE7990F}" type="presOf" srcId="{F9D907E4-5CA1-4C0A-B078-2F458703B7CF}" destId="{08A13678-28C3-4DE0-BB09-19DB9D94690B}" srcOrd="0" destOrd="0" presId="urn:microsoft.com/office/officeart/2008/layout/VerticalCurvedList"/>
    <dgm:cxn modelId="{212A2194-D23D-492C-8229-3A3F70AB4B44}" type="presOf" srcId="{598B9AAE-1AAF-4646-A291-4AB763A6DF96}" destId="{363D4474-53CF-479C-87FB-3343F6345FC6}" srcOrd="0" destOrd="0" presId="urn:microsoft.com/office/officeart/2008/layout/VerticalCurvedList"/>
    <dgm:cxn modelId="{18757EA1-24FF-4870-AD93-F5EC2ECB16D0}" srcId="{23B29677-7EDF-42A1-8908-9E32A7F040AD}" destId="{598B9AAE-1AAF-4646-A291-4AB763A6DF96}" srcOrd="0" destOrd="0" parTransId="{D4408D4F-C949-42A9-868E-9402E82DAAF5}" sibTransId="{F9D907E4-5CA1-4C0A-B078-2F458703B7CF}"/>
    <dgm:cxn modelId="{2B4D5CCB-86CE-4779-B07D-D225F789B7C9}" type="presOf" srcId="{8954E42F-E01C-4951-99AA-CF4DF81D53A0}" destId="{D0B779DC-B2FF-48E5-B2E3-DFD9455614FC}" srcOrd="0" destOrd="0" presId="urn:microsoft.com/office/officeart/2008/layout/VerticalCurvedList"/>
    <dgm:cxn modelId="{77E358E3-06FA-4618-82F2-E4DABBA8F265}" srcId="{23B29677-7EDF-42A1-8908-9E32A7F040AD}" destId="{BFFA4392-1C77-437F-ADD3-F1DF0998F736}" srcOrd="2" destOrd="0" parTransId="{36750CFF-FADC-4F88-80F6-3DAD6F5C162F}" sibTransId="{9235EAFF-990E-4697-B77D-E351069F41F8}"/>
    <dgm:cxn modelId="{1A7EADEA-8113-4681-AD37-9B469C743C08}" srcId="{23B29677-7EDF-42A1-8908-9E32A7F040AD}" destId="{8954E42F-E01C-4951-99AA-CF4DF81D53A0}" srcOrd="3" destOrd="0" parTransId="{D5295240-F41C-43F5-B07F-D84B01EC64C3}" sibTransId="{A0B43F44-EB81-4DFC-8704-E6A60001899D}"/>
    <dgm:cxn modelId="{55AE03F7-B6F3-4224-BE05-8FB78B9531C6}" type="presOf" srcId="{BFFA4392-1C77-437F-ADD3-F1DF0998F736}" destId="{AAE0D73E-0807-4ED7-9826-512CFEE51528}" srcOrd="0" destOrd="0" presId="urn:microsoft.com/office/officeart/2008/layout/VerticalCurvedList"/>
    <dgm:cxn modelId="{705C48F9-834E-40D1-9A1F-26C4A6E7E30E}" type="presOf" srcId="{EAA60F31-83D8-4A47-A8CF-1C2CF5EBCF53}" destId="{0B523357-3556-4D8D-B294-E3BBBFE2B048}" srcOrd="0" destOrd="0" presId="urn:microsoft.com/office/officeart/2008/layout/VerticalCurvedList"/>
    <dgm:cxn modelId="{368E47AE-8E77-43C0-B3E7-61C401CA570E}" type="presParOf" srcId="{6AAC4C69-4C4A-4FC9-BC4E-3A7021B72A7A}" destId="{8CADA0BE-8CE5-40BC-8F56-4CF1D84B90D9}" srcOrd="0" destOrd="0" presId="urn:microsoft.com/office/officeart/2008/layout/VerticalCurvedList"/>
    <dgm:cxn modelId="{4597F050-D9FD-46A9-966F-71614B760C64}" type="presParOf" srcId="{8CADA0BE-8CE5-40BC-8F56-4CF1D84B90D9}" destId="{FB698064-5C65-4A00-BEA5-BACA4755D737}" srcOrd="0" destOrd="0" presId="urn:microsoft.com/office/officeart/2008/layout/VerticalCurvedList"/>
    <dgm:cxn modelId="{F43ECA43-C914-413C-A24E-7F5F5801428E}" type="presParOf" srcId="{FB698064-5C65-4A00-BEA5-BACA4755D737}" destId="{E018F478-8426-4A8E-9D5B-817F69E80680}" srcOrd="0" destOrd="0" presId="urn:microsoft.com/office/officeart/2008/layout/VerticalCurvedList"/>
    <dgm:cxn modelId="{174FF966-A6EF-4662-9C53-8F696160FF12}" type="presParOf" srcId="{FB698064-5C65-4A00-BEA5-BACA4755D737}" destId="{08A13678-28C3-4DE0-BB09-19DB9D94690B}" srcOrd="1" destOrd="0" presId="urn:microsoft.com/office/officeart/2008/layout/VerticalCurvedList"/>
    <dgm:cxn modelId="{6E1602D9-1FD8-45C3-86B2-C68C7B1043C3}" type="presParOf" srcId="{FB698064-5C65-4A00-BEA5-BACA4755D737}" destId="{8A47D9FD-2381-4188-B75F-082E4387A6DB}" srcOrd="2" destOrd="0" presId="urn:microsoft.com/office/officeart/2008/layout/VerticalCurvedList"/>
    <dgm:cxn modelId="{EF43EF5D-2424-4A56-A8FE-7C92FC0CEE30}" type="presParOf" srcId="{FB698064-5C65-4A00-BEA5-BACA4755D737}" destId="{0B68BB5E-57ED-4861-BB12-B87C863B790B}" srcOrd="3" destOrd="0" presId="urn:microsoft.com/office/officeart/2008/layout/VerticalCurvedList"/>
    <dgm:cxn modelId="{18B124E8-6922-4437-8378-BCDDFF1E5054}" type="presParOf" srcId="{8CADA0BE-8CE5-40BC-8F56-4CF1D84B90D9}" destId="{363D4474-53CF-479C-87FB-3343F6345FC6}" srcOrd="1" destOrd="0" presId="urn:microsoft.com/office/officeart/2008/layout/VerticalCurvedList"/>
    <dgm:cxn modelId="{B8C21518-04C8-423D-906E-C98F7CE0BAB5}" type="presParOf" srcId="{8CADA0BE-8CE5-40BC-8F56-4CF1D84B90D9}" destId="{D6BA9968-93CF-47F4-93AE-3CFBDC66E119}" srcOrd="2" destOrd="0" presId="urn:microsoft.com/office/officeart/2008/layout/VerticalCurvedList"/>
    <dgm:cxn modelId="{AFE97C97-EA97-4245-8C18-D4028F87DDE1}" type="presParOf" srcId="{D6BA9968-93CF-47F4-93AE-3CFBDC66E119}" destId="{47E894D3-EE3E-42B3-AA58-C27903C72408}" srcOrd="0" destOrd="0" presId="urn:microsoft.com/office/officeart/2008/layout/VerticalCurvedList"/>
    <dgm:cxn modelId="{E77AD2DB-7870-437D-A47C-0C971061CF69}" type="presParOf" srcId="{8CADA0BE-8CE5-40BC-8F56-4CF1D84B90D9}" destId="{0B523357-3556-4D8D-B294-E3BBBFE2B048}" srcOrd="3" destOrd="0" presId="urn:microsoft.com/office/officeart/2008/layout/VerticalCurvedList"/>
    <dgm:cxn modelId="{7BD5A923-4837-4244-9D92-06B8C22A7E1A}" type="presParOf" srcId="{8CADA0BE-8CE5-40BC-8F56-4CF1D84B90D9}" destId="{EA9212FC-BE66-4702-92B7-EA75D52DEBE2}" srcOrd="4" destOrd="0" presId="urn:microsoft.com/office/officeart/2008/layout/VerticalCurvedList"/>
    <dgm:cxn modelId="{3FF42427-1FCF-4C2B-9B0B-FBF231EF153E}" type="presParOf" srcId="{EA9212FC-BE66-4702-92B7-EA75D52DEBE2}" destId="{06F524E1-1E17-4D31-A4FB-C328F06C1CCF}" srcOrd="0" destOrd="0" presId="urn:microsoft.com/office/officeart/2008/layout/VerticalCurvedList"/>
    <dgm:cxn modelId="{A4701577-C018-4882-AC43-7F07E587CD7D}" type="presParOf" srcId="{8CADA0BE-8CE5-40BC-8F56-4CF1D84B90D9}" destId="{AAE0D73E-0807-4ED7-9826-512CFEE51528}" srcOrd="5" destOrd="0" presId="urn:microsoft.com/office/officeart/2008/layout/VerticalCurvedList"/>
    <dgm:cxn modelId="{6B73AADD-909C-4348-8319-33A18F6B70E9}" type="presParOf" srcId="{8CADA0BE-8CE5-40BC-8F56-4CF1D84B90D9}" destId="{E028A20D-6348-4C78-8C2B-4DE152085FBD}" srcOrd="6" destOrd="0" presId="urn:microsoft.com/office/officeart/2008/layout/VerticalCurvedList"/>
    <dgm:cxn modelId="{2B64E9E8-428C-4FBD-9DBF-F692EFFBD7DD}" type="presParOf" srcId="{E028A20D-6348-4C78-8C2B-4DE152085FBD}" destId="{1070621F-C0A8-4927-81B7-B9EDA4F78BA2}" srcOrd="0" destOrd="0" presId="urn:microsoft.com/office/officeart/2008/layout/VerticalCurvedList"/>
    <dgm:cxn modelId="{DF3E88ED-034D-47BB-A475-6243B9678519}" type="presParOf" srcId="{8CADA0BE-8CE5-40BC-8F56-4CF1D84B90D9}" destId="{D0B779DC-B2FF-48E5-B2E3-DFD9455614FC}" srcOrd="7" destOrd="0" presId="urn:microsoft.com/office/officeart/2008/layout/VerticalCurvedList"/>
    <dgm:cxn modelId="{494A8884-A13E-4DCE-899A-76BD6B22C7AE}" type="presParOf" srcId="{8CADA0BE-8CE5-40BC-8F56-4CF1D84B90D9}" destId="{4FB02908-D938-445A-9AE2-D98DC9D9FB7C}" srcOrd="8" destOrd="0" presId="urn:microsoft.com/office/officeart/2008/layout/VerticalCurvedList"/>
    <dgm:cxn modelId="{BAB90A63-6067-4F44-BCD4-9389107692CB}" type="presParOf" srcId="{4FB02908-D938-445A-9AE2-D98DC9D9FB7C}" destId="{C25AA533-ED51-4715-8086-D7809D3304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CEB100-D83E-4F87-9835-36768402FF10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0129FD4-2B0A-419C-97CD-BE2437F277A3}">
      <dgm:prSet phldrT="[Texto]"/>
      <dgm:spPr/>
      <dgm:t>
        <a:bodyPr/>
        <a:lstStyle/>
        <a:p>
          <a:pPr algn="ctr"/>
          <a:r>
            <a:rPr lang="es-EC"/>
            <a:t>Recepcion de la materia prima</a:t>
          </a:r>
        </a:p>
      </dgm:t>
    </dgm:pt>
    <dgm:pt modelId="{D618758C-AAB8-4567-9651-0143141DEAD3}" type="parTrans" cxnId="{8B7E264F-4740-4064-ABF2-1BFA55EEC5F9}">
      <dgm:prSet/>
      <dgm:spPr/>
      <dgm:t>
        <a:bodyPr/>
        <a:lstStyle/>
        <a:p>
          <a:pPr algn="ctr"/>
          <a:endParaRPr lang="es-EC"/>
        </a:p>
      </dgm:t>
    </dgm:pt>
    <dgm:pt modelId="{3F92EC30-4C85-45BD-B71A-3582A03E9007}" type="sibTrans" cxnId="{8B7E264F-4740-4064-ABF2-1BFA55EEC5F9}">
      <dgm:prSet/>
      <dgm:spPr/>
      <dgm:t>
        <a:bodyPr/>
        <a:lstStyle/>
        <a:p>
          <a:pPr algn="ctr"/>
          <a:endParaRPr lang="es-EC"/>
        </a:p>
      </dgm:t>
    </dgm:pt>
    <dgm:pt modelId="{9E765FD0-2626-4C1F-A414-7ED0C434F899}">
      <dgm:prSet phldrT="[Texto]"/>
      <dgm:spPr/>
      <dgm:t>
        <a:bodyPr/>
        <a:lstStyle/>
        <a:p>
          <a:pPr algn="ctr"/>
          <a:r>
            <a:rPr lang="es-EC"/>
            <a:t>Registro de peso</a:t>
          </a:r>
        </a:p>
      </dgm:t>
    </dgm:pt>
    <dgm:pt modelId="{C6C41FFC-B8BC-41DB-9735-3988943C2EF6}" type="parTrans" cxnId="{1FD809E0-37AA-43DD-8284-89A50FC526EC}">
      <dgm:prSet/>
      <dgm:spPr/>
      <dgm:t>
        <a:bodyPr/>
        <a:lstStyle/>
        <a:p>
          <a:pPr algn="ctr"/>
          <a:endParaRPr lang="es-EC"/>
        </a:p>
      </dgm:t>
    </dgm:pt>
    <dgm:pt modelId="{8312C7E4-06EC-4BB5-A225-34B3A207BA7C}" type="sibTrans" cxnId="{1FD809E0-37AA-43DD-8284-89A50FC526EC}">
      <dgm:prSet/>
      <dgm:spPr/>
      <dgm:t>
        <a:bodyPr/>
        <a:lstStyle/>
        <a:p>
          <a:pPr algn="ctr"/>
          <a:endParaRPr lang="es-EC"/>
        </a:p>
      </dgm:t>
    </dgm:pt>
    <dgm:pt modelId="{F709792A-0F19-43AB-95EE-21BD6FE3EE7A}">
      <dgm:prSet phldrT="[Texto]"/>
      <dgm:spPr/>
      <dgm:t>
        <a:bodyPr/>
        <a:lstStyle/>
        <a:p>
          <a:pPr algn="ctr"/>
          <a:r>
            <a:rPr lang="es-EC"/>
            <a:t>Seleccion y clasificacionde materia de calidad</a:t>
          </a:r>
        </a:p>
      </dgm:t>
    </dgm:pt>
    <dgm:pt modelId="{DF824C5A-7AC4-4EFE-805E-2BBE11AEA986}" type="parTrans" cxnId="{2DA6D1BE-A74A-4B2C-96BD-D8BBAB4AEAFC}">
      <dgm:prSet/>
      <dgm:spPr/>
      <dgm:t>
        <a:bodyPr/>
        <a:lstStyle/>
        <a:p>
          <a:pPr algn="ctr"/>
          <a:endParaRPr lang="es-EC"/>
        </a:p>
      </dgm:t>
    </dgm:pt>
    <dgm:pt modelId="{260619A5-4DA8-4392-94B9-5595681A3AB6}" type="sibTrans" cxnId="{2DA6D1BE-A74A-4B2C-96BD-D8BBAB4AEAFC}">
      <dgm:prSet/>
      <dgm:spPr/>
      <dgm:t>
        <a:bodyPr/>
        <a:lstStyle/>
        <a:p>
          <a:pPr algn="ctr"/>
          <a:endParaRPr lang="es-EC"/>
        </a:p>
      </dgm:t>
    </dgm:pt>
    <dgm:pt modelId="{9DA78542-BC41-4FDC-A92E-D2C755BCA52B}">
      <dgm:prSet phldrT="[Texto]"/>
      <dgm:spPr/>
      <dgm:t>
        <a:bodyPr/>
        <a:lstStyle/>
        <a:p>
          <a:pPr algn="ctr"/>
          <a:r>
            <a:rPr lang="es-EC"/>
            <a:t>Desinfectacio y enjuague</a:t>
          </a:r>
        </a:p>
      </dgm:t>
    </dgm:pt>
    <dgm:pt modelId="{3C3BC44A-E7DB-4916-87C8-39BF9A9CEFE9}" type="parTrans" cxnId="{A04525A7-24C6-4F8B-BDE6-75923D31EB75}">
      <dgm:prSet/>
      <dgm:spPr/>
      <dgm:t>
        <a:bodyPr/>
        <a:lstStyle/>
        <a:p>
          <a:pPr algn="ctr"/>
          <a:endParaRPr lang="es-EC"/>
        </a:p>
      </dgm:t>
    </dgm:pt>
    <dgm:pt modelId="{701BB2AC-B22F-4E3E-8900-EF9C8C6C706E}" type="sibTrans" cxnId="{A04525A7-24C6-4F8B-BDE6-75923D31EB75}">
      <dgm:prSet/>
      <dgm:spPr/>
      <dgm:t>
        <a:bodyPr/>
        <a:lstStyle/>
        <a:p>
          <a:pPr algn="ctr"/>
          <a:endParaRPr lang="es-EC"/>
        </a:p>
      </dgm:t>
    </dgm:pt>
    <dgm:pt modelId="{2CB56718-AECC-4C70-A75B-7B89ABE8CEE9}">
      <dgm:prSet phldrT="[Texto]"/>
      <dgm:spPr/>
      <dgm:t>
        <a:bodyPr/>
        <a:lstStyle/>
        <a:p>
          <a:pPr algn="ctr"/>
          <a:r>
            <a:rPr lang="es-EC"/>
            <a:t>Pelado </a:t>
          </a:r>
        </a:p>
      </dgm:t>
    </dgm:pt>
    <dgm:pt modelId="{C40352F3-0F83-4FE2-B767-E0A2CB28C86F}" type="parTrans" cxnId="{3377E8BD-3743-402C-AA6C-7878A37EC19C}">
      <dgm:prSet/>
      <dgm:spPr/>
      <dgm:t>
        <a:bodyPr/>
        <a:lstStyle/>
        <a:p>
          <a:pPr algn="ctr"/>
          <a:endParaRPr lang="es-EC"/>
        </a:p>
      </dgm:t>
    </dgm:pt>
    <dgm:pt modelId="{1037F6DD-A1C2-458B-B581-4A89F71DE656}" type="sibTrans" cxnId="{3377E8BD-3743-402C-AA6C-7878A37EC19C}">
      <dgm:prSet/>
      <dgm:spPr/>
      <dgm:t>
        <a:bodyPr/>
        <a:lstStyle/>
        <a:p>
          <a:pPr algn="ctr"/>
          <a:endParaRPr lang="es-EC"/>
        </a:p>
      </dgm:t>
    </dgm:pt>
    <dgm:pt modelId="{0BD7030E-D190-4B2F-BBE6-8800A7D8DDFF}">
      <dgm:prSet phldrT="[Texto]"/>
      <dgm:spPr/>
      <dgm:t>
        <a:bodyPr/>
        <a:lstStyle/>
        <a:p>
          <a:pPr algn="ctr"/>
          <a:r>
            <a:rPr lang="es-EC"/>
            <a:t>Despulpado</a:t>
          </a:r>
        </a:p>
      </dgm:t>
    </dgm:pt>
    <dgm:pt modelId="{C6771AC2-B856-48F6-9933-400F0395173D}" type="parTrans" cxnId="{B470A166-BC21-44C6-8539-31FCC7384639}">
      <dgm:prSet/>
      <dgm:spPr/>
      <dgm:t>
        <a:bodyPr/>
        <a:lstStyle/>
        <a:p>
          <a:pPr algn="ctr"/>
          <a:endParaRPr lang="es-EC"/>
        </a:p>
      </dgm:t>
    </dgm:pt>
    <dgm:pt modelId="{536CA1E7-588B-47E7-B5CD-670AD427407A}" type="sibTrans" cxnId="{B470A166-BC21-44C6-8539-31FCC7384639}">
      <dgm:prSet/>
      <dgm:spPr/>
      <dgm:t>
        <a:bodyPr/>
        <a:lstStyle/>
        <a:p>
          <a:pPr algn="ctr"/>
          <a:endParaRPr lang="es-EC"/>
        </a:p>
      </dgm:t>
    </dgm:pt>
    <dgm:pt modelId="{9127401C-688E-4308-93A0-F93235D87FB1}">
      <dgm:prSet phldrT="[Texto]"/>
      <dgm:spPr/>
      <dgm:t>
        <a:bodyPr/>
        <a:lstStyle/>
        <a:p>
          <a:pPr algn="ctr"/>
          <a:r>
            <a:rPr lang="es-EC"/>
            <a:t>Empacado y Almacemiento</a:t>
          </a:r>
        </a:p>
      </dgm:t>
    </dgm:pt>
    <dgm:pt modelId="{3C323E2A-A4D4-457F-9D23-E4170A2B5AB7}" type="parTrans" cxnId="{85620C38-A4C8-4ABC-9C11-F36D693B4485}">
      <dgm:prSet/>
      <dgm:spPr/>
      <dgm:t>
        <a:bodyPr/>
        <a:lstStyle/>
        <a:p>
          <a:pPr algn="ctr"/>
          <a:endParaRPr lang="es-EC"/>
        </a:p>
      </dgm:t>
    </dgm:pt>
    <dgm:pt modelId="{EB08F8E0-E4D2-49CF-9F30-65300770FDCF}" type="sibTrans" cxnId="{85620C38-A4C8-4ABC-9C11-F36D693B4485}">
      <dgm:prSet/>
      <dgm:spPr/>
      <dgm:t>
        <a:bodyPr/>
        <a:lstStyle/>
        <a:p>
          <a:pPr algn="ctr"/>
          <a:endParaRPr lang="es-EC"/>
        </a:p>
      </dgm:t>
    </dgm:pt>
    <dgm:pt modelId="{396011C6-1E35-4D31-AC43-63ACD6285E34}" type="pres">
      <dgm:prSet presAssocID="{DBCEB100-D83E-4F87-9835-36768402FF10}" presName="Name0" presStyleCnt="0">
        <dgm:presLayoutVars>
          <dgm:dir/>
          <dgm:animLvl val="lvl"/>
          <dgm:resizeHandles val="exact"/>
        </dgm:presLayoutVars>
      </dgm:prSet>
      <dgm:spPr/>
    </dgm:pt>
    <dgm:pt modelId="{755D7149-6DC5-4605-84DE-E228522C9FC1}" type="pres">
      <dgm:prSet presAssocID="{9127401C-688E-4308-93A0-F93235D87FB1}" presName="boxAndChildren" presStyleCnt="0"/>
      <dgm:spPr/>
    </dgm:pt>
    <dgm:pt modelId="{4EA988DD-BF48-4F67-8B2C-3A9B48D5762F}" type="pres">
      <dgm:prSet presAssocID="{9127401C-688E-4308-93A0-F93235D87FB1}" presName="parentTextBox" presStyleLbl="node1" presStyleIdx="0" presStyleCnt="7"/>
      <dgm:spPr/>
    </dgm:pt>
    <dgm:pt modelId="{05DA047B-E6AA-4C19-BC0F-609553CF731E}" type="pres">
      <dgm:prSet presAssocID="{536CA1E7-588B-47E7-B5CD-670AD427407A}" presName="sp" presStyleCnt="0"/>
      <dgm:spPr/>
    </dgm:pt>
    <dgm:pt modelId="{8601E90F-EACF-4E5A-A985-F992F4F8231B}" type="pres">
      <dgm:prSet presAssocID="{0BD7030E-D190-4B2F-BBE6-8800A7D8DDFF}" presName="arrowAndChildren" presStyleCnt="0"/>
      <dgm:spPr/>
    </dgm:pt>
    <dgm:pt modelId="{423395D7-5061-49E2-BE12-176F53EAFD51}" type="pres">
      <dgm:prSet presAssocID="{0BD7030E-D190-4B2F-BBE6-8800A7D8DDFF}" presName="parentTextArrow" presStyleLbl="node1" presStyleIdx="1" presStyleCnt="7"/>
      <dgm:spPr/>
    </dgm:pt>
    <dgm:pt modelId="{E03BE30E-2C28-4813-BB76-D4108E78C74C}" type="pres">
      <dgm:prSet presAssocID="{1037F6DD-A1C2-458B-B581-4A89F71DE656}" presName="sp" presStyleCnt="0"/>
      <dgm:spPr/>
    </dgm:pt>
    <dgm:pt modelId="{B3821A87-6AD0-423D-951B-B5D3C86CA924}" type="pres">
      <dgm:prSet presAssocID="{2CB56718-AECC-4C70-A75B-7B89ABE8CEE9}" presName="arrowAndChildren" presStyleCnt="0"/>
      <dgm:spPr/>
    </dgm:pt>
    <dgm:pt modelId="{8C956126-80AF-48F7-A014-030075199708}" type="pres">
      <dgm:prSet presAssocID="{2CB56718-AECC-4C70-A75B-7B89ABE8CEE9}" presName="parentTextArrow" presStyleLbl="node1" presStyleIdx="2" presStyleCnt="7"/>
      <dgm:spPr/>
    </dgm:pt>
    <dgm:pt modelId="{7B4BE70B-53F5-4CC5-A4A8-B07CB43534F9}" type="pres">
      <dgm:prSet presAssocID="{701BB2AC-B22F-4E3E-8900-EF9C8C6C706E}" presName="sp" presStyleCnt="0"/>
      <dgm:spPr/>
    </dgm:pt>
    <dgm:pt modelId="{55EF9FEB-B58E-40CC-8C98-92342255C191}" type="pres">
      <dgm:prSet presAssocID="{9DA78542-BC41-4FDC-A92E-D2C755BCA52B}" presName="arrowAndChildren" presStyleCnt="0"/>
      <dgm:spPr/>
    </dgm:pt>
    <dgm:pt modelId="{59C2C20C-53FE-42CA-A096-1DFC4F928786}" type="pres">
      <dgm:prSet presAssocID="{9DA78542-BC41-4FDC-A92E-D2C755BCA52B}" presName="parentTextArrow" presStyleLbl="node1" presStyleIdx="3" presStyleCnt="7"/>
      <dgm:spPr/>
    </dgm:pt>
    <dgm:pt modelId="{B63279E4-E502-4E38-9652-33A9B373A6BA}" type="pres">
      <dgm:prSet presAssocID="{260619A5-4DA8-4392-94B9-5595681A3AB6}" presName="sp" presStyleCnt="0"/>
      <dgm:spPr/>
    </dgm:pt>
    <dgm:pt modelId="{E9C54045-CF1B-495A-B27E-696FDA7F6BA5}" type="pres">
      <dgm:prSet presAssocID="{F709792A-0F19-43AB-95EE-21BD6FE3EE7A}" presName="arrowAndChildren" presStyleCnt="0"/>
      <dgm:spPr/>
    </dgm:pt>
    <dgm:pt modelId="{98ACDEF8-D243-4372-AA26-EA183E357456}" type="pres">
      <dgm:prSet presAssocID="{F709792A-0F19-43AB-95EE-21BD6FE3EE7A}" presName="parentTextArrow" presStyleLbl="node1" presStyleIdx="4" presStyleCnt="7"/>
      <dgm:spPr/>
    </dgm:pt>
    <dgm:pt modelId="{B4C05019-BB9A-4FC0-82B4-FC984A8FDC0F}" type="pres">
      <dgm:prSet presAssocID="{8312C7E4-06EC-4BB5-A225-34B3A207BA7C}" presName="sp" presStyleCnt="0"/>
      <dgm:spPr/>
    </dgm:pt>
    <dgm:pt modelId="{28C320F7-FB7C-46D7-8243-5B6290EF8D7B}" type="pres">
      <dgm:prSet presAssocID="{9E765FD0-2626-4C1F-A414-7ED0C434F899}" presName="arrowAndChildren" presStyleCnt="0"/>
      <dgm:spPr/>
    </dgm:pt>
    <dgm:pt modelId="{DDFDDF33-4FE8-4663-9063-88B47322322B}" type="pres">
      <dgm:prSet presAssocID="{9E765FD0-2626-4C1F-A414-7ED0C434F899}" presName="parentTextArrow" presStyleLbl="node1" presStyleIdx="5" presStyleCnt="7"/>
      <dgm:spPr/>
    </dgm:pt>
    <dgm:pt modelId="{F65B89C9-ADF2-4D96-9980-52A1D7BC1DAC}" type="pres">
      <dgm:prSet presAssocID="{3F92EC30-4C85-45BD-B71A-3582A03E9007}" presName="sp" presStyleCnt="0"/>
      <dgm:spPr/>
    </dgm:pt>
    <dgm:pt modelId="{33B58AF9-5690-44CC-9265-062C9D647CB1}" type="pres">
      <dgm:prSet presAssocID="{E0129FD4-2B0A-419C-97CD-BE2437F277A3}" presName="arrowAndChildren" presStyleCnt="0"/>
      <dgm:spPr/>
    </dgm:pt>
    <dgm:pt modelId="{9A5EC70C-7101-4B05-BA63-932F9F1A959A}" type="pres">
      <dgm:prSet presAssocID="{E0129FD4-2B0A-419C-97CD-BE2437F277A3}" presName="parentTextArrow" presStyleLbl="node1" presStyleIdx="6" presStyleCnt="7"/>
      <dgm:spPr/>
    </dgm:pt>
  </dgm:ptLst>
  <dgm:cxnLst>
    <dgm:cxn modelId="{6AC54508-3FE9-4355-92CF-B86642A96A3B}" type="presOf" srcId="{9127401C-688E-4308-93A0-F93235D87FB1}" destId="{4EA988DD-BF48-4F67-8B2C-3A9B48D5762F}" srcOrd="0" destOrd="0" presId="urn:microsoft.com/office/officeart/2005/8/layout/process4"/>
    <dgm:cxn modelId="{17D3A01B-AF87-4CE4-9DA5-3260BE65CA0A}" type="presOf" srcId="{2CB56718-AECC-4C70-A75B-7B89ABE8CEE9}" destId="{8C956126-80AF-48F7-A014-030075199708}" srcOrd="0" destOrd="0" presId="urn:microsoft.com/office/officeart/2005/8/layout/process4"/>
    <dgm:cxn modelId="{85620C38-A4C8-4ABC-9C11-F36D693B4485}" srcId="{DBCEB100-D83E-4F87-9835-36768402FF10}" destId="{9127401C-688E-4308-93A0-F93235D87FB1}" srcOrd="6" destOrd="0" parTransId="{3C323E2A-A4D4-457F-9D23-E4170A2B5AB7}" sibTransId="{EB08F8E0-E4D2-49CF-9F30-65300770FDCF}"/>
    <dgm:cxn modelId="{B470A166-BC21-44C6-8539-31FCC7384639}" srcId="{DBCEB100-D83E-4F87-9835-36768402FF10}" destId="{0BD7030E-D190-4B2F-BBE6-8800A7D8DDFF}" srcOrd="5" destOrd="0" parTransId="{C6771AC2-B856-48F6-9933-400F0395173D}" sibTransId="{536CA1E7-588B-47E7-B5CD-670AD427407A}"/>
    <dgm:cxn modelId="{8B7E264F-4740-4064-ABF2-1BFA55EEC5F9}" srcId="{DBCEB100-D83E-4F87-9835-36768402FF10}" destId="{E0129FD4-2B0A-419C-97CD-BE2437F277A3}" srcOrd="0" destOrd="0" parTransId="{D618758C-AAB8-4567-9651-0143141DEAD3}" sibTransId="{3F92EC30-4C85-45BD-B71A-3582A03E9007}"/>
    <dgm:cxn modelId="{37936690-A384-4289-B09A-527C9FC98E50}" type="presOf" srcId="{9DA78542-BC41-4FDC-A92E-D2C755BCA52B}" destId="{59C2C20C-53FE-42CA-A096-1DFC4F928786}" srcOrd="0" destOrd="0" presId="urn:microsoft.com/office/officeart/2005/8/layout/process4"/>
    <dgm:cxn modelId="{F1386895-74B6-4243-B19A-C0051A3ADF49}" type="presOf" srcId="{E0129FD4-2B0A-419C-97CD-BE2437F277A3}" destId="{9A5EC70C-7101-4B05-BA63-932F9F1A959A}" srcOrd="0" destOrd="0" presId="urn:microsoft.com/office/officeart/2005/8/layout/process4"/>
    <dgm:cxn modelId="{A04525A7-24C6-4F8B-BDE6-75923D31EB75}" srcId="{DBCEB100-D83E-4F87-9835-36768402FF10}" destId="{9DA78542-BC41-4FDC-A92E-D2C755BCA52B}" srcOrd="3" destOrd="0" parTransId="{3C3BC44A-E7DB-4916-87C8-39BF9A9CEFE9}" sibTransId="{701BB2AC-B22F-4E3E-8900-EF9C8C6C706E}"/>
    <dgm:cxn modelId="{3377E8BD-3743-402C-AA6C-7878A37EC19C}" srcId="{DBCEB100-D83E-4F87-9835-36768402FF10}" destId="{2CB56718-AECC-4C70-A75B-7B89ABE8CEE9}" srcOrd="4" destOrd="0" parTransId="{C40352F3-0F83-4FE2-B767-E0A2CB28C86F}" sibTransId="{1037F6DD-A1C2-458B-B581-4A89F71DE656}"/>
    <dgm:cxn modelId="{2DA6D1BE-A74A-4B2C-96BD-D8BBAB4AEAFC}" srcId="{DBCEB100-D83E-4F87-9835-36768402FF10}" destId="{F709792A-0F19-43AB-95EE-21BD6FE3EE7A}" srcOrd="2" destOrd="0" parTransId="{DF824C5A-7AC4-4EFE-805E-2BBE11AEA986}" sibTransId="{260619A5-4DA8-4392-94B9-5595681A3AB6}"/>
    <dgm:cxn modelId="{B5D211C0-9B3C-4B65-A41C-9B4315A7F223}" type="presOf" srcId="{0BD7030E-D190-4B2F-BBE6-8800A7D8DDFF}" destId="{423395D7-5061-49E2-BE12-176F53EAFD51}" srcOrd="0" destOrd="0" presId="urn:microsoft.com/office/officeart/2005/8/layout/process4"/>
    <dgm:cxn modelId="{718330C2-0932-4C15-A563-7042DF93B46B}" type="presOf" srcId="{DBCEB100-D83E-4F87-9835-36768402FF10}" destId="{396011C6-1E35-4D31-AC43-63ACD6285E34}" srcOrd="0" destOrd="0" presId="urn:microsoft.com/office/officeart/2005/8/layout/process4"/>
    <dgm:cxn modelId="{1FD809E0-37AA-43DD-8284-89A50FC526EC}" srcId="{DBCEB100-D83E-4F87-9835-36768402FF10}" destId="{9E765FD0-2626-4C1F-A414-7ED0C434F899}" srcOrd="1" destOrd="0" parTransId="{C6C41FFC-B8BC-41DB-9735-3988943C2EF6}" sibTransId="{8312C7E4-06EC-4BB5-A225-34B3A207BA7C}"/>
    <dgm:cxn modelId="{C51BB9E2-B1D3-4C1D-9485-039C54960CC8}" type="presOf" srcId="{9E765FD0-2626-4C1F-A414-7ED0C434F899}" destId="{DDFDDF33-4FE8-4663-9063-88B47322322B}" srcOrd="0" destOrd="0" presId="urn:microsoft.com/office/officeart/2005/8/layout/process4"/>
    <dgm:cxn modelId="{27C20CF3-6CBB-4F71-BBCB-402311E65F4B}" type="presOf" srcId="{F709792A-0F19-43AB-95EE-21BD6FE3EE7A}" destId="{98ACDEF8-D243-4372-AA26-EA183E357456}" srcOrd="0" destOrd="0" presId="urn:microsoft.com/office/officeart/2005/8/layout/process4"/>
    <dgm:cxn modelId="{FE2661F8-2370-4FB5-B904-60A37CBF8526}" type="presParOf" srcId="{396011C6-1E35-4D31-AC43-63ACD6285E34}" destId="{755D7149-6DC5-4605-84DE-E228522C9FC1}" srcOrd="0" destOrd="0" presId="urn:microsoft.com/office/officeart/2005/8/layout/process4"/>
    <dgm:cxn modelId="{D2812E74-6ED5-4180-889F-4B8DD829057F}" type="presParOf" srcId="{755D7149-6DC5-4605-84DE-E228522C9FC1}" destId="{4EA988DD-BF48-4F67-8B2C-3A9B48D5762F}" srcOrd="0" destOrd="0" presId="urn:microsoft.com/office/officeart/2005/8/layout/process4"/>
    <dgm:cxn modelId="{D126807D-E51F-410F-BB05-E2154F37A5B8}" type="presParOf" srcId="{396011C6-1E35-4D31-AC43-63ACD6285E34}" destId="{05DA047B-E6AA-4C19-BC0F-609553CF731E}" srcOrd="1" destOrd="0" presId="urn:microsoft.com/office/officeart/2005/8/layout/process4"/>
    <dgm:cxn modelId="{4B7300E2-8791-4361-81A0-1109CC226063}" type="presParOf" srcId="{396011C6-1E35-4D31-AC43-63ACD6285E34}" destId="{8601E90F-EACF-4E5A-A985-F992F4F8231B}" srcOrd="2" destOrd="0" presId="urn:microsoft.com/office/officeart/2005/8/layout/process4"/>
    <dgm:cxn modelId="{11DD6F79-69D5-470F-8536-D77565492B5C}" type="presParOf" srcId="{8601E90F-EACF-4E5A-A985-F992F4F8231B}" destId="{423395D7-5061-49E2-BE12-176F53EAFD51}" srcOrd="0" destOrd="0" presId="urn:microsoft.com/office/officeart/2005/8/layout/process4"/>
    <dgm:cxn modelId="{29587EE1-605F-4BE7-8D71-07AA2F5926BD}" type="presParOf" srcId="{396011C6-1E35-4D31-AC43-63ACD6285E34}" destId="{E03BE30E-2C28-4813-BB76-D4108E78C74C}" srcOrd="3" destOrd="0" presId="urn:microsoft.com/office/officeart/2005/8/layout/process4"/>
    <dgm:cxn modelId="{45A1B5E2-5021-47DE-BCDB-6A7257AB9822}" type="presParOf" srcId="{396011C6-1E35-4D31-AC43-63ACD6285E34}" destId="{B3821A87-6AD0-423D-951B-B5D3C86CA924}" srcOrd="4" destOrd="0" presId="urn:microsoft.com/office/officeart/2005/8/layout/process4"/>
    <dgm:cxn modelId="{D3B8FEC0-FFAF-4B00-88CC-5B34FD743A11}" type="presParOf" srcId="{B3821A87-6AD0-423D-951B-B5D3C86CA924}" destId="{8C956126-80AF-48F7-A014-030075199708}" srcOrd="0" destOrd="0" presId="urn:microsoft.com/office/officeart/2005/8/layout/process4"/>
    <dgm:cxn modelId="{D8869790-9603-4411-BDE9-DD09AF58C7F6}" type="presParOf" srcId="{396011C6-1E35-4D31-AC43-63ACD6285E34}" destId="{7B4BE70B-53F5-4CC5-A4A8-B07CB43534F9}" srcOrd="5" destOrd="0" presId="urn:microsoft.com/office/officeart/2005/8/layout/process4"/>
    <dgm:cxn modelId="{9D6D3275-DB7F-496B-931D-893913BBAB40}" type="presParOf" srcId="{396011C6-1E35-4D31-AC43-63ACD6285E34}" destId="{55EF9FEB-B58E-40CC-8C98-92342255C191}" srcOrd="6" destOrd="0" presId="urn:microsoft.com/office/officeart/2005/8/layout/process4"/>
    <dgm:cxn modelId="{D0AD27FE-B051-4712-A562-2AE41543B497}" type="presParOf" srcId="{55EF9FEB-B58E-40CC-8C98-92342255C191}" destId="{59C2C20C-53FE-42CA-A096-1DFC4F928786}" srcOrd="0" destOrd="0" presId="urn:microsoft.com/office/officeart/2005/8/layout/process4"/>
    <dgm:cxn modelId="{13F60148-A799-4F61-9BA5-777844D4DFC5}" type="presParOf" srcId="{396011C6-1E35-4D31-AC43-63ACD6285E34}" destId="{B63279E4-E502-4E38-9652-33A9B373A6BA}" srcOrd="7" destOrd="0" presId="urn:microsoft.com/office/officeart/2005/8/layout/process4"/>
    <dgm:cxn modelId="{96CFA86E-7A32-4CA7-AE45-0FA222E90ECB}" type="presParOf" srcId="{396011C6-1E35-4D31-AC43-63ACD6285E34}" destId="{E9C54045-CF1B-495A-B27E-696FDA7F6BA5}" srcOrd="8" destOrd="0" presId="urn:microsoft.com/office/officeart/2005/8/layout/process4"/>
    <dgm:cxn modelId="{D570ADAB-AFA8-4047-99A7-5F6B37F1F804}" type="presParOf" srcId="{E9C54045-CF1B-495A-B27E-696FDA7F6BA5}" destId="{98ACDEF8-D243-4372-AA26-EA183E357456}" srcOrd="0" destOrd="0" presId="urn:microsoft.com/office/officeart/2005/8/layout/process4"/>
    <dgm:cxn modelId="{E10DD554-07BC-43B0-9EB8-D0B7428BD521}" type="presParOf" srcId="{396011C6-1E35-4D31-AC43-63ACD6285E34}" destId="{B4C05019-BB9A-4FC0-82B4-FC984A8FDC0F}" srcOrd="9" destOrd="0" presId="urn:microsoft.com/office/officeart/2005/8/layout/process4"/>
    <dgm:cxn modelId="{40025721-BCCD-4C99-AF3E-9E1431E92DE8}" type="presParOf" srcId="{396011C6-1E35-4D31-AC43-63ACD6285E34}" destId="{28C320F7-FB7C-46D7-8243-5B6290EF8D7B}" srcOrd="10" destOrd="0" presId="urn:microsoft.com/office/officeart/2005/8/layout/process4"/>
    <dgm:cxn modelId="{AD19357D-DDAA-468B-B1EA-3B8D02FEE6BB}" type="presParOf" srcId="{28C320F7-FB7C-46D7-8243-5B6290EF8D7B}" destId="{DDFDDF33-4FE8-4663-9063-88B47322322B}" srcOrd="0" destOrd="0" presId="urn:microsoft.com/office/officeart/2005/8/layout/process4"/>
    <dgm:cxn modelId="{61E51771-73A2-4236-AAF6-1773187152A3}" type="presParOf" srcId="{396011C6-1E35-4D31-AC43-63ACD6285E34}" destId="{F65B89C9-ADF2-4D96-9980-52A1D7BC1DAC}" srcOrd="11" destOrd="0" presId="urn:microsoft.com/office/officeart/2005/8/layout/process4"/>
    <dgm:cxn modelId="{C425799E-B32C-4B7F-8F7F-3340F8F940B1}" type="presParOf" srcId="{396011C6-1E35-4D31-AC43-63ACD6285E34}" destId="{33B58AF9-5690-44CC-9265-062C9D647CB1}" srcOrd="12" destOrd="0" presId="urn:microsoft.com/office/officeart/2005/8/layout/process4"/>
    <dgm:cxn modelId="{09C49ECE-FFD6-4FB6-A43E-B8EF4F9AB4A0}" type="presParOf" srcId="{33B58AF9-5690-44CC-9265-062C9D647CB1}" destId="{9A5EC70C-7101-4B05-BA63-932F9F1A95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6FCF5D-5A56-40D4-92AC-50D9B8B256A2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B2F3858-2B37-4B30-923E-27423EF36511}">
      <dgm:prSet phldrT="[Texto]"/>
      <dgm:spPr/>
      <dgm:t>
        <a:bodyPr/>
        <a:lstStyle/>
        <a:p>
          <a:r>
            <a:rPr lang="es-EC"/>
            <a:t>Gerente</a:t>
          </a:r>
        </a:p>
      </dgm:t>
    </dgm:pt>
    <dgm:pt modelId="{DD5F00CF-658A-47A2-8AFB-2BF99471DF6A}" type="parTrans" cxnId="{BB0342AA-485B-4B7E-83F6-66EC7DF65700}">
      <dgm:prSet/>
      <dgm:spPr/>
      <dgm:t>
        <a:bodyPr/>
        <a:lstStyle/>
        <a:p>
          <a:endParaRPr lang="es-EC"/>
        </a:p>
      </dgm:t>
    </dgm:pt>
    <dgm:pt modelId="{4599299D-C6FB-4D6A-922A-6055FEDECD60}" type="sibTrans" cxnId="{BB0342AA-485B-4B7E-83F6-66EC7DF65700}">
      <dgm:prSet/>
      <dgm:spPr/>
      <dgm:t>
        <a:bodyPr/>
        <a:lstStyle/>
        <a:p>
          <a:endParaRPr lang="es-EC"/>
        </a:p>
      </dgm:t>
    </dgm:pt>
    <dgm:pt modelId="{034F231D-2E8F-4A1B-B832-0F3856F426DE}" type="asst">
      <dgm:prSet phldrT="[Texto]"/>
      <dgm:spPr/>
      <dgm:t>
        <a:bodyPr/>
        <a:lstStyle/>
        <a:p>
          <a:r>
            <a:rPr lang="es-EC"/>
            <a:t>Contador Externo</a:t>
          </a:r>
        </a:p>
      </dgm:t>
    </dgm:pt>
    <dgm:pt modelId="{4A9FB4ED-5B5F-4133-B062-890CA93F191A}" type="parTrans" cxnId="{153CA67E-702B-4C1E-9D83-92BF88B1D986}">
      <dgm:prSet/>
      <dgm:spPr/>
      <dgm:t>
        <a:bodyPr/>
        <a:lstStyle/>
        <a:p>
          <a:endParaRPr lang="es-EC"/>
        </a:p>
      </dgm:t>
    </dgm:pt>
    <dgm:pt modelId="{BAE972FB-22B4-42CB-89F9-C270D60E819E}" type="sibTrans" cxnId="{153CA67E-702B-4C1E-9D83-92BF88B1D986}">
      <dgm:prSet/>
      <dgm:spPr/>
      <dgm:t>
        <a:bodyPr/>
        <a:lstStyle/>
        <a:p>
          <a:endParaRPr lang="es-EC"/>
        </a:p>
      </dgm:t>
    </dgm:pt>
    <dgm:pt modelId="{B93C7F91-29C0-4C6D-8AD2-31682F378D7C}">
      <dgm:prSet phldrT="[Texto]"/>
      <dgm:spPr/>
      <dgm:t>
        <a:bodyPr/>
        <a:lstStyle/>
        <a:p>
          <a:r>
            <a:rPr lang="es-EC"/>
            <a:t>Dto.Produccion</a:t>
          </a:r>
        </a:p>
      </dgm:t>
    </dgm:pt>
    <dgm:pt modelId="{E7C7824B-70D7-42E0-A9B8-55904AB7ED15}" type="parTrans" cxnId="{C77792A6-EC0F-4436-B739-F8A5E5F34FC7}">
      <dgm:prSet/>
      <dgm:spPr/>
      <dgm:t>
        <a:bodyPr/>
        <a:lstStyle/>
        <a:p>
          <a:endParaRPr lang="es-EC"/>
        </a:p>
      </dgm:t>
    </dgm:pt>
    <dgm:pt modelId="{8FA0736F-7FAC-44F2-B6BD-A67901CBF0A5}" type="sibTrans" cxnId="{C77792A6-EC0F-4436-B739-F8A5E5F34FC7}">
      <dgm:prSet/>
      <dgm:spPr/>
      <dgm:t>
        <a:bodyPr/>
        <a:lstStyle/>
        <a:p>
          <a:endParaRPr lang="es-EC"/>
        </a:p>
      </dgm:t>
    </dgm:pt>
    <dgm:pt modelId="{2E3C75FD-D154-4FE7-80D2-77B51A255D96}">
      <dgm:prSet phldrT="[Texto]"/>
      <dgm:spPr/>
      <dgm:t>
        <a:bodyPr/>
        <a:lstStyle/>
        <a:p>
          <a:r>
            <a:rPr lang="es-EC"/>
            <a:t>Dto.Administrativo</a:t>
          </a:r>
        </a:p>
      </dgm:t>
    </dgm:pt>
    <dgm:pt modelId="{BF504484-5AFB-48CF-A4EC-895AE9DB1D77}" type="parTrans" cxnId="{189C5139-6371-44C8-920E-5AD902ED72B9}">
      <dgm:prSet/>
      <dgm:spPr/>
      <dgm:t>
        <a:bodyPr/>
        <a:lstStyle/>
        <a:p>
          <a:endParaRPr lang="es-EC"/>
        </a:p>
      </dgm:t>
    </dgm:pt>
    <dgm:pt modelId="{F879F331-8B4B-4B40-ADB0-1C17573D4609}" type="sibTrans" cxnId="{189C5139-6371-44C8-920E-5AD902ED72B9}">
      <dgm:prSet/>
      <dgm:spPr/>
      <dgm:t>
        <a:bodyPr/>
        <a:lstStyle/>
        <a:p>
          <a:endParaRPr lang="es-EC"/>
        </a:p>
      </dgm:t>
    </dgm:pt>
    <dgm:pt modelId="{9CB25E5E-0D54-472B-86E9-0759620DF3ED}">
      <dgm:prSet phldrT="[Texto]"/>
      <dgm:spPr/>
      <dgm:t>
        <a:bodyPr/>
        <a:lstStyle/>
        <a:p>
          <a:r>
            <a:rPr lang="es-EC"/>
            <a:t>Auxiliar contable</a:t>
          </a:r>
        </a:p>
      </dgm:t>
    </dgm:pt>
    <dgm:pt modelId="{1001EE07-A204-425A-AA72-9CBBBE40987F}" type="parTrans" cxnId="{F500B673-DCC3-46AE-8777-80C0BDB54EFD}">
      <dgm:prSet/>
      <dgm:spPr/>
      <dgm:t>
        <a:bodyPr/>
        <a:lstStyle/>
        <a:p>
          <a:endParaRPr lang="es-EC"/>
        </a:p>
      </dgm:t>
    </dgm:pt>
    <dgm:pt modelId="{21B36961-B71E-4696-B22C-6395C5045825}" type="sibTrans" cxnId="{F500B673-DCC3-46AE-8777-80C0BDB54EFD}">
      <dgm:prSet/>
      <dgm:spPr/>
      <dgm:t>
        <a:bodyPr/>
        <a:lstStyle/>
        <a:p>
          <a:endParaRPr lang="es-EC"/>
        </a:p>
      </dgm:t>
    </dgm:pt>
    <dgm:pt modelId="{60CA0717-A92D-49B0-A1BE-52F7DA0801B3}">
      <dgm:prSet phldrT="[Texto]"/>
      <dgm:spPr/>
      <dgm:t>
        <a:bodyPr/>
        <a:lstStyle/>
        <a:p>
          <a:r>
            <a:rPr lang="es-EC"/>
            <a:t>Operarios</a:t>
          </a:r>
        </a:p>
      </dgm:t>
    </dgm:pt>
    <dgm:pt modelId="{F5C1BE5A-4FD6-4778-BE38-8B0AE743274F}" type="parTrans" cxnId="{A3B8828E-5031-4063-9056-D3BA74D0DFD0}">
      <dgm:prSet/>
      <dgm:spPr/>
      <dgm:t>
        <a:bodyPr/>
        <a:lstStyle/>
        <a:p>
          <a:endParaRPr lang="es-EC"/>
        </a:p>
      </dgm:t>
    </dgm:pt>
    <dgm:pt modelId="{DD8023BD-8984-4716-B2C1-1E10B22A66AD}" type="sibTrans" cxnId="{A3B8828E-5031-4063-9056-D3BA74D0DFD0}">
      <dgm:prSet/>
      <dgm:spPr/>
      <dgm:t>
        <a:bodyPr/>
        <a:lstStyle/>
        <a:p>
          <a:endParaRPr lang="es-EC"/>
        </a:p>
      </dgm:t>
    </dgm:pt>
    <dgm:pt modelId="{7F8F8DDA-AC7F-444C-92A8-F1E4405D519A}">
      <dgm:prSet phldrT="[Texto]"/>
      <dgm:spPr/>
      <dgm:t>
        <a:bodyPr/>
        <a:lstStyle/>
        <a:p>
          <a:r>
            <a:rPr lang="es-EC"/>
            <a:t>Jefe de produccion</a:t>
          </a:r>
        </a:p>
      </dgm:t>
    </dgm:pt>
    <dgm:pt modelId="{F7665F4C-2090-4C66-A38F-166889D5AC19}" type="parTrans" cxnId="{72698705-89C5-429A-8C29-4882AEEFA6BF}">
      <dgm:prSet/>
      <dgm:spPr/>
      <dgm:t>
        <a:bodyPr/>
        <a:lstStyle/>
        <a:p>
          <a:endParaRPr lang="es-EC"/>
        </a:p>
      </dgm:t>
    </dgm:pt>
    <dgm:pt modelId="{F5B36623-B3E1-470F-96BF-415D24F93225}" type="sibTrans" cxnId="{72698705-89C5-429A-8C29-4882AEEFA6BF}">
      <dgm:prSet/>
      <dgm:spPr/>
      <dgm:t>
        <a:bodyPr/>
        <a:lstStyle/>
        <a:p>
          <a:endParaRPr lang="es-EC"/>
        </a:p>
      </dgm:t>
    </dgm:pt>
    <dgm:pt modelId="{00C3CBC3-E135-473F-82D4-2375BFA06922}" type="pres">
      <dgm:prSet presAssocID="{136FCF5D-5A56-40D4-92AC-50D9B8B256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C26D51-5D94-4A54-8CC8-6315C9474C2E}" type="pres">
      <dgm:prSet presAssocID="{0B2F3858-2B37-4B30-923E-27423EF36511}" presName="hierRoot1" presStyleCnt="0">
        <dgm:presLayoutVars>
          <dgm:hierBranch val="init"/>
        </dgm:presLayoutVars>
      </dgm:prSet>
      <dgm:spPr/>
    </dgm:pt>
    <dgm:pt modelId="{DE221A7B-AB45-43A7-8C5A-1DF3DB6B6561}" type="pres">
      <dgm:prSet presAssocID="{0B2F3858-2B37-4B30-923E-27423EF36511}" presName="rootComposite1" presStyleCnt="0"/>
      <dgm:spPr/>
    </dgm:pt>
    <dgm:pt modelId="{44B00D7F-11C1-4B03-8C03-0C4717BA996E}" type="pres">
      <dgm:prSet presAssocID="{0B2F3858-2B37-4B30-923E-27423EF36511}" presName="rootText1" presStyleLbl="node0" presStyleIdx="0" presStyleCnt="1">
        <dgm:presLayoutVars>
          <dgm:chMax/>
          <dgm:chPref val="3"/>
        </dgm:presLayoutVars>
      </dgm:prSet>
      <dgm:spPr/>
    </dgm:pt>
    <dgm:pt modelId="{372C0579-B5BD-497A-B0C8-B24BC3F9407C}" type="pres">
      <dgm:prSet presAssocID="{0B2F3858-2B37-4B30-923E-27423EF36511}" presName="titleText1" presStyleLbl="fgAcc0" presStyleIdx="0" presStyleCnt="1">
        <dgm:presLayoutVars>
          <dgm:chMax val="0"/>
          <dgm:chPref val="0"/>
        </dgm:presLayoutVars>
      </dgm:prSet>
      <dgm:spPr/>
    </dgm:pt>
    <dgm:pt modelId="{A6C3A810-E5C3-4536-BF86-A241EB07AAEE}" type="pres">
      <dgm:prSet presAssocID="{0B2F3858-2B37-4B30-923E-27423EF36511}" presName="rootConnector1" presStyleLbl="node1" presStyleIdx="0" presStyleCnt="5"/>
      <dgm:spPr/>
    </dgm:pt>
    <dgm:pt modelId="{0373E180-1A82-416A-AE18-87BB80F3506C}" type="pres">
      <dgm:prSet presAssocID="{0B2F3858-2B37-4B30-923E-27423EF36511}" presName="hierChild2" presStyleCnt="0"/>
      <dgm:spPr/>
    </dgm:pt>
    <dgm:pt modelId="{03010425-C430-411E-94F1-5A0B4B8AFAA2}" type="pres">
      <dgm:prSet presAssocID="{E7C7824B-70D7-42E0-A9B8-55904AB7ED15}" presName="Name37" presStyleLbl="parChTrans1D2" presStyleIdx="0" presStyleCnt="3"/>
      <dgm:spPr/>
    </dgm:pt>
    <dgm:pt modelId="{9843C33B-4F2E-4252-9D2A-A2554BAF4086}" type="pres">
      <dgm:prSet presAssocID="{B93C7F91-29C0-4C6D-8AD2-31682F378D7C}" presName="hierRoot2" presStyleCnt="0">
        <dgm:presLayoutVars>
          <dgm:hierBranch val="init"/>
        </dgm:presLayoutVars>
      </dgm:prSet>
      <dgm:spPr/>
    </dgm:pt>
    <dgm:pt modelId="{BECF3AC8-9EEC-46C2-B26C-3FDBD540A476}" type="pres">
      <dgm:prSet presAssocID="{B93C7F91-29C0-4C6D-8AD2-31682F378D7C}" presName="rootComposite" presStyleCnt="0"/>
      <dgm:spPr/>
    </dgm:pt>
    <dgm:pt modelId="{A90F0688-EFB3-42E2-84BD-3AB2B60EC248}" type="pres">
      <dgm:prSet presAssocID="{B93C7F91-29C0-4C6D-8AD2-31682F378D7C}" presName="rootText" presStyleLbl="node1" presStyleIdx="0" presStyleCnt="5">
        <dgm:presLayoutVars>
          <dgm:chMax/>
          <dgm:chPref val="3"/>
        </dgm:presLayoutVars>
      </dgm:prSet>
      <dgm:spPr/>
    </dgm:pt>
    <dgm:pt modelId="{CBE59418-37D0-4299-AD63-FE820D60FF7E}" type="pres">
      <dgm:prSet presAssocID="{B93C7F91-29C0-4C6D-8AD2-31682F378D7C}" presName="titleText2" presStyleLbl="fgAcc1" presStyleIdx="0" presStyleCnt="5">
        <dgm:presLayoutVars>
          <dgm:chMax val="0"/>
          <dgm:chPref val="0"/>
        </dgm:presLayoutVars>
      </dgm:prSet>
      <dgm:spPr/>
    </dgm:pt>
    <dgm:pt modelId="{542094EB-6A20-42C5-AFAF-7C539283C610}" type="pres">
      <dgm:prSet presAssocID="{B93C7F91-29C0-4C6D-8AD2-31682F378D7C}" presName="rootConnector" presStyleLbl="node2" presStyleIdx="0" presStyleCnt="0"/>
      <dgm:spPr/>
    </dgm:pt>
    <dgm:pt modelId="{8C81F70A-886F-42DE-A103-7BDCB5B4F4AF}" type="pres">
      <dgm:prSet presAssocID="{B93C7F91-29C0-4C6D-8AD2-31682F378D7C}" presName="hierChild4" presStyleCnt="0"/>
      <dgm:spPr/>
    </dgm:pt>
    <dgm:pt modelId="{53804862-2366-43E6-826D-722570FBA9B3}" type="pres">
      <dgm:prSet presAssocID="{F7665F4C-2090-4C66-A38F-166889D5AC19}" presName="Name37" presStyleLbl="parChTrans1D3" presStyleIdx="0" presStyleCnt="3"/>
      <dgm:spPr/>
    </dgm:pt>
    <dgm:pt modelId="{E41233B7-6004-4477-AB50-112A9724BD91}" type="pres">
      <dgm:prSet presAssocID="{7F8F8DDA-AC7F-444C-92A8-F1E4405D519A}" presName="hierRoot2" presStyleCnt="0">
        <dgm:presLayoutVars>
          <dgm:hierBranch val="init"/>
        </dgm:presLayoutVars>
      </dgm:prSet>
      <dgm:spPr/>
    </dgm:pt>
    <dgm:pt modelId="{1A37D0E8-EF98-4006-B1BE-6FF47920FA8E}" type="pres">
      <dgm:prSet presAssocID="{7F8F8DDA-AC7F-444C-92A8-F1E4405D519A}" presName="rootComposite" presStyleCnt="0"/>
      <dgm:spPr/>
    </dgm:pt>
    <dgm:pt modelId="{6D7AEEF4-F341-418B-8B24-F20B32D6EA32}" type="pres">
      <dgm:prSet presAssocID="{7F8F8DDA-AC7F-444C-92A8-F1E4405D519A}" presName="rootText" presStyleLbl="node1" presStyleIdx="1" presStyleCnt="5">
        <dgm:presLayoutVars>
          <dgm:chMax/>
          <dgm:chPref val="3"/>
        </dgm:presLayoutVars>
      </dgm:prSet>
      <dgm:spPr/>
    </dgm:pt>
    <dgm:pt modelId="{F2E56082-C7CE-4F0C-9FAC-615DA8DADEA2}" type="pres">
      <dgm:prSet presAssocID="{7F8F8DDA-AC7F-444C-92A8-F1E4405D519A}" presName="titleText2" presStyleLbl="fgAcc1" presStyleIdx="1" presStyleCnt="5">
        <dgm:presLayoutVars>
          <dgm:chMax val="0"/>
          <dgm:chPref val="0"/>
        </dgm:presLayoutVars>
      </dgm:prSet>
      <dgm:spPr/>
    </dgm:pt>
    <dgm:pt modelId="{64DDBB48-909E-498C-8D39-56F0F8E51A4B}" type="pres">
      <dgm:prSet presAssocID="{7F8F8DDA-AC7F-444C-92A8-F1E4405D519A}" presName="rootConnector" presStyleLbl="node3" presStyleIdx="0" presStyleCnt="0"/>
      <dgm:spPr/>
    </dgm:pt>
    <dgm:pt modelId="{20B5F121-80DF-48CF-8174-502AFF12D129}" type="pres">
      <dgm:prSet presAssocID="{7F8F8DDA-AC7F-444C-92A8-F1E4405D519A}" presName="hierChild4" presStyleCnt="0"/>
      <dgm:spPr/>
    </dgm:pt>
    <dgm:pt modelId="{BA938330-FB29-491D-B115-DBB191372A07}" type="pres">
      <dgm:prSet presAssocID="{7F8F8DDA-AC7F-444C-92A8-F1E4405D519A}" presName="hierChild5" presStyleCnt="0"/>
      <dgm:spPr/>
    </dgm:pt>
    <dgm:pt modelId="{166C9338-51C2-4D43-AA03-6C3DECED6566}" type="pres">
      <dgm:prSet presAssocID="{F5C1BE5A-4FD6-4778-BE38-8B0AE743274F}" presName="Name37" presStyleLbl="parChTrans1D3" presStyleIdx="1" presStyleCnt="3"/>
      <dgm:spPr/>
    </dgm:pt>
    <dgm:pt modelId="{9F70AD01-1703-4717-8374-709AFE8BF2EB}" type="pres">
      <dgm:prSet presAssocID="{60CA0717-A92D-49B0-A1BE-52F7DA0801B3}" presName="hierRoot2" presStyleCnt="0">
        <dgm:presLayoutVars>
          <dgm:hierBranch val="init"/>
        </dgm:presLayoutVars>
      </dgm:prSet>
      <dgm:spPr/>
    </dgm:pt>
    <dgm:pt modelId="{F4772D91-CE97-4375-BF14-6AC3BBFCF889}" type="pres">
      <dgm:prSet presAssocID="{60CA0717-A92D-49B0-A1BE-52F7DA0801B3}" presName="rootComposite" presStyleCnt="0"/>
      <dgm:spPr/>
    </dgm:pt>
    <dgm:pt modelId="{369D2833-5C60-4FCD-8173-D81E471F923F}" type="pres">
      <dgm:prSet presAssocID="{60CA0717-A92D-49B0-A1BE-52F7DA0801B3}" presName="rootText" presStyleLbl="node1" presStyleIdx="2" presStyleCnt="5">
        <dgm:presLayoutVars>
          <dgm:chMax/>
          <dgm:chPref val="3"/>
        </dgm:presLayoutVars>
      </dgm:prSet>
      <dgm:spPr/>
    </dgm:pt>
    <dgm:pt modelId="{6A31F105-B651-4B36-88EE-5916800623E2}" type="pres">
      <dgm:prSet presAssocID="{60CA0717-A92D-49B0-A1BE-52F7DA0801B3}" presName="titleText2" presStyleLbl="fgAcc1" presStyleIdx="2" presStyleCnt="5">
        <dgm:presLayoutVars>
          <dgm:chMax val="0"/>
          <dgm:chPref val="0"/>
        </dgm:presLayoutVars>
      </dgm:prSet>
      <dgm:spPr/>
    </dgm:pt>
    <dgm:pt modelId="{B9118960-13C5-4FD0-8F39-E0F3E4B683A8}" type="pres">
      <dgm:prSet presAssocID="{60CA0717-A92D-49B0-A1BE-52F7DA0801B3}" presName="rootConnector" presStyleLbl="node3" presStyleIdx="0" presStyleCnt="0"/>
      <dgm:spPr/>
    </dgm:pt>
    <dgm:pt modelId="{C435D07C-BAE3-4831-9215-D5FC667945F8}" type="pres">
      <dgm:prSet presAssocID="{60CA0717-A92D-49B0-A1BE-52F7DA0801B3}" presName="hierChild4" presStyleCnt="0"/>
      <dgm:spPr/>
    </dgm:pt>
    <dgm:pt modelId="{0179EFAD-66C1-46E6-8667-805CAEC58FEF}" type="pres">
      <dgm:prSet presAssocID="{60CA0717-A92D-49B0-A1BE-52F7DA0801B3}" presName="hierChild5" presStyleCnt="0"/>
      <dgm:spPr/>
    </dgm:pt>
    <dgm:pt modelId="{DF0C1098-5F3B-4E1A-99BA-B84AB0DFA339}" type="pres">
      <dgm:prSet presAssocID="{B93C7F91-29C0-4C6D-8AD2-31682F378D7C}" presName="hierChild5" presStyleCnt="0"/>
      <dgm:spPr/>
    </dgm:pt>
    <dgm:pt modelId="{455BDB92-CF8F-4687-B785-5635F0C5344F}" type="pres">
      <dgm:prSet presAssocID="{BF504484-5AFB-48CF-A4EC-895AE9DB1D77}" presName="Name37" presStyleLbl="parChTrans1D2" presStyleIdx="1" presStyleCnt="3"/>
      <dgm:spPr/>
    </dgm:pt>
    <dgm:pt modelId="{2AB09742-DB9F-4C65-8D85-DDAECB048BE9}" type="pres">
      <dgm:prSet presAssocID="{2E3C75FD-D154-4FE7-80D2-77B51A255D96}" presName="hierRoot2" presStyleCnt="0">
        <dgm:presLayoutVars>
          <dgm:hierBranch val="init"/>
        </dgm:presLayoutVars>
      </dgm:prSet>
      <dgm:spPr/>
    </dgm:pt>
    <dgm:pt modelId="{CA50C71D-3F99-4DFE-8052-E7B64B8154C4}" type="pres">
      <dgm:prSet presAssocID="{2E3C75FD-D154-4FE7-80D2-77B51A255D96}" presName="rootComposite" presStyleCnt="0"/>
      <dgm:spPr/>
    </dgm:pt>
    <dgm:pt modelId="{69AC61B2-257A-4250-A784-B9EC47046A60}" type="pres">
      <dgm:prSet presAssocID="{2E3C75FD-D154-4FE7-80D2-77B51A255D96}" presName="rootText" presStyleLbl="node1" presStyleIdx="3" presStyleCnt="5">
        <dgm:presLayoutVars>
          <dgm:chMax/>
          <dgm:chPref val="3"/>
        </dgm:presLayoutVars>
      </dgm:prSet>
      <dgm:spPr/>
    </dgm:pt>
    <dgm:pt modelId="{53BF9582-9B45-4A4A-B7C5-D44BBCA62665}" type="pres">
      <dgm:prSet presAssocID="{2E3C75FD-D154-4FE7-80D2-77B51A255D96}" presName="titleText2" presStyleLbl="fgAcc1" presStyleIdx="3" presStyleCnt="5">
        <dgm:presLayoutVars>
          <dgm:chMax val="0"/>
          <dgm:chPref val="0"/>
        </dgm:presLayoutVars>
      </dgm:prSet>
      <dgm:spPr/>
    </dgm:pt>
    <dgm:pt modelId="{1D859BC1-DD50-4C3B-8A7A-7A10626DA133}" type="pres">
      <dgm:prSet presAssocID="{2E3C75FD-D154-4FE7-80D2-77B51A255D96}" presName="rootConnector" presStyleLbl="node2" presStyleIdx="0" presStyleCnt="0"/>
      <dgm:spPr/>
    </dgm:pt>
    <dgm:pt modelId="{AF98D28C-9B25-4A99-B743-BEF3568F6A15}" type="pres">
      <dgm:prSet presAssocID="{2E3C75FD-D154-4FE7-80D2-77B51A255D96}" presName="hierChild4" presStyleCnt="0"/>
      <dgm:spPr/>
    </dgm:pt>
    <dgm:pt modelId="{97C62705-BA34-4234-9EF7-A3B6A6C95A8F}" type="pres">
      <dgm:prSet presAssocID="{1001EE07-A204-425A-AA72-9CBBBE40987F}" presName="Name37" presStyleLbl="parChTrans1D3" presStyleIdx="2" presStyleCnt="3"/>
      <dgm:spPr/>
    </dgm:pt>
    <dgm:pt modelId="{E7A9985B-F483-4440-A5E2-2AF90CDA3D4E}" type="pres">
      <dgm:prSet presAssocID="{9CB25E5E-0D54-472B-86E9-0759620DF3ED}" presName="hierRoot2" presStyleCnt="0">
        <dgm:presLayoutVars>
          <dgm:hierBranch val="init"/>
        </dgm:presLayoutVars>
      </dgm:prSet>
      <dgm:spPr/>
    </dgm:pt>
    <dgm:pt modelId="{6DF46A7E-375F-4C77-8B26-AF8AB047FE8B}" type="pres">
      <dgm:prSet presAssocID="{9CB25E5E-0D54-472B-86E9-0759620DF3ED}" presName="rootComposite" presStyleCnt="0"/>
      <dgm:spPr/>
    </dgm:pt>
    <dgm:pt modelId="{B6822335-9752-4E0E-B5CC-CD41AF7F7DA4}" type="pres">
      <dgm:prSet presAssocID="{9CB25E5E-0D54-472B-86E9-0759620DF3ED}" presName="rootText" presStyleLbl="node1" presStyleIdx="4" presStyleCnt="5">
        <dgm:presLayoutVars>
          <dgm:chMax/>
          <dgm:chPref val="3"/>
        </dgm:presLayoutVars>
      </dgm:prSet>
      <dgm:spPr/>
    </dgm:pt>
    <dgm:pt modelId="{234E8F4E-03E0-4C9B-AD1B-0FAD85F07131}" type="pres">
      <dgm:prSet presAssocID="{9CB25E5E-0D54-472B-86E9-0759620DF3ED}" presName="titleText2" presStyleLbl="fgAcc1" presStyleIdx="4" presStyleCnt="5">
        <dgm:presLayoutVars>
          <dgm:chMax val="0"/>
          <dgm:chPref val="0"/>
        </dgm:presLayoutVars>
      </dgm:prSet>
      <dgm:spPr/>
    </dgm:pt>
    <dgm:pt modelId="{986138D7-A459-4F9E-BFC2-F495EA51D7CF}" type="pres">
      <dgm:prSet presAssocID="{9CB25E5E-0D54-472B-86E9-0759620DF3ED}" presName="rootConnector" presStyleLbl="node3" presStyleIdx="0" presStyleCnt="0"/>
      <dgm:spPr/>
    </dgm:pt>
    <dgm:pt modelId="{C477A2A3-FB8E-4166-96CC-C2CE722068C7}" type="pres">
      <dgm:prSet presAssocID="{9CB25E5E-0D54-472B-86E9-0759620DF3ED}" presName="hierChild4" presStyleCnt="0"/>
      <dgm:spPr/>
    </dgm:pt>
    <dgm:pt modelId="{C06980CA-8AC4-404D-A1E9-636C7C6C34B2}" type="pres">
      <dgm:prSet presAssocID="{9CB25E5E-0D54-472B-86E9-0759620DF3ED}" presName="hierChild5" presStyleCnt="0"/>
      <dgm:spPr/>
    </dgm:pt>
    <dgm:pt modelId="{B69BBD5F-A43D-4075-9085-D6F6A1459832}" type="pres">
      <dgm:prSet presAssocID="{2E3C75FD-D154-4FE7-80D2-77B51A255D96}" presName="hierChild5" presStyleCnt="0"/>
      <dgm:spPr/>
    </dgm:pt>
    <dgm:pt modelId="{27D4B2A1-C387-4BF6-9498-EFB9364D0AAE}" type="pres">
      <dgm:prSet presAssocID="{0B2F3858-2B37-4B30-923E-27423EF36511}" presName="hierChild3" presStyleCnt="0"/>
      <dgm:spPr/>
    </dgm:pt>
    <dgm:pt modelId="{73B00F98-447D-41B5-BFBB-40292962A62C}" type="pres">
      <dgm:prSet presAssocID="{4A9FB4ED-5B5F-4133-B062-890CA93F191A}" presName="Name96" presStyleLbl="parChTrans1D2" presStyleIdx="2" presStyleCnt="3"/>
      <dgm:spPr/>
    </dgm:pt>
    <dgm:pt modelId="{49C8A22E-2113-48FB-9504-C2776F0B8430}" type="pres">
      <dgm:prSet presAssocID="{034F231D-2E8F-4A1B-B832-0F3856F426DE}" presName="hierRoot3" presStyleCnt="0">
        <dgm:presLayoutVars>
          <dgm:hierBranch val="init"/>
        </dgm:presLayoutVars>
      </dgm:prSet>
      <dgm:spPr/>
    </dgm:pt>
    <dgm:pt modelId="{4FBA0364-B38D-4E3C-BF99-861FC181C92E}" type="pres">
      <dgm:prSet presAssocID="{034F231D-2E8F-4A1B-B832-0F3856F426DE}" presName="rootComposite3" presStyleCnt="0"/>
      <dgm:spPr/>
    </dgm:pt>
    <dgm:pt modelId="{DADBEAA6-51D1-4F4E-91A9-2CD600D6C5B1}" type="pres">
      <dgm:prSet presAssocID="{034F231D-2E8F-4A1B-B832-0F3856F426DE}" presName="rootText3" presStyleLbl="asst1" presStyleIdx="0" presStyleCnt="1">
        <dgm:presLayoutVars>
          <dgm:chPref val="3"/>
        </dgm:presLayoutVars>
      </dgm:prSet>
      <dgm:spPr/>
    </dgm:pt>
    <dgm:pt modelId="{3872A871-D45B-469A-B44E-CF62C72739B5}" type="pres">
      <dgm:prSet presAssocID="{034F231D-2E8F-4A1B-B832-0F3856F426DE}" presName="titleText3" presStyleLbl="fgAcc2" presStyleIdx="0" presStyleCnt="1">
        <dgm:presLayoutVars>
          <dgm:chMax val="0"/>
          <dgm:chPref val="0"/>
        </dgm:presLayoutVars>
      </dgm:prSet>
      <dgm:spPr/>
    </dgm:pt>
    <dgm:pt modelId="{BD66B168-BD4F-4938-BF32-04115AD24A19}" type="pres">
      <dgm:prSet presAssocID="{034F231D-2E8F-4A1B-B832-0F3856F426DE}" presName="rootConnector3" presStyleLbl="asst1" presStyleIdx="0" presStyleCnt="1"/>
      <dgm:spPr/>
    </dgm:pt>
    <dgm:pt modelId="{03D95A19-42B6-4C16-A037-8A1DA42A5921}" type="pres">
      <dgm:prSet presAssocID="{034F231D-2E8F-4A1B-B832-0F3856F426DE}" presName="hierChild6" presStyleCnt="0"/>
      <dgm:spPr/>
    </dgm:pt>
    <dgm:pt modelId="{75634066-2A8C-4303-8738-76C5B7A3DCD7}" type="pres">
      <dgm:prSet presAssocID="{034F231D-2E8F-4A1B-B832-0F3856F426DE}" presName="hierChild7" presStyleCnt="0"/>
      <dgm:spPr/>
    </dgm:pt>
  </dgm:ptLst>
  <dgm:cxnLst>
    <dgm:cxn modelId="{7C32AB00-DE9D-4255-BD64-25172F9BC991}" type="presOf" srcId="{B93C7F91-29C0-4C6D-8AD2-31682F378D7C}" destId="{A90F0688-EFB3-42E2-84BD-3AB2B60EC248}" srcOrd="0" destOrd="0" presId="urn:microsoft.com/office/officeart/2008/layout/NameandTitleOrganizationalChart"/>
    <dgm:cxn modelId="{61711702-9692-423B-8779-2A6644698536}" type="presOf" srcId="{9CB25E5E-0D54-472B-86E9-0759620DF3ED}" destId="{B6822335-9752-4E0E-B5CC-CD41AF7F7DA4}" srcOrd="0" destOrd="0" presId="urn:microsoft.com/office/officeart/2008/layout/NameandTitleOrganizationalChart"/>
    <dgm:cxn modelId="{B48FB203-6249-4AF7-9E63-D87C2091A661}" type="presOf" srcId="{0B2F3858-2B37-4B30-923E-27423EF36511}" destId="{44B00D7F-11C1-4B03-8C03-0C4717BA996E}" srcOrd="0" destOrd="0" presId="urn:microsoft.com/office/officeart/2008/layout/NameandTitleOrganizationalChart"/>
    <dgm:cxn modelId="{72698705-89C5-429A-8C29-4882AEEFA6BF}" srcId="{B93C7F91-29C0-4C6D-8AD2-31682F378D7C}" destId="{7F8F8DDA-AC7F-444C-92A8-F1E4405D519A}" srcOrd="0" destOrd="0" parTransId="{F7665F4C-2090-4C66-A38F-166889D5AC19}" sibTransId="{F5B36623-B3E1-470F-96BF-415D24F93225}"/>
    <dgm:cxn modelId="{4B855D09-967C-4E38-B3AF-A8B68B3F25B0}" type="presOf" srcId="{7F8F8DDA-AC7F-444C-92A8-F1E4405D519A}" destId="{6D7AEEF4-F341-418B-8B24-F20B32D6EA32}" srcOrd="0" destOrd="0" presId="urn:microsoft.com/office/officeart/2008/layout/NameandTitleOrganizationalChart"/>
    <dgm:cxn modelId="{98D13C0A-026F-4218-81AD-17CC79805328}" type="presOf" srcId="{034F231D-2E8F-4A1B-B832-0F3856F426DE}" destId="{DADBEAA6-51D1-4F4E-91A9-2CD600D6C5B1}" srcOrd="0" destOrd="0" presId="urn:microsoft.com/office/officeart/2008/layout/NameandTitleOrganizationalChart"/>
    <dgm:cxn modelId="{CACAD215-3F9F-4FE6-948D-84521A1B9BD9}" type="presOf" srcId="{8FA0736F-7FAC-44F2-B6BD-A67901CBF0A5}" destId="{CBE59418-37D0-4299-AD63-FE820D60FF7E}" srcOrd="0" destOrd="0" presId="urn:microsoft.com/office/officeart/2008/layout/NameandTitleOrganizationalChart"/>
    <dgm:cxn modelId="{171EA81C-7D2B-4274-AA96-58E79D860C54}" type="presOf" srcId="{F7665F4C-2090-4C66-A38F-166889D5AC19}" destId="{53804862-2366-43E6-826D-722570FBA9B3}" srcOrd="0" destOrd="0" presId="urn:microsoft.com/office/officeart/2008/layout/NameandTitleOrganizationalChart"/>
    <dgm:cxn modelId="{28E9D522-9BDA-4A9E-BFAA-320472EDCC70}" type="presOf" srcId="{4A9FB4ED-5B5F-4133-B062-890CA93F191A}" destId="{73B00F98-447D-41B5-BFBB-40292962A62C}" srcOrd="0" destOrd="0" presId="urn:microsoft.com/office/officeart/2008/layout/NameandTitleOrganizationalChart"/>
    <dgm:cxn modelId="{67B92B25-98F8-4354-8C01-4733A0ECECC5}" type="presOf" srcId="{0B2F3858-2B37-4B30-923E-27423EF36511}" destId="{A6C3A810-E5C3-4536-BF86-A241EB07AAEE}" srcOrd="1" destOrd="0" presId="urn:microsoft.com/office/officeart/2008/layout/NameandTitleOrganizationalChart"/>
    <dgm:cxn modelId="{189C5139-6371-44C8-920E-5AD902ED72B9}" srcId="{0B2F3858-2B37-4B30-923E-27423EF36511}" destId="{2E3C75FD-D154-4FE7-80D2-77B51A255D96}" srcOrd="2" destOrd="0" parTransId="{BF504484-5AFB-48CF-A4EC-895AE9DB1D77}" sibTransId="{F879F331-8B4B-4B40-ADB0-1C17573D4609}"/>
    <dgm:cxn modelId="{C4562E42-13FC-429D-AA1E-68A406998948}" type="presOf" srcId="{DD8023BD-8984-4716-B2C1-1E10B22A66AD}" destId="{6A31F105-B651-4B36-88EE-5916800623E2}" srcOrd="0" destOrd="0" presId="urn:microsoft.com/office/officeart/2008/layout/NameandTitleOrganizationalChart"/>
    <dgm:cxn modelId="{475DC346-B4D1-4966-A167-8A6455BE726D}" type="presOf" srcId="{7F8F8DDA-AC7F-444C-92A8-F1E4405D519A}" destId="{64DDBB48-909E-498C-8D39-56F0F8E51A4B}" srcOrd="1" destOrd="0" presId="urn:microsoft.com/office/officeart/2008/layout/NameandTitleOrganizationalChart"/>
    <dgm:cxn modelId="{9C3C8247-85BE-4C56-A807-69A8E10A3AA8}" type="presOf" srcId="{4599299D-C6FB-4D6A-922A-6055FEDECD60}" destId="{372C0579-B5BD-497A-B0C8-B24BC3F9407C}" srcOrd="0" destOrd="0" presId="urn:microsoft.com/office/officeart/2008/layout/NameandTitleOrganizationalChart"/>
    <dgm:cxn modelId="{CB6C0E6C-4460-49A5-A3D8-961BA842CA51}" type="presOf" srcId="{034F231D-2E8F-4A1B-B832-0F3856F426DE}" destId="{BD66B168-BD4F-4938-BF32-04115AD24A19}" srcOrd="1" destOrd="0" presId="urn:microsoft.com/office/officeart/2008/layout/NameandTitleOrganizationalChart"/>
    <dgm:cxn modelId="{32CB8653-C0EF-46E4-8D71-DC4BF1120140}" type="presOf" srcId="{136FCF5D-5A56-40D4-92AC-50D9B8B256A2}" destId="{00C3CBC3-E135-473F-82D4-2375BFA06922}" srcOrd="0" destOrd="0" presId="urn:microsoft.com/office/officeart/2008/layout/NameandTitleOrganizationalChart"/>
    <dgm:cxn modelId="{F500B673-DCC3-46AE-8777-80C0BDB54EFD}" srcId="{2E3C75FD-D154-4FE7-80D2-77B51A255D96}" destId="{9CB25E5E-0D54-472B-86E9-0759620DF3ED}" srcOrd="0" destOrd="0" parTransId="{1001EE07-A204-425A-AA72-9CBBBE40987F}" sibTransId="{21B36961-B71E-4696-B22C-6395C5045825}"/>
    <dgm:cxn modelId="{61041754-155E-4CFE-BBEA-3D84FB713DC6}" type="presOf" srcId="{60CA0717-A92D-49B0-A1BE-52F7DA0801B3}" destId="{369D2833-5C60-4FCD-8173-D81E471F923F}" srcOrd="0" destOrd="0" presId="urn:microsoft.com/office/officeart/2008/layout/NameandTitleOrganizationalChart"/>
    <dgm:cxn modelId="{E2382978-9578-4385-9A90-C0178CCF4E4A}" type="presOf" srcId="{21B36961-B71E-4696-B22C-6395C5045825}" destId="{234E8F4E-03E0-4C9B-AD1B-0FAD85F07131}" srcOrd="0" destOrd="0" presId="urn:microsoft.com/office/officeart/2008/layout/NameandTitleOrganizationalChart"/>
    <dgm:cxn modelId="{F143A278-4389-4FEE-A6B3-B298A736A200}" type="presOf" srcId="{B93C7F91-29C0-4C6D-8AD2-31682F378D7C}" destId="{542094EB-6A20-42C5-AFAF-7C539283C610}" srcOrd="1" destOrd="0" presId="urn:microsoft.com/office/officeart/2008/layout/NameandTitleOrganizationalChart"/>
    <dgm:cxn modelId="{153CA67E-702B-4C1E-9D83-92BF88B1D986}" srcId="{0B2F3858-2B37-4B30-923E-27423EF36511}" destId="{034F231D-2E8F-4A1B-B832-0F3856F426DE}" srcOrd="0" destOrd="0" parTransId="{4A9FB4ED-5B5F-4133-B062-890CA93F191A}" sibTransId="{BAE972FB-22B4-42CB-89F9-C270D60E819E}"/>
    <dgm:cxn modelId="{C36F7F80-32BF-4DB5-B487-339D26E77A3A}" type="presOf" srcId="{F5B36623-B3E1-470F-96BF-415D24F93225}" destId="{F2E56082-C7CE-4F0C-9FAC-615DA8DADEA2}" srcOrd="0" destOrd="0" presId="urn:microsoft.com/office/officeart/2008/layout/NameandTitleOrganizationalChart"/>
    <dgm:cxn modelId="{51991483-E59E-467D-A121-11EDF055C059}" type="presOf" srcId="{2E3C75FD-D154-4FE7-80D2-77B51A255D96}" destId="{69AC61B2-257A-4250-A784-B9EC47046A60}" srcOrd="0" destOrd="0" presId="urn:microsoft.com/office/officeart/2008/layout/NameandTitleOrganizationalChart"/>
    <dgm:cxn modelId="{41F0DA8A-9C4B-41BB-81F0-A43FCA355021}" type="presOf" srcId="{BF504484-5AFB-48CF-A4EC-895AE9DB1D77}" destId="{455BDB92-CF8F-4687-B785-5635F0C5344F}" srcOrd="0" destOrd="0" presId="urn:microsoft.com/office/officeart/2008/layout/NameandTitleOrganizationalChart"/>
    <dgm:cxn modelId="{A3B8828E-5031-4063-9056-D3BA74D0DFD0}" srcId="{B93C7F91-29C0-4C6D-8AD2-31682F378D7C}" destId="{60CA0717-A92D-49B0-A1BE-52F7DA0801B3}" srcOrd="1" destOrd="0" parTransId="{F5C1BE5A-4FD6-4778-BE38-8B0AE743274F}" sibTransId="{DD8023BD-8984-4716-B2C1-1E10B22A66AD}"/>
    <dgm:cxn modelId="{34894796-3A87-4147-9A76-B2E04835315F}" type="presOf" srcId="{60CA0717-A92D-49B0-A1BE-52F7DA0801B3}" destId="{B9118960-13C5-4FD0-8F39-E0F3E4B683A8}" srcOrd="1" destOrd="0" presId="urn:microsoft.com/office/officeart/2008/layout/NameandTitleOrganizationalChart"/>
    <dgm:cxn modelId="{955C4A98-8242-403F-804C-25045F6687CF}" type="presOf" srcId="{F5C1BE5A-4FD6-4778-BE38-8B0AE743274F}" destId="{166C9338-51C2-4D43-AA03-6C3DECED6566}" srcOrd="0" destOrd="0" presId="urn:microsoft.com/office/officeart/2008/layout/NameandTitleOrganizationalChart"/>
    <dgm:cxn modelId="{C86794A3-83AB-429C-B998-0D7B857D76E6}" type="presOf" srcId="{F879F331-8B4B-4B40-ADB0-1C17573D4609}" destId="{53BF9582-9B45-4A4A-B7C5-D44BBCA62665}" srcOrd="0" destOrd="0" presId="urn:microsoft.com/office/officeart/2008/layout/NameandTitleOrganizationalChart"/>
    <dgm:cxn modelId="{C77792A6-EC0F-4436-B739-F8A5E5F34FC7}" srcId="{0B2F3858-2B37-4B30-923E-27423EF36511}" destId="{B93C7F91-29C0-4C6D-8AD2-31682F378D7C}" srcOrd="1" destOrd="0" parTransId="{E7C7824B-70D7-42E0-A9B8-55904AB7ED15}" sibTransId="{8FA0736F-7FAC-44F2-B6BD-A67901CBF0A5}"/>
    <dgm:cxn modelId="{BB0342AA-485B-4B7E-83F6-66EC7DF65700}" srcId="{136FCF5D-5A56-40D4-92AC-50D9B8B256A2}" destId="{0B2F3858-2B37-4B30-923E-27423EF36511}" srcOrd="0" destOrd="0" parTransId="{DD5F00CF-658A-47A2-8AFB-2BF99471DF6A}" sibTransId="{4599299D-C6FB-4D6A-922A-6055FEDECD60}"/>
    <dgm:cxn modelId="{A9C005B9-6D21-4089-B20A-E2AFEDAADB34}" type="presOf" srcId="{9CB25E5E-0D54-472B-86E9-0759620DF3ED}" destId="{986138D7-A459-4F9E-BFC2-F495EA51D7CF}" srcOrd="1" destOrd="0" presId="urn:microsoft.com/office/officeart/2008/layout/NameandTitleOrganizationalChart"/>
    <dgm:cxn modelId="{77A7EDBC-6F57-48E2-9925-D729E08E3235}" type="presOf" srcId="{1001EE07-A204-425A-AA72-9CBBBE40987F}" destId="{97C62705-BA34-4234-9EF7-A3B6A6C95A8F}" srcOrd="0" destOrd="0" presId="urn:microsoft.com/office/officeart/2008/layout/NameandTitleOrganizationalChart"/>
    <dgm:cxn modelId="{52CA4AC2-443D-4FC3-9104-364DCFBD9B17}" type="presOf" srcId="{E7C7824B-70D7-42E0-A9B8-55904AB7ED15}" destId="{03010425-C430-411E-94F1-5A0B4B8AFAA2}" srcOrd="0" destOrd="0" presId="urn:microsoft.com/office/officeart/2008/layout/NameandTitleOrganizationalChart"/>
    <dgm:cxn modelId="{BB4945CC-26FA-4834-8F24-E68C797B52DD}" type="presOf" srcId="{BAE972FB-22B4-42CB-89F9-C270D60E819E}" destId="{3872A871-D45B-469A-B44E-CF62C72739B5}" srcOrd="0" destOrd="0" presId="urn:microsoft.com/office/officeart/2008/layout/NameandTitleOrganizationalChart"/>
    <dgm:cxn modelId="{2CA939EE-25D5-4924-8D8B-79AF29C4CDB3}" type="presOf" srcId="{2E3C75FD-D154-4FE7-80D2-77B51A255D96}" destId="{1D859BC1-DD50-4C3B-8A7A-7A10626DA133}" srcOrd="1" destOrd="0" presId="urn:microsoft.com/office/officeart/2008/layout/NameandTitleOrganizationalChart"/>
    <dgm:cxn modelId="{6E8F09C2-D1F1-4A23-A6AC-AD0DEE142B18}" type="presParOf" srcId="{00C3CBC3-E135-473F-82D4-2375BFA06922}" destId="{76C26D51-5D94-4A54-8CC8-6315C9474C2E}" srcOrd="0" destOrd="0" presId="urn:microsoft.com/office/officeart/2008/layout/NameandTitleOrganizationalChart"/>
    <dgm:cxn modelId="{7B5FB9B3-80D2-4D73-B74D-9E33BDDF7F46}" type="presParOf" srcId="{76C26D51-5D94-4A54-8CC8-6315C9474C2E}" destId="{DE221A7B-AB45-43A7-8C5A-1DF3DB6B6561}" srcOrd="0" destOrd="0" presId="urn:microsoft.com/office/officeart/2008/layout/NameandTitleOrganizationalChart"/>
    <dgm:cxn modelId="{6367AE4A-EA53-4A37-8B6C-CC4604639752}" type="presParOf" srcId="{DE221A7B-AB45-43A7-8C5A-1DF3DB6B6561}" destId="{44B00D7F-11C1-4B03-8C03-0C4717BA996E}" srcOrd="0" destOrd="0" presId="urn:microsoft.com/office/officeart/2008/layout/NameandTitleOrganizationalChart"/>
    <dgm:cxn modelId="{B2C13AFA-6706-4407-9C91-273D7D50EAB0}" type="presParOf" srcId="{DE221A7B-AB45-43A7-8C5A-1DF3DB6B6561}" destId="{372C0579-B5BD-497A-B0C8-B24BC3F9407C}" srcOrd="1" destOrd="0" presId="urn:microsoft.com/office/officeart/2008/layout/NameandTitleOrganizationalChart"/>
    <dgm:cxn modelId="{702FF0D0-3200-4845-8DDF-E4B19698333C}" type="presParOf" srcId="{DE221A7B-AB45-43A7-8C5A-1DF3DB6B6561}" destId="{A6C3A810-E5C3-4536-BF86-A241EB07AAEE}" srcOrd="2" destOrd="0" presId="urn:microsoft.com/office/officeart/2008/layout/NameandTitleOrganizationalChart"/>
    <dgm:cxn modelId="{992089C9-EBC3-42E4-80D6-9B9FB866D754}" type="presParOf" srcId="{76C26D51-5D94-4A54-8CC8-6315C9474C2E}" destId="{0373E180-1A82-416A-AE18-87BB80F3506C}" srcOrd="1" destOrd="0" presId="urn:microsoft.com/office/officeart/2008/layout/NameandTitleOrganizationalChart"/>
    <dgm:cxn modelId="{87E3ACF1-3D85-4063-9409-71F8C694001A}" type="presParOf" srcId="{0373E180-1A82-416A-AE18-87BB80F3506C}" destId="{03010425-C430-411E-94F1-5A0B4B8AFAA2}" srcOrd="0" destOrd="0" presId="urn:microsoft.com/office/officeart/2008/layout/NameandTitleOrganizationalChart"/>
    <dgm:cxn modelId="{A95A548C-4090-494B-8796-A7050EEF3F42}" type="presParOf" srcId="{0373E180-1A82-416A-AE18-87BB80F3506C}" destId="{9843C33B-4F2E-4252-9D2A-A2554BAF4086}" srcOrd="1" destOrd="0" presId="urn:microsoft.com/office/officeart/2008/layout/NameandTitleOrganizationalChart"/>
    <dgm:cxn modelId="{DB5825FE-6AB9-40F5-B7BF-4FE0B47E1A5C}" type="presParOf" srcId="{9843C33B-4F2E-4252-9D2A-A2554BAF4086}" destId="{BECF3AC8-9EEC-46C2-B26C-3FDBD540A476}" srcOrd="0" destOrd="0" presId="urn:microsoft.com/office/officeart/2008/layout/NameandTitleOrganizationalChart"/>
    <dgm:cxn modelId="{CA621E11-0F59-4C39-8F48-A41304E9526E}" type="presParOf" srcId="{BECF3AC8-9EEC-46C2-B26C-3FDBD540A476}" destId="{A90F0688-EFB3-42E2-84BD-3AB2B60EC248}" srcOrd="0" destOrd="0" presId="urn:microsoft.com/office/officeart/2008/layout/NameandTitleOrganizationalChart"/>
    <dgm:cxn modelId="{DEADF291-2C50-4DDA-BDDB-9E4DD8D21165}" type="presParOf" srcId="{BECF3AC8-9EEC-46C2-B26C-3FDBD540A476}" destId="{CBE59418-37D0-4299-AD63-FE820D60FF7E}" srcOrd="1" destOrd="0" presId="urn:microsoft.com/office/officeart/2008/layout/NameandTitleOrganizationalChart"/>
    <dgm:cxn modelId="{E35E4434-F342-4DE9-914E-02C2A90F5E8A}" type="presParOf" srcId="{BECF3AC8-9EEC-46C2-B26C-3FDBD540A476}" destId="{542094EB-6A20-42C5-AFAF-7C539283C610}" srcOrd="2" destOrd="0" presId="urn:microsoft.com/office/officeart/2008/layout/NameandTitleOrganizationalChart"/>
    <dgm:cxn modelId="{FC0729AA-69EB-4873-BFC2-FDA10B7DC024}" type="presParOf" srcId="{9843C33B-4F2E-4252-9D2A-A2554BAF4086}" destId="{8C81F70A-886F-42DE-A103-7BDCB5B4F4AF}" srcOrd="1" destOrd="0" presId="urn:microsoft.com/office/officeart/2008/layout/NameandTitleOrganizationalChart"/>
    <dgm:cxn modelId="{AB1046D0-760E-4D71-B4C6-06C43D6D6ABF}" type="presParOf" srcId="{8C81F70A-886F-42DE-A103-7BDCB5B4F4AF}" destId="{53804862-2366-43E6-826D-722570FBA9B3}" srcOrd="0" destOrd="0" presId="urn:microsoft.com/office/officeart/2008/layout/NameandTitleOrganizationalChart"/>
    <dgm:cxn modelId="{13CD3B36-DA96-487E-8366-96104A0C52FE}" type="presParOf" srcId="{8C81F70A-886F-42DE-A103-7BDCB5B4F4AF}" destId="{E41233B7-6004-4477-AB50-112A9724BD91}" srcOrd="1" destOrd="0" presId="urn:microsoft.com/office/officeart/2008/layout/NameandTitleOrganizationalChart"/>
    <dgm:cxn modelId="{081036F2-40FA-44FD-988D-0286F2A54AE5}" type="presParOf" srcId="{E41233B7-6004-4477-AB50-112A9724BD91}" destId="{1A37D0E8-EF98-4006-B1BE-6FF47920FA8E}" srcOrd="0" destOrd="0" presId="urn:microsoft.com/office/officeart/2008/layout/NameandTitleOrganizationalChart"/>
    <dgm:cxn modelId="{C21D2992-A01F-44D8-8A61-885CC55E995B}" type="presParOf" srcId="{1A37D0E8-EF98-4006-B1BE-6FF47920FA8E}" destId="{6D7AEEF4-F341-418B-8B24-F20B32D6EA32}" srcOrd="0" destOrd="0" presId="urn:microsoft.com/office/officeart/2008/layout/NameandTitleOrganizationalChart"/>
    <dgm:cxn modelId="{98CCB5E2-64F9-48F5-88C1-8AFC603667DF}" type="presParOf" srcId="{1A37D0E8-EF98-4006-B1BE-6FF47920FA8E}" destId="{F2E56082-C7CE-4F0C-9FAC-615DA8DADEA2}" srcOrd="1" destOrd="0" presId="urn:microsoft.com/office/officeart/2008/layout/NameandTitleOrganizationalChart"/>
    <dgm:cxn modelId="{55818ED3-262C-4634-BB7D-64C64E687A37}" type="presParOf" srcId="{1A37D0E8-EF98-4006-B1BE-6FF47920FA8E}" destId="{64DDBB48-909E-498C-8D39-56F0F8E51A4B}" srcOrd="2" destOrd="0" presId="urn:microsoft.com/office/officeart/2008/layout/NameandTitleOrganizationalChart"/>
    <dgm:cxn modelId="{FF8734F3-C792-44A0-B21A-5EA0ECC4ABE3}" type="presParOf" srcId="{E41233B7-6004-4477-AB50-112A9724BD91}" destId="{20B5F121-80DF-48CF-8174-502AFF12D129}" srcOrd="1" destOrd="0" presId="urn:microsoft.com/office/officeart/2008/layout/NameandTitleOrganizationalChart"/>
    <dgm:cxn modelId="{6CFB6DAC-1A1C-43C5-B938-DE536AA3A5EA}" type="presParOf" srcId="{E41233B7-6004-4477-AB50-112A9724BD91}" destId="{BA938330-FB29-491D-B115-DBB191372A07}" srcOrd="2" destOrd="0" presId="urn:microsoft.com/office/officeart/2008/layout/NameandTitleOrganizationalChart"/>
    <dgm:cxn modelId="{1C414A46-B951-4102-BD2A-E19A76BBC30C}" type="presParOf" srcId="{8C81F70A-886F-42DE-A103-7BDCB5B4F4AF}" destId="{166C9338-51C2-4D43-AA03-6C3DECED6566}" srcOrd="2" destOrd="0" presId="urn:microsoft.com/office/officeart/2008/layout/NameandTitleOrganizationalChart"/>
    <dgm:cxn modelId="{08F256E9-46F5-4E54-B1F2-6F5778D26180}" type="presParOf" srcId="{8C81F70A-886F-42DE-A103-7BDCB5B4F4AF}" destId="{9F70AD01-1703-4717-8374-709AFE8BF2EB}" srcOrd="3" destOrd="0" presId="urn:microsoft.com/office/officeart/2008/layout/NameandTitleOrganizationalChart"/>
    <dgm:cxn modelId="{C3B7C44E-5ED8-421D-97E4-0C546349266D}" type="presParOf" srcId="{9F70AD01-1703-4717-8374-709AFE8BF2EB}" destId="{F4772D91-CE97-4375-BF14-6AC3BBFCF889}" srcOrd="0" destOrd="0" presId="urn:microsoft.com/office/officeart/2008/layout/NameandTitleOrganizationalChart"/>
    <dgm:cxn modelId="{334308EE-508A-45AA-A535-B9346EF83FF8}" type="presParOf" srcId="{F4772D91-CE97-4375-BF14-6AC3BBFCF889}" destId="{369D2833-5C60-4FCD-8173-D81E471F923F}" srcOrd="0" destOrd="0" presId="urn:microsoft.com/office/officeart/2008/layout/NameandTitleOrganizationalChart"/>
    <dgm:cxn modelId="{930CC356-04B8-4CD3-B156-708C676DC844}" type="presParOf" srcId="{F4772D91-CE97-4375-BF14-6AC3BBFCF889}" destId="{6A31F105-B651-4B36-88EE-5916800623E2}" srcOrd="1" destOrd="0" presId="urn:microsoft.com/office/officeart/2008/layout/NameandTitleOrganizationalChart"/>
    <dgm:cxn modelId="{22671E97-A27B-4452-A995-3C607101B6F2}" type="presParOf" srcId="{F4772D91-CE97-4375-BF14-6AC3BBFCF889}" destId="{B9118960-13C5-4FD0-8F39-E0F3E4B683A8}" srcOrd="2" destOrd="0" presId="urn:microsoft.com/office/officeart/2008/layout/NameandTitleOrganizationalChart"/>
    <dgm:cxn modelId="{435C887C-E317-414B-9103-D4B06E56583B}" type="presParOf" srcId="{9F70AD01-1703-4717-8374-709AFE8BF2EB}" destId="{C435D07C-BAE3-4831-9215-D5FC667945F8}" srcOrd="1" destOrd="0" presId="urn:microsoft.com/office/officeart/2008/layout/NameandTitleOrganizationalChart"/>
    <dgm:cxn modelId="{7B50F7D4-D8C0-4895-9CC9-906EFF0185D0}" type="presParOf" srcId="{9F70AD01-1703-4717-8374-709AFE8BF2EB}" destId="{0179EFAD-66C1-46E6-8667-805CAEC58FEF}" srcOrd="2" destOrd="0" presId="urn:microsoft.com/office/officeart/2008/layout/NameandTitleOrganizationalChart"/>
    <dgm:cxn modelId="{6937EC75-2465-4C83-8C6D-76CD82C12436}" type="presParOf" srcId="{9843C33B-4F2E-4252-9D2A-A2554BAF4086}" destId="{DF0C1098-5F3B-4E1A-99BA-B84AB0DFA339}" srcOrd="2" destOrd="0" presId="urn:microsoft.com/office/officeart/2008/layout/NameandTitleOrganizationalChart"/>
    <dgm:cxn modelId="{30F6DD4F-D567-46A1-A30F-C32513760675}" type="presParOf" srcId="{0373E180-1A82-416A-AE18-87BB80F3506C}" destId="{455BDB92-CF8F-4687-B785-5635F0C5344F}" srcOrd="2" destOrd="0" presId="urn:microsoft.com/office/officeart/2008/layout/NameandTitleOrganizationalChart"/>
    <dgm:cxn modelId="{C2C0BEDE-4152-4F29-88F1-75B56A38EC33}" type="presParOf" srcId="{0373E180-1A82-416A-AE18-87BB80F3506C}" destId="{2AB09742-DB9F-4C65-8D85-DDAECB048BE9}" srcOrd="3" destOrd="0" presId="urn:microsoft.com/office/officeart/2008/layout/NameandTitleOrganizationalChart"/>
    <dgm:cxn modelId="{81FE057E-4A6A-4AF1-8BA2-BF8D88890325}" type="presParOf" srcId="{2AB09742-DB9F-4C65-8D85-DDAECB048BE9}" destId="{CA50C71D-3F99-4DFE-8052-E7B64B8154C4}" srcOrd="0" destOrd="0" presId="urn:microsoft.com/office/officeart/2008/layout/NameandTitleOrganizationalChart"/>
    <dgm:cxn modelId="{33003BDD-3827-426F-ABDD-A53466192937}" type="presParOf" srcId="{CA50C71D-3F99-4DFE-8052-E7B64B8154C4}" destId="{69AC61B2-257A-4250-A784-B9EC47046A60}" srcOrd="0" destOrd="0" presId="urn:microsoft.com/office/officeart/2008/layout/NameandTitleOrganizationalChart"/>
    <dgm:cxn modelId="{82F25680-55B7-41F7-8A1C-AA020D269507}" type="presParOf" srcId="{CA50C71D-3F99-4DFE-8052-E7B64B8154C4}" destId="{53BF9582-9B45-4A4A-B7C5-D44BBCA62665}" srcOrd="1" destOrd="0" presId="urn:microsoft.com/office/officeart/2008/layout/NameandTitleOrganizationalChart"/>
    <dgm:cxn modelId="{A0582F64-4040-4CF6-BC67-862A5C316B8D}" type="presParOf" srcId="{CA50C71D-3F99-4DFE-8052-E7B64B8154C4}" destId="{1D859BC1-DD50-4C3B-8A7A-7A10626DA133}" srcOrd="2" destOrd="0" presId="urn:microsoft.com/office/officeart/2008/layout/NameandTitleOrganizationalChart"/>
    <dgm:cxn modelId="{7AE61C21-E7A3-463D-BA5D-591400BBFBB8}" type="presParOf" srcId="{2AB09742-DB9F-4C65-8D85-DDAECB048BE9}" destId="{AF98D28C-9B25-4A99-B743-BEF3568F6A15}" srcOrd="1" destOrd="0" presId="urn:microsoft.com/office/officeart/2008/layout/NameandTitleOrganizationalChart"/>
    <dgm:cxn modelId="{43B66415-117A-40C1-B778-B5386FFADF7E}" type="presParOf" srcId="{AF98D28C-9B25-4A99-B743-BEF3568F6A15}" destId="{97C62705-BA34-4234-9EF7-A3B6A6C95A8F}" srcOrd="0" destOrd="0" presId="urn:microsoft.com/office/officeart/2008/layout/NameandTitleOrganizationalChart"/>
    <dgm:cxn modelId="{4F73BA0C-147D-4CEB-8A0A-5DFA1DFCA9F8}" type="presParOf" srcId="{AF98D28C-9B25-4A99-B743-BEF3568F6A15}" destId="{E7A9985B-F483-4440-A5E2-2AF90CDA3D4E}" srcOrd="1" destOrd="0" presId="urn:microsoft.com/office/officeart/2008/layout/NameandTitleOrganizationalChart"/>
    <dgm:cxn modelId="{9C61B0EF-3AC9-4542-9FA8-5C2633943E68}" type="presParOf" srcId="{E7A9985B-F483-4440-A5E2-2AF90CDA3D4E}" destId="{6DF46A7E-375F-4C77-8B26-AF8AB047FE8B}" srcOrd="0" destOrd="0" presId="urn:microsoft.com/office/officeart/2008/layout/NameandTitleOrganizationalChart"/>
    <dgm:cxn modelId="{C4F1B165-7218-457C-B67E-5E784C681F59}" type="presParOf" srcId="{6DF46A7E-375F-4C77-8B26-AF8AB047FE8B}" destId="{B6822335-9752-4E0E-B5CC-CD41AF7F7DA4}" srcOrd="0" destOrd="0" presId="urn:microsoft.com/office/officeart/2008/layout/NameandTitleOrganizationalChart"/>
    <dgm:cxn modelId="{A7CC3AEF-6862-4C20-BFCE-47D2D967088C}" type="presParOf" srcId="{6DF46A7E-375F-4C77-8B26-AF8AB047FE8B}" destId="{234E8F4E-03E0-4C9B-AD1B-0FAD85F07131}" srcOrd="1" destOrd="0" presId="urn:microsoft.com/office/officeart/2008/layout/NameandTitleOrganizationalChart"/>
    <dgm:cxn modelId="{1650B98B-F81C-4719-8B16-98AB42657624}" type="presParOf" srcId="{6DF46A7E-375F-4C77-8B26-AF8AB047FE8B}" destId="{986138D7-A459-4F9E-BFC2-F495EA51D7CF}" srcOrd="2" destOrd="0" presId="urn:microsoft.com/office/officeart/2008/layout/NameandTitleOrganizationalChart"/>
    <dgm:cxn modelId="{490BBD46-059F-4C29-8940-6B51826C0AFC}" type="presParOf" srcId="{E7A9985B-F483-4440-A5E2-2AF90CDA3D4E}" destId="{C477A2A3-FB8E-4166-96CC-C2CE722068C7}" srcOrd="1" destOrd="0" presId="urn:microsoft.com/office/officeart/2008/layout/NameandTitleOrganizationalChart"/>
    <dgm:cxn modelId="{13CD9104-9807-4891-A91A-417F61454489}" type="presParOf" srcId="{E7A9985B-F483-4440-A5E2-2AF90CDA3D4E}" destId="{C06980CA-8AC4-404D-A1E9-636C7C6C34B2}" srcOrd="2" destOrd="0" presId="urn:microsoft.com/office/officeart/2008/layout/NameandTitleOrganizationalChart"/>
    <dgm:cxn modelId="{E4124FED-BDB3-480A-9E85-29D27349EC5D}" type="presParOf" srcId="{2AB09742-DB9F-4C65-8D85-DDAECB048BE9}" destId="{B69BBD5F-A43D-4075-9085-D6F6A1459832}" srcOrd="2" destOrd="0" presId="urn:microsoft.com/office/officeart/2008/layout/NameandTitleOrganizationalChart"/>
    <dgm:cxn modelId="{C949718B-3CA8-43C1-B1F6-159EDB6AD90C}" type="presParOf" srcId="{76C26D51-5D94-4A54-8CC8-6315C9474C2E}" destId="{27D4B2A1-C387-4BF6-9498-EFB9364D0AAE}" srcOrd="2" destOrd="0" presId="urn:microsoft.com/office/officeart/2008/layout/NameandTitleOrganizationalChart"/>
    <dgm:cxn modelId="{34D26763-5371-4842-9110-AC6BE43278FD}" type="presParOf" srcId="{27D4B2A1-C387-4BF6-9498-EFB9364D0AAE}" destId="{73B00F98-447D-41B5-BFBB-40292962A62C}" srcOrd="0" destOrd="0" presId="urn:microsoft.com/office/officeart/2008/layout/NameandTitleOrganizationalChart"/>
    <dgm:cxn modelId="{64B2136C-F865-44F5-BE8C-79792DCEFD75}" type="presParOf" srcId="{27D4B2A1-C387-4BF6-9498-EFB9364D0AAE}" destId="{49C8A22E-2113-48FB-9504-C2776F0B8430}" srcOrd="1" destOrd="0" presId="urn:microsoft.com/office/officeart/2008/layout/NameandTitleOrganizationalChart"/>
    <dgm:cxn modelId="{80481E13-CEBC-47FA-9F64-F42A48454805}" type="presParOf" srcId="{49C8A22E-2113-48FB-9504-C2776F0B8430}" destId="{4FBA0364-B38D-4E3C-BF99-861FC181C92E}" srcOrd="0" destOrd="0" presId="urn:microsoft.com/office/officeart/2008/layout/NameandTitleOrganizationalChart"/>
    <dgm:cxn modelId="{970A77FD-F2E1-491F-ADA8-2E6D6672D675}" type="presParOf" srcId="{4FBA0364-B38D-4E3C-BF99-861FC181C92E}" destId="{DADBEAA6-51D1-4F4E-91A9-2CD600D6C5B1}" srcOrd="0" destOrd="0" presId="urn:microsoft.com/office/officeart/2008/layout/NameandTitleOrganizationalChart"/>
    <dgm:cxn modelId="{636B952D-3017-4F03-B795-69C4D163AF34}" type="presParOf" srcId="{4FBA0364-B38D-4E3C-BF99-861FC181C92E}" destId="{3872A871-D45B-469A-B44E-CF62C72739B5}" srcOrd="1" destOrd="0" presId="urn:microsoft.com/office/officeart/2008/layout/NameandTitleOrganizationalChart"/>
    <dgm:cxn modelId="{266C3BA3-466C-4895-82D6-086FAF32A431}" type="presParOf" srcId="{4FBA0364-B38D-4E3C-BF99-861FC181C92E}" destId="{BD66B168-BD4F-4938-BF32-04115AD24A19}" srcOrd="2" destOrd="0" presId="urn:microsoft.com/office/officeart/2008/layout/NameandTitleOrganizationalChart"/>
    <dgm:cxn modelId="{7AEB8760-F690-4967-819D-DF23CBACFC89}" type="presParOf" srcId="{49C8A22E-2113-48FB-9504-C2776F0B8430}" destId="{03D95A19-42B6-4C16-A037-8A1DA42A5921}" srcOrd="1" destOrd="0" presId="urn:microsoft.com/office/officeart/2008/layout/NameandTitleOrganizationalChart"/>
    <dgm:cxn modelId="{49A8F57D-BA6E-492D-B4A1-19B28FB66CCB}" type="presParOf" srcId="{49C8A22E-2113-48FB-9504-C2776F0B8430}" destId="{75634066-2A8C-4303-8738-76C5B7A3DCD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A3DC5B-37DA-4BD0-8DF6-A3145D7E3282}" type="doc">
      <dgm:prSet loTypeId="urn:microsoft.com/office/officeart/2005/8/layout/lProcess1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8E5C7EB5-F6D6-4C14-B1C5-FC85C066D599}">
      <dgm:prSet phldrT="[Texto]"/>
      <dgm:spPr/>
      <dgm:t>
        <a:bodyPr/>
        <a:lstStyle/>
        <a:p>
          <a:r>
            <a:rPr lang="es-EC" b="0" i="1" dirty="0"/>
            <a:t>Banecuador</a:t>
          </a:r>
          <a:endParaRPr lang="es-EC" dirty="0"/>
        </a:p>
      </dgm:t>
    </dgm:pt>
    <dgm:pt modelId="{4430C479-F84C-4018-B6D7-B59CC63DCB54}" type="parTrans" cxnId="{8C3E3FD6-CF9C-43DC-8BF8-2F69E4167657}">
      <dgm:prSet/>
      <dgm:spPr/>
      <dgm:t>
        <a:bodyPr/>
        <a:lstStyle/>
        <a:p>
          <a:endParaRPr lang="es-EC"/>
        </a:p>
      </dgm:t>
    </dgm:pt>
    <dgm:pt modelId="{11D13B0A-A5BB-4BAB-8C4B-89ED49B24D3B}" type="sibTrans" cxnId="{8C3E3FD6-CF9C-43DC-8BF8-2F69E4167657}">
      <dgm:prSet/>
      <dgm:spPr/>
      <dgm:t>
        <a:bodyPr/>
        <a:lstStyle/>
        <a:p>
          <a:endParaRPr lang="es-EC"/>
        </a:p>
      </dgm:t>
    </dgm:pt>
    <dgm:pt modelId="{02431CDE-A9BA-4732-BD8A-F7754F9B3D3B}">
      <dgm:prSet phldrT="[Texto]"/>
      <dgm:spPr/>
      <dgm:t>
        <a:bodyPr/>
        <a:lstStyle/>
        <a:p>
          <a:r>
            <a:rPr lang="es-EC" dirty="0"/>
            <a:t>fortalecimiento de sus organizaciones</a:t>
          </a:r>
        </a:p>
      </dgm:t>
    </dgm:pt>
    <dgm:pt modelId="{356C5E23-7B2F-4933-94EB-1A63AFF40E44}" type="parTrans" cxnId="{2491E14D-F7E2-46AF-B1E8-A99EB2AD292B}">
      <dgm:prSet/>
      <dgm:spPr/>
      <dgm:t>
        <a:bodyPr/>
        <a:lstStyle/>
        <a:p>
          <a:endParaRPr lang="es-EC"/>
        </a:p>
      </dgm:t>
    </dgm:pt>
    <dgm:pt modelId="{1D861219-36EE-4B8D-93A9-F2B78206BD82}" type="sibTrans" cxnId="{2491E14D-F7E2-46AF-B1E8-A99EB2AD292B}">
      <dgm:prSet/>
      <dgm:spPr/>
      <dgm:t>
        <a:bodyPr/>
        <a:lstStyle/>
        <a:p>
          <a:endParaRPr lang="es-EC"/>
        </a:p>
      </dgm:t>
    </dgm:pt>
    <dgm:pt modelId="{08635E95-B98B-43CC-881C-FC3D63739D04}">
      <dgm:prSet phldrT="[Texto]"/>
      <dgm:spPr/>
      <dgm:t>
        <a:bodyPr/>
        <a:lstStyle/>
        <a:p>
          <a:r>
            <a:rPr lang="es-EC" dirty="0"/>
            <a:t>$5.000 a $500.000</a:t>
          </a:r>
        </a:p>
      </dgm:t>
    </dgm:pt>
    <dgm:pt modelId="{2CCBEC7B-EF5B-4B24-9B60-F8D5DDE971CC}" type="parTrans" cxnId="{D3FDD331-7F6D-4A32-813E-955C7E365FF4}">
      <dgm:prSet/>
      <dgm:spPr/>
      <dgm:t>
        <a:bodyPr/>
        <a:lstStyle/>
        <a:p>
          <a:endParaRPr lang="es-EC"/>
        </a:p>
      </dgm:t>
    </dgm:pt>
    <dgm:pt modelId="{76F097C1-57A8-4A2C-8281-F5D5806DE2AB}" type="sibTrans" cxnId="{D3FDD331-7F6D-4A32-813E-955C7E365FF4}">
      <dgm:prSet/>
      <dgm:spPr/>
      <dgm:t>
        <a:bodyPr/>
        <a:lstStyle/>
        <a:p>
          <a:endParaRPr lang="es-EC"/>
        </a:p>
      </dgm:t>
    </dgm:pt>
    <dgm:pt modelId="{7528E419-E1A6-4D8B-888C-F23BDF993DC6}">
      <dgm:prSet phldrT="[Texto]"/>
      <dgm:spPr/>
      <dgm:t>
        <a:bodyPr/>
        <a:lstStyle/>
        <a:p>
          <a:r>
            <a:rPr lang="es-EC" b="0" i="1" dirty="0"/>
            <a:t>Corporación Financiera Nacional (CNF)</a:t>
          </a:r>
          <a:endParaRPr lang="es-EC" dirty="0"/>
        </a:p>
      </dgm:t>
    </dgm:pt>
    <dgm:pt modelId="{F78D1D15-F8C5-4A4B-B18D-4AD8ABFB3AEF}" type="parTrans" cxnId="{6DB9EDC7-08A9-475B-94A8-64147CDFE4C9}">
      <dgm:prSet/>
      <dgm:spPr/>
      <dgm:t>
        <a:bodyPr/>
        <a:lstStyle/>
        <a:p>
          <a:endParaRPr lang="es-EC"/>
        </a:p>
      </dgm:t>
    </dgm:pt>
    <dgm:pt modelId="{605F9D83-020E-4010-840A-E72DFEBC03F3}" type="sibTrans" cxnId="{6DB9EDC7-08A9-475B-94A8-64147CDFE4C9}">
      <dgm:prSet/>
      <dgm:spPr/>
      <dgm:t>
        <a:bodyPr/>
        <a:lstStyle/>
        <a:p>
          <a:endParaRPr lang="es-EC"/>
        </a:p>
      </dgm:t>
    </dgm:pt>
    <dgm:pt modelId="{67F9DE6C-D115-43F1-8D58-E4CBECA1FB35}">
      <dgm:prSet phldrT="[Texto]"/>
      <dgm:spPr/>
      <dgm:t>
        <a:bodyPr/>
        <a:lstStyle/>
        <a:p>
          <a:r>
            <a:rPr lang="es-EC" dirty="0"/>
            <a:t>programas de apoyo productivo y financiero para el desarrollo de las empresas </a:t>
          </a:r>
        </a:p>
      </dgm:t>
    </dgm:pt>
    <dgm:pt modelId="{E0DE20A2-2FF9-4E80-9CD4-596A48B8F16E}" type="parTrans" cxnId="{27B5F08F-68F6-429A-B0AF-24A8779616E2}">
      <dgm:prSet/>
      <dgm:spPr/>
      <dgm:t>
        <a:bodyPr/>
        <a:lstStyle/>
        <a:p>
          <a:endParaRPr lang="es-EC"/>
        </a:p>
      </dgm:t>
    </dgm:pt>
    <dgm:pt modelId="{3D25A519-BA07-4A7F-AEC9-55080D2C2C64}" type="sibTrans" cxnId="{27B5F08F-68F6-429A-B0AF-24A8779616E2}">
      <dgm:prSet/>
      <dgm:spPr/>
      <dgm:t>
        <a:bodyPr/>
        <a:lstStyle/>
        <a:p>
          <a:endParaRPr lang="es-EC"/>
        </a:p>
      </dgm:t>
    </dgm:pt>
    <dgm:pt modelId="{7AB78678-1FAB-458A-9670-F9180CC2A36F}">
      <dgm:prSet phldrT="[Texto]"/>
      <dgm:spPr/>
      <dgm:t>
        <a:bodyPr/>
        <a:lstStyle/>
        <a:p>
          <a:r>
            <a:rPr lang="es-EC" dirty="0"/>
            <a:t>Min. USD 50 000</a:t>
          </a:r>
        </a:p>
      </dgm:t>
    </dgm:pt>
    <dgm:pt modelId="{AD850317-9D1B-471A-9319-DE53799035EF}" type="parTrans" cxnId="{F8508F4E-9977-487D-A66F-B41AC448E5C4}">
      <dgm:prSet/>
      <dgm:spPr/>
      <dgm:t>
        <a:bodyPr/>
        <a:lstStyle/>
        <a:p>
          <a:endParaRPr lang="es-EC"/>
        </a:p>
      </dgm:t>
    </dgm:pt>
    <dgm:pt modelId="{8C74AED4-2C3C-4E01-A3B7-67DA8342575A}" type="sibTrans" cxnId="{F8508F4E-9977-487D-A66F-B41AC448E5C4}">
      <dgm:prSet/>
      <dgm:spPr/>
      <dgm:t>
        <a:bodyPr/>
        <a:lstStyle/>
        <a:p>
          <a:endParaRPr lang="es-EC"/>
        </a:p>
      </dgm:t>
    </dgm:pt>
    <dgm:pt modelId="{4278D03C-3242-4432-8206-3D87558F157A}" type="pres">
      <dgm:prSet presAssocID="{FDA3DC5B-37DA-4BD0-8DF6-A3145D7E3282}" presName="Name0" presStyleCnt="0">
        <dgm:presLayoutVars>
          <dgm:dir/>
          <dgm:animLvl val="lvl"/>
          <dgm:resizeHandles val="exact"/>
        </dgm:presLayoutVars>
      </dgm:prSet>
      <dgm:spPr/>
    </dgm:pt>
    <dgm:pt modelId="{A1E0D649-BB3E-43DA-8764-044F3A5426C2}" type="pres">
      <dgm:prSet presAssocID="{8E5C7EB5-F6D6-4C14-B1C5-FC85C066D599}" presName="vertFlow" presStyleCnt="0"/>
      <dgm:spPr/>
    </dgm:pt>
    <dgm:pt modelId="{24D41830-008C-4233-8850-4A33907936CE}" type="pres">
      <dgm:prSet presAssocID="{8E5C7EB5-F6D6-4C14-B1C5-FC85C066D599}" presName="header" presStyleLbl="node1" presStyleIdx="0" presStyleCnt="2"/>
      <dgm:spPr/>
    </dgm:pt>
    <dgm:pt modelId="{D3F1D2C4-6BA4-4664-A4DD-C82F8D648BA6}" type="pres">
      <dgm:prSet presAssocID="{356C5E23-7B2F-4933-94EB-1A63AFF40E44}" presName="parTrans" presStyleLbl="sibTrans2D1" presStyleIdx="0" presStyleCnt="4"/>
      <dgm:spPr/>
    </dgm:pt>
    <dgm:pt modelId="{A536FEFA-7019-427A-A6B2-7BE3A1520FE8}" type="pres">
      <dgm:prSet presAssocID="{02431CDE-A9BA-4732-BD8A-F7754F9B3D3B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92F32904-C388-431E-992F-AB944A9C7B49}" type="pres">
      <dgm:prSet presAssocID="{1D861219-36EE-4B8D-93A9-F2B78206BD82}" presName="sibTrans" presStyleLbl="sibTrans2D1" presStyleIdx="1" presStyleCnt="4"/>
      <dgm:spPr/>
    </dgm:pt>
    <dgm:pt modelId="{033DBD99-9AD5-4904-BD73-B48C615897E2}" type="pres">
      <dgm:prSet presAssocID="{08635E95-B98B-43CC-881C-FC3D63739D04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49611E76-F305-44F0-BBB3-55088D6636B7}" type="pres">
      <dgm:prSet presAssocID="{8E5C7EB5-F6D6-4C14-B1C5-FC85C066D599}" presName="hSp" presStyleCnt="0"/>
      <dgm:spPr/>
    </dgm:pt>
    <dgm:pt modelId="{895B1AFA-9299-4505-9161-136FE6BC0584}" type="pres">
      <dgm:prSet presAssocID="{7528E419-E1A6-4D8B-888C-F23BDF993DC6}" presName="vertFlow" presStyleCnt="0"/>
      <dgm:spPr/>
    </dgm:pt>
    <dgm:pt modelId="{5F5E3ED2-147B-4141-BFF7-D2D9560F03B9}" type="pres">
      <dgm:prSet presAssocID="{7528E419-E1A6-4D8B-888C-F23BDF993DC6}" presName="header" presStyleLbl="node1" presStyleIdx="1" presStyleCnt="2"/>
      <dgm:spPr/>
    </dgm:pt>
    <dgm:pt modelId="{1147CCE5-CA51-4F62-9C47-88219697A6B2}" type="pres">
      <dgm:prSet presAssocID="{E0DE20A2-2FF9-4E80-9CD4-596A48B8F16E}" presName="parTrans" presStyleLbl="sibTrans2D1" presStyleIdx="2" presStyleCnt="4"/>
      <dgm:spPr/>
    </dgm:pt>
    <dgm:pt modelId="{6FA40491-0FE7-4E2A-B0A5-B687579E2530}" type="pres">
      <dgm:prSet presAssocID="{67F9DE6C-D115-43F1-8D58-E4CBECA1FB35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56E7A4DE-9EBC-4E24-8011-70DFF99A9CF8}" type="pres">
      <dgm:prSet presAssocID="{3D25A519-BA07-4A7F-AEC9-55080D2C2C64}" presName="sibTrans" presStyleLbl="sibTrans2D1" presStyleIdx="3" presStyleCnt="4"/>
      <dgm:spPr/>
    </dgm:pt>
    <dgm:pt modelId="{4CEC5873-8103-4237-B69C-E19BFC027651}" type="pres">
      <dgm:prSet presAssocID="{7AB78678-1FAB-458A-9670-F9180CC2A36F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2BE72B0D-4FE6-451C-B83A-4BBA72A7141A}" type="presOf" srcId="{FDA3DC5B-37DA-4BD0-8DF6-A3145D7E3282}" destId="{4278D03C-3242-4432-8206-3D87558F157A}" srcOrd="0" destOrd="0" presId="urn:microsoft.com/office/officeart/2005/8/layout/lProcess1"/>
    <dgm:cxn modelId="{D3FDD331-7F6D-4A32-813E-955C7E365FF4}" srcId="{8E5C7EB5-F6D6-4C14-B1C5-FC85C066D599}" destId="{08635E95-B98B-43CC-881C-FC3D63739D04}" srcOrd="1" destOrd="0" parTransId="{2CCBEC7B-EF5B-4B24-9B60-F8D5DDE971CC}" sibTransId="{76F097C1-57A8-4A2C-8281-F5D5806DE2AB}"/>
    <dgm:cxn modelId="{2491E14D-F7E2-46AF-B1E8-A99EB2AD292B}" srcId="{8E5C7EB5-F6D6-4C14-B1C5-FC85C066D599}" destId="{02431CDE-A9BA-4732-BD8A-F7754F9B3D3B}" srcOrd="0" destOrd="0" parTransId="{356C5E23-7B2F-4933-94EB-1A63AFF40E44}" sibTransId="{1D861219-36EE-4B8D-93A9-F2B78206BD82}"/>
    <dgm:cxn modelId="{F8508F4E-9977-487D-A66F-B41AC448E5C4}" srcId="{7528E419-E1A6-4D8B-888C-F23BDF993DC6}" destId="{7AB78678-1FAB-458A-9670-F9180CC2A36F}" srcOrd="1" destOrd="0" parTransId="{AD850317-9D1B-471A-9319-DE53799035EF}" sibTransId="{8C74AED4-2C3C-4E01-A3B7-67DA8342575A}"/>
    <dgm:cxn modelId="{4F72D878-54CD-4597-A353-691C239884C5}" type="presOf" srcId="{02431CDE-A9BA-4732-BD8A-F7754F9B3D3B}" destId="{A536FEFA-7019-427A-A6B2-7BE3A1520FE8}" srcOrd="0" destOrd="0" presId="urn:microsoft.com/office/officeart/2005/8/layout/lProcess1"/>
    <dgm:cxn modelId="{F3E3F28C-D415-4ED6-9010-010C98C4AE5F}" type="presOf" srcId="{67F9DE6C-D115-43F1-8D58-E4CBECA1FB35}" destId="{6FA40491-0FE7-4E2A-B0A5-B687579E2530}" srcOrd="0" destOrd="0" presId="urn:microsoft.com/office/officeart/2005/8/layout/lProcess1"/>
    <dgm:cxn modelId="{27B5F08F-68F6-429A-B0AF-24A8779616E2}" srcId="{7528E419-E1A6-4D8B-888C-F23BDF993DC6}" destId="{67F9DE6C-D115-43F1-8D58-E4CBECA1FB35}" srcOrd="0" destOrd="0" parTransId="{E0DE20A2-2FF9-4E80-9CD4-596A48B8F16E}" sibTransId="{3D25A519-BA07-4A7F-AEC9-55080D2C2C64}"/>
    <dgm:cxn modelId="{B60A4D95-D039-4592-84B8-BC15B48EF881}" type="presOf" srcId="{356C5E23-7B2F-4933-94EB-1A63AFF40E44}" destId="{D3F1D2C4-6BA4-4664-A4DD-C82F8D648BA6}" srcOrd="0" destOrd="0" presId="urn:microsoft.com/office/officeart/2005/8/layout/lProcess1"/>
    <dgm:cxn modelId="{AD09C9B3-C19F-48EA-8D7E-A6E039923258}" type="presOf" srcId="{8E5C7EB5-F6D6-4C14-B1C5-FC85C066D599}" destId="{24D41830-008C-4233-8850-4A33907936CE}" srcOrd="0" destOrd="0" presId="urn:microsoft.com/office/officeart/2005/8/layout/lProcess1"/>
    <dgm:cxn modelId="{73EE7AC6-7C90-457F-BCED-BB661FB0C39B}" type="presOf" srcId="{E0DE20A2-2FF9-4E80-9CD4-596A48B8F16E}" destId="{1147CCE5-CA51-4F62-9C47-88219697A6B2}" srcOrd="0" destOrd="0" presId="urn:microsoft.com/office/officeart/2005/8/layout/lProcess1"/>
    <dgm:cxn modelId="{6DB9EDC7-08A9-475B-94A8-64147CDFE4C9}" srcId="{FDA3DC5B-37DA-4BD0-8DF6-A3145D7E3282}" destId="{7528E419-E1A6-4D8B-888C-F23BDF993DC6}" srcOrd="1" destOrd="0" parTransId="{F78D1D15-F8C5-4A4B-B18D-4AD8ABFB3AEF}" sibTransId="{605F9D83-020E-4010-840A-E72DFEBC03F3}"/>
    <dgm:cxn modelId="{B04B00C9-A7B7-4853-A8CC-81F707B12CAD}" type="presOf" srcId="{7AB78678-1FAB-458A-9670-F9180CC2A36F}" destId="{4CEC5873-8103-4237-B69C-E19BFC027651}" srcOrd="0" destOrd="0" presId="urn:microsoft.com/office/officeart/2005/8/layout/lProcess1"/>
    <dgm:cxn modelId="{E9CFB5CE-E342-47DD-AFED-F2171DD9EF90}" type="presOf" srcId="{7528E419-E1A6-4D8B-888C-F23BDF993DC6}" destId="{5F5E3ED2-147B-4141-BFF7-D2D9560F03B9}" srcOrd="0" destOrd="0" presId="urn:microsoft.com/office/officeart/2005/8/layout/lProcess1"/>
    <dgm:cxn modelId="{8C3E3FD6-CF9C-43DC-8BF8-2F69E4167657}" srcId="{FDA3DC5B-37DA-4BD0-8DF6-A3145D7E3282}" destId="{8E5C7EB5-F6D6-4C14-B1C5-FC85C066D599}" srcOrd="0" destOrd="0" parTransId="{4430C479-F84C-4018-B6D7-B59CC63DCB54}" sibTransId="{11D13B0A-A5BB-4BAB-8C4B-89ED49B24D3B}"/>
    <dgm:cxn modelId="{2FED08EE-815F-4D74-AD17-CDE6165150F2}" type="presOf" srcId="{08635E95-B98B-43CC-881C-FC3D63739D04}" destId="{033DBD99-9AD5-4904-BD73-B48C615897E2}" srcOrd="0" destOrd="0" presId="urn:microsoft.com/office/officeart/2005/8/layout/lProcess1"/>
    <dgm:cxn modelId="{150D4DF6-174E-4ED4-8283-1563DA021D9D}" type="presOf" srcId="{3D25A519-BA07-4A7F-AEC9-55080D2C2C64}" destId="{56E7A4DE-9EBC-4E24-8011-70DFF99A9CF8}" srcOrd="0" destOrd="0" presId="urn:microsoft.com/office/officeart/2005/8/layout/lProcess1"/>
    <dgm:cxn modelId="{73E171FD-D385-4EB5-B700-32FA2A88D8DC}" type="presOf" srcId="{1D861219-36EE-4B8D-93A9-F2B78206BD82}" destId="{92F32904-C388-431E-992F-AB944A9C7B49}" srcOrd="0" destOrd="0" presId="urn:microsoft.com/office/officeart/2005/8/layout/lProcess1"/>
    <dgm:cxn modelId="{11A8C11F-8518-414A-88C1-6B9A57BAF60C}" type="presParOf" srcId="{4278D03C-3242-4432-8206-3D87558F157A}" destId="{A1E0D649-BB3E-43DA-8764-044F3A5426C2}" srcOrd="0" destOrd="0" presId="urn:microsoft.com/office/officeart/2005/8/layout/lProcess1"/>
    <dgm:cxn modelId="{35E8A452-3494-426A-8F7E-90E54757AEB6}" type="presParOf" srcId="{A1E0D649-BB3E-43DA-8764-044F3A5426C2}" destId="{24D41830-008C-4233-8850-4A33907936CE}" srcOrd="0" destOrd="0" presId="urn:microsoft.com/office/officeart/2005/8/layout/lProcess1"/>
    <dgm:cxn modelId="{ED1CF70D-CA15-4C96-876F-BD53E3F7E364}" type="presParOf" srcId="{A1E0D649-BB3E-43DA-8764-044F3A5426C2}" destId="{D3F1D2C4-6BA4-4664-A4DD-C82F8D648BA6}" srcOrd="1" destOrd="0" presId="urn:microsoft.com/office/officeart/2005/8/layout/lProcess1"/>
    <dgm:cxn modelId="{55011E5A-9BDF-4ADA-B842-64EF429CCDE3}" type="presParOf" srcId="{A1E0D649-BB3E-43DA-8764-044F3A5426C2}" destId="{A536FEFA-7019-427A-A6B2-7BE3A1520FE8}" srcOrd="2" destOrd="0" presId="urn:microsoft.com/office/officeart/2005/8/layout/lProcess1"/>
    <dgm:cxn modelId="{B83BA6A7-72E4-4456-8E13-91E660C157D9}" type="presParOf" srcId="{A1E0D649-BB3E-43DA-8764-044F3A5426C2}" destId="{92F32904-C388-431E-992F-AB944A9C7B49}" srcOrd="3" destOrd="0" presId="urn:microsoft.com/office/officeart/2005/8/layout/lProcess1"/>
    <dgm:cxn modelId="{4C1900E7-1568-4A56-8BF6-5B185CA47D93}" type="presParOf" srcId="{A1E0D649-BB3E-43DA-8764-044F3A5426C2}" destId="{033DBD99-9AD5-4904-BD73-B48C615897E2}" srcOrd="4" destOrd="0" presId="urn:microsoft.com/office/officeart/2005/8/layout/lProcess1"/>
    <dgm:cxn modelId="{5F8EF6FD-F1D0-487A-B4BD-1408281D5010}" type="presParOf" srcId="{4278D03C-3242-4432-8206-3D87558F157A}" destId="{49611E76-F305-44F0-BBB3-55088D6636B7}" srcOrd="1" destOrd="0" presId="urn:microsoft.com/office/officeart/2005/8/layout/lProcess1"/>
    <dgm:cxn modelId="{7036EA58-D51A-422B-B6A8-B55BCB95AE45}" type="presParOf" srcId="{4278D03C-3242-4432-8206-3D87558F157A}" destId="{895B1AFA-9299-4505-9161-136FE6BC0584}" srcOrd="2" destOrd="0" presId="urn:microsoft.com/office/officeart/2005/8/layout/lProcess1"/>
    <dgm:cxn modelId="{946A35B6-2DC1-43ED-BD38-2647784E20EE}" type="presParOf" srcId="{895B1AFA-9299-4505-9161-136FE6BC0584}" destId="{5F5E3ED2-147B-4141-BFF7-D2D9560F03B9}" srcOrd="0" destOrd="0" presId="urn:microsoft.com/office/officeart/2005/8/layout/lProcess1"/>
    <dgm:cxn modelId="{E2089E98-B37D-4ADB-9FFF-2001778381DB}" type="presParOf" srcId="{895B1AFA-9299-4505-9161-136FE6BC0584}" destId="{1147CCE5-CA51-4F62-9C47-88219697A6B2}" srcOrd="1" destOrd="0" presId="urn:microsoft.com/office/officeart/2005/8/layout/lProcess1"/>
    <dgm:cxn modelId="{BD7A3C21-AA9D-4D66-B636-E068FD265814}" type="presParOf" srcId="{895B1AFA-9299-4505-9161-136FE6BC0584}" destId="{6FA40491-0FE7-4E2A-B0A5-B687579E2530}" srcOrd="2" destOrd="0" presId="urn:microsoft.com/office/officeart/2005/8/layout/lProcess1"/>
    <dgm:cxn modelId="{CBA9CD61-3063-4AD9-8931-D2CCB418E365}" type="presParOf" srcId="{895B1AFA-9299-4505-9161-136FE6BC0584}" destId="{56E7A4DE-9EBC-4E24-8011-70DFF99A9CF8}" srcOrd="3" destOrd="0" presId="urn:microsoft.com/office/officeart/2005/8/layout/lProcess1"/>
    <dgm:cxn modelId="{2D7DE158-C850-43C8-8715-D6779B142757}" type="presParOf" srcId="{895B1AFA-9299-4505-9161-136FE6BC0584}" destId="{4CEC5873-8103-4237-B69C-E19BFC02765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23F8DA-DFB3-40C5-9471-D1E487957FC3}" type="doc">
      <dgm:prSet loTypeId="urn:microsoft.com/office/officeart/2009/3/layout/SubSte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34492E4-088F-4FB8-9894-8D2C4705F61A}">
      <dgm:prSet phldrT="[Texto]"/>
      <dgm:spPr/>
      <dgm:t>
        <a:bodyPr/>
        <a:lstStyle/>
        <a:p>
          <a:r>
            <a:rPr lang="es-EC" dirty="0"/>
            <a:t>Agricultores del sector</a:t>
          </a:r>
        </a:p>
      </dgm:t>
    </dgm:pt>
    <dgm:pt modelId="{0256DE38-56D7-4672-A265-BC6FEE6E2C99}" type="parTrans" cxnId="{8F8224B4-F2B5-4D45-B875-14F49C7F8161}">
      <dgm:prSet/>
      <dgm:spPr/>
      <dgm:t>
        <a:bodyPr/>
        <a:lstStyle/>
        <a:p>
          <a:endParaRPr lang="es-EC"/>
        </a:p>
      </dgm:t>
    </dgm:pt>
    <dgm:pt modelId="{8E5CE8BA-3FD2-4F29-A612-A4B27F98952C}" type="sibTrans" cxnId="{8F8224B4-F2B5-4D45-B875-14F49C7F8161}">
      <dgm:prSet/>
      <dgm:spPr/>
      <dgm:t>
        <a:bodyPr/>
        <a:lstStyle/>
        <a:p>
          <a:endParaRPr lang="es-EC"/>
        </a:p>
      </dgm:t>
    </dgm:pt>
    <dgm:pt modelId="{3F85D0F8-F095-4D4C-AF2D-22F639214A0B}">
      <dgm:prSet phldrT="[Texto]"/>
      <dgm:spPr/>
      <dgm:t>
        <a:bodyPr/>
        <a:lstStyle/>
        <a:p>
          <a:r>
            <a:rPr lang="es-EC" dirty="0"/>
            <a:t>Centro de Acopio de la Asociación</a:t>
          </a:r>
        </a:p>
      </dgm:t>
    </dgm:pt>
    <dgm:pt modelId="{C09FE04C-2DDB-44D8-A0DD-7A1F7D825112}" type="parTrans" cxnId="{A0FA2AA1-AC79-42C3-9B48-1E9445397E05}">
      <dgm:prSet/>
      <dgm:spPr/>
      <dgm:t>
        <a:bodyPr/>
        <a:lstStyle/>
        <a:p>
          <a:endParaRPr lang="es-EC"/>
        </a:p>
      </dgm:t>
    </dgm:pt>
    <dgm:pt modelId="{839A7FA0-E7B9-4DE8-B679-5D01D974549D}" type="sibTrans" cxnId="{A0FA2AA1-AC79-42C3-9B48-1E9445397E05}">
      <dgm:prSet/>
      <dgm:spPr/>
      <dgm:t>
        <a:bodyPr/>
        <a:lstStyle/>
        <a:p>
          <a:endParaRPr lang="es-EC"/>
        </a:p>
      </dgm:t>
    </dgm:pt>
    <dgm:pt modelId="{AD5B6514-6259-4394-82C8-2A836CF8BF47}">
      <dgm:prSet phldrT="[Texto]"/>
      <dgm:spPr/>
      <dgm:t>
        <a:bodyPr/>
        <a:lstStyle/>
        <a:p>
          <a:r>
            <a:rPr lang="es-EC" dirty="0"/>
            <a:t>Creación de plazas de empleo directas </a:t>
          </a:r>
        </a:p>
      </dgm:t>
    </dgm:pt>
    <dgm:pt modelId="{22AD83F5-5FCE-4806-A079-6BDDF2FC082F}" type="parTrans" cxnId="{860B44F4-F0A5-4BCF-B33B-4150ED55DBE6}">
      <dgm:prSet/>
      <dgm:spPr/>
      <dgm:t>
        <a:bodyPr/>
        <a:lstStyle/>
        <a:p>
          <a:endParaRPr lang="es-EC"/>
        </a:p>
      </dgm:t>
    </dgm:pt>
    <dgm:pt modelId="{B33F8340-EB41-4A20-8032-4AD2670C1615}" type="sibTrans" cxnId="{860B44F4-F0A5-4BCF-B33B-4150ED55DBE6}">
      <dgm:prSet/>
      <dgm:spPr/>
      <dgm:t>
        <a:bodyPr/>
        <a:lstStyle/>
        <a:p>
          <a:endParaRPr lang="es-EC"/>
        </a:p>
      </dgm:t>
    </dgm:pt>
    <dgm:pt modelId="{51749631-3BF9-4146-98B4-84915F7E6712}">
      <dgm:prSet phldrT="[Texto]"/>
      <dgm:spPr/>
      <dgm:t>
        <a:bodyPr/>
        <a:lstStyle/>
        <a:p>
          <a:r>
            <a:rPr lang="es-EC" dirty="0"/>
            <a:t>Rentabilidad económica del cantón</a:t>
          </a:r>
        </a:p>
      </dgm:t>
    </dgm:pt>
    <dgm:pt modelId="{A7C33E5E-D975-47D0-9995-D274E8C3812A}" type="parTrans" cxnId="{8375CAD4-6CF3-44FD-A643-A056F6D46E4C}">
      <dgm:prSet/>
      <dgm:spPr/>
      <dgm:t>
        <a:bodyPr/>
        <a:lstStyle/>
        <a:p>
          <a:endParaRPr lang="es-EC"/>
        </a:p>
      </dgm:t>
    </dgm:pt>
    <dgm:pt modelId="{93D69CF2-42B7-42DF-8A2F-E440DF5A54DD}" type="sibTrans" cxnId="{8375CAD4-6CF3-44FD-A643-A056F6D46E4C}">
      <dgm:prSet/>
      <dgm:spPr/>
      <dgm:t>
        <a:bodyPr/>
        <a:lstStyle/>
        <a:p>
          <a:endParaRPr lang="es-EC"/>
        </a:p>
      </dgm:t>
    </dgm:pt>
    <dgm:pt modelId="{AA2A1085-76FB-4DE7-9325-F5722F1ACDD8}">
      <dgm:prSet phldrT="[Texto]"/>
      <dgm:spPr/>
      <dgm:t>
        <a:bodyPr/>
        <a:lstStyle/>
        <a:p>
          <a:r>
            <a:rPr lang="es-EC" dirty="0"/>
            <a:t>Venderán su producción a nuestra empresa </a:t>
          </a:r>
        </a:p>
      </dgm:t>
    </dgm:pt>
    <dgm:pt modelId="{37C1A59E-B644-4DF4-AEE1-867F1A46267D}" type="sibTrans" cxnId="{6A653567-8657-490D-A938-5034D9D0776E}">
      <dgm:prSet/>
      <dgm:spPr/>
      <dgm:t>
        <a:bodyPr/>
        <a:lstStyle/>
        <a:p>
          <a:endParaRPr lang="es-EC"/>
        </a:p>
      </dgm:t>
    </dgm:pt>
    <dgm:pt modelId="{2AC57919-C042-4224-BF6E-94006A370C0A}" type="parTrans" cxnId="{6A653567-8657-490D-A938-5034D9D0776E}">
      <dgm:prSet/>
      <dgm:spPr/>
      <dgm:t>
        <a:bodyPr/>
        <a:lstStyle/>
        <a:p>
          <a:endParaRPr lang="es-EC"/>
        </a:p>
      </dgm:t>
    </dgm:pt>
    <dgm:pt modelId="{7AC0F469-AC77-4410-8BE3-A0480B3756D8}" type="pres">
      <dgm:prSet presAssocID="{BC23F8DA-DFB3-40C5-9471-D1E487957FC3}" presName="Name0" presStyleCnt="0">
        <dgm:presLayoutVars>
          <dgm:chMax val="7"/>
          <dgm:dir/>
          <dgm:animOne val="branch"/>
        </dgm:presLayoutVars>
      </dgm:prSet>
      <dgm:spPr/>
    </dgm:pt>
    <dgm:pt modelId="{CD48B5D2-956D-4BF2-9388-A5A7902F7CE7}" type="pres">
      <dgm:prSet presAssocID="{834492E4-088F-4FB8-9894-8D2C4705F61A}" presName="parTx1" presStyleLbl="node1" presStyleIdx="0" presStyleCnt="3"/>
      <dgm:spPr/>
    </dgm:pt>
    <dgm:pt modelId="{F579EFFD-9E0B-41BF-A610-349427012A5D}" type="pres">
      <dgm:prSet presAssocID="{834492E4-088F-4FB8-9894-8D2C4705F61A}" presName="spPre1" presStyleCnt="0"/>
      <dgm:spPr/>
    </dgm:pt>
    <dgm:pt modelId="{609EF4C7-FAE1-41D3-A0AF-A75F45723A17}" type="pres">
      <dgm:prSet presAssocID="{834492E4-088F-4FB8-9894-8D2C4705F61A}" presName="chLin1" presStyleCnt="0"/>
      <dgm:spPr/>
    </dgm:pt>
    <dgm:pt modelId="{8C97A2D7-BF18-4F5F-B7E1-C0B04EC878AB}" type="pres">
      <dgm:prSet presAssocID="{2AC57919-C042-4224-BF6E-94006A370C0A}" presName="Name11" presStyleLbl="parChTrans1D1" presStyleIdx="0" presStyleCnt="8"/>
      <dgm:spPr/>
    </dgm:pt>
    <dgm:pt modelId="{0E3625DB-24F2-454F-A6D1-5BAB267FBD6A}" type="pres">
      <dgm:prSet presAssocID="{2AC57919-C042-4224-BF6E-94006A370C0A}" presName="Name31" presStyleLbl="parChTrans1D1" presStyleIdx="1" presStyleCnt="8"/>
      <dgm:spPr/>
    </dgm:pt>
    <dgm:pt modelId="{C35AEEBE-7586-4A9E-8A55-3F2301901D78}" type="pres">
      <dgm:prSet presAssocID="{AA2A1085-76FB-4DE7-9325-F5722F1ACDD8}" presName="txAndLines1" presStyleCnt="0"/>
      <dgm:spPr/>
    </dgm:pt>
    <dgm:pt modelId="{7F2A613B-26DD-43BD-905A-ED85ED81F2EC}" type="pres">
      <dgm:prSet presAssocID="{AA2A1085-76FB-4DE7-9325-F5722F1ACDD8}" presName="anchor1" presStyleCnt="0"/>
      <dgm:spPr/>
    </dgm:pt>
    <dgm:pt modelId="{AF8693D2-23CB-4E07-9611-07828E585F9B}" type="pres">
      <dgm:prSet presAssocID="{AA2A1085-76FB-4DE7-9325-F5722F1ACDD8}" presName="backup1" presStyleCnt="0"/>
      <dgm:spPr/>
    </dgm:pt>
    <dgm:pt modelId="{C8D5CA49-7DBA-4CD0-8337-BF0F030A13B8}" type="pres">
      <dgm:prSet presAssocID="{AA2A1085-76FB-4DE7-9325-F5722F1ACDD8}" presName="preLine1" presStyleLbl="parChTrans1D1" presStyleIdx="2" presStyleCnt="8"/>
      <dgm:spPr/>
    </dgm:pt>
    <dgm:pt modelId="{7ECFFA28-F94A-4C4A-B659-1DA980F99ADE}" type="pres">
      <dgm:prSet presAssocID="{AA2A1085-76FB-4DE7-9325-F5722F1ACDD8}" presName="desTx1" presStyleLbl="revTx" presStyleIdx="0" presStyleCnt="0">
        <dgm:presLayoutVars>
          <dgm:bulletEnabled val="1"/>
        </dgm:presLayoutVars>
      </dgm:prSet>
      <dgm:spPr/>
    </dgm:pt>
    <dgm:pt modelId="{EEEA7C9E-84B2-4993-8149-56D3ECEB44C6}" type="pres">
      <dgm:prSet presAssocID="{AA2A1085-76FB-4DE7-9325-F5722F1ACDD8}" presName="postLine1" presStyleLbl="parChTrans1D1" presStyleIdx="3" presStyleCnt="8"/>
      <dgm:spPr/>
    </dgm:pt>
    <dgm:pt modelId="{ADCFB9B6-0072-4151-8DBB-0F22E492E07D}" type="pres">
      <dgm:prSet presAssocID="{C09FE04C-2DDB-44D8-A0DD-7A1F7D825112}" presName="Name11" presStyleLbl="parChTrans1D1" presStyleIdx="4" presStyleCnt="8"/>
      <dgm:spPr/>
    </dgm:pt>
    <dgm:pt modelId="{DBAF2242-8BEA-4DBE-B0DD-38C4555B4E4D}" type="pres">
      <dgm:prSet presAssocID="{C09FE04C-2DDB-44D8-A0DD-7A1F7D825112}" presName="Name31" presStyleLbl="parChTrans1D1" presStyleIdx="5" presStyleCnt="8"/>
      <dgm:spPr/>
    </dgm:pt>
    <dgm:pt modelId="{A0E40D6B-6BFE-487E-B87B-57C28642B2E7}" type="pres">
      <dgm:prSet presAssocID="{3F85D0F8-F095-4D4C-AF2D-22F639214A0B}" presName="txAndLines1" presStyleCnt="0"/>
      <dgm:spPr/>
    </dgm:pt>
    <dgm:pt modelId="{29BFF539-7DC7-4B5B-A7E9-A47D1FE3F6FA}" type="pres">
      <dgm:prSet presAssocID="{3F85D0F8-F095-4D4C-AF2D-22F639214A0B}" presName="anchor1" presStyleCnt="0"/>
      <dgm:spPr/>
    </dgm:pt>
    <dgm:pt modelId="{F624BD83-A755-4E3C-922B-AF7794FF5D83}" type="pres">
      <dgm:prSet presAssocID="{3F85D0F8-F095-4D4C-AF2D-22F639214A0B}" presName="backup1" presStyleCnt="0"/>
      <dgm:spPr/>
    </dgm:pt>
    <dgm:pt modelId="{94CDEA6B-1EDE-4777-B5AB-17CE3439F28C}" type="pres">
      <dgm:prSet presAssocID="{3F85D0F8-F095-4D4C-AF2D-22F639214A0B}" presName="preLine1" presStyleLbl="parChTrans1D1" presStyleIdx="6" presStyleCnt="8"/>
      <dgm:spPr/>
    </dgm:pt>
    <dgm:pt modelId="{16F98E3A-C2D9-4775-9D27-BA0D301EC5F9}" type="pres">
      <dgm:prSet presAssocID="{3F85D0F8-F095-4D4C-AF2D-22F639214A0B}" presName="desTx1" presStyleLbl="revTx" presStyleIdx="0" presStyleCnt="0">
        <dgm:presLayoutVars>
          <dgm:bulletEnabled val="1"/>
        </dgm:presLayoutVars>
      </dgm:prSet>
      <dgm:spPr/>
    </dgm:pt>
    <dgm:pt modelId="{28DAC77F-4EBA-4D64-A3BC-35ACD615CDB8}" type="pres">
      <dgm:prSet presAssocID="{3F85D0F8-F095-4D4C-AF2D-22F639214A0B}" presName="postLine1" presStyleLbl="parChTrans1D1" presStyleIdx="7" presStyleCnt="8"/>
      <dgm:spPr/>
    </dgm:pt>
    <dgm:pt modelId="{2EAA9FC4-2CBC-45A4-A1BE-0B485DD38A90}" type="pres">
      <dgm:prSet presAssocID="{834492E4-088F-4FB8-9894-8D2C4705F61A}" presName="spPost1" presStyleCnt="0"/>
      <dgm:spPr/>
    </dgm:pt>
    <dgm:pt modelId="{52C13224-A4F6-47EC-9349-0C9DDFEF13CD}" type="pres">
      <dgm:prSet presAssocID="{AD5B6514-6259-4394-82C8-2A836CF8BF47}" presName="parTx2" presStyleLbl="node1" presStyleIdx="1" presStyleCnt="3"/>
      <dgm:spPr/>
    </dgm:pt>
    <dgm:pt modelId="{2A227BE9-571D-4034-BC9B-10F8CCF637AB}" type="pres">
      <dgm:prSet presAssocID="{51749631-3BF9-4146-98B4-84915F7E6712}" presName="parTx3" presStyleLbl="node1" presStyleIdx="2" presStyleCnt="3"/>
      <dgm:spPr/>
    </dgm:pt>
  </dgm:ptLst>
  <dgm:cxnLst>
    <dgm:cxn modelId="{1EA17E1B-5854-4C9D-8DF1-316B9BA3C7CD}" type="presOf" srcId="{BC23F8DA-DFB3-40C5-9471-D1E487957FC3}" destId="{7AC0F469-AC77-4410-8BE3-A0480B3756D8}" srcOrd="0" destOrd="0" presId="urn:microsoft.com/office/officeart/2009/3/layout/SubStepProcess"/>
    <dgm:cxn modelId="{7880902D-652F-4EB7-BB52-7026015F9D6E}" type="presOf" srcId="{AD5B6514-6259-4394-82C8-2A836CF8BF47}" destId="{52C13224-A4F6-47EC-9349-0C9DDFEF13CD}" srcOrd="0" destOrd="0" presId="urn:microsoft.com/office/officeart/2009/3/layout/SubStepProcess"/>
    <dgm:cxn modelId="{6A653567-8657-490D-A938-5034D9D0776E}" srcId="{834492E4-088F-4FB8-9894-8D2C4705F61A}" destId="{AA2A1085-76FB-4DE7-9325-F5722F1ACDD8}" srcOrd="0" destOrd="0" parTransId="{2AC57919-C042-4224-BF6E-94006A370C0A}" sibTransId="{37C1A59E-B644-4DF4-AEE1-867F1A46267D}"/>
    <dgm:cxn modelId="{A0FA2AA1-AC79-42C3-9B48-1E9445397E05}" srcId="{834492E4-088F-4FB8-9894-8D2C4705F61A}" destId="{3F85D0F8-F095-4D4C-AF2D-22F639214A0B}" srcOrd="1" destOrd="0" parTransId="{C09FE04C-2DDB-44D8-A0DD-7A1F7D825112}" sibTransId="{839A7FA0-E7B9-4DE8-B679-5D01D974549D}"/>
    <dgm:cxn modelId="{8F8224B4-F2B5-4D45-B875-14F49C7F8161}" srcId="{BC23F8DA-DFB3-40C5-9471-D1E487957FC3}" destId="{834492E4-088F-4FB8-9894-8D2C4705F61A}" srcOrd="0" destOrd="0" parTransId="{0256DE38-56D7-4672-A265-BC6FEE6E2C99}" sibTransId="{8E5CE8BA-3FD2-4F29-A612-A4B27F98952C}"/>
    <dgm:cxn modelId="{25D85BBF-8D21-4294-8046-C20443FD25E3}" type="presOf" srcId="{51749631-3BF9-4146-98B4-84915F7E6712}" destId="{2A227BE9-571D-4034-BC9B-10F8CCF637AB}" srcOrd="0" destOrd="0" presId="urn:microsoft.com/office/officeart/2009/3/layout/SubStepProcess"/>
    <dgm:cxn modelId="{E2E824D0-1505-4BCB-826E-F7597A45B73A}" type="presOf" srcId="{AA2A1085-76FB-4DE7-9325-F5722F1ACDD8}" destId="{7ECFFA28-F94A-4C4A-B659-1DA980F99ADE}" srcOrd="0" destOrd="0" presId="urn:microsoft.com/office/officeart/2009/3/layout/SubStepProcess"/>
    <dgm:cxn modelId="{2133F0D0-5BC4-4392-A837-1CC69F6E8742}" type="presOf" srcId="{3F85D0F8-F095-4D4C-AF2D-22F639214A0B}" destId="{16F98E3A-C2D9-4775-9D27-BA0D301EC5F9}" srcOrd="0" destOrd="0" presId="urn:microsoft.com/office/officeart/2009/3/layout/SubStepProcess"/>
    <dgm:cxn modelId="{8375CAD4-6CF3-44FD-A643-A056F6D46E4C}" srcId="{BC23F8DA-DFB3-40C5-9471-D1E487957FC3}" destId="{51749631-3BF9-4146-98B4-84915F7E6712}" srcOrd="2" destOrd="0" parTransId="{A7C33E5E-D975-47D0-9995-D274E8C3812A}" sibTransId="{93D69CF2-42B7-42DF-8A2F-E440DF5A54DD}"/>
    <dgm:cxn modelId="{8FF044D9-B4BE-4D09-AA87-8A5DF7C2DD29}" type="presOf" srcId="{834492E4-088F-4FB8-9894-8D2C4705F61A}" destId="{CD48B5D2-956D-4BF2-9388-A5A7902F7CE7}" srcOrd="0" destOrd="0" presId="urn:microsoft.com/office/officeart/2009/3/layout/SubStepProcess"/>
    <dgm:cxn modelId="{860B44F4-F0A5-4BCF-B33B-4150ED55DBE6}" srcId="{BC23F8DA-DFB3-40C5-9471-D1E487957FC3}" destId="{AD5B6514-6259-4394-82C8-2A836CF8BF47}" srcOrd="1" destOrd="0" parTransId="{22AD83F5-5FCE-4806-A079-6BDDF2FC082F}" sibTransId="{B33F8340-EB41-4A20-8032-4AD2670C1615}"/>
    <dgm:cxn modelId="{C65A00D1-0334-40C1-BAA2-D991C517DC4B}" type="presParOf" srcId="{7AC0F469-AC77-4410-8BE3-A0480B3756D8}" destId="{CD48B5D2-956D-4BF2-9388-A5A7902F7CE7}" srcOrd="0" destOrd="0" presId="urn:microsoft.com/office/officeart/2009/3/layout/SubStepProcess"/>
    <dgm:cxn modelId="{1CAC3C71-E8CE-4425-8CCF-B128295B508E}" type="presParOf" srcId="{7AC0F469-AC77-4410-8BE3-A0480B3756D8}" destId="{F579EFFD-9E0B-41BF-A610-349427012A5D}" srcOrd="1" destOrd="0" presId="urn:microsoft.com/office/officeart/2009/3/layout/SubStepProcess"/>
    <dgm:cxn modelId="{BDD6E215-F0D0-47C6-951F-60E92846E3B5}" type="presParOf" srcId="{7AC0F469-AC77-4410-8BE3-A0480B3756D8}" destId="{609EF4C7-FAE1-41D3-A0AF-A75F45723A17}" srcOrd="2" destOrd="0" presId="urn:microsoft.com/office/officeart/2009/3/layout/SubStepProcess"/>
    <dgm:cxn modelId="{514E55F7-4B1E-4398-A026-D432DDE782B2}" type="presParOf" srcId="{609EF4C7-FAE1-41D3-A0AF-A75F45723A17}" destId="{8C97A2D7-BF18-4F5F-B7E1-C0B04EC878AB}" srcOrd="0" destOrd="0" presId="urn:microsoft.com/office/officeart/2009/3/layout/SubStepProcess"/>
    <dgm:cxn modelId="{ADC79245-B03F-49C5-B87D-43FB4F23E95A}" type="presParOf" srcId="{609EF4C7-FAE1-41D3-A0AF-A75F45723A17}" destId="{0E3625DB-24F2-454F-A6D1-5BAB267FBD6A}" srcOrd="1" destOrd="0" presId="urn:microsoft.com/office/officeart/2009/3/layout/SubStepProcess"/>
    <dgm:cxn modelId="{559F1B5C-4020-45F8-9E62-3A5BE2B02474}" type="presParOf" srcId="{609EF4C7-FAE1-41D3-A0AF-A75F45723A17}" destId="{C35AEEBE-7586-4A9E-8A55-3F2301901D78}" srcOrd="2" destOrd="0" presId="urn:microsoft.com/office/officeart/2009/3/layout/SubStepProcess"/>
    <dgm:cxn modelId="{E2F6574E-6C55-4862-A9E8-5B74186E775D}" type="presParOf" srcId="{C35AEEBE-7586-4A9E-8A55-3F2301901D78}" destId="{7F2A613B-26DD-43BD-905A-ED85ED81F2EC}" srcOrd="0" destOrd="0" presId="urn:microsoft.com/office/officeart/2009/3/layout/SubStepProcess"/>
    <dgm:cxn modelId="{0FF63EC1-C465-4378-A4CD-E249A30E2B1F}" type="presParOf" srcId="{C35AEEBE-7586-4A9E-8A55-3F2301901D78}" destId="{AF8693D2-23CB-4E07-9611-07828E585F9B}" srcOrd="1" destOrd="0" presId="urn:microsoft.com/office/officeart/2009/3/layout/SubStepProcess"/>
    <dgm:cxn modelId="{F6EE3DD9-0C8B-4F8F-ACF2-72AB17B2DA7B}" type="presParOf" srcId="{C35AEEBE-7586-4A9E-8A55-3F2301901D78}" destId="{C8D5CA49-7DBA-4CD0-8337-BF0F030A13B8}" srcOrd="2" destOrd="0" presId="urn:microsoft.com/office/officeart/2009/3/layout/SubStepProcess"/>
    <dgm:cxn modelId="{6D70F287-99D1-407F-9EC4-E35801E51CC0}" type="presParOf" srcId="{C35AEEBE-7586-4A9E-8A55-3F2301901D78}" destId="{7ECFFA28-F94A-4C4A-B659-1DA980F99ADE}" srcOrd="3" destOrd="0" presId="urn:microsoft.com/office/officeart/2009/3/layout/SubStepProcess"/>
    <dgm:cxn modelId="{AEF74A3A-23CF-4046-AF39-C271EC537F48}" type="presParOf" srcId="{C35AEEBE-7586-4A9E-8A55-3F2301901D78}" destId="{EEEA7C9E-84B2-4993-8149-56D3ECEB44C6}" srcOrd="4" destOrd="0" presId="urn:microsoft.com/office/officeart/2009/3/layout/SubStepProcess"/>
    <dgm:cxn modelId="{237F2810-FC9E-4BFB-9237-EDA4545B3E37}" type="presParOf" srcId="{609EF4C7-FAE1-41D3-A0AF-A75F45723A17}" destId="{ADCFB9B6-0072-4151-8DBB-0F22E492E07D}" srcOrd="3" destOrd="0" presId="urn:microsoft.com/office/officeart/2009/3/layout/SubStepProcess"/>
    <dgm:cxn modelId="{EE20468D-D22F-43E0-A4E0-11D4B61C6C82}" type="presParOf" srcId="{609EF4C7-FAE1-41D3-A0AF-A75F45723A17}" destId="{DBAF2242-8BEA-4DBE-B0DD-38C4555B4E4D}" srcOrd="4" destOrd="0" presId="urn:microsoft.com/office/officeart/2009/3/layout/SubStepProcess"/>
    <dgm:cxn modelId="{5E9E74CF-36E8-4EB1-9CAF-5E9BED4C8BA0}" type="presParOf" srcId="{609EF4C7-FAE1-41D3-A0AF-A75F45723A17}" destId="{A0E40D6B-6BFE-487E-B87B-57C28642B2E7}" srcOrd="5" destOrd="0" presId="urn:microsoft.com/office/officeart/2009/3/layout/SubStepProcess"/>
    <dgm:cxn modelId="{78641C30-2E25-4970-A263-697BF19FDEBE}" type="presParOf" srcId="{A0E40D6B-6BFE-487E-B87B-57C28642B2E7}" destId="{29BFF539-7DC7-4B5B-A7E9-A47D1FE3F6FA}" srcOrd="0" destOrd="0" presId="urn:microsoft.com/office/officeart/2009/3/layout/SubStepProcess"/>
    <dgm:cxn modelId="{38F91C80-5775-4917-A340-C11E2A513482}" type="presParOf" srcId="{A0E40D6B-6BFE-487E-B87B-57C28642B2E7}" destId="{F624BD83-A755-4E3C-922B-AF7794FF5D83}" srcOrd="1" destOrd="0" presId="urn:microsoft.com/office/officeart/2009/3/layout/SubStepProcess"/>
    <dgm:cxn modelId="{446EFFA4-E1E9-420F-8317-D2CC4A612F98}" type="presParOf" srcId="{A0E40D6B-6BFE-487E-B87B-57C28642B2E7}" destId="{94CDEA6B-1EDE-4777-B5AB-17CE3439F28C}" srcOrd="2" destOrd="0" presId="urn:microsoft.com/office/officeart/2009/3/layout/SubStepProcess"/>
    <dgm:cxn modelId="{5861BED0-52DE-4662-BB10-112C0660C7D0}" type="presParOf" srcId="{A0E40D6B-6BFE-487E-B87B-57C28642B2E7}" destId="{16F98E3A-C2D9-4775-9D27-BA0D301EC5F9}" srcOrd="3" destOrd="0" presId="urn:microsoft.com/office/officeart/2009/3/layout/SubStepProcess"/>
    <dgm:cxn modelId="{6E819128-C275-427F-A456-15DB8811DC66}" type="presParOf" srcId="{A0E40D6B-6BFE-487E-B87B-57C28642B2E7}" destId="{28DAC77F-4EBA-4D64-A3BC-35ACD615CDB8}" srcOrd="4" destOrd="0" presId="urn:microsoft.com/office/officeart/2009/3/layout/SubStepProcess"/>
    <dgm:cxn modelId="{A0C8F3E4-CCD5-49D2-BB5D-0EB9906A0A75}" type="presParOf" srcId="{7AC0F469-AC77-4410-8BE3-A0480B3756D8}" destId="{2EAA9FC4-2CBC-45A4-A1BE-0B485DD38A90}" srcOrd="3" destOrd="0" presId="urn:microsoft.com/office/officeart/2009/3/layout/SubStepProcess"/>
    <dgm:cxn modelId="{1C836D1F-A6BB-4655-A3A8-83CB2DE6484B}" type="presParOf" srcId="{7AC0F469-AC77-4410-8BE3-A0480B3756D8}" destId="{52C13224-A4F6-47EC-9349-0C9DDFEF13CD}" srcOrd="4" destOrd="0" presId="urn:microsoft.com/office/officeart/2009/3/layout/SubStepProcess"/>
    <dgm:cxn modelId="{C800E6DD-3298-476A-94FF-BEB42302FEC5}" type="presParOf" srcId="{7AC0F469-AC77-4410-8BE3-A0480B3756D8}" destId="{2A227BE9-571D-4034-BC9B-10F8CCF637AB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243A53-301A-4063-900C-8FAF88054C03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D67BB11C-D458-4C1A-B5CD-D684D8986412}">
      <dgm:prSet phldrT="[Texto]"/>
      <dgm:spPr/>
      <dgm:t>
        <a:bodyPr/>
        <a:lstStyle/>
        <a:p>
          <a:r>
            <a:rPr lang="es-EC" dirty="0"/>
            <a:t>Esquema de gestión </a:t>
          </a:r>
        </a:p>
      </dgm:t>
    </dgm:pt>
    <dgm:pt modelId="{15F38583-6548-40B0-B991-D6B4D6F6DEF5}" type="parTrans" cxnId="{B1018A5F-9046-4D96-970C-D0819AF5EF58}">
      <dgm:prSet/>
      <dgm:spPr/>
      <dgm:t>
        <a:bodyPr/>
        <a:lstStyle/>
        <a:p>
          <a:endParaRPr lang="es-EC"/>
        </a:p>
      </dgm:t>
    </dgm:pt>
    <dgm:pt modelId="{DA32DA7B-5FD2-4C70-BB9F-A9B5BBCF8C97}" type="sibTrans" cxnId="{B1018A5F-9046-4D96-970C-D0819AF5EF58}">
      <dgm:prSet/>
      <dgm:spPr/>
      <dgm:t>
        <a:bodyPr/>
        <a:lstStyle/>
        <a:p>
          <a:endParaRPr lang="es-EC"/>
        </a:p>
      </dgm:t>
    </dgm:pt>
    <dgm:pt modelId="{6D4415AE-E28E-42CF-A8F8-5374CC500A50}">
      <dgm:prSet phldrT="[Texto]"/>
      <dgm:spPr/>
      <dgm:t>
        <a:bodyPr/>
        <a:lstStyle/>
        <a:p>
          <a:r>
            <a:rPr lang="es-EC" dirty="0"/>
            <a:t>Conocer en a las frutas </a:t>
          </a:r>
        </a:p>
      </dgm:t>
    </dgm:pt>
    <dgm:pt modelId="{3F74DE6E-AD58-4EAB-B497-5967AC4F32AA}" type="parTrans" cxnId="{BE26E073-6EBA-484D-B098-32AAD15DFC45}">
      <dgm:prSet/>
      <dgm:spPr/>
      <dgm:t>
        <a:bodyPr/>
        <a:lstStyle/>
        <a:p>
          <a:endParaRPr lang="es-EC"/>
        </a:p>
      </dgm:t>
    </dgm:pt>
    <dgm:pt modelId="{756163BF-F755-4853-B072-0A277753DE40}" type="sibTrans" cxnId="{BE26E073-6EBA-484D-B098-32AAD15DFC45}">
      <dgm:prSet/>
      <dgm:spPr/>
      <dgm:t>
        <a:bodyPr/>
        <a:lstStyle/>
        <a:p>
          <a:endParaRPr lang="es-EC"/>
        </a:p>
      </dgm:t>
    </dgm:pt>
    <dgm:pt modelId="{19796E6B-F80F-4FAF-BA1E-A8F77083003E}">
      <dgm:prSet phldrT="[Texto]"/>
      <dgm:spPr/>
      <dgm:t>
        <a:bodyPr/>
        <a:lstStyle/>
        <a:p>
          <a:r>
            <a:rPr lang="es-EC" dirty="0"/>
            <a:t>Lineamientos para una correcta siembra y producción de la fruta</a:t>
          </a:r>
        </a:p>
      </dgm:t>
    </dgm:pt>
    <dgm:pt modelId="{1D0FC518-2DF3-43A9-B5B1-49772C9BAA7C}" type="parTrans" cxnId="{B43A876F-57CC-49FB-845B-011C5DFCF6AE}">
      <dgm:prSet/>
      <dgm:spPr/>
      <dgm:t>
        <a:bodyPr/>
        <a:lstStyle/>
        <a:p>
          <a:endParaRPr lang="es-EC"/>
        </a:p>
      </dgm:t>
    </dgm:pt>
    <dgm:pt modelId="{BF174AB6-E3B2-4435-9CD3-0C7344ED8016}" type="sibTrans" cxnId="{B43A876F-57CC-49FB-845B-011C5DFCF6AE}">
      <dgm:prSet/>
      <dgm:spPr/>
      <dgm:t>
        <a:bodyPr/>
        <a:lstStyle/>
        <a:p>
          <a:endParaRPr lang="es-EC"/>
        </a:p>
      </dgm:t>
    </dgm:pt>
    <dgm:pt modelId="{0EA8D9B4-1F31-45EB-A8C9-2BF2D2350637}">
      <dgm:prSet phldrT="[Texto]"/>
      <dgm:spPr/>
      <dgm:t>
        <a:bodyPr/>
        <a:lstStyle/>
        <a:p>
          <a:r>
            <a:rPr lang="es-EC" dirty="0"/>
            <a:t>Intervalos de tres meses</a:t>
          </a:r>
        </a:p>
      </dgm:t>
    </dgm:pt>
    <dgm:pt modelId="{BCBF90D5-E3DB-4BA9-91F3-149726FEC243}" type="parTrans" cxnId="{243A85D8-D97D-4B49-B9A6-CA71660BD130}">
      <dgm:prSet/>
      <dgm:spPr/>
      <dgm:t>
        <a:bodyPr/>
        <a:lstStyle/>
        <a:p>
          <a:endParaRPr lang="es-EC"/>
        </a:p>
      </dgm:t>
    </dgm:pt>
    <dgm:pt modelId="{A339917E-8670-4317-B826-C28A3865550E}" type="sibTrans" cxnId="{243A85D8-D97D-4B49-B9A6-CA71660BD130}">
      <dgm:prSet/>
      <dgm:spPr/>
      <dgm:t>
        <a:bodyPr/>
        <a:lstStyle/>
        <a:p>
          <a:endParaRPr lang="es-EC"/>
        </a:p>
      </dgm:t>
    </dgm:pt>
    <dgm:pt modelId="{404FB877-5862-45FC-A539-7F2C40A01063}" type="pres">
      <dgm:prSet presAssocID="{14243A53-301A-4063-900C-8FAF88054C03}" presName="Name0" presStyleCnt="0">
        <dgm:presLayoutVars>
          <dgm:dir/>
          <dgm:resizeHandles val="exact"/>
        </dgm:presLayoutVars>
      </dgm:prSet>
      <dgm:spPr/>
    </dgm:pt>
    <dgm:pt modelId="{A46F2BFB-F42C-40C7-BD3E-F12D13CFFE65}" type="pres">
      <dgm:prSet presAssocID="{D67BB11C-D458-4C1A-B5CD-D684D8986412}" presName="node" presStyleLbl="node1" presStyleIdx="0" presStyleCnt="4">
        <dgm:presLayoutVars>
          <dgm:bulletEnabled val="1"/>
        </dgm:presLayoutVars>
      </dgm:prSet>
      <dgm:spPr/>
    </dgm:pt>
    <dgm:pt modelId="{44488942-82FC-4939-8031-67B82C8D6A29}" type="pres">
      <dgm:prSet presAssocID="{DA32DA7B-5FD2-4C70-BB9F-A9B5BBCF8C97}" presName="sibTrans" presStyleLbl="sibTrans2D1" presStyleIdx="0" presStyleCnt="3"/>
      <dgm:spPr/>
    </dgm:pt>
    <dgm:pt modelId="{715BA01C-17FC-4096-8A18-7485B744E6FD}" type="pres">
      <dgm:prSet presAssocID="{DA32DA7B-5FD2-4C70-BB9F-A9B5BBCF8C97}" presName="connectorText" presStyleLbl="sibTrans2D1" presStyleIdx="0" presStyleCnt="3"/>
      <dgm:spPr/>
    </dgm:pt>
    <dgm:pt modelId="{C917952C-C89E-4FD2-96D2-FF4958F8E7FD}" type="pres">
      <dgm:prSet presAssocID="{6D4415AE-E28E-42CF-A8F8-5374CC500A50}" presName="node" presStyleLbl="node1" presStyleIdx="1" presStyleCnt="4">
        <dgm:presLayoutVars>
          <dgm:bulletEnabled val="1"/>
        </dgm:presLayoutVars>
      </dgm:prSet>
      <dgm:spPr/>
    </dgm:pt>
    <dgm:pt modelId="{4F3E0316-99C9-4D51-BFA7-6ED18EFFA9AB}" type="pres">
      <dgm:prSet presAssocID="{756163BF-F755-4853-B072-0A277753DE40}" presName="sibTrans" presStyleLbl="sibTrans2D1" presStyleIdx="1" presStyleCnt="3"/>
      <dgm:spPr/>
    </dgm:pt>
    <dgm:pt modelId="{CE5DBAA0-8966-4372-B26E-8C572ABC23D7}" type="pres">
      <dgm:prSet presAssocID="{756163BF-F755-4853-B072-0A277753DE40}" presName="connectorText" presStyleLbl="sibTrans2D1" presStyleIdx="1" presStyleCnt="3"/>
      <dgm:spPr/>
    </dgm:pt>
    <dgm:pt modelId="{B8C8B945-A658-40AA-BB6C-42D2A80EA6F7}" type="pres">
      <dgm:prSet presAssocID="{19796E6B-F80F-4FAF-BA1E-A8F77083003E}" presName="node" presStyleLbl="node1" presStyleIdx="2" presStyleCnt="4">
        <dgm:presLayoutVars>
          <dgm:bulletEnabled val="1"/>
        </dgm:presLayoutVars>
      </dgm:prSet>
      <dgm:spPr/>
    </dgm:pt>
    <dgm:pt modelId="{A302F2CA-977D-452D-AED3-4071F1850862}" type="pres">
      <dgm:prSet presAssocID="{BF174AB6-E3B2-4435-9CD3-0C7344ED8016}" presName="sibTrans" presStyleLbl="sibTrans2D1" presStyleIdx="2" presStyleCnt="3"/>
      <dgm:spPr/>
    </dgm:pt>
    <dgm:pt modelId="{B0347990-09DD-45A5-8A8D-BD5ECFDF7ED6}" type="pres">
      <dgm:prSet presAssocID="{BF174AB6-E3B2-4435-9CD3-0C7344ED8016}" presName="connectorText" presStyleLbl="sibTrans2D1" presStyleIdx="2" presStyleCnt="3"/>
      <dgm:spPr/>
    </dgm:pt>
    <dgm:pt modelId="{CBBC4021-23AA-42B1-9C1D-114C2374FC9A}" type="pres">
      <dgm:prSet presAssocID="{0EA8D9B4-1F31-45EB-A8C9-2BF2D2350637}" presName="node" presStyleLbl="node1" presStyleIdx="3" presStyleCnt="4">
        <dgm:presLayoutVars>
          <dgm:bulletEnabled val="1"/>
        </dgm:presLayoutVars>
      </dgm:prSet>
      <dgm:spPr/>
    </dgm:pt>
  </dgm:ptLst>
  <dgm:cxnLst>
    <dgm:cxn modelId="{8BED9A0A-1BFD-4186-ABFA-50589C9DC47A}" type="presOf" srcId="{19796E6B-F80F-4FAF-BA1E-A8F77083003E}" destId="{B8C8B945-A658-40AA-BB6C-42D2A80EA6F7}" srcOrd="0" destOrd="0" presId="urn:microsoft.com/office/officeart/2005/8/layout/process1"/>
    <dgm:cxn modelId="{D2B25D10-817A-4D6D-B566-271984EBB508}" type="presOf" srcId="{DA32DA7B-5FD2-4C70-BB9F-A9B5BBCF8C97}" destId="{44488942-82FC-4939-8031-67B82C8D6A29}" srcOrd="0" destOrd="0" presId="urn:microsoft.com/office/officeart/2005/8/layout/process1"/>
    <dgm:cxn modelId="{198AB313-1C71-47A4-A146-55697F51238B}" type="presOf" srcId="{BF174AB6-E3B2-4435-9CD3-0C7344ED8016}" destId="{A302F2CA-977D-452D-AED3-4071F1850862}" srcOrd="0" destOrd="0" presId="urn:microsoft.com/office/officeart/2005/8/layout/process1"/>
    <dgm:cxn modelId="{5EC55C26-7C0C-4231-B77E-870D42B5B3E5}" type="presOf" srcId="{BF174AB6-E3B2-4435-9CD3-0C7344ED8016}" destId="{B0347990-09DD-45A5-8A8D-BD5ECFDF7ED6}" srcOrd="1" destOrd="0" presId="urn:microsoft.com/office/officeart/2005/8/layout/process1"/>
    <dgm:cxn modelId="{2B0E2240-12E4-4CB3-AB0C-891FF8140DDE}" type="presOf" srcId="{6D4415AE-E28E-42CF-A8F8-5374CC500A50}" destId="{C917952C-C89E-4FD2-96D2-FF4958F8E7FD}" srcOrd="0" destOrd="0" presId="urn:microsoft.com/office/officeart/2005/8/layout/process1"/>
    <dgm:cxn modelId="{B1018A5F-9046-4D96-970C-D0819AF5EF58}" srcId="{14243A53-301A-4063-900C-8FAF88054C03}" destId="{D67BB11C-D458-4C1A-B5CD-D684D8986412}" srcOrd="0" destOrd="0" parTransId="{15F38583-6548-40B0-B991-D6B4D6F6DEF5}" sibTransId="{DA32DA7B-5FD2-4C70-BB9F-A9B5BBCF8C97}"/>
    <dgm:cxn modelId="{B43A876F-57CC-49FB-845B-011C5DFCF6AE}" srcId="{14243A53-301A-4063-900C-8FAF88054C03}" destId="{19796E6B-F80F-4FAF-BA1E-A8F77083003E}" srcOrd="2" destOrd="0" parTransId="{1D0FC518-2DF3-43A9-B5B1-49772C9BAA7C}" sibTransId="{BF174AB6-E3B2-4435-9CD3-0C7344ED8016}"/>
    <dgm:cxn modelId="{1C2C8B6F-5E3D-48E0-AE47-49079B500622}" type="presOf" srcId="{14243A53-301A-4063-900C-8FAF88054C03}" destId="{404FB877-5862-45FC-A539-7F2C40A01063}" srcOrd="0" destOrd="0" presId="urn:microsoft.com/office/officeart/2005/8/layout/process1"/>
    <dgm:cxn modelId="{BE26E073-6EBA-484D-B098-32AAD15DFC45}" srcId="{14243A53-301A-4063-900C-8FAF88054C03}" destId="{6D4415AE-E28E-42CF-A8F8-5374CC500A50}" srcOrd="1" destOrd="0" parTransId="{3F74DE6E-AD58-4EAB-B497-5967AC4F32AA}" sibTransId="{756163BF-F755-4853-B072-0A277753DE40}"/>
    <dgm:cxn modelId="{EDD1D576-BEEA-43A6-9080-485E873E5405}" type="presOf" srcId="{0EA8D9B4-1F31-45EB-A8C9-2BF2D2350637}" destId="{CBBC4021-23AA-42B1-9C1D-114C2374FC9A}" srcOrd="0" destOrd="0" presId="urn:microsoft.com/office/officeart/2005/8/layout/process1"/>
    <dgm:cxn modelId="{4FEFCD5A-2589-4A8D-9CEE-66B9491EDD1E}" type="presOf" srcId="{756163BF-F755-4853-B072-0A277753DE40}" destId="{CE5DBAA0-8966-4372-B26E-8C572ABC23D7}" srcOrd="1" destOrd="0" presId="urn:microsoft.com/office/officeart/2005/8/layout/process1"/>
    <dgm:cxn modelId="{A2BD428F-1CFD-4237-ACA0-9E1A8BAD279E}" type="presOf" srcId="{DA32DA7B-5FD2-4C70-BB9F-A9B5BBCF8C97}" destId="{715BA01C-17FC-4096-8A18-7485B744E6FD}" srcOrd="1" destOrd="0" presId="urn:microsoft.com/office/officeart/2005/8/layout/process1"/>
    <dgm:cxn modelId="{4F14E594-28D5-4E2D-A0B8-9CBE07B02F40}" type="presOf" srcId="{756163BF-F755-4853-B072-0A277753DE40}" destId="{4F3E0316-99C9-4D51-BFA7-6ED18EFFA9AB}" srcOrd="0" destOrd="0" presId="urn:microsoft.com/office/officeart/2005/8/layout/process1"/>
    <dgm:cxn modelId="{F79422C9-7DE5-4B80-8CC0-32C3AC493E2D}" type="presOf" srcId="{D67BB11C-D458-4C1A-B5CD-D684D8986412}" destId="{A46F2BFB-F42C-40C7-BD3E-F12D13CFFE65}" srcOrd="0" destOrd="0" presId="urn:microsoft.com/office/officeart/2005/8/layout/process1"/>
    <dgm:cxn modelId="{243A85D8-D97D-4B49-B9A6-CA71660BD130}" srcId="{14243A53-301A-4063-900C-8FAF88054C03}" destId="{0EA8D9B4-1F31-45EB-A8C9-2BF2D2350637}" srcOrd="3" destOrd="0" parTransId="{BCBF90D5-E3DB-4BA9-91F3-149726FEC243}" sibTransId="{A339917E-8670-4317-B826-C28A3865550E}"/>
    <dgm:cxn modelId="{0463E489-526A-4198-868B-0E8D3D7882B6}" type="presParOf" srcId="{404FB877-5862-45FC-A539-7F2C40A01063}" destId="{A46F2BFB-F42C-40C7-BD3E-F12D13CFFE65}" srcOrd="0" destOrd="0" presId="urn:microsoft.com/office/officeart/2005/8/layout/process1"/>
    <dgm:cxn modelId="{2E1EA894-7D2F-4D55-A534-CAE56F842ACB}" type="presParOf" srcId="{404FB877-5862-45FC-A539-7F2C40A01063}" destId="{44488942-82FC-4939-8031-67B82C8D6A29}" srcOrd="1" destOrd="0" presId="urn:microsoft.com/office/officeart/2005/8/layout/process1"/>
    <dgm:cxn modelId="{2E9E114E-6652-4B01-8E34-A653E655F8C0}" type="presParOf" srcId="{44488942-82FC-4939-8031-67B82C8D6A29}" destId="{715BA01C-17FC-4096-8A18-7485B744E6FD}" srcOrd="0" destOrd="0" presId="urn:microsoft.com/office/officeart/2005/8/layout/process1"/>
    <dgm:cxn modelId="{1C578F04-517C-413F-BF8F-7C1A0205A46A}" type="presParOf" srcId="{404FB877-5862-45FC-A539-7F2C40A01063}" destId="{C917952C-C89E-4FD2-96D2-FF4958F8E7FD}" srcOrd="2" destOrd="0" presId="urn:microsoft.com/office/officeart/2005/8/layout/process1"/>
    <dgm:cxn modelId="{0528778E-7525-416B-8F20-C8074015E97F}" type="presParOf" srcId="{404FB877-5862-45FC-A539-7F2C40A01063}" destId="{4F3E0316-99C9-4D51-BFA7-6ED18EFFA9AB}" srcOrd="3" destOrd="0" presId="urn:microsoft.com/office/officeart/2005/8/layout/process1"/>
    <dgm:cxn modelId="{C82C4081-C335-41AF-B15C-00C33DF1F520}" type="presParOf" srcId="{4F3E0316-99C9-4D51-BFA7-6ED18EFFA9AB}" destId="{CE5DBAA0-8966-4372-B26E-8C572ABC23D7}" srcOrd="0" destOrd="0" presId="urn:microsoft.com/office/officeart/2005/8/layout/process1"/>
    <dgm:cxn modelId="{F5943D3B-72A3-4179-B7A7-9DBD95B2AEF9}" type="presParOf" srcId="{404FB877-5862-45FC-A539-7F2C40A01063}" destId="{B8C8B945-A658-40AA-BB6C-42D2A80EA6F7}" srcOrd="4" destOrd="0" presId="urn:microsoft.com/office/officeart/2005/8/layout/process1"/>
    <dgm:cxn modelId="{3D91AF8C-E0D1-4BA1-BA05-C62D0D2674D0}" type="presParOf" srcId="{404FB877-5862-45FC-A539-7F2C40A01063}" destId="{A302F2CA-977D-452D-AED3-4071F1850862}" srcOrd="5" destOrd="0" presId="urn:microsoft.com/office/officeart/2005/8/layout/process1"/>
    <dgm:cxn modelId="{D5A41CBD-CD30-4214-9A81-D7132535C7A8}" type="presParOf" srcId="{A302F2CA-977D-452D-AED3-4071F1850862}" destId="{B0347990-09DD-45A5-8A8D-BD5ECFDF7ED6}" srcOrd="0" destOrd="0" presId="urn:microsoft.com/office/officeart/2005/8/layout/process1"/>
    <dgm:cxn modelId="{D29C837F-2DE6-4C78-8840-00F027BD6F60}" type="presParOf" srcId="{404FB877-5862-45FC-A539-7F2C40A01063}" destId="{CBBC4021-23AA-42B1-9C1D-114C2374FC9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4E68C26-29CA-40D1-B712-C9110B3443DE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CB69A54-F083-461A-A5E0-8A069F0AE7D2}">
      <dgm:prSet phldrT="[Texto]" custT="1"/>
      <dgm:spPr/>
      <dgm:t>
        <a:bodyPr/>
        <a:lstStyle/>
        <a:p>
          <a:r>
            <a:rPr lang="es-EC" sz="2400" dirty="0"/>
            <a:t>Seguimiento a agricultores</a:t>
          </a:r>
        </a:p>
      </dgm:t>
    </dgm:pt>
    <dgm:pt modelId="{357A9D48-7C4F-4864-B919-66BD54B13232}" type="parTrans" cxnId="{B0BA8C06-2546-4E44-A2EF-D196390A1C4C}">
      <dgm:prSet/>
      <dgm:spPr/>
      <dgm:t>
        <a:bodyPr/>
        <a:lstStyle/>
        <a:p>
          <a:endParaRPr lang="es-EC"/>
        </a:p>
      </dgm:t>
    </dgm:pt>
    <dgm:pt modelId="{815DC609-BA88-47BA-AE0C-94317583D4A8}" type="sibTrans" cxnId="{B0BA8C06-2546-4E44-A2EF-D196390A1C4C}">
      <dgm:prSet/>
      <dgm:spPr/>
      <dgm:t>
        <a:bodyPr/>
        <a:lstStyle/>
        <a:p>
          <a:endParaRPr lang="es-EC"/>
        </a:p>
      </dgm:t>
    </dgm:pt>
    <dgm:pt modelId="{BC8CB092-EEF6-4DF5-912F-12573A1E347A}">
      <dgm:prSet phldrT="[Texto]"/>
      <dgm:spPr/>
      <dgm:t>
        <a:bodyPr/>
        <a:lstStyle/>
        <a:p>
          <a:r>
            <a:rPr lang="es-EC" dirty="0"/>
            <a:t>En la siembra</a:t>
          </a:r>
        </a:p>
      </dgm:t>
    </dgm:pt>
    <dgm:pt modelId="{9069640E-086B-46BF-85EB-B44671916914}" type="parTrans" cxnId="{D57FE247-AA55-435F-AE8F-8FE00F31896C}">
      <dgm:prSet/>
      <dgm:spPr/>
      <dgm:t>
        <a:bodyPr/>
        <a:lstStyle/>
        <a:p>
          <a:endParaRPr lang="es-EC"/>
        </a:p>
      </dgm:t>
    </dgm:pt>
    <dgm:pt modelId="{7C8B81A0-0B7F-4DF7-8F59-B87FC2105DFB}" type="sibTrans" cxnId="{D57FE247-AA55-435F-AE8F-8FE00F31896C}">
      <dgm:prSet/>
      <dgm:spPr/>
      <dgm:t>
        <a:bodyPr/>
        <a:lstStyle/>
        <a:p>
          <a:endParaRPr lang="es-EC"/>
        </a:p>
      </dgm:t>
    </dgm:pt>
    <dgm:pt modelId="{CF37007B-089B-4FBE-8723-6C587B0835D4}">
      <dgm:prSet phldrT="[Texto]" custT="1"/>
      <dgm:spPr/>
      <dgm:t>
        <a:bodyPr/>
        <a:lstStyle/>
        <a:p>
          <a:r>
            <a:rPr lang="es-EC" sz="3200" b="0" dirty="0"/>
            <a:t>Giro del </a:t>
          </a:r>
          <a:r>
            <a:rPr lang="es-EC" sz="2800" b="0" dirty="0"/>
            <a:t>Negocio</a:t>
          </a:r>
          <a:r>
            <a:rPr lang="es-EC" sz="3200" b="0" dirty="0"/>
            <a:t> </a:t>
          </a:r>
          <a:endParaRPr lang="es-EC" sz="3200" dirty="0"/>
        </a:p>
      </dgm:t>
    </dgm:pt>
    <dgm:pt modelId="{85F9DD38-23B8-4431-8D26-CEA23CDC2FE1}" type="parTrans" cxnId="{2FC6B69D-419D-43F5-B934-C6841DEECC1A}">
      <dgm:prSet/>
      <dgm:spPr/>
      <dgm:t>
        <a:bodyPr/>
        <a:lstStyle/>
        <a:p>
          <a:endParaRPr lang="es-EC"/>
        </a:p>
      </dgm:t>
    </dgm:pt>
    <dgm:pt modelId="{7D227073-2074-4F5D-9DEB-765FCEEA2B67}" type="sibTrans" cxnId="{2FC6B69D-419D-43F5-B934-C6841DEECC1A}">
      <dgm:prSet/>
      <dgm:spPr/>
      <dgm:t>
        <a:bodyPr/>
        <a:lstStyle/>
        <a:p>
          <a:endParaRPr lang="es-EC"/>
        </a:p>
      </dgm:t>
    </dgm:pt>
    <dgm:pt modelId="{52DE2219-77FD-4241-A8A6-0E578D624692}">
      <dgm:prSet phldrT="[Texto]"/>
      <dgm:spPr/>
      <dgm:t>
        <a:bodyPr/>
        <a:lstStyle/>
        <a:p>
          <a:r>
            <a:rPr lang="es-EC" dirty="0"/>
            <a:t>Producción y comercialización de la pulpa </a:t>
          </a:r>
        </a:p>
      </dgm:t>
    </dgm:pt>
    <dgm:pt modelId="{B3D683CD-AFB0-403F-AA01-675D1BF1E4D3}" type="parTrans" cxnId="{2F55560C-7DD6-4E16-8C84-AECED24948B3}">
      <dgm:prSet/>
      <dgm:spPr/>
      <dgm:t>
        <a:bodyPr/>
        <a:lstStyle/>
        <a:p>
          <a:endParaRPr lang="es-EC"/>
        </a:p>
      </dgm:t>
    </dgm:pt>
    <dgm:pt modelId="{E223B667-BA98-409D-AC0C-440C094E36A0}" type="sibTrans" cxnId="{2F55560C-7DD6-4E16-8C84-AECED24948B3}">
      <dgm:prSet/>
      <dgm:spPr/>
      <dgm:t>
        <a:bodyPr/>
        <a:lstStyle/>
        <a:p>
          <a:endParaRPr lang="es-EC"/>
        </a:p>
      </dgm:t>
    </dgm:pt>
    <dgm:pt modelId="{75A19F00-B60F-4F7D-81A5-4EDE0D365C61}">
      <dgm:prSet phldrT="[Texto]"/>
      <dgm:spPr/>
      <dgm:t>
        <a:bodyPr/>
        <a:lstStyle/>
        <a:p>
          <a:r>
            <a:rPr lang="es-EC" dirty="0"/>
            <a:t>Primer año de sembrada la fruta para supervisar que crezca correctamente</a:t>
          </a:r>
        </a:p>
      </dgm:t>
    </dgm:pt>
    <dgm:pt modelId="{93573486-42C4-40D9-8475-CEA48990E333}" type="parTrans" cxnId="{E7DD1017-1642-4A89-A82E-AA0207A4A34B}">
      <dgm:prSet/>
      <dgm:spPr/>
      <dgm:t>
        <a:bodyPr/>
        <a:lstStyle/>
        <a:p>
          <a:endParaRPr lang="es-EC"/>
        </a:p>
      </dgm:t>
    </dgm:pt>
    <dgm:pt modelId="{3C8B57A3-5CEB-45B5-BE09-B250C586A712}" type="sibTrans" cxnId="{E7DD1017-1642-4A89-A82E-AA0207A4A34B}">
      <dgm:prSet/>
      <dgm:spPr/>
      <dgm:t>
        <a:bodyPr/>
        <a:lstStyle/>
        <a:p>
          <a:endParaRPr lang="es-EC"/>
        </a:p>
      </dgm:t>
    </dgm:pt>
    <dgm:pt modelId="{11553D18-3C43-4240-A10C-A8FF9283B6E9}">
      <dgm:prSet phldrT="[Texto]"/>
      <dgm:spPr/>
      <dgm:t>
        <a:bodyPr/>
        <a:lstStyle/>
        <a:p>
          <a:r>
            <a:rPr lang="es-EC" dirty="0"/>
            <a:t>Segundo año -supervisara</a:t>
          </a:r>
        </a:p>
      </dgm:t>
    </dgm:pt>
    <dgm:pt modelId="{4904A43C-BA14-48F0-B53A-3FE9AB6D9E7D}" type="parTrans" cxnId="{37A76B3D-673D-477A-B9EA-0811076B7E80}">
      <dgm:prSet/>
      <dgm:spPr/>
      <dgm:t>
        <a:bodyPr/>
        <a:lstStyle/>
        <a:p>
          <a:endParaRPr lang="es-EC"/>
        </a:p>
      </dgm:t>
    </dgm:pt>
    <dgm:pt modelId="{A8C4E4DD-3937-440B-82D4-B9558548E931}" type="sibTrans" cxnId="{37A76B3D-673D-477A-B9EA-0811076B7E80}">
      <dgm:prSet/>
      <dgm:spPr/>
      <dgm:t>
        <a:bodyPr/>
        <a:lstStyle/>
        <a:p>
          <a:endParaRPr lang="es-EC"/>
        </a:p>
      </dgm:t>
    </dgm:pt>
    <dgm:pt modelId="{22D08386-CAD7-450C-A4C7-839F74D79F07}">
      <dgm:prSet phldrT="[Texto]"/>
      <dgm:spPr/>
      <dgm:t>
        <a:bodyPr/>
        <a:lstStyle/>
        <a:p>
          <a:r>
            <a:rPr lang="es-EC" dirty="0"/>
            <a:t>Modelo asociativo </a:t>
          </a:r>
        </a:p>
      </dgm:t>
    </dgm:pt>
    <dgm:pt modelId="{16BE6786-6510-402A-81A2-8F809660CABA}" type="parTrans" cxnId="{00B1EADA-3705-4DDF-A661-DD24360BB114}">
      <dgm:prSet/>
      <dgm:spPr/>
      <dgm:t>
        <a:bodyPr/>
        <a:lstStyle/>
        <a:p>
          <a:endParaRPr lang="es-EC"/>
        </a:p>
      </dgm:t>
    </dgm:pt>
    <dgm:pt modelId="{1A448710-3FE3-4CC9-9978-CBBC7DD1089F}" type="sibTrans" cxnId="{00B1EADA-3705-4DDF-A661-DD24360BB114}">
      <dgm:prSet/>
      <dgm:spPr/>
      <dgm:t>
        <a:bodyPr/>
        <a:lstStyle/>
        <a:p>
          <a:endParaRPr lang="es-EC"/>
        </a:p>
      </dgm:t>
    </dgm:pt>
    <dgm:pt modelId="{00C6A136-AA0F-4D97-B9B7-E4EE61DAC247}" type="pres">
      <dgm:prSet presAssocID="{64E68C26-29CA-40D1-B712-C9110B3443DE}" presName="rootnode" presStyleCnt="0">
        <dgm:presLayoutVars>
          <dgm:chMax/>
          <dgm:chPref/>
          <dgm:dir/>
          <dgm:animLvl val="lvl"/>
        </dgm:presLayoutVars>
      </dgm:prSet>
      <dgm:spPr/>
    </dgm:pt>
    <dgm:pt modelId="{93D60017-C465-4B81-A741-FD3EB38D0082}" type="pres">
      <dgm:prSet presAssocID="{9CB69A54-F083-461A-A5E0-8A069F0AE7D2}" presName="composite" presStyleCnt="0"/>
      <dgm:spPr/>
    </dgm:pt>
    <dgm:pt modelId="{394EDF7C-5A26-4886-92B0-85DDF39B6E8B}" type="pres">
      <dgm:prSet presAssocID="{9CB69A54-F083-461A-A5E0-8A069F0AE7D2}" presName="bentUpArrow1" presStyleLbl="alignImgPlace1" presStyleIdx="0" presStyleCnt="1"/>
      <dgm:spPr/>
    </dgm:pt>
    <dgm:pt modelId="{BC5AE271-BD83-4112-9333-BA8644DE048F}" type="pres">
      <dgm:prSet presAssocID="{9CB69A54-F083-461A-A5E0-8A069F0AE7D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40C7DE8C-E057-4E5A-BB14-ADD85BD3A305}" type="pres">
      <dgm:prSet presAssocID="{9CB69A54-F083-461A-A5E0-8A069F0AE7D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28EC2F1-2773-4E1D-AE4B-3C080D8B17B5}" type="pres">
      <dgm:prSet presAssocID="{815DC609-BA88-47BA-AE0C-94317583D4A8}" presName="sibTrans" presStyleCnt="0"/>
      <dgm:spPr/>
    </dgm:pt>
    <dgm:pt modelId="{41995A85-36F3-4417-BEE8-5C7743D0C268}" type="pres">
      <dgm:prSet presAssocID="{CF37007B-089B-4FBE-8723-6C587B0835D4}" presName="composite" presStyleCnt="0"/>
      <dgm:spPr/>
    </dgm:pt>
    <dgm:pt modelId="{62649BC9-B28D-46F0-ADCF-F8A98ED85944}" type="pres">
      <dgm:prSet presAssocID="{CF37007B-089B-4FBE-8723-6C587B0835D4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F691BBFA-3335-4C78-8D79-77B9C891465D}" type="pres">
      <dgm:prSet presAssocID="{CF37007B-089B-4FBE-8723-6C587B0835D4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9B96101-CAC1-4D0E-9D1A-CB30E8284B9F}" type="presOf" srcId="{75A19F00-B60F-4F7D-81A5-4EDE0D365C61}" destId="{40C7DE8C-E057-4E5A-BB14-ADD85BD3A305}" srcOrd="0" destOrd="1" presId="urn:microsoft.com/office/officeart/2005/8/layout/StepDownProcess"/>
    <dgm:cxn modelId="{B0BA8C06-2546-4E44-A2EF-D196390A1C4C}" srcId="{64E68C26-29CA-40D1-B712-C9110B3443DE}" destId="{9CB69A54-F083-461A-A5E0-8A069F0AE7D2}" srcOrd="0" destOrd="0" parTransId="{357A9D48-7C4F-4864-B919-66BD54B13232}" sibTransId="{815DC609-BA88-47BA-AE0C-94317583D4A8}"/>
    <dgm:cxn modelId="{2F55560C-7DD6-4E16-8C84-AECED24948B3}" srcId="{CF37007B-089B-4FBE-8723-6C587B0835D4}" destId="{52DE2219-77FD-4241-A8A6-0E578D624692}" srcOrd="0" destOrd="0" parTransId="{B3D683CD-AFB0-403F-AA01-675D1BF1E4D3}" sibTransId="{E223B667-BA98-409D-AC0C-440C094E36A0}"/>
    <dgm:cxn modelId="{E7DD1017-1642-4A89-A82E-AA0207A4A34B}" srcId="{9CB69A54-F083-461A-A5E0-8A069F0AE7D2}" destId="{75A19F00-B60F-4F7D-81A5-4EDE0D365C61}" srcOrd="1" destOrd="0" parTransId="{93573486-42C4-40D9-8475-CEA48990E333}" sibTransId="{3C8B57A3-5CEB-45B5-BE09-B250C586A712}"/>
    <dgm:cxn modelId="{66A13C30-8C69-4973-96DB-4E6073578F65}" type="presOf" srcId="{BC8CB092-EEF6-4DF5-912F-12573A1E347A}" destId="{40C7DE8C-E057-4E5A-BB14-ADD85BD3A305}" srcOrd="0" destOrd="0" presId="urn:microsoft.com/office/officeart/2005/8/layout/StepDownProcess"/>
    <dgm:cxn modelId="{37A76B3D-673D-477A-B9EA-0811076B7E80}" srcId="{9CB69A54-F083-461A-A5E0-8A069F0AE7D2}" destId="{11553D18-3C43-4240-A10C-A8FF9283B6E9}" srcOrd="2" destOrd="0" parTransId="{4904A43C-BA14-48F0-B53A-3FE9AB6D9E7D}" sibTransId="{A8C4E4DD-3937-440B-82D4-B9558548E931}"/>
    <dgm:cxn modelId="{5C57A03E-DD47-4F8C-A109-EF1199D8F440}" type="presOf" srcId="{64E68C26-29CA-40D1-B712-C9110B3443DE}" destId="{00C6A136-AA0F-4D97-B9B7-E4EE61DAC247}" srcOrd="0" destOrd="0" presId="urn:microsoft.com/office/officeart/2005/8/layout/StepDownProcess"/>
    <dgm:cxn modelId="{F0C7F144-9C9C-4836-AD33-8E8FA319FA11}" type="presOf" srcId="{CF37007B-089B-4FBE-8723-6C587B0835D4}" destId="{62649BC9-B28D-46F0-ADCF-F8A98ED85944}" srcOrd="0" destOrd="0" presId="urn:microsoft.com/office/officeart/2005/8/layout/StepDownProcess"/>
    <dgm:cxn modelId="{D57FE247-AA55-435F-AE8F-8FE00F31896C}" srcId="{9CB69A54-F083-461A-A5E0-8A069F0AE7D2}" destId="{BC8CB092-EEF6-4DF5-912F-12573A1E347A}" srcOrd="0" destOrd="0" parTransId="{9069640E-086B-46BF-85EB-B44671916914}" sibTransId="{7C8B81A0-0B7F-4DF7-8F59-B87FC2105DFB}"/>
    <dgm:cxn modelId="{889B4856-35DC-4246-9DA0-A9417C484393}" type="presOf" srcId="{11553D18-3C43-4240-A10C-A8FF9283B6E9}" destId="{40C7DE8C-E057-4E5A-BB14-ADD85BD3A305}" srcOrd="0" destOrd="2" presId="urn:microsoft.com/office/officeart/2005/8/layout/StepDownProcess"/>
    <dgm:cxn modelId="{3D173D7C-A805-49B5-8B1C-9258EDC54F70}" type="presOf" srcId="{9CB69A54-F083-461A-A5E0-8A069F0AE7D2}" destId="{BC5AE271-BD83-4112-9333-BA8644DE048F}" srcOrd="0" destOrd="0" presId="urn:microsoft.com/office/officeart/2005/8/layout/StepDownProcess"/>
    <dgm:cxn modelId="{2FC6B69D-419D-43F5-B934-C6841DEECC1A}" srcId="{64E68C26-29CA-40D1-B712-C9110B3443DE}" destId="{CF37007B-089B-4FBE-8723-6C587B0835D4}" srcOrd="1" destOrd="0" parTransId="{85F9DD38-23B8-4431-8D26-CEA23CDC2FE1}" sibTransId="{7D227073-2074-4F5D-9DEB-765FCEEA2B67}"/>
    <dgm:cxn modelId="{9685B9B9-E769-441C-861F-177D1F1F1B82}" type="presOf" srcId="{22D08386-CAD7-450C-A4C7-839F74D79F07}" destId="{F691BBFA-3335-4C78-8D79-77B9C891465D}" srcOrd="0" destOrd="1" presId="urn:microsoft.com/office/officeart/2005/8/layout/StepDownProcess"/>
    <dgm:cxn modelId="{10470FC2-FEE0-4D90-9FDD-533559423DAE}" type="presOf" srcId="{52DE2219-77FD-4241-A8A6-0E578D624692}" destId="{F691BBFA-3335-4C78-8D79-77B9C891465D}" srcOrd="0" destOrd="0" presId="urn:microsoft.com/office/officeart/2005/8/layout/StepDownProcess"/>
    <dgm:cxn modelId="{00B1EADA-3705-4DDF-A661-DD24360BB114}" srcId="{CF37007B-089B-4FBE-8723-6C587B0835D4}" destId="{22D08386-CAD7-450C-A4C7-839F74D79F07}" srcOrd="1" destOrd="0" parTransId="{16BE6786-6510-402A-81A2-8F809660CABA}" sibTransId="{1A448710-3FE3-4CC9-9978-CBBC7DD1089F}"/>
    <dgm:cxn modelId="{0522A2A2-41D4-4084-A8F4-05DE683AB6A6}" type="presParOf" srcId="{00C6A136-AA0F-4D97-B9B7-E4EE61DAC247}" destId="{93D60017-C465-4B81-A741-FD3EB38D0082}" srcOrd="0" destOrd="0" presId="urn:microsoft.com/office/officeart/2005/8/layout/StepDownProcess"/>
    <dgm:cxn modelId="{81D2E8F1-0BB2-4BD9-B278-DAAF260B55E8}" type="presParOf" srcId="{93D60017-C465-4B81-A741-FD3EB38D0082}" destId="{394EDF7C-5A26-4886-92B0-85DDF39B6E8B}" srcOrd="0" destOrd="0" presId="urn:microsoft.com/office/officeart/2005/8/layout/StepDownProcess"/>
    <dgm:cxn modelId="{B2B11E87-BB9C-4785-90FD-F908BC94A596}" type="presParOf" srcId="{93D60017-C465-4B81-A741-FD3EB38D0082}" destId="{BC5AE271-BD83-4112-9333-BA8644DE048F}" srcOrd="1" destOrd="0" presId="urn:microsoft.com/office/officeart/2005/8/layout/StepDownProcess"/>
    <dgm:cxn modelId="{A7959EA6-129F-44CA-A282-F1CB1EEEDD4B}" type="presParOf" srcId="{93D60017-C465-4B81-A741-FD3EB38D0082}" destId="{40C7DE8C-E057-4E5A-BB14-ADD85BD3A305}" srcOrd="2" destOrd="0" presId="urn:microsoft.com/office/officeart/2005/8/layout/StepDownProcess"/>
    <dgm:cxn modelId="{DB42D3A4-B021-46F3-A971-C5EA4FE1823A}" type="presParOf" srcId="{00C6A136-AA0F-4D97-B9B7-E4EE61DAC247}" destId="{F28EC2F1-2773-4E1D-AE4B-3C080D8B17B5}" srcOrd="1" destOrd="0" presId="urn:microsoft.com/office/officeart/2005/8/layout/StepDownProcess"/>
    <dgm:cxn modelId="{DEECB940-8AFD-47BF-9E90-A14FA2FB3C37}" type="presParOf" srcId="{00C6A136-AA0F-4D97-B9B7-E4EE61DAC247}" destId="{41995A85-36F3-4417-BEE8-5C7743D0C268}" srcOrd="2" destOrd="0" presId="urn:microsoft.com/office/officeart/2005/8/layout/StepDownProcess"/>
    <dgm:cxn modelId="{F1052E6B-3042-4AB0-BC1C-B62C0A69B752}" type="presParOf" srcId="{41995A85-36F3-4417-BEE8-5C7743D0C268}" destId="{62649BC9-B28D-46F0-ADCF-F8A98ED85944}" srcOrd="0" destOrd="0" presId="urn:microsoft.com/office/officeart/2005/8/layout/StepDownProcess"/>
    <dgm:cxn modelId="{953301CC-B8AA-408E-AD1B-399FE6CA2ADD}" type="presParOf" srcId="{41995A85-36F3-4417-BEE8-5C7743D0C268}" destId="{F691BBFA-3335-4C78-8D79-77B9C891465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2D4E7A-D411-4F3E-9443-DC06D757F1E6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A9C6FD4-23DD-428F-AC1A-9BA7FE045E93}">
      <dgm:prSet custT="1"/>
      <dgm:spPr/>
      <dgm:t>
        <a:bodyPr/>
        <a:lstStyle/>
        <a:p>
          <a:r>
            <a:rPr lang="es-EC" sz="1000" dirty="0"/>
            <a:t>Creación de plazas de empleo directas para el sector de influencia.</a:t>
          </a:r>
        </a:p>
      </dgm:t>
    </dgm:pt>
    <dgm:pt modelId="{1366BABB-CAED-48C2-AD3E-9414C2839A76}" type="parTrans" cxnId="{D39BF710-CD85-4486-A3E6-C9A42365070B}">
      <dgm:prSet/>
      <dgm:spPr/>
      <dgm:t>
        <a:bodyPr/>
        <a:lstStyle/>
        <a:p>
          <a:endParaRPr lang="es-EC" sz="2400"/>
        </a:p>
      </dgm:t>
    </dgm:pt>
    <dgm:pt modelId="{2646B900-2D5E-489B-80CB-6A53679D6A00}" type="sibTrans" cxnId="{D39BF710-CD85-4486-A3E6-C9A42365070B}">
      <dgm:prSet/>
      <dgm:spPr/>
      <dgm:t>
        <a:bodyPr/>
        <a:lstStyle/>
        <a:p>
          <a:endParaRPr lang="es-EC" sz="2400"/>
        </a:p>
      </dgm:t>
    </dgm:pt>
    <dgm:pt modelId="{3B6CA5AC-2953-44F5-BCC2-53B414F0BD08}">
      <dgm:prSet custT="1"/>
      <dgm:spPr/>
      <dgm:t>
        <a:bodyPr/>
        <a:lstStyle/>
        <a:p>
          <a:r>
            <a:rPr lang="es-EC" sz="1000" dirty="0"/>
            <a:t>Impulso de unidades de producción que se emprenda producto de la ejecución del programa.</a:t>
          </a:r>
        </a:p>
      </dgm:t>
    </dgm:pt>
    <dgm:pt modelId="{5044ADDA-B96B-43E9-BA3D-3E3916BB3F9D}" type="parTrans" cxnId="{CA2BFF48-1F83-4D34-BE0A-7F764A73B5B8}">
      <dgm:prSet/>
      <dgm:spPr/>
      <dgm:t>
        <a:bodyPr/>
        <a:lstStyle/>
        <a:p>
          <a:endParaRPr lang="es-EC" sz="2400"/>
        </a:p>
      </dgm:t>
    </dgm:pt>
    <dgm:pt modelId="{FADCEEC7-2927-4C4D-8BE3-7CB1A0A97451}" type="sibTrans" cxnId="{CA2BFF48-1F83-4D34-BE0A-7F764A73B5B8}">
      <dgm:prSet/>
      <dgm:spPr/>
      <dgm:t>
        <a:bodyPr/>
        <a:lstStyle/>
        <a:p>
          <a:endParaRPr lang="es-EC" sz="2400"/>
        </a:p>
      </dgm:t>
    </dgm:pt>
    <dgm:pt modelId="{026DF629-6F50-4FDB-B433-C84C6A334C26}">
      <dgm:prSet custT="1"/>
      <dgm:spPr/>
      <dgm:t>
        <a:bodyPr/>
        <a:lstStyle/>
        <a:p>
          <a:r>
            <a:rPr lang="es-EC" sz="1000" dirty="0"/>
            <a:t>Mitigación de la emigración del campo a la ciudad. </a:t>
          </a:r>
        </a:p>
      </dgm:t>
    </dgm:pt>
    <dgm:pt modelId="{7CBEF9A7-F229-46D1-BDB2-E4B13E9CCDD4}" type="parTrans" cxnId="{EBE3C69D-A760-4D4B-9928-6CF802EFB648}">
      <dgm:prSet/>
      <dgm:spPr/>
      <dgm:t>
        <a:bodyPr/>
        <a:lstStyle/>
        <a:p>
          <a:endParaRPr lang="es-EC" sz="2400"/>
        </a:p>
      </dgm:t>
    </dgm:pt>
    <dgm:pt modelId="{902A6AEE-8AF5-41FD-B453-7DF36941B816}" type="sibTrans" cxnId="{EBE3C69D-A760-4D4B-9928-6CF802EFB648}">
      <dgm:prSet/>
      <dgm:spPr/>
      <dgm:t>
        <a:bodyPr/>
        <a:lstStyle/>
        <a:p>
          <a:endParaRPr lang="es-EC" sz="2400"/>
        </a:p>
      </dgm:t>
    </dgm:pt>
    <dgm:pt modelId="{20D9BDD2-F77D-4396-AF69-952EF5D040DF}">
      <dgm:prSet custT="1"/>
      <dgm:spPr/>
      <dgm:t>
        <a:bodyPr/>
        <a:lstStyle/>
        <a:p>
          <a:r>
            <a:rPr lang="es-EC" sz="1000" dirty="0"/>
            <a:t>Mejora de la rentabilidad económica del cantón. </a:t>
          </a:r>
        </a:p>
      </dgm:t>
    </dgm:pt>
    <dgm:pt modelId="{4AF70CC4-1C32-40DD-B871-6810C1A24272}" type="parTrans" cxnId="{C02EEE52-C586-4AD9-B610-9E98ED774D9B}">
      <dgm:prSet/>
      <dgm:spPr/>
      <dgm:t>
        <a:bodyPr/>
        <a:lstStyle/>
        <a:p>
          <a:endParaRPr lang="es-EC" sz="2400"/>
        </a:p>
      </dgm:t>
    </dgm:pt>
    <dgm:pt modelId="{6662AA2B-A535-45D7-9D07-F9C14B809563}" type="sibTrans" cxnId="{C02EEE52-C586-4AD9-B610-9E98ED774D9B}">
      <dgm:prSet/>
      <dgm:spPr/>
      <dgm:t>
        <a:bodyPr/>
        <a:lstStyle/>
        <a:p>
          <a:endParaRPr lang="es-EC" sz="2400"/>
        </a:p>
      </dgm:t>
    </dgm:pt>
    <dgm:pt modelId="{330D719A-4B50-4C16-B1BC-7A3473C9A41E}">
      <dgm:prSet custT="1"/>
      <dgm:spPr/>
      <dgm:t>
        <a:bodyPr/>
        <a:lstStyle/>
        <a:p>
          <a:r>
            <a:rPr lang="es-EC" sz="1000" dirty="0"/>
            <a:t>Seguridad al agricultor ya que su producción tendría un cliente fijo.</a:t>
          </a:r>
        </a:p>
      </dgm:t>
    </dgm:pt>
    <dgm:pt modelId="{93F60791-644F-42EF-91F3-99733D9F97F3}" type="parTrans" cxnId="{9D0FE5EC-5DAB-4FE9-91FC-5ABBF2FC2BD5}">
      <dgm:prSet/>
      <dgm:spPr/>
      <dgm:t>
        <a:bodyPr/>
        <a:lstStyle/>
        <a:p>
          <a:endParaRPr lang="es-EC" sz="2400"/>
        </a:p>
      </dgm:t>
    </dgm:pt>
    <dgm:pt modelId="{36804CA0-2F41-4FE6-BA70-242E76C7C0B6}" type="sibTrans" cxnId="{9D0FE5EC-5DAB-4FE9-91FC-5ABBF2FC2BD5}">
      <dgm:prSet/>
      <dgm:spPr/>
      <dgm:t>
        <a:bodyPr/>
        <a:lstStyle/>
        <a:p>
          <a:endParaRPr lang="es-EC" sz="2400"/>
        </a:p>
      </dgm:t>
    </dgm:pt>
    <dgm:pt modelId="{3DA8EFD6-3B08-4672-8348-B5ACB5F177DD}">
      <dgm:prSet custT="1"/>
      <dgm:spPr/>
      <dgm:t>
        <a:bodyPr/>
        <a:lstStyle/>
        <a:p>
          <a:endParaRPr lang="es-EC" sz="1100" dirty="0"/>
        </a:p>
      </dgm:t>
    </dgm:pt>
    <dgm:pt modelId="{CAFF858C-CE47-4142-8C6B-B38C272DB504}" type="parTrans" cxnId="{9D5E8DC5-1478-4DAB-B006-B8C029B9DA02}">
      <dgm:prSet/>
      <dgm:spPr/>
      <dgm:t>
        <a:bodyPr/>
        <a:lstStyle/>
        <a:p>
          <a:endParaRPr lang="es-EC" sz="2400"/>
        </a:p>
      </dgm:t>
    </dgm:pt>
    <dgm:pt modelId="{0948F13A-F78C-4D32-A6B3-AC0C3AB5861F}" type="sibTrans" cxnId="{9D5E8DC5-1478-4DAB-B006-B8C029B9DA02}">
      <dgm:prSet/>
      <dgm:spPr/>
      <dgm:t>
        <a:bodyPr/>
        <a:lstStyle/>
        <a:p>
          <a:endParaRPr lang="es-EC" sz="2400"/>
        </a:p>
      </dgm:t>
    </dgm:pt>
    <dgm:pt modelId="{D2FAB3F0-2422-4091-8AC3-51BC26302C57}">
      <dgm:prSet custT="1"/>
      <dgm:spPr/>
      <dgm:t>
        <a:bodyPr/>
        <a:lstStyle/>
        <a:p>
          <a:endParaRPr lang="es-EC" sz="1100"/>
        </a:p>
      </dgm:t>
    </dgm:pt>
    <dgm:pt modelId="{4768CF59-51FB-4BC4-8BFC-818AB4C57492}" type="parTrans" cxnId="{0A67A91E-3B37-4339-BC4A-4CA793E64283}">
      <dgm:prSet/>
      <dgm:spPr/>
      <dgm:t>
        <a:bodyPr/>
        <a:lstStyle/>
        <a:p>
          <a:endParaRPr lang="es-EC" sz="2400"/>
        </a:p>
      </dgm:t>
    </dgm:pt>
    <dgm:pt modelId="{DD6F95D9-59DD-4BCA-A820-C82D071675EB}" type="sibTrans" cxnId="{0A67A91E-3B37-4339-BC4A-4CA793E64283}">
      <dgm:prSet/>
      <dgm:spPr/>
      <dgm:t>
        <a:bodyPr/>
        <a:lstStyle/>
        <a:p>
          <a:endParaRPr lang="es-EC" sz="2400"/>
        </a:p>
      </dgm:t>
    </dgm:pt>
    <dgm:pt modelId="{555F1D3D-68B6-4662-8960-67811C6CE0C8}">
      <dgm:prSet custT="1"/>
      <dgm:spPr/>
      <dgm:t>
        <a:bodyPr/>
        <a:lstStyle/>
        <a:p>
          <a:endParaRPr lang="es-EC" sz="1100" dirty="0"/>
        </a:p>
      </dgm:t>
    </dgm:pt>
    <dgm:pt modelId="{F562923D-9A9B-48FF-8096-7BDBFD2FBAD2}" type="parTrans" cxnId="{E898237A-6712-40A0-B840-5F3A1F3FE896}">
      <dgm:prSet/>
      <dgm:spPr/>
      <dgm:t>
        <a:bodyPr/>
        <a:lstStyle/>
        <a:p>
          <a:endParaRPr lang="es-EC" sz="2400"/>
        </a:p>
      </dgm:t>
    </dgm:pt>
    <dgm:pt modelId="{8EBA9EF6-B301-483B-B2CE-D3F819F19F85}" type="sibTrans" cxnId="{E898237A-6712-40A0-B840-5F3A1F3FE896}">
      <dgm:prSet/>
      <dgm:spPr/>
      <dgm:t>
        <a:bodyPr/>
        <a:lstStyle/>
        <a:p>
          <a:endParaRPr lang="es-EC" sz="2400"/>
        </a:p>
      </dgm:t>
    </dgm:pt>
    <dgm:pt modelId="{EF6F83CD-83F5-4F1C-A8CF-D12C49EFDA50}">
      <dgm:prSet custT="1"/>
      <dgm:spPr/>
      <dgm:t>
        <a:bodyPr/>
        <a:lstStyle/>
        <a:p>
          <a:endParaRPr lang="es-EC" sz="1100" dirty="0"/>
        </a:p>
      </dgm:t>
    </dgm:pt>
    <dgm:pt modelId="{45F78641-2ED5-4F11-9FBA-F70463DF9641}" type="parTrans" cxnId="{7599B069-6E9F-450B-B9F6-FF2E80F1122C}">
      <dgm:prSet/>
      <dgm:spPr/>
      <dgm:t>
        <a:bodyPr/>
        <a:lstStyle/>
        <a:p>
          <a:endParaRPr lang="es-EC" sz="2400"/>
        </a:p>
      </dgm:t>
    </dgm:pt>
    <dgm:pt modelId="{905104E1-5AB7-4C0D-8CC6-006BA6B2A84A}" type="sibTrans" cxnId="{7599B069-6E9F-450B-B9F6-FF2E80F1122C}">
      <dgm:prSet/>
      <dgm:spPr/>
      <dgm:t>
        <a:bodyPr/>
        <a:lstStyle/>
        <a:p>
          <a:endParaRPr lang="es-EC" sz="2400"/>
        </a:p>
      </dgm:t>
    </dgm:pt>
    <dgm:pt modelId="{0A44E07E-A0CA-452C-BD56-9D294AEE834E}">
      <dgm:prSet custT="1"/>
      <dgm:spPr/>
      <dgm:t>
        <a:bodyPr/>
        <a:lstStyle/>
        <a:p>
          <a:endParaRPr lang="es-EC" sz="1100"/>
        </a:p>
      </dgm:t>
    </dgm:pt>
    <dgm:pt modelId="{968F0A8F-E089-4745-B2A3-96B42E1189FF}" type="parTrans" cxnId="{03E2413D-1A78-40CB-99BB-22EF384E0FE0}">
      <dgm:prSet/>
      <dgm:spPr/>
      <dgm:t>
        <a:bodyPr/>
        <a:lstStyle/>
        <a:p>
          <a:endParaRPr lang="es-EC" sz="2400"/>
        </a:p>
      </dgm:t>
    </dgm:pt>
    <dgm:pt modelId="{630F9EA0-9388-4B5B-8A46-A5E36FFDFC4D}" type="sibTrans" cxnId="{03E2413D-1A78-40CB-99BB-22EF384E0FE0}">
      <dgm:prSet/>
      <dgm:spPr/>
      <dgm:t>
        <a:bodyPr/>
        <a:lstStyle/>
        <a:p>
          <a:endParaRPr lang="es-EC" sz="2400"/>
        </a:p>
      </dgm:t>
    </dgm:pt>
    <dgm:pt modelId="{9EDEF2C1-B36C-4F77-B80F-EE02FFFD60A6}" type="pres">
      <dgm:prSet presAssocID="{502D4E7A-D411-4F3E-9443-DC06D757F1E6}" presName="Name0" presStyleCnt="0">
        <dgm:presLayoutVars>
          <dgm:chMax/>
          <dgm:chPref/>
          <dgm:dir/>
        </dgm:presLayoutVars>
      </dgm:prSet>
      <dgm:spPr/>
    </dgm:pt>
    <dgm:pt modelId="{35BCBE3C-A1FA-4DE1-9CFC-31A085CBAEAD}" type="pres">
      <dgm:prSet presAssocID="{3DA8EFD6-3B08-4672-8348-B5ACB5F177DD}" presName="parenttextcomposite" presStyleCnt="0"/>
      <dgm:spPr/>
    </dgm:pt>
    <dgm:pt modelId="{7A490E4C-B972-4B7A-8116-E8FD0580D5FB}" type="pres">
      <dgm:prSet presAssocID="{3DA8EFD6-3B08-4672-8348-B5ACB5F177DD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727EBAF4-5711-4AC2-AECA-F3F4EF647237}" type="pres">
      <dgm:prSet presAssocID="{3DA8EFD6-3B08-4672-8348-B5ACB5F177DD}" presName="composite" presStyleCnt="0"/>
      <dgm:spPr/>
    </dgm:pt>
    <dgm:pt modelId="{8A9E86BD-4C92-4F97-97B3-109C2FDDB3E6}" type="pres">
      <dgm:prSet presAssocID="{3DA8EFD6-3B08-4672-8348-B5ACB5F177DD}" presName="chevron1" presStyleLbl="alignNode1" presStyleIdx="0" presStyleCnt="35"/>
      <dgm:spPr/>
    </dgm:pt>
    <dgm:pt modelId="{8E7F1E80-3B91-48FB-8177-5C7E4AF67F47}" type="pres">
      <dgm:prSet presAssocID="{3DA8EFD6-3B08-4672-8348-B5ACB5F177DD}" presName="chevron2" presStyleLbl="alignNode1" presStyleIdx="1" presStyleCnt="35"/>
      <dgm:spPr/>
    </dgm:pt>
    <dgm:pt modelId="{5C06DC90-9BD2-4981-8D21-E926756E57BF}" type="pres">
      <dgm:prSet presAssocID="{3DA8EFD6-3B08-4672-8348-B5ACB5F177DD}" presName="chevron3" presStyleLbl="alignNode1" presStyleIdx="2" presStyleCnt="35"/>
      <dgm:spPr/>
    </dgm:pt>
    <dgm:pt modelId="{F050BF45-994E-4DCD-9A68-EC84D8D6EDD5}" type="pres">
      <dgm:prSet presAssocID="{3DA8EFD6-3B08-4672-8348-B5ACB5F177DD}" presName="chevron4" presStyleLbl="alignNode1" presStyleIdx="3" presStyleCnt="35"/>
      <dgm:spPr/>
    </dgm:pt>
    <dgm:pt modelId="{2F16847E-8F5D-420F-9EB4-565721373893}" type="pres">
      <dgm:prSet presAssocID="{3DA8EFD6-3B08-4672-8348-B5ACB5F177DD}" presName="chevron5" presStyleLbl="alignNode1" presStyleIdx="4" presStyleCnt="35"/>
      <dgm:spPr/>
    </dgm:pt>
    <dgm:pt modelId="{2FC8B7FD-ABD5-413E-B892-CBF389E8A7AB}" type="pres">
      <dgm:prSet presAssocID="{3DA8EFD6-3B08-4672-8348-B5ACB5F177DD}" presName="chevron6" presStyleLbl="alignNode1" presStyleIdx="5" presStyleCnt="35"/>
      <dgm:spPr/>
    </dgm:pt>
    <dgm:pt modelId="{F4AA8673-E72F-40EE-A53E-994573391E9A}" type="pres">
      <dgm:prSet presAssocID="{3DA8EFD6-3B08-4672-8348-B5ACB5F177DD}" presName="chevron7" presStyleLbl="alignNode1" presStyleIdx="6" presStyleCnt="35"/>
      <dgm:spPr/>
    </dgm:pt>
    <dgm:pt modelId="{83CD7B09-0A13-420D-875F-312892863157}" type="pres">
      <dgm:prSet presAssocID="{3DA8EFD6-3B08-4672-8348-B5ACB5F177DD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</dgm:pt>
    <dgm:pt modelId="{22EE01BB-C0D9-4D07-8CFD-C63172C406FD}" type="pres">
      <dgm:prSet presAssocID="{0948F13A-F78C-4D32-A6B3-AC0C3AB5861F}" presName="sibTrans" presStyleCnt="0"/>
      <dgm:spPr/>
    </dgm:pt>
    <dgm:pt modelId="{6F88C00C-1A8F-4C6B-AF81-01F5E238373D}" type="pres">
      <dgm:prSet presAssocID="{D2FAB3F0-2422-4091-8AC3-51BC26302C57}" presName="parenttextcomposite" presStyleCnt="0"/>
      <dgm:spPr/>
    </dgm:pt>
    <dgm:pt modelId="{D232C0D0-56EF-4D41-B887-8883E733F8D5}" type="pres">
      <dgm:prSet presAssocID="{D2FAB3F0-2422-4091-8AC3-51BC26302C57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348D237E-2BA0-4471-B806-A5AC82815C12}" type="pres">
      <dgm:prSet presAssocID="{D2FAB3F0-2422-4091-8AC3-51BC26302C57}" presName="composite" presStyleCnt="0"/>
      <dgm:spPr/>
    </dgm:pt>
    <dgm:pt modelId="{8A501F58-39AD-4977-8ECB-A959D5F8A965}" type="pres">
      <dgm:prSet presAssocID="{D2FAB3F0-2422-4091-8AC3-51BC26302C57}" presName="chevron1" presStyleLbl="alignNode1" presStyleIdx="7" presStyleCnt="35"/>
      <dgm:spPr/>
    </dgm:pt>
    <dgm:pt modelId="{8817CDD0-8DA0-43CC-AC3E-7D85868EB1AF}" type="pres">
      <dgm:prSet presAssocID="{D2FAB3F0-2422-4091-8AC3-51BC26302C57}" presName="chevron2" presStyleLbl="alignNode1" presStyleIdx="8" presStyleCnt="35"/>
      <dgm:spPr/>
    </dgm:pt>
    <dgm:pt modelId="{CC87FF4A-40A9-431C-9161-2ACD46355E45}" type="pres">
      <dgm:prSet presAssocID="{D2FAB3F0-2422-4091-8AC3-51BC26302C57}" presName="chevron3" presStyleLbl="alignNode1" presStyleIdx="9" presStyleCnt="35"/>
      <dgm:spPr/>
    </dgm:pt>
    <dgm:pt modelId="{BD37FE21-6AB6-4F72-9E14-3BF9002925CD}" type="pres">
      <dgm:prSet presAssocID="{D2FAB3F0-2422-4091-8AC3-51BC26302C57}" presName="chevron4" presStyleLbl="alignNode1" presStyleIdx="10" presStyleCnt="35"/>
      <dgm:spPr/>
    </dgm:pt>
    <dgm:pt modelId="{39EA39C6-DD67-465E-813E-0F8D4BEDEF29}" type="pres">
      <dgm:prSet presAssocID="{D2FAB3F0-2422-4091-8AC3-51BC26302C57}" presName="chevron5" presStyleLbl="alignNode1" presStyleIdx="11" presStyleCnt="35"/>
      <dgm:spPr/>
    </dgm:pt>
    <dgm:pt modelId="{93889C8B-43DA-4D86-A0C3-8DDB7F8D48B9}" type="pres">
      <dgm:prSet presAssocID="{D2FAB3F0-2422-4091-8AC3-51BC26302C57}" presName="chevron6" presStyleLbl="alignNode1" presStyleIdx="12" presStyleCnt="35"/>
      <dgm:spPr/>
    </dgm:pt>
    <dgm:pt modelId="{73BBA1EF-4331-4662-8616-070ECE922812}" type="pres">
      <dgm:prSet presAssocID="{D2FAB3F0-2422-4091-8AC3-51BC26302C57}" presName="chevron7" presStyleLbl="alignNode1" presStyleIdx="13" presStyleCnt="35"/>
      <dgm:spPr/>
    </dgm:pt>
    <dgm:pt modelId="{94DD6C19-686D-454A-82EB-1B8B3B743E6D}" type="pres">
      <dgm:prSet presAssocID="{D2FAB3F0-2422-4091-8AC3-51BC26302C57}" presName="childtext" presStyleLbl="solidFgAcc1" presStyleIdx="1" presStyleCnt="5">
        <dgm:presLayoutVars>
          <dgm:chMax/>
          <dgm:chPref val="0"/>
          <dgm:bulletEnabled val="1"/>
        </dgm:presLayoutVars>
      </dgm:prSet>
      <dgm:spPr/>
    </dgm:pt>
    <dgm:pt modelId="{798FAD89-13FA-4CD8-A275-C32E343BAE46}" type="pres">
      <dgm:prSet presAssocID="{DD6F95D9-59DD-4BCA-A820-C82D071675EB}" presName="sibTrans" presStyleCnt="0"/>
      <dgm:spPr/>
    </dgm:pt>
    <dgm:pt modelId="{B9B1E23D-51BB-465D-B668-01CCE2DC3D0F}" type="pres">
      <dgm:prSet presAssocID="{555F1D3D-68B6-4662-8960-67811C6CE0C8}" presName="parenttextcomposite" presStyleCnt="0"/>
      <dgm:spPr/>
    </dgm:pt>
    <dgm:pt modelId="{84046D16-1CBD-4C63-81C8-560200BD5713}" type="pres">
      <dgm:prSet presAssocID="{555F1D3D-68B6-4662-8960-67811C6CE0C8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DDAFB434-159F-4CBA-B1FA-A4995E149396}" type="pres">
      <dgm:prSet presAssocID="{555F1D3D-68B6-4662-8960-67811C6CE0C8}" presName="composite" presStyleCnt="0"/>
      <dgm:spPr/>
    </dgm:pt>
    <dgm:pt modelId="{A46D469A-80D1-497C-87A5-B5C29E5D5EAD}" type="pres">
      <dgm:prSet presAssocID="{555F1D3D-68B6-4662-8960-67811C6CE0C8}" presName="chevron1" presStyleLbl="alignNode1" presStyleIdx="14" presStyleCnt="35"/>
      <dgm:spPr/>
    </dgm:pt>
    <dgm:pt modelId="{4D40BB7B-6A27-4E81-85EC-8E76B27B00B8}" type="pres">
      <dgm:prSet presAssocID="{555F1D3D-68B6-4662-8960-67811C6CE0C8}" presName="chevron2" presStyleLbl="alignNode1" presStyleIdx="15" presStyleCnt="35"/>
      <dgm:spPr/>
    </dgm:pt>
    <dgm:pt modelId="{38F32804-EC3E-448A-AC24-54B08F30C8AD}" type="pres">
      <dgm:prSet presAssocID="{555F1D3D-68B6-4662-8960-67811C6CE0C8}" presName="chevron3" presStyleLbl="alignNode1" presStyleIdx="16" presStyleCnt="35"/>
      <dgm:spPr/>
    </dgm:pt>
    <dgm:pt modelId="{E1624D53-7A83-431C-904F-3076A535601E}" type="pres">
      <dgm:prSet presAssocID="{555F1D3D-68B6-4662-8960-67811C6CE0C8}" presName="chevron4" presStyleLbl="alignNode1" presStyleIdx="17" presStyleCnt="35"/>
      <dgm:spPr/>
    </dgm:pt>
    <dgm:pt modelId="{4DF882A8-6210-4603-9FB2-39F436468131}" type="pres">
      <dgm:prSet presAssocID="{555F1D3D-68B6-4662-8960-67811C6CE0C8}" presName="chevron5" presStyleLbl="alignNode1" presStyleIdx="18" presStyleCnt="35"/>
      <dgm:spPr/>
    </dgm:pt>
    <dgm:pt modelId="{650E80A9-2194-49C2-A578-D1F5A832C3C2}" type="pres">
      <dgm:prSet presAssocID="{555F1D3D-68B6-4662-8960-67811C6CE0C8}" presName="chevron6" presStyleLbl="alignNode1" presStyleIdx="19" presStyleCnt="35"/>
      <dgm:spPr/>
    </dgm:pt>
    <dgm:pt modelId="{7405C3CF-F775-471B-AC5E-E61DBDC4A8B3}" type="pres">
      <dgm:prSet presAssocID="{555F1D3D-68B6-4662-8960-67811C6CE0C8}" presName="chevron7" presStyleLbl="alignNode1" presStyleIdx="20" presStyleCnt="35"/>
      <dgm:spPr/>
    </dgm:pt>
    <dgm:pt modelId="{04768FFD-8F15-4856-ACEA-BC3D97D9A56F}" type="pres">
      <dgm:prSet presAssocID="{555F1D3D-68B6-4662-8960-67811C6CE0C8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</dgm:pt>
    <dgm:pt modelId="{C75E999F-283B-423E-AD67-7FE162A1B387}" type="pres">
      <dgm:prSet presAssocID="{8EBA9EF6-B301-483B-B2CE-D3F819F19F85}" presName="sibTrans" presStyleCnt="0"/>
      <dgm:spPr/>
    </dgm:pt>
    <dgm:pt modelId="{F1E02884-DE18-4B0C-8E5B-8928689DABAE}" type="pres">
      <dgm:prSet presAssocID="{EF6F83CD-83F5-4F1C-A8CF-D12C49EFDA50}" presName="parenttextcomposite" presStyleCnt="0"/>
      <dgm:spPr/>
    </dgm:pt>
    <dgm:pt modelId="{11C5AD57-97AD-4A82-9E84-3E122DAB8786}" type="pres">
      <dgm:prSet presAssocID="{EF6F83CD-83F5-4F1C-A8CF-D12C49EFDA50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7B74758A-9CAE-4BBE-9101-67D67964FD89}" type="pres">
      <dgm:prSet presAssocID="{EF6F83CD-83F5-4F1C-A8CF-D12C49EFDA50}" presName="composite" presStyleCnt="0"/>
      <dgm:spPr/>
    </dgm:pt>
    <dgm:pt modelId="{0DF892B3-B79E-49B6-A00F-A44F6F40C8A6}" type="pres">
      <dgm:prSet presAssocID="{EF6F83CD-83F5-4F1C-A8CF-D12C49EFDA50}" presName="chevron1" presStyleLbl="alignNode1" presStyleIdx="21" presStyleCnt="35"/>
      <dgm:spPr/>
    </dgm:pt>
    <dgm:pt modelId="{4A61690B-845E-4B15-B46F-4697379D22D2}" type="pres">
      <dgm:prSet presAssocID="{EF6F83CD-83F5-4F1C-A8CF-D12C49EFDA50}" presName="chevron2" presStyleLbl="alignNode1" presStyleIdx="22" presStyleCnt="35"/>
      <dgm:spPr/>
    </dgm:pt>
    <dgm:pt modelId="{85972486-9D15-4C4D-AD56-52F11F4A3C47}" type="pres">
      <dgm:prSet presAssocID="{EF6F83CD-83F5-4F1C-A8CF-D12C49EFDA50}" presName="chevron3" presStyleLbl="alignNode1" presStyleIdx="23" presStyleCnt="35"/>
      <dgm:spPr/>
    </dgm:pt>
    <dgm:pt modelId="{E5C3EF58-4ABC-48C6-A383-BDBA896A6F2D}" type="pres">
      <dgm:prSet presAssocID="{EF6F83CD-83F5-4F1C-A8CF-D12C49EFDA50}" presName="chevron4" presStyleLbl="alignNode1" presStyleIdx="24" presStyleCnt="35"/>
      <dgm:spPr/>
    </dgm:pt>
    <dgm:pt modelId="{05691AA2-F9FA-437B-86E7-D992A7AA8534}" type="pres">
      <dgm:prSet presAssocID="{EF6F83CD-83F5-4F1C-A8CF-D12C49EFDA50}" presName="chevron5" presStyleLbl="alignNode1" presStyleIdx="25" presStyleCnt="35"/>
      <dgm:spPr/>
    </dgm:pt>
    <dgm:pt modelId="{2710B268-7FCC-4EA7-A9E0-9994F0FAA86A}" type="pres">
      <dgm:prSet presAssocID="{EF6F83CD-83F5-4F1C-A8CF-D12C49EFDA50}" presName="chevron6" presStyleLbl="alignNode1" presStyleIdx="26" presStyleCnt="35"/>
      <dgm:spPr/>
    </dgm:pt>
    <dgm:pt modelId="{38ED0C6D-B204-4444-ABDA-76B528305DBD}" type="pres">
      <dgm:prSet presAssocID="{EF6F83CD-83F5-4F1C-A8CF-D12C49EFDA50}" presName="chevron7" presStyleLbl="alignNode1" presStyleIdx="27" presStyleCnt="35"/>
      <dgm:spPr/>
    </dgm:pt>
    <dgm:pt modelId="{DF1CE701-13BB-49B9-9828-C3C7A04B3E8F}" type="pres">
      <dgm:prSet presAssocID="{EF6F83CD-83F5-4F1C-A8CF-D12C49EFDA50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</dgm:pt>
    <dgm:pt modelId="{B6C54924-2333-45E1-A8D4-BBE2BDDAB6DE}" type="pres">
      <dgm:prSet presAssocID="{905104E1-5AB7-4C0D-8CC6-006BA6B2A84A}" presName="sibTrans" presStyleCnt="0"/>
      <dgm:spPr/>
    </dgm:pt>
    <dgm:pt modelId="{0201B328-8AD4-4F10-84CA-4F104880B75D}" type="pres">
      <dgm:prSet presAssocID="{0A44E07E-A0CA-452C-BD56-9D294AEE834E}" presName="parenttextcomposite" presStyleCnt="0"/>
      <dgm:spPr/>
    </dgm:pt>
    <dgm:pt modelId="{B398BDFF-E4C3-4718-A8DA-08F6A20909C6}" type="pres">
      <dgm:prSet presAssocID="{0A44E07E-A0CA-452C-BD56-9D294AEE834E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6236F791-6FAE-4AF6-A72E-AE4D746346FF}" type="pres">
      <dgm:prSet presAssocID="{0A44E07E-A0CA-452C-BD56-9D294AEE834E}" presName="composite" presStyleCnt="0"/>
      <dgm:spPr/>
    </dgm:pt>
    <dgm:pt modelId="{1AAE6FB3-DDEF-47EA-AC9F-487DF9843BB6}" type="pres">
      <dgm:prSet presAssocID="{0A44E07E-A0CA-452C-BD56-9D294AEE834E}" presName="chevron1" presStyleLbl="alignNode1" presStyleIdx="28" presStyleCnt="35"/>
      <dgm:spPr/>
    </dgm:pt>
    <dgm:pt modelId="{7C718DB0-0B05-4032-B8EF-134AB8D25BDC}" type="pres">
      <dgm:prSet presAssocID="{0A44E07E-A0CA-452C-BD56-9D294AEE834E}" presName="chevron2" presStyleLbl="alignNode1" presStyleIdx="29" presStyleCnt="35"/>
      <dgm:spPr/>
    </dgm:pt>
    <dgm:pt modelId="{EDC44B78-772A-48F6-B3D3-FE6395FAE2DD}" type="pres">
      <dgm:prSet presAssocID="{0A44E07E-A0CA-452C-BD56-9D294AEE834E}" presName="chevron3" presStyleLbl="alignNode1" presStyleIdx="30" presStyleCnt="35"/>
      <dgm:spPr/>
    </dgm:pt>
    <dgm:pt modelId="{DDABDD75-E309-4E31-B7B5-201F31C33401}" type="pres">
      <dgm:prSet presAssocID="{0A44E07E-A0CA-452C-BD56-9D294AEE834E}" presName="chevron4" presStyleLbl="alignNode1" presStyleIdx="31" presStyleCnt="35"/>
      <dgm:spPr/>
    </dgm:pt>
    <dgm:pt modelId="{38312546-662D-4A49-BBDA-03C6A948BDE9}" type="pres">
      <dgm:prSet presAssocID="{0A44E07E-A0CA-452C-BD56-9D294AEE834E}" presName="chevron5" presStyleLbl="alignNode1" presStyleIdx="32" presStyleCnt="35"/>
      <dgm:spPr/>
    </dgm:pt>
    <dgm:pt modelId="{43788471-8714-4883-AFF2-161F0D214250}" type="pres">
      <dgm:prSet presAssocID="{0A44E07E-A0CA-452C-BD56-9D294AEE834E}" presName="chevron6" presStyleLbl="alignNode1" presStyleIdx="33" presStyleCnt="35"/>
      <dgm:spPr/>
    </dgm:pt>
    <dgm:pt modelId="{7B450717-E981-4E43-946B-3948AC0ABD44}" type="pres">
      <dgm:prSet presAssocID="{0A44E07E-A0CA-452C-BD56-9D294AEE834E}" presName="chevron7" presStyleLbl="alignNode1" presStyleIdx="34" presStyleCnt="35"/>
      <dgm:spPr/>
    </dgm:pt>
    <dgm:pt modelId="{41D5CE15-C5A4-4736-A8F3-2561A53E8690}" type="pres">
      <dgm:prSet presAssocID="{0A44E07E-A0CA-452C-BD56-9D294AEE834E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D39BF710-CD85-4486-A3E6-C9A42365070B}" srcId="{3DA8EFD6-3B08-4672-8348-B5ACB5F177DD}" destId="{AA9C6FD4-23DD-428F-AC1A-9BA7FE045E93}" srcOrd="0" destOrd="0" parTransId="{1366BABB-CAED-48C2-AD3E-9414C2839A76}" sibTransId="{2646B900-2D5E-489B-80CB-6A53679D6A00}"/>
    <dgm:cxn modelId="{0A67A91E-3B37-4339-BC4A-4CA793E64283}" srcId="{502D4E7A-D411-4F3E-9443-DC06D757F1E6}" destId="{D2FAB3F0-2422-4091-8AC3-51BC26302C57}" srcOrd="1" destOrd="0" parTransId="{4768CF59-51FB-4BC4-8BFC-818AB4C57492}" sibTransId="{DD6F95D9-59DD-4BCA-A820-C82D071675EB}"/>
    <dgm:cxn modelId="{E4BCB327-C3BF-49EE-84BC-A539EC4528BF}" type="presOf" srcId="{D2FAB3F0-2422-4091-8AC3-51BC26302C57}" destId="{D232C0D0-56EF-4D41-B887-8883E733F8D5}" srcOrd="0" destOrd="0" presId="urn:microsoft.com/office/officeart/2008/layout/VerticalAccentList"/>
    <dgm:cxn modelId="{66B8D630-14D2-4543-968C-A87411CEE902}" type="presOf" srcId="{330D719A-4B50-4C16-B1BC-7A3473C9A41E}" destId="{41D5CE15-C5A4-4736-A8F3-2561A53E8690}" srcOrd="0" destOrd="0" presId="urn:microsoft.com/office/officeart/2008/layout/VerticalAccentList"/>
    <dgm:cxn modelId="{B4E57234-135D-40B8-884F-A60641EFEC03}" type="presOf" srcId="{AA9C6FD4-23DD-428F-AC1A-9BA7FE045E93}" destId="{83CD7B09-0A13-420D-875F-312892863157}" srcOrd="0" destOrd="0" presId="urn:microsoft.com/office/officeart/2008/layout/VerticalAccentList"/>
    <dgm:cxn modelId="{B5CEB839-DB93-458E-A29A-D499FF0A669C}" type="presOf" srcId="{502D4E7A-D411-4F3E-9443-DC06D757F1E6}" destId="{9EDEF2C1-B36C-4F77-B80F-EE02FFFD60A6}" srcOrd="0" destOrd="0" presId="urn:microsoft.com/office/officeart/2008/layout/VerticalAccentList"/>
    <dgm:cxn modelId="{03E2413D-1A78-40CB-99BB-22EF384E0FE0}" srcId="{502D4E7A-D411-4F3E-9443-DC06D757F1E6}" destId="{0A44E07E-A0CA-452C-BD56-9D294AEE834E}" srcOrd="4" destOrd="0" parTransId="{968F0A8F-E089-4745-B2A3-96B42E1189FF}" sibTransId="{630F9EA0-9388-4B5B-8A46-A5E36FFDFC4D}"/>
    <dgm:cxn modelId="{CA2BFF48-1F83-4D34-BE0A-7F764A73B5B8}" srcId="{D2FAB3F0-2422-4091-8AC3-51BC26302C57}" destId="{3B6CA5AC-2953-44F5-BCC2-53B414F0BD08}" srcOrd="0" destOrd="0" parTransId="{5044ADDA-B96B-43E9-BA3D-3E3916BB3F9D}" sibTransId="{FADCEEC7-2927-4C4D-8BE3-7CB1A0A97451}"/>
    <dgm:cxn modelId="{7599B069-6E9F-450B-B9F6-FF2E80F1122C}" srcId="{502D4E7A-D411-4F3E-9443-DC06D757F1E6}" destId="{EF6F83CD-83F5-4F1C-A8CF-D12C49EFDA50}" srcOrd="3" destOrd="0" parTransId="{45F78641-2ED5-4F11-9FBA-F70463DF9641}" sibTransId="{905104E1-5AB7-4C0D-8CC6-006BA6B2A84A}"/>
    <dgm:cxn modelId="{C02EEE52-C586-4AD9-B610-9E98ED774D9B}" srcId="{EF6F83CD-83F5-4F1C-A8CF-D12C49EFDA50}" destId="{20D9BDD2-F77D-4396-AF69-952EF5D040DF}" srcOrd="0" destOrd="0" parTransId="{4AF70CC4-1C32-40DD-B871-6810C1A24272}" sibTransId="{6662AA2B-A535-45D7-9D07-F9C14B809563}"/>
    <dgm:cxn modelId="{E37EBA55-9053-437C-B2DB-82E61B53266F}" type="presOf" srcId="{026DF629-6F50-4FDB-B433-C84C6A334C26}" destId="{04768FFD-8F15-4856-ACEA-BC3D97D9A56F}" srcOrd="0" destOrd="0" presId="urn:microsoft.com/office/officeart/2008/layout/VerticalAccentList"/>
    <dgm:cxn modelId="{6C771177-0328-49E7-BFCE-D594EE73FA08}" type="presOf" srcId="{0A44E07E-A0CA-452C-BD56-9D294AEE834E}" destId="{B398BDFF-E4C3-4718-A8DA-08F6A20909C6}" srcOrd="0" destOrd="0" presId="urn:microsoft.com/office/officeart/2008/layout/VerticalAccentList"/>
    <dgm:cxn modelId="{E898237A-6712-40A0-B840-5F3A1F3FE896}" srcId="{502D4E7A-D411-4F3E-9443-DC06D757F1E6}" destId="{555F1D3D-68B6-4662-8960-67811C6CE0C8}" srcOrd="2" destOrd="0" parTransId="{F562923D-9A9B-48FF-8096-7BDBFD2FBAD2}" sibTransId="{8EBA9EF6-B301-483B-B2CE-D3F819F19F85}"/>
    <dgm:cxn modelId="{419C5982-60D3-4CD7-8AD8-A30C9D348AF1}" type="presOf" srcId="{555F1D3D-68B6-4662-8960-67811C6CE0C8}" destId="{84046D16-1CBD-4C63-81C8-560200BD5713}" srcOrd="0" destOrd="0" presId="urn:microsoft.com/office/officeart/2008/layout/VerticalAccentList"/>
    <dgm:cxn modelId="{6F6F1185-37F0-41A1-966B-8EB10A0DB165}" type="presOf" srcId="{3B6CA5AC-2953-44F5-BCC2-53B414F0BD08}" destId="{94DD6C19-686D-454A-82EB-1B8B3B743E6D}" srcOrd="0" destOrd="0" presId="urn:microsoft.com/office/officeart/2008/layout/VerticalAccentList"/>
    <dgm:cxn modelId="{14B39D96-44CC-42AE-9CBC-A4082DF27CF6}" type="presOf" srcId="{3DA8EFD6-3B08-4672-8348-B5ACB5F177DD}" destId="{7A490E4C-B972-4B7A-8116-E8FD0580D5FB}" srcOrd="0" destOrd="0" presId="urn:microsoft.com/office/officeart/2008/layout/VerticalAccentList"/>
    <dgm:cxn modelId="{EBE3C69D-A760-4D4B-9928-6CF802EFB648}" srcId="{555F1D3D-68B6-4662-8960-67811C6CE0C8}" destId="{026DF629-6F50-4FDB-B433-C84C6A334C26}" srcOrd="0" destOrd="0" parTransId="{7CBEF9A7-F229-46D1-BDB2-E4B13E9CCDD4}" sibTransId="{902A6AEE-8AF5-41FD-B453-7DF36941B816}"/>
    <dgm:cxn modelId="{7B828DB5-7BE3-4C0F-8105-79F93A81B7F8}" type="presOf" srcId="{20D9BDD2-F77D-4396-AF69-952EF5D040DF}" destId="{DF1CE701-13BB-49B9-9828-C3C7A04B3E8F}" srcOrd="0" destOrd="0" presId="urn:microsoft.com/office/officeart/2008/layout/VerticalAccentList"/>
    <dgm:cxn modelId="{9D5E8DC5-1478-4DAB-B006-B8C029B9DA02}" srcId="{502D4E7A-D411-4F3E-9443-DC06D757F1E6}" destId="{3DA8EFD6-3B08-4672-8348-B5ACB5F177DD}" srcOrd="0" destOrd="0" parTransId="{CAFF858C-CE47-4142-8C6B-B38C272DB504}" sibTransId="{0948F13A-F78C-4D32-A6B3-AC0C3AB5861F}"/>
    <dgm:cxn modelId="{9D0FE5EC-5DAB-4FE9-91FC-5ABBF2FC2BD5}" srcId="{0A44E07E-A0CA-452C-BD56-9D294AEE834E}" destId="{330D719A-4B50-4C16-B1BC-7A3473C9A41E}" srcOrd="0" destOrd="0" parTransId="{93F60791-644F-42EF-91F3-99733D9F97F3}" sibTransId="{36804CA0-2F41-4FE6-BA70-242E76C7C0B6}"/>
    <dgm:cxn modelId="{2BD27AFE-959F-4C61-BCD8-0C719E940BF6}" type="presOf" srcId="{EF6F83CD-83F5-4F1C-A8CF-D12C49EFDA50}" destId="{11C5AD57-97AD-4A82-9E84-3E122DAB8786}" srcOrd="0" destOrd="0" presId="urn:microsoft.com/office/officeart/2008/layout/VerticalAccentList"/>
    <dgm:cxn modelId="{677D236F-5A37-4385-AD47-CEBDFED02FD8}" type="presParOf" srcId="{9EDEF2C1-B36C-4F77-B80F-EE02FFFD60A6}" destId="{35BCBE3C-A1FA-4DE1-9CFC-31A085CBAEAD}" srcOrd="0" destOrd="0" presId="urn:microsoft.com/office/officeart/2008/layout/VerticalAccentList"/>
    <dgm:cxn modelId="{75772CD8-F8C6-4891-9D58-C55B56922182}" type="presParOf" srcId="{35BCBE3C-A1FA-4DE1-9CFC-31A085CBAEAD}" destId="{7A490E4C-B972-4B7A-8116-E8FD0580D5FB}" srcOrd="0" destOrd="0" presId="urn:microsoft.com/office/officeart/2008/layout/VerticalAccentList"/>
    <dgm:cxn modelId="{321A2B53-5AAC-4EC2-8131-3B4A5AB5E97C}" type="presParOf" srcId="{9EDEF2C1-B36C-4F77-B80F-EE02FFFD60A6}" destId="{727EBAF4-5711-4AC2-AECA-F3F4EF647237}" srcOrd="1" destOrd="0" presId="urn:microsoft.com/office/officeart/2008/layout/VerticalAccentList"/>
    <dgm:cxn modelId="{B92504BE-E51D-4137-977C-56AA09756BA3}" type="presParOf" srcId="{727EBAF4-5711-4AC2-AECA-F3F4EF647237}" destId="{8A9E86BD-4C92-4F97-97B3-109C2FDDB3E6}" srcOrd="0" destOrd="0" presId="urn:microsoft.com/office/officeart/2008/layout/VerticalAccentList"/>
    <dgm:cxn modelId="{CDEBF2E9-520A-4CAB-9781-4121FBB69FAC}" type="presParOf" srcId="{727EBAF4-5711-4AC2-AECA-F3F4EF647237}" destId="{8E7F1E80-3B91-48FB-8177-5C7E4AF67F47}" srcOrd="1" destOrd="0" presId="urn:microsoft.com/office/officeart/2008/layout/VerticalAccentList"/>
    <dgm:cxn modelId="{8B32F865-8483-45EE-A2D6-28C1EB94274B}" type="presParOf" srcId="{727EBAF4-5711-4AC2-AECA-F3F4EF647237}" destId="{5C06DC90-9BD2-4981-8D21-E926756E57BF}" srcOrd="2" destOrd="0" presId="urn:microsoft.com/office/officeart/2008/layout/VerticalAccentList"/>
    <dgm:cxn modelId="{2CE4A54C-F128-403E-9037-506BA49B492F}" type="presParOf" srcId="{727EBAF4-5711-4AC2-AECA-F3F4EF647237}" destId="{F050BF45-994E-4DCD-9A68-EC84D8D6EDD5}" srcOrd="3" destOrd="0" presId="urn:microsoft.com/office/officeart/2008/layout/VerticalAccentList"/>
    <dgm:cxn modelId="{3A93A45F-D46B-44BC-A18F-549AC7D762D9}" type="presParOf" srcId="{727EBAF4-5711-4AC2-AECA-F3F4EF647237}" destId="{2F16847E-8F5D-420F-9EB4-565721373893}" srcOrd="4" destOrd="0" presId="urn:microsoft.com/office/officeart/2008/layout/VerticalAccentList"/>
    <dgm:cxn modelId="{0B6751B9-7F8D-4E23-88BD-6AAB717382B6}" type="presParOf" srcId="{727EBAF4-5711-4AC2-AECA-F3F4EF647237}" destId="{2FC8B7FD-ABD5-413E-B892-CBF389E8A7AB}" srcOrd="5" destOrd="0" presId="urn:microsoft.com/office/officeart/2008/layout/VerticalAccentList"/>
    <dgm:cxn modelId="{04F7B6C6-F055-4415-B299-0FA7E4817D23}" type="presParOf" srcId="{727EBAF4-5711-4AC2-AECA-F3F4EF647237}" destId="{F4AA8673-E72F-40EE-A53E-994573391E9A}" srcOrd="6" destOrd="0" presId="urn:microsoft.com/office/officeart/2008/layout/VerticalAccentList"/>
    <dgm:cxn modelId="{1F19F5B8-2741-484A-96A9-1405FCB49EB2}" type="presParOf" srcId="{727EBAF4-5711-4AC2-AECA-F3F4EF647237}" destId="{83CD7B09-0A13-420D-875F-312892863157}" srcOrd="7" destOrd="0" presId="urn:microsoft.com/office/officeart/2008/layout/VerticalAccentList"/>
    <dgm:cxn modelId="{EF31BFEC-E478-44A2-BCD0-8B51573985E0}" type="presParOf" srcId="{9EDEF2C1-B36C-4F77-B80F-EE02FFFD60A6}" destId="{22EE01BB-C0D9-4D07-8CFD-C63172C406FD}" srcOrd="2" destOrd="0" presId="urn:microsoft.com/office/officeart/2008/layout/VerticalAccentList"/>
    <dgm:cxn modelId="{A2C07EF6-D23B-4423-A18D-9FF5CB3823E1}" type="presParOf" srcId="{9EDEF2C1-B36C-4F77-B80F-EE02FFFD60A6}" destId="{6F88C00C-1A8F-4C6B-AF81-01F5E238373D}" srcOrd="3" destOrd="0" presId="urn:microsoft.com/office/officeart/2008/layout/VerticalAccentList"/>
    <dgm:cxn modelId="{5336B1B5-F8DA-4EDF-B63B-CEDBA0C630BF}" type="presParOf" srcId="{6F88C00C-1A8F-4C6B-AF81-01F5E238373D}" destId="{D232C0D0-56EF-4D41-B887-8883E733F8D5}" srcOrd="0" destOrd="0" presId="urn:microsoft.com/office/officeart/2008/layout/VerticalAccentList"/>
    <dgm:cxn modelId="{EE53E78B-F2AF-4030-A037-EFAF987B1B58}" type="presParOf" srcId="{9EDEF2C1-B36C-4F77-B80F-EE02FFFD60A6}" destId="{348D237E-2BA0-4471-B806-A5AC82815C12}" srcOrd="4" destOrd="0" presId="urn:microsoft.com/office/officeart/2008/layout/VerticalAccentList"/>
    <dgm:cxn modelId="{7C65BBD2-8747-452E-8551-29CF909B276D}" type="presParOf" srcId="{348D237E-2BA0-4471-B806-A5AC82815C12}" destId="{8A501F58-39AD-4977-8ECB-A959D5F8A965}" srcOrd="0" destOrd="0" presId="urn:microsoft.com/office/officeart/2008/layout/VerticalAccentList"/>
    <dgm:cxn modelId="{61FD3880-FD7F-4D6F-AB59-701317942101}" type="presParOf" srcId="{348D237E-2BA0-4471-B806-A5AC82815C12}" destId="{8817CDD0-8DA0-43CC-AC3E-7D85868EB1AF}" srcOrd="1" destOrd="0" presId="urn:microsoft.com/office/officeart/2008/layout/VerticalAccentList"/>
    <dgm:cxn modelId="{A103E520-FB08-4A93-953A-E4735D31DD03}" type="presParOf" srcId="{348D237E-2BA0-4471-B806-A5AC82815C12}" destId="{CC87FF4A-40A9-431C-9161-2ACD46355E45}" srcOrd="2" destOrd="0" presId="urn:microsoft.com/office/officeart/2008/layout/VerticalAccentList"/>
    <dgm:cxn modelId="{5215DCD9-37D4-4385-B9C9-9B65D595C8CB}" type="presParOf" srcId="{348D237E-2BA0-4471-B806-A5AC82815C12}" destId="{BD37FE21-6AB6-4F72-9E14-3BF9002925CD}" srcOrd="3" destOrd="0" presId="urn:microsoft.com/office/officeart/2008/layout/VerticalAccentList"/>
    <dgm:cxn modelId="{5ECA94C1-D7E9-4EB5-8229-3D1FFA805EC7}" type="presParOf" srcId="{348D237E-2BA0-4471-B806-A5AC82815C12}" destId="{39EA39C6-DD67-465E-813E-0F8D4BEDEF29}" srcOrd="4" destOrd="0" presId="urn:microsoft.com/office/officeart/2008/layout/VerticalAccentList"/>
    <dgm:cxn modelId="{D55D13C7-0524-403D-B036-57D849E91414}" type="presParOf" srcId="{348D237E-2BA0-4471-B806-A5AC82815C12}" destId="{93889C8B-43DA-4D86-A0C3-8DDB7F8D48B9}" srcOrd="5" destOrd="0" presId="urn:microsoft.com/office/officeart/2008/layout/VerticalAccentList"/>
    <dgm:cxn modelId="{E10AB297-4043-4C5F-96CA-3D632D486EA1}" type="presParOf" srcId="{348D237E-2BA0-4471-B806-A5AC82815C12}" destId="{73BBA1EF-4331-4662-8616-070ECE922812}" srcOrd="6" destOrd="0" presId="urn:microsoft.com/office/officeart/2008/layout/VerticalAccentList"/>
    <dgm:cxn modelId="{7B0C7357-654C-4300-A96C-336F28D2668A}" type="presParOf" srcId="{348D237E-2BA0-4471-B806-A5AC82815C12}" destId="{94DD6C19-686D-454A-82EB-1B8B3B743E6D}" srcOrd="7" destOrd="0" presId="urn:microsoft.com/office/officeart/2008/layout/VerticalAccentList"/>
    <dgm:cxn modelId="{3A93CF43-E974-4F62-A61D-9CE00ED2D562}" type="presParOf" srcId="{9EDEF2C1-B36C-4F77-B80F-EE02FFFD60A6}" destId="{798FAD89-13FA-4CD8-A275-C32E343BAE46}" srcOrd="5" destOrd="0" presId="urn:microsoft.com/office/officeart/2008/layout/VerticalAccentList"/>
    <dgm:cxn modelId="{19613162-4A09-411F-92E3-A83D3415A46A}" type="presParOf" srcId="{9EDEF2C1-B36C-4F77-B80F-EE02FFFD60A6}" destId="{B9B1E23D-51BB-465D-B668-01CCE2DC3D0F}" srcOrd="6" destOrd="0" presId="urn:microsoft.com/office/officeart/2008/layout/VerticalAccentList"/>
    <dgm:cxn modelId="{2179781F-13BE-4CFB-B0A7-6C2489FE3116}" type="presParOf" srcId="{B9B1E23D-51BB-465D-B668-01CCE2DC3D0F}" destId="{84046D16-1CBD-4C63-81C8-560200BD5713}" srcOrd="0" destOrd="0" presId="urn:microsoft.com/office/officeart/2008/layout/VerticalAccentList"/>
    <dgm:cxn modelId="{92BDD885-AA15-4462-B1A0-7D165DB389AE}" type="presParOf" srcId="{9EDEF2C1-B36C-4F77-B80F-EE02FFFD60A6}" destId="{DDAFB434-159F-4CBA-B1FA-A4995E149396}" srcOrd="7" destOrd="0" presId="urn:microsoft.com/office/officeart/2008/layout/VerticalAccentList"/>
    <dgm:cxn modelId="{70E98D6B-6990-44C8-AD5F-49C3378BA49F}" type="presParOf" srcId="{DDAFB434-159F-4CBA-B1FA-A4995E149396}" destId="{A46D469A-80D1-497C-87A5-B5C29E5D5EAD}" srcOrd="0" destOrd="0" presId="urn:microsoft.com/office/officeart/2008/layout/VerticalAccentList"/>
    <dgm:cxn modelId="{2F172040-0DF3-4283-B1C6-F3D1DBD06BD3}" type="presParOf" srcId="{DDAFB434-159F-4CBA-B1FA-A4995E149396}" destId="{4D40BB7B-6A27-4E81-85EC-8E76B27B00B8}" srcOrd="1" destOrd="0" presId="urn:microsoft.com/office/officeart/2008/layout/VerticalAccentList"/>
    <dgm:cxn modelId="{FA3E5E48-2854-4FBB-9628-231DC6896183}" type="presParOf" srcId="{DDAFB434-159F-4CBA-B1FA-A4995E149396}" destId="{38F32804-EC3E-448A-AC24-54B08F30C8AD}" srcOrd="2" destOrd="0" presId="urn:microsoft.com/office/officeart/2008/layout/VerticalAccentList"/>
    <dgm:cxn modelId="{1F10711B-59DF-4BD7-9335-955189259C5E}" type="presParOf" srcId="{DDAFB434-159F-4CBA-B1FA-A4995E149396}" destId="{E1624D53-7A83-431C-904F-3076A535601E}" srcOrd="3" destOrd="0" presId="urn:microsoft.com/office/officeart/2008/layout/VerticalAccentList"/>
    <dgm:cxn modelId="{AE6DCBAB-76E7-455B-9E76-497B70EB32B7}" type="presParOf" srcId="{DDAFB434-159F-4CBA-B1FA-A4995E149396}" destId="{4DF882A8-6210-4603-9FB2-39F436468131}" srcOrd="4" destOrd="0" presId="urn:microsoft.com/office/officeart/2008/layout/VerticalAccentList"/>
    <dgm:cxn modelId="{D36C5D9A-C637-4EDD-AD25-0BF6BB2ACD33}" type="presParOf" srcId="{DDAFB434-159F-4CBA-B1FA-A4995E149396}" destId="{650E80A9-2194-49C2-A578-D1F5A832C3C2}" srcOrd="5" destOrd="0" presId="urn:microsoft.com/office/officeart/2008/layout/VerticalAccentList"/>
    <dgm:cxn modelId="{CF1919E8-4345-4E62-B1A2-89C03118FDDF}" type="presParOf" srcId="{DDAFB434-159F-4CBA-B1FA-A4995E149396}" destId="{7405C3CF-F775-471B-AC5E-E61DBDC4A8B3}" srcOrd="6" destOrd="0" presId="urn:microsoft.com/office/officeart/2008/layout/VerticalAccentList"/>
    <dgm:cxn modelId="{4B273B31-4B0B-428B-9121-2986FE581134}" type="presParOf" srcId="{DDAFB434-159F-4CBA-B1FA-A4995E149396}" destId="{04768FFD-8F15-4856-ACEA-BC3D97D9A56F}" srcOrd="7" destOrd="0" presId="urn:microsoft.com/office/officeart/2008/layout/VerticalAccentList"/>
    <dgm:cxn modelId="{27E19853-A3E4-4FEC-91E2-FD2E2E3DC257}" type="presParOf" srcId="{9EDEF2C1-B36C-4F77-B80F-EE02FFFD60A6}" destId="{C75E999F-283B-423E-AD67-7FE162A1B387}" srcOrd="8" destOrd="0" presId="urn:microsoft.com/office/officeart/2008/layout/VerticalAccentList"/>
    <dgm:cxn modelId="{88D13FEA-FA7F-40A7-9743-5CF745F9B05B}" type="presParOf" srcId="{9EDEF2C1-B36C-4F77-B80F-EE02FFFD60A6}" destId="{F1E02884-DE18-4B0C-8E5B-8928689DABAE}" srcOrd="9" destOrd="0" presId="urn:microsoft.com/office/officeart/2008/layout/VerticalAccentList"/>
    <dgm:cxn modelId="{1D0C2B05-A880-440D-AF8C-70D91431E241}" type="presParOf" srcId="{F1E02884-DE18-4B0C-8E5B-8928689DABAE}" destId="{11C5AD57-97AD-4A82-9E84-3E122DAB8786}" srcOrd="0" destOrd="0" presId="urn:microsoft.com/office/officeart/2008/layout/VerticalAccentList"/>
    <dgm:cxn modelId="{4B46BF51-55BE-412D-8FEF-08F2BB76D4C6}" type="presParOf" srcId="{9EDEF2C1-B36C-4F77-B80F-EE02FFFD60A6}" destId="{7B74758A-9CAE-4BBE-9101-67D67964FD89}" srcOrd="10" destOrd="0" presId="urn:microsoft.com/office/officeart/2008/layout/VerticalAccentList"/>
    <dgm:cxn modelId="{C953AE78-3925-406D-A028-8EFCC999AD66}" type="presParOf" srcId="{7B74758A-9CAE-4BBE-9101-67D67964FD89}" destId="{0DF892B3-B79E-49B6-A00F-A44F6F40C8A6}" srcOrd="0" destOrd="0" presId="urn:microsoft.com/office/officeart/2008/layout/VerticalAccentList"/>
    <dgm:cxn modelId="{852231F4-0A70-4C26-8953-F3EF55DE57BB}" type="presParOf" srcId="{7B74758A-9CAE-4BBE-9101-67D67964FD89}" destId="{4A61690B-845E-4B15-B46F-4697379D22D2}" srcOrd="1" destOrd="0" presId="urn:microsoft.com/office/officeart/2008/layout/VerticalAccentList"/>
    <dgm:cxn modelId="{0006018C-9C59-4A29-B0CF-497404E0AD1A}" type="presParOf" srcId="{7B74758A-9CAE-4BBE-9101-67D67964FD89}" destId="{85972486-9D15-4C4D-AD56-52F11F4A3C47}" srcOrd="2" destOrd="0" presId="urn:microsoft.com/office/officeart/2008/layout/VerticalAccentList"/>
    <dgm:cxn modelId="{76504420-F18D-463D-9DDA-FF713246FAE2}" type="presParOf" srcId="{7B74758A-9CAE-4BBE-9101-67D67964FD89}" destId="{E5C3EF58-4ABC-48C6-A383-BDBA896A6F2D}" srcOrd="3" destOrd="0" presId="urn:microsoft.com/office/officeart/2008/layout/VerticalAccentList"/>
    <dgm:cxn modelId="{29D0C1AB-8EBD-4DD7-ADAE-4032BC28D830}" type="presParOf" srcId="{7B74758A-9CAE-4BBE-9101-67D67964FD89}" destId="{05691AA2-F9FA-437B-86E7-D992A7AA8534}" srcOrd="4" destOrd="0" presId="urn:microsoft.com/office/officeart/2008/layout/VerticalAccentList"/>
    <dgm:cxn modelId="{A86FF26D-5863-446E-AFF4-62D356DEAF44}" type="presParOf" srcId="{7B74758A-9CAE-4BBE-9101-67D67964FD89}" destId="{2710B268-7FCC-4EA7-A9E0-9994F0FAA86A}" srcOrd="5" destOrd="0" presId="urn:microsoft.com/office/officeart/2008/layout/VerticalAccentList"/>
    <dgm:cxn modelId="{6DD4D404-2157-4B3C-B037-652D0334A699}" type="presParOf" srcId="{7B74758A-9CAE-4BBE-9101-67D67964FD89}" destId="{38ED0C6D-B204-4444-ABDA-76B528305DBD}" srcOrd="6" destOrd="0" presId="urn:microsoft.com/office/officeart/2008/layout/VerticalAccentList"/>
    <dgm:cxn modelId="{131B2E93-7C3A-4FE2-9475-9EC5DE531CBD}" type="presParOf" srcId="{7B74758A-9CAE-4BBE-9101-67D67964FD89}" destId="{DF1CE701-13BB-49B9-9828-C3C7A04B3E8F}" srcOrd="7" destOrd="0" presId="urn:microsoft.com/office/officeart/2008/layout/VerticalAccentList"/>
    <dgm:cxn modelId="{A33D2580-8F5B-496A-8A0B-F8BCBBE05092}" type="presParOf" srcId="{9EDEF2C1-B36C-4F77-B80F-EE02FFFD60A6}" destId="{B6C54924-2333-45E1-A8D4-BBE2BDDAB6DE}" srcOrd="11" destOrd="0" presId="urn:microsoft.com/office/officeart/2008/layout/VerticalAccentList"/>
    <dgm:cxn modelId="{085B8E4D-5D48-4C07-A648-4585C4E68B07}" type="presParOf" srcId="{9EDEF2C1-B36C-4F77-B80F-EE02FFFD60A6}" destId="{0201B328-8AD4-4F10-84CA-4F104880B75D}" srcOrd="12" destOrd="0" presId="urn:microsoft.com/office/officeart/2008/layout/VerticalAccentList"/>
    <dgm:cxn modelId="{1441F243-0A72-4E45-BAAE-94D0C5B874A7}" type="presParOf" srcId="{0201B328-8AD4-4F10-84CA-4F104880B75D}" destId="{B398BDFF-E4C3-4718-A8DA-08F6A20909C6}" srcOrd="0" destOrd="0" presId="urn:microsoft.com/office/officeart/2008/layout/VerticalAccentList"/>
    <dgm:cxn modelId="{C2727FA2-6483-4A14-A412-09D3227058DD}" type="presParOf" srcId="{9EDEF2C1-B36C-4F77-B80F-EE02FFFD60A6}" destId="{6236F791-6FAE-4AF6-A72E-AE4D746346FF}" srcOrd="13" destOrd="0" presId="urn:microsoft.com/office/officeart/2008/layout/VerticalAccentList"/>
    <dgm:cxn modelId="{99ACF2FF-5D74-4D51-A10C-2A5521F96857}" type="presParOf" srcId="{6236F791-6FAE-4AF6-A72E-AE4D746346FF}" destId="{1AAE6FB3-DDEF-47EA-AC9F-487DF9843BB6}" srcOrd="0" destOrd="0" presId="urn:microsoft.com/office/officeart/2008/layout/VerticalAccentList"/>
    <dgm:cxn modelId="{C13B9FE3-9317-4744-9F9E-40EEF5902795}" type="presParOf" srcId="{6236F791-6FAE-4AF6-A72E-AE4D746346FF}" destId="{7C718DB0-0B05-4032-B8EF-134AB8D25BDC}" srcOrd="1" destOrd="0" presId="urn:microsoft.com/office/officeart/2008/layout/VerticalAccentList"/>
    <dgm:cxn modelId="{FCAA59EE-FFA0-4672-8316-DAEA9B370E6F}" type="presParOf" srcId="{6236F791-6FAE-4AF6-A72E-AE4D746346FF}" destId="{EDC44B78-772A-48F6-B3D3-FE6395FAE2DD}" srcOrd="2" destOrd="0" presId="urn:microsoft.com/office/officeart/2008/layout/VerticalAccentList"/>
    <dgm:cxn modelId="{3F2AAC9C-188A-4315-A559-BDB62ECBE6C3}" type="presParOf" srcId="{6236F791-6FAE-4AF6-A72E-AE4D746346FF}" destId="{DDABDD75-E309-4E31-B7B5-201F31C33401}" srcOrd="3" destOrd="0" presId="urn:microsoft.com/office/officeart/2008/layout/VerticalAccentList"/>
    <dgm:cxn modelId="{7B00E922-C3A7-4863-84CE-BC8B84802BCD}" type="presParOf" srcId="{6236F791-6FAE-4AF6-A72E-AE4D746346FF}" destId="{38312546-662D-4A49-BBDA-03C6A948BDE9}" srcOrd="4" destOrd="0" presId="urn:microsoft.com/office/officeart/2008/layout/VerticalAccentList"/>
    <dgm:cxn modelId="{F130138F-0D7D-4DDB-A202-7AE1BA459EBE}" type="presParOf" srcId="{6236F791-6FAE-4AF6-A72E-AE4D746346FF}" destId="{43788471-8714-4883-AFF2-161F0D214250}" srcOrd="5" destOrd="0" presId="urn:microsoft.com/office/officeart/2008/layout/VerticalAccentList"/>
    <dgm:cxn modelId="{72AA69B3-7C87-485F-895F-1AF4085481E4}" type="presParOf" srcId="{6236F791-6FAE-4AF6-A72E-AE4D746346FF}" destId="{7B450717-E981-4E43-946B-3948AC0ABD44}" srcOrd="6" destOrd="0" presId="urn:microsoft.com/office/officeart/2008/layout/VerticalAccentList"/>
    <dgm:cxn modelId="{8EA2D626-4539-4267-8A8D-1B21D3D9E21D}" type="presParOf" srcId="{6236F791-6FAE-4AF6-A72E-AE4D746346FF}" destId="{41D5CE15-C5A4-4736-A8F3-2561A53E869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20C36-779D-4A82-BDC6-827EC3B1E102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33F12DB-F7C9-446C-BC16-E654AB17E6A2}">
      <dgm:prSet phldrT="[Texto]" phldr="1"/>
      <dgm:spPr/>
      <dgm:t>
        <a:bodyPr/>
        <a:lstStyle/>
        <a:p>
          <a:endParaRPr lang="es-EC"/>
        </a:p>
      </dgm:t>
    </dgm:pt>
    <dgm:pt modelId="{DB1542D8-C115-4DC1-8A53-12B2D7C3E470}" type="parTrans" cxnId="{4FB0D381-59D2-473F-B4FF-7DAFB239C7E0}">
      <dgm:prSet/>
      <dgm:spPr/>
      <dgm:t>
        <a:bodyPr/>
        <a:lstStyle/>
        <a:p>
          <a:endParaRPr lang="es-EC"/>
        </a:p>
      </dgm:t>
    </dgm:pt>
    <dgm:pt modelId="{A810F7A7-CB87-450A-8329-1385AE8138B7}" type="sibTrans" cxnId="{4FB0D381-59D2-473F-B4FF-7DAFB239C7E0}">
      <dgm:prSet/>
      <dgm:spPr/>
      <dgm:t>
        <a:bodyPr/>
        <a:lstStyle/>
        <a:p>
          <a:endParaRPr lang="es-EC"/>
        </a:p>
      </dgm:t>
    </dgm:pt>
    <dgm:pt modelId="{EFA84051-F53F-4046-BA41-BDCAB56BFBAB}">
      <dgm:prSet phldrT="[Texto]"/>
      <dgm:spPr/>
      <dgm:t>
        <a:bodyPr/>
        <a:lstStyle/>
        <a:p>
          <a:r>
            <a:rPr lang="es-EC" dirty="0"/>
            <a:t>Solidaridad, </a:t>
          </a:r>
        </a:p>
      </dgm:t>
    </dgm:pt>
    <dgm:pt modelId="{401D56D4-C54B-4FB3-961F-F65C8A18E7AF}" type="parTrans" cxnId="{7227431B-91C0-4B31-8A5E-F1E4708805E6}">
      <dgm:prSet/>
      <dgm:spPr/>
      <dgm:t>
        <a:bodyPr/>
        <a:lstStyle/>
        <a:p>
          <a:endParaRPr lang="es-EC"/>
        </a:p>
      </dgm:t>
    </dgm:pt>
    <dgm:pt modelId="{83791266-25F2-411D-ADDA-89781ED294CC}" type="sibTrans" cxnId="{7227431B-91C0-4B31-8A5E-F1E4708805E6}">
      <dgm:prSet/>
      <dgm:spPr/>
      <dgm:t>
        <a:bodyPr/>
        <a:lstStyle/>
        <a:p>
          <a:endParaRPr lang="es-EC"/>
        </a:p>
      </dgm:t>
    </dgm:pt>
    <dgm:pt modelId="{CA00880F-536A-406C-975A-8C4191C89230}">
      <dgm:prSet phldrT="[Texto]"/>
      <dgm:spPr/>
      <dgm:t>
        <a:bodyPr/>
        <a:lstStyle/>
        <a:p>
          <a:r>
            <a:rPr lang="es-EC" dirty="0"/>
            <a:t>Ser sustentable </a:t>
          </a:r>
        </a:p>
      </dgm:t>
    </dgm:pt>
    <dgm:pt modelId="{C4B10E8A-62FE-4509-A588-5E3CBFF90EDE}" type="parTrans" cxnId="{4FF589EB-5CBC-4D66-A5B4-B904F2D79C59}">
      <dgm:prSet/>
      <dgm:spPr/>
      <dgm:t>
        <a:bodyPr/>
        <a:lstStyle/>
        <a:p>
          <a:endParaRPr lang="es-EC"/>
        </a:p>
      </dgm:t>
    </dgm:pt>
    <dgm:pt modelId="{B5C7B296-D0FF-4D9C-BC3F-08E1A8918331}" type="sibTrans" cxnId="{4FF589EB-5CBC-4D66-A5B4-B904F2D79C59}">
      <dgm:prSet/>
      <dgm:spPr/>
      <dgm:t>
        <a:bodyPr/>
        <a:lstStyle/>
        <a:p>
          <a:endParaRPr lang="es-EC"/>
        </a:p>
      </dgm:t>
    </dgm:pt>
    <dgm:pt modelId="{3ECC6758-4073-4C5A-A402-E4A157FF6DE2}">
      <dgm:prSet phldrT="[Texto]"/>
      <dgm:spPr/>
      <dgm:t>
        <a:bodyPr/>
        <a:lstStyle/>
        <a:p>
          <a:r>
            <a:rPr lang="es-EC" dirty="0"/>
            <a:t>Saludable </a:t>
          </a:r>
        </a:p>
      </dgm:t>
    </dgm:pt>
    <dgm:pt modelId="{9C174FBA-7320-4CF7-A24F-960900D8E5E2}" type="parTrans" cxnId="{A5579B28-5D73-40D2-8D0C-08EFEBD97275}">
      <dgm:prSet/>
      <dgm:spPr/>
      <dgm:t>
        <a:bodyPr/>
        <a:lstStyle/>
        <a:p>
          <a:endParaRPr lang="es-EC"/>
        </a:p>
      </dgm:t>
    </dgm:pt>
    <dgm:pt modelId="{0F81DB72-4DAE-40CD-8670-FFBC41E86304}" type="sibTrans" cxnId="{A5579B28-5D73-40D2-8D0C-08EFEBD97275}">
      <dgm:prSet/>
      <dgm:spPr/>
      <dgm:t>
        <a:bodyPr/>
        <a:lstStyle/>
        <a:p>
          <a:endParaRPr lang="es-EC"/>
        </a:p>
      </dgm:t>
    </dgm:pt>
    <dgm:pt modelId="{DD1A21AD-C58F-48B7-98C3-B7B844898C66}">
      <dgm:prSet phldrT="[Texto]"/>
      <dgm:spPr/>
      <dgm:t>
        <a:bodyPr/>
        <a:lstStyle/>
        <a:p>
          <a:r>
            <a:rPr lang="es-EC" dirty="0"/>
            <a:t>plan con el propósito de orientar y facilitar el proceso que se enmarcan las políticas del estado</a:t>
          </a:r>
        </a:p>
      </dgm:t>
    </dgm:pt>
    <dgm:pt modelId="{5C4B3F3C-98E3-4236-BE10-AF2D34FBB85A}" type="parTrans" cxnId="{73AFAF84-974C-48C4-ABF1-42A38A00D8DF}">
      <dgm:prSet/>
      <dgm:spPr/>
      <dgm:t>
        <a:bodyPr/>
        <a:lstStyle/>
        <a:p>
          <a:endParaRPr lang="es-EC"/>
        </a:p>
      </dgm:t>
    </dgm:pt>
    <dgm:pt modelId="{C8B1F5D6-FC70-4A9F-82E9-0BFFFF183066}" type="sibTrans" cxnId="{73AFAF84-974C-48C4-ABF1-42A38A00D8DF}">
      <dgm:prSet/>
      <dgm:spPr/>
      <dgm:t>
        <a:bodyPr/>
        <a:lstStyle/>
        <a:p>
          <a:endParaRPr lang="es-EC"/>
        </a:p>
      </dgm:t>
    </dgm:pt>
    <dgm:pt modelId="{98D4BB56-CB96-49EC-B271-CB8F11872BA2}">
      <dgm:prSet phldrT="[Texto]"/>
      <dgm:spPr/>
      <dgm:t>
        <a:bodyPr/>
        <a:lstStyle/>
        <a:p>
          <a:r>
            <a:rPr lang="es-EC" dirty="0"/>
            <a:t>Cambio en la matriz productiva </a:t>
          </a:r>
        </a:p>
      </dgm:t>
    </dgm:pt>
    <dgm:pt modelId="{0947BE52-02A8-4721-B8CA-24D675E0D167}" type="parTrans" cxnId="{795663C1-F463-4934-B4B5-EDC34A6AF05E}">
      <dgm:prSet/>
      <dgm:spPr/>
      <dgm:t>
        <a:bodyPr/>
        <a:lstStyle/>
        <a:p>
          <a:endParaRPr lang="es-EC"/>
        </a:p>
      </dgm:t>
    </dgm:pt>
    <dgm:pt modelId="{0326260B-83CD-45FA-98DB-E7EDBA2419D2}" type="sibTrans" cxnId="{795663C1-F463-4934-B4B5-EDC34A6AF05E}">
      <dgm:prSet/>
      <dgm:spPr/>
      <dgm:t>
        <a:bodyPr/>
        <a:lstStyle/>
        <a:p>
          <a:endParaRPr lang="es-EC"/>
        </a:p>
      </dgm:t>
    </dgm:pt>
    <dgm:pt modelId="{9A1B3C55-355E-4853-8E84-B55010C8794E}">
      <dgm:prSet phldrT="[Texto]"/>
      <dgm:spPr/>
      <dgm:t>
        <a:bodyPr/>
        <a:lstStyle/>
        <a:p>
          <a:r>
            <a:rPr lang="es-EC" dirty="0"/>
            <a:t>Plan del Buen vivir</a:t>
          </a:r>
        </a:p>
      </dgm:t>
    </dgm:pt>
    <dgm:pt modelId="{243B2BD7-1187-4392-B27B-BF67170A2BAF}" type="parTrans" cxnId="{B639776B-0A87-4FF3-8101-19B5CF319F5F}">
      <dgm:prSet/>
      <dgm:spPr/>
      <dgm:t>
        <a:bodyPr/>
        <a:lstStyle/>
        <a:p>
          <a:endParaRPr lang="es-EC"/>
        </a:p>
      </dgm:t>
    </dgm:pt>
    <dgm:pt modelId="{D70A6CAA-B3FF-4A56-8C5D-BFC1D554D630}" type="sibTrans" cxnId="{B639776B-0A87-4FF3-8101-19B5CF319F5F}">
      <dgm:prSet/>
      <dgm:spPr/>
      <dgm:t>
        <a:bodyPr/>
        <a:lstStyle/>
        <a:p>
          <a:endParaRPr lang="es-EC"/>
        </a:p>
      </dgm:t>
    </dgm:pt>
    <dgm:pt modelId="{D60E9786-6EEE-4A01-BF4D-90BA30742CC0}">
      <dgm:prSet phldrT="[Texto]"/>
      <dgm:spPr/>
      <dgm:t>
        <a:bodyPr/>
        <a:lstStyle/>
        <a:p>
          <a:r>
            <a:rPr lang="es-EC" dirty="0"/>
            <a:t>En 2003, el Ministerio de Agricultura y Ganadería  </a:t>
          </a:r>
        </a:p>
      </dgm:t>
    </dgm:pt>
    <dgm:pt modelId="{901361C8-4D24-4720-8567-E8FA7AA174B7}" type="parTrans" cxnId="{365510E9-FC2C-4628-83FE-14E95433D36A}">
      <dgm:prSet/>
      <dgm:spPr/>
      <dgm:t>
        <a:bodyPr/>
        <a:lstStyle/>
        <a:p>
          <a:endParaRPr lang="es-EC"/>
        </a:p>
      </dgm:t>
    </dgm:pt>
    <dgm:pt modelId="{64A0319A-7C6C-4AF6-9266-50D322C364B2}" type="sibTrans" cxnId="{365510E9-FC2C-4628-83FE-14E95433D36A}">
      <dgm:prSet/>
      <dgm:spPr/>
      <dgm:t>
        <a:bodyPr/>
        <a:lstStyle/>
        <a:p>
          <a:endParaRPr lang="es-EC"/>
        </a:p>
      </dgm:t>
    </dgm:pt>
    <dgm:pt modelId="{A5E07AA3-6133-46BE-8E8E-663B790C52F5}">
      <dgm:prSet phldrT="[Texto]"/>
      <dgm:spPr/>
      <dgm:t>
        <a:bodyPr/>
        <a:lstStyle/>
        <a:p>
          <a:r>
            <a:rPr lang="es-EC" dirty="0"/>
            <a:t>Regular precios y crear una estructura </a:t>
          </a:r>
        </a:p>
      </dgm:t>
    </dgm:pt>
    <dgm:pt modelId="{774F7C5F-857D-4C9E-BBA6-C0BE959F41FC}" type="parTrans" cxnId="{0AF2DAA9-93CF-4401-9013-5677E9595482}">
      <dgm:prSet/>
      <dgm:spPr/>
      <dgm:t>
        <a:bodyPr/>
        <a:lstStyle/>
        <a:p>
          <a:endParaRPr lang="es-EC"/>
        </a:p>
      </dgm:t>
    </dgm:pt>
    <dgm:pt modelId="{7DE49A49-A8CC-4A32-866F-31F223113850}" type="sibTrans" cxnId="{0AF2DAA9-93CF-4401-9013-5677E9595482}">
      <dgm:prSet/>
      <dgm:spPr/>
      <dgm:t>
        <a:bodyPr/>
        <a:lstStyle/>
        <a:p>
          <a:endParaRPr lang="es-EC"/>
        </a:p>
      </dgm:t>
    </dgm:pt>
    <dgm:pt modelId="{FB57DE45-4FF6-4D5D-9363-4235B1CB08B6}" type="pres">
      <dgm:prSet presAssocID="{24920C36-779D-4A82-BDC6-827EC3B1E102}" presName="Name0" presStyleCnt="0">
        <dgm:presLayoutVars>
          <dgm:chMax val="3"/>
          <dgm:chPref val="3"/>
          <dgm:bulletEnabled val="1"/>
          <dgm:dir val="rev"/>
          <dgm:animLvl val="lvl"/>
        </dgm:presLayoutVars>
      </dgm:prSet>
      <dgm:spPr/>
    </dgm:pt>
    <dgm:pt modelId="{155E7080-4F4D-4EA0-A804-E6D4686CBAD2}" type="pres">
      <dgm:prSet presAssocID="{24920C36-779D-4A82-BDC6-827EC3B1E102}" presName="arc1" presStyleLbl="node1" presStyleIdx="0" presStyleCnt="4"/>
      <dgm:spPr/>
    </dgm:pt>
    <dgm:pt modelId="{47D88377-4F10-46AA-B642-612378D4CCF3}" type="pres">
      <dgm:prSet presAssocID="{24920C36-779D-4A82-BDC6-827EC3B1E102}" presName="arc3" presStyleLbl="node1" presStyleIdx="1" presStyleCnt="4"/>
      <dgm:spPr/>
    </dgm:pt>
    <dgm:pt modelId="{E6A3255D-D523-446C-9812-325A76A812EC}" type="pres">
      <dgm:prSet presAssocID="{24920C36-779D-4A82-BDC6-827EC3B1E102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0D39EC43-F29E-476C-A08F-5BE2B856FD72}" type="pres">
      <dgm:prSet presAssocID="{24920C36-779D-4A82-BDC6-827EC3B1E102}" presName="arc2" presStyleLbl="node1" presStyleIdx="2" presStyleCnt="4"/>
      <dgm:spPr/>
    </dgm:pt>
    <dgm:pt modelId="{6557C54A-6831-40D7-93CB-EB6444ECAB76}" type="pres">
      <dgm:prSet presAssocID="{24920C36-779D-4A82-BDC6-827EC3B1E102}" presName="arc4" presStyleLbl="node1" presStyleIdx="3" presStyleCnt="4"/>
      <dgm:spPr/>
    </dgm:pt>
    <dgm:pt modelId="{065EB59D-EC3C-49C3-A440-CA9B653110B2}" type="pres">
      <dgm:prSet presAssocID="{24920C36-779D-4A82-BDC6-827EC3B1E102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E489E4E-C7C1-4859-9144-E262B48594DD}" type="pres">
      <dgm:prSet presAssocID="{24920C36-779D-4A82-BDC6-827EC3B1E102}" presName="middleComposite" presStyleCnt="0"/>
      <dgm:spPr/>
    </dgm:pt>
    <dgm:pt modelId="{328C9101-0FED-4F48-9704-3507B77BB08C}" type="pres">
      <dgm:prSet presAssocID="{98D4BB56-CB96-49EC-B271-CB8F11872BA2}" presName="circ1" presStyleLbl="vennNode1" presStyleIdx="0" presStyleCnt="8"/>
      <dgm:spPr/>
    </dgm:pt>
    <dgm:pt modelId="{67CE344A-55A7-4840-A5E1-77A34CF8AD06}" type="pres">
      <dgm:prSet presAssocID="{98D4BB56-CB96-49EC-B271-CB8F11872BA2}" presName="circ1Tx" presStyleLbl="revTx" presStyleIdx="1" presStyleCnt="3">
        <dgm:presLayoutVars>
          <dgm:chMax val="0"/>
          <dgm:chPref val="0"/>
        </dgm:presLayoutVars>
      </dgm:prSet>
      <dgm:spPr/>
    </dgm:pt>
    <dgm:pt modelId="{8D240739-1D0E-43CC-BE07-B5FBE533FEEC}" type="pres">
      <dgm:prSet presAssocID="{9A1B3C55-355E-4853-8E84-B55010C8794E}" presName="circ2" presStyleLbl="vennNode1" presStyleIdx="1" presStyleCnt="8"/>
      <dgm:spPr/>
    </dgm:pt>
    <dgm:pt modelId="{C66B3810-9971-4635-9AE5-69F8A4EA3EBD}" type="pres">
      <dgm:prSet presAssocID="{9A1B3C55-355E-4853-8E84-B55010C8794E}" presName="circ2Tx" presStyleLbl="revTx" presStyleIdx="1" presStyleCnt="3">
        <dgm:presLayoutVars>
          <dgm:chMax val="0"/>
          <dgm:chPref val="0"/>
        </dgm:presLayoutVars>
      </dgm:prSet>
      <dgm:spPr/>
    </dgm:pt>
    <dgm:pt modelId="{BBB91102-CA3B-425D-9526-5B122DCFA7E4}" type="pres">
      <dgm:prSet presAssocID="{24920C36-779D-4A82-BDC6-827EC3B1E102}" presName="leftComposite" presStyleCnt="0"/>
      <dgm:spPr/>
    </dgm:pt>
    <dgm:pt modelId="{F3AF086F-E7B8-42FA-AA0F-54F02C98DA9E}" type="pres">
      <dgm:prSet presAssocID="{EFA84051-F53F-4046-BA41-BDCAB56BFBAB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4B3411B5-43A7-43BD-B4CE-37B8C9EDE3DC}" type="pres">
      <dgm:prSet presAssocID="{EFA84051-F53F-4046-BA41-BDCAB56BFBAB}" presName="ellipse1" presStyleLbl="vennNode1" presStyleIdx="3" presStyleCnt="8"/>
      <dgm:spPr/>
    </dgm:pt>
    <dgm:pt modelId="{EFF0ED31-A201-4977-B9C1-F3200868F3CA}" type="pres">
      <dgm:prSet presAssocID="{EFA84051-F53F-4046-BA41-BDCAB56BFBAB}" presName="ellipse2" presStyleLbl="vennNode1" presStyleIdx="4" presStyleCnt="8"/>
      <dgm:spPr/>
    </dgm:pt>
    <dgm:pt modelId="{97CEDE44-0E5A-4D2D-A172-5F8B152401FF}" type="pres">
      <dgm:prSet presAssocID="{CA00880F-536A-406C-975A-8C4191C89230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CE01AEB0-9724-44DD-9125-8DE887071EA8}" type="pres">
      <dgm:prSet presAssocID="{CA00880F-536A-406C-975A-8C4191C89230}" presName="ellipse3" presStyleLbl="vennNode1" presStyleIdx="6" presStyleCnt="8"/>
      <dgm:spPr/>
    </dgm:pt>
    <dgm:pt modelId="{69664AB2-FA82-4DA1-88C2-CA2AEC51E2CA}" type="pres">
      <dgm:prSet presAssocID="{3ECC6758-4073-4C5A-A402-E4A157FF6DE2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815F1B09-7B8C-410A-AABA-1593D9F129C1}" type="pres">
      <dgm:prSet presAssocID="{24920C36-779D-4A82-BDC6-827EC3B1E102}" presName="rightChild" presStyleLbl="node2" presStyleIdx="0" presStyleCnt="1">
        <dgm:presLayoutVars>
          <dgm:chMax val="0"/>
          <dgm:chPref val="0"/>
        </dgm:presLayoutVars>
      </dgm:prSet>
      <dgm:spPr/>
    </dgm:pt>
    <dgm:pt modelId="{B5C00264-AFE1-4FCA-8D50-10CD221FCE55}" type="pres">
      <dgm:prSet presAssocID="{24920C36-779D-4A82-BDC6-827EC3B1E102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1D218903-D52D-45F3-AA55-68D9521AF37D}" type="presOf" srcId="{9A1B3C55-355E-4853-8E84-B55010C8794E}" destId="{C66B3810-9971-4635-9AE5-69F8A4EA3EBD}" srcOrd="1" destOrd="0" presId="urn:microsoft.com/office/officeart/2009/3/layout/PhasedProcess"/>
    <dgm:cxn modelId="{59F9AF09-741D-4E6C-B4DE-E3AB50A5821C}" type="presOf" srcId="{24920C36-779D-4A82-BDC6-827EC3B1E102}" destId="{FB57DE45-4FF6-4D5D-9363-4235B1CB08B6}" srcOrd="0" destOrd="0" presId="urn:microsoft.com/office/officeart/2009/3/layout/PhasedProcess"/>
    <dgm:cxn modelId="{7227431B-91C0-4B31-8A5E-F1E4708805E6}" srcId="{733F12DB-F7C9-446C-BC16-E654AB17E6A2}" destId="{EFA84051-F53F-4046-BA41-BDCAB56BFBAB}" srcOrd="0" destOrd="0" parTransId="{401D56D4-C54B-4FB3-961F-F65C8A18E7AF}" sibTransId="{83791266-25F2-411D-ADDA-89781ED294CC}"/>
    <dgm:cxn modelId="{84A0651E-5327-4C5D-910D-6795C0D60BBE}" type="presOf" srcId="{98D4BB56-CB96-49EC-B271-CB8F11872BA2}" destId="{67CE344A-55A7-4840-A5E1-77A34CF8AD06}" srcOrd="1" destOrd="0" presId="urn:microsoft.com/office/officeart/2009/3/layout/PhasedProcess"/>
    <dgm:cxn modelId="{C537A31E-0E5B-4F6A-8974-4D2DD52859A8}" type="presOf" srcId="{DD1A21AD-C58F-48B7-98C3-B7B844898C66}" destId="{E6A3255D-D523-446C-9812-325A76A812EC}" srcOrd="0" destOrd="0" presId="urn:microsoft.com/office/officeart/2009/3/layout/PhasedProcess"/>
    <dgm:cxn modelId="{A9A24C28-2AEA-45EC-B89F-7228D1F58D0F}" type="presOf" srcId="{3ECC6758-4073-4C5A-A402-E4A157FF6DE2}" destId="{69664AB2-FA82-4DA1-88C2-CA2AEC51E2CA}" srcOrd="0" destOrd="0" presId="urn:microsoft.com/office/officeart/2009/3/layout/PhasedProcess"/>
    <dgm:cxn modelId="{A5579B28-5D73-40D2-8D0C-08EFEBD97275}" srcId="{733F12DB-F7C9-446C-BC16-E654AB17E6A2}" destId="{3ECC6758-4073-4C5A-A402-E4A157FF6DE2}" srcOrd="2" destOrd="0" parTransId="{9C174FBA-7320-4CF7-A24F-960900D8E5E2}" sibTransId="{0F81DB72-4DAE-40CD-8670-FFBC41E86304}"/>
    <dgm:cxn modelId="{FF17395F-27CD-46D4-B89B-EC7AEDD52C79}" type="presOf" srcId="{9A1B3C55-355E-4853-8E84-B55010C8794E}" destId="{8D240739-1D0E-43CC-BE07-B5FBE533FEEC}" srcOrd="0" destOrd="0" presId="urn:microsoft.com/office/officeart/2009/3/layout/PhasedProcess"/>
    <dgm:cxn modelId="{DCEBA967-1EE0-4633-8B91-F7EEDBFAD488}" type="presOf" srcId="{CA00880F-536A-406C-975A-8C4191C89230}" destId="{97CEDE44-0E5A-4D2D-A172-5F8B152401FF}" srcOrd="0" destOrd="0" presId="urn:microsoft.com/office/officeart/2009/3/layout/PhasedProcess"/>
    <dgm:cxn modelId="{B639776B-0A87-4FF3-8101-19B5CF319F5F}" srcId="{DD1A21AD-C58F-48B7-98C3-B7B844898C66}" destId="{9A1B3C55-355E-4853-8E84-B55010C8794E}" srcOrd="1" destOrd="0" parTransId="{243B2BD7-1187-4392-B27B-BF67170A2BAF}" sibTransId="{D70A6CAA-B3FF-4A56-8C5D-BFC1D554D630}"/>
    <dgm:cxn modelId="{CD214A52-06C3-4ADB-B022-E2CDD863BA2A}" type="presOf" srcId="{733F12DB-F7C9-446C-BC16-E654AB17E6A2}" destId="{B5C00264-AFE1-4FCA-8D50-10CD221FCE55}" srcOrd="0" destOrd="0" presId="urn:microsoft.com/office/officeart/2009/3/layout/PhasedProcess"/>
    <dgm:cxn modelId="{4FB0D381-59D2-473F-B4FF-7DAFB239C7E0}" srcId="{24920C36-779D-4A82-BDC6-827EC3B1E102}" destId="{733F12DB-F7C9-446C-BC16-E654AB17E6A2}" srcOrd="0" destOrd="0" parTransId="{DB1542D8-C115-4DC1-8A53-12B2D7C3E470}" sibTransId="{A810F7A7-CB87-450A-8329-1385AE8138B7}"/>
    <dgm:cxn modelId="{73AFAF84-974C-48C4-ABF1-42A38A00D8DF}" srcId="{24920C36-779D-4A82-BDC6-827EC3B1E102}" destId="{DD1A21AD-C58F-48B7-98C3-B7B844898C66}" srcOrd="1" destOrd="0" parTransId="{5C4B3F3C-98E3-4236-BE10-AF2D34FBB85A}" sibTransId="{C8B1F5D6-FC70-4A9F-82E9-0BFFFF183066}"/>
    <dgm:cxn modelId="{5A278A89-61D1-41C6-9977-9961BB78D082}" type="presOf" srcId="{EFA84051-F53F-4046-BA41-BDCAB56BFBAB}" destId="{F3AF086F-E7B8-42FA-AA0F-54F02C98DA9E}" srcOrd="0" destOrd="0" presId="urn:microsoft.com/office/officeart/2009/3/layout/PhasedProcess"/>
    <dgm:cxn modelId="{D3E7B096-D043-4589-ABEA-D38AA2C57D53}" type="presOf" srcId="{98D4BB56-CB96-49EC-B271-CB8F11872BA2}" destId="{328C9101-0FED-4F48-9704-3507B77BB08C}" srcOrd="0" destOrd="0" presId="urn:microsoft.com/office/officeart/2009/3/layout/PhasedProcess"/>
    <dgm:cxn modelId="{0AF2DAA9-93CF-4401-9013-5677E9595482}" srcId="{D60E9786-6EEE-4A01-BF4D-90BA30742CC0}" destId="{A5E07AA3-6133-46BE-8E8E-663B790C52F5}" srcOrd="0" destOrd="0" parTransId="{774F7C5F-857D-4C9E-BBA6-C0BE959F41FC}" sibTransId="{7DE49A49-A8CC-4A32-866F-31F223113850}"/>
    <dgm:cxn modelId="{795663C1-F463-4934-B4B5-EDC34A6AF05E}" srcId="{DD1A21AD-C58F-48B7-98C3-B7B844898C66}" destId="{98D4BB56-CB96-49EC-B271-CB8F11872BA2}" srcOrd="0" destOrd="0" parTransId="{0947BE52-02A8-4721-B8CA-24D675E0D167}" sibTransId="{0326260B-83CD-45FA-98DB-E7EDBA2419D2}"/>
    <dgm:cxn modelId="{3D8683DC-529F-49DE-AC49-F6DC50F16213}" type="presOf" srcId="{A5E07AA3-6133-46BE-8E8E-663B790C52F5}" destId="{815F1B09-7B8C-410A-AABA-1593D9F129C1}" srcOrd="0" destOrd="0" presId="urn:microsoft.com/office/officeart/2009/3/layout/PhasedProcess"/>
    <dgm:cxn modelId="{47E90CE8-EB7E-49B8-A87E-2AEA4F7FCFEC}" type="presOf" srcId="{D60E9786-6EEE-4A01-BF4D-90BA30742CC0}" destId="{065EB59D-EC3C-49C3-A440-CA9B653110B2}" srcOrd="0" destOrd="0" presId="urn:microsoft.com/office/officeart/2009/3/layout/PhasedProcess"/>
    <dgm:cxn modelId="{365510E9-FC2C-4628-83FE-14E95433D36A}" srcId="{24920C36-779D-4A82-BDC6-827EC3B1E102}" destId="{D60E9786-6EEE-4A01-BF4D-90BA30742CC0}" srcOrd="2" destOrd="0" parTransId="{901361C8-4D24-4720-8567-E8FA7AA174B7}" sibTransId="{64A0319A-7C6C-4AF6-9266-50D322C364B2}"/>
    <dgm:cxn modelId="{4FF589EB-5CBC-4D66-A5B4-B904F2D79C59}" srcId="{733F12DB-F7C9-446C-BC16-E654AB17E6A2}" destId="{CA00880F-536A-406C-975A-8C4191C89230}" srcOrd="1" destOrd="0" parTransId="{C4B10E8A-62FE-4509-A588-5E3CBFF90EDE}" sibTransId="{B5C7B296-D0FF-4D9C-BC3F-08E1A8918331}"/>
    <dgm:cxn modelId="{017B70B4-CEE8-4700-8066-42C0625CF63E}" type="presParOf" srcId="{FB57DE45-4FF6-4D5D-9363-4235B1CB08B6}" destId="{155E7080-4F4D-4EA0-A804-E6D4686CBAD2}" srcOrd="0" destOrd="0" presId="urn:microsoft.com/office/officeart/2009/3/layout/PhasedProcess"/>
    <dgm:cxn modelId="{A6121944-F6ED-4095-B1BA-55C6A77785D2}" type="presParOf" srcId="{FB57DE45-4FF6-4D5D-9363-4235B1CB08B6}" destId="{47D88377-4F10-46AA-B642-612378D4CCF3}" srcOrd="1" destOrd="0" presId="urn:microsoft.com/office/officeart/2009/3/layout/PhasedProcess"/>
    <dgm:cxn modelId="{BC702994-6D33-44D9-B622-F5C38D248258}" type="presParOf" srcId="{FB57DE45-4FF6-4D5D-9363-4235B1CB08B6}" destId="{E6A3255D-D523-446C-9812-325A76A812EC}" srcOrd="2" destOrd="0" presId="urn:microsoft.com/office/officeart/2009/3/layout/PhasedProcess"/>
    <dgm:cxn modelId="{1E9381A0-D8E1-45EE-B2AE-68568CE82F3A}" type="presParOf" srcId="{FB57DE45-4FF6-4D5D-9363-4235B1CB08B6}" destId="{0D39EC43-F29E-476C-A08F-5BE2B856FD72}" srcOrd="3" destOrd="0" presId="urn:microsoft.com/office/officeart/2009/3/layout/PhasedProcess"/>
    <dgm:cxn modelId="{6136A240-B231-4684-B410-77623E61E460}" type="presParOf" srcId="{FB57DE45-4FF6-4D5D-9363-4235B1CB08B6}" destId="{6557C54A-6831-40D7-93CB-EB6444ECAB76}" srcOrd="4" destOrd="0" presId="urn:microsoft.com/office/officeart/2009/3/layout/PhasedProcess"/>
    <dgm:cxn modelId="{11C1CDD1-A841-46C8-9AA0-14ABE4D178F9}" type="presParOf" srcId="{FB57DE45-4FF6-4D5D-9363-4235B1CB08B6}" destId="{065EB59D-EC3C-49C3-A440-CA9B653110B2}" srcOrd="5" destOrd="0" presId="urn:microsoft.com/office/officeart/2009/3/layout/PhasedProcess"/>
    <dgm:cxn modelId="{07FF4E36-BB7C-430A-A82E-4B464DD43A1F}" type="presParOf" srcId="{FB57DE45-4FF6-4D5D-9363-4235B1CB08B6}" destId="{EE489E4E-C7C1-4859-9144-E262B48594DD}" srcOrd="6" destOrd="0" presId="urn:microsoft.com/office/officeart/2009/3/layout/PhasedProcess"/>
    <dgm:cxn modelId="{900AB33B-99D4-46FF-97EB-C243695FB016}" type="presParOf" srcId="{EE489E4E-C7C1-4859-9144-E262B48594DD}" destId="{328C9101-0FED-4F48-9704-3507B77BB08C}" srcOrd="0" destOrd="0" presId="urn:microsoft.com/office/officeart/2009/3/layout/PhasedProcess"/>
    <dgm:cxn modelId="{FAC09E74-D14C-4E90-A0BD-7B54A2625E01}" type="presParOf" srcId="{EE489E4E-C7C1-4859-9144-E262B48594DD}" destId="{67CE344A-55A7-4840-A5E1-77A34CF8AD06}" srcOrd="1" destOrd="0" presId="urn:microsoft.com/office/officeart/2009/3/layout/PhasedProcess"/>
    <dgm:cxn modelId="{158251CE-027E-4C8A-92DD-C81B3608BD15}" type="presParOf" srcId="{EE489E4E-C7C1-4859-9144-E262B48594DD}" destId="{8D240739-1D0E-43CC-BE07-B5FBE533FEEC}" srcOrd="2" destOrd="0" presId="urn:microsoft.com/office/officeart/2009/3/layout/PhasedProcess"/>
    <dgm:cxn modelId="{C368C6FC-BEA0-4575-B36E-E0620926C200}" type="presParOf" srcId="{EE489E4E-C7C1-4859-9144-E262B48594DD}" destId="{C66B3810-9971-4635-9AE5-69F8A4EA3EBD}" srcOrd="3" destOrd="0" presId="urn:microsoft.com/office/officeart/2009/3/layout/PhasedProcess"/>
    <dgm:cxn modelId="{C863E95E-B64C-4242-829F-5AD50214BCFB}" type="presParOf" srcId="{FB57DE45-4FF6-4D5D-9363-4235B1CB08B6}" destId="{BBB91102-CA3B-425D-9526-5B122DCFA7E4}" srcOrd="7" destOrd="0" presId="urn:microsoft.com/office/officeart/2009/3/layout/PhasedProcess"/>
    <dgm:cxn modelId="{CAD20FDE-78EF-46A6-A256-453658E043C1}" type="presParOf" srcId="{BBB91102-CA3B-425D-9526-5B122DCFA7E4}" destId="{F3AF086F-E7B8-42FA-AA0F-54F02C98DA9E}" srcOrd="0" destOrd="0" presId="urn:microsoft.com/office/officeart/2009/3/layout/PhasedProcess"/>
    <dgm:cxn modelId="{A9FF22B1-C82A-4DA8-BD57-0E3CE18A7CC0}" type="presParOf" srcId="{BBB91102-CA3B-425D-9526-5B122DCFA7E4}" destId="{4B3411B5-43A7-43BD-B4CE-37B8C9EDE3DC}" srcOrd="1" destOrd="0" presId="urn:microsoft.com/office/officeart/2009/3/layout/PhasedProcess"/>
    <dgm:cxn modelId="{72ACD787-557D-4223-9B64-F3C16AB65008}" type="presParOf" srcId="{BBB91102-CA3B-425D-9526-5B122DCFA7E4}" destId="{EFF0ED31-A201-4977-B9C1-F3200868F3CA}" srcOrd="2" destOrd="0" presId="urn:microsoft.com/office/officeart/2009/3/layout/PhasedProcess"/>
    <dgm:cxn modelId="{627A29C1-F3F6-428B-97D1-F35A9AD4E4D0}" type="presParOf" srcId="{BBB91102-CA3B-425D-9526-5B122DCFA7E4}" destId="{97CEDE44-0E5A-4D2D-A172-5F8B152401FF}" srcOrd="3" destOrd="0" presId="urn:microsoft.com/office/officeart/2009/3/layout/PhasedProcess"/>
    <dgm:cxn modelId="{3AA35450-F380-4C21-9184-38701736CFE2}" type="presParOf" srcId="{BBB91102-CA3B-425D-9526-5B122DCFA7E4}" destId="{CE01AEB0-9724-44DD-9125-8DE887071EA8}" srcOrd="4" destOrd="0" presId="urn:microsoft.com/office/officeart/2009/3/layout/PhasedProcess"/>
    <dgm:cxn modelId="{FC15EA0F-96C3-4EA0-8DD2-2E2D19773C28}" type="presParOf" srcId="{BBB91102-CA3B-425D-9526-5B122DCFA7E4}" destId="{69664AB2-FA82-4DA1-88C2-CA2AEC51E2CA}" srcOrd="5" destOrd="0" presId="urn:microsoft.com/office/officeart/2009/3/layout/PhasedProcess"/>
    <dgm:cxn modelId="{C7EA8279-52AD-45D9-BDD8-F61B516DB015}" type="presParOf" srcId="{FB57DE45-4FF6-4D5D-9363-4235B1CB08B6}" destId="{815F1B09-7B8C-410A-AABA-1593D9F129C1}" srcOrd="8" destOrd="0" presId="urn:microsoft.com/office/officeart/2009/3/layout/PhasedProcess"/>
    <dgm:cxn modelId="{E744E571-FF84-4C92-BE90-E82D13859005}" type="presParOf" srcId="{FB57DE45-4FF6-4D5D-9363-4235B1CB08B6}" destId="{B5C00264-AFE1-4FCA-8D50-10CD221FCE55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1C98D7A-BF0D-4CCC-926A-8574625C833B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4D4F7A1-2C79-4FD4-8F22-5471BCB7AF95}">
      <dgm:prSet phldrT="[Texto]"/>
      <dgm:spPr/>
      <dgm:t>
        <a:bodyPr/>
        <a:lstStyle/>
        <a:p>
          <a:r>
            <a:rPr lang="es-EC" dirty="0"/>
            <a:t>Incentivar al consumo de productos nacionales</a:t>
          </a:r>
        </a:p>
      </dgm:t>
    </dgm:pt>
    <dgm:pt modelId="{E16BF718-2BAC-4760-9B93-ED6B28D25E85}" type="parTrans" cxnId="{A8F92EB6-7A55-4F29-A607-0310805425A1}">
      <dgm:prSet/>
      <dgm:spPr/>
      <dgm:t>
        <a:bodyPr/>
        <a:lstStyle/>
        <a:p>
          <a:endParaRPr lang="es-EC"/>
        </a:p>
      </dgm:t>
    </dgm:pt>
    <dgm:pt modelId="{ED4B878F-A819-4093-9D11-A8481F17036F}" type="sibTrans" cxnId="{A8F92EB6-7A55-4F29-A607-0310805425A1}">
      <dgm:prSet/>
      <dgm:spPr/>
      <dgm:t>
        <a:bodyPr/>
        <a:lstStyle/>
        <a:p>
          <a:endParaRPr lang="es-EC"/>
        </a:p>
      </dgm:t>
    </dgm:pt>
    <dgm:pt modelId="{32DB0BCA-C3BA-431C-83C8-685EC6DBDC10}">
      <dgm:prSet phldrT="[Texto]"/>
      <dgm:spPr/>
      <dgm:t>
        <a:bodyPr/>
        <a:lstStyle/>
        <a:p>
          <a:r>
            <a:rPr lang="es-EC" dirty="0"/>
            <a:t>Realizar convenios o alianzas con el Gobierno </a:t>
          </a:r>
        </a:p>
      </dgm:t>
    </dgm:pt>
    <dgm:pt modelId="{F1054DA1-35B4-4C62-8F8F-148255B2C474}" type="parTrans" cxnId="{8767AC24-05A3-4D31-B4F8-7406920EF72D}">
      <dgm:prSet/>
      <dgm:spPr/>
      <dgm:t>
        <a:bodyPr/>
        <a:lstStyle/>
        <a:p>
          <a:endParaRPr lang="es-EC"/>
        </a:p>
      </dgm:t>
    </dgm:pt>
    <dgm:pt modelId="{4532B710-880A-47E7-A3AA-ABB367944E4A}" type="sibTrans" cxnId="{8767AC24-05A3-4D31-B4F8-7406920EF72D}">
      <dgm:prSet/>
      <dgm:spPr/>
      <dgm:t>
        <a:bodyPr/>
        <a:lstStyle/>
        <a:p>
          <a:endParaRPr lang="es-EC"/>
        </a:p>
      </dgm:t>
    </dgm:pt>
    <dgm:pt modelId="{CA78B5AE-4063-4DCC-A72D-3FB6138ED66A}">
      <dgm:prSet phldrT="[Texto]"/>
      <dgm:spPr/>
      <dgm:t>
        <a:bodyPr/>
        <a:lstStyle/>
        <a:p>
          <a:r>
            <a:rPr lang="es-EC" dirty="0"/>
            <a:t>Beneficio para los agricultores  </a:t>
          </a:r>
        </a:p>
      </dgm:t>
    </dgm:pt>
    <dgm:pt modelId="{9F08CD9F-0FF5-4A8C-986D-7612A323716E}" type="parTrans" cxnId="{89AF12DF-CB6A-4CB1-8FD6-BCE78512322A}">
      <dgm:prSet/>
      <dgm:spPr/>
      <dgm:t>
        <a:bodyPr/>
        <a:lstStyle/>
        <a:p>
          <a:endParaRPr lang="es-EC"/>
        </a:p>
      </dgm:t>
    </dgm:pt>
    <dgm:pt modelId="{966D05E8-5D98-4CAD-A87A-9E163DE9822B}" type="sibTrans" cxnId="{89AF12DF-CB6A-4CB1-8FD6-BCE78512322A}">
      <dgm:prSet/>
      <dgm:spPr/>
      <dgm:t>
        <a:bodyPr/>
        <a:lstStyle/>
        <a:p>
          <a:endParaRPr lang="es-EC"/>
        </a:p>
      </dgm:t>
    </dgm:pt>
    <dgm:pt modelId="{B136ABA4-DE90-4A9A-A2E1-ED193876BA39}">
      <dgm:prSet phldrT="[Texto]"/>
      <dgm:spPr/>
      <dgm:t>
        <a:bodyPr/>
        <a:lstStyle/>
        <a:p>
          <a:r>
            <a:rPr lang="es-EC" dirty="0"/>
            <a:t>Innovar a nuevas industrias incorporen un mayor valor agregado </a:t>
          </a:r>
        </a:p>
      </dgm:t>
    </dgm:pt>
    <dgm:pt modelId="{82FF1221-5D6C-425A-B0A8-E3D76C481ED0}" type="parTrans" cxnId="{98A2B39C-78D8-4DC5-9716-EE5170AF8F7B}">
      <dgm:prSet/>
      <dgm:spPr/>
      <dgm:t>
        <a:bodyPr/>
        <a:lstStyle/>
        <a:p>
          <a:endParaRPr lang="es-EC"/>
        </a:p>
      </dgm:t>
    </dgm:pt>
    <dgm:pt modelId="{32725EF3-0745-418C-9811-01AAF13C313D}" type="sibTrans" cxnId="{98A2B39C-78D8-4DC5-9716-EE5170AF8F7B}">
      <dgm:prSet/>
      <dgm:spPr/>
      <dgm:t>
        <a:bodyPr/>
        <a:lstStyle/>
        <a:p>
          <a:endParaRPr lang="es-EC"/>
        </a:p>
      </dgm:t>
    </dgm:pt>
    <dgm:pt modelId="{2FB7AD74-2AF8-4575-BD2A-D427EFDAFA6E}">
      <dgm:prSet phldrT="[Texto]"/>
      <dgm:spPr/>
      <dgm:t>
        <a:bodyPr/>
        <a:lstStyle/>
        <a:p>
          <a:r>
            <a:rPr lang="es-EC" dirty="0"/>
            <a:t>Las instalaciones y equipo técnico se debe realizar mantenimiento preventivo</a:t>
          </a:r>
        </a:p>
      </dgm:t>
    </dgm:pt>
    <dgm:pt modelId="{B6134A3B-7075-42EC-927D-39460D723F3A}" type="parTrans" cxnId="{ED4D0983-664A-4B37-8FBE-7015252EC72F}">
      <dgm:prSet/>
      <dgm:spPr/>
      <dgm:t>
        <a:bodyPr/>
        <a:lstStyle/>
        <a:p>
          <a:endParaRPr lang="es-EC"/>
        </a:p>
      </dgm:t>
    </dgm:pt>
    <dgm:pt modelId="{D1F302B5-E987-4590-BE22-BC12574FBFC8}" type="sibTrans" cxnId="{ED4D0983-664A-4B37-8FBE-7015252EC72F}">
      <dgm:prSet/>
      <dgm:spPr/>
      <dgm:t>
        <a:bodyPr/>
        <a:lstStyle/>
        <a:p>
          <a:endParaRPr lang="es-EC"/>
        </a:p>
      </dgm:t>
    </dgm:pt>
    <dgm:pt modelId="{41DADB12-6988-451B-8065-A5DFF4C15332}" type="pres">
      <dgm:prSet presAssocID="{F1C98D7A-BF0D-4CCC-926A-8574625C833B}" presName="Name0" presStyleCnt="0">
        <dgm:presLayoutVars>
          <dgm:dir/>
          <dgm:resizeHandles val="exact"/>
        </dgm:presLayoutVars>
      </dgm:prSet>
      <dgm:spPr/>
    </dgm:pt>
    <dgm:pt modelId="{645A1FE3-FEBA-434C-82D3-9BBD319301FB}" type="pres">
      <dgm:prSet presAssocID="{F1C98D7A-BF0D-4CCC-926A-8574625C833B}" presName="cycle" presStyleCnt="0"/>
      <dgm:spPr/>
    </dgm:pt>
    <dgm:pt modelId="{86347DC0-DD32-4004-9297-BECD792A79A1}" type="pres">
      <dgm:prSet presAssocID="{F4D4F7A1-2C79-4FD4-8F22-5471BCB7AF95}" presName="nodeFirstNode" presStyleLbl="node1" presStyleIdx="0" presStyleCnt="5">
        <dgm:presLayoutVars>
          <dgm:bulletEnabled val="1"/>
        </dgm:presLayoutVars>
      </dgm:prSet>
      <dgm:spPr/>
    </dgm:pt>
    <dgm:pt modelId="{FD177DD4-85B6-43FF-B398-DB1DE1F2D303}" type="pres">
      <dgm:prSet presAssocID="{ED4B878F-A819-4093-9D11-A8481F17036F}" presName="sibTransFirstNode" presStyleLbl="bgShp" presStyleIdx="0" presStyleCnt="1"/>
      <dgm:spPr/>
    </dgm:pt>
    <dgm:pt modelId="{E5C9C11B-B186-4C43-8197-5995706C1F03}" type="pres">
      <dgm:prSet presAssocID="{32DB0BCA-C3BA-431C-83C8-685EC6DBDC10}" presName="nodeFollowingNodes" presStyleLbl="node1" presStyleIdx="1" presStyleCnt="5">
        <dgm:presLayoutVars>
          <dgm:bulletEnabled val="1"/>
        </dgm:presLayoutVars>
      </dgm:prSet>
      <dgm:spPr/>
    </dgm:pt>
    <dgm:pt modelId="{11F1014B-7506-4DD0-B7BE-B89870028084}" type="pres">
      <dgm:prSet presAssocID="{CA78B5AE-4063-4DCC-A72D-3FB6138ED66A}" presName="nodeFollowingNodes" presStyleLbl="node1" presStyleIdx="2" presStyleCnt="5">
        <dgm:presLayoutVars>
          <dgm:bulletEnabled val="1"/>
        </dgm:presLayoutVars>
      </dgm:prSet>
      <dgm:spPr/>
    </dgm:pt>
    <dgm:pt modelId="{AAB958C5-2C71-4B82-9CE1-28FC6BEA8BFC}" type="pres">
      <dgm:prSet presAssocID="{B136ABA4-DE90-4A9A-A2E1-ED193876BA39}" presName="nodeFollowingNodes" presStyleLbl="node1" presStyleIdx="3" presStyleCnt="5">
        <dgm:presLayoutVars>
          <dgm:bulletEnabled val="1"/>
        </dgm:presLayoutVars>
      </dgm:prSet>
      <dgm:spPr/>
    </dgm:pt>
    <dgm:pt modelId="{A34E9F3F-3813-40A2-BD6A-8A52B8AFF741}" type="pres">
      <dgm:prSet presAssocID="{2FB7AD74-2AF8-4575-BD2A-D427EFDAFA6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8767AC24-05A3-4D31-B4F8-7406920EF72D}" srcId="{F1C98D7A-BF0D-4CCC-926A-8574625C833B}" destId="{32DB0BCA-C3BA-431C-83C8-685EC6DBDC10}" srcOrd="1" destOrd="0" parTransId="{F1054DA1-35B4-4C62-8F8F-148255B2C474}" sibTransId="{4532B710-880A-47E7-A3AA-ABB367944E4A}"/>
    <dgm:cxn modelId="{56AF9D29-17BA-47C4-8771-9428A466D1EF}" type="presOf" srcId="{32DB0BCA-C3BA-431C-83C8-685EC6DBDC10}" destId="{E5C9C11B-B186-4C43-8197-5995706C1F03}" srcOrd="0" destOrd="0" presId="urn:microsoft.com/office/officeart/2005/8/layout/cycle3"/>
    <dgm:cxn modelId="{4DF8BE37-D634-4600-8011-92ED73907173}" type="presOf" srcId="{F1C98D7A-BF0D-4CCC-926A-8574625C833B}" destId="{41DADB12-6988-451B-8065-A5DFF4C15332}" srcOrd="0" destOrd="0" presId="urn:microsoft.com/office/officeart/2005/8/layout/cycle3"/>
    <dgm:cxn modelId="{F7F94062-BFD4-4131-A7C5-35C1967E158B}" type="presOf" srcId="{B136ABA4-DE90-4A9A-A2E1-ED193876BA39}" destId="{AAB958C5-2C71-4B82-9CE1-28FC6BEA8BFC}" srcOrd="0" destOrd="0" presId="urn:microsoft.com/office/officeart/2005/8/layout/cycle3"/>
    <dgm:cxn modelId="{7911886F-0151-45BF-8778-437136964A06}" type="presOf" srcId="{ED4B878F-A819-4093-9D11-A8481F17036F}" destId="{FD177DD4-85B6-43FF-B398-DB1DE1F2D303}" srcOrd="0" destOrd="0" presId="urn:microsoft.com/office/officeart/2005/8/layout/cycle3"/>
    <dgm:cxn modelId="{ED4D0983-664A-4B37-8FBE-7015252EC72F}" srcId="{F1C98D7A-BF0D-4CCC-926A-8574625C833B}" destId="{2FB7AD74-2AF8-4575-BD2A-D427EFDAFA6E}" srcOrd="4" destOrd="0" parTransId="{B6134A3B-7075-42EC-927D-39460D723F3A}" sibTransId="{D1F302B5-E987-4590-BE22-BC12574FBFC8}"/>
    <dgm:cxn modelId="{76D31994-F8DC-4F83-9F29-0ECFEAB440B0}" type="presOf" srcId="{F4D4F7A1-2C79-4FD4-8F22-5471BCB7AF95}" destId="{86347DC0-DD32-4004-9297-BECD792A79A1}" srcOrd="0" destOrd="0" presId="urn:microsoft.com/office/officeart/2005/8/layout/cycle3"/>
    <dgm:cxn modelId="{98A2B39C-78D8-4DC5-9716-EE5170AF8F7B}" srcId="{F1C98D7A-BF0D-4CCC-926A-8574625C833B}" destId="{B136ABA4-DE90-4A9A-A2E1-ED193876BA39}" srcOrd="3" destOrd="0" parTransId="{82FF1221-5D6C-425A-B0A8-E3D76C481ED0}" sibTransId="{32725EF3-0745-418C-9811-01AAF13C313D}"/>
    <dgm:cxn modelId="{1295D3B1-2826-4986-8076-C9AE4E77F7DB}" type="presOf" srcId="{CA78B5AE-4063-4DCC-A72D-3FB6138ED66A}" destId="{11F1014B-7506-4DD0-B7BE-B89870028084}" srcOrd="0" destOrd="0" presId="urn:microsoft.com/office/officeart/2005/8/layout/cycle3"/>
    <dgm:cxn modelId="{A8F92EB6-7A55-4F29-A607-0310805425A1}" srcId="{F1C98D7A-BF0D-4CCC-926A-8574625C833B}" destId="{F4D4F7A1-2C79-4FD4-8F22-5471BCB7AF95}" srcOrd="0" destOrd="0" parTransId="{E16BF718-2BAC-4760-9B93-ED6B28D25E85}" sibTransId="{ED4B878F-A819-4093-9D11-A8481F17036F}"/>
    <dgm:cxn modelId="{40DD20D5-9E8F-4A1F-A4BE-D5066A5211D4}" type="presOf" srcId="{2FB7AD74-2AF8-4575-BD2A-D427EFDAFA6E}" destId="{A34E9F3F-3813-40A2-BD6A-8A52B8AFF741}" srcOrd="0" destOrd="0" presId="urn:microsoft.com/office/officeart/2005/8/layout/cycle3"/>
    <dgm:cxn modelId="{89AF12DF-CB6A-4CB1-8FD6-BCE78512322A}" srcId="{F1C98D7A-BF0D-4CCC-926A-8574625C833B}" destId="{CA78B5AE-4063-4DCC-A72D-3FB6138ED66A}" srcOrd="2" destOrd="0" parTransId="{9F08CD9F-0FF5-4A8C-986D-7612A323716E}" sibTransId="{966D05E8-5D98-4CAD-A87A-9E163DE9822B}"/>
    <dgm:cxn modelId="{1A738D73-0F04-4DE4-B375-D5ECEB697546}" type="presParOf" srcId="{41DADB12-6988-451B-8065-A5DFF4C15332}" destId="{645A1FE3-FEBA-434C-82D3-9BBD319301FB}" srcOrd="0" destOrd="0" presId="urn:microsoft.com/office/officeart/2005/8/layout/cycle3"/>
    <dgm:cxn modelId="{CB79D2C9-7982-49B2-8541-096420BA449B}" type="presParOf" srcId="{645A1FE3-FEBA-434C-82D3-9BBD319301FB}" destId="{86347DC0-DD32-4004-9297-BECD792A79A1}" srcOrd="0" destOrd="0" presId="urn:microsoft.com/office/officeart/2005/8/layout/cycle3"/>
    <dgm:cxn modelId="{58F281FB-AFE7-45B2-86FF-D994E76C8A99}" type="presParOf" srcId="{645A1FE3-FEBA-434C-82D3-9BBD319301FB}" destId="{FD177DD4-85B6-43FF-B398-DB1DE1F2D303}" srcOrd="1" destOrd="0" presId="urn:microsoft.com/office/officeart/2005/8/layout/cycle3"/>
    <dgm:cxn modelId="{2D0D30DD-35B7-443E-ADD3-5EF03B2DCD38}" type="presParOf" srcId="{645A1FE3-FEBA-434C-82D3-9BBD319301FB}" destId="{E5C9C11B-B186-4C43-8197-5995706C1F03}" srcOrd="2" destOrd="0" presId="urn:microsoft.com/office/officeart/2005/8/layout/cycle3"/>
    <dgm:cxn modelId="{2AC6B452-F036-4AA6-8293-92E8AD0A02E6}" type="presParOf" srcId="{645A1FE3-FEBA-434C-82D3-9BBD319301FB}" destId="{11F1014B-7506-4DD0-B7BE-B89870028084}" srcOrd="3" destOrd="0" presId="urn:microsoft.com/office/officeart/2005/8/layout/cycle3"/>
    <dgm:cxn modelId="{72F68BFB-A942-49C1-9DCA-7BC6DEDCBF46}" type="presParOf" srcId="{645A1FE3-FEBA-434C-82D3-9BBD319301FB}" destId="{AAB958C5-2C71-4B82-9CE1-28FC6BEA8BFC}" srcOrd="4" destOrd="0" presId="urn:microsoft.com/office/officeart/2005/8/layout/cycle3"/>
    <dgm:cxn modelId="{9CB1EB62-14FF-4EF0-A29B-FD8D09A8A7EC}" type="presParOf" srcId="{645A1FE3-FEBA-434C-82D3-9BBD319301FB}" destId="{A34E9F3F-3813-40A2-BD6A-8A52B8AFF74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0C7E1-5AB4-4B3F-9C2D-E0E3BCFC77F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3C1E42E-7A57-4AFA-80C0-4805968DA691}">
      <dgm:prSet phldrT="[Texto]"/>
      <dgm:spPr/>
      <dgm:t>
        <a:bodyPr/>
        <a:lstStyle/>
        <a:p>
          <a:r>
            <a:rPr lang="es-EC" dirty="0"/>
            <a:t>El Chaco</a:t>
          </a:r>
        </a:p>
      </dgm:t>
    </dgm:pt>
    <dgm:pt modelId="{E618B0B5-5246-49D2-83E6-19381A56CEDF}" type="parTrans" cxnId="{3133C334-5D8A-4111-A498-9CD79951544B}">
      <dgm:prSet/>
      <dgm:spPr/>
      <dgm:t>
        <a:bodyPr/>
        <a:lstStyle/>
        <a:p>
          <a:endParaRPr lang="es-EC"/>
        </a:p>
      </dgm:t>
    </dgm:pt>
    <dgm:pt modelId="{9066F275-8001-4E66-ACC7-1AD0894CADFC}" type="sibTrans" cxnId="{3133C334-5D8A-4111-A498-9CD79951544B}">
      <dgm:prSet/>
      <dgm:spPr/>
      <dgm:t>
        <a:bodyPr/>
        <a:lstStyle/>
        <a:p>
          <a:endParaRPr lang="es-EC"/>
        </a:p>
      </dgm:t>
    </dgm:pt>
    <dgm:pt modelId="{93E59C58-02E3-4C3D-96A9-C0437A84C3CC}">
      <dgm:prSet phldrT="[Texto]"/>
      <dgm:spPr/>
      <dgm:t>
        <a:bodyPr/>
        <a:lstStyle/>
        <a:p>
          <a:r>
            <a:rPr lang="es-EC" dirty="0"/>
            <a:t>6 de diciembre del año de 1985</a:t>
          </a:r>
        </a:p>
      </dgm:t>
    </dgm:pt>
    <dgm:pt modelId="{F85FE61B-C81B-41BD-8508-52B7098CC9D5}" type="parTrans" cxnId="{A8F69F7A-3D9B-425D-8DF7-4CD30659C847}">
      <dgm:prSet/>
      <dgm:spPr/>
      <dgm:t>
        <a:bodyPr/>
        <a:lstStyle/>
        <a:p>
          <a:endParaRPr lang="es-EC"/>
        </a:p>
      </dgm:t>
    </dgm:pt>
    <dgm:pt modelId="{7BEE9834-90AE-47E8-927F-F7D69B7ED0FE}" type="sibTrans" cxnId="{A8F69F7A-3D9B-425D-8DF7-4CD30659C847}">
      <dgm:prSet/>
      <dgm:spPr/>
      <dgm:t>
        <a:bodyPr/>
        <a:lstStyle/>
        <a:p>
          <a:endParaRPr lang="es-EC"/>
        </a:p>
      </dgm:t>
    </dgm:pt>
    <dgm:pt modelId="{DBA12415-4417-457F-B76B-B9FDE909013B}">
      <dgm:prSet phldrT="[Texto]"/>
      <dgm:spPr/>
      <dgm:t>
        <a:bodyPr/>
        <a:lstStyle/>
        <a:p>
          <a:r>
            <a:rPr lang="es-EC" dirty="0"/>
            <a:t>General Eloy Alfaro </a:t>
          </a:r>
        </a:p>
      </dgm:t>
    </dgm:pt>
    <dgm:pt modelId="{5226878D-21C3-4D0E-8D97-273826182A18}" type="parTrans" cxnId="{A450D23C-1A19-45C1-9E49-28882B9D4983}">
      <dgm:prSet/>
      <dgm:spPr/>
      <dgm:t>
        <a:bodyPr/>
        <a:lstStyle/>
        <a:p>
          <a:endParaRPr lang="es-EC"/>
        </a:p>
      </dgm:t>
    </dgm:pt>
    <dgm:pt modelId="{EE7ACC8F-3B30-409D-B28E-29AA058E7C93}" type="sibTrans" cxnId="{A450D23C-1A19-45C1-9E49-28882B9D4983}">
      <dgm:prSet/>
      <dgm:spPr/>
      <dgm:t>
        <a:bodyPr/>
        <a:lstStyle/>
        <a:p>
          <a:endParaRPr lang="es-EC"/>
        </a:p>
      </dgm:t>
    </dgm:pt>
    <dgm:pt modelId="{FC085009-51EB-458F-9DDF-2D326098FFCE}">
      <dgm:prSet phldrT="[Texto]"/>
      <dgm:spPr/>
      <dgm:t>
        <a:bodyPr/>
        <a:lstStyle/>
        <a:p>
          <a:r>
            <a:rPr lang="es-EC" dirty="0"/>
            <a:t>En 1930 </a:t>
          </a:r>
        </a:p>
      </dgm:t>
    </dgm:pt>
    <dgm:pt modelId="{309168C8-649C-4EB4-83B7-36B2DB986D39}" type="parTrans" cxnId="{E20C7450-7675-4DF6-A427-83C178091608}">
      <dgm:prSet/>
      <dgm:spPr/>
      <dgm:t>
        <a:bodyPr/>
        <a:lstStyle/>
        <a:p>
          <a:endParaRPr lang="es-EC"/>
        </a:p>
      </dgm:t>
    </dgm:pt>
    <dgm:pt modelId="{CEE5E5AB-E2DF-4AE3-9B66-F3B86240C82B}" type="sibTrans" cxnId="{E20C7450-7675-4DF6-A427-83C178091608}">
      <dgm:prSet/>
      <dgm:spPr/>
      <dgm:t>
        <a:bodyPr/>
        <a:lstStyle/>
        <a:p>
          <a:endParaRPr lang="es-EC"/>
        </a:p>
      </dgm:t>
    </dgm:pt>
    <dgm:pt modelId="{92DDBDF8-461F-4024-B8E1-2202D6E4B019}" type="pres">
      <dgm:prSet presAssocID="{55D0C7E1-5AB4-4B3F-9C2D-E0E3BCFC77F6}" presName="Name0" presStyleCnt="0">
        <dgm:presLayoutVars>
          <dgm:dir/>
          <dgm:animOne val="branch"/>
          <dgm:animLvl val="lvl"/>
        </dgm:presLayoutVars>
      </dgm:prSet>
      <dgm:spPr/>
    </dgm:pt>
    <dgm:pt modelId="{7BA481C0-6F85-418B-8B24-0E30033C328B}" type="pres">
      <dgm:prSet presAssocID="{43C1E42E-7A57-4AFA-80C0-4805968DA691}" presName="chaos" presStyleCnt="0"/>
      <dgm:spPr/>
    </dgm:pt>
    <dgm:pt modelId="{80AC79B5-C04E-4FA1-B1F7-63C30DF423E4}" type="pres">
      <dgm:prSet presAssocID="{43C1E42E-7A57-4AFA-80C0-4805968DA691}" presName="parTx1" presStyleLbl="revTx" presStyleIdx="0" presStyleCnt="3"/>
      <dgm:spPr/>
    </dgm:pt>
    <dgm:pt modelId="{65AF7ED7-A520-4BCF-8CAC-A9F44839E45F}" type="pres">
      <dgm:prSet presAssocID="{43C1E42E-7A57-4AFA-80C0-4805968DA691}" presName="desTx1" presStyleLbl="revTx" presStyleIdx="1" presStyleCnt="3">
        <dgm:presLayoutVars>
          <dgm:bulletEnabled val="1"/>
        </dgm:presLayoutVars>
      </dgm:prSet>
      <dgm:spPr/>
    </dgm:pt>
    <dgm:pt modelId="{8F33F248-D5ED-46B0-B723-0FED189C404D}" type="pres">
      <dgm:prSet presAssocID="{43C1E42E-7A57-4AFA-80C0-4805968DA691}" presName="c1" presStyleLbl="node1" presStyleIdx="0" presStyleCnt="19"/>
      <dgm:spPr/>
    </dgm:pt>
    <dgm:pt modelId="{09650156-ED78-4700-B271-8F894998BEE2}" type="pres">
      <dgm:prSet presAssocID="{43C1E42E-7A57-4AFA-80C0-4805968DA691}" presName="c2" presStyleLbl="node1" presStyleIdx="1" presStyleCnt="19"/>
      <dgm:spPr/>
    </dgm:pt>
    <dgm:pt modelId="{0470BDC5-86DB-4996-901F-1959DB17AA43}" type="pres">
      <dgm:prSet presAssocID="{43C1E42E-7A57-4AFA-80C0-4805968DA691}" presName="c3" presStyleLbl="node1" presStyleIdx="2" presStyleCnt="19"/>
      <dgm:spPr/>
    </dgm:pt>
    <dgm:pt modelId="{1AB136D7-A7B1-4551-B061-9F1E59180E9B}" type="pres">
      <dgm:prSet presAssocID="{43C1E42E-7A57-4AFA-80C0-4805968DA691}" presName="c4" presStyleLbl="node1" presStyleIdx="3" presStyleCnt="19"/>
      <dgm:spPr/>
    </dgm:pt>
    <dgm:pt modelId="{08FDC299-6CB9-4DDB-AFB0-B98DDC15C915}" type="pres">
      <dgm:prSet presAssocID="{43C1E42E-7A57-4AFA-80C0-4805968DA691}" presName="c5" presStyleLbl="node1" presStyleIdx="4" presStyleCnt="19"/>
      <dgm:spPr/>
    </dgm:pt>
    <dgm:pt modelId="{239DF6E3-BD33-4D29-8110-66F62F9F2BDE}" type="pres">
      <dgm:prSet presAssocID="{43C1E42E-7A57-4AFA-80C0-4805968DA691}" presName="c6" presStyleLbl="node1" presStyleIdx="5" presStyleCnt="19"/>
      <dgm:spPr/>
    </dgm:pt>
    <dgm:pt modelId="{6D363AF4-26FC-4292-998A-ACF524B4B05B}" type="pres">
      <dgm:prSet presAssocID="{43C1E42E-7A57-4AFA-80C0-4805968DA691}" presName="c7" presStyleLbl="node1" presStyleIdx="6" presStyleCnt="19"/>
      <dgm:spPr/>
    </dgm:pt>
    <dgm:pt modelId="{4157B031-969A-4A1E-B24C-B2A431DC53B5}" type="pres">
      <dgm:prSet presAssocID="{43C1E42E-7A57-4AFA-80C0-4805968DA691}" presName="c8" presStyleLbl="node1" presStyleIdx="7" presStyleCnt="19"/>
      <dgm:spPr/>
    </dgm:pt>
    <dgm:pt modelId="{4BB8DF9F-582C-4F00-A909-60FED6E8DAAA}" type="pres">
      <dgm:prSet presAssocID="{43C1E42E-7A57-4AFA-80C0-4805968DA691}" presName="c9" presStyleLbl="node1" presStyleIdx="8" presStyleCnt="19"/>
      <dgm:spPr/>
    </dgm:pt>
    <dgm:pt modelId="{F625DCD3-F9F1-4736-A992-2B0747F90B08}" type="pres">
      <dgm:prSet presAssocID="{43C1E42E-7A57-4AFA-80C0-4805968DA691}" presName="c10" presStyleLbl="node1" presStyleIdx="9" presStyleCnt="19"/>
      <dgm:spPr/>
    </dgm:pt>
    <dgm:pt modelId="{A3B10536-62BC-410F-83C6-A505FF52ED44}" type="pres">
      <dgm:prSet presAssocID="{43C1E42E-7A57-4AFA-80C0-4805968DA691}" presName="c11" presStyleLbl="node1" presStyleIdx="10" presStyleCnt="19"/>
      <dgm:spPr/>
    </dgm:pt>
    <dgm:pt modelId="{0379C0BD-5E18-4E1D-8DCE-F42C6B12733E}" type="pres">
      <dgm:prSet presAssocID="{43C1E42E-7A57-4AFA-80C0-4805968DA691}" presName="c12" presStyleLbl="node1" presStyleIdx="11" presStyleCnt="19"/>
      <dgm:spPr/>
    </dgm:pt>
    <dgm:pt modelId="{C67E2A2C-A05D-4CDE-B4BD-B9CC1C7BE7E9}" type="pres">
      <dgm:prSet presAssocID="{43C1E42E-7A57-4AFA-80C0-4805968DA691}" presName="c13" presStyleLbl="node1" presStyleIdx="12" presStyleCnt="19"/>
      <dgm:spPr/>
    </dgm:pt>
    <dgm:pt modelId="{AB3B2150-5511-4F34-9E85-82C97A33F705}" type="pres">
      <dgm:prSet presAssocID="{43C1E42E-7A57-4AFA-80C0-4805968DA691}" presName="c14" presStyleLbl="node1" presStyleIdx="13" presStyleCnt="19"/>
      <dgm:spPr/>
    </dgm:pt>
    <dgm:pt modelId="{3C87F361-DAF2-4F0E-96BF-A8C77BA4DB67}" type="pres">
      <dgm:prSet presAssocID="{43C1E42E-7A57-4AFA-80C0-4805968DA691}" presName="c15" presStyleLbl="node1" presStyleIdx="14" presStyleCnt="19"/>
      <dgm:spPr/>
    </dgm:pt>
    <dgm:pt modelId="{FA09706A-680D-4EFD-A790-4017A58A1E4D}" type="pres">
      <dgm:prSet presAssocID="{43C1E42E-7A57-4AFA-80C0-4805968DA691}" presName="c16" presStyleLbl="node1" presStyleIdx="15" presStyleCnt="19"/>
      <dgm:spPr/>
    </dgm:pt>
    <dgm:pt modelId="{553DBCA9-2A14-43B4-B5CD-F97E19FB7EB8}" type="pres">
      <dgm:prSet presAssocID="{43C1E42E-7A57-4AFA-80C0-4805968DA691}" presName="c17" presStyleLbl="node1" presStyleIdx="16" presStyleCnt="19"/>
      <dgm:spPr/>
    </dgm:pt>
    <dgm:pt modelId="{070E86EA-67E5-4D36-A4BD-20F9C4C162D3}" type="pres">
      <dgm:prSet presAssocID="{43C1E42E-7A57-4AFA-80C0-4805968DA691}" presName="c18" presStyleLbl="node1" presStyleIdx="17" presStyleCnt="19"/>
      <dgm:spPr/>
    </dgm:pt>
    <dgm:pt modelId="{92457945-5718-4364-A66B-F0877B5BA45D}" type="pres">
      <dgm:prSet presAssocID="{9066F275-8001-4E66-ACC7-1AD0894CADFC}" presName="chevronComposite1" presStyleCnt="0"/>
      <dgm:spPr/>
    </dgm:pt>
    <dgm:pt modelId="{AB3538C7-F7F1-4E5D-9D41-D443394D75F1}" type="pres">
      <dgm:prSet presAssocID="{9066F275-8001-4E66-ACC7-1AD0894CADFC}" presName="chevron1" presStyleLbl="sibTrans2D1" presStyleIdx="0" presStyleCnt="2"/>
      <dgm:spPr/>
    </dgm:pt>
    <dgm:pt modelId="{9005B7B0-5704-46BC-8095-26EC86FD0783}" type="pres">
      <dgm:prSet presAssocID="{9066F275-8001-4E66-ACC7-1AD0894CADFC}" presName="spChevron1" presStyleCnt="0"/>
      <dgm:spPr/>
    </dgm:pt>
    <dgm:pt modelId="{109F3654-7C61-4B56-AEA3-739EEAFD4FCC}" type="pres">
      <dgm:prSet presAssocID="{9066F275-8001-4E66-ACC7-1AD0894CADFC}" presName="overlap" presStyleCnt="0"/>
      <dgm:spPr/>
    </dgm:pt>
    <dgm:pt modelId="{F253E965-A482-45C6-976F-E666048B9685}" type="pres">
      <dgm:prSet presAssocID="{9066F275-8001-4E66-ACC7-1AD0894CADFC}" presName="chevronComposite2" presStyleCnt="0"/>
      <dgm:spPr/>
    </dgm:pt>
    <dgm:pt modelId="{585568FF-0A6E-4E36-B2DE-F85DAC0162BC}" type="pres">
      <dgm:prSet presAssocID="{9066F275-8001-4E66-ACC7-1AD0894CADFC}" presName="chevron2" presStyleLbl="sibTrans2D1" presStyleIdx="1" presStyleCnt="2"/>
      <dgm:spPr/>
    </dgm:pt>
    <dgm:pt modelId="{C7E7CDEE-D3D4-4985-9E3E-F6CDFCE04448}" type="pres">
      <dgm:prSet presAssocID="{9066F275-8001-4E66-ACC7-1AD0894CADFC}" presName="spChevron2" presStyleCnt="0"/>
      <dgm:spPr/>
    </dgm:pt>
    <dgm:pt modelId="{9A5F579A-84F7-4210-9D83-3647AF2B9346}" type="pres">
      <dgm:prSet presAssocID="{DBA12415-4417-457F-B76B-B9FDE909013B}" presName="last" presStyleCnt="0"/>
      <dgm:spPr/>
    </dgm:pt>
    <dgm:pt modelId="{B358CA2E-21B2-4A21-B7E9-1670C0804BC3}" type="pres">
      <dgm:prSet presAssocID="{DBA12415-4417-457F-B76B-B9FDE909013B}" presName="circleTx" presStyleLbl="node1" presStyleIdx="18" presStyleCnt="19"/>
      <dgm:spPr/>
    </dgm:pt>
    <dgm:pt modelId="{9D08B164-55AE-4746-8400-90615E6A13A0}" type="pres">
      <dgm:prSet presAssocID="{DBA12415-4417-457F-B76B-B9FDE909013B}" presName="desTxN" presStyleLbl="revTx" presStyleIdx="2" presStyleCnt="3">
        <dgm:presLayoutVars>
          <dgm:bulletEnabled val="1"/>
        </dgm:presLayoutVars>
      </dgm:prSet>
      <dgm:spPr/>
    </dgm:pt>
    <dgm:pt modelId="{DBD28043-7CAB-44F8-995F-C5B49CC941F4}" type="pres">
      <dgm:prSet presAssocID="{DBA12415-4417-457F-B76B-B9FDE909013B}" presName="spN" presStyleCnt="0"/>
      <dgm:spPr/>
    </dgm:pt>
  </dgm:ptLst>
  <dgm:cxnLst>
    <dgm:cxn modelId="{D75FEF2A-3459-47A1-B27B-5865E50790BF}" type="presOf" srcId="{43C1E42E-7A57-4AFA-80C0-4805968DA691}" destId="{80AC79B5-C04E-4FA1-B1F7-63C30DF423E4}" srcOrd="0" destOrd="0" presId="urn:microsoft.com/office/officeart/2009/3/layout/RandomtoResultProcess"/>
    <dgm:cxn modelId="{3133C334-5D8A-4111-A498-9CD79951544B}" srcId="{55D0C7E1-5AB4-4B3F-9C2D-E0E3BCFC77F6}" destId="{43C1E42E-7A57-4AFA-80C0-4805968DA691}" srcOrd="0" destOrd="0" parTransId="{E618B0B5-5246-49D2-83E6-19381A56CEDF}" sibTransId="{9066F275-8001-4E66-ACC7-1AD0894CADFC}"/>
    <dgm:cxn modelId="{3F61093B-318C-4E7D-88C9-B1BC9855B651}" type="presOf" srcId="{55D0C7E1-5AB4-4B3F-9C2D-E0E3BCFC77F6}" destId="{92DDBDF8-461F-4024-B8E1-2202D6E4B019}" srcOrd="0" destOrd="0" presId="urn:microsoft.com/office/officeart/2009/3/layout/RandomtoResultProcess"/>
    <dgm:cxn modelId="{A450D23C-1A19-45C1-9E49-28882B9D4983}" srcId="{55D0C7E1-5AB4-4B3F-9C2D-E0E3BCFC77F6}" destId="{DBA12415-4417-457F-B76B-B9FDE909013B}" srcOrd="1" destOrd="0" parTransId="{5226878D-21C3-4D0E-8D97-273826182A18}" sibTransId="{EE7ACC8F-3B30-409D-B28E-29AA058E7C93}"/>
    <dgm:cxn modelId="{E20C7450-7675-4DF6-A427-83C178091608}" srcId="{DBA12415-4417-457F-B76B-B9FDE909013B}" destId="{FC085009-51EB-458F-9DDF-2D326098FFCE}" srcOrd="0" destOrd="0" parTransId="{309168C8-649C-4EB4-83B7-36B2DB986D39}" sibTransId="{CEE5E5AB-E2DF-4AE3-9B66-F3B86240C82B}"/>
    <dgm:cxn modelId="{A8F69F7A-3D9B-425D-8DF7-4CD30659C847}" srcId="{43C1E42E-7A57-4AFA-80C0-4805968DA691}" destId="{93E59C58-02E3-4C3D-96A9-C0437A84C3CC}" srcOrd="0" destOrd="0" parTransId="{F85FE61B-C81B-41BD-8508-52B7098CC9D5}" sibTransId="{7BEE9834-90AE-47E8-927F-F7D69B7ED0FE}"/>
    <dgm:cxn modelId="{0BF12480-4D1E-4FAD-AAA9-B963ECB26C5D}" type="presOf" srcId="{93E59C58-02E3-4C3D-96A9-C0437A84C3CC}" destId="{65AF7ED7-A520-4BCF-8CAC-A9F44839E45F}" srcOrd="0" destOrd="0" presId="urn:microsoft.com/office/officeart/2009/3/layout/RandomtoResultProcess"/>
    <dgm:cxn modelId="{5F8FBE80-810F-43FF-AF19-5EA06054AB04}" type="presOf" srcId="{DBA12415-4417-457F-B76B-B9FDE909013B}" destId="{B358CA2E-21B2-4A21-B7E9-1670C0804BC3}" srcOrd="0" destOrd="0" presId="urn:microsoft.com/office/officeart/2009/3/layout/RandomtoResultProcess"/>
    <dgm:cxn modelId="{EF9D65E3-280A-4C7B-B8E8-304A779DFB00}" type="presOf" srcId="{FC085009-51EB-458F-9DDF-2D326098FFCE}" destId="{9D08B164-55AE-4746-8400-90615E6A13A0}" srcOrd="0" destOrd="0" presId="urn:microsoft.com/office/officeart/2009/3/layout/RandomtoResultProcess"/>
    <dgm:cxn modelId="{F104A650-6E72-4827-A737-846A785EE15F}" type="presParOf" srcId="{92DDBDF8-461F-4024-B8E1-2202D6E4B019}" destId="{7BA481C0-6F85-418B-8B24-0E30033C328B}" srcOrd="0" destOrd="0" presId="urn:microsoft.com/office/officeart/2009/3/layout/RandomtoResultProcess"/>
    <dgm:cxn modelId="{BCF5AAD0-7B87-430D-9917-8D7485A36207}" type="presParOf" srcId="{7BA481C0-6F85-418B-8B24-0E30033C328B}" destId="{80AC79B5-C04E-4FA1-B1F7-63C30DF423E4}" srcOrd="0" destOrd="0" presId="urn:microsoft.com/office/officeart/2009/3/layout/RandomtoResultProcess"/>
    <dgm:cxn modelId="{57A9E425-327C-49B8-B3B4-2BAF8DBA30C8}" type="presParOf" srcId="{7BA481C0-6F85-418B-8B24-0E30033C328B}" destId="{65AF7ED7-A520-4BCF-8CAC-A9F44839E45F}" srcOrd="1" destOrd="0" presId="urn:microsoft.com/office/officeart/2009/3/layout/RandomtoResultProcess"/>
    <dgm:cxn modelId="{ED1FBD96-FD83-4619-A256-922A532A0118}" type="presParOf" srcId="{7BA481C0-6F85-418B-8B24-0E30033C328B}" destId="{8F33F248-D5ED-46B0-B723-0FED189C404D}" srcOrd="2" destOrd="0" presId="urn:microsoft.com/office/officeart/2009/3/layout/RandomtoResultProcess"/>
    <dgm:cxn modelId="{53FF716E-3F1F-4C31-98AC-4D19CB826235}" type="presParOf" srcId="{7BA481C0-6F85-418B-8B24-0E30033C328B}" destId="{09650156-ED78-4700-B271-8F894998BEE2}" srcOrd="3" destOrd="0" presId="urn:microsoft.com/office/officeart/2009/3/layout/RandomtoResultProcess"/>
    <dgm:cxn modelId="{3241CBE7-0D69-4CD0-93C4-E46A428F2C1B}" type="presParOf" srcId="{7BA481C0-6F85-418B-8B24-0E30033C328B}" destId="{0470BDC5-86DB-4996-901F-1959DB17AA43}" srcOrd="4" destOrd="0" presId="urn:microsoft.com/office/officeart/2009/3/layout/RandomtoResultProcess"/>
    <dgm:cxn modelId="{21A7347F-60F8-452A-8D0C-38689A8B96D3}" type="presParOf" srcId="{7BA481C0-6F85-418B-8B24-0E30033C328B}" destId="{1AB136D7-A7B1-4551-B061-9F1E59180E9B}" srcOrd="5" destOrd="0" presId="urn:microsoft.com/office/officeart/2009/3/layout/RandomtoResultProcess"/>
    <dgm:cxn modelId="{A8F07B21-1417-48D4-94A7-4780B78D2F99}" type="presParOf" srcId="{7BA481C0-6F85-418B-8B24-0E30033C328B}" destId="{08FDC299-6CB9-4DDB-AFB0-B98DDC15C915}" srcOrd="6" destOrd="0" presId="urn:microsoft.com/office/officeart/2009/3/layout/RandomtoResultProcess"/>
    <dgm:cxn modelId="{90557879-396E-40A5-9886-692A5E61A483}" type="presParOf" srcId="{7BA481C0-6F85-418B-8B24-0E30033C328B}" destId="{239DF6E3-BD33-4D29-8110-66F62F9F2BDE}" srcOrd="7" destOrd="0" presId="urn:microsoft.com/office/officeart/2009/3/layout/RandomtoResultProcess"/>
    <dgm:cxn modelId="{5EB0E36D-C5F5-4904-A663-454F539425D6}" type="presParOf" srcId="{7BA481C0-6F85-418B-8B24-0E30033C328B}" destId="{6D363AF4-26FC-4292-998A-ACF524B4B05B}" srcOrd="8" destOrd="0" presId="urn:microsoft.com/office/officeart/2009/3/layout/RandomtoResultProcess"/>
    <dgm:cxn modelId="{B002453A-6830-477F-8CC0-8FC3F6CB59BC}" type="presParOf" srcId="{7BA481C0-6F85-418B-8B24-0E30033C328B}" destId="{4157B031-969A-4A1E-B24C-B2A431DC53B5}" srcOrd="9" destOrd="0" presId="urn:microsoft.com/office/officeart/2009/3/layout/RandomtoResultProcess"/>
    <dgm:cxn modelId="{F22F83D1-BDF8-4D76-A487-8834BFBA5B71}" type="presParOf" srcId="{7BA481C0-6F85-418B-8B24-0E30033C328B}" destId="{4BB8DF9F-582C-4F00-A909-60FED6E8DAAA}" srcOrd="10" destOrd="0" presId="urn:microsoft.com/office/officeart/2009/3/layout/RandomtoResultProcess"/>
    <dgm:cxn modelId="{CD8CB42E-CA57-447C-BDF2-39ADA3ED5F40}" type="presParOf" srcId="{7BA481C0-6F85-418B-8B24-0E30033C328B}" destId="{F625DCD3-F9F1-4736-A992-2B0747F90B08}" srcOrd="11" destOrd="0" presId="urn:microsoft.com/office/officeart/2009/3/layout/RandomtoResultProcess"/>
    <dgm:cxn modelId="{8DDA024F-6147-4611-95F1-CE40ED8CF09D}" type="presParOf" srcId="{7BA481C0-6F85-418B-8B24-0E30033C328B}" destId="{A3B10536-62BC-410F-83C6-A505FF52ED44}" srcOrd="12" destOrd="0" presId="urn:microsoft.com/office/officeart/2009/3/layout/RandomtoResultProcess"/>
    <dgm:cxn modelId="{5C58CCFA-D083-42A0-9872-19C63241F2B8}" type="presParOf" srcId="{7BA481C0-6F85-418B-8B24-0E30033C328B}" destId="{0379C0BD-5E18-4E1D-8DCE-F42C6B12733E}" srcOrd="13" destOrd="0" presId="urn:microsoft.com/office/officeart/2009/3/layout/RandomtoResultProcess"/>
    <dgm:cxn modelId="{D3EC9B71-706C-42DC-85CB-077D0DF60DA6}" type="presParOf" srcId="{7BA481C0-6F85-418B-8B24-0E30033C328B}" destId="{C67E2A2C-A05D-4CDE-B4BD-B9CC1C7BE7E9}" srcOrd="14" destOrd="0" presId="urn:microsoft.com/office/officeart/2009/3/layout/RandomtoResultProcess"/>
    <dgm:cxn modelId="{CE1AC73C-1761-45FF-AAF5-F3C0534FB152}" type="presParOf" srcId="{7BA481C0-6F85-418B-8B24-0E30033C328B}" destId="{AB3B2150-5511-4F34-9E85-82C97A33F705}" srcOrd="15" destOrd="0" presId="urn:microsoft.com/office/officeart/2009/3/layout/RandomtoResultProcess"/>
    <dgm:cxn modelId="{0B464E39-7BDB-4B54-9DE7-C74EFB568288}" type="presParOf" srcId="{7BA481C0-6F85-418B-8B24-0E30033C328B}" destId="{3C87F361-DAF2-4F0E-96BF-A8C77BA4DB67}" srcOrd="16" destOrd="0" presId="urn:microsoft.com/office/officeart/2009/3/layout/RandomtoResultProcess"/>
    <dgm:cxn modelId="{54026FD3-AA25-408E-A073-1D7C87606196}" type="presParOf" srcId="{7BA481C0-6F85-418B-8B24-0E30033C328B}" destId="{FA09706A-680D-4EFD-A790-4017A58A1E4D}" srcOrd="17" destOrd="0" presId="urn:microsoft.com/office/officeart/2009/3/layout/RandomtoResultProcess"/>
    <dgm:cxn modelId="{7A358E1B-C544-463E-8692-4BC40BD3B33E}" type="presParOf" srcId="{7BA481C0-6F85-418B-8B24-0E30033C328B}" destId="{553DBCA9-2A14-43B4-B5CD-F97E19FB7EB8}" srcOrd="18" destOrd="0" presId="urn:microsoft.com/office/officeart/2009/3/layout/RandomtoResultProcess"/>
    <dgm:cxn modelId="{C3317726-E337-46AA-857A-D11E4E734461}" type="presParOf" srcId="{7BA481C0-6F85-418B-8B24-0E30033C328B}" destId="{070E86EA-67E5-4D36-A4BD-20F9C4C162D3}" srcOrd="19" destOrd="0" presId="urn:microsoft.com/office/officeart/2009/3/layout/RandomtoResultProcess"/>
    <dgm:cxn modelId="{0A5E247F-0BA9-41A2-BAD8-D4C3FA3090F4}" type="presParOf" srcId="{92DDBDF8-461F-4024-B8E1-2202D6E4B019}" destId="{92457945-5718-4364-A66B-F0877B5BA45D}" srcOrd="1" destOrd="0" presId="urn:microsoft.com/office/officeart/2009/3/layout/RandomtoResultProcess"/>
    <dgm:cxn modelId="{9EF9CEE7-F2A0-4527-B22A-BD84C4F66017}" type="presParOf" srcId="{92457945-5718-4364-A66B-F0877B5BA45D}" destId="{AB3538C7-F7F1-4E5D-9D41-D443394D75F1}" srcOrd="0" destOrd="0" presId="urn:microsoft.com/office/officeart/2009/3/layout/RandomtoResultProcess"/>
    <dgm:cxn modelId="{ADD86592-CB6C-442D-8DC8-B7AA213E8807}" type="presParOf" srcId="{92457945-5718-4364-A66B-F0877B5BA45D}" destId="{9005B7B0-5704-46BC-8095-26EC86FD0783}" srcOrd="1" destOrd="0" presId="urn:microsoft.com/office/officeart/2009/3/layout/RandomtoResultProcess"/>
    <dgm:cxn modelId="{19B028F9-2EE4-48AE-AA88-1BB26B5A8D57}" type="presParOf" srcId="{92DDBDF8-461F-4024-B8E1-2202D6E4B019}" destId="{109F3654-7C61-4B56-AEA3-739EEAFD4FCC}" srcOrd="2" destOrd="0" presId="urn:microsoft.com/office/officeart/2009/3/layout/RandomtoResultProcess"/>
    <dgm:cxn modelId="{8BFE40C3-B5E1-446A-8EC7-2EDF188F7A79}" type="presParOf" srcId="{92DDBDF8-461F-4024-B8E1-2202D6E4B019}" destId="{F253E965-A482-45C6-976F-E666048B9685}" srcOrd="3" destOrd="0" presId="urn:microsoft.com/office/officeart/2009/3/layout/RandomtoResultProcess"/>
    <dgm:cxn modelId="{45A153F8-31B5-499D-9351-314EE4C1C7F4}" type="presParOf" srcId="{F253E965-A482-45C6-976F-E666048B9685}" destId="{585568FF-0A6E-4E36-B2DE-F85DAC0162BC}" srcOrd="0" destOrd="0" presId="urn:microsoft.com/office/officeart/2009/3/layout/RandomtoResultProcess"/>
    <dgm:cxn modelId="{E19356FA-3822-42CB-97F4-AC03F83DD478}" type="presParOf" srcId="{F253E965-A482-45C6-976F-E666048B9685}" destId="{C7E7CDEE-D3D4-4985-9E3E-F6CDFCE04448}" srcOrd="1" destOrd="0" presId="urn:microsoft.com/office/officeart/2009/3/layout/RandomtoResultProcess"/>
    <dgm:cxn modelId="{7A81B4D9-5B78-4999-BE3D-D3B34FB8433D}" type="presParOf" srcId="{92DDBDF8-461F-4024-B8E1-2202D6E4B019}" destId="{9A5F579A-84F7-4210-9D83-3647AF2B9346}" srcOrd="4" destOrd="0" presId="urn:microsoft.com/office/officeart/2009/3/layout/RandomtoResultProcess"/>
    <dgm:cxn modelId="{7BAA0CCF-865D-495A-96A9-C37085C44595}" type="presParOf" srcId="{9A5F579A-84F7-4210-9D83-3647AF2B9346}" destId="{B358CA2E-21B2-4A21-B7E9-1670C0804BC3}" srcOrd="0" destOrd="0" presId="urn:microsoft.com/office/officeart/2009/3/layout/RandomtoResultProcess"/>
    <dgm:cxn modelId="{0D4DE130-21E1-40C1-B471-41F7BC931FBF}" type="presParOf" srcId="{9A5F579A-84F7-4210-9D83-3647AF2B9346}" destId="{9D08B164-55AE-4746-8400-90615E6A13A0}" srcOrd="1" destOrd="0" presId="urn:microsoft.com/office/officeart/2009/3/layout/RandomtoResultProcess"/>
    <dgm:cxn modelId="{AA2C87AB-2EB7-4D5E-A687-3C1DD02A45DD}" type="presParOf" srcId="{9A5F579A-84F7-4210-9D83-3647AF2B9346}" destId="{DBD28043-7CAB-44F8-995F-C5B49CC941F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D63A9D-0529-4256-8262-A334168EA145}" type="doc">
      <dgm:prSet loTypeId="urn:microsoft.com/office/officeart/2005/8/layout/hList7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0BE29F8A-7330-4C4C-AAE1-DE00CB6823B5}">
      <dgm:prSet phldrT="[Texto]"/>
      <dgm:spPr/>
      <dgm:t>
        <a:bodyPr/>
        <a:lstStyle/>
        <a:p>
          <a:r>
            <a:rPr lang="es-EC" dirty="0"/>
            <a:t>Producción de lácteos</a:t>
          </a:r>
        </a:p>
      </dgm:t>
    </dgm:pt>
    <dgm:pt modelId="{2AD18784-F455-4E86-A93A-501B72C26FD5}" type="parTrans" cxnId="{403E5882-2BF0-4714-84F4-1C7CBE088B5F}">
      <dgm:prSet/>
      <dgm:spPr/>
      <dgm:t>
        <a:bodyPr/>
        <a:lstStyle/>
        <a:p>
          <a:endParaRPr lang="es-EC"/>
        </a:p>
      </dgm:t>
    </dgm:pt>
    <dgm:pt modelId="{F7D9E70D-0573-4A9C-B31A-40CF50A74BC5}" type="sibTrans" cxnId="{403E5882-2BF0-4714-84F4-1C7CBE088B5F}">
      <dgm:prSet/>
      <dgm:spPr/>
      <dgm:t>
        <a:bodyPr/>
        <a:lstStyle/>
        <a:p>
          <a:endParaRPr lang="es-EC"/>
        </a:p>
      </dgm:t>
    </dgm:pt>
    <dgm:pt modelId="{A97211EC-8535-459F-B29A-4BEC32A7E74E}">
      <dgm:prSet phldrT="[Texto]"/>
      <dgm:spPr/>
      <dgm:t>
        <a:bodyPr/>
        <a:lstStyle/>
        <a:p>
          <a:r>
            <a:rPr lang="es-EC" dirty="0"/>
            <a:t>cuidado de ganado para su venta   </a:t>
          </a:r>
        </a:p>
      </dgm:t>
    </dgm:pt>
    <dgm:pt modelId="{7B68ABE0-A6F0-45D2-9715-FF14D4D15901}" type="parTrans" cxnId="{33E09FC6-08C3-43AD-8C4A-42BFA45B6EE4}">
      <dgm:prSet/>
      <dgm:spPr/>
      <dgm:t>
        <a:bodyPr/>
        <a:lstStyle/>
        <a:p>
          <a:endParaRPr lang="es-EC"/>
        </a:p>
      </dgm:t>
    </dgm:pt>
    <dgm:pt modelId="{F90F8D60-E1FE-456C-B3DA-3EC0230BB931}" type="sibTrans" cxnId="{33E09FC6-08C3-43AD-8C4A-42BFA45B6EE4}">
      <dgm:prSet/>
      <dgm:spPr/>
      <dgm:t>
        <a:bodyPr/>
        <a:lstStyle/>
        <a:p>
          <a:endParaRPr lang="es-EC"/>
        </a:p>
      </dgm:t>
    </dgm:pt>
    <dgm:pt modelId="{B7A4B3FC-8002-4953-B093-07B12476B49A}">
      <dgm:prSet phldrT="[Texto]"/>
      <dgm:spPr/>
      <dgm:t>
        <a:bodyPr/>
        <a:lstStyle/>
        <a:p>
          <a:r>
            <a:rPr lang="es-EC" dirty="0"/>
            <a:t>Siembra de frutas y verduras </a:t>
          </a:r>
        </a:p>
      </dgm:t>
    </dgm:pt>
    <dgm:pt modelId="{80F6B950-EDBF-45B8-A64A-D03A00DDF883}" type="parTrans" cxnId="{5E319FE6-FBB0-41B3-B0E8-E44F85660FC8}">
      <dgm:prSet/>
      <dgm:spPr/>
      <dgm:t>
        <a:bodyPr/>
        <a:lstStyle/>
        <a:p>
          <a:endParaRPr lang="es-EC"/>
        </a:p>
      </dgm:t>
    </dgm:pt>
    <dgm:pt modelId="{D730C2A0-9F2B-4F8D-82E2-42CD6DC6B12A}" type="sibTrans" cxnId="{5E319FE6-FBB0-41B3-B0E8-E44F85660FC8}">
      <dgm:prSet/>
      <dgm:spPr/>
      <dgm:t>
        <a:bodyPr/>
        <a:lstStyle/>
        <a:p>
          <a:endParaRPr lang="es-EC"/>
        </a:p>
      </dgm:t>
    </dgm:pt>
    <dgm:pt modelId="{79CFC3AF-A107-4C57-8AEC-860EE03DF1A5}" type="pres">
      <dgm:prSet presAssocID="{B1D63A9D-0529-4256-8262-A334168EA145}" presName="Name0" presStyleCnt="0">
        <dgm:presLayoutVars>
          <dgm:dir/>
          <dgm:resizeHandles val="exact"/>
        </dgm:presLayoutVars>
      </dgm:prSet>
      <dgm:spPr/>
    </dgm:pt>
    <dgm:pt modelId="{CC017B0E-FF60-4B97-9F3A-E544101E2C2D}" type="pres">
      <dgm:prSet presAssocID="{B1D63A9D-0529-4256-8262-A334168EA145}" presName="fgShape" presStyleLbl="fgShp" presStyleIdx="0" presStyleCnt="1"/>
      <dgm:spPr/>
    </dgm:pt>
    <dgm:pt modelId="{0559D74F-F3AD-40BE-9CAD-FCEA6083FAE8}" type="pres">
      <dgm:prSet presAssocID="{B1D63A9D-0529-4256-8262-A334168EA145}" presName="linComp" presStyleCnt="0"/>
      <dgm:spPr/>
    </dgm:pt>
    <dgm:pt modelId="{C8F211BC-F25C-46E2-8230-06E330F93006}" type="pres">
      <dgm:prSet presAssocID="{0BE29F8A-7330-4C4C-AAE1-DE00CB6823B5}" presName="compNode" presStyleCnt="0"/>
      <dgm:spPr/>
    </dgm:pt>
    <dgm:pt modelId="{BF8E6E85-85F5-4ABC-9ED9-568FC22BBD0C}" type="pres">
      <dgm:prSet presAssocID="{0BE29F8A-7330-4C4C-AAE1-DE00CB6823B5}" presName="bkgdShape" presStyleLbl="node1" presStyleIdx="0" presStyleCnt="3"/>
      <dgm:spPr/>
    </dgm:pt>
    <dgm:pt modelId="{C31897D3-07B4-46B1-A1C4-447AACEEA381}" type="pres">
      <dgm:prSet presAssocID="{0BE29F8A-7330-4C4C-AAE1-DE00CB6823B5}" presName="nodeTx" presStyleLbl="node1" presStyleIdx="0" presStyleCnt="3">
        <dgm:presLayoutVars>
          <dgm:bulletEnabled val="1"/>
        </dgm:presLayoutVars>
      </dgm:prSet>
      <dgm:spPr/>
    </dgm:pt>
    <dgm:pt modelId="{13B1743A-9C5D-4209-A072-E226605E35EB}" type="pres">
      <dgm:prSet presAssocID="{0BE29F8A-7330-4C4C-AAE1-DE00CB6823B5}" presName="invisiNode" presStyleLbl="node1" presStyleIdx="0" presStyleCnt="3"/>
      <dgm:spPr/>
    </dgm:pt>
    <dgm:pt modelId="{74BB2956-0BB0-4176-9356-1299D951F996}" type="pres">
      <dgm:prSet presAssocID="{0BE29F8A-7330-4C4C-AAE1-DE00CB6823B5}" presName="imagNode" presStyleLbl="fgImgPlace1" presStyleIdx="0" presStyleCnt="3" custScaleX="242911" custScaleY="152339" custLinFactNeighborX="4630" custLinFactNeighborY="-285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56A1D1-3818-4D41-914D-F7034CB4F837}" type="pres">
      <dgm:prSet presAssocID="{F7D9E70D-0573-4A9C-B31A-40CF50A74BC5}" presName="sibTrans" presStyleLbl="sibTrans2D1" presStyleIdx="0" presStyleCnt="0"/>
      <dgm:spPr/>
    </dgm:pt>
    <dgm:pt modelId="{D94A0DA2-62A0-4BA3-9A1E-E20A35D29FFD}" type="pres">
      <dgm:prSet presAssocID="{A97211EC-8535-459F-B29A-4BEC32A7E74E}" presName="compNode" presStyleCnt="0"/>
      <dgm:spPr/>
    </dgm:pt>
    <dgm:pt modelId="{EAA8C1A5-5089-4A10-88B5-5DDD57D18C65}" type="pres">
      <dgm:prSet presAssocID="{A97211EC-8535-459F-B29A-4BEC32A7E74E}" presName="bkgdShape" presStyleLbl="node1" presStyleIdx="1" presStyleCnt="3"/>
      <dgm:spPr/>
    </dgm:pt>
    <dgm:pt modelId="{F1A5EDCA-DF03-4F20-AA0E-1DCDD6DA6A1B}" type="pres">
      <dgm:prSet presAssocID="{A97211EC-8535-459F-B29A-4BEC32A7E74E}" presName="nodeTx" presStyleLbl="node1" presStyleIdx="1" presStyleCnt="3">
        <dgm:presLayoutVars>
          <dgm:bulletEnabled val="1"/>
        </dgm:presLayoutVars>
      </dgm:prSet>
      <dgm:spPr/>
    </dgm:pt>
    <dgm:pt modelId="{CA8FE66F-1AE9-43B7-929B-B684A24D7BF9}" type="pres">
      <dgm:prSet presAssocID="{A97211EC-8535-459F-B29A-4BEC32A7E74E}" presName="invisiNode" presStyleLbl="node1" presStyleIdx="1" presStyleCnt="3"/>
      <dgm:spPr/>
    </dgm:pt>
    <dgm:pt modelId="{99446B0F-DCED-47B0-BFEE-0BC7DF143883}" type="pres">
      <dgm:prSet presAssocID="{A97211EC-8535-459F-B29A-4BEC32A7E74E}" presName="imagNode" presStyleLbl="fgImgPlace1" presStyleIdx="1" presStyleCnt="3" custScaleX="204322" custScaleY="1737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7FA18B8-742D-41E1-9AD9-E9EDF2C863AC}" type="pres">
      <dgm:prSet presAssocID="{F90F8D60-E1FE-456C-B3DA-3EC0230BB931}" presName="sibTrans" presStyleLbl="sibTrans2D1" presStyleIdx="0" presStyleCnt="0"/>
      <dgm:spPr/>
    </dgm:pt>
    <dgm:pt modelId="{A370D15C-8883-4B0F-8FE2-DEE0EC17895D}" type="pres">
      <dgm:prSet presAssocID="{B7A4B3FC-8002-4953-B093-07B12476B49A}" presName="compNode" presStyleCnt="0"/>
      <dgm:spPr/>
    </dgm:pt>
    <dgm:pt modelId="{4830CD99-4ED1-4816-A8A2-DB62BB88B86A}" type="pres">
      <dgm:prSet presAssocID="{B7A4B3FC-8002-4953-B093-07B12476B49A}" presName="bkgdShape" presStyleLbl="node1" presStyleIdx="2" presStyleCnt="3"/>
      <dgm:spPr/>
    </dgm:pt>
    <dgm:pt modelId="{0AB2D8B7-ECA3-43FA-89A7-5FA3C36DFFF5}" type="pres">
      <dgm:prSet presAssocID="{B7A4B3FC-8002-4953-B093-07B12476B49A}" presName="nodeTx" presStyleLbl="node1" presStyleIdx="2" presStyleCnt="3">
        <dgm:presLayoutVars>
          <dgm:bulletEnabled val="1"/>
        </dgm:presLayoutVars>
      </dgm:prSet>
      <dgm:spPr/>
    </dgm:pt>
    <dgm:pt modelId="{AAA4FE2C-F8FF-405A-996E-960A40822212}" type="pres">
      <dgm:prSet presAssocID="{B7A4B3FC-8002-4953-B093-07B12476B49A}" presName="invisiNode" presStyleLbl="node1" presStyleIdx="2" presStyleCnt="3"/>
      <dgm:spPr/>
    </dgm:pt>
    <dgm:pt modelId="{AC786CA1-9A79-4388-A7E9-B791710513CC}" type="pres">
      <dgm:prSet presAssocID="{B7A4B3FC-8002-4953-B093-07B12476B49A}" presName="imagNode" presStyleLbl="fgImgPlace1" presStyleIdx="2" presStyleCnt="3" custScaleX="230943" custScaleY="15741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2740A12-6AF7-4717-95AF-AEA1C367F324}" type="presOf" srcId="{0BE29F8A-7330-4C4C-AAE1-DE00CB6823B5}" destId="{C31897D3-07B4-46B1-A1C4-447AACEEA381}" srcOrd="1" destOrd="0" presId="urn:microsoft.com/office/officeart/2005/8/layout/hList7"/>
    <dgm:cxn modelId="{57944615-5F4A-475B-85D6-7BD8E01AA704}" type="presOf" srcId="{F7D9E70D-0573-4A9C-B31A-40CF50A74BC5}" destId="{3656A1D1-3818-4D41-914D-F7034CB4F837}" srcOrd="0" destOrd="0" presId="urn:microsoft.com/office/officeart/2005/8/layout/hList7"/>
    <dgm:cxn modelId="{F5575B2F-F430-40F2-B9DB-CD3703473D3D}" type="presOf" srcId="{B1D63A9D-0529-4256-8262-A334168EA145}" destId="{79CFC3AF-A107-4C57-8AEC-860EE03DF1A5}" srcOrd="0" destOrd="0" presId="urn:microsoft.com/office/officeart/2005/8/layout/hList7"/>
    <dgm:cxn modelId="{403E5882-2BF0-4714-84F4-1C7CBE088B5F}" srcId="{B1D63A9D-0529-4256-8262-A334168EA145}" destId="{0BE29F8A-7330-4C4C-AAE1-DE00CB6823B5}" srcOrd="0" destOrd="0" parTransId="{2AD18784-F455-4E86-A93A-501B72C26FD5}" sibTransId="{F7D9E70D-0573-4A9C-B31A-40CF50A74BC5}"/>
    <dgm:cxn modelId="{FD121E8C-16CE-4EB7-BF67-0AD14F479DE3}" type="presOf" srcId="{0BE29F8A-7330-4C4C-AAE1-DE00CB6823B5}" destId="{BF8E6E85-85F5-4ABC-9ED9-568FC22BBD0C}" srcOrd="0" destOrd="0" presId="urn:microsoft.com/office/officeart/2005/8/layout/hList7"/>
    <dgm:cxn modelId="{DD57BE8F-099D-463E-B47C-4706C67CCAA3}" type="presOf" srcId="{B7A4B3FC-8002-4953-B093-07B12476B49A}" destId="{0AB2D8B7-ECA3-43FA-89A7-5FA3C36DFFF5}" srcOrd="1" destOrd="0" presId="urn:microsoft.com/office/officeart/2005/8/layout/hList7"/>
    <dgm:cxn modelId="{22B5FB91-BAC1-4198-AE93-1E9278DDB623}" type="presOf" srcId="{A97211EC-8535-459F-B29A-4BEC32A7E74E}" destId="{F1A5EDCA-DF03-4F20-AA0E-1DCDD6DA6A1B}" srcOrd="1" destOrd="0" presId="urn:microsoft.com/office/officeart/2005/8/layout/hList7"/>
    <dgm:cxn modelId="{DAF537BF-A953-47E6-9516-36A5584CA562}" type="presOf" srcId="{F90F8D60-E1FE-456C-B3DA-3EC0230BB931}" destId="{57FA18B8-742D-41E1-9AD9-E9EDF2C863AC}" srcOrd="0" destOrd="0" presId="urn:microsoft.com/office/officeart/2005/8/layout/hList7"/>
    <dgm:cxn modelId="{BEDD62BF-48AC-4D7C-BFD7-C34B36EF9143}" type="presOf" srcId="{B7A4B3FC-8002-4953-B093-07B12476B49A}" destId="{4830CD99-4ED1-4816-A8A2-DB62BB88B86A}" srcOrd="0" destOrd="0" presId="urn:microsoft.com/office/officeart/2005/8/layout/hList7"/>
    <dgm:cxn modelId="{C849BEC5-3B34-441D-890D-9201AE075B0D}" type="presOf" srcId="{A97211EC-8535-459F-B29A-4BEC32A7E74E}" destId="{EAA8C1A5-5089-4A10-88B5-5DDD57D18C65}" srcOrd="0" destOrd="0" presId="urn:microsoft.com/office/officeart/2005/8/layout/hList7"/>
    <dgm:cxn modelId="{33E09FC6-08C3-43AD-8C4A-42BFA45B6EE4}" srcId="{B1D63A9D-0529-4256-8262-A334168EA145}" destId="{A97211EC-8535-459F-B29A-4BEC32A7E74E}" srcOrd="1" destOrd="0" parTransId="{7B68ABE0-A6F0-45D2-9715-FF14D4D15901}" sibTransId="{F90F8D60-E1FE-456C-B3DA-3EC0230BB931}"/>
    <dgm:cxn modelId="{5E319FE6-FBB0-41B3-B0E8-E44F85660FC8}" srcId="{B1D63A9D-0529-4256-8262-A334168EA145}" destId="{B7A4B3FC-8002-4953-B093-07B12476B49A}" srcOrd="2" destOrd="0" parTransId="{80F6B950-EDBF-45B8-A64A-D03A00DDF883}" sibTransId="{D730C2A0-9F2B-4F8D-82E2-42CD6DC6B12A}"/>
    <dgm:cxn modelId="{E22C2AE0-6D81-47A7-92DE-EDC86A68F754}" type="presParOf" srcId="{79CFC3AF-A107-4C57-8AEC-860EE03DF1A5}" destId="{CC017B0E-FF60-4B97-9F3A-E544101E2C2D}" srcOrd="0" destOrd="0" presId="urn:microsoft.com/office/officeart/2005/8/layout/hList7"/>
    <dgm:cxn modelId="{E7FCACB4-D23C-4B0B-9484-054A3E8560AE}" type="presParOf" srcId="{79CFC3AF-A107-4C57-8AEC-860EE03DF1A5}" destId="{0559D74F-F3AD-40BE-9CAD-FCEA6083FAE8}" srcOrd="1" destOrd="0" presId="urn:microsoft.com/office/officeart/2005/8/layout/hList7"/>
    <dgm:cxn modelId="{6C7BA9E0-F6B6-42B5-A8ED-68E995C501E0}" type="presParOf" srcId="{0559D74F-F3AD-40BE-9CAD-FCEA6083FAE8}" destId="{C8F211BC-F25C-46E2-8230-06E330F93006}" srcOrd="0" destOrd="0" presId="urn:microsoft.com/office/officeart/2005/8/layout/hList7"/>
    <dgm:cxn modelId="{89C0C510-7DAC-4790-BB8C-62167A28F407}" type="presParOf" srcId="{C8F211BC-F25C-46E2-8230-06E330F93006}" destId="{BF8E6E85-85F5-4ABC-9ED9-568FC22BBD0C}" srcOrd="0" destOrd="0" presId="urn:microsoft.com/office/officeart/2005/8/layout/hList7"/>
    <dgm:cxn modelId="{C91B5751-1522-48D1-B20D-7310F2A98DEB}" type="presParOf" srcId="{C8F211BC-F25C-46E2-8230-06E330F93006}" destId="{C31897D3-07B4-46B1-A1C4-447AACEEA381}" srcOrd="1" destOrd="0" presId="urn:microsoft.com/office/officeart/2005/8/layout/hList7"/>
    <dgm:cxn modelId="{E39D4B15-957A-47B1-B3A2-16D85A0DE6D8}" type="presParOf" srcId="{C8F211BC-F25C-46E2-8230-06E330F93006}" destId="{13B1743A-9C5D-4209-A072-E226605E35EB}" srcOrd="2" destOrd="0" presId="urn:microsoft.com/office/officeart/2005/8/layout/hList7"/>
    <dgm:cxn modelId="{7CCFF96D-BF71-46CB-94D2-9BE5A44E0E8B}" type="presParOf" srcId="{C8F211BC-F25C-46E2-8230-06E330F93006}" destId="{74BB2956-0BB0-4176-9356-1299D951F996}" srcOrd="3" destOrd="0" presId="urn:microsoft.com/office/officeart/2005/8/layout/hList7"/>
    <dgm:cxn modelId="{E037031D-6891-4D4A-9AF2-3A0A9335E439}" type="presParOf" srcId="{0559D74F-F3AD-40BE-9CAD-FCEA6083FAE8}" destId="{3656A1D1-3818-4D41-914D-F7034CB4F837}" srcOrd="1" destOrd="0" presId="urn:microsoft.com/office/officeart/2005/8/layout/hList7"/>
    <dgm:cxn modelId="{9CDD11CD-4DC3-4D40-9760-668281763B50}" type="presParOf" srcId="{0559D74F-F3AD-40BE-9CAD-FCEA6083FAE8}" destId="{D94A0DA2-62A0-4BA3-9A1E-E20A35D29FFD}" srcOrd="2" destOrd="0" presId="urn:microsoft.com/office/officeart/2005/8/layout/hList7"/>
    <dgm:cxn modelId="{CEBB4598-95E2-4BA3-A08A-A989AC4AA764}" type="presParOf" srcId="{D94A0DA2-62A0-4BA3-9A1E-E20A35D29FFD}" destId="{EAA8C1A5-5089-4A10-88B5-5DDD57D18C65}" srcOrd="0" destOrd="0" presId="urn:microsoft.com/office/officeart/2005/8/layout/hList7"/>
    <dgm:cxn modelId="{F722675E-DEF2-44A0-B564-B94FDCFF0BDD}" type="presParOf" srcId="{D94A0DA2-62A0-4BA3-9A1E-E20A35D29FFD}" destId="{F1A5EDCA-DF03-4F20-AA0E-1DCDD6DA6A1B}" srcOrd="1" destOrd="0" presId="urn:microsoft.com/office/officeart/2005/8/layout/hList7"/>
    <dgm:cxn modelId="{305571C9-B036-44A1-B1C4-9B0A141583CD}" type="presParOf" srcId="{D94A0DA2-62A0-4BA3-9A1E-E20A35D29FFD}" destId="{CA8FE66F-1AE9-43B7-929B-B684A24D7BF9}" srcOrd="2" destOrd="0" presId="urn:microsoft.com/office/officeart/2005/8/layout/hList7"/>
    <dgm:cxn modelId="{41742051-207D-49FC-9049-E986E04D0DF4}" type="presParOf" srcId="{D94A0DA2-62A0-4BA3-9A1E-E20A35D29FFD}" destId="{99446B0F-DCED-47B0-BFEE-0BC7DF143883}" srcOrd="3" destOrd="0" presId="urn:microsoft.com/office/officeart/2005/8/layout/hList7"/>
    <dgm:cxn modelId="{1CFF0278-BA39-4B24-B670-4A9C9A820BBD}" type="presParOf" srcId="{0559D74F-F3AD-40BE-9CAD-FCEA6083FAE8}" destId="{57FA18B8-742D-41E1-9AD9-E9EDF2C863AC}" srcOrd="3" destOrd="0" presId="urn:microsoft.com/office/officeart/2005/8/layout/hList7"/>
    <dgm:cxn modelId="{CA48AA52-5B1E-4917-83D2-65CA56F03B02}" type="presParOf" srcId="{0559D74F-F3AD-40BE-9CAD-FCEA6083FAE8}" destId="{A370D15C-8883-4B0F-8FE2-DEE0EC17895D}" srcOrd="4" destOrd="0" presId="urn:microsoft.com/office/officeart/2005/8/layout/hList7"/>
    <dgm:cxn modelId="{5F7406B7-AA70-4C2F-BD27-A539BC0B5319}" type="presParOf" srcId="{A370D15C-8883-4B0F-8FE2-DEE0EC17895D}" destId="{4830CD99-4ED1-4816-A8A2-DB62BB88B86A}" srcOrd="0" destOrd="0" presId="urn:microsoft.com/office/officeart/2005/8/layout/hList7"/>
    <dgm:cxn modelId="{7BDD7EE9-2933-4454-9706-BAD1B6F70B4A}" type="presParOf" srcId="{A370D15C-8883-4B0F-8FE2-DEE0EC17895D}" destId="{0AB2D8B7-ECA3-43FA-89A7-5FA3C36DFFF5}" srcOrd="1" destOrd="0" presId="urn:microsoft.com/office/officeart/2005/8/layout/hList7"/>
    <dgm:cxn modelId="{83941B49-0935-408F-8E32-504BB7A5A75A}" type="presParOf" srcId="{A370D15C-8883-4B0F-8FE2-DEE0EC17895D}" destId="{AAA4FE2C-F8FF-405A-996E-960A40822212}" srcOrd="2" destOrd="0" presId="urn:microsoft.com/office/officeart/2005/8/layout/hList7"/>
    <dgm:cxn modelId="{0AC49978-A8DA-4087-B522-1EBFA2388AA9}" type="presParOf" srcId="{A370D15C-8883-4B0F-8FE2-DEE0EC17895D}" destId="{AC786CA1-9A79-4388-A7E9-B791710513C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79586C-69CB-4840-B4BA-624161BAD7B4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584CEED-D43F-439A-9598-198A4C655067}">
      <dgm:prSet phldrT="[Texto]"/>
      <dgm:spPr/>
      <dgm:t>
        <a:bodyPr/>
        <a:lstStyle/>
        <a:p>
          <a:r>
            <a:rPr lang="es-EC" b="1" dirty="0"/>
            <a:t>Karl Marx</a:t>
          </a:r>
          <a:endParaRPr lang="es-EC" dirty="0"/>
        </a:p>
      </dgm:t>
    </dgm:pt>
    <dgm:pt modelId="{8F82DCDB-CD21-45D8-8BEF-8519402786F6}" type="parTrans" cxnId="{F4AB2B7C-E943-47E4-9F1A-080119FD3604}">
      <dgm:prSet/>
      <dgm:spPr/>
      <dgm:t>
        <a:bodyPr/>
        <a:lstStyle/>
        <a:p>
          <a:endParaRPr lang="es-EC"/>
        </a:p>
      </dgm:t>
    </dgm:pt>
    <dgm:pt modelId="{169F4E65-BC93-4561-B5E9-8988CE012EEA}" type="sibTrans" cxnId="{F4AB2B7C-E943-47E4-9F1A-080119FD3604}">
      <dgm:prSet/>
      <dgm:spPr/>
      <dgm:t>
        <a:bodyPr/>
        <a:lstStyle/>
        <a:p>
          <a:endParaRPr lang="es-EC"/>
        </a:p>
      </dgm:t>
    </dgm:pt>
    <dgm:pt modelId="{AD223105-19FE-4AC2-A531-D37E2ADB8144}">
      <dgm:prSet phldrT="[Texto]"/>
      <dgm:spPr/>
      <dgm:t>
        <a:bodyPr/>
        <a:lstStyle/>
        <a:p>
          <a:pPr algn="l"/>
          <a:r>
            <a:rPr lang="es-EC" dirty="0"/>
            <a:t>Un modo de capitalista de producción es transformar la agricultura  ya que se ha tomado de forma empírica</a:t>
          </a:r>
        </a:p>
      </dgm:t>
    </dgm:pt>
    <dgm:pt modelId="{F0D3A0AE-FE51-4BA3-B32B-C50141F939F0}" type="parTrans" cxnId="{DA13E074-1A00-4DA2-82D5-F30FDF2C66AD}">
      <dgm:prSet/>
      <dgm:spPr/>
      <dgm:t>
        <a:bodyPr/>
        <a:lstStyle/>
        <a:p>
          <a:endParaRPr lang="es-EC"/>
        </a:p>
      </dgm:t>
    </dgm:pt>
    <dgm:pt modelId="{ECAA8F2F-7ACF-4B07-8BE4-E8C799D2D44C}" type="sibTrans" cxnId="{DA13E074-1A00-4DA2-82D5-F30FDF2C66AD}">
      <dgm:prSet/>
      <dgm:spPr/>
      <dgm:t>
        <a:bodyPr/>
        <a:lstStyle/>
        <a:p>
          <a:endParaRPr lang="es-EC"/>
        </a:p>
      </dgm:t>
    </dgm:pt>
    <dgm:pt modelId="{8087A800-8704-46DE-85D1-38231D6D5D02}">
      <dgm:prSet phldrT="[Texto]"/>
      <dgm:spPr/>
      <dgm:t>
        <a:bodyPr/>
        <a:lstStyle/>
        <a:p>
          <a:pPr algn="r"/>
          <a:r>
            <a:rPr lang="es-EC" dirty="0"/>
            <a:t>(MARX, 1976, pág. 9)</a:t>
          </a:r>
        </a:p>
      </dgm:t>
    </dgm:pt>
    <dgm:pt modelId="{C52775DC-63AB-4C99-9629-250DF76E586E}" type="parTrans" cxnId="{C9E32322-AD99-4960-905F-D9959B29A8A5}">
      <dgm:prSet/>
      <dgm:spPr/>
      <dgm:t>
        <a:bodyPr/>
        <a:lstStyle/>
        <a:p>
          <a:endParaRPr lang="es-EC"/>
        </a:p>
      </dgm:t>
    </dgm:pt>
    <dgm:pt modelId="{BDFCF916-B2E9-49B1-B4EA-C730323A446B}" type="sibTrans" cxnId="{C9E32322-AD99-4960-905F-D9959B29A8A5}">
      <dgm:prSet/>
      <dgm:spPr/>
      <dgm:t>
        <a:bodyPr/>
        <a:lstStyle/>
        <a:p>
          <a:endParaRPr lang="es-EC"/>
        </a:p>
      </dgm:t>
    </dgm:pt>
    <dgm:pt modelId="{B7C88E9D-0D8F-46F3-A7F1-5B042D3FBE61}">
      <dgm:prSet phldrT="[Texto]"/>
      <dgm:spPr/>
      <dgm:t>
        <a:bodyPr/>
        <a:lstStyle/>
        <a:p>
          <a:r>
            <a:rPr lang="es-EC" b="0" dirty="0"/>
            <a:t>Walter Benjamín </a:t>
          </a:r>
          <a:endParaRPr lang="es-EC" dirty="0"/>
        </a:p>
      </dgm:t>
    </dgm:pt>
    <dgm:pt modelId="{173AA3D4-7F26-49D0-A5D6-9806504BF9D0}" type="parTrans" cxnId="{B9903E0F-A57B-4118-8B32-54A7EA679206}">
      <dgm:prSet/>
      <dgm:spPr/>
      <dgm:t>
        <a:bodyPr/>
        <a:lstStyle/>
        <a:p>
          <a:endParaRPr lang="es-EC"/>
        </a:p>
      </dgm:t>
    </dgm:pt>
    <dgm:pt modelId="{F64F9D02-2D41-46BA-933E-E17A6FE4ED94}" type="sibTrans" cxnId="{B9903E0F-A57B-4118-8B32-54A7EA679206}">
      <dgm:prSet/>
      <dgm:spPr/>
      <dgm:t>
        <a:bodyPr/>
        <a:lstStyle/>
        <a:p>
          <a:endParaRPr lang="es-EC"/>
        </a:p>
      </dgm:t>
    </dgm:pt>
    <dgm:pt modelId="{6147F688-2C44-420A-9558-E8BF19E495C5}">
      <dgm:prSet phldrT="[Texto]"/>
      <dgm:spPr/>
      <dgm:t>
        <a:bodyPr/>
        <a:lstStyle/>
        <a:p>
          <a:pPr algn="l"/>
          <a:r>
            <a:rPr lang="es-EC" dirty="0"/>
            <a:t>la tecnología permite el control sobre los medios de producción y reduce la mano de obra</a:t>
          </a:r>
        </a:p>
      </dgm:t>
    </dgm:pt>
    <dgm:pt modelId="{DDDEEDD3-73FE-419E-8D91-C2E61A35F915}" type="parTrans" cxnId="{B8A2456A-FA44-46F6-AA7E-02705CE4929B}">
      <dgm:prSet/>
      <dgm:spPr/>
      <dgm:t>
        <a:bodyPr/>
        <a:lstStyle/>
        <a:p>
          <a:endParaRPr lang="es-EC"/>
        </a:p>
      </dgm:t>
    </dgm:pt>
    <dgm:pt modelId="{29B02C68-B345-4A09-9ACB-124FF9F5DA4D}" type="sibTrans" cxnId="{B8A2456A-FA44-46F6-AA7E-02705CE4929B}">
      <dgm:prSet/>
      <dgm:spPr/>
      <dgm:t>
        <a:bodyPr/>
        <a:lstStyle/>
        <a:p>
          <a:endParaRPr lang="es-EC"/>
        </a:p>
      </dgm:t>
    </dgm:pt>
    <dgm:pt modelId="{1C394412-4B93-475E-A79D-FC30CD258DBC}">
      <dgm:prSet phldrT="[Texto]"/>
      <dgm:spPr/>
      <dgm:t>
        <a:bodyPr/>
        <a:lstStyle/>
        <a:p>
          <a:pPr algn="r"/>
          <a:r>
            <a:rPr lang="es-EC" dirty="0"/>
            <a:t>(</a:t>
          </a:r>
          <a:r>
            <a:rPr lang="es-EC" dirty="0" err="1"/>
            <a:t>Löwy</a:t>
          </a:r>
          <a:r>
            <a:rPr lang="es-EC" dirty="0"/>
            <a:t>, 2004, pág. 88).</a:t>
          </a:r>
        </a:p>
      </dgm:t>
    </dgm:pt>
    <dgm:pt modelId="{6499ABC8-AFD8-4ACC-A864-26670599F63C}" type="parTrans" cxnId="{F5D36F87-DBBF-4216-841C-91A500198B5D}">
      <dgm:prSet/>
      <dgm:spPr/>
      <dgm:t>
        <a:bodyPr/>
        <a:lstStyle/>
        <a:p>
          <a:endParaRPr lang="es-EC"/>
        </a:p>
      </dgm:t>
    </dgm:pt>
    <dgm:pt modelId="{CAB935B2-7064-49AE-9C67-AB1F84D2EBF2}" type="sibTrans" cxnId="{F5D36F87-DBBF-4216-841C-91A500198B5D}">
      <dgm:prSet/>
      <dgm:spPr/>
      <dgm:t>
        <a:bodyPr/>
        <a:lstStyle/>
        <a:p>
          <a:endParaRPr lang="es-EC"/>
        </a:p>
      </dgm:t>
    </dgm:pt>
    <dgm:pt modelId="{940A4010-600A-4543-8294-98E3CB8C4253}">
      <dgm:prSet phldrT="[Texto]"/>
      <dgm:spPr/>
      <dgm:t>
        <a:bodyPr/>
        <a:lstStyle/>
        <a:p>
          <a:r>
            <a:rPr lang="es-EC" b="0" dirty="0"/>
            <a:t>Teoría de Producción</a:t>
          </a:r>
          <a:endParaRPr lang="es-EC" dirty="0"/>
        </a:p>
      </dgm:t>
    </dgm:pt>
    <dgm:pt modelId="{EFA90453-E12C-49A0-857D-66AD0474824D}" type="parTrans" cxnId="{55ADE9A4-EFDE-4089-853D-7BD8FB7542C2}">
      <dgm:prSet/>
      <dgm:spPr/>
      <dgm:t>
        <a:bodyPr/>
        <a:lstStyle/>
        <a:p>
          <a:endParaRPr lang="es-EC"/>
        </a:p>
      </dgm:t>
    </dgm:pt>
    <dgm:pt modelId="{DF690C29-6245-4C5D-ACCF-173F8A1B378F}" type="sibTrans" cxnId="{55ADE9A4-EFDE-4089-853D-7BD8FB7542C2}">
      <dgm:prSet/>
      <dgm:spPr/>
      <dgm:t>
        <a:bodyPr/>
        <a:lstStyle/>
        <a:p>
          <a:endParaRPr lang="es-EC"/>
        </a:p>
      </dgm:t>
    </dgm:pt>
    <dgm:pt modelId="{A7693AEF-4720-4B02-B2FB-6A2695DA121B}">
      <dgm:prSet phldrT="[Texto]"/>
      <dgm:spPr/>
      <dgm:t>
        <a:bodyPr/>
        <a:lstStyle/>
        <a:p>
          <a:r>
            <a:rPr lang="es-EC" dirty="0"/>
            <a:t>la producción es posible construir las relaciones “producto-costo” (Valle, 2004, pág. 169)</a:t>
          </a:r>
        </a:p>
      </dgm:t>
    </dgm:pt>
    <dgm:pt modelId="{E0AEB49C-7D90-42AF-A75D-4150A0AEF7E6}" type="parTrans" cxnId="{DD658368-DCE9-45A1-8B3A-F4F5854BD480}">
      <dgm:prSet/>
      <dgm:spPr/>
      <dgm:t>
        <a:bodyPr/>
        <a:lstStyle/>
        <a:p>
          <a:endParaRPr lang="es-EC"/>
        </a:p>
      </dgm:t>
    </dgm:pt>
    <dgm:pt modelId="{1C7E079C-4B23-4FBE-900D-743A77908709}" type="sibTrans" cxnId="{DD658368-DCE9-45A1-8B3A-F4F5854BD480}">
      <dgm:prSet/>
      <dgm:spPr/>
      <dgm:t>
        <a:bodyPr/>
        <a:lstStyle/>
        <a:p>
          <a:endParaRPr lang="es-EC"/>
        </a:p>
      </dgm:t>
    </dgm:pt>
    <dgm:pt modelId="{1AF42144-7EC1-4972-834D-8CD19FA394AD}" type="pres">
      <dgm:prSet presAssocID="{1D79586C-69CB-4840-B4BA-624161BAD7B4}" presName="linearFlow" presStyleCnt="0">
        <dgm:presLayoutVars>
          <dgm:dir/>
          <dgm:animLvl val="lvl"/>
          <dgm:resizeHandles val="exact"/>
        </dgm:presLayoutVars>
      </dgm:prSet>
      <dgm:spPr/>
    </dgm:pt>
    <dgm:pt modelId="{B2E48201-D533-4019-8BA7-6D20E1EC7F70}" type="pres">
      <dgm:prSet presAssocID="{D584CEED-D43F-439A-9598-198A4C655067}" presName="composite" presStyleCnt="0"/>
      <dgm:spPr/>
    </dgm:pt>
    <dgm:pt modelId="{8BC4DB7D-6407-4E62-93C7-B755B6689814}" type="pres">
      <dgm:prSet presAssocID="{D584CEED-D43F-439A-9598-198A4C65506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5A58F9C-4850-482D-953A-A8C6D40D4C06}" type="pres">
      <dgm:prSet presAssocID="{D584CEED-D43F-439A-9598-198A4C655067}" presName="descendantText" presStyleLbl="alignAcc1" presStyleIdx="0" presStyleCnt="3">
        <dgm:presLayoutVars>
          <dgm:bulletEnabled val="1"/>
        </dgm:presLayoutVars>
      </dgm:prSet>
      <dgm:spPr/>
    </dgm:pt>
    <dgm:pt modelId="{C13E5FC5-9D59-463A-903A-B7283CA0A7BB}" type="pres">
      <dgm:prSet presAssocID="{169F4E65-BC93-4561-B5E9-8988CE012EEA}" presName="sp" presStyleCnt="0"/>
      <dgm:spPr/>
    </dgm:pt>
    <dgm:pt modelId="{93FF2D11-EA9B-4609-9944-7B3664BF8E83}" type="pres">
      <dgm:prSet presAssocID="{B7C88E9D-0D8F-46F3-A7F1-5B042D3FBE61}" presName="composite" presStyleCnt="0"/>
      <dgm:spPr/>
    </dgm:pt>
    <dgm:pt modelId="{BAA4368E-9E3D-497C-9EA8-BCD26FE1B6E1}" type="pres">
      <dgm:prSet presAssocID="{B7C88E9D-0D8F-46F3-A7F1-5B042D3FBE6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99539A0-7817-40F1-91C6-A19B06854DB0}" type="pres">
      <dgm:prSet presAssocID="{B7C88E9D-0D8F-46F3-A7F1-5B042D3FBE61}" presName="descendantText" presStyleLbl="alignAcc1" presStyleIdx="1" presStyleCnt="3">
        <dgm:presLayoutVars>
          <dgm:bulletEnabled val="1"/>
        </dgm:presLayoutVars>
      </dgm:prSet>
      <dgm:spPr/>
    </dgm:pt>
    <dgm:pt modelId="{8E7A90EE-CE56-489D-8459-4523F463C712}" type="pres">
      <dgm:prSet presAssocID="{F64F9D02-2D41-46BA-933E-E17A6FE4ED94}" presName="sp" presStyleCnt="0"/>
      <dgm:spPr/>
    </dgm:pt>
    <dgm:pt modelId="{484252AD-51AD-4DC5-86E3-38D7477ADD44}" type="pres">
      <dgm:prSet presAssocID="{940A4010-600A-4543-8294-98E3CB8C4253}" presName="composite" presStyleCnt="0"/>
      <dgm:spPr/>
    </dgm:pt>
    <dgm:pt modelId="{1DE31926-17F0-4CD5-8A96-BF736FDB22F1}" type="pres">
      <dgm:prSet presAssocID="{940A4010-600A-4543-8294-98E3CB8C425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C71D42-34A7-46B3-BF4A-3DC1B34DC1F2}" type="pres">
      <dgm:prSet presAssocID="{940A4010-600A-4543-8294-98E3CB8C425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9903E0F-A57B-4118-8B32-54A7EA679206}" srcId="{1D79586C-69CB-4840-B4BA-624161BAD7B4}" destId="{B7C88E9D-0D8F-46F3-A7F1-5B042D3FBE61}" srcOrd="1" destOrd="0" parTransId="{173AA3D4-7F26-49D0-A5D6-9806504BF9D0}" sibTransId="{F64F9D02-2D41-46BA-933E-E17A6FE4ED94}"/>
    <dgm:cxn modelId="{33B29C10-09C6-41EE-84C1-5F9163CEB793}" type="presOf" srcId="{1D79586C-69CB-4840-B4BA-624161BAD7B4}" destId="{1AF42144-7EC1-4972-834D-8CD19FA394AD}" srcOrd="0" destOrd="0" presId="urn:microsoft.com/office/officeart/2005/8/layout/chevron2"/>
    <dgm:cxn modelId="{FB221B20-FFBC-48A2-9F34-157A25651054}" type="presOf" srcId="{D584CEED-D43F-439A-9598-198A4C655067}" destId="{8BC4DB7D-6407-4E62-93C7-B755B6689814}" srcOrd="0" destOrd="0" presId="urn:microsoft.com/office/officeart/2005/8/layout/chevron2"/>
    <dgm:cxn modelId="{C9E32322-AD99-4960-905F-D9959B29A8A5}" srcId="{D584CEED-D43F-439A-9598-198A4C655067}" destId="{8087A800-8704-46DE-85D1-38231D6D5D02}" srcOrd="1" destOrd="0" parTransId="{C52775DC-63AB-4C99-9629-250DF76E586E}" sibTransId="{BDFCF916-B2E9-49B1-B4EA-C730323A446B}"/>
    <dgm:cxn modelId="{B19C0764-4EAC-42CB-BADE-C8B14F057072}" type="presOf" srcId="{6147F688-2C44-420A-9558-E8BF19E495C5}" destId="{C99539A0-7817-40F1-91C6-A19B06854DB0}" srcOrd="0" destOrd="0" presId="urn:microsoft.com/office/officeart/2005/8/layout/chevron2"/>
    <dgm:cxn modelId="{DD658368-DCE9-45A1-8B3A-F4F5854BD480}" srcId="{940A4010-600A-4543-8294-98E3CB8C4253}" destId="{A7693AEF-4720-4B02-B2FB-6A2695DA121B}" srcOrd="0" destOrd="0" parTransId="{E0AEB49C-7D90-42AF-A75D-4150A0AEF7E6}" sibTransId="{1C7E079C-4B23-4FBE-900D-743A77908709}"/>
    <dgm:cxn modelId="{B8A2456A-FA44-46F6-AA7E-02705CE4929B}" srcId="{B7C88E9D-0D8F-46F3-A7F1-5B042D3FBE61}" destId="{6147F688-2C44-420A-9558-E8BF19E495C5}" srcOrd="0" destOrd="0" parTransId="{DDDEEDD3-73FE-419E-8D91-C2E61A35F915}" sibTransId="{29B02C68-B345-4A09-9ACB-124FF9F5DA4D}"/>
    <dgm:cxn modelId="{DA13E074-1A00-4DA2-82D5-F30FDF2C66AD}" srcId="{D584CEED-D43F-439A-9598-198A4C655067}" destId="{AD223105-19FE-4AC2-A531-D37E2ADB8144}" srcOrd="0" destOrd="0" parTransId="{F0D3A0AE-FE51-4BA3-B32B-C50141F939F0}" sibTransId="{ECAA8F2F-7ACF-4B07-8BE4-E8C799D2D44C}"/>
    <dgm:cxn modelId="{19D58E5A-CF04-4D38-8CAB-DF20BAFA8383}" type="presOf" srcId="{940A4010-600A-4543-8294-98E3CB8C4253}" destId="{1DE31926-17F0-4CD5-8A96-BF736FDB22F1}" srcOrd="0" destOrd="0" presId="urn:microsoft.com/office/officeart/2005/8/layout/chevron2"/>
    <dgm:cxn modelId="{F4AB2B7C-E943-47E4-9F1A-080119FD3604}" srcId="{1D79586C-69CB-4840-B4BA-624161BAD7B4}" destId="{D584CEED-D43F-439A-9598-198A4C655067}" srcOrd="0" destOrd="0" parTransId="{8F82DCDB-CD21-45D8-8BEF-8519402786F6}" sibTransId="{169F4E65-BC93-4561-B5E9-8988CE012EEA}"/>
    <dgm:cxn modelId="{F5D36F87-DBBF-4216-841C-91A500198B5D}" srcId="{B7C88E9D-0D8F-46F3-A7F1-5B042D3FBE61}" destId="{1C394412-4B93-475E-A79D-FC30CD258DBC}" srcOrd="1" destOrd="0" parTransId="{6499ABC8-AFD8-4ACC-A864-26670599F63C}" sibTransId="{CAB935B2-7064-49AE-9C67-AB1F84D2EBF2}"/>
    <dgm:cxn modelId="{29F8618C-FA15-42A5-A73A-987340457631}" type="presOf" srcId="{8087A800-8704-46DE-85D1-38231D6D5D02}" destId="{F5A58F9C-4850-482D-953A-A8C6D40D4C06}" srcOrd="0" destOrd="1" presId="urn:microsoft.com/office/officeart/2005/8/layout/chevron2"/>
    <dgm:cxn modelId="{55ADE9A4-EFDE-4089-853D-7BD8FB7542C2}" srcId="{1D79586C-69CB-4840-B4BA-624161BAD7B4}" destId="{940A4010-600A-4543-8294-98E3CB8C4253}" srcOrd="2" destOrd="0" parTransId="{EFA90453-E12C-49A0-857D-66AD0474824D}" sibTransId="{DF690C29-6245-4C5D-ACCF-173F8A1B378F}"/>
    <dgm:cxn modelId="{EDF31DAE-0CA1-490E-A1C9-04EB6A77D604}" type="presOf" srcId="{A7693AEF-4720-4B02-B2FB-6A2695DA121B}" destId="{10C71D42-34A7-46B3-BF4A-3DC1B34DC1F2}" srcOrd="0" destOrd="0" presId="urn:microsoft.com/office/officeart/2005/8/layout/chevron2"/>
    <dgm:cxn modelId="{F851F1CE-5437-4867-B86D-EE328F896047}" type="presOf" srcId="{AD223105-19FE-4AC2-A531-D37E2ADB8144}" destId="{F5A58F9C-4850-482D-953A-A8C6D40D4C06}" srcOrd="0" destOrd="0" presId="urn:microsoft.com/office/officeart/2005/8/layout/chevron2"/>
    <dgm:cxn modelId="{BA5A8ACF-962B-4BE3-BB96-DEA20E4EF4E1}" type="presOf" srcId="{1C394412-4B93-475E-A79D-FC30CD258DBC}" destId="{C99539A0-7817-40F1-91C6-A19B06854DB0}" srcOrd="0" destOrd="1" presId="urn:microsoft.com/office/officeart/2005/8/layout/chevron2"/>
    <dgm:cxn modelId="{02B7B7F5-885B-4E41-ADC2-01B249354B19}" type="presOf" srcId="{B7C88E9D-0D8F-46F3-A7F1-5B042D3FBE61}" destId="{BAA4368E-9E3D-497C-9EA8-BCD26FE1B6E1}" srcOrd="0" destOrd="0" presId="urn:microsoft.com/office/officeart/2005/8/layout/chevron2"/>
    <dgm:cxn modelId="{1E89B578-C0B3-4FD9-B69C-637765F7CB9E}" type="presParOf" srcId="{1AF42144-7EC1-4972-834D-8CD19FA394AD}" destId="{B2E48201-D533-4019-8BA7-6D20E1EC7F70}" srcOrd="0" destOrd="0" presId="urn:microsoft.com/office/officeart/2005/8/layout/chevron2"/>
    <dgm:cxn modelId="{B5BBA33A-923B-4E5A-BDF0-83DF8B261161}" type="presParOf" srcId="{B2E48201-D533-4019-8BA7-6D20E1EC7F70}" destId="{8BC4DB7D-6407-4E62-93C7-B755B6689814}" srcOrd="0" destOrd="0" presId="urn:microsoft.com/office/officeart/2005/8/layout/chevron2"/>
    <dgm:cxn modelId="{DC21F9BA-99CB-40C4-A0CD-5B2A7C02634F}" type="presParOf" srcId="{B2E48201-D533-4019-8BA7-6D20E1EC7F70}" destId="{F5A58F9C-4850-482D-953A-A8C6D40D4C06}" srcOrd="1" destOrd="0" presId="urn:microsoft.com/office/officeart/2005/8/layout/chevron2"/>
    <dgm:cxn modelId="{24A02450-96FE-4D5D-B57B-5B9F38930BF2}" type="presParOf" srcId="{1AF42144-7EC1-4972-834D-8CD19FA394AD}" destId="{C13E5FC5-9D59-463A-903A-B7283CA0A7BB}" srcOrd="1" destOrd="0" presId="urn:microsoft.com/office/officeart/2005/8/layout/chevron2"/>
    <dgm:cxn modelId="{046F4421-5CD5-41B3-A7B2-6F1B43A65D06}" type="presParOf" srcId="{1AF42144-7EC1-4972-834D-8CD19FA394AD}" destId="{93FF2D11-EA9B-4609-9944-7B3664BF8E83}" srcOrd="2" destOrd="0" presId="urn:microsoft.com/office/officeart/2005/8/layout/chevron2"/>
    <dgm:cxn modelId="{FACAB0BB-A4FB-422E-BC0E-99FF4E688107}" type="presParOf" srcId="{93FF2D11-EA9B-4609-9944-7B3664BF8E83}" destId="{BAA4368E-9E3D-497C-9EA8-BCD26FE1B6E1}" srcOrd="0" destOrd="0" presId="urn:microsoft.com/office/officeart/2005/8/layout/chevron2"/>
    <dgm:cxn modelId="{2F6AF6EF-39A2-49A6-99FE-EF3860B44F95}" type="presParOf" srcId="{93FF2D11-EA9B-4609-9944-7B3664BF8E83}" destId="{C99539A0-7817-40F1-91C6-A19B06854DB0}" srcOrd="1" destOrd="0" presId="urn:microsoft.com/office/officeart/2005/8/layout/chevron2"/>
    <dgm:cxn modelId="{8BD095B2-14D0-44C7-8AF2-EE89ED470977}" type="presParOf" srcId="{1AF42144-7EC1-4972-834D-8CD19FA394AD}" destId="{8E7A90EE-CE56-489D-8459-4523F463C712}" srcOrd="3" destOrd="0" presId="urn:microsoft.com/office/officeart/2005/8/layout/chevron2"/>
    <dgm:cxn modelId="{2C857248-C8A6-4666-8098-4DF894452FDE}" type="presParOf" srcId="{1AF42144-7EC1-4972-834D-8CD19FA394AD}" destId="{484252AD-51AD-4DC5-86E3-38D7477ADD44}" srcOrd="4" destOrd="0" presId="urn:microsoft.com/office/officeart/2005/8/layout/chevron2"/>
    <dgm:cxn modelId="{F1728840-9399-4F90-935A-41549D8D0126}" type="presParOf" srcId="{484252AD-51AD-4DC5-86E3-38D7477ADD44}" destId="{1DE31926-17F0-4CD5-8A96-BF736FDB22F1}" srcOrd="0" destOrd="0" presId="urn:microsoft.com/office/officeart/2005/8/layout/chevron2"/>
    <dgm:cxn modelId="{E5C421DF-4469-4ED5-AEAD-7047A2A209FE}" type="presParOf" srcId="{484252AD-51AD-4DC5-86E3-38D7477ADD44}" destId="{10C71D42-34A7-46B3-BF4A-3DC1B34DC1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48E187-36E9-414B-B5DC-ACE617B11D27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3439344-6730-46BD-907C-20D933BCD185}">
      <dgm:prSet phldrT="[Texto]"/>
      <dgm:spPr/>
      <dgm:t>
        <a:bodyPr/>
        <a:lstStyle/>
        <a:p>
          <a:r>
            <a:rPr lang="es-EC" b="0" dirty="0"/>
            <a:t>Técnica PACA</a:t>
          </a:r>
          <a:endParaRPr lang="es-EC" dirty="0"/>
        </a:p>
      </dgm:t>
    </dgm:pt>
    <dgm:pt modelId="{DF66DE98-DEEF-4FC5-8EA5-035B54ED6EF2}" type="parTrans" cxnId="{9B8269E4-23EF-4DF2-B850-76DD147C7A28}">
      <dgm:prSet/>
      <dgm:spPr/>
      <dgm:t>
        <a:bodyPr/>
        <a:lstStyle/>
        <a:p>
          <a:endParaRPr lang="es-EC"/>
        </a:p>
      </dgm:t>
    </dgm:pt>
    <dgm:pt modelId="{83358916-4F63-44DC-9AC5-932EA824DDAC}" type="sibTrans" cxnId="{9B8269E4-23EF-4DF2-B850-76DD147C7A28}">
      <dgm:prSet/>
      <dgm:spPr/>
      <dgm:t>
        <a:bodyPr/>
        <a:lstStyle/>
        <a:p>
          <a:endParaRPr lang="es-EC"/>
        </a:p>
      </dgm:t>
    </dgm:pt>
    <dgm:pt modelId="{D849144B-A3FB-46EA-86A0-BF103F13233D}">
      <dgm:prSet phldrT="[Texto]"/>
      <dgm:spPr/>
      <dgm:t>
        <a:bodyPr/>
        <a:lstStyle/>
        <a:p>
          <a:r>
            <a:rPr lang="es-EC" dirty="0"/>
            <a:t>visualizar beneficios</a:t>
          </a:r>
        </a:p>
      </dgm:t>
    </dgm:pt>
    <dgm:pt modelId="{AC8FBE97-EE0C-4DBE-8D31-A5FF2EBD9334}" type="parTrans" cxnId="{C8283F05-786F-4381-B0A4-5FDC5692192F}">
      <dgm:prSet/>
      <dgm:spPr/>
      <dgm:t>
        <a:bodyPr/>
        <a:lstStyle/>
        <a:p>
          <a:endParaRPr lang="es-EC"/>
        </a:p>
      </dgm:t>
    </dgm:pt>
    <dgm:pt modelId="{177E40FA-5019-4B62-9E30-17A615097871}" type="sibTrans" cxnId="{C8283F05-786F-4381-B0A4-5FDC5692192F}">
      <dgm:prSet/>
      <dgm:spPr/>
      <dgm:t>
        <a:bodyPr/>
        <a:lstStyle/>
        <a:p>
          <a:endParaRPr lang="es-EC"/>
        </a:p>
      </dgm:t>
    </dgm:pt>
    <dgm:pt modelId="{975B4CB9-6341-4C7D-B535-6280B7A1171B}">
      <dgm:prSet phldrT="[Texto]"/>
      <dgm:spPr/>
      <dgm:t>
        <a:bodyPr/>
        <a:lstStyle/>
        <a:p>
          <a:r>
            <a:rPr lang="es-EC" dirty="0"/>
            <a:t>desventajas </a:t>
          </a:r>
        </a:p>
      </dgm:t>
    </dgm:pt>
    <dgm:pt modelId="{FFFEE10C-BE5B-4C2C-99BF-77B13F13A3EE}" type="parTrans" cxnId="{08DD21AC-87BB-4C69-B4B2-1032CBC93F30}">
      <dgm:prSet/>
      <dgm:spPr/>
      <dgm:t>
        <a:bodyPr/>
        <a:lstStyle/>
        <a:p>
          <a:endParaRPr lang="es-EC"/>
        </a:p>
      </dgm:t>
    </dgm:pt>
    <dgm:pt modelId="{7F0341E5-7D47-4344-83A3-DCC96BDFA11C}" type="sibTrans" cxnId="{08DD21AC-87BB-4C69-B4B2-1032CBC93F30}">
      <dgm:prSet/>
      <dgm:spPr/>
      <dgm:t>
        <a:bodyPr/>
        <a:lstStyle/>
        <a:p>
          <a:endParaRPr lang="es-EC"/>
        </a:p>
      </dgm:t>
    </dgm:pt>
    <dgm:pt modelId="{29E0201B-C814-4A82-BA2D-B5CE6A1E6FC1}">
      <dgm:prSet phldrT="[Texto]"/>
      <dgm:spPr/>
      <dgm:t>
        <a:bodyPr/>
        <a:lstStyle/>
        <a:p>
          <a:r>
            <a:rPr lang="es-EC" dirty="0"/>
            <a:t>cierta localidad </a:t>
          </a:r>
        </a:p>
      </dgm:t>
    </dgm:pt>
    <dgm:pt modelId="{1E4BB02E-7840-49C0-8E15-6ED2ABD4CB16}" type="parTrans" cxnId="{F435C3A1-F024-4E48-877B-B0174C676DBB}">
      <dgm:prSet/>
      <dgm:spPr/>
      <dgm:t>
        <a:bodyPr/>
        <a:lstStyle/>
        <a:p>
          <a:endParaRPr lang="es-EC"/>
        </a:p>
      </dgm:t>
    </dgm:pt>
    <dgm:pt modelId="{2B9F36C5-117C-484E-BBCE-D6E40740D763}" type="sibTrans" cxnId="{F435C3A1-F024-4E48-877B-B0174C676DBB}">
      <dgm:prSet/>
      <dgm:spPr/>
      <dgm:t>
        <a:bodyPr/>
        <a:lstStyle/>
        <a:p>
          <a:endParaRPr lang="es-EC"/>
        </a:p>
      </dgm:t>
    </dgm:pt>
    <dgm:pt modelId="{BAAC5F4F-7CB2-438F-A8AD-3E05D964E5EB}">
      <dgm:prSet phldrT="[Texto]"/>
      <dgm:spPr/>
      <dgm:t>
        <a:bodyPr/>
        <a:lstStyle/>
        <a:p>
          <a:r>
            <a:rPr lang="es-EC" dirty="0"/>
            <a:t>Propuestas dinámicas</a:t>
          </a:r>
        </a:p>
      </dgm:t>
    </dgm:pt>
    <dgm:pt modelId="{D44FCAF9-980B-46CE-B496-2E7B5CEA75A0}" type="parTrans" cxnId="{B099F45E-5E98-4E00-BA02-4A23AFA58D6F}">
      <dgm:prSet/>
      <dgm:spPr/>
      <dgm:t>
        <a:bodyPr/>
        <a:lstStyle/>
        <a:p>
          <a:endParaRPr lang="es-EC"/>
        </a:p>
      </dgm:t>
    </dgm:pt>
    <dgm:pt modelId="{AB6D8C18-CC17-431B-89F2-325F7A625C35}" type="sibTrans" cxnId="{B099F45E-5E98-4E00-BA02-4A23AFA58D6F}">
      <dgm:prSet/>
      <dgm:spPr/>
      <dgm:t>
        <a:bodyPr/>
        <a:lstStyle/>
        <a:p>
          <a:endParaRPr lang="es-EC"/>
        </a:p>
      </dgm:t>
    </dgm:pt>
    <dgm:pt modelId="{309DBC43-44F3-4A00-8B02-39B1B3A936BB}">
      <dgm:prSet phldrT="[Texto]"/>
      <dgm:spPr/>
      <dgm:t>
        <a:bodyPr/>
        <a:lstStyle/>
        <a:p>
          <a:r>
            <a:rPr lang="es-EC" dirty="0"/>
            <a:t>Talleres</a:t>
          </a:r>
        </a:p>
      </dgm:t>
    </dgm:pt>
    <dgm:pt modelId="{4E5720DB-6A06-463D-AE3C-2F62A918E6E2}" type="parTrans" cxnId="{82429121-A4E9-4A20-9E6B-C157DA4D3ABC}">
      <dgm:prSet/>
      <dgm:spPr/>
      <dgm:t>
        <a:bodyPr/>
        <a:lstStyle/>
        <a:p>
          <a:endParaRPr lang="es-EC"/>
        </a:p>
      </dgm:t>
    </dgm:pt>
    <dgm:pt modelId="{B8498375-D90E-40AF-8648-9ADF5F26FA44}" type="sibTrans" cxnId="{82429121-A4E9-4A20-9E6B-C157DA4D3ABC}">
      <dgm:prSet/>
      <dgm:spPr/>
      <dgm:t>
        <a:bodyPr/>
        <a:lstStyle/>
        <a:p>
          <a:endParaRPr lang="es-EC"/>
        </a:p>
      </dgm:t>
    </dgm:pt>
    <dgm:pt modelId="{6CEDD484-C52E-4F70-8774-F85CB456BA39}">
      <dgm:prSet phldrT="[Texto]"/>
      <dgm:spPr/>
      <dgm:t>
        <a:bodyPr/>
        <a:lstStyle/>
        <a:p>
          <a:r>
            <a:rPr lang="es-EC" dirty="0"/>
            <a:t>Entrevistas </a:t>
          </a:r>
        </a:p>
      </dgm:t>
    </dgm:pt>
    <dgm:pt modelId="{D5043513-2C7E-4694-98D5-A2D3CC299AE2}" type="parTrans" cxnId="{D8DF137D-8D76-491D-9591-956D6D7CBE4E}">
      <dgm:prSet/>
      <dgm:spPr/>
      <dgm:t>
        <a:bodyPr/>
        <a:lstStyle/>
        <a:p>
          <a:endParaRPr lang="es-EC"/>
        </a:p>
      </dgm:t>
    </dgm:pt>
    <dgm:pt modelId="{C7E150D1-B47A-473E-BC75-EDCBAB901073}" type="sibTrans" cxnId="{D8DF137D-8D76-491D-9591-956D6D7CBE4E}">
      <dgm:prSet/>
      <dgm:spPr/>
      <dgm:t>
        <a:bodyPr/>
        <a:lstStyle/>
        <a:p>
          <a:endParaRPr lang="es-EC"/>
        </a:p>
      </dgm:t>
    </dgm:pt>
    <dgm:pt modelId="{13F5987C-9165-49A7-86FC-F3D0A8A1E382}">
      <dgm:prSet phldrT="[Texto]"/>
      <dgm:spPr/>
      <dgm:t>
        <a:bodyPr/>
        <a:lstStyle/>
        <a:p>
          <a:r>
            <a:rPr lang="es-EC" dirty="0"/>
            <a:t>los actores locales </a:t>
          </a:r>
        </a:p>
      </dgm:t>
    </dgm:pt>
    <dgm:pt modelId="{F414D62D-DF7C-4B1A-A2A0-2F888D4DD299}" type="parTrans" cxnId="{A2B70582-AFEB-41B1-BF4A-01647FBDE52F}">
      <dgm:prSet/>
      <dgm:spPr/>
      <dgm:t>
        <a:bodyPr/>
        <a:lstStyle/>
        <a:p>
          <a:endParaRPr lang="es-EC"/>
        </a:p>
      </dgm:t>
    </dgm:pt>
    <dgm:pt modelId="{669E54E2-43BC-4A6A-B54E-865801AF7B3B}" type="sibTrans" cxnId="{A2B70582-AFEB-41B1-BF4A-01647FBDE52F}">
      <dgm:prSet/>
      <dgm:spPr/>
      <dgm:t>
        <a:bodyPr/>
        <a:lstStyle/>
        <a:p>
          <a:endParaRPr lang="es-EC"/>
        </a:p>
      </dgm:t>
    </dgm:pt>
    <dgm:pt modelId="{71453A3D-0701-4244-A029-4CB586C41095}" type="pres">
      <dgm:prSet presAssocID="{7A48E187-36E9-414B-B5DC-ACE617B11D27}" presName="Name0" presStyleCnt="0">
        <dgm:presLayoutVars>
          <dgm:chMax val="7"/>
          <dgm:dir/>
          <dgm:animOne val="branch"/>
        </dgm:presLayoutVars>
      </dgm:prSet>
      <dgm:spPr/>
    </dgm:pt>
    <dgm:pt modelId="{D443FA4F-C5CB-474D-8BA2-1B9DE673DE12}" type="pres">
      <dgm:prSet presAssocID="{F3439344-6730-46BD-907C-20D933BCD185}" presName="parTx1" presStyleLbl="node1" presStyleIdx="0" presStyleCnt="4"/>
      <dgm:spPr/>
    </dgm:pt>
    <dgm:pt modelId="{8F8C3663-0644-4E84-8439-A5BAE6AC20EB}" type="pres">
      <dgm:prSet presAssocID="{F3439344-6730-46BD-907C-20D933BCD185}" presName="spPre1" presStyleCnt="0"/>
      <dgm:spPr/>
    </dgm:pt>
    <dgm:pt modelId="{5869C105-0268-4C46-A1A3-12E682543013}" type="pres">
      <dgm:prSet presAssocID="{F3439344-6730-46BD-907C-20D933BCD185}" presName="chLin1" presStyleCnt="0"/>
      <dgm:spPr/>
    </dgm:pt>
    <dgm:pt modelId="{D49F0A33-7055-4ED5-9DBB-BB896389B019}" type="pres">
      <dgm:prSet presAssocID="{AC8FBE97-EE0C-4DBE-8D31-A5FF2EBD9334}" presName="Name11" presStyleLbl="parChTrans1D1" presStyleIdx="0" presStyleCnt="16"/>
      <dgm:spPr/>
    </dgm:pt>
    <dgm:pt modelId="{99FF20C0-E12F-4CF4-B0F5-B38DCE368BF0}" type="pres">
      <dgm:prSet presAssocID="{AC8FBE97-EE0C-4DBE-8D31-A5FF2EBD9334}" presName="Name31" presStyleLbl="parChTrans1D1" presStyleIdx="1" presStyleCnt="16"/>
      <dgm:spPr/>
    </dgm:pt>
    <dgm:pt modelId="{E7756192-2984-4CD9-95BD-EF707133693C}" type="pres">
      <dgm:prSet presAssocID="{D849144B-A3FB-46EA-86A0-BF103F13233D}" presName="txAndLines1" presStyleCnt="0"/>
      <dgm:spPr/>
    </dgm:pt>
    <dgm:pt modelId="{D8E5BACB-CEF4-4CDD-9DE5-65E5FB5B0054}" type="pres">
      <dgm:prSet presAssocID="{D849144B-A3FB-46EA-86A0-BF103F13233D}" presName="anchor1" presStyleCnt="0"/>
      <dgm:spPr/>
    </dgm:pt>
    <dgm:pt modelId="{91213326-C185-4982-86D6-2FB54ECB3C1A}" type="pres">
      <dgm:prSet presAssocID="{D849144B-A3FB-46EA-86A0-BF103F13233D}" presName="backup1" presStyleCnt="0"/>
      <dgm:spPr/>
    </dgm:pt>
    <dgm:pt modelId="{1DCA62B0-F666-4B9A-A6E1-A34320E1FDFD}" type="pres">
      <dgm:prSet presAssocID="{D849144B-A3FB-46EA-86A0-BF103F13233D}" presName="preLine1" presStyleLbl="parChTrans1D1" presStyleIdx="2" presStyleCnt="16"/>
      <dgm:spPr/>
    </dgm:pt>
    <dgm:pt modelId="{A1B3B11B-DC04-4658-969E-9F72B257CA49}" type="pres">
      <dgm:prSet presAssocID="{D849144B-A3FB-46EA-86A0-BF103F13233D}" presName="desTx1" presStyleLbl="revTx" presStyleIdx="0" presStyleCnt="0">
        <dgm:presLayoutVars>
          <dgm:bulletEnabled val="1"/>
        </dgm:presLayoutVars>
      </dgm:prSet>
      <dgm:spPr/>
    </dgm:pt>
    <dgm:pt modelId="{D41ECA44-E5AC-49A9-8E59-01665D42513F}" type="pres">
      <dgm:prSet presAssocID="{D849144B-A3FB-46EA-86A0-BF103F13233D}" presName="postLine1" presStyleLbl="parChTrans1D1" presStyleIdx="3" presStyleCnt="16"/>
      <dgm:spPr/>
    </dgm:pt>
    <dgm:pt modelId="{500170CD-A5AE-40FF-B8CC-52ADB6E9ACE8}" type="pres">
      <dgm:prSet presAssocID="{FFFEE10C-BE5B-4C2C-99BF-77B13F13A3EE}" presName="Name11" presStyleLbl="parChTrans1D1" presStyleIdx="4" presStyleCnt="16"/>
      <dgm:spPr/>
    </dgm:pt>
    <dgm:pt modelId="{0A2B4771-8ECF-46C1-8858-ED4212B6042B}" type="pres">
      <dgm:prSet presAssocID="{FFFEE10C-BE5B-4C2C-99BF-77B13F13A3EE}" presName="Name31" presStyleLbl="parChTrans1D1" presStyleIdx="5" presStyleCnt="16"/>
      <dgm:spPr/>
    </dgm:pt>
    <dgm:pt modelId="{0BCD20B3-F520-4E9F-88A1-20E05BF02E90}" type="pres">
      <dgm:prSet presAssocID="{975B4CB9-6341-4C7D-B535-6280B7A1171B}" presName="txAndLines1" presStyleCnt="0"/>
      <dgm:spPr/>
    </dgm:pt>
    <dgm:pt modelId="{B97EE6AA-8B33-4978-BDD9-2F811B7D858B}" type="pres">
      <dgm:prSet presAssocID="{975B4CB9-6341-4C7D-B535-6280B7A1171B}" presName="anchor1" presStyleCnt="0"/>
      <dgm:spPr/>
    </dgm:pt>
    <dgm:pt modelId="{0F43E917-4B99-412B-B05F-336E8B701E6C}" type="pres">
      <dgm:prSet presAssocID="{975B4CB9-6341-4C7D-B535-6280B7A1171B}" presName="backup1" presStyleCnt="0"/>
      <dgm:spPr/>
    </dgm:pt>
    <dgm:pt modelId="{BA6C651E-C880-4F6B-AEFF-30A7F5A026C0}" type="pres">
      <dgm:prSet presAssocID="{975B4CB9-6341-4C7D-B535-6280B7A1171B}" presName="preLine1" presStyleLbl="parChTrans1D1" presStyleIdx="6" presStyleCnt="16"/>
      <dgm:spPr/>
    </dgm:pt>
    <dgm:pt modelId="{B5B79766-C05F-4319-8478-F417F143585A}" type="pres">
      <dgm:prSet presAssocID="{975B4CB9-6341-4C7D-B535-6280B7A1171B}" presName="desTx1" presStyleLbl="revTx" presStyleIdx="0" presStyleCnt="0">
        <dgm:presLayoutVars>
          <dgm:bulletEnabled val="1"/>
        </dgm:presLayoutVars>
      </dgm:prSet>
      <dgm:spPr/>
    </dgm:pt>
    <dgm:pt modelId="{341620DF-E825-420B-AA1D-524A9DF2EA50}" type="pres">
      <dgm:prSet presAssocID="{975B4CB9-6341-4C7D-B535-6280B7A1171B}" presName="postLine1" presStyleLbl="parChTrans1D1" presStyleIdx="7" presStyleCnt="16"/>
      <dgm:spPr/>
    </dgm:pt>
    <dgm:pt modelId="{4ECEA6F2-D4AC-4908-B062-E3AB8993CAAE}" type="pres">
      <dgm:prSet presAssocID="{F3439344-6730-46BD-907C-20D933BCD185}" presName="spPost1" presStyleCnt="0"/>
      <dgm:spPr/>
    </dgm:pt>
    <dgm:pt modelId="{A5B1B9CF-5D74-4BD8-B53B-DB70E6948F05}" type="pres">
      <dgm:prSet presAssocID="{29E0201B-C814-4A82-BA2D-B5CE6A1E6FC1}" presName="parTx2" presStyleLbl="node1" presStyleIdx="1" presStyleCnt="4"/>
      <dgm:spPr/>
    </dgm:pt>
    <dgm:pt modelId="{CDDCFE5D-9977-446D-BB96-BE7202D6AFB8}" type="pres">
      <dgm:prSet presAssocID="{BAAC5F4F-7CB2-438F-A8AD-3E05D964E5EB}" presName="parTx3" presStyleLbl="node1" presStyleIdx="2" presStyleCnt="4"/>
      <dgm:spPr/>
    </dgm:pt>
    <dgm:pt modelId="{E7827735-6D1B-4499-BD61-AA4F4FCB8F1A}" type="pres">
      <dgm:prSet presAssocID="{BAAC5F4F-7CB2-438F-A8AD-3E05D964E5EB}" presName="spPre3" presStyleCnt="0"/>
      <dgm:spPr/>
    </dgm:pt>
    <dgm:pt modelId="{8CF15603-A124-4A43-899A-098E7AE87437}" type="pres">
      <dgm:prSet presAssocID="{BAAC5F4F-7CB2-438F-A8AD-3E05D964E5EB}" presName="chLin3" presStyleCnt="0"/>
      <dgm:spPr/>
    </dgm:pt>
    <dgm:pt modelId="{95EED557-2141-4166-BADE-136A55A0F6F7}" type="pres">
      <dgm:prSet presAssocID="{4E5720DB-6A06-463D-AE3C-2F62A918E6E2}" presName="Name79" presStyleLbl="parChTrans1D1" presStyleIdx="8" presStyleCnt="16"/>
      <dgm:spPr/>
    </dgm:pt>
    <dgm:pt modelId="{880EB167-A8B2-42BB-8125-E89B0299DD6B}" type="pres">
      <dgm:prSet presAssocID="{4E5720DB-6A06-463D-AE3C-2F62A918E6E2}" presName="Name99" presStyleLbl="parChTrans1D1" presStyleIdx="9" presStyleCnt="16"/>
      <dgm:spPr/>
    </dgm:pt>
    <dgm:pt modelId="{6CE139AE-6F54-4648-957A-BC8C7AE96C67}" type="pres">
      <dgm:prSet presAssocID="{309DBC43-44F3-4A00-8B02-39B1B3A936BB}" presName="txAndLines3" presStyleCnt="0"/>
      <dgm:spPr/>
    </dgm:pt>
    <dgm:pt modelId="{5ADE1670-3BB3-4229-B9FB-0D0C4175A0F5}" type="pres">
      <dgm:prSet presAssocID="{309DBC43-44F3-4A00-8B02-39B1B3A936BB}" presName="anchor3" presStyleCnt="0"/>
      <dgm:spPr/>
    </dgm:pt>
    <dgm:pt modelId="{CF25AF1F-B242-48C4-88F3-5DB860C624D1}" type="pres">
      <dgm:prSet presAssocID="{309DBC43-44F3-4A00-8B02-39B1B3A936BB}" presName="backup3" presStyleCnt="0"/>
      <dgm:spPr/>
    </dgm:pt>
    <dgm:pt modelId="{91E03B80-B730-49D8-B33A-91A567BDCD75}" type="pres">
      <dgm:prSet presAssocID="{309DBC43-44F3-4A00-8B02-39B1B3A936BB}" presName="preLine3" presStyleLbl="parChTrans1D1" presStyleIdx="10" presStyleCnt="16"/>
      <dgm:spPr/>
    </dgm:pt>
    <dgm:pt modelId="{9DB8343A-1A1C-47C7-A9D4-A5C28786A04C}" type="pres">
      <dgm:prSet presAssocID="{309DBC43-44F3-4A00-8B02-39B1B3A936BB}" presName="desTx3" presStyleLbl="revTx" presStyleIdx="0" presStyleCnt="0">
        <dgm:presLayoutVars>
          <dgm:bulletEnabled val="1"/>
        </dgm:presLayoutVars>
      </dgm:prSet>
      <dgm:spPr/>
    </dgm:pt>
    <dgm:pt modelId="{1D3744E6-8321-4C62-95C4-36FB3EE3882F}" type="pres">
      <dgm:prSet presAssocID="{309DBC43-44F3-4A00-8B02-39B1B3A936BB}" presName="postLine3" presStyleLbl="parChTrans1D1" presStyleIdx="11" presStyleCnt="16"/>
      <dgm:spPr/>
    </dgm:pt>
    <dgm:pt modelId="{939FC83D-2385-4576-AC77-646AC87A0B4F}" type="pres">
      <dgm:prSet presAssocID="{D5043513-2C7E-4694-98D5-A2D3CC299AE2}" presName="Name79" presStyleLbl="parChTrans1D1" presStyleIdx="12" presStyleCnt="16"/>
      <dgm:spPr/>
    </dgm:pt>
    <dgm:pt modelId="{FE8FF54E-5651-4A98-B0D1-C1FCAF4DA0C0}" type="pres">
      <dgm:prSet presAssocID="{D5043513-2C7E-4694-98D5-A2D3CC299AE2}" presName="Name99" presStyleLbl="parChTrans1D1" presStyleIdx="13" presStyleCnt="16"/>
      <dgm:spPr/>
    </dgm:pt>
    <dgm:pt modelId="{47AEB4E2-7394-488E-A4B4-40945C94384E}" type="pres">
      <dgm:prSet presAssocID="{6CEDD484-C52E-4F70-8774-F85CB456BA39}" presName="txAndLines3" presStyleCnt="0"/>
      <dgm:spPr/>
    </dgm:pt>
    <dgm:pt modelId="{A28DA4F0-C302-49BB-B6B7-D6E5503412C0}" type="pres">
      <dgm:prSet presAssocID="{6CEDD484-C52E-4F70-8774-F85CB456BA39}" presName="anchor3" presStyleCnt="0"/>
      <dgm:spPr/>
    </dgm:pt>
    <dgm:pt modelId="{76A5FD81-4CF9-47C7-998D-8B105BF53949}" type="pres">
      <dgm:prSet presAssocID="{6CEDD484-C52E-4F70-8774-F85CB456BA39}" presName="backup3" presStyleCnt="0"/>
      <dgm:spPr/>
    </dgm:pt>
    <dgm:pt modelId="{B2D429AD-2D6D-420C-9C56-2DF5DC54D110}" type="pres">
      <dgm:prSet presAssocID="{6CEDD484-C52E-4F70-8774-F85CB456BA39}" presName="preLine3" presStyleLbl="parChTrans1D1" presStyleIdx="14" presStyleCnt="16"/>
      <dgm:spPr/>
    </dgm:pt>
    <dgm:pt modelId="{2DEBF0BA-6D46-4E8D-AE54-93CBAB617527}" type="pres">
      <dgm:prSet presAssocID="{6CEDD484-C52E-4F70-8774-F85CB456BA39}" presName="desTx3" presStyleLbl="revTx" presStyleIdx="0" presStyleCnt="0">
        <dgm:presLayoutVars>
          <dgm:bulletEnabled val="1"/>
        </dgm:presLayoutVars>
      </dgm:prSet>
      <dgm:spPr/>
    </dgm:pt>
    <dgm:pt modelId="{B586EA56-D9F0-41A3-A888-EC6AEC1E34ED}" type="pres">
      <dgm:prSet presAssocID="{6CEDD484-C52E-4F70-8774-F85CB456BA39}" presName="postLine3" presStyleLbl="parChTrans1D1" presStyleIdx="15" presStyleCnt="16"/>
      <dgm:spPr/>
    </dgm:pt>
    <dgm:pt modelId="{65CFC87F-3C24-4703-A140-CD4E010472F1}" type="pres">
      <dgm:prSet presAssocID="{BAAC5F4F-7CB2-438F-A8AD-3E05D964E5EB}" presName="spPost3" presStyleCnt="0"/>
      <dgm:spPr/>
    </dgm:pt>
    <dgm:pt modelId="{E1E0D756-3B37-4D90-B07E-C0E6AAAC1A5A}" type="pres">
      <dgm:prSet presAssocID="{13F5987C-9165-49A7-86FC-F3D0A8A1E382}" presName="parTx4" presStyleLbl="node1" presStyleIdx="3" presStyleCnt="4"/>
      <dgm:spPr/>
    </dgm:pt>
  </dgm:ptLst>
  <dgm:cxnLst>
    <dgm:cxn modelId="{C8283F05-786F-4381-B0A4-5FDC5692192F}" srcId="{F3439344-6730-46BD-907C-20D933BCD185}" destId="{D849144B-A3FB-46EA-86A0-BF103F13233D}" srcOrd="0" destOrd="0" parTransId="{AC8FBE97-EE0C-4DBE-8D31-A5FF2EBD9334}" sibTransId="{177E40FA-5019-4B62-9E30-17A615097871}"/>
    <dgm:cxn modelId="{ED61A909-CFE5-48FE-9E16-4BB235EC1AEB}" type="presOf" srcId="{F3439344-6730-46BD-907C-20D933BCD185}" destId="{D443FA4F-C5CB-474D-8BA2-1B9DE673DE12}" srcOrd="0" destOrd="0" presId="urn:microsoft.com/office/officeart/2009/3/layout/SubStepProcess"/>
    <dgm:cxn modelId="{43D05E20-2409-4666-9C4E-C1F2C76485D1}" type="presOf" srcId="{7A48E187-36E9-414B-B5DC-ACE617B11D27}" destId="{71453A3D-0701-4244-A029-4CB586C41095}" srcOrd="0" destOrd="0" presId="urn:microsoft.com/office/officeart/2009/3/layout/SubStepProcess"/>
    <dgm:cxn modelId="{82429121-A4E9-4A20-9E6B-C157DA4D3ABC}" srcId="{BAAC5F4F-7CB2-438F-A8AD-3E05D964E5EB}" destId="{309DBC43-44F3-4A00-8B02-39B1B3A936BB}" srcOrd="0" destOrd="0" parTransId="{4E5720DB-6A06-463D-AE3C-2F62A918E6E2}" sibTransId="{B8498375-D90E-40AF-8648-9ADF5F26FA44}"/>
    <dgm:cxn modelId="{9198BF23-75FF-4B99-A456-407A887CD769}" type="presOf" srcId="{BAAC5F4F-7CB2-438F-A8AD-3E05D964E5EB}" destId="{CDDCFE5D-9977-446D-BB96-BE7202D6AFB8}" srcOrd="0" destOrd="0" presId="urn:microsoft.com/office/officeart/2009/3/layout/SubStepProcess"/>
    <dgm:cxn modelId="{B099F45E-5E98-4E00-BA02-4A23AFA58D6F}" srcId="{7A48E187-36E9-414B-B5DC-ACE617B11D27}" destId="{BAAC5F4F-7CB2-438F-A8AD-3E05D964E5EB}" srcOrd="2" destOrd="0" parTransId="{D44FCAF9-980B-46CE-B496-2E7B5CEA75A0}" sibTransId="{AB6D8C18-CC17-431B-89F2-325F7A625C35}"/>
    <dgm:cxn modelId="{D8DF137D-8D76-491D-9591-956D6D7CBE4E}" srcId="{BAAC5F4F-7CB2-438F-A8AD-3E05D964E5EB}" destId="{6CEDD484-C52E-4F70-8774-F85CB456BA39}" srcOrd="1" destOrd="0" parTransId="{D5043513-2C7E-4694-98D5-A2D3CC299AE2}" sibTransId="{C7E150D1-B47A-473E-BC75-EDCBAB901073}"/>
    <dgm:cxn modelId="{485D9581-E770-4732-A8B9-F4222783CA74}" type="presOf" srcId="{29E0201B-C814-4A82-BA2D-B5CE6A1E6FC1}" destId="{A5B1B9CF-5D74-4BD8-B53B-DB70E6948F05}" srcOrd="0" destOrd="0" presId="urn:microsoft.com/office/officeart/2009/3/layout/SubStepProcess"/>
    <dgm:cxn modelId="{A2B70582-AFEB-41B1-BF4A-01647FBDE52F}" srcId="{7A48E187-36E9-414B-B5DC-ACE617B11D27}" destId="{13F5987C-9165-49A7-86FC-F3D0A8A1E382}" srcOrd="3" destOrd="0" parTransId="{F414D62D-DF7C-4B1A-A2A0-2F888D4DD299}" sibTransId="{669E54E2-43BC-4A6A-B54E-865801AF7B3B}"/>
    <dgm:cxn modelId="{F435C3A1-F024-4E48-877B-B0174C676DBB}" srcId="{7A48E187-36E9-414B-B5DC-ACE617B11D27}" destId="{29E0201B-C814-4A82-BA2D-B5CE6A1E6FC1}" srcOrd="1" destOrd="0" parTransId="{1E4BB02E-7840-49C0-8E15-6ED2ABD4CB16}" sibTransId="{2B9F36C5-117C-484E-BBCE-D6E40740D763}"/>
    <dgm:cxn modelId="{526B15A6-B315-498C-841C-F53169171853}" type="presOf" srcId="{6CEDD484-C52E-4F70-8774-F85CB456BA39}" destId="{2DEBF0BA-6D46-4E8D-AE54-93CBAB617527}" srcOrd="0" destOrd="0" presId="urn:microsoft.com/office/officeart/2009/3/layout/SubStepProcess"/>
    <dgm:cxn modelId="{08DD21AC-87BB-4C69-B4B2-1032CBC93F30}" srcId="{F3439344-6730-46BD-907C-20D933BCD185}" destId="{975B4CB9-6341-4C7D-B535-6280B7A1171B}" srcOrd="1" destOrd="0" parTransId="{FFFEE10C-BE5B-4C2C-99BF-77B13F13A3EE}" sibTransId="{7F0341E5-7D47-4344-83A3-DCC96BDFA11C}"/>
    <dgm:cxn modelId="{71D543B1-CCDA-4472-8DA2-8A0C54167F5F}" type="presOf" srcId="{13F5987C-9165-49A7-86FC-F3D0A8A1E382}" destId="{E1E0D756-3B37-4D90-B07E-C0E6AAAC1A5A}" srcOrd="0" destOrd="0" presId="urn:microsoft.com/office/officeart/2009/3/layout/SubStepProcess"/>
    <dgm:cxn modelId="{1394D8B7-E0FF-4AFB-BA64-A84625A19758}" type="presOf" srcId="{D849144B-A3FB-46EA-86A0-BF103F13233D}" destId="{A1B3B11B-DC04-4658-969E-9F72B257CA49}" srcOrd="0" destOrd="0" presId="urn:microsoft.com/office/officeart/2009/3/layout/SubStepProcess"/>
    <dgm:cxn modelId="{0C479DD9-CF7F-4D69-A63C-F903218426D6}" type="presOf" srcId="{309DBC43-44F3-4A00-8B02-39B1B3A936BB}" destId="{9DB8343A-1A1C-47C7-A9D4-A5C28786A04C}" srcOrd="0" destOrd="0" presId="urn:microsoft.com/office/officeart/2009/3/layout/SubStepProcess"/>
    <dgm:cxn modelId="{874CFADB-B2BA-4913-ACD6-7BF6D5AC11E4}" type="presOf" srcId="{975B4CB9-6341-4C7D-B535-6280B7A1171B}" destId="{B5B79766-C05F-4319-8478-F417F143585A}" srcOrd="0" destOrd="0" presId="urn:microsoft.com/office/officeart/2009/3/layout/SubStepProcess"/>
    <dgm:cxn modelId="{9B8269E4-23EF-4DF2-B850-76DD147C7A28}" srcId="{7A48E187-36E9-414B-B5DC-ACE617B11D27}" destId="{F3439344-6730-46BD-907C-20D933BCD185}" srcOrd="0" destOrd="0" parTransId="{DF66DE98-DEEF-4FC5-8EA5-035B54ED6EF2}" sibTransId="{83358916-4F63-44DC-9AC5-932EA824DDAC}"/>
    <dgm:cxn modelId="{A435ACD5-5E39-4BF5-9D37-FD3E1E4EB5BB}" type="presParOf" srcId="{71453A3D-0701-4244-A029-4CB586C41095}" destId="{D443FA4F-C5CB-474D-8BA2-1B9DE673DE12}" srcOrd="0" destOrd="0" presId="urn:microsoft.com/office/officeart/2009/3/layout/SubStepProcess"/>
    <dgm:cxn modelId="{B9EF55B1-A508-4861-B759-B4BB0A0CF094}" type="presParOf" srcId="{71453A3D-0701-4244-A029-4CB586C41095}" destId="{8F8C3663-0644-4E84-8439-A5BAE6AC20EB}" srcOrd="1" destOrd="0" presId="urn:microsoft.com/office/officeart/2009/3/layout/SubStepProcess"/>
    <dgm:cxn modelId="{B8F04833-C910-4AE1-9EBE-B400E80F088B}" type="presParOf" srcId="{71453A3D-0701-4244-A029-4CB586C41095}" destId="{5869C105-0268-4C46-A1A3-12E682543013}" srcOrd="2" destOrd="0" presId="urn:microsoft.com/office/officeart/2009/3/layout/SubStepProcess"/>
    <dgm:cxn modelId="{71E7F3B1-4856-4EA9-BA0A-BB3A959B4F15}" type="presParOf" srcId="{5869C105-0268-4C46-A1A3-12E682543013}" destId="{D49F0A33-7055-4ED5-9DBB-BB896389B019}" srcOrd="0" destOrd="0" presId="urn:microsoft.com/office/officeart/2009/3/layout/SubStepProcess"/>
    <dgm:cxn modelId="{2A00A5AB-08BA-4933-82D2-005E71B832A9}" type="presParOf" srcId="{5869C105-0268-4C46-A1A3-12E682543013}" destId="{99FF20C0-E12F-4CF4-B0F5-B38DCE368BF0}" srcOrd="1" destOrd="0" presId="urn:microsoft.com/office/officeart/2009/3/layout/SubStepProcess"/>
    <dgm:cxn modelId="{746F8CF2-2DC4-41E5-8E76-26A07C13987B}" type="presParOf" srcId="{5869C105-0268-4C46-A1A3-12E682543013}" destId="{E7756192-2984-4CD9-95BD-EF707133693C}" srcOrd="2" destOrd="0" presId="urn:microsoft.com/office/officeart/2009/3/layout/SubStepProcess"/>
    <dgm:cxn modelId="{C65C3660-A0AB-4041-859E-FCE1D6BBCCFA}" type="presParOf" srcId="{E7756192-2984-4CD9-95BD-EF707133693C}" destId="{D8E5BACB-CEF4-4CDD-9DE5-65E5FB5B0054}" srcOrd="0" destOrd="0" presId="urn:microsoft.com/office/officeart/2009/3/layout/SubStepProcess"/>
    <dgm:cxn modelId="{75719C21-B7A1-4896-B8A9-4D737F1649E5}" type="presParOf" srcId="{E7756192-2984-4CD9-95BD-EF707133693C}" destId="{91213326-C185-4982-86D6-2FB54ECB3C1A}" srcOrd="1" destOrd="0" presId="urn:microsoft.com/office/officeart/2009/3/layout/SubStepProcess"/>
    <dgm:cxn modelId="{33045EF1-1231-4BD1-9A56-1AEF1FB3B695}" type="presParOf" srcId="{E7756192-2984-4CD9-95BD-EF707133693C}" destId="{1DCA62B0-F666-4B9A-A6E1-A34320E1FDFD}" srcOrd="2" destOrd="0" presId="urn:microsoft.com/office/officeart/2009/3/layout/SubStepProcess"/>
    <dgm:cxn modelId="{872213AF-F24A-411C-9DF4-BCB0F86C8F6A}" type="presParOf" srcId="{E7756192-2984-4CD9-95BD-EF707133693C}" destId="{A1B3B11B-DC04-4658-969E-9F72B257CA49}" srcOrd="3" destOrd="0" presId="urn:microsoft.com/office/officeart/2009/3/layout/SubStepProcess"/>
    <dgm:cxn modelId="{5ACA28C5-7D1D-4D2C-9C0B-B5DB379BF0DF}" type="presParOf" srcId="{E7756192-2984-4CD9-95BD-EF707133693C}" destId="{D41ECA44-E5AC-49A9-8E59-01665D42513F}" srcOrd="4" destOrd="0" presId="urn:microsoft.com/office/officeart/2009/3/layout/SubStepProcess"/>
    <dgm:cxn modelId="{96E7C88B-22ED-4E37-BE6B-7A0244A83983}" type="presParOf" srcId="{5869C105-0268-4C46-A1A3-12E682543013}" destId="{500170CD-A5AE-40FF-B8CC-52ADB6E9ACE8}" srcOrd="3" destOrd="0" presId="urn:microsoft.com/office/officeart/2009/3/layout/SubStepProcess"/>
    <dgm:cxn modelId="{3141757B-BC03-468C-AB09-C1464297E74F}" type="presParOf" srcId="{5869C105-0268-4C46-A1A3-12E682543013}" destId="{0A2B4771-8ECF-46C1-8858-ED4212B6042B}" srcOrd="4" destOrd="0" presId="urn:microsoft.com/office/officeart/2009/3/layout/SubStepProcess"/>
    <dgm:cxn modelId="{121DA828-8413-44C1-82F9-B422C7AD46A2}" type="presParOf" srcId="{5869C105-0268-4C46-A1A3-12E682543013}" destId="{0BCD20B3-F520-4E9F-88A1-20E05BF02E90}" srcOrd="5" destOrd="0" presId="urn:microsoft.com/office/officeart/2009/3/layout/SubStepProcess"/>
    <dgm:cxn modelId="{3FF978C9-79FA-45ED-BA4B-CA4DB1953073}" type="presParOf" srcId="{0BCD20B3-F520-4E9F-88A1-20E05BF02E90}" destId="{B97EE6AA-8B33-4978-BDD9-2F811B7D858B}" srcOrd="0" destOrd="0" presId="urn:microsoft.com/office/officeart/2009/3/layout/SubStepProcess"/>
    <dgm:cxn modelId="{36986B5E-BA76-43E5-85DB-2E316D7C329C}" type="presParOf" srcId="{0BCD20B3-F520-4E9F-88A1-20E05BF02E90}" destId="{0F43E917-4B99-412B-B05F-336E8B701E6C}" srcOrd="1" destOrd="0" presId="urn:microsoft.com/office/officeart/2009/3/layout/SubStepProcess"/>
    <dgm:cxn modelId="{D1B63790-1915-41AC-8AD7-CBB2EFAF52EB}" type="presParOf" srcId="{0BCD20B3-F520-4E9F-88A1-20E05BF02E90}" destId="{BA6C651E-C880-4F6B-AEFF-30A7F5A026C0}" srcOrd="2" destOrd="0" presId="urn:microsoft.com/office/officeart/2009/3/layout/SubStepProcess"/>
    <dgm:cxn modelId="{F8318C88-E646-4D97-969A-BDBAE289A377}" type="presParOf" srcId="{0BCD20B3-F520-4E9F-88A1-20E05BF02E90}" destId="{B5B79766-C05F-4319-8478-F417F143585A}" srcOrd="3" destOrd="0" presId="urn:microsoft.com/office/officeart/2009/3/layout/SubStepProcess"/>
    <dgm:cxn modelId="{C0210476-1F22-4436-85D3-9F42D1A5EBA3}" type="presParOf" srcId="{0BCD20B3-F520-4E9F-88A1-20E05BF02E90}" destId="{341620DF-E825-420B-AA1D-524A9DF2EA50}" srcOrd="4" destOrd="0" presId="urn:microsoft.com/office/officeart/2009/3/layout/SubStepProcess"/>
    <dgm:cxn modelId="{0F0C7103-F08E-468B-B31F-0EB202889FD9}" type="presParOf" srcId="{71453A3D-0701-4244-A029-4CB586C41095}" destId="{4ECEA6F2-D4AC-4908-B062-E3AB8993CAAE}" srcOrd="3" destOrd="0" presId="urn:microsoft.com/office/officeart/2009/3/layout/SubStepProcess"/>
    <dgm:cxn modelId="{766CFCDF-0D6B-4100-BB3A-4659C04504BD}" type="presParOf" srcId="{71453A3D-0701-4244-A029-4CB586C41095}" destId="{A5B1B9CF-5D74-4BD8-B53B-DB70E6948F05}" srcOrd="4" destOrd="0" presId="urn:microsoft.com/office/officeart/2009/3/layout/SubStepProcess"/>
    <dgm:cxn modelId="{0D6B4898-EFB6-4E91-83BC-848D527F047D}" type="presParOf" srcId="{71453A3D-0701-4244-A029-4CB586C41095}" destId="{CDDCFE5D-9977-446D-BB96-BE7202D6AFB8}" srcOrd="5" destOrd="0" presId="urn:microsoft.com/office/officeart/2009/3/layout/SubStepProcess"/>
    <dgm:cxn modelId="{7AB0DB29-7442-4328-B810-5DC75589E637}" type="presParOf" srcId="{71453A3D-0701-4244-A029-4CB586C41095}" destId="{E7827735-6D1B-4499-BD61-AA4F4FCB8F1A}" srcOrd="6" destOrd="0" presId="urn:microsoft.com/office/officeart/2009/3/layout/SubStepProcess"/>
    <dgm:cxn modelId="{84BCEBA2-8667-478D-8163-551CB072F1B1}" type="presParOf" srcId="{71453A3D-0701-4244-A029-4CB586C41095}" destId="{8CF15603-A124-4A43-899A-098E7AE87437}" srcOrd="7" destOrd="0" presId="urn:microsoft.com/office/officeart/2009/3/layout/SubStepProcess"/>
    <dgm:cxn modelId="{12B00153-C288-4A83-9984-CC41A178D8BA}" type="presParOf" srcId="{8CF15603-A124-4A43-899A-098E7AE87437}" destId="{95EED557-2141-4166-BADE-136A55A0F6F7}" srcOrd="0" destOrd="0" presId="urn:microsoft.com/office/officeart/2009/3/layout/SubStepProcess"/>
    <dgm:cxn modelId="{A4E9B62E-5763-4067-9476-C5FE1C409707}" type="presParOf" srcId="{8CF15603-A124-4A43-899A-098E7AE87437}" destId="{880EB167-A8B2-42BB-8125-E89B0299DD6B}" srcOrd="1" destOrd="0" presId="urn:microsoft.com/office/officeart/2009/3/layout/SubStepProcess"/>
    <dgm:cxn modelId="{DE3EBBB6-F7E8-40CB-8FF1-DF647CDD6006}" type="presParOf" srcId="{8CF15603-A124-4A43-899A-098E7AE87437}" destId="{6CE139AE-6F54-4648-957A-BC8C7AE96C67}" srcOrd="2" destOrd="0" presId="urn:microsoft.com/office/officeart/2009/3/layout/SubStepProcess"/>
    <dgm:cxn modelId="{15FCA6FB-0A07-49C3-BCEB-9CD1492EFB7D}" type="presParOf" srcId="{6CE139AE-6F54-4648-957A-BC8C7AE96C67}" destId="{5ADE1670-3BB3-4229-B9FB-0D0C4175A0F5}" srcOrd="0" destOrd="0" presId="urn:microsoft.com/office/officeart/2009/3/layout/SubStepProcess"/>
    <dgm:cxn modelId="{7790911D-EC5E-4FF9-BA2A-07BD9799AF71}" type="presParOf" srcId="{6CE139AE-6F54-4648-957A-BC8C7AE96C67}" destId="{CF25AF1F-B242-48C4-88F3-5DB860C624D1}" srcOrd="1" destOrd="0" presId="urn:microsoft.com/office/officeart/2009/3/layout/SubStepProcess"/>
    <dgm:cxn modelId="{A09A50E7-39D4-42C6-A8AE-DFFB716A8184}" type="presParOf" srcId="{6CE139AE-6F54-4648-957A-BC8C7AE96C67}" destId="{91E03B80-B730-49D8-B33A-91A567BDCD75}" srcOrd="2" destOrd="0" presId="urn:microsoft.com/office/officeart/2009/3/layout/SubStepProcess"/>
    <dgm:cxn modelId="{56A5BF41-28B2-46F1-81BA-D11EB2AA8106}" type="presParOf" srcId="{6CE139AE-6F54-4648-957A-BC8C7AE96C67}" destId="{9DB8343A-1A1C-47C7-A9D4-A5C28786A04C}" srcOrd="3" destOrd="0" presId="urn:microsoft.com/office/officeart/2009/3/layout/SubStepProcess"/>
    <dgm:cxn modelId="{C031ABE6-A0AE-4516-820D-80324C38A154}" type="presParOf" srcId="{6CE139AE-6F54-4648-957A-BC8C7AE96C67}" destId="{1D3744E6-8321-4C62-95C4-36FB3EE3882F}" srcOrd="4" destOrd="0" presId="urn:microsoft.com/office/officeart/2009/3/layout/SubStepProcess"/>
    <dgm:cxn modelId="{460C3E4B-3446-4065-A2E7-83F2C2812DBA}" type="presParOf" srcId="{8CF15603-A124-4A43-899A-098E7AE87437}" destId="{939FC83D-2385-4576-AC77-646AC87A0B4F}" srcOrd="3" destOrd="0" presId="urn:microsoft.com/office/officeart/2009/3/layout/SubStepProcess"/>
    <dgm:cxn modelId="{ADA60956-37BC-4275-962B-8B49697288C0}" type="presParOf" srcId="{8CF15603-A124-4A43-899A-098E7AE87437}" destId="{FE8FF54E-5651-4A98-B0D1-C1FCAF4DA0C0}" srcOrd="4" destOrd="0" presId="urn:microsoft.com/office/officeart/2009/3/layout/SubStepProcess"/>
    <dgm:cxn modelId="{D8385B58-5434-48CC-9CF6-53973840C287}" type="presParOf" srcId="{8CF15603-A124-4A43-899A-098E7AE87437}" destId="{47AEB4E2-7394-488E-A4B4-40945C94384E}" srcOrd="5" destOrd="0" presId="urn:microsoft.com/office/officeart/2009/3/layout/SubStepProcess"/>
    <dgm:cxn modelId="{88AA65BF-B291-403C-BE88-C02DB4CCD428}" type="presParOf" srcId="{47AEB4E2-7394-488E-A4B4-40945C94384E}" destId="{A28DA4F0-C302-49BB-B6B7-D6E5503412C0}" srcOrd="0" destOrd="0" presId="urn:microsoft.com/office/officeart/2009/3/layout/SubStepProcess"/>
    <dgm:cxn modelId="{237EAD11-E5F7-4378-9B9B-1A33F249C761}" type="presParOf" srcId="{47AEB4E2-7394-488E-A4B4-40945C94384E}" destId="{76A5FD81-4CF9-47C7-998D-8B105BF53949}" srcOrd="1" destOrd="0" presId="urn:microsoft.com/office/officeart/2009/3/layout/SubStepProcess"/>
    <dgm:cxn modelId="{2313C4BD-42F4-45E0-B675-DE842A117239}" type="presParOf" srcId="{47AEB4E2-7394-488E-A4B4-40945C94384E}" destId="{B2D429AD-2D6D-420C-9C56-2DF5DC54D110}" srcOrd="2" destOrd="0" presId="urn:microsoft.com/office/officeart/2009/3/layout/SubStepProcess"/>
    <dgm:cxn modelId="{9531B649-54F3-4044-9D27-E8C5AB603601}" type="presParOf" srcId="{47AEB4E2-7394-488E-A4B4-40945C94384E}" destId="{2DEBF0BA-6D46-4E8D-AE54-93CBAB617527}" srcOrd="3" destOrd="0" presId="urn:microsoft.com/office/officeart/2009/3/layout/SubStepProcess"/>
    <dgm:cxn modelId="{D720F870-8C37-49C1-BF0D-E835DBB8D944}" type="presParOf" srcId="{47AEB4E2-7394-488E-A4B4-40945C94384E}" destId="{B586EA56-D9F0-41A3-A888-EC6AEC1E34ED}" srcOrd="4" destOrd="0" presId="urn:microsoft.com/office/officeart/2009/3/layout/SubStepProcess"/>
    <dgm:cxn modelId="{FFC4C3C8-E76D-4A82-A77B-377A46971709}" type="presParOf" srcId="{71453A3D-0701-4244-A029-4CB586C41095}" destId="{65CFC87F-3C24-4703-A140-CD4E010472F1}" srcOrd="8" destOrd="0" presId="urn:microsoft.com/office/officeart/2009/3/layout/SubStepProcess"/>
    <dgm:cxn modelId="{5FB9342A-A43C-47AD-A2C4-1FBBDB3A894B}" type="presParOf" srcId="{71453A3D-0701-4244-A029-4CB586C41095}" destId="{E1E0D756-3B37-4D90-B07E-C0E6AAAC1A5A}" srcOrd="9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F8A0AB-FB05-4E58-A122-40E8BB8B8C5B}" type="doc">
      <dgm:prSet loTypeId="urn:microsoft.com/office/officeart/2009/3/layout/Phased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FC50805-86BC-4293-ACC5-74112BEF6A21}">
      <dgm:prSet phldrT="[Texto]" phldr="1"/>
      <dgm:spPr/>
      <dgm:t>
        <a:bodyPr/>
        <a:lstStyle/>
        <a:p>
          <a:endParaRPr lang="es-EC"/>
        </a:p>
      </dgm:t>
    </dgm:pt>
    <dgm:pt modelId="{5E59BD53-709F-4920-B134-851148A41AF8}" type="parTrans" cxnId="{CD2DE3E6-21C0-48AB-8FAE-0E1056729AA0}">
      <dgm:prSet/>
      <dgm:spPr/>
      <dgm:t>
        <a:bodyPr/>
        <a:lstStyle/>
        <a:p>
          <a:endParaRPr lang="es-EC"/>
        </a:p>
      </dgm:t>
    </dgm:pt>
    <dgm:pt modelId="{B8F1A472-8EB9-4084-87B9-128339C9CC6B}" type="sibTrans" cxnId="{CD2DE3E6-21C0-48AB-8FAE-0E1056729AA0}">
      <dgm:prSet/>
      <dgm:spPr/>
      <dgm:t>
        <a:bodyPr/>
        <a:lstStyle/>
        <a:p>
          <a:endParaRPr lang="es-EC"/>
        </a:p>
      </dgm:t>
    </dgm:pt>
    <dgm:pt modelId="{6C5C06FE-5181-4BFB-A863-7C9E5536B31E}">
      <dgm:prSet phldrT="[Texto]"/>
      <dgm:spPr/>
      <dgm:t>
        <a:bodyPr/>
        <a:lstStyle/>
        <a:p>
          <a:r>
            <a:rPr lang="es-EC" dirty="0"/>
            <a:t>Competitividad sistémica</a:t>
          </a:r>
        </a:p>
      </dgm:t>
    </dgm:pt>
    <dgm:pt modelId="{4E9A2610-BEE5-4EC3-9A4E-298F671CF8AF}" type="parTrans" cxnId="{E3F56EDC-B03F-4637-9BA4-2C6050E19E44}">
      <dgm:prSet/>
      <dgm:spPr/>
      <dgm:t>
        <a:bodyPr/>
        <a:lstStyle/>
        <a:p>
          <a:endParaRPr lang="es-EC"/>
        </a:p>
      </dgm:t>
    </dgm:pt>
    <dgm:pt modelId="{714F443E-FB3D-471B-BC1E-6E08985D61DE}" type="sibTrans" cxnId="{E3F56EDC-B03F-4637-9BA4-2C6050E19E44}">
      <dgm:prSet/>
      <dgm:spPr/>
      <dgm:t>
        <a:bodyPr/>
        <a:lstStyle/>
        <a:p>
          <a:endParaRPr lang="es-EC"/>
        </a:p>
      </dgm:t>
    </dgm:pt>
    <dgm:pt modelId="{5D602CC3-2764-4CDD-BED5-8850A079F26E}">
      <dgm:prSet phldrT="[Texto]"/>
      <dgm:spPr/>
      <dgm:t>
        <a:bodyPr/>
        <a:lstStyle/>
        <a:p>
          <a:r>
            <a:rPr lang="es-EC" dirty="0"/>
            <a:t>Entrevista</a:t>
          </a:r>
        </a:p>
      </dgm:t>
    </dgm:pt>
    <dgm:pt modelId="{BBDF90C0-6C70-4593-A789-A273D8417238}" type="parTrans" cxnId="{C68F600A-74F6-4547-BEB9-8EEA01C59E1A}">
      <dgm:prSet/>
      <dgm:spPr/>
      <dgm:t>
        <a:bodyPr/>
        <a:lstStyle/>
        <a:p>
          <a:endParaRPr lang="es-EC"/>
        </a:p>
      </dgm:t>
    </dgm:pt>
    <dgm:pt modelId="{877F8DB8-DEFE-44B0-9C67-72E389890641}" type="sibTrans" cxnId="{C68F600A-74F6-4547-BEB9-8EEA01C59E1A}">
      <dgm:prSet/>
      <dgm:spPr/>
      <dgm:t>
        <a:bodyPr/>
        <a:lstStyle/>
        <a:p>
          <a:endParaRPr lang="es-EC"/>
        </a:p>
      </dgm:t>
    </dgm:pt>
    <dgm:pt modelId="{38B943CE-7F89-47B8-9929-9BBD3785E916}">
      <dgm:prSet phldrT="[Texto]"/>
      <dgm:spPr/>
      <dgm:t>
        <a:bodyPr/>
        <a:lstStyle/>
        <a:p>
          <a:r>
            <a:rPr lang="es-EC" dirty="0"/>
            <a:t>Partes locales </a:t>
          </a:r>
        </a:p>
      </dgm:t>
    </dgm:pt>
    <dgm:pt modelId="{4987E689-278E-4177-899E-C9968EA1D12C}" type="parTrans" cxnId="{143741B9-8680-49F0-8A24-11932BD0DCFC}">
      <dgm:prSet/>
      <dgm:spPr/>
      <dgm:t>
        <a:bodyPr/>
        <a:lstStyle/>
        <a:p>
          <a:endParaRPr lang="es-EC"/>
        </a:p>
      </dgm:t>
    </dgm:pt>
    <dgm:pt modelId="{67DDADB6-595C-452C-9800-3D9C99B57E95}" type="sibTrans" cxnId="{143741B9-8680-49F0-8A24-11932BD0DCFC}">
      <dgm:prSet/>
      <dgm:spPr/>
      <dgm:t>
        <a:bodyPr/>
        <a:lstStyle/>
        <a:p>
          <a:endParaRPr lang="es-EC"/>
        </a:p>
      </dgm:t>
    </dgm:pt>
    <dgm:pt modelId="{71CC5396-8820-4258-8CB0-122FF976E032}">
      <dgm:prSet phldrT="[Texto]"/>
      <dgm:spPr/>
      <dgm:t>
        <a:bodyPr/>
        <a:lstStyle/>
        <a:p>
          <a:r>
            <a:rPr lang="es-EC" dirty="0"/>
            <a:t>Agentes: Empresas</a:t>
          </a:r>
        </a:p>
      </dgm:t>
    </dgm:pt>
    <dgm:pt modelId="{8D99DA4B-8615-4A19-A325-AD36347539D9}" type="parTrans" cxnId="{21D7A881-6C5C-4CDD-975D-94C58A434C19}">
      <dgm:prSet/>
      <dgm:spPr/>
      <dgm:t>
        <a:bodyPr/>
        <a:lstStyle/>
        <a:p>
          <a:endParaRPr lang="es-EC"/>
        </a:p>
      </dgm:t>
    </dgm:pt>
    <dgm:pt modelId="{7CD8FDC8-0057-414B-BCD6-C89147A18969}" type="sibTrans" cxnId="{21D7A881-6C5C-4CDD-975D-94C58A434C19}">
      <dgm:prSet/>
      <dgm:spPr/>
      <dgm:t>
        <a:bodyPr/>
        <a:lstStyle/>
        <a:p>
          <a:endParaRPr lang="es-EC"/>
        </a:p>
      </dgm:t>
    </dgm:pt>
    <dgm:pt modelId="{B1FFCFA5-5B43-47C7-B999-D8A47B0D2BC7}">
      <dgm:prSet phldrT="[Texto]" phldr="1"/>
      <dgm:spPr/>
      <dgm:t>
        <a:bodyPr/>
        <a:lstStyle/>
        <a:p>
          <a:endParaRPr lang="es-EC"/>
        </a:p>
      </dgm:t>
    </dgm:pt>
    <dgm:pt modelId="{14E8B4C3-FC83-4EAC-B2DF-6195847BA304}" type="parTrans" cxnId="{A1D4FF91-8D9C-44CE-9914-3DD77E156A3B}">
      <dgm:prSet/>
      <dgm:spPr/>
      <dgm:t>
        <a:bodyPr/>
        <a:lstStyle/>
        <a:p>
          <a:endParaRPr lang="es-EC"/>
        </a:p>
      </dgm:t>
    </dgm:pt>
    <dgm:pt modelId="{39614456-1C05-4292-A11B-732664473B89}" type="sibTrans" cxnId="{A1D4FF91-8D9C-44CE-9914-3DD77E156A3B}">
      <dgm:prSet/>
      <dgm:spPr/>
      <dgm:t>
        <a:bodyPr/>
        <a:lstStyle/>
        <a:p>
          <a:endParaRPr lang="es-EC"/>
        </a:p>
      </dgm:t>
    </dgm:pt>
    <dgm:pt modelId="{F8B41AE2-B9B2-4C77-8AFA-26D4F0E74122}">
      <dgm:prSet phldrT="[Texto]"/>
      <dgm:spPr/>
      <dgm:t>
        <a:bodyPr/>
        <a:lstStyle/>
        <a:p>
          <a:r>
            <a:rPr lang="es-EC" dirty="0"/>
            <a:t>Talleres </a:t>
          </a:r>
        </a:p>
      </dgm:t>
    </dgm:pt>
    <dgm:pt modelId="{05BC9FC6-417E-4624-9E08-D48F0C5B4552}" type="parTrans" cxnId="{9AC0B847-82BD-4878-9FF9-2A7C96BFB6BA}">
      <dgm:prSet/>
      <dgm:spPr/>
      <dgm:t>
        <a:bodyPr/>
        <a:lstStyle/>
        <a:p>
          <a:endParaRPr lang="es-EC"/>
        </a:p>
      </dgm:t>
    </dgm:pt>
    <dgm:pt modelId="{191A17E8-7FC7-4DC8-AA48-47996C3E7004}" type="sibTrans" cxnId="{9AC0B847-82BD-4878-9FF9-2A7C96BFB6BA}">
      <dgm:prSet/>
      <dgm:spPr/>
      <dgm:t>
        <a:bodyPr/>
        <a:lstStyle/>
        <a:p>
          <a:endParaRPr lang="es-EC"/>
        </a:p>
      </dgm:t>
    </dgm:pt>
    <dgm:pt modelId="{E05643A3-876E-4E1B-892E-D3523CC47AEF}">
      <dgm:prSet phldrT="[Texto]"/>
      <dgm:spPr/>
      <dgm:t>
        <a:bodyPr/>
        <a:lstStyle/>
        <a:p>
          <a:r>
            <a:rPr lang="es-EC" dirty="0"/>
            <a:t>Concepto como la ventaja competitiva</a:t>
          </a:r>
        </a:p>
      </dgm:t>
    </dgm:pt>
    <dgm:pt modelId="{8D78E613-81BB-4EE8-8ED7-A7FDF5379495}" type="parTrans" cxnId="{B7EE95AF-8247-4A7A-A134-40B0E2D6D970}">
      <dgm:prSet/>
      <dgm:spPr/>
      <dgm:t>
        <a:bodyPr/>
        <a:lstStyle/>
        <a:p>
          <a:endParaRPr lang="es-EC"/>
        </a:p>
      </dgm:t>
    </dgm:pt>
    <dgm:pt modelId="{7385A1D0-CC4C-4DB1-8BE7-FECA032F0BED}" type="sibTrans" cxnId="{B7EE95AF-8247-4A7A-A134-40B0E2D6D970}">
      <dgm:prSet/>
      <dgm:spPr/>
      <dgm:t>
        <a:bodyPr/>
        <a:lstStyle/>
        <a:p>
          <a:endParaRPr lang="es-EC"/>
        </a:p>
      </dgm:t>
    </dgm:pt>
    <dgm:pt modelId="{2EB62B37-A707-4577-8564-09EC2E4BDC82}">
      <dgm:prSet phldrT="[Texto]"/>
      <dgm:spPr/>
      <dgm:t>
        <a:bodyPr/>
        <a:lstStyle/>
        <a:p>
          <a:r>
            <a:rPr lang="es-EC" dirty="0"/>
            <a:t>Desarrollo de clúster</a:t>
          </a:r>
        </a:p>
      </dgm:t>
    </dgm:pt>
    <dgm:pt modelId="{549E5EBA-9034-46FD-ACDD-3E6DC37A088B}" type="parTrans" cxnId="{A7F03ED9-1BD4-40E5-81F1-AC54D42B9CA5}">
      <dgm:prSet/>
      <dgm:spPr/>
      <dgm:t>
        <a:bodyPr/>
        <a:lstStyle/>
        <a:p>
          <a:endParaRPr lang="es-EC"/>
        </a:p>
      </dgm:t>
    </dgm:pt>
    <dgm:pt modelId="{AA8CAEA9-840B-4337-B8A2-CEE19AF0CE95}" type="sibTrans" cxnId="{A7F03ED9-1BD4-40E5-81F1-AC54D42B9CA5}">
      <dgm:prSet/>
      <dgm:spPr/>
      <dgm:t>
        <a:bodyPr/>
        <a:lstStyle/>
        <a:p>
          <a:endParaRPr lang="es-EC"/>
        </a:p>
      </dgm:t>
    </dgm:pt>
    <dgm:pt modelId="{964FDBAF-3D9D-41BC-8739-A2EB7048632C}">
      <dgm:prSet phldrT="[Texto]"/>
      <dgm:spPr/>
      <dgm:t>
        <a:bodyPr/>
        <a:lstStyle/>
        <a:p>
          <a:r>
            <a:rPr lang="es-EC" dirty="0"/>
            <a:t>Económico local</a:t>
          </a:r>
        </a:p>
      </dgm:t>
    </dgm:pt>
    <dgm:pt modelId="{A804119A-CDA3-4CEA-B82A-34C89421B9CA}" type="parTrans" cxnId="{FD0227E6-3769-4AFF-89F6-27AF54923F1C}">
      <dgm:prSet/>
      <dgm:spPr/>
      <dgm:t>
        <a:bodyPr/>
        <a:lstStyle/>
        <a:p>
          <a:endParaRPr lang="es-EC"/>
        </a:p>
      </dgm:t>
    </dgm:pt>
    <dgm:pt modelId="{1B4632F5-CFB4-4811-8376-41A6484CC7E3}" type="sibTrans" cxnId="{FD0227E6-3769-4AFF-89F6-27AF54923F1C}">
      <dgm:prSet/>
      <dgm:spPr/>
      <dgm:t>
        <a:bodyPr/>
        <a:lstStyle/>
        <a:p>
          <a:endParaRPr lang="es-EC"/>
        </a:p>
      </dgm:t>
    </dgm:pt>
    <dgm:pt modelId="{B9428E12-96CB-41B1-8FE7-3622ECB643E8}" type="pres">
      <dgm:prSet presAssocID="{1EF8A0AB-FB05-4E58-A122-40E8BB8B8C5B}" presName="Name0" presStyleCnt="0">
        <dgm:presLayoutVars>
          <dgm:chMax val="3"/>
          <dgm:chPref val="3"/>
          <dgm:bulletEnabled val="1"/>
          <dgm:dir val="rev"/>
          <dgm:animLvl val="lvl"/>
        </dgm:presLayoutVars>
      </dgm:prSet>
      <dgm:spPr/>
    </dgm:pt>
    <dgm:pt modelId="{E51F5692-B066-46CE-8451-AB71ECB3E379}" type="pres">
      <dgm:prSet presAssocID="{1EF8A0AB-FB05-4E58-A122-40E8BB8B8C5B}" presName="arc1" presStyleLbl="node1" presStyleIdx="0" presStyleCnt="4"/>
      <dgm:spPr/>
    </dgm:pt>
    <dgm:pt modelId="{5AFF897A-242E-4759-8C29-3C032B17A83B}" type="pres">
      <dgm:prSet presAssocID="{1EF8A0AB-FB05-4E58-A122-40E8BB8B8C5B}" presName="arc3" presStyleLbl="node1" presStyleIdx="1" presStyleCnt="4"/>
      <dgm:spPr/>
    </dgm:pt>
    <dgm:pt modelId="{BCAA7624-918C-41EA-8238-5ED246E24227}" type="pres">
      <dgm:prSet presAssocID="{1EF8A0AB-FB05-4E58-A122-40E8BB8B8C5B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EA7BFF16-4CC1-4D6E-A763-85968619DBAB}" type="pres">
      <dgm:prSet presAssocID="{1EF8A0AB-FB05-4E58-A122-40E8BB8B8C5B}" presName="arc2" presStyleLbl="node1" presStyleIdx="2" presStyleCnt="4"/>
      <dgm:spPr/>
    </dgm:pt>
    <dgm:pt modelId="{478097DD-9E7D-4DEC-B6C5-83DA445A0A39}" type="pres">
      <dgm:prSet presAssocID="{1EF8A0AB-FB05-4E58-A122-40E8BB8B8C5B}" presName="arc4" presStyleLbl="node1" presStyleIdx="3" presStyleCnt="4"/>
      <dgm:spPr/>
    </dgm:pt>
    <dgm:pt modelId="{42D1531D-D9A6-4ED4-B4CC-A144EFC508B0}" type="pres">
      <dgm:prSet presAssocID="{1EF8A0AB-FB05-4E58-A122-40E8BB8B8C5B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CBE407B-8C14-4B99-B9B0-B60ED9E761FC}" type="pres">
      <dgm:prSet presAssocID="{1EF8A0AB-FB05-4E58-A122-40E8BB8B8C5B}" presName="middleComposite" presStyleCnt="0"/>
      <dgm:spPr/>
    </dgm:pt>
    <dgm:pt modelId="{635C24C4-D9C8-40F1-BBB9-B9316C731E34}" type="pres">
      <dgm:prSet presAssocID="{38B943CE-7F89-47B8-9929-9BBD3785E916}" presName="circ1" presStyleLbl="vennNode1" presStyleIdx="0" presStyleCnt="11"/>
      <dgm:spPr/>
    </dgm:pt>
    <dgm:pt modelId="{4903ED31-AB48-4DFC-8022-3B77A5F427E4}" type="pres">
      <dgm:prSet presAssocID="{38B943CE-7F89-47B8-9929-9BBD3785E916}" presName="circ1Tx" presStyleLbl="revTx" presStyleIdx="1" presStyleCnt="3">
        <dgm:presLayoutVars>
          <dgm:chMax val="0"/>
          <dgm:chPref val="0"/>
        </dgm:presLayoutVars>
      </dgm:prSet>
      <dgm:spPr/>
    </dgm:pt>
    <dgm:pt modelId="{D2D36115-B9B0-40F3-8269-556EA4171639}" type="pres">
      <dgm:prSet presAssocID="{71CC5396-8820-4258-8CB0-122FF976E032}" presName="circ2" presStyleLbl="vennNode1" presStyleIdx="1" presStyleCnt="11"/>
      <dgm:spPr/>
    </dgm:pt>
    <dgm:pt modelId="{AC56E0A9-4105-4E8F-990E-76B3AC4066F2}" type="pres">
      <dgm:prSet presAssocID="{71CC5396-8820-4258-8CB0-122FF976E032}" presName="circ2Tx" presStyleLbl="revTx" presStyleIdx="1" presStyleCnt="3">
        <dgm:presLayoutVars>
          <dgm:chMax val="0"/>
          <dgm:chPref val="0"/>
        </dgm:presLayoutVars>
      </dgm:prSet>
      <dgm:spPr/>
    </dgm:pt>
    <dgm:pt modelId="{0D601FBB-BAB3-4C15-909E-CDCC0AADD58D}" type="pres">
      <dgm:prSet presAssocID="{1EF8A0AB-FB05-4E58-A122-40E8BB8B8C5B}" presName="leftComposite" presStyleCnt="0"/>
      <dgm:spPr/>
    </dgm:pt>
    <dgm:pt modelId="{A74548A3-B36E-4A0A-801E-5DC5E53D3896}" type="pres">
      <dgm:prSet presAssocID="{6C5C06FE-5181-4BFB-A863-7C9E5536B31E}" presName="childText1_1" presStyleLbl="vennNode1" presStyleIdx="2" presStyleCnt="11" custScaleX="141089" custScaleY="108633">
        <dgm:presLayoutVars>
          <dgm:chMax val="0"/>
          <dgm:chPref val="0"/>
        </dgm:presLayoutVars>
      </dgm:prSet>
      <dgm:spPr/>
    </dgm:pt>
    <dgm:pt modelId="{F2C6A324-6017-4F2C-AA40-4A2BF05EAECD}" type="pres">
      <dgm:prSet presAssocID="{6C5C06FE-5181-4BFB-A863-7C9E5536B31E}" presName="ellipse1" presStyleLbl="vennNode1" presStyleIdx="3" presStyleCnt="11"/>
      <dgm:spPr/>
    </dgm:pt>
    <dgm:pt modelId="{12FA4832-F7D3-4892-91AE-CE5021F41943}" type="pres">
      <dgm:prSet presAssocID="{6C5C06FE-5181-4BFB-A863-7C9E5536B31E}" presName="ellipse2" presStyleLbl="vennNode1" presStyleIdx="4" presStyleCnt="11"/>
      <dgm:spPr/>
    </dgm:pt>
    <dgm:pt modelId="{87935637-2DC8-4545-B8BB-91062AAFC070}" type="pres">
      <dgm:prSet presAssocID="{E05643A3-876E-4E1B-892E-D3523CC47AEF}" presName="childText1_2" presStyleLbl="vennNode1" presStyleIdx="5" presStyleCnt="11" custScaleX="141089" custScaleY="108633">
        <dgm:presLayoutVars>
          <dgm:chMax val="0"/>
          <dgm:chPref val="0"/>
        </dgm:presLayoutVars>
      </dgm:prSet>
      <dgm:spPr/>
    </dgm:pt>
    <dgm:pt modelId="{5F77C9F4-BF21-4992-BAAF-7FB9B9EAE851}" type="pres">
      <dgm:prSet presAssocID="{E05643A3-876E-4E1B-892E-D3523CC47AEF}" presName="ellipse3" presStyleLbl="vennNode1" presStyleIdx="6" presStyleCnt="11"/>
      <dgm:spPr/>
    </dgm:pt>
    <dgm:pt modelId="{7684CD35-64AB-48FC-9902-B2D67588B0E6}" type="pres">
      <dgm:prSet presAssocID="{2EB62B37-A707-4577-8564-09EC2E4BDC82}" presName="childText1_3" presStyleLbl="vennNode1" presStyleIdx="7" presStyleCnt="11" custScaleX="141089" custScaleY="108633">
        <dgm:presLayoutVars>
          <dgm:chMax val="0"/>
          <dgm:chPref val="0"/>
        </dgm:presLayoutVars>
      </dgm:prSet>
      <dgm:spPr/>
    </dgm:pt>
    <dgm:pt modelId="{2336C89B-7FFA-479F-850B-1C4C86D28EBC}" type="pres">
      <dgm:prSet presAssocID="{964FDBAF-3D9D-41BC-8739-A2EB7048632C}" presName="childText1_4" presStyleLbl="vennNode1" presStyleIdx="8" presStyleCnt="11" custScaleX="141089" custScaleY="108633">
        <dgm:presLayoutVars>
          <dgm:chMax val="0"/>
          <dgm:chPref val="0"/>
        </dgm:presLayoutVars>
      </dgm:prSet>
      <dgm:spPr/>
    </dgm:pt>
    <dgm:pt modelId="{AF796810-2F21-44DA-9190-CDDAA828474B}" type="pres">
      <dgm:prSet presAssocID="{964FDBAF-3D9D-41BC-8739-A2EB7048632C}" presName="ellipse4" presStyleLbl="vennNode1" presStyleIdx="9" presStyleCnt="11"/>
      <dgm:spPr/>
    </dgm:pt>
    <dgm:pt modelId="{E6903FD6-56B9-4786-AEC4-54BED135E6E4}" type="pres">
      <dgm:prSet presAssocID="{964FDBAF-3D9D-41BC-8739-A2EB7048632C}" presName="ellipse5" presStyleLbl="vennNode1" presStyleIdx="10" presStyleCnt="11"/>
      <dgm:spPr/>
    </dgm:pt>
    <dgm:pt modelId="{47D4F864-214A-405D-A9E1-6DF9C49E41A9}" type="pres">
      <dgm:prSet presAssocID="{1EF8A0AB-FB05-4E58-A122-40E8BB8B8C5B}" presName="rightChild" presStyleLbl="node2" presStyleIdx="0" presStyleCnt="1">
        <dgm:presLayoutVars>
          <dgm:chMax val="0"/>
          <dgm:chPref val="0"/>
        </dgm:presLayoutVars>
      </dgm:prSet>
      <dgm:spPr/>
    </dgm:pt>
    <dgm:pt modelId="{60DC998A-6A97-422A-A1DA-F07783461851}" type="pres">
      <dgm:prSet presAssocID="{1EF8A0AB-FB05-4E58-A122-40E8BB8B8C5B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9516AC06-B42B-4B3A-92A5-ABF871520B39}" type="presOf" srcId="{E05643A3-876E-4E1B-892E-D3523CC47AEF}" destId="{87935637-2DC8-4545-B8BB-91062AAFC070}" srcOrd="0" destOrd="0" presId="urn:microsoft.com/office/officeart/2009/3/layout/PhasedProcess"/>
    <dgm:cxn modelId="{C68F600A-74F6-4547-BEB9-8EEA01C59E1A}" srcId="{1EF8A0AB-FB05-4E58-A122-40E8BB8B8C5B}" destId="{5D602CC3-2764-4CDD-BED5-8850A079F26E}" srcOrd="1" destOrd="0" parTransId="{BBDF90C0-6C70-4593-A789-A273D8417238}" sibTransId="{877F8DB8-DEFE-44B0-9C67-72E389890641}"/>
    <dgm:cxn modelId="{8C323227-0BD8-48F0-829A-2B66A3BA06C1}" type="presOf" srcId="{38B943CE-7F89-47B8-9929-9BBD3785E916}" destId="{4903ED31-AB48-4DFC-8022-3B77A5F427E4}" srcOrd="1" destOrd="0" presId="urn:microsoft.com/office/officeart/2009/3/layout/PhasedProcess"/>
    <dgm:cxn modelId="{59291F37-2082-48CF-816B-8B152E6F3FBB}" type="presOf" srcId="{38B943CE-7F89-47B8-9929-9BBD3785E916}" destId="{635C24C4-D9C8-40F1-BBB9-B9316C731E34}" srcOrd="0" destOrd="0" presId="urn:microsoft.com/office/officeart/2009/3/layout/PhasedProcess"/>
    <dgm:cxn modelId="{CE367239-77A5-4CD8-B01B-13C98F8E5F10}" type="presOf" srcId="{964FDBAF-3D9D-41BC-8739-A2EB7048632C}" destId="{2336C89B-7FFA-479F-850B-1C4C86D28EBC}" srcOrd="0" destOrd="0" presId="urn:microsoft.com/office/officeart/2009/3/layout/PhasedProcess"/>
    <dgm:cxn modelId="{6D41F764-5A03-4FE2-8988-E9EA5F80E022}" type="presOf" srcId="{2EB62B37-A707-4577-8564-09EC2E4BDC82}" destId="{7684CD35-64AB-48FC-9902-B2D67588B0E6}" srcOrd="0" destOrd="0" presId="urn:microsoft.com/office/officeart/2009/3/layout/PhasedProcess"/>
    <dgm:cxn modelId="{70D25767-3D57-4A69-B223-D82BF673F0C8}" type="presOf" srcId="{5D602CC3-2764-4CDD-BED5-8850A079F26E}" destId="{BCAA7624-918C-41EA-8238-5ED246E24227}" srcOrd="0" destOrd="0" presId="urn:microsoft.com/office/officeart/2009/3/layout/PhasedProcess"/>
    <dgm:cxn modelId="{9AC0B847-82BD-4878-9FF9-2A7C96BFB6BA}" srcId="{B1FFCFA5-5B43-47C7-B999-D8A47B0D2BC7}" destId="{F8B41AE2-B9B2-4C77-8AFA-26D4F0E74122}" srcOrd="0" destOrd="0" parTransId="{05BC9FC6-417E-4624-9E08-D48F0C5B4552}" sibTransId="{191A17E8-7FC7-4DC8-AA48-47996C3E7004}"/>
    <dgm:cxn modelId="{163F7A6B-09BF-4A1B-9D18-A4949D31A221}" type="presOf" srcId="{F8B41AE2-B9B2-4C77-8AFA-26D4F0E74122}" destId="{47D4F864-214A-405D-A9E1-6DF9C49E41A9}" srcOrd="0" destOrd="0" presId="urn:microsoft.com/office/officeart/2009/3/layout/PhasedProcess"/>
    <dgm:cxn modelId="{E5641674-A36F-411E-B27F-39A2A4E88860}" type="presOf" srcId="{1EF8A0AB-FB05-4E58-A122-40E8BB8B8C5B}" destId="{B9428E12-96CB-41B1-8FE7-3622ECB643E8}" srcOrd="0" destOrd="0" presId="urn:microsoft.com/office/officeart/2009/3/layout/PhasedProcess"/>
    <dgm:cxn modelId="{21D7A881-6C5C-4CDD-975D-94C58A434C19}" srcId="{5D602CC3-2764-4CDD-BED5-8850A079F26E}" destId="{71CC5396-8820-4258-8CB0-122FF976E032}" srcOrd="1" destOrd="0" parTransId="{8D99DA4B-8615-4A19-A325-AD36347539D9}" sibTransId="{7CD8FDC8-0057-414B-BCD6-C89147A18969}"/>
    <dgm:cxn modelId="{E504498C-4A07-42EB-A323-42217E8D6104}" type="presOf" srcId="{71CC5396-8820-4258-8CB0-122FF976E032}" destId="{D2D36115-B9B0-40F3-8269-556EA4171639}" srcOrd="0" destOrd="0" presId="urn:microsoft.com/office/officeart/2009/3/layout/PhasedProcess"/>
    <dgm:cxn modelId="{A1D4FF91-8D9C-44CE-9914-3DD77E156A3B}" srcId="{1EF8A0AB-FB05-4E58-A122-40E8BB8B8C5B}" destId="{B1FFCFA5-5B43-47C7-B999-D8A47B0D2BC7}" srcOrd="2" destOrd="0" parTransId="{14E8B4C3-FC83-4EAC-B2DF-6195847BA304}" sibTransId="{39614456-1C05-4292-A11B-732664473B89}"/>
    <dgm:cxn modelId="{4A973892-B184-4304-8BB2-3B05A0C5A262}" type="presOf" srcId="{71CC5396-8820-4258-8CB0-122FF976E032}" destId="{AC56E0A9-4105-4E8F-990E-76B3AC4066F2}" srcOrd="1" destOrd="0" presId="urn:microsoft.com/office/officeart/2009/3/layout/PhasedProcess"/>
    <dgm:cxn modelId="{B7EE95AF-8247-4A7A-A134-40B0E2D6D970}" srcId="{1FC50805-86BC-4293-ACC5-74112BEF6A21}" destId="{E05643A3-876E-4E1B-892E-D3523CC47AEF}" srcOrd="1" destOrd="0" parTransId="{8D78E613-81BB-4EE8-8ED7-A7FDF5379495}" sibTransId="{7385A1D0-CC4C-4DB1-8BE7-FECA032F0BED}"/>
    <dgm:cxn modelId="{143741B9-8680-49F0-8A24-11932BD0DCFC}" srcId="{5D602CC3-2764-4CDD-BED5-8850A079F26E}" destId="{38B943CE-7F89-47B8-9929-9BBD3785E916}" srcOrd="0" destOrd="0" parTransId="{4987E689-278E-4177-899E-C9968EA1D12C}" sibTransId="{67DDADB6-595C-452C-9800-3D9C99B57E95}"/>
    <dgm:cxn modelId="{DAF62CC0-C64F-4F29-AE4C-3DF4D9C2B401}" type="presOf" srcId="{1FC50805-86BC-4293-ACC5-74112BEF6A21}" destId="{60DC998A-6A97-422A-A1DA-F07783461851}" srcOrd="0" destOrd="0" presId="urn:microsoft.com/office/officeart/2009/3/layout/PhasedProcess"/>
    <dgm:cxn modelId="{232171C1-C9F7-491C-92BE-E8B081C63A41}" type="presOf" srcId="{B1FFCFA5-5B43-47C7-B999-D8A47B0D2BC7}" destId="{42D1531D-D9A6-4ED4-B4CC-A144EFC508B0}" srcOrd="0" destOrd="0" presId="urn:microsoft.com/office/officeart/2009/3/layout/PhasedProcess"/>
    <dgm:cxn modelId="{2C8D29D5-8696-4017-B5D7-30D033975824}" type="presOf" srcId="{6C5C06FE-5181-4BFB-A863-7C9E5536B31E}" destId="{A74548A3-B36E-4A0A-801E-5DC5E53D3896}" srcOrd="0" destOrd="0" presId="urn:microsoft.com/office/officeart/2009/3/layout/PhasedProcess"/>
    <dgm:cxn modelId="{A7F03ED9-1BD4-40E5-81F1-AC54D42B9CA5}" srcId="{1FC50805-86BC-4293-ACC5-74112BEF6A21}" destId="{2EB62B37-A707-4577-8564-09EC2E4BDC82}" srcOrd="2" destOrd="0" parTransId="{549E5EBA-9034-46FD-ACDD-3E6DC37A088B}" sibTransId="{AA8CAEA9-840B-4337-B8A2-CEE19AF0CE95}"/>
    <dgm:cxn modelId="{E3F56EDC-B03F-4637-9BA4-2C6050E19E44}" srcId="{1FC50805-86BC-4293-ACC5-74112BEF6A21}" destId="{6C5C06FE-5181-4BFB-A863-7C9E5536B31E}" srcOrd="0" destOrd="0" parTransId="{4E9A2610-BEE5-4EC3-9A4E-298F671CF8AF}" sibTransId="{714F443E-FB3D-471B-BC1E-6E08985D61DE}"/>
    <dgm:cxn modelId="{FD0227E6-3769-4AFF-89F6-27AF54923F1C}" srcId="{1FC50805-86BC-4293-ACC5-74112BEF6A21}" destId="{964FDBAF-3D9D-41BC-8739-A2EB7048632C}" srcOrd="3" destOrd="0" parTransId="{A804119A-CDA3-4CEA-B82A-34C89421B9CA}" sibTransId="{1B4632F5-CFB4-4811-8376-41A6484CC7E3}"/>
    <dgm:cxn modelId="{CD2DE3E6-21C0-48AB-8FAE-0E1056729AA0}" srcId="{1EF8A0AB-FB05-4E58-A122-40E8BB8B8C5B}" destId="{1FC50805-86BC-4293-ACC5-74112BEF6A21}" srcOrd="0" destOrd="0" parTransId="{5E59BD53-709F-4920-B134-851148A41AF8}" sibTransId="{B8F1A472-8EB9-4084-87B9-128339C9CC6B}"/>
    <dgm:cxn modelId="{AE0D6A38-ED92-4DE1-B336-A4FAFF18BD48}" type="presParOf" srcId="{B9428E12-96CB-41B1-8FE7-3622ECB643E8}" destId="{E51F5692-B066-46CE-8451-AB71ECB3E379}" srcOrd="0" destOrd="0" presId="urn:microsoft.com/office/officeart/2009/3/layout/PhasedProcess"/>
    <dgm:cxn modelId="{B3AAC433-EEA2-4D84-883E-0DE4928B8C3C}" type="presParOf" srcId="{B9428E12-96CB-41B1-8FE7-3622ECB643E8}" destId="{5AFF897A-242E-4759-8C29-3C032B17A83B}" srcOrd="1" destOrd="0" presId="urn:microsoft.com/office/officeart/2009/3/layout/PhasedProcess"/>
    <dgm:cxn modelId="{A847BE3F-9151-40E4-9D8F-DCA13B4E2C3F}" type="presParOf" srcId="{B9428E12-96CB-41B1-8FE7-3622ECB643E8}" destId="{BCAA7624-918C-41EA-8238-5ED246E24227}" srcOrd="2" destOrd="0" presId="urn:microsoft.com/office/officeart/2009/3/layout/PhasedProcess"/>
    <dgm:cxn modelId="{4B613110-ADF7-4721-A5C6-B79DB6B239BF}" type="presParOf" srcId="{B9428E12-96CB-41B1-8FE7-3622ECB643E8}" destId="{EA7BFF16-4CC1-4D6E-A763-85968619DBAB}" srcOrd="3" destOrd="0" presId="urn:microsoft.com/office/officeart/2009/3/layout/PhasedProcess"/>
    <dgm:cxn modelId="{B6005084-3D2E-43D3-A96F-CFAE96A55FEE}" type="presParOf" srcId="{B9428E12-96CB-41B1-8FE7-3622ECB643E8}" destId="{478097DD-9E7D-4DEC-B6C5-83DA445A0A39}" srcOrd="4" destOrd="0" presId="urn:microsoft.com/office/officeart/2009/3/layout/PhasedProcess"/>
    <dgm:cxn modelId="{232EC3EA-39AB-471D-8700-0D0C418EFDDC}" type="presParOf" srcId="{B9428E12-96CB-41B1-8FE7-3622ECB643E8}" destId="{42D1531D-D9A6-4ED4-B4CC-A144EFC508B0}" srcOrd="5" destOrd="0" presId="urn:microsoft.com/office/officeart/2009/3/layout/PhasedProcess"/>
    <dgm:cxn modelId="{AF12E913-EF8B-403A-96D6-6F2F17EACDAF}" type="presParOf" srcId="{B9428E12-96CB-41B1-8FE7-3622ECB643E8}" destId="{FCBE407B-8C14-4B99-B9B0-B60ED9E761FC}" srcOrd="6" destOrd="0" presId="urn:microsoft.com/office/officeart/2009/3/layout/PhasedProcess"/>
    <dgm:cxn modelId="{9F060C32-61EA-46CC-8FD6-AF4C9A42C4E5}" type="presParOf" srcId="{FCBE407B-8C14-4B99-B9B0-B60ED9E761FC}" destId="{635C24C4-D9C8-40F1-BBB9-B9316C731E34}" srcOrd="0" destOrd="0" presId="urn:microsoft.com/office/officeart/2009/3/layout/PhasedProcess"/>
    <dgm:cxn modelId="{620C87FE-8EF3-4D92-9B71-D16EA596F0EF}" type="presParOf" srcId="{FCBE407B-8C14-4B99-B9B0-B60ED9E761FC}" destId="{4903ED31-AB48-4DFC-8022-3B77A5F427E4}" srcOrd="1" destOrd="0" presId="urn:microsoft.com/office/officeart/2009/3/layout/PhasedProcess"/>
    <dgm:cxn modelId="{7DDB69B3-BB6F-4074-84C9-B0FD4809D503}" type="presParOf" srcId="{FCBE407B-8C14-4B99-B9B0-B60ED9E761FC}" destId="{D2D36115-B9B0-40F3-8269-556EA4171639}" srcOrd="2" destOrd="0" presId="urn:microsoft.com/office/officeart/2009/3/layout/PhasedProcess"/>
    <dgm:cxn modelId="{71B07F58-ADF5-4045-892B-7F9F905A1395}" type="presParOf" srcId="{FCBE407B-8C14-4B99-B9B0-B60ED9E761FC}" destId="{AC56E0A9-4105-4E8F-990E-76B3AC4066F2}" srcOrd="3" destOrd="0" presId="urn:microsoft.com/office/officeart/2009/3/layout/PhasedProcess"/>
    <dgm:cxn modelId="{E7C5C00B-64B5-4403-BA5B-A6674F7B4697}" type="presParOf" srcId="{B9428E12-96CB-41B1-8FE7-3622ECB643E8}" destId="{0D601FBB-BAB3-4C15-909E-CDCC0AADD58D}" srcOrd="7" destOrd="0" presId="urn:microsoft.com/office/officeart/2009/3/layout/PhasedProcess"/>
    <dgm:cxn modelId="{46F54D35-98C1-4609-830B-CA125F7849CD}" type="presParOf" srcId="{0D601FBB-BAB3-4C15-909E-CDCC0AADD58D}" destId="{A74548A3-B36E-4A0A-801E-5DC5E53D3896}" srcOrd="0" destOrd="0" presId="urn:microsoft.com/office/officeart/2009/3/layout/PhasedProcess"/>
    <dgm:cxn modelId="{03768B76-5271-4622-B37F-5F9E3F7810CA}" type="presParOf" srcId="{0D601FBB-BAB3-4C15-909E-CDCC0AADD58D}" destId="{F2C6A324-6017-4F2C-AA40-4A2BF05EAECD}" srcOrd="1" destOrd="0" presId="urn:microsoft.com/office/officeart/2009/3/layout/PhasedProcess"/>
    <dgm:cxn modelId="{75FCDB6B-2647-4A1B-BD93-1B346CA15371}" type="presParOf" srcId="{0D601FBB-BAB3-4C15-909E-CDCC0AADD58D}" destId="{12FA4832-F7D3-4892-91AE-CE5021F41943}" srcOrd="2" destOrd="0" presId="urn:microsoft.com/office/officeart/2009/3/layout/PhasedProcess"/>
    <dgm:cxn modelId="{B6E6E113-8760-4C66-BC28-DB9998067150}" type="presParOf" srcId="{0D601FBB-BAB3-4C15-909E-CDCC0AADD58D}" destId="{87935637-2DC8-4545-B8BB-91062AAFC070}" srcOrd="3" destOrd="0" presId="urn:microsoft.com/office/officeart/2009/3/layout/PhasedProcess"/>
    <dgm:cxn modelId="{DF479AE5-C67B-4579-B9B2-13B05E41AD24}" type="presParOf" srcId="{0D601FBB-BAB3-4C15-909E-CDCC0AADD58D}" destId="{5F77C9F4-BF21-4992-BAAF-7FB9B9EAE851}" srcOrd="4" destOrd="0" presId="urn:microsoft.com/office/officeart/2009/3/layout/PhasedProcess"/>
    <dgm:cxn modelId="{3F1BAEF4-9EB2-4B4B-B385-F503AFDABBF7}" type="presParOf" srcId="{0D601FBB-BAB3-4C15-909E-CDCC0AADD58D}" destId="{7684CD35-64AB-48FC-9902-B2D67588B0E6}" srcOrd="5" destOrd="0" presId="urn:microsoft.com/office/officeart/2009/3/layout/PhasedProcess"/>
    <dgm:cxn modelId="{9AD69A55-754C-4E49-B41A-B51785E8D70B}" type="presParOf" srcId="{0D601FBB-BAB3-4C15-909E-CDCC0AADD58D}" destId="{2336C89B-7FFA-479F-850B-1C4C86D28EBC}" srcOrd="6" destOrd="0" presId="urn:microsoft.com/office/officeart/2009/3/layout/PhasedProcess"/>
    <dgm:cxn modelId="{BE48162C-4875-410F-A345-23E1674DF8C2}" type="presParOf" srcId="{0D601FBB-BAB3-4C15-909E-CDCC0AADD58D}" destId="{AF796810-2F21-44DA-9190-CDDAA828474B}" srcOrd="7" destOrd="0" presId="urn:microsoft.com/office/officeart/2009/3/layout/PhasedProcess"/>
    <dgm:cxn modelId="{4D0B9F2E-2132-4D08-A81C-87F6A0B7E9CE}" type="presParOf" srcId="{0D601FBB-BAB3-4C15-909E-CDCC0AADD58D}" destId="{E6903FD6-56B9-4786-AEC4-54BED135E6E4}" srcOrd="8" destOrd="0" presId="urn:microsoft.com/office/officeart/2009/3/layout/PhasedProcess"/>
    <dgm:cxn modelId="{8E2CEA8A-9B27-44F1-A12D-D4C7D77372CC}" type="presParOf" srcId="{B9428E12-96CB-41B1-8FE7-3622ECB643E8}" destId="{47D4F864-214A-405D-A9E1-6DF9C49E41A9}" srcOrd="8" destOrd="0" presId="urn:microsoft.com/office/officeart/2009/3/layout/PhasedProcess"/>
    <dgm:cxn modelId="{9AADBC58-A571-4436-B280-BB72788C61D6}" type="presParOf" srcId="{B9428E12-96CB-41B1-8FE7-3622ECB643E8}" destId="{60DC998A-6A97-422A-A1DA-F07783461851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228B6B-673D-4E29-9AC7-AF22AB03A10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</dgm:pt>
    <dgm:pt modelId="{7BCE00A1-53EF-4836-81BE-85FD99B88DAC}">
      <dgm:prSet phldrT="[Texto]"/>
      <dgm:spPr/>
      <dgm:t>
        <a:bodyPr/>
        <a:lstStyle/>
        <a:p>
          <a:r>
            <a:rPr lang="es-EC" b="0" dirty="0"/>
            <a:t>Calidad de Vida</a:t>
          </a:r>
          <a:endParaRPr lang="es-EC" dirty="0"/>
        </a:p>
      </dgm:t>
    </dgm:pt>
    <dgm:pt modelId="{C6F04BDB-2D65-4F26-B9B2-3E719D4848EA}" type="parTrans" cxnId="{556EB5E8-F597-4221-B965-9A2BECCF262D}">
      <dgm:prSet/>
      <dgm:spPr/>
      <dgm:t>
        <a:bodyPr/>
        <a:lstStyle/>
        <a:p>
          <a:endParaRPr lang="es-EC"/>
        </a:p>
      </dgm:t>
    </dgm:pt>
    <dgm:pt modelId="{C18EDB97-8EF0-4A46-A223-D69594BAA6A4}" type="sibTrans" cxnId="{556EB5E8-F597-4221-B965-9A2BECCF262D}">
      <dgm:prSet/>
      <dgm:spPr/>
      <dgm:t>
        <a:bodyPr/>
        <a:lstStyle/>
        <a:p>
          <a:endParaRPr lang="es-EC"/>
        </a:p>
      </dgm:t>
    </dgm:pt>
    <dgm:pt modelId="{F98A2A7F-7984-4D3B-B912-11F8B791349F}">
      <dgm:prSet phldrT="[Texto]"/>
      <dgm:spPr/>
      <dgm:t>
        <a:bodyPr/>
        <a:lstStyle/>
        <a:p>
          <a:r>
            <a:rPr lang="es-EC" b="0" i="1" dirty="0"/>
            <a:t>Fuentes de financiamiento</a:t>
          </a:r>
          <a:endParaRPr lang="es-EC" dirty="0"/>
        </a:p>
      </dgm:t>
    </dgm:pt>
    <dgm:pt modelId="{50ABB666-777F-477E-8864-EAF34F260072}" type="parTrans" cxnId="{CE7AA0DB-BC8A-4605-AEEF-0CC8CFBDF672}">
      <dgm:prSet/>
      <dgm:spPr/>
      <dgm:t>
        <a:bodyPr/>
        <a:lstStyle/>
        <a:p>
          <a:endParaRPr lang="es-EC"/>
        </a:p>
      </dgm:t>
    </dgm:pt>
    <dgm:pt modelId="{1F535054-F524-421F-A638-E2700E303EB3}" type="sibTrans" cxnId="{CE7AA0DB-BC8A-4605-AEEF-0CC8CFBDF672}">
      <dgm:prSet/>
      <dgm:spPr/>
      <dgm:t>
        <a:bodyPr/>
        <a:lstStyle/>
        <a:p>
          <a:endParaRPr lang="es-EC"/>
        </a:p>
      </dgm:t>
    </dgm:pt>
    <dgm:pt modelId="{7A683027-3EFC-4FA2-A566-BA1ED8AE8576}">
      <dgm:prSet phldrT="[Texto]"/>
      <dgm:spPr/>
      <dgm:t>
        <a:bodyPr/>
        <a:lstStyle/>
        <a:p>
          <a:r>
            <a:rPr lang="es-EC" b="0" dirty="0"/>
            <a:t>Agroindustria</a:t>
          </a:r>
          <a:endParaRPr lang="es-EC" dirty="0"/>
        </a:p>
      </dgm:t>
    </dgm:pt>
    <dgm:pt modelId="{22510BCC-7E93-4E9E-B28C-0AD782366712}" type="parTrans" cxnId="{773E570E-F5AB-47ED-89A9-A4FC93928BD4}">
      <dgm:prSet/>
      <dgm:spPr/>
      <dgm:t>
        <a:bodyPr/>
        <a:lstStyle/>
        <a:p>
          <a:endParaRPr lang="es-EC"/>
        </a:p>
      </dgm:t>
    </dgm:pt>
    <dgm:pt modelId="{3AEABBDF-3D52-465F-9387-D6BD48E98952}" type="sibTrans" cxnId="{773E570E-F5AB-47ED-89A9-A4FC93928BD4}">
      <dgm:prSet/>
      <dgm:spPr/>
      <dgm:t>
        <a:bodyPr/>
        <a:lstStyle/>
        <a:p>
          <a:endParaRPr lang="es-EC"/>
        </a:p>
      </dgm:t>
    </dgm:pt>
    <dgm:pt modelId="{70D90647-E2E5-41C9-A819-6AC930D02880}">
      <dgm:prSet phldrT="[Texto]"/>
      <dgm:spPr/>
      <dgm:t>
        <a:bodyPr/>
        <a:lstStyle/>
        <a:p>
          <a:r>
            <a:rPr lang="es-EC" b="0" dirty="0"/>
            <a:t>Productos primarios</a:t>
          </a:r>
          <a:endParaRPr lang="es-EC" dirty="0"/>
        </a:p>
      </dgm:t>
    </dgm:pt>
    <dgm:pt modelId="{29DE93F7-7FE5-470C-8AC3-5E74E8FE791B}" type="parTrans" cxnId="{A2151D98-C3E4-4B96-A31C-2EB01ED2BF31}">
      <dgm:prSet/>
      <dgm:spPr/>
      <dgm:t>
        <a:bodyPr/>
        <a:lstStyle/>
        <a:p>
          <a:endParaRPr lang="es-EC"/>
        </a:p>
      </dgm:t>
    </dgm:pt>
    <dgm:pt modelId="{47A80D1A-0625-4DD2-B8E8-1D5B746921BA}" type="sibTrans" cxnId="{A2151D98-C3E4-4B96-A31C-2EB01ED2BF31}">
      <dgm:prSet/>
      <dgm:spPr/>
      <dgm:t>
        <a:bodyPr/>
        <a:lstStyle/>
        <a:p>
          <a:endParaRPr lang="es-EC"/>
        </a:p>
      </dgm:t>
    </dgm:pt>
    <dgm:pt modelId="{BC90435D-E5DE-4432-A99C-B7B2DEB789BD}">
      <dgm:prSet phldrT="[Texto]"/>
      <dgm:spPr/>
      <dgm:t>
        <a:bodyPr/>
        <a:lstStyle/>
        <a:p>
          <a:r>
            <a:rPr lang="es-EC" dirty="0"/>
            <a:t>Valor agregado</a:t>
          </a:r>
        </a:p>
      </dgm:t>
    </dgm:pt>
    <dgm:pt modelId="{B3939434-83A8-414E-9A55-C3A7CB82B2E4}" type="parTrans" cxnId="{7CB9452E-63F5-4449-9C17-35A162AA0E8B}">
      <dgm:prSet/>
      <dgm:spPr/>
      <dgm:t>
        <a:bodyPr/>
        <a:lstStyle/>
        <a:p>
          <a:endParaRPr lang="es-EC"/>
        </a:p>
      </dgm:t>
    </dgm:pt>
    <dgm:pt modelId="{6213F6B7-F9E4-429C-B589-0FC1345A24FE}" type="sibTrans" cxnId="{7CB9452E-63F5-4449-9C17-35A162AA0E8B}">
      <dgm:prSet/>
      <dgm:spPr/>
      <dgm:t>
        <a:bodyPr/>
        <a:lstStyle/>
        <a:p>
          <a:endParaRPr lang="es-EC"/>
        </a:p>
      </dgm:t>
    </dgm:pt>
    <dgm:pt modelId="{F9121986-E4EF-42D9-89E7-91626AAD5501}" type="pres">
      <dgm:prSet presAssocID="{3C228B6B-673D-4E29-9AC7-AF22AB03A10F}" presName="Name0" presStyleCnt="0">
        <dgm:presLayoutVars>
          <dgm:chMax val="7"/>
          <dgm:chPref val="7"/>
          <dgm:dir/>
        </dgm:presLayoutVars>
      </dgm:prSet>
      <dgm:spPr/>
    </dgm:pt>
    <dgm:pt modelId="{9F627BDC-A038-4C8D-B9E6-8BDC2E3DB062}" type="pres">
      <dgm:prSet presAssocID="{3C228B6B-673D-4E29-9AC7-AF22AB03A10F}" presName="Name1" presStyleCnt="0"/>
      <dgm:spPr/>
    </dgm:pt>
    <dgm:pt modelId="{5777ACD8-A881-4177-BF23-751ED6900B05}" type="pres">
      <dgm:prSet presAssocID="{3C228B6B-673D-4E29-9AC7-AF22AB03A10F}" presName="cycle" presStyleCnt="0"/>
      <dgm:spPr/>
    </dgm:pt>
    <dgm:pt modelId="{79FBE717-6A54-448E-A1FA-00C836FAE92D}" type="pres">
      <dgm:prSet presAssocID="{3C228B6B-673D-4E29-9AC7-AF22AB03A10F}" presName="srcNode" presStyleLbl="node1" presStyleIdx="0" presStyleCnt="5"/>
      <dgm:spPr/>
    </dgm:pt>
    <dgm:pt modelId="{51D9FACB-F7FE-4B7B-B3C7-71CAEB4D28C1}" type="pres">
      <dgm:prSet presAssocID="{3C228B6B-673D-4E29-9AC7-AF22AB03A10F}" presName="conn" presStyleLbl="parChTrans1D2" presStyleIdx="0" presStyleCnt="1"/>
      <dgm:spPr/>
    </dgm:pt>
    <dgm:pt modelId="{F1654B91-3F07-44B4-ADB3-E4C875C6F902}" type="pres">
      <dgm:prSet presAssocID="{3C228B6B-673D-4E29-9AC7-AF22AB03A10F}" presName="extraNode" presStyleLbl="node1" presStyleIdx="0" presStyleCnt="5"/>
      <dgm:spPr/>
    </dgm:pt>
    <dgm:pt modelId="{2F487FEA-8FCB-414D-B662-BB154511FDEE}" type="pres">
      <dgm:prSet presAssocID="{3C228B6B-673D-4E29-9AC7-AF22AB03A10F}" presName="dstNode" presStyleLbl="node1" presStyleIdx="0" presStyleCnt="5"/>
      <dgm:spPr/>
    </dgm:pt>
    <dgm:pt modelId="{9D8E9BFE-95C6-43E0-A591-0E1FFF8B627C}" type="pres">
      <dgm:prSet presAssocID="{7BCE00A1-53EF-4836-81BE-85FD99B88DAC}" presName="text_1" presStyleLbl="node1" presStyleIdx="0" presStyleCnt="5">
        <dgm:presLayoutVars>
          <dgm:bulletEnabled val="1"/>
        </dgm:presLayoutVars>
      </dgm:prSet>
      <dgm:spPr/>
    </dgm:pt>
    <dgm:pt modelId="{7302326F-9ABE-49F2-81F3-05B9E4266512}" type="pres">
      <dgm:prSet presAssocID="{7BCE00A1-53EF-4836-81BE-85FD99B88DAC}" presName="accent_1" presStyleCnt="0"/>
      <dgm:spPr/>
    </dgm:pt>
    <dgm:pt modelId="{A884816B-A8B5-40DE-A38D-0DE26B5E1035}" type="pres">
      <dgm:prSet presAssocID="{7BCE00A1-53EF-4836-81BE-85FD99B88DAC}" presName="accentRepeatNode" presStyleLbl="solidFgAcc1" presStyleIdx="0" presStyleCnt="5"/>
      <dgm:spPr/>
    </dgm:pt>
    <dgm:pt modelId="{A0461559-547B-4580-99D1-B55B274514FC}" type="pres">
      <dgm:prSet presAssocID="{F98A2A7F-7984-4D3B-B912-11F8B791349F}" presName="text_2" presStyleLbl="node1" presStyleIdx="1" presStyleCnt="5">
        <dgm:presLayoutVars>
          <dgm:bulletEnabled val="1"/>
        </dgm:presLayoutVars>
      </dgm:prSet>
      <dgm:spPr/>
    </dgm:pt>
    <dgm:pt modelId="{02F30F93-B4D1-404C-9AE3-383E3CF86428}" type="pres">
      <dgm:prSet presAssocID="{F98A2A7F-7984-4D3B-B912-11F8B791349F}" presName="accent_2" presStyleCnt="0"/>
      <dgm:spPr/>
    </dgm:pt>
    <dgm:pt modelId="{DFA69F46-C921-4E06-BFCB-58CFD5BE56B9}" type="pres">
      <dgm:prSet presAssocID="{F98A2A7F-7984-4D3B-B912-11F8B791349F}" presName="accentRepeatNode" presStyleLbl="solidFgAcc1" presStyleIdx="1" presStyleCnt="5"/>
      <dgm:spPr/>
    </dgm:pt>
    <dgm:pt modelId="{A28C99CD-2FAC-4848-82CF-ACF8CF3165F2}" type="pres">
      <dgm:prSet presAssocID="{7A683027-3EFC-4FA2-A566-BA1ED8AE8576}" presName="text_3" presStyleLbl="node1" presStyleIdx="2" presStyleCnt="5">
        <dgm:presLayoutVars>
          <dgm:bulletEnabled val="1"/>
        </dgm:presLayoutVars>
      </dgm:prSet>
      <dgm:spPr/>
    </dgm:pt>
    <dgm:pt modelId="{B5A2D7F0-11EB-4083-AED8-2769CC7EAA1A}" type="pres">
      <dgm:prSet presAssocID="{7A683027-3EFC-4FA2-A566-BA1ED8AE8576}" presName="accent_3" presStyleCnt="0"/>
      <dgm:spPr/>
    </dgm:pt>
    <dgm:pt modelId="{19D23AA2-5515-44B8-98AB-A75BB25D109C}" type="pres">
      <dgm:prSet presAssocID="{7A683027-3EFC-4FA2-A566-BA1ED8AE8576}" presName="accentRepeatNode" presStyleLbl="solidFgAcc1" presStyleIdx="2" presStyleCnt="5"/>
      <dgm:spPr/>
    </dgm:pt>
    <dgm:pt modelId="{84841389-60B7-4A2D-9032-6589E01CD688}" type="pres">
      <dgm:prSet presAssocID="{70D90647-E2E5-41C9-A819-6AC930D02880}" presName="text_4" presStyleLbl="node1" presStyleIdx="3" presStyleCnt="5">
        <dgm:presLayoutVars>
          <dgm:bulletEnabled val="1"/>
        </dgm:presLayoutVars>
      </dgm:prSet>
      <dgm:spPr/>
    </dgm:pt>
    <dgm:pt modelId="{477A6A7C-1C17-4D16-8943-AEE84A643F13}" type="pres">
      <dgm:prSet presAssocID="{70D90647-E2E5-41C9-A819-6AC930D02880}" presName="accent_4" presStyleCnt="0"/>
      <dgm:spPr/>
    </dgm:pt>
    <dgm:pt modelId="{D7AB17D6-3D1C-4994-8F05-B3ABC186E69E}" type="pres">
      <dgm:prSet presAssocID="{70D90647-E2E5-41C9-A819-6AC930D02880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D6BC5B-8B37-41B3-AFB2-ACE18F7E795A}" type="pres">
      <dgm:prSet presAssocID="{BC90435D-E5DE-4432-A99C-B7B2DEB789BD}" presName="text_5" presStyleLbl="node1" presStyleIdx="4" presStyleCnt="5">
        <dgm:presLayoutVars>
          <dgm:bulletEnabled val="1"/>
        </dgm:presLayoutVars>
      </dgm:prSet>
      <dgm:spPr/>
    </dgm:pt>
    <dgm:pt modelId="{97BE263B-76A0-4EC1-9982-9CB8344C76B1}" type="pres">
      <dgm:prSet presAssocID="{BC90435D-E5DE-4432-A99C-B7B2DEB789BD}" presName="accent_5" presStyleCnt="0"/>
      <dgm:spPr/>
    </dgm:pt>
    <dgm:pt modelId="{81ABD76B-FB7A-41F8-8B9E-BF4871D270EC}" type="pres">
      <dgm:prSet presAssocID="{BC90435D-E5DE-4432-A99C-B7B2DEB789BD}" presName="accentRepeatNode" presStyleLbl="solidFgAcc1" presStyleIdx="4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73E570E-F5AB-47ED-89A9-A4FC93928BD4}" srcId="{3C228B6B-673D-4E29-9AC7-AF22AB03A10F}" destId="{7A683027-3EFC-4FA2-A566-BA1ED8AE8576}" srcOrd="2" destOrd="0" parTransId="{22510BCC-7E93-4E9E-B28C-0AD782366712}" sibTransId="{3AEABBDF-3D52-465F-9387-D6BD48E98952}"/>
    <dgm:cxn modelId="{7CB9452E-63F5-4449-9C17-35A162AA0E8B}" srcId="{3C228B6B-673D-4E29-9AC7-AF22AB03A10F}" destId="{BC90435D-E5DE-4432-A99C-B7B2DEB789BD}" srcOrd="4" destOrd="0" parTransId="{B3939434-83A8-414E-9A55-C3A7CB82B2E4}" sibTransId="{6213F6B7-F9E4-429C-B589-0FC1345A24FE}"/>
    <dgm:cxn modelId="{9688FA30-9FBC-4228-B359-C59153FD6A9A}" type="presOf" srcId="{3C228B6B-673D-4E29-9AC7-AF22AB03A10F}" destId="{F9121986-E4EF-42D9-89E7-91626AAD5501}" srcOrd="0" destOrd="0" presId="urn:microsoft.com/office/officeart/2008/layout/VerticalCurvedList"/>
    <dgm:cxn modelId="{FF820435-E4CA-4CBC-94E4-C7BC3E82C508}" type="presOf" srcId="{BC90435D-E5DE-4432-A99C-B7B2DEB789BD}" destId="{98D6BC5B-8B37-41B3-AFB2-ACE18F7E795A}" srcOrd="0" destOrd="0" presId="urn:microsoft.com/office/officeart/2008/layout/VerticalCurvedList"/>
    <dgm:cxn modelId="{7B3A865E-F75C-4556-87E1-D45035D30EDD}" type="presOf" srcId="{F98A2A7F-7984-4D3B-B912-11F8B791349F}" destId="{A0461559-547B-4580-99D1-B55B274514FC}" srcOrd="0" destOrd="0" presId="urn:microsoft.com/office/officeart/2008/layout/VerticalCurvedList"/>
    <dgm:cxn modelId="{353B5C60-E21D-4E34-8F14-6E6675817253}" type="presOf" srcId="{70D90647-E2E5-41C9-A819-6AC930D02880}" destId="{84841389-60B7-4A2D-9032-6589E01CD688}" srcOrd="0" destOrd="0" presId="urn:microsoft.com/office/officeart/2008/layout/VerticalCurvedList"/>
    <dgm:cxn modelId="{47D45141-6F81-4B55-8036-8B6AA67D7249}" type="presOf" srcId="{C18EDB97-8EF0-4A46-A223-D69594BAA6A4}" destId="{51D9FACB-F7FE-4B7B-B3C7-71CAEB4D28C1}" srcOrd="0" destOrd="0" presId="urn:microsoft.com/office/officeart/2008/layout/VerticalCurvedList"/>
    <dgm:cxn modelId="{A2151D98-C3E4-4B96-A31C-2EB01ED2BF31}" srcId="{3C228B6B-673D-4E29-9AC7-AF22AB03A10F}" destId="{70D90647-E2E5-41C9-A819-6AC930D02880}" srcOrd="3" destOrd="0" parTransId="{29DE93F7-7FE5-470C-8AC3-5E74E8FE791B}" sibTransId="{47A80D1A-0625-4DD2-B8E8-1D5B746921BA}"/>
    <dgm:cxn modelId="{95DAA2D1-3DFD-4070-8806-074C582A976E}" type="presOf" srcId="{7BCE00A1-53EF-4836-81BE-85FD99B88DAC}" destId="{9D8E9BFE-95C6-43E0-A591-0E1FFF8B627C}" srcOrd="0" destOrd="0" presId="urn:microsoft.com/office/officeart/2008/layout/VerticalCurvedList"/>
    <dgm:cxn modelId="{CE7AA0DB-BC8A-4605-AEEF-0CC8CFBDF672}" srcId="{3C228B6B-673D-4E29-9AC7-AF22AB03A10F}" destId="{F98A2A7F-7984-4D3B-B912-11F8B791349F}" srcOrd="1" destOrd="0" parTransId="{50ABB666-777F-477E-8864-EAF34F260072}" sibTransId="{1F535054-F524-421F-A638-E2700E303EB3}"/>
    <dgm:cxn modelId="{F2CB6FE1-2DC5-429B-9E0C-E1BAC3468436}" type="presOf" srcId="{7A683027-3EFC-4FA2-A566-BA1ED8AE8576}" destId="{A28C99CD-2FAC-4848-82CF-ACF8CF3165F2}" srcOrd="0" destOrd="0" presId="urn:microsoft.com/office/officeart/2008/layout/VerticalCurvedList"/>
    <dgm:cxn modelId="{556EB5E8-F597-4221-B965-9A2BECCF262D}" srcId="{3C228B6B-673D-4E29-9AC7-AF22AB03A10F}" destId="{7BCE00A1-53EF-4836-81BE-85FD99B88DAC}" srcOrd="0" destOrd="0" parTransId="{C6F04BDB-2D65-4F26-B9B2-3E719D4848EA}" sibTransId="{C18EDB97-8EF0-4A46-A223-D69594BAA6A4}"/>
    <dgm:cxn modelId="{334E387E-2583-4879-993F-1DD67B00C9AB}" type="presParOf" srcId="{F9121986-E4EF-42D9-89E7-91626AAD5501}" destId="{9F627BDC-A038-4C8D-B9E6-8BDC2E3DB062}" srcOrd="0" destOrd="0" presId="urn:microsoft.com/office/officeart/2008/layout/VerticalCurvedList"/>
    <dgm:cxn modelId="{717A0EE9-2627-4F1D-8402-14733F25891F}" type="presParOf" srcId="{9F627BDC-A038-4C8D-B9E6-8BDC2E3DB062}" destId="{5777ACD8-A881-4177-BF23-751ED6900B05}" srcOrd="0" destOrd="0" presId="urn:microsoft.com/office/officeart/2008/layout/VerticalCurvedList"/>
    <dgm:cxn modelId="{CF96A3AD-F006-44DB-ACB1-EC229D20CF27}" type="presParOf" srcId="{5777ACD8-A881-4177-BF23-751ED6900B05}" destId="{79FBE717-6A54-448E-A1FA-00C836FAE92D}" srcOrd="0" destOrd="0" presId="urn:microsoft.com/office/officeart/2008/layout/VerticalCurvedList"/>
    <dgm:cxn modelId="{73D41EBC-AD93-43BB-A0E5-062CC3D80BCA}" type="presParOf" srcId="{5777ACD8-A881-4177-BF23-751ED6900B05}" destId="{51D9FACB-F7FE-4B7B-B3C7-71CAEB4D28C1}" srcOrd="1" destOrd="0" presId="urn:microsoft.com/office/officeart/2008/layout/VerticalCurvedList"/>
    <dgm:cxn modelId="{B983DB50-BAF2-418E-AC4F-63E78CF9A26B}" type="presParOf" srcId="{5777ACD8-A881-4177-BF23-751ED6900B05}" destId="{F1654B91-3F07-44B4-ADB3-E4C875C6F902}" srcOrd="2" destOrd="0" presId="urn:microsoft.com/office/officeart/2008/layout/VerticalCurvedList"/>
    <dgm:cxn modelId="{D5695BE3-4C4F-4999-8009-D3AA9296C15A}" type="presParOf" srcId="{5777ACD8-A881-4177-BF23-751ED6900B05}" destId="{2F487FEA-8FCB-414D-B662-BB154511FDEE}" srcOrd="3" destOrd="0" presId="urn:microsoft.com/office/officeart/2008/layout/VerticalCurvedList"/>
    <dgm:cxn modelId="{878D1253-A80D-4926-A947-2551AD1829D4}" type="presParOf" srcId="{9F627BDC-A038-4C8D-B9E6-8BDC2E3DB062}" destId="{9D8E9BFE-95C6-43E0-A591-0E1FFF8B627C}" srcOrd="1" destOrd="0" presId="urn:microsoft.com/office/officeart/2008/layout/VerticalCurvedList"/>
    <dgm:cxn modelId="{D5958299-D39C-49B4-991E-4A46702F13B7}" type="presParOf" srcId="{9F627BDC-A038-4C8D-B9E6-8BDC2E3DB062}" destId="{7302326F-9ABE-49F2-81F3-05B9E4266512}" srcOrd="2" destOrd="0" presId="urn:microsoft.com/office/officeart/2008/layout/VerticalCurvedList"/>
    <dgm:cxn modelId="{008EA907-CC07-41B4-A9C7-B91CFFF79D7C}" type="presParOf" srcId="{7302326F-9ABE-49F2-81F3-05B9E4266512}" destId="{A884816B-A8B5-40DE-A38D-0DE26B5E1035}" srcOrd="0" destOrd="0" presId="urn:microsoft.com/office/officeart/2008/layout/VerticalCurvedList"/>
    <dgm:cxn modelId="{845021BA-19D9-461B-9287-215CDFA5DD17}" type="presParOf" srcId="{9F627BDC-A038-4C8D-B9E6-8BDC2E3DB062}" destId="{A0461559-547B-4580-99D1-B55B274514FC}" srcOrd="3" destOrd="0" presId="urn:microsoft.com/office/officeart/2008/layout/VerticalCurvedList"/>
    <dgm:cxn modelId="{B39F3BB6-1265-41C0-A0C0-60066A486247}" type="presParOf" srcId="{9F627BDC-A038-4C8D-B9E6-8BDC2E3DB062}" destId="{02F30F93-B4D1-404C-9AE3-383E3CF86428}" srcOrd="4" destOrd="0" presId="urn:microsoft.com/office/officeart/2008/layout/VerticalCurvedList"/>
    <dgm:cxn modelId="{125CA6B3-A30D-4895-9BD7-6555911B03C9}" type="presParOf" srcId="{02F30F93-B4D1-404C-9AE3-383E3CF86428}" destId="{DFA69F46-C921-4E06-BFCB-58CFD5BE56B9}" srcOrd="0" destOrd="0" presId="urn:microsoft.com/office/officeart/2008/layout/VerticalCurvedList"/>
    <dgm:cxn modelId="{FFFACAF8-BC87-4720-9AA3-4BC001947DC3}" type="presParOf" srcId="{9F627BDC-A038-4C8D-B9E6-8BDC2E3DB062}" destId="{A28C99CD-2FAC-4848-82CF-ACF8CF3165F2}" srcOrd="5" destOrd="0" presId="urn:microsoft.com/office/officeart/2008/layout/VerticalCurvedList"/>
    <dgm:cxn modelId="{3DF0E1F8-D256-420B-8752-110CA48C4F1A}" type="presParOf" srcId="{9F627BDC-A038-4C8D-B9E6-8BDC2E3DB062}" destId="{B5A2D7F0-11EB-4083-AED8-2769CC7EAA1A}" srcOrd="6" destOrd="0" presId="urn:microsoft.com/office/officeart/2008/layout/VerticalCurvedList"/>
    <dgm:cxn modelId="{C302DAF3-986A-4B46-8043-9D7354F93845}" type="presParOf" srcId="{B5A2D7F0-11EB-4083-AED8-2769CC7EAA1A}" destId="{19D23AA2-5515-44B8-98AB-A75BB25D109C}" srcOrd="0" destOrd="0" presId="urn:microsoft.com/office/officeart/2008/layout/VerticalCurvedList"/>
    <dgm:cxn modelId="{71A2740C-FD44-4BF4-BB3C-9336CCC9C5C0}" type="presParOf" srcId="{9F627BDC-A038-4C8D-B9E6-8BDC2E3DB062}" destId="{84841389-60B7-4A2D-9032-6589E01CD688}" srcOrd="7" destOrd="0" presId="urn:microsoft.com/office/officeart/2008/layout/VerticalCurvedList"/>
    <dgm:cxn modelId="{21EAA03B-77DC-4F03-ADDF-F4E831E5CFD8}" type="presParOf" srcId="{9F627BDC-A038-4C8D-B9E6-8BDC2E3DB062}" destId="{477A6A7C-1C17-4D16-8943-AEE84A643F13}" srcOrd="8" destOrd="0" presId="urn:microsoft.com/office/officeart/2008/layout/VerticalCurvedList"/>
    <dgm:cxn modelId="{743135FE-E257-474B-99F8-12313558922E}" type="presParOf" srcId="{477A6A7C-1C17-4D16-8943-AEE84A643F13}" destId="{D7AB17D6-3D1C-4994-8F05-B3ABC186E69E}" srcOrd="0" destOrd="0" presId="urn:microsoft.com/office/officeart/2008/layout/VerticalCurvedList"/>
    <dgm:cxn modelId="{DBE5504F-0D31-4A22-B15E-D381EE45EB39}" type="presParOf" srcId="{9F627BDC-A038-4C8D-B9E6-8BDC2E3DB062}" destId="{98D6BC5B-8B37-41B3-AFB2-ACE18F7E795A}" srcOrd="9" destOrd="0" presId="urn:microsoft.com/office/officeart/2008/layout/VerticalCurvedList"/>
    <dgm:cxn modelId="{79E584C0-2322-4B47-B36B-D63A4C34E81F}" type="presParOf" srcId="{9F627BDC-A038-4C8D-B9E6-8BDC2E3DB062}" destId="{97BE263B-76A0-4EC1-9982-9CB8344C76B1}" srcOrd="10" destOrd="0" presId="urn:microsoft.com/office/officeart/2008/layout/VerticalCurvedList"/>
    <dgm:cxn modelId="{62EC2BAB-661B-4BF0-8D87-C91B96E9FDDC}" type="presParOf" srcId="{97BE263B-76A0-4EC1-9982-9CB8344C76B1}" destId="{81ABD76B-FB7A-41F8-8B9E-BF4871D270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939BF6-712E-452A-8820-4A58DAE77045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06031C3-4911-4C99-B025-5C63D514DE4F}">
      <dgm:prSet phldrT="[Texto]"/>
      <dgm:spPr/>
      <dgm:t>
        <a:bodyPr/>
        <a:lstStyle/>
        <a:p>
          <a:pPr algn="ctr"/>
          <a:r>
            <a:rPr lang="es-EC" dirty="0"/>
            <a:t>Enfoque  de investigación</a:t>
          </a:r>
        </a:p>
      </dgm:t>
    </dgm:pt>
    <dgm:pt modelId="{27D94746-431E-46FB-9BE6-C21760B1F330}" type="parTrans" cxnId="{9990273B-D1C6-46C8-B9E8-6FBA8CE8AB20}">
      <dgm:prSet/>
      <dgm:spPr/>
      <dgm:t>
        <a:bodyPr/>
        <a:lstStyle/>
        <a:p>
          <a:endParaRPr lang="es-EC"/>
        </a:p>
      </dgm:t>
    </dgm:pt>
    <dgm:pt modelId="{E777A1D1-1CF9-4E7E-B0DD-AD279CE903C9}" type="sibTrans" cxnId="{9990273B-D1C6-46C8-B9E8-6FBA8CE8AB20}">
      <dgm:prSet/>
      <dgm:spPr/>
      <dgm:t>
        <a:bodyPr/>
        <a:lstStyle/>
        <a:p>
          <a:endParaRPr lang="es-EC"/>
        </a:p>
      </dgm:t>
    </dgm:pt>
    <dgm:pt modelId="{8882A203-C0C5-41DE-92BE-BE0E2196114D}">
      <dgm:prSet phldrT="[Texto]"/>
      <dgm:spPr/>
      <dgm:t>
        <a:bodyPr/>
        <a:lstStyle/>
        <a:p>
          <a:r>
            <a:rPr lang="es-EC" dirty="0"/>
            <a:t>revisión de documentos</a:t>
          </a:r>
        </a:p>
      </dgm:t>
    </dgm:pt>
    <dgm:pt modelId="{712EB4F8-B916-4A2F-9398-78498FB7496E}" type="parTrans" cxnId="{BBE3BD30-AA4B-4A1B-9533-C19E023A97C0}">
      <dgm:prSet/>
      <dgm:spPr/>
      <dgm:t>
        <a:bodyPr/>
        <a:lstStyle/>
        <a:p>
          <a:endParaRPr lang="es-EC"/>
        </a:p>
      </dgm:t>
    </dgm:pt>
    <dgm:pt modelId="{A452AA2E-611F-49F1-8E61-D4DE318669C2}" type="sibTrans" cxnId="{BBE3BD30-AA4B-4A1B-9533-C19E023A97C0}">
      <dgm:prSet/>
      <dgm:spPr/>
      <dgm:t>
        <a:bodyPr/>
        <a:lstStyle/>
        <a:p>
          <a:endParaRPr lang="es-EC"/>
        </a:p>
      </dgm:t>
    </dgm:pt>
    <dgm:pt modelId="{FDEE79D0-F3BC-4860-AD27-29CA915EC02F}">
      <dgm:prSet phldrT="[Texto]"/>
      <dgm:spPr/>
      <dgm:t>
        <a:bodyPr/>
        <a:lstStyle/>
        <a:p>
          <a:r>
            <a:rPr lang="es-EC" b="1" dirty="0"/>
            <a:t>Fuentes de información Documental</a:t>
          </a:r>
          <a:endParaRPr lang="es-EC" dirty="0"/>
        </a:p>
      </dgm:t>
    </dgm:pt>
    <dgm:pt modelId="{5A31CC6E-BB6D-400C-AAF5-1E34990078AD}" type="parTrans" cxnId="{BADD8BBF-CE8D-4775-B1C0-44201113B777}">
      <dgm:prSet/>
      <dgm:spPr/>
      <dgm:t>
        <a:bodyPr/>
        <a:lstStyle/>
        <a:p>
          <a:endParaRPr lang="es-EC"/>
        </a:p>
      </dgm:t>
    </dgm:pt>
    <dgm:pt modelId="{273DD8DB-6A9D-47DC-AFB8-51DA6FA91333}" type="sibTrans" cxnId="{BADD8BBF-CE8D-4775-B1C0-44201113B777}">
      <dgm:prSet/>
      <dgm:spPr/>
      <dgm:t>
        <a:bodyPr/>
        <a:lstStyle/>
        <a:p>
          <a:endParaRPr lang="es-EC"/>
        </a:p>
      </dgm:t>
    </dgm:pt>
    <dgm:pt modelId="{7135CBA8-DC1C-44DC-8F42-0AB7B432230C}">
      <dgm:prSet phldrT="[Texto]"/>
      <dgm:spPr/>
      <dgm:t>
        <a:bodyPr/>
        <a:lstStyle/>
        <a:p>
          <a:r>
            <a:rPr lang="es-EC" dirty="0"/>
            <a:t>proceso de recolección y aplicación de los instrumentos de obtención de datos</a:t>
          </a:r>
        </a:p>
      </dgm:t>
    </dgm:pt>
    <dgm:pt modelId="{71B1C1D0-FE8D-472F-80C4-9F5160673633}" type="parTrans" cxnId="{C50175C4-2ED7-4C4B-8773-5A3756912D12}">
      <dgm:prSet/>
      <dgm:spPr/>
      <dgm:t>
        <a:bodyPr/>
        <a:lstStyle/>
        <a:p>
          <a:endParaRPr lang="es-EC"/>
        </a:p>
      </dgm:t>
    </dgm:pt>
    <dgm:pt modelId="{7DB53F80-8330-4390-9124-5CE7B7994B75}" type="sibTrans" cxnId="{C50175C4-2ED7-4C4B-8773-5A3756912D12}">
      <dgm:prSet/>
      <dgm:spPr/>
      <dgm:t>
        <a:bodyPr/>
        <a:lstStyle/>
        <a:p>
          <a:endParaRPr lang="es-EC"/>
        </a:p>
      </dgm:t>
    </dgm:pt>
    <dgm:pt modelId="{FDB5A6DC-3409-48E7-B66B-AE9903D38C93}">
      <dgm:prSet phldrT="[Texto]"/>
      <dgm:spPr/>
      <dgm:t>
        <a:bodyPr/>
        <a:lstStyle/>
        <a:p>
          <a:r>
            <a:rPr lang="es-EC" dirty="0"/>
            <a:t>Las hipótesis (Bernal Torres, 2010, pág. 210)</a:t>
          </a:r>
        </a:p>
      </dgm:t>
    </dgm:pt>
    <dgm:pt modelId="{6E95D98C-C14C-4BEE-94ED-751C7D77ED0C}" type="parTrans" cxnId="{03BCF3D3-1D12-426F-B814-59AF565D3857}">
      <dgm:prSet/>
      <dgm:spPr/>
      <dgm:t>
        <a:bodyPr/>
        <a:lstStyle/>
        <a:p>
          <a:endParaRPr lang="es-EC"/>
        </a:p>
      </dgm:t>
    </dgm:pt>
    <dgm:pt modelId="{C3F5CF55-4DF4-48BF-AE69-526090401AA3}" type="sibTrans" cxnId="{03BCF3D3-1D12-426F-B814-59AF565D3857}">
      <dgm:prSet/>
      <dgm:spPr/>
      <dgm:t>
        <a:bodyPr/>
        <a:lstStyle/>
        <a:p>
          <a:endParaRPr lang="es-EC"/>
        </a:p>
      </dgm:t>
    </dgm:pt>
    <dgm:pt modelId="{6D45DDE9-5D15-43A9-BD27-FBFA54624AA4}">
      <dgm:prSet phldrT="[Texto]" custT="1"/>
      <dgm:spPr/>
      <dgm:t>
        <a:bodyPr/>
        <a:lstStyle/>
        <a:p>
          <a:r>
            <a:rPr lang="es-EC" sz="1100" dirty="0"/>
            <a:t>H0: La no industrialización provoca un bajo nivel de vida.</a:t>
          </a:r>
        </a:p>
      </dgm:t>
    </dgm:pt>
    <dgm:pt modelId="{75E56768-F3EB-4FF3-92F0-08AF1F2BC06D}" type="parTrans" cxnId="{8DCA003A-8190-42D5-8823-9958B4060479}">
      <dgm:prSet/>
      <dgm:spPr/>
      <dgm:t>
        <a:bodyPr/>
        <a:lstStyle/>
        <a:p>
          <a:endParaRPr lang="es-EC"/>
        </a:p>
      </dgm:t>
    </dgm:pt>
    <dgm:pt modelId="{9089BAF8-D844-4EED-801A-F49855147180}" type="sibTrans" cxnId="{8DCA003A-8190-42D5-8823-9958B4060479}">
      <dgm:prSet/>
      <dgm:spPr/>
      <dgm:t>
        <a:bodyPr/>
        <a:lstStyle/>
        <a:p>
          <a:endParaRPr lang="es-EC"/>
        </a:p>
      </dgm:t>
    </dgm:pt>
    <dgm:pt modelId="{D1980652-A823-4781-9620-7E4728B19AB1}">
      <dgm:prSet custT="1"/>
      <dgm:spPr/>
      <dgm:t>
        <a:bodyPr/>
        <a:lstStyle/>
        <a:p>
          <a:r>
            <a:rPr lang="es-EC" sz="1100"/>
            <a:t>H1: La industrialización provoca un alto nivel de vida.</a:t>
          </a:r>
        </a:p>
      </dgm:t>
    </dgm:pt>
    <dgm:pt modelId="{0031C6F2-3167-46B0-8FB6-4010C7E91DE3}" type="parTrans" cxnId="{BE3AA8BA-9458-4123-AAD8-E92F36864646}">
      <dgm:prSet/>
      <dgm:spPr/>
      <dgm:t>
        <a:bodyPr/>
        <a:lstStyle/>
        <a:p>
          <a:endParaRPr lang="es-EC"/>
        </a:p>
      </dgm:t>
    </dgm:pt>
    <dgm:pt modelId="{9C1D26FD-FACC-40E0-9FDC-AEA10B2A87F9}" type="sibTrans" cxnId="{BE3AA8BA-9458-4123-AAD8-E92F36864646}">
      <dgm:prSet/>
      <dgm:spPr/>
      <dgm:t>
        <a:bodyPr/>
        <a:lstStyle/>
        <a:p>
          <a:endParaRPr lang="es-EC"/>
        </a:p>
      </dgm:t>
    </dgm:pt>
    <dgm:pt modelId="{0A4E718F-808C-4D13-95C5-80D51868229E}">
      <dgm:prSet phldrT="[Texto]"/>
      <dgm:spPr/>
      <dgm:t>
        <a:bodyPr/>
        <a:lstStyle/>
        <a:p>
          <a:r>
            <a:rPr lang="es-EC" dirty="0"/>
            <a:t>Tipología</a:t>
          </a:r>
        </a:p>
      </dgm:t>
    </dgm:pt>
    <dgm:pt modelId="{661E60DD-F09B-4739-B9CC-103E2F2529F2}" type="parTrans" cxnId="{D2952D95-2E50-4BC0-A5D3-6F2C001BD144}">
      <dgm:prSet/>
      <dgm:spPr/>
      <dgm:t>
        <a:bodyPr/>
        <a:lstStyle/>
        <a:p>
          <a:endParaRPr lang="es-EC"/>
        </a:p>
      </dgm:t>
    </dgm:pt>
    <dgm:pt modelId="{412732B6-ED02-4D69-851B-5EC88EE72E57}" type="sibTrans" cxnId="{D2952D95-2E50-4BC0-A5D3-6F2C001BD144}">
      <dgm:prSet/>
      <dgm:spPr/>
      <dgm:t>
        <a:bodyPr/>
        <a:lstStyle/>
        <a:p>
          <a:endParaRPr lang="es-EC"/>
        </a:p>
      </dgm:t>
    </dgm:pt>
    <dgm:pt modelId="{877CBE47-D15A-4F45-A632-861903854CCE}">
      <dgm:prSet phldrT="[Texto]"/>
      <dgm:spPr/>
      <dgm:t>
        <a:bodyPr/>
        <a:lstStyle/>
        <a:p>
          <a:r>
            <a:rPr lang="es-EC" dirty="0"/>
            <a:t>problemas planteados básicamente por el gobierno, la educación, la industria donde esta única ciencia puede resolver</a:t>
          </a:r>
        </a:p>
      </dgm:t>
    </dgm:pt>
    <dgm:pt modelId="{79D935B4-B850-4FCD-82D0-29FDA6E0A70A}" type="parTrans" cxnId="{7EE735DA-94BE-4F8C-9DFF-2414DA679746}">
      <dgm:prSet/>
      <dgm:spPr/>
      <dgm:t>
        <a:bodyPr/>
        <a:lstStyle/>
        <a:p>
          <a:endParaRPr lang="es-EC"/>
        </a:p>
      </dgm:t>
    </dgm:pt>
    <dgm:pt modelId="{E6A01A5A-721F-4508-BBA0-6F2FF78E1E4E}" type="sibTrans" cxnId="{7EE735DA-94BE-4F8C-9DFF-2414DA679746}">
      <dgm:prSet/>
      <dgm:spPr/>
      <dgm:t>
        <a:bodyPr/>
        <a:lstStyle/>
        <a:p>
          <a:endParaRPr lang="es-EC"/>
        </a:p>
      </dgm:t>
    </dgm:pt>
    <dgm:pt modelId="{A45DE384-65A6-4C95-9F06-0EACDF2AA1C2}">
      <dgm:prSet phldrT="[Texto]"/>
      <dgm:spPr/>
      <dgm:t>
        <a:bodyPr/>
        <a:lstStyle/>
        <a:p>
          <a:r>
            <a:rPr lang="es-EC"/>
            <a:t>cualitativo </a:t>
          </a:r>
          <a:endParaRPr lang="es-EC" dirty="0"/>
        </a:p>
      </dgm:t>
    </dgm:pt>
    <dgm:pt modelId="{2AE701AD-C08E-4986-9675-A678470C1681}" type="parTrans" cxnId="{558DAE50-8413-4005-B2DD-2B7159188021}">
      <dgm:prSet/>
      <dgm:spPr/>
      <dgm:t>
        <a:bodyPr/>
        <a:lstStyle/>
        <a:p>
          <a:endParaRPr lang="es-EC"/>
        </a:p>
      </dgm:t>
    </dgm:pt>
    <dgm:pt modelId="{26A3A88C-483C-49F9-9D37-524EFA570E11}" type="sibTrans" cxnId="{558DAE50-8413-4005-B2DD-2B7159188021}">
      <dgm:prSet/>
      <dgm:spPr/>
      <dgm:t>
        <a:bodyPr/>
        <a:lstStyle/>
        <a:p>
          <a:endParaRPr lang="es-EC"/>
        </a:p>
      </dgm:t>
    </dgm:pt>
    <dgm:pt modelId="{C2FD51DB-8718-4A8C-807E-0D8F91162E52}">
      <dgm:prSet phldrT="[Texto]"/>
      <dgm:spPr/>
      <dgm:t>
        <a:bodyPr/>
        <a:lstStyle/>
        <a:p>
          <a:r>
            <a:rPr lang="es-EC" dirty="0"/>
            <a:t>cuantitativo</a:t>
          </a:r>
        </a:p>
      </dgm:t>
    </dgm:pt>
    <dgm:pt modelId="{96487094-2D27-4942-86AC-8FBCDA986327}" type="parTrans" cxnId="{4264A64D-45B0-4733-BAF8-88517832D260}">
      <dgm:prSet/>
      <dgm:spPr/>
      <dgm:t>
        <a:bodyPr/>
        <a:lstStyle/>
        <a:p>
          <a:endParaRPr lang="es-EC"/>
        </a:p>
      </dgm:t>
    </dgm:pt>
    <dgm:pt modelId="{F8226A8C-5E55-4D7B-8F0C-5BB6A63F3D6E}" type="sibTrans" cxnId="{4264A64D-45B0-4733-BAF8-88517832D260}">
      <dgm:prSet/>
      <dgm:spPr/>
      <dgm:t>
        <a:bodyPr/>
        <a:lstStyle/>
        <a:p>
          <a:endParaRPr lang="es-EC"/>
        </a:p>
      </dgm:t>
    </dgm:pt>
    <dgm:pt modelId="{F374B908-A076-4D48-B0E6-377783F280E7}">
      <dgm:prSet phldrT="[Texto]"/>
      <dgm:spPr/>
      <dgm:t>
        <a:bodyPr/>
        <a:lstStyle/>
        <a:p>
          <a:r>
            <a:rPr lang="es-EC"/>
            <a:t>básica</a:t>
          </a:r>
          <a:endParaRPr lang="es-EC" dirty="0"/>
        </a:p>
      </dgm:t>
    </dgm:pt>
    <dgm:pt modelId="{D7C30E85-3D29-453F-8899-183691DDB0F6}" type="parTrans" cxnId="{DEEF4EE4-5CEA-4604-AC53-B664276B0A0B}">
      <dgm:prSet/>
      <dgm:spPr/>
    </dgm:pt>
    <dgm:pt modelId="{14C5FAC6-33F3-4535-AB7D-6F988904F945}" type="sibTrans" cxnId="{DEEF4EE4-5CEA-4604-AC53-B664276B0A0B}">
      <dgm:prSet/>
      <dgm:spPr/>
    </dgm:pt>
    <dgm:pt modelId="{09336FA0-D693-4DCD-9E86-B4EBEDBC2B64}">
      <dgm:prSet phldrT="[Texto]"/>
      <dgm:spPr/>
      <dgm:t>
        <a:bodyPr/>
        <a:lstStyle/>
        <a:p>
          <a:r>
            <a:rPr lang="es-EC" dirty="0"/>
            <a:t>Aplicada</a:t>
          </a:r>
        </a:p>
      </dgm:t>
    </dgm:pt>
    <dgm:pt modelId="{DFEEA69C-86E9-478E-A47A-00FA5E22B66C}" type="parTrans" cxnId="{E00002F0-10F0-4A1D-BCBC-60901A813A0F}">
      <dgm:prSet/>
      <dgm:spPr/>
    </dgm:pt>
    <dgm:pt modelId="{8E7811BC-03E7-4F22-8B3A-E8A22CD5721A}" type="sibTrans" cxnId="{E00002F0-10F0-4A1D-BCBC-60901A813A0F}">
      <dgm:prSet/>
      <dgm:spPr/>
    </dgm:pt>
    <dgm:pt modelId="{3CA24AF4-76C8-488B-99EC-A8D13FE69762}">
      <dgm:prSet phldrT="[Texto]"/>
      <dgm:spPr/>
      <dgm:t>
        <a:bodyPr/>
        <a:lstStyle/>
        <a:p>
          <a:r>
            <a:rPr lang="es-EC" dirty="0"/>
            <a:t>realiza una exploración para adquirir conocimientos de los habitantes del cantón</a:t>
          </a:r>
        </a:p>
      </dgm:t>
    </dgm:pt>
    <dgm:pt modelId="{B3D45513-535B-4152-8B44-03EDB591C26E}" type="parTrans" cxnId="{CA72031E-CA7B-4E90-9D30-E54B8A57F165}">
      <dgm:prSet/>
      <dgm:spPr/>
    </dgm:pt>
    <dgm:pt modelId="{5E989AA8-793E-4C0E-8B62-1AA90C6B1DC7}" type="sibTrans" cxnId="{CA72031E-CA7B-4E90-9D30-E54B8A57F165}">
      <dgm:prSet/>
      <dgm:spPr/>
    </dgm:pt>
    <dgm:pt modelId="{35AF11EF-C7AC-4079-A3E7-653EECB93CE8}" type="pres">
      <dgm:prSet presAssocID="{2B939BF6-712E-452A-8820-4A58DAE77045}" presName="Name0" presStyleCnt="0">
        <dgm:presLayoutVars>
          <dgm:dir/>
          <dgm:animLvl val="lvl"/>
          <dgm:resizeHandles val="exact"/>
        </dgm:presLayoutVars>
      </dgm:prSet>
      <dgm:spPr/>
    </dgm:pt>
    <dgm:pt modelId="{65379C88-4A10-4344-B4D5-1C398773EA64}" type="pres">
      <dgm:prSet presAssocID="{FDB5A6DC-3409-48E7-B66B-AE9903D38C93}" presName="boxAndChildren" presStyleCnt="0"/>
      <dgm:spPr/>
    </dgm:pt>
    <dgm:pt modelId="{918908CB-82DB-45FD-90F1-1059CF6EBE0D}" type="pres">
      <dgm:prSet presAssocID="{FDB5A6DC-3409-48E7-B66B-AE9903D38C93}" presName="parentTextBox" presStyleLbl="node1" presStyleIdx="0" presStyleCnt="4"/>
      <dgm:spPr/>
    </dgm:pt>
    <dgm:pt modelId="{285A0FAE-3F92-46AB-8C4D-80B372DC5AC7}" type="pres">
      <dgm:prSet presAssocID="{FDB5A6DC-3409-48E7-B66B-AE9903D38C93}" presName="entireBox" presStyleLbl="node1" presStyleIdx="0" presStyleCnt="4"/>
      <dgm:spPr/>
    </dgm:pt>
    <dgm:pt modelId="{074612D1-C3BA-44C1-9588-64921B08E64C}" type="pres">
      <dgm:prSet presAssocID="{FDB5A6DC-3409-48E7-B66B-AE9903D38C93}" presName="descendantBox" presStyleCnt="0"/>
      <dgm:spPr/>
    </dgm:pt>
    <dgm:pt modelId="{57CB7A31-A5FC-4D1C-B6C0-896B7F68D99A}" type="pres">
      <dgm:prSet presAssocID="{6D45DDE9-5D15-43A9-BD27-FBFA54624AA4}" presName="childTextBox" presStyleLbl="fgAccFollowNode1" presStyleIdx="0" presStyleCnt="7">
        <dgm:presLayoutVars>
          <dgm:bulletEnabled val="1"/>
        </dgm:presLayoutVars>
      </dgm:prSet>
      <dgm:spPr/>
    </dgm:pt>
    <dgm:pt modelId="{4C26C36E-3D6F-4864-ACB2-C8DBF379D30A}" type="pres">
      <dgm:prSet presAssocID="{D1980652-A823-4781-9620-7E4728B19AB1}" presName="childTextBox" presStyleLbl="fgAccFollowNode1" presStyleIdx="1" presStyleCnt="7">
        <dgm:presLayoutVars>
          <dgm:bulletEnabled val="1"/>
        </dgm:presLayoutVars>
      </dgm:prSet>
      <dgm:spPr/>
    </dgm:pt>
    <dgm:pt modelId="{05BCD9E1-DE63-4839-AC41-9D58CDE408D5}" type="pres">
      <dgm:prSet presAssocID="{273DD8DB-6A9D-47DC-AFB8-51DA6FA91333}" presName="sp" presStyleCnt="0"/>
      <dgm:spPr/>
    </dgm:pt>
    <dgm:pt modelId="{90AED5E9-490E-4FD7-851F-E2C27B830807}" type="pres">
      <dgm:prSet presAssocID="{FDEE79D0-F3BC-4860-AD27-29CA915EC02F}" presName="arrowAndChildren" presStyleCnt="0"/>
      <dgm:spPr/>
    </dgm:pt>
    <dgm:pt modelId="{E920BCA0-E815-4D47-9D50-E2A8364965FB}" type="pres">
      <dgm:prSet presAssocID="{FDEE79D0-F3BC-4860-AD27-29CA915EC02F}" presName="parentTextArrow" presStyleLbl="node1" presStyleIdx="0" presStyleCnt="4"/>
      <dgm:spPr/>
    </dgm:pt>
    <dgm:pt modelId="{1719E46D-C03B-46AD-A172-024444ADE41C}" type="pres">
      <dgm:prSet presAssocID="{FDEE79D0-F3BC-4860-AD27-29CA915EC02F}" presName="arrow" presStyleLbl="node1" presStyleIdx="1" presStyleCnt="4"/>
      <dgm:spPr/>
    </dgm:pt>
    <dgm:pt modelId="{518EE051-4E9E-4EBB-9B58-ACC3E9BD6F67}" type="pres">
      <dgm:prSet presAssocID="{FDEE79D0-F3BC-4860-AD27-29CA915EC02F}" presName="descendantArrow" presStyleCnt="0"/>
      <dgm:spPr/>
    </dgm:pt>
    <dgm:pt modelId="{7166ACD1-DB5B-43A3-98A6-0940F2CB190E}" type="pres">
      <dgm:prSet presAssocID="{7135CBA8-DC1C-44DC-8F42-0AB7B432230C}" presName="childTextArrow" presStyleLbl="fgAccFollowNode1" presStyleIdx="2" presStyleCnt="7">
        <dgm:presLayoutVars>
          <dgm:bulletEnabled val="1"/>
        </dgm:presLayoutVars>
      </dgm:prSet>
      <dgm:spPr/>
    </dgm:pt>
    <dgm:pt modelId="{02FC1F4F-F938-4F8C-AE08-16C6F192A1A3}" type="pres">
      <dgm:prSet presAssocID="{412732B6-ED02-4D69-851B-5EC88EE72E57}" presName="sp" presStyleCnt="0"/>
      <dgm:spPr/>
    </dgm:pt>
    <dgm:pt modelId="{91E11C26-1D05-4D26-B5A7-8CB964685872}" type="pres">
      <dgm:prSet presAssocID="{0A4E718F-808C-4D13-95C5-80D51868229E}" presName="arrowAndChildren" presStyleCnt="0"/>
      <dgm:spPr/>
    </dgm:pt>
    <dgm:pt modelId="{20F349A0-B610-40B4-8095-052A41819484}" type="pres">
      <dgm:prSet presAssocID="{0A4E718F-808C-4D13-95C5-80D51868229E}" presName="parentTextArrow" presStyleLbl="node1" presStyleIdx="1" presStyleCnt="4"/>
      <dgm:spPr/>
    </dgm:pt>
    <dgm:pt modelId="{B97FA672-27ED-4CA4-9A24-54A8AB2F8C77}" type="pres">
      <dgm:prSet presAssocID="{0A4E718F-808C-4D13-95C5-80D51868229E}" presName="arrow" presStyleLbl="node1" presStyleIdx="2" presStyleCnt="4"/>
      <dgm:spPr/>
    </dgm:pt>
    <dgm:pt modelId="{A5C8B9D0-DD42-4FE4-AFC9-8AACAF9A6A1E}" type="pres">
      <dgm:prSet presAssocID="{0A4E718F-808C-4D13-95C5-80D51868229E}" presName="descendantArrow" presStyleCnt="0"/>
      <dgm:spPr/>
    </dgm:pt>
    <dgm:pt modelId="{B11AB3BF-254E-4279-B66E-9991737CEE10}" type="pres">
      <dgm:prSet presAssocID="{F374B908-A076-4D48-B0E6-377783F280E7}" presName="childTextArrow" presStyleLbl="fgAccFollowNode1" presStyleIdx="3" presStyleCnt="7">
        <dgm:presLayoutVars>
          <dgm:bulletEnabled val="1"/>
        </dgm:presLayoutVars>
      </dgm:prSet>
      <dgm:spPr/>
    </dgm:pt>
    <dgm:pt modelId="{7F2C331D-B05A-4188-A1DB-34D105E79421}" type="pres">
      <dgm:prSet presAssocID="{09336FA0-D693-4DCD-9E86-B4EBEDBC2B64}" presName="childTextArrow" presStyleLbl="fgAccFollowNode1" presStyleIdx="4" presStyleCnt="7">
        <dgm:presLayoutVars>
          <dgm:bulletEnabled val="1"/>
        </dgm:presLayoutVars>
      </dgm:prSet>
      <dgm:spPr/>
    </dgm:pt>
    <dgm:pt modelId="{2092D48F-0793-4FCD-A4E6-E2786FDD2F29}" type="pres">
      <dgm:prSet presAssocID="{E777A1D1-1CF9-4E7E-B0DD-AD279CE903C9}" presName="sp" presStyleCnt="0"/>
      <dgm:spPr/>
    </dgm:pt>
    <dgm:pt modelId="{C5E0D593-6B2E-4E93-A515-68DC24AC9309}" type="pres">
      <dgm:prSet presAssocID="{F06031C3-4911-4C99-B025-5C63D514DE4F}" presName="arrowAndChildren" presStyleCnt="0"/>
      <dgm:spPr/>
    </dgm:pt>
    <dgm:pt modelId="{C8DD7EE8-C276-4B88-B60C-2D7AD37E951A}" type="pres">
      <dgm:prSet presAssocID="{F06031C3-4911-4C99-B025-5C63D514DE4F}" presName="parentTextArrow" presStyleLbl="node1" presStyleIdx="2" presStyleCnt="4"/>
      <dgm:spPr/>
    </dgm:pt>
    <dgm:pt modelId="{D2B21FA0-9AEF-4513-B2B3-D5559DA05539}" type="pres">
      <dgm:prSet presAssocID="{F06031C3-4911-4C99-B025-5C63D514DE4F}" presName="arrow" presStyleLbl="node1" presStyleIdx="3" presStyleCnt="4"/>
      <dgm:spPr/>
    </dgm:pt>
    <dgm:pt modelId="{762B1AF5-8652-41C3-86F6-275C09F00D3D}" type="pres">
      <dgm:prSet presAssocID="{F06031C3-4911-4C99-B025-5C63D514DE4F}" presName="descendantArrow" presStyleCnt="0"/>
      <dgm:spPr/>
    </dgm:pt>
    <dgm:pt modelId="{904D32D9-76F9-4DE8-B000-09DA6AF231B6}" type="pres">
      <dgm:prSet presAssocID="{A45DE384-65A6-4C95-9F06-0EACDF2AA1C2}" presName="childTextArrow" presStyleLbl="fgAccFollowNode1" presStyleIdx="5" presStyleCnt="7">
        <dgm:presLayoutVars>
          <dgm:bulletEnabled val="1"/>
        </dgm:presLayoutVars>
      </dgm:prSet>
      <dgm:spPr/>
    </dgm:pt>
    <dgm:pt modelId="{160FA808-7243-4038-A6AA-EE895745C0D1}" type="pres">
      <dgm:prSet presAssocID="{C2FD51DB-8718-4A8C-807E-0D8F91162E52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B2384100-3295-4AFE-BEA2-3EAA33C681A2}" type="presOf" srcId="{6D45DDE9-5D15-43A9-BD27-FBFA54624AA4}" destId="{57CB7A31-A5FC-4D1C-B6C0-896B7F68D99A}" srcOrd="0" destOrd="0" presId="urn:microsoft.com/office/officeart/2005/8/layout/process4"/>
    <dgm:cxn modelId="{ABD9DE03-363D-421C-BCBA-4C026AD7BBC8}" type="presOf" srcId="{D1980652-A823-4781-9620-7E4728B19AB1}" destId="{4C26C36E-3D6F-4864-ACB2-C8DBF379D30A}" srcOrd="0" destOrd="0" presId="urn:microsoft.com/office/officeart/2005/8/layout/process4"/>
    <dgm:cxn modelId="{5F0AB304-3C19-4379-9645-8834A108D1FB}" type="presOf" srcId="{8882A203-C0C5-41DE-92BE-BE0E2196114D}" destId="{904D32D9-76F9-4DE8-B000-09DA6AF231B6}" srcOrd="0" destOrd="1" presId="urn:microsoft.com/office/officeart/2005/8/layout/process4"/>
    <dgm:cxn modelId="{27927E0D-A940-42B9-8200-E8B50757A91B}" type="presOf" srcId="{FDB5A6DC-3409-48E7-B66B-AE9903D38C93}" destId="{918908CB-82DB-45FD-90F1-1059CF6EBE0D}" srcOrd="0" destOrd="0" presId="urn:microsoft.com/office/officeart/2005/8/layout/process4"/>
    <dgm:cxn modelId="{CA72031E-CA7B-4E90-9D30-E54B8A57F165}" srcId="{09336FA0-D693-4DCD-9E86-B4EBEDBC2B64}" destId="{3CA24AF4-76C8-488B-99EC-A8D13FE69762}" srcOrd="0" destOrd="0" parTransId="{B3D45513-535B-4152-8B44-03EDB591C26E}" sibTransId="{5E989AA8-793E-4C0E-8B62-1AA90C6B1DC7}"/>
    <dgm:cxn modelId="{C827A42C-8BC9-40FA-BD61-D97DF1F75CCF}" type="presOf" srcId="{FDB5A6DC-3409-48E7-B66B-AE9903D38C93}" destId="{285A0FAE-3F92-46AB-8C4D-80B372DC5AC7}" srcOrd="1" destOrd="0" presId="urn:microsoft.com/office/officeart/2005/8/layout/process4"/>
    <dgm:cxn modelId="{BBE3BD30-AA4B-4A1B-9533-C19E023A97C0}" srcId="{A45DE384-65A6-4C95-9F06-0EACDF2AA1C2}" destId="{8882A203-C0C5-41DE-92BE-BE0E2196114D}" srcOrd="0" destOrd="0" parTransId="{712EB4F8-B916-4A2F-9398-78498FB7496E}" sibTransId="{A452AA2E-611F-49F1-8E61-D4DE318669C2}"/>
    <dgm:cxn modelId="{208D8739-686D-4A20-B852-7EE566623A84}" type="presOf" srcId="{C2FD51DB-8718-4A8C-807E-0D8F91162E52}" destId="{160FA808-7243-4038-A6AA-EE895745C0D1}" srcOrd="0" destOrd="0" presId="urn:microsoft.com/office/officeart/2005/8/layout/process4"/>
    <dgm:cxn modelId="{8DCA003A-8190-42D5-8823-9958B4060479}" srcId="{FDB5A6DC-3409-48E7-B66B-AE9903D38C93}" destId="{6D45DDE9-5D15-43A9-BD27-FBFA54624AA4}" srcOrd="0" destOrd="0" parTransId="{75E56768-F3EB-4FF3-92F0-08AF1F2BC06D}" sibTransId="{9089BAF8-D844-4EED-801A-F49855147180}"/>
    <dgm:cxn modelId="{9990273B-D1C6-46C8-B9E8-6FBA8CE8AB20}" srcId="{2B939BF6-712E-452A-8820-4A58DAE77045}" destId="{F06031C3-4911-4C99-B025-5C63D514DE4F}" srcOrd="0" destOrd="0" parTransId="{27D94746-431E-46FB-9BE6-C21760B1F330}" sibTransId="{E777A1D1-1CF9-4E7E-B0DD-AD279CE903C9}"/>
    <dgm:cxn modelId="{4264A64D-45B0-4733-BAF8-88517832D260}" srcId="{F06031C3-4911-4C99-B025-5C63D514DE4F}" destId="{C2FD51DB-8718-4A8C-807E-0D8F91162E52}" srcOrd="1" destOrd="0" parTransId="{96487094-2D27-4942-86AC-8FBCDA986327}" sibTransId="{F8226A8C-5E55-4D7B-8F0C-5BB6A63F3D6E}"/>
    <dgm:cxn modelId="{C4A75570-F6D0-4B1C-BD24-5A3DF3DC1C38}" type="presOf" srcId="{FDEE79D0-F3BC-4860-AD27-29CA915EC02F}" destId="{1719E46D-C03B-46AD-A172-024444ADE41C}" srcOrd="1" destOrd="0" presId="urn:microsoft.com/office/officeart/2005/8/layout/process4"/>
    <dgm:cxn modelId="{558DAE50-8413-4005-B2DD-2B7159188021}" srcId="{F06031C3-4911-4C99-B025-5C63D514DE4F}" destId="{A45DE384-65A6-4C95-9F06-0EACDF2AA1C2}" srcOrd="0" destOrd="0" parTransId="{2AE701AD-C08E-4986-9675-A678470C1681}" sibTransId="{26A3A88C-483C-49F9-9D37-524EFA570E11}"/>
    <dgm:cxn modelId="{641A8551-AF7A-4109-B1AD-4B0FD3552461}" type="presOf" srcId="{F06031C3-4911-4C99-B025-5C63D514DE4F}" destId="{D2B21FA0-9AEF-4513-B2B3-D5559DA05539}" srcOrd="1" destOrd="0" presId="urn:microsoft.com/office/officeart/2005/8/layout/process4"/>
    <dgm:cxn modelId="{6A123978-D9FF-4643-ADA1-862EA475D858}" type="presOf" srcId="{09336FA0-D693-4DCD-9E86-B4EBEDBC2B64}" destId="{7F2C331D-B05A-4188-A1DB-34D105E79421}" srcOrd="0" destOrd="0" presId="urn:microsoft.com/office/officeart/2005/8/layout/process4"/>
    <dgm:cxn modelId="{34C4B889-691A-483D-9776-C1090F2A1D39}" type="presOf" srcId="{2B939BF6-712E-452A-8820-4A58DAE77045}" destId="{35AF11EF-C7AC-4079-A3E7-653EECB93CE8}" srcOrd="0" destOrd="0" presId="urn:microsoft.com/office/officeart/2005/8/layout/process4"/>
    <dgm:cxn modelId="{A992B690-E155-41D4-A0A5-372503548D4B}" type="presOf" srcId="{7135CBA8-DC1C-44DC-8F42-0AB7B432230C}" destId="{7166ACD1-DB5B-43A3-98A6-0940F2CB190E}" srcOrd="0" destOrd="0" presId="urn:microsoft.com/office/officeart/2005/8/layout/process4"/>
    <dgm:cxn modelId="{D2952D95-2E50-4BC0-A5D3-6F2C001BD144}" srcId="{2B939BF6-712E-452A-8820-4A58DAE77045}" destId="{0A4E718F-808C-4D13-95C5-80D51868229E}" srcOrd="1" destOrd="0" parTransId="{661E60DD-F09B-4739-B9CC-103E2F2529F2}" sibTransId="{412732B6-ED02-4D69-851B-5EC88EE72E57}"/>
    <dgm:cxn modelId="{03ED8FB2-F9FC-4D4C-A1B1-911B80591CC7}" type="presOf" srcId="{A45DE384-65A6-4C95-9F06-0EACDF2AA1C2}" destId="{904D32D9-76F9-4DE8-B000-09DA6AF231B6}" srcOrd="0" destOrd="0" presId="urn:microsoft.com/office/officeart/2005/8/layout/process4"/>
    <dgm:cxn modelId="{87F26AB6-448C-45A3-A67E-55CA541470A4}" type="presOf" srcId="{877CBE47-D15A-4F45-A632-861903854CCE}" destId="{B11AB3BF-254E-4279-B66E-9991737CEE10}" srcOrd="0" destOrd="1" presId="urn:microsoft.com/office/officeart/2005/8/layout/process4"/>
    <dgm:cxn modelId="{0C049FB9-5ECF-4DB3-BEB2-277683223BD0}" type="presOf" srcId="{0A4E718F-808C-4D13-95C5-80D51868229E}" destId="{B97FA672-27ED-4CA4-9A24-54A8AB2F8C77}" srcOrd="1" destOrd="0" presId="urn:microsoft.com/office/officeart/2005/8/layout/process4"/>
    <dgm:cxn modelId="{BE3AA8BA-9458-4123-AAD8-E92F36864646}" srcId="{FDB5A6DC-3409-48E7-B66B-AE9903D38C93}" destId="{D1980652-A823-4781-9620-7E4728B19AB1}" srcOrd="1" destOrd="0" parTransId="{0031C6F2-3167-46B0-8FB6-4010C7E91DE3}" sibTransId="{9C1D26FD-FACC-40E0-9FDC-AEA10B2A87F9}"/>
    <dgm:cxn modelId="{BADD8BBF-CE8D-4775-B1C0-44201113B777}" srcId="{2B939BF6-712E-452A-8820-4A58DAE77045}" destId="{FDEE79D0-F3BC-4860-AD27-29CA915EC02F}" srcOrd="2" destOrd="0" parTransId="{5A31CC6E-BB6D-400C-AAF5-1E34990078AD}" sibTransId="{273DD8DB-6A9D-47DC-AFB8-51DA6FA91333}"/>
    <dgm:cxn modelId="{C50175C4-2ED7-4C4B-8773-5A3756912D12}" srcId="{FDEE79D0-F3BC-4860-AD27-29CA915EC02F}" destId="{7135CBA8-DC1C-44DC-8F42-0AB7B432230C}" srcOrd="0" destOrd="0" parTransId="{71B1C1D0-FE8D-472F-80C4-9F5160673633}" sibTransId="{7DB53F80-8330-4390-9124-5CE7B7994B75}"/>
    <dgm:cxn modelId="{13BF1FC5-68DA-49A8-91DA-4E8FEECFF7F8}" type="presOf" srcId="{3CA24AF4-76C8-488B-99EC-A8D13FE69762}" destId="{7F2C331D-B05A-4188-A1DB-34D105E79421}" srcOrd="0" destOrd="1" presId="urn:microsoft.com/office/officeart/2005/8/layout/process4"/>
    <dgm:cxn modelId="{52D259D2-463B-4F03-8066-560E84B8914C}" type="presOf" srcId="{F06031C3-4911-4C99-B025-5C63D514DE4F}" destId="{C8DD7EE8-C276-4B88-B60C-2D7AD37E951A}" srcOrd="0" destOrd="0" presId="urn:microsoft.com/office/officeart/2005/8/layout/process4"/>
    <dgm:cxn modelId="{03BCF3D3-1D12-426F-B814-59AF565D3857}" srcId="{2B939BF6-712E-452A-8820-4A58DAE77045}" destId="{FDB5A6DC-3409-48E7-B66B-AE9903D38C93}" srcOrd="3" destOrd="0" parTransId="{6E95D98C-C14C-4BEE-94ED-751C7D77ED0C}" sibTransId="{C3F5CF55-4DF4-48BF-AE69-526090401AA3}"/>
    <dgm:cxn modelId="{7EE735DA-94BE-4F8C-9DFF-2414DA679746}" srcId="{F374B908-A076-4D48-B0E6-377783F280E7}" destId="{877CBE47-D15A-4F45-A632-861903854CCE}" srcOrd="0" destOrd="0" parTransId="{79D935B4-B850-4FCD-82D0-29FDA6E0A70A}" sibTransId="{E6A01A5A-721F-4508-BBA0-6F2FF78E1E4E}"/>
    <dgm:cxn modelId="{4059E3E0-7314-4220-9D24-F46725E89BFC}" type="presOf" srcId="{0A4E718F-808C-4D13-95C5-80D51868229E}" destId="{20F349A0-B610-40B4-8095-052A41819484}" srcOrd="0" destOrd="0" presId="urn:microsoft.com/office/officeart/2005/8/layout/process4"/>
    <dgm:cxn modelId="{DEEF4EE4-5CEA-4604-AC53-B664276B0A0B}" srcId="{0A4E718F-808C-4D13-95C5-80D51868229E}" destId="{F374B908-A076-4D48-B0E6-377783F280E7}" srcOrd="0" destOrd="0" parTransId="{D7C30E85-3D29-453F-8899-183691DDB0F6}" sibTransId="{14C5FAC6-33F3-4535-AB7D-6F988904F945}"/>
    <dgm:cxn modelId="{31008DED-884B-47E5-A906-332F5E01C1CF}" type="presOf" srcId="{FDEE79D0-F3BC-4860-AD27-29CA915EC02F}" destId="{E920BCA0-E815-4D47-9D50-E2A8364965FB}" srcOrd="0" destOrd="0" presId="urn:microsoft.com/office/officeart/2005/8/layout/process4"/>
    <dgm:cxn modelId="{E00002F0-10F0-4A1D-BCBC-60901A813A0F}" srcId="{0A4E718F-808C-4D13-95C5-80D51868229E}" destId="{09336FA0-D693-4DCD-9E86-B4EBEDBC2B64}" srcOrd="1" destOrd="0" parTransId="{DFEEA69C-86E9-478E-A47A-00FA5E22B66C}" sibTransId="{8E7811BC-03E7-4F22-8B3A-E8A22CD5721A}"/>
    <dgm:cxn modelId="{C902F8F4-C989-44F8-A56B-5E6CB1868BD7}" type="presOf" srcId="{F374B908-A076-4D48-B0E6-377783F280E7}" destId="{B11AB3BF-254E-4279-B66E-9991737CEE10}" srcOrd="0" destOrd="0" presId="urn:microsoft.com/office/officeart/2005/8/layout/process4"/>
    <dgm:cxn modelId="{98017CB0-6CED-49CF-BF6E-CD5141FA2B13}" type="presParOf" srcId="{35AF11EF-C7AC-4079-A3E7-653EECB93CE8}" destId="{65379C88-4A10-4344-B4D5-1C398773EA64}" srcOrd="0" destOrd="0" presId="urn:microsoft.com/office/officeart/2005/8/layout/process4"/>
    <dgm:cxn modelId="{36CF449F-5028-487A-BD22-7A157C0F363E}" type="presParOf" srcId="{65379C88-4A10-4344-B4D5-1C398773EA64}" destId="{918908CB-82DB-45FD-90F1-1059CF6EBE0D}" srcOrd="0" destOrd="0" presId="urn:microsoft.com/office/officeart/2005/8/layout/process4"/>
    <dgm:cxn modelId="{3AC9615E-0DB6-47BD-A8D7-A05C0C706A83}" type="presParOf" srcId="{65379C88-4A10-4344-B4D5-1C398773EA64}" destId="{285A0FAE-3F92-46AB-8C4D-80B372DC5AC7}" srcOrd="1" destOrd="0" presId="urn:microsoft.com/office/officeart/2005/8/layout/process4"/>
    <dgm:cxn modelId="{A89D3847-2F6D-428C-A3C8-4B707D0795E0}" type="presParOf" srcId="{65379C88-4A10-4344-B4D5-1C398773EA64}" destId="{074612D1-C3BA-44C1-9588-64921B08E64C}" srcOrd="2" destOrd="0" presId="urn:microsoft.com/office/officeart/2005/8/layout/process4"/>
    <dgm:cxn modelId="{836D01B2-EF1C-4596-93A9-9092509FACFC}" type="presParOf" srcId="{074612D1-C3BA-44C1-9588-64921B08E64C}" destId="{57CB7A31-A5FC-4D1C-B6C0-896B7F68D99A}" srcOrd="0" destOrd="0" presId="urn:microsoft.com/office/officeart/2005/8/layout/process4"/>
    <dgm:cxn modelId="{41C57800-0074-497F-9D4C-E7A9B5A17AB5}" type="presParOf" srcId="{074612D1-C3BA-44C1-9588-64921B08E64C}" destId="{4C26C36E-3D6F-4864-ACB2-C8DBF379D30A}" srcOrd="1" destOrd="0" presId="urn:microsoft.com/office/officeart/2005/8/layout/process4"/>
    <dgm:cxn modelId="{5797A41E-D877-43A1-9951-D958100BC541}" type="presParOf" srcId="{35AF11EF-C7AC-4079-A3E7-653EECB93CE8}" destId="{05BCD9E1-DE63-4839-AC41-9D58CDE408D5}" srcOrd="1" destOrd="0" presId="urn:microsoft.com/office/officeart/2005/8/layout/process4"/>
    <dgm:cxn modelId="{8D82494A-2A00-44E8-BAE1-A627BC8F3AA0}" type="presParOf" srcId="{35AF11EF-C7AC-4079-A3E7-653EECB93CE8}" destId="{90AED5E9-490E-4FD7-851F-E2C27B830807}" srcOrd="2" destOrd="0" presId="urn:microsoft.com/office/officeart/2005/8/layout/process4"/>
    <dgm:cxn modelId="{A49A96B6-4F4A-4515-B987-7762468C9168}" type="presParOf" srcId="{90AED5E9-490E-4FD7-851F-E2C27B830807}" destId="{E920BCA0-E815-4D47-9D50-E2A8364965FB}" srcOrd="0" destOrd="0" presId="urn:microsoft.com/office/officeart/2005/8/layout/process4"/>
    <dgm:cxn modelId="{3F20625B-D56F-4CF8-90D0-6C1F7FC97901}" type="presParOf" srcId="{90AED5E9-490E-4FD7-851F-E2C27B830807}" destId="{1719E46D-C03B-46AD-A172-024444ADE41C}" srcOrd="1" destOrd="0" presId="urn:microsoft.com/office/officeart/2005/8/layout/process4"/>
    <dgm:cxn modelId="{13EDC175-92BC-4076-BBE5-BBBA571D9FCA}" type="presParOf" srcId="{90AED5E9-490E-4FD7-851F-E2C27B830807}" destId="{518EE051-4E9E-4EBB-9B58-ACC3E9BD6F67}" srcOrd="2" destOrd="0" presId="urn:microsoft.com/office/officeart/2005/8/layout/process4"/>
    <dgm:cxn modelId="{C3BB3779-24D1-41F5-B825-FBF8F50421DC}" type="presParOf" srcId="{518EE051-4E9E-4EBB-9B58-ACC3E9BD6F67}" destId="{7166ACD1-DB5B-43A3-98A6-0940F2CB190E}" srcOrd="0" destOrd="0" presId="urn:microsoft.com/office/officeart/2005/8/layout/process4"/>
    <dgm:cxn modelId="{1020851D-DC2D-4481-B270-AE2D208588BF}" type="presParOf" srcId="{35AF11EF-C7AC-4079-A3E7-653EECB93CE8}" destId="{02FC1F4F-F938-4F8C-AE08-16C6F192A1A3}" srcOrd="3" destOrd="0" presId="urn:microsoft.com/office/officeart/2005/8/layout/process4"/>
    <dgm:cxn modelId="{6144BD63-C6B2-46BC-B7CE-F74221411D64}" type="presParOf" srcId="{35AF11EF-C7AC-4079-A3E7-653EECB93CE8}" destId="{91E11C26-1D05-4D26-B5A7-8CB964685872}" srcOrd="4" destOrd="0" presId="urn:microsoft.com/office/officeart/2005/8/layout/process4"/>
    <dgm:cxn modelId="{F7660FDC-8EA6-4956-B5B5-0319DC053BD2}" type="presParOf" srcId="{91E11C26-1D05-4D26-B5A7-8CB964685872}" destId="{20F349A0-B610-40B4-8095-052A41819484}" srcOrd="0" destOrd="0" presId="urn:microsoft.com/office/officeart/2005/8/layout/process4"/>
    <dgm:cxn modelId="{C559A407-01CD-438C-B447-FA2A2FF7C9FC}" type="presParOf" srcId="{91E11C26-1D05-4D26-B5A7-8CB964685872}" destId="{B97FA672-27ED-4CA4-9A24-54A8AB2F8C77}" srcOrd="1" destOrd="0" presId="urn:microsoft.com/office/officeart/2005/8/layout/process4"/>
    <dgm:cxn modelId="{00D2D70C-99D9-4C0B-8B70-774DDD0C42B0}" type="presParOf" srcId="{91E11C26-1D05-4D26-B5A7-8CB964685872}" destId="{A5C8B9D0-DD42-4FE4-AFC9-8AACAF9A6A1E}" srcOrd="2" destOrd="0" presId="urn:microsoft.com/office/officeart/2005/8/layout/process4"/>
    <dgm:cxn modelId="{3BADB2D9-8815-4C00-859A-026E1D806D8E}" type="presParOf" srcId="{A5C8B9D0-DD42-4FE4-AFC9-8AACAF9A6A1E}" destId="{B11AB3BF-254E-4279-B66E-9991737CEE10}" srcOrd="0" destOrd="0" presId="urn:microsoft.com/office/officeart/2005/8/layout/process4"/>
    <dgm:cxn modelId="{15EC5B19-2004-4FD9-9957-CC56498D80FB}" type="presParOf" srcId="{A5C8B9D0-DD42-4FE4-AFC9-8AACAF9A6A1E}" destId="{7F2C331D-B05A-4188-A1DB-34D105E79421}" srcOrd="1" destOrd="0" presId="urn:microsoft.com/office/officeart/2005/8/layout/process4"/>
    <dgm:cxn modelId="{E478F86C-590D-4A1B-BA81-4CBBFA6A44F1}" type="presParOf" srcId="{35AF11EF-C7AC-4079-A3E7-653EECB93CE8}" destId="{2092D48F-0793-4FCD-A4E6-E2786FDD2F29}" srcOrd="5" destOrd="0" presId="urn:microsoft.com/office/officeart/2005/8/layout/process4"/>
    <dgm:cxn modelId="{9784F670-DD9F-4DF4-9111-A91C2EE15101}" type="presParOf" srcId="{35AF11EF-C7AC-4079-A3E7-653EECB93CE8}" destId="{C5E0D593-6B2E-4E93-A515-68DC24AC9309}" srcOrd="6" destOrd="0" presId="urn:microsoft.com/office/officeart/2005/8/layout/process4"/>
    <dgm:cxn modelId="{429074E1-E567-4BEE-9A99-7DD0CEF3F992}" type="presParOf" srcId="{C5E0D593-6B2E-4E93-A515-68DC24AC9309}" destId="{C8DD7EE8-C276-4B88-B60C-2D7AD37E951A}" srcOrd="0" destOrd="0" presId="urn:microsoft.com/office/officeart/2005/8/layout/process4"/>
    <dgm:cxn modelId="{3AF743B5-D4DE-42FE-B5EE-987B3034FAA5}" type="presParOf" srcId="{C5E0D593-6B2E-4E93-A515-68DC24AC9309}" destId="{D2B21FA0-9AEF-4513-B2B3-D5559DA05539}" srcOrd="1" destOrd="0" presId="urn:microsoft.com/office/officeart/2005/8/layout/process4"/>
    <dgm:cxn modelId="{4570FC17-FC12-407A-B16F-389AC5A75EED}" type="presParOf" srcId="{C5E0D593-6B2E-4E93-A515-68DC24AC9309}" destId="{762B1AF5-8652-41C3-86F6-275C09F00D3D}" srcOrd="2" destOrd="0" presId="urn:microsoft.com/office/officeart/2005/8/layout/process4"/>
    <dgm:cxn modelId="{563A73DE-D63E-489D-894C-1D049F339EDC}" type="presParOf" srcId="{762B1AF5-8652-41C3-86F6-275C09F00D3D}" destId="{904D32D9-76F9-4DE8-B000-09DA6AF231B6}" srcOrd="0" destOrd="0" presId="urn:microsoft.com/office/officeart/2005/8/layout/process4"/>
    <dgm:cxn modelId="{B9C7C82B-93E1-4361-A996-44D1591D03E3}" type="presParOf" srcId="{762B1AF5-8652-41C3-86F6-275C09F00D3D}" destId="{160FA808-7243-4038-A6AA-EE895745C0D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2B19-19D8-438A-9843-9D9C89B5E98F}">
      <dsp:nvSpPr>
        <dsp:cNvPr id="0" name=""/>
        <dsp:cNvSpPr/>
      </dsp:nvSpPr>
      <dsp:spPr>
        <a:xfrm>
          <a:off x="1699704" y="3561753"/>
          <a:ext cx="2002247" cy="171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Gobierno Velasquista </a:t>
          </a:r>
        </a:p>
      </dsp:txBody>
      <dsp:txXfrm>
        <a:off x="2009783" y="3827920"/>
        <a:ext cx="1382089" cy="1186364"/>
      </dsp:txXfrm>
    </dsp:sp>
    <dsp:sp modelId="{F05F9221-A410-4741-9E1C-A3CAA55DA425}">
      <dsp:nvSpPr>
        <dsp:cNvPr id="0" name=""/>
        <dsp:cNvSpPr/>
      </dsp:nvSpPr>
      <dsp:spPr>
        <a:xfrm>
          <a:off x="1762330" y="4321231"/>
          <a:ext cx="233742" cy="201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7533C-7273-4F74-84EB-322685C249F7}">
      <dsp:nvSpPr>
        <dsp:cNvPr id="0" name=""/>
        <dsp:cNvSpPr/>
      </dsp:nvSpPr>
      <dsp:spPr>
        <a:xfrm>
          <a:off x="0" y="2627500"/>
          <a:ext cx="2002247" cy="171869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E91CB-0AC5-4EA7-96D7-CD54C43467BB}">
      <dsp:nvSpPr>
        <dsp:cNvPr id="0" name=""/>
        <dsp:cNvSpPr/>
      </dsp:nvSpPr>
      <dsp:spPr>
        <a:xfrm>
          <a:off x="1355706" y="4107869"/>
          <a:ext cx="233742" cy="201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5C6E8-3D9A-4B5A-ACDA-06FFEA884A2A}">
      <dsp:nvSpPr>
        <dsp:cNvPr id="0" name=""/>
        <dsp:cNvSpPr/>
      </dsp:nvSpPr>
      <dsp:spPr>
        <a:xfrm>
          <a:off x="3397645" y="2614336"/>
          <a:ext cx="2002247" cy="171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Ley de Reforma Agraria en 1964 </a:t>
          </a:r>
        </a:p>
      </dsp:txBody>
      <dsp:txXfrm>
        <a:off x="3707724" y="2880503"/>
        <a:ext cx="1382089" cy="1186364"/>
      </dsp:txXfrm>
    </dsp:sp>
    <dsp:sp modelId="{99274DFC-E770-4BA4-B3BB-58B520B1A820}">
      <dsp:nvSpPr>
        <dsp:cNvPr id="0" name=""/>
        <dsp:cNvSpPr/>
      </dsp:nvSpPr>
      <dsp:spPr>
        <a:xfrm>
          <a:off x="4769229" y="4092888"/>
          <a:ext cx="233742" cy="201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F0926-D2AF-4E2C-8676-5D283944C78A}">
      <dsp:nvSpPr>
        <dsp:cNvPr id="0" name=""/>
        <dsp:cNvSpPr/>
      </dsp:nvSpPr>
      <dsp:spPr>
        <a:xfrm>
          <a:off x="5104407" y="3559029"/>
          <a:ext cx="2002247" cy="171869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A12F9-1AC4-4A43-9AFC-A7C596BFD128}">
      <dsp:nvSpPr>
        <dsp:cNvPr id="0" name=""/>
        <dsp:cNvSpPr/>
      </dsp:nvSpPr>
      <dsp:spPr>
        <a:xfrm>
          <a:off x="5150273" y="4328948"/>
          <a:ext cx="233742" cy="201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B631B-2825-4B6D-8075-F50F2247B12F}">
      <dsp:nvSpPr>
        <dsp:cNvPr id="0" name=""/>
        <dsp:cNvSpPr/>
      </dsp:nvSpPr>
      <dsp:spPr>
        <a:xfrm>
          <a:off x="1699704" y="1688254"/>
          <a:ext cx="2002247" cy="171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Avance Tecnológico</a:t>
          </a:r>
        </a:p>
      </dsp:txBody>
      <dsp:txXfrm>
        <a:off x="2009783" y="1954421"/>
        <a:ext cx="1382089" cy="1186364"/>
      </dsp:txXfrm>
    </dsp:sp>
    <dsp:sp modelId="{172FFF64-9B9F-4AB3-8452-3A670071410A}">
      <dsp:nvSpPr>
        <dsp:cNvPr id="0" name=""/>
        <dsp:cNvSpPr/>
      </dsp:nvSpPr>
      <dsp:spPr>
        <a:xfrm>
          <a:off x="3062467" y="1723663"/>
          <a:ext cx="233742" cy="201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85687-DB9C-43F8-B43D-C7ABD6F1B2A2}">
      <dsp:nvSpPr>
        <dsp:cNvPr id="0" name=""/>
        <dsp:cNvSpPr/>
      </dsp:nvSpPr>
      <dsp:spPr>
        <a:xfrm>
          <a:off x="3397645" y="740836"/>
          <a:ext cx="2002247" cy="171869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F2289-CD06-4D46-A02A-20599AF7A92B}">
      <dsp:nvSpPr>
        <dsp:cNvPr id="0" name=""/>
        <dsp:cNvSpPr/>
      </dsp:nvSpPr>
      <dsp:spPr>
        <a:xfrm>
          <a:off x="3443512" y="1502584"/>
          <a:ext cx="233742" cy="201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9B55A-E996-4B41-A1F7-B03F192D0D17}">
      <dsp:nvSpPr>
        <dsp:cNvPr id="0" name=""/>
        <dsp:cNvSpPr/>
      </dsp:nvSpPr>
      <dsp:spPr>
        <a:xfrm>
          <a:off x="5104407" y="1685530"/>
          <a:ext cx="2002247" cy="171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Extracción y procesamiento de productos primarios</a:t>
          </a:r>
          <a:endParaRPr lang="es-EC" sz="1700" kern="1200" dirty="0"/>
        </a:p>
      </dsp:txBody>
      <dsp:txXfrm>
        <a:off x="5414486" y="1951697"/>
        <a:ext cx="1382089" cy="1186364"/>
      </dsp:txXfrm>
    </dsp:sp>
    <dsp:sp modelId="{61752EF2-0677-4B89-81BD-E858D80524EB}">
      <dsp:nvSpPr>
        <dsp:cNvPr id="0" name=""/>
        <dsp:cNvSpPr/>
      </dsp:nvSpPr>
      <dsp:spPr>
        <a:xfrm>
          <a:off x="6826163" y="2444100"/>
          <a:ext cx="233742" cy="201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ECCA2-3C37-45A7-BE04-732B3424F898}">
      <dsp:nvSpPr>
        <dsp:cNvPr id="0" name=""/>
        <dsp:cNvSpPr/>
      </dsp:nvSpPr>
      <dsp:spPr>
        <a:xfrm>
          <a:off x="6818224" y="2630224"/>
          <a:ext cx="2002247" cy="171869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77DAE-960C-4272-9ABA-87FBCBD3F707}">
      <dsp:nvSpPr>
        <dsp:cNvPr id="0" name=""/>
        <dsp:cNvSpPr/>
      </dsp:nvSpPr>
      <dsp:spPr>
        <a:xfrm>
          <a:off x="7222202" y="2660640"/>
          <a:ext cx="233742" cy="201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E94D-3064-4393-A395-FD982B2BB31B}">
      <dsp:nvSpPr>
        <dsp:cNvPr id="0" name=""/>
        <dsp:cNvSpPr/>
      </dsp:nvSpPr>
      <dsp:spPr>
        <a:xfrm>
          <a:off x="0" y="152754"/>
          <a:ext cx="8686800" cy="12651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08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Pulpa de fruta</a:t>
          </a:r>
        </a:p>
      </dsp:txBody>
      <dsp:txXfrm>
        <a:off x="0" y="469036"/>
        <a:ext cx="8370518" cy="632565"/>
      </dsp:txXfrm>
    </dsp:sp>
    <dsp:sp modelId="{11A718AD-5EAC-4EF7-AB04-F08B8B2CE149}">
      <dsp:nvSpPr>
        <dsp:cNvPr id="0" name=""/>
        <dsp:cNvSpPr/>
      </dsp:nvSpPr>
      <dsp:spPr>
        <a:xfrm>
          <a:off x="0" y="1128351"/>
          <a:ext cx="2675534" cy="2437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Se compone del 70 % de agua, 20% extracto de la fruta y un 10% de aditivos</a:t>
          </a:r>
        </a:p>
      </dsp:txBody>
      <dsp:txXfrm>
        <a:off x="0" y="1128351"/>
        <a:ext cx="2675534" cy="2437104"/>
      </dsp:txXfrm>
    </dsp:sp>
    <dsp:sp modelId="{512BB80C-B078-4BCA-AF31-390E3610B19D}">
      <dsp:nvSpPr>
        <dsp:cNvPr id="0" name=""/>
        <dsp:cNvSpPr/>
      </dsp:nvSpPr>
      <dsp:spPr>
        <a:xfrm>
          <a:off x="2675534" y="574463"/>
          <a:ext cx="6011265" cy="12651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08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/>
        </a:p>
      </dsp:txBody>
      <dsp:txXfrm>
        <a:off x="2675534" y="890745"/>
        <a:ext cx="5694983" cy="632565"/>
      </dsp:txXfrm>
    </dsp:sp>
    <dsp:sp modelId="{18DC6610-728D-4551-838A-7925F4459436}">
      <dsp:nvSpPr>
        <dsp:cNvPr id="0" name=""/>
        <dsp:cNvSpPr/>
      </dsp:nvSpPr>
      <dsp:spPr>
        <a:xfrm>
          <a:off x="2675534" y="1550060"/>
          <a:ext cx="2675534" cy="2437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Ley Orgánica De Salud: específicamente en capitulo II Art. 145 - 152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/>
            <a:t>Ley Orgánica Defensa Consumidor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Reglamento De Registro Y Control Sanitario </a:t>
          </a:r>
        </a:p>
      </dsp:txBody>
      <dsp:txXfrm>
        <a:off x="2675534" y="1550060"/>
        <a:ext cx="2675534" cy="2437104"/>
      </dsp:txXfrm>
    </dsp:sp>
    <dsp:sp modelId="{B66B2526-C8D3-41AC-B533-9330F9C22416}">
      <dsp:nvSpPr>
        <dsp:cNvPr id="0" name=""/>
        <dsp:cNvSpPr/>
      </dsp:nvSpPr>
      <dsp:spPr>
        <a:xfrm>
          <a:off x="5351068" y="996173"/>
          <a:ext cx="3335731" cy="12651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08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/>
        </a:p>
      </dsp:txBody>
      <dsp:txXfrm>
        <a:off x="5351068" y="1312455"/>
        <a:ext cx="3019449" cy="632565"/>
      </dsp:txXfrm>
    </dsp:sp>
    <dsp:sp modelId="{689088E4-3F23-4992-B484-5F091B0CF7D8}">
      <dsp:nvSpPr>
        <dsp:cNvPr id="0" name=""/>
        <dsp:cNvSpPr/>
      </dsp:nvSpPr>
      <dsp:spPr>
        <a:xfrm>
          <a:off x="5351068" y="1971770"/>
          <a:ext cx="2675534" cy="2401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Procedimientos Operativos Estandarizados de Saneamiento (SSOP) y Buenas Prácticas de Manufactura (BPM) </a:t>
          </a:r>
        </a:p>
      </dsp:txBody>
      <dsp:txXfrm>
        <a:off x="5351068" y="1971770"/>
        <a:ext cx="2675534" cy="24014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74ED0-094A-4D23-9D75-66C85F5B36B4}">
      <dsp:nvSpPr>
        <dsp:cNvPr id="0" name=""/>
        <dsp:cNvSpPr/>
      </dsp:nvSpPr>
      <dsp:spPr>
        <a:xfrm>
          <a:off x="130290" y="133034"/>
          <a:ext cx="2015873" cy="62996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693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Cumplimiento de calidad referida a la variedad de la fruta</a:t>
          </a:r>
        </a:p>
      </dsp:txBody>
      <dsp:txXfrm>
        <a:off x="130290" y="133034"/>
        <a:ext cx="2015873" cy="629960"/>
      </dsp:txXfrm>
    </dsp:sp>
    <dsp:sp modelId="{0DEB4748-2294-4BAD-B604-230CB34D7C97}">
      <dsp:nvSpPr>
        <dsp:cNvPr id="0" name=""/>
        <dsp:cNvSpPr/>
      </dsp:nvSpPr>
      <dsp:spPr>
        <a:xfrm>
          <a:off x="46295" y="42040"/>
          <a:ext cx="440972" cy="66145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59B8E-BF69-4F5D-8AD0-B470A1A365A6}">
      <dsp:nvSpPr>
        <dsp:cNvPr id="0" name=""/>
        <dsp:cNvSpPr/>
      </dsp:nvSpPr>
      <dsp:spPr>
        <a:xfrm>
          <a:off x="2344111" y="133034"/>
          <a:ext cx="2015873" cy="62996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693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Servicio y transporte</a:t>
          </a:r>
        </a:p>
      </dsp:txBody>
      <dsp:txXfrm>
        <a:off x="2344111" y="133034"/>
        <a:ext cx="2015873" cy="629960"/>
      </dsp:txXfrm>
    </dsp:sp>
    <dsp:sp modelId="{32A5D7FD-5F41-4B2F-B911-5239CAF13876}">
      <dsp:nvSpPr>
        <dsp:cNvPr id="0" name=""/>
        <dsp:cNvSpPr/>
      </dsp:nvSpPr>
      <dsp:spPr>
        <a:xfrm>
          <a:off x="2260116" y="42040"/>
          <a:ext cx="440972" cy="66145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8A233-BB75-4B0E-AAAF-1F11A77B77F8}">
      <dsp:nvSpPr>
        <dsp:cNvPr id="0" name=""/>
        <dsp:cNvSpPr/>
      </dsp:nvSpPr>
      <dsp:spPr>
        <a:xfrm>
          <a:off x="130290" y="926084"/>
          <a:ext cx="2015873" cy="62996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693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La cantidad</a:t>
          </a:r>
        </a:p>
      </dsp:txBody>
      <dsp:txXfrm>
        <a:off x="130290" y="926084"/>
        <a:ext cx="2015873" cy="629960"/>
      </dsp:txXfrm>
    </dsp:sp>
    <dsp:sp modelId="{0C0E3018-02B3-484E-AD34-961957A6517D}">
      <dsp:nvSpPr>
        <dsp:cNvPr id="0" name=""/>
        <dsp:cNvSpPr/>
      </dsp:nvSpPr>
      <dsp:spPr>
        <a:xfrm>
          <a:off x="46295" y="835090"/>
          <a:ext cx="440972" cy="66145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5B87A-BAAE-4A5A-8985-39C60557B727}">
      <dsp:nvSpPr>
        <dsp:cNvPr id="0" name=""/>
        <dsp:cNvSpPr/>
      </dsp:nvSpPr>
      <dsp:spPr>
        <a:xfrm>
          <a:off x="2344111" y="926084"/>
          <a:ext cx="2015873" cy="62996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693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Puntulidad en la entrega</a:t>
          </a:r>
        </a:p>
      </dsp:txBody>
      <dsp:txXfrm>
        <a:off x="2344111" y="926084"/>
        <a:ext cx="2015873" cy="629960"/>
      </dsp:txXfrm>
    </dsp:sp>
    <dsp:sp modelId="{902434AE-722D-4A2C-857C-E428C53F8DA6}">
      <dsp:nvSpPr>
        <dsp:cNvPr id="0" name=""/>
        <dsp:cNvSpPr/>
      </dsp:nvSpPr>
      <dsp:spPr>
        <a:xfrm>
          <a:off x="2260116" y="835090"/>
          <a:ext cx="440972" cy="66145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03B15-17A1-456F-B975-BD66F03BCC69}">
      <dsp:nvSpPr>
        <dsp:cNvPr id="0" name=""/>
        <dsp:cNvSpPr/>
      </dsp:nvSpPr>
      <dsp:spPr>
        <a:xfrm>
          <a:off x="1237200" y="1719135"/>
          <a:ext cx="2015873" cy="62996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693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Precio</a:t>
          </a:r>
        </a:p>
      </dsp:txBody>
      <dsp:txXfrm>
        <a:off x="1237200" y="1719135"/>
        <a:ext cx="2015873" cy="629960"/>
      </dsp:txXfrm>
    </dsp:sp>
    <dsp:sp modelId="{E2275D48-3448-4BCA-B77E-BBC6F61F3D1E}">
      <dsp:nvSpPr>
        <dsp:cNvPr id="0" name=""/>
        <dsp:cNvSpPr/>
      </dsp:nvSpPr>
      <dsp:spPr>
        <a:xfrm>
          <a:off x="1153206" y="1628140"/>
          <a:ext cx="440972" cy="66145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13678-28C3-4DE0-BB09-19DB9D94690B}">
      <dsp:nvSpPr>
        <dsp:cNvPr id="0" name=""/>
        <dsp:cNvSpPr/>
      </dsp:nvSpPr>
      <dsp:spPr>
        <a:xfrm>
          <a:off x="-3418078" y="-525585"/>
          <a:ext cx="4075507" cy="4075507"/>
        </a:xfrm>
        <a:prstGeom prst="blockArc">
          <a:avLst>
            <a:gd name="adj1" fmla="val 18900000"/>
            <a:gd name="adj2" fmla="val 2700000"/>
            <a:gd name="adj3" fmla="val 53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D4474-53CF-479C-87FB-3343F6345FC6}">
      <dsp:nvSpPr>
        <dsp:cNvPr id="0" name=""/>
        <dsp:cNvSpPr/>
      </dsp:nvSpPr>
      <dsp:spPr>
        <a:xfrm>
          <a:off x="344719" y="232510"/>
          <a:ext cx="3169736" cy="4652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30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Servicio de Rentas Internas SRI</a:t>
          </a:r>
        </a:p>
      </dsp:txBody>
      <dsp:txXfrm>
        <a:off x="344719" y="232510"/>
        <a:ext cx="3169736" cy="465263"/>
      </dsp:txXfrm>
    </dsp:sp>
    <dsp:sp modelId="{47E894D3-EE3E-42B3-AA58-C27903C72408}">
      <dsp:nvSpPr>
        <dsp:cNvPr id="0" name=""/>
        <dsp:cNvSpPr/>
      </dsp:nvSpPr>
      <dsp:spPr>
        <a:xfrm>
          <a:off x="53929" y="174352"/>
          <a:ext cx="581579" cy="581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523357-3556-4D8D-B294-E3BBBFE2B048}">
      <dsp:nvSpPr>
        <dsp:cNvPr id="0" name=""/>
        <dsp:cNvSpPr/>
      </dsp:nvSpPr>
      <dsp:spPr>
        <a:xfrm>
          <a:off x="611466" y="930527"/>
          <a:ext cx="2902989" cy="4652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30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Municipio</a:t>
          </a:r>
        </a:p>
      </dsp:txBody>
      <dsp:txXfrm>
        <a:off x="611466" y="930527"/>
        <a:ext cx="2902989" cy="465263"/>
      </dsp:txXfrm>
    </dsp:sp>
    <dsp:sp modelId="{06F524E1-1E17-4D31-A4FB-C328F06C1CCF}">
      <dsp:nvSpPr>
        <dsp:cNvPr id="0" name=""/>
        <dsp:cNvSpPr/>
      </dsp:nvSpPr>
      <dsp:spPr>
        <a:xfrm>
          <a:off x="320676" y="872369"/>
          <a:ext cx="581579" cy="581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AE0D73E-0807-4ED7-9826-512CFEE51528}">
      <dsp:nvSpPr>
        <dsp:cNvPr id="0" name=""/>
        <dsp:cNvSpPr/>
      </dsp:nvSpPr>
      <dsp:spPr>
        <a:xfrm>
          <a:off x="611466" y="1628544"/>
          <a:ext cx="2902989" cy="4652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30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IESS</a:t>
          </a:r>
        </a:p>
      </dsp:txBody>
      <dsp:txXfrm>
        <a:off x="611466" y="1628544"/>
        <a:ext cx="2902989" cy="465263"/>
      </dsp:txXfrm>
    </dsp:sp>
    <dsp:sp modelId="{1070621F-C0A8-4927-81B7-B9EDA4F78BA2}">
      <dsp:nvSpPr>
        <dsp:cNvPr id="0" name=""/>
        <dsp:cNvSpPr/>
      </dsp:nvSpPr>
      <dsp:spPr>
        <a:xfrm>
          <a:off x="320676" y="1570386"/>
          <a:ext cx="581579" cy="581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B779DC-B2FF-48E5-B2E3-DFD9455614FC}">
      <dsp:nvSpPr>
        <dsp:cNvPr id="0" name=""/>
        <dsp:cNvSpPr/>
      </dsp:nvSpPr>
      <dsp:spPr>
        <a:xfrm>
          <a:off x="344719" y="2326561"/>
          <a:ext cx="3169736" cy="4652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30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Instituto Ecuatoriano de Normalización (INEN)</a:t>
          </a:r>
        </a:p>
      </dsp:txBody>
      <dsp:txXfrm>
        <a:off x="344719" y="2326561"/>
        <a:ext cx="3169736" cy="465263"/>
      </dsp:txXfrm>
    </dsp:sp>
    <dsp:sp modelId="{C25AA533-ED51-4715-8086-D7809D3304C6}">
      <dsp:nvSpPr>
        <dsp:cNvPr id="0" name=""/>
        <dsp:cNvSpPr/>
      </dsp:nvSpPr>
      <dsp:spPr>
        <a:xfrm>
          <a:off x="53929" y="2268403"/>
          <a:ext cx="581579" cy="581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988DD-BF48-4F67-8B2C-3A9B48D5762F}">
      <dsp:nvSpPr>
        <dsp:cNvPr id="0" name=""/>
        <dsp:cNvSpPr/>
      </dsp:nvSpPr>
      <dsp:spPr>
        <a:xfrm>
          <a:off x="0" y="2323053"/>
          <a:ext cx="4248472" cy="2542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/>
            <a:t>Empacado y Almacemiento</a:t>
          </a:r>
        </a:p>
      </dsp:txBody>
      <dsp:txXfrm>
        <a:off x="0" y="2323053"/>
        <a:ext cx="4248472" cy="254210"/>
      </dsp:txXfrm>
    </dsp:sp>
    <dsp:sp modelId="{423395D7-5061-49E2-BE12-176F53EAFD51}">
      <dsp:nvSpPr>
        <dsp:cNvPr id="0" name=""/>
        <dsp:cNvSpPr/>
      </dsp:nvSpPr>
      <dsp:spPr>
        <a:xfrm rot="10800000">
          <a:off x="0" y="1935890"/>
          <a:ext cx="4248472" cy="390975"/>
        </a:xfrm>
        <a:prstGeom prst="upArrowCallout">
          <a:avLst/>
        </a:prstGeom>
        <a:gradFill rotWithShape="0">
          <a:gsLst>
            <a:gs pos="0">
              <a:schemeClr val="accent5">
                <a:hueOff val="-139977"/>
                <a:satOff val="7608"/>
                <a:lumOff val="-1405"/>
                <a:alphaOff val="0"/>
                <a:tint val="30000"/>
                <a:satMod val="250000"/>
              </a:schemeClr>
            </a:gs>
            <a:gs pos="72000">
              <a:schemeClr val="accent5">
                <a:hueOff val="-139977"/>
                <a:satOff val="7608"/>
                <a:lumOff val="-1405"/>
                <a:alphaOff val="0"/>
                <a:tint val="75000"/>
                <a:satMod val="210000"/>
              </a:schemeClr>
            </a:gs>
            <a:gs pos="100000">
              <a:schemeClr val="accent5">
                <a:hueOff val="-139977"/>
                <a:satOff val="7608"/>
                <a:lumOff val="-1405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/>
            <a:t>Despulpado</a:t>
          </a:r>
        </a:p>
      </dsp:txBody>
      <dsp:txXfrm rot="10800000">
        <a:off x="0" y="1935890"/>
        <a:ext cx="4248472" cy="254044"/>
      </dsp:txXfrm>
    </dsp:sp>
    <dsp:sp modelId="{8C956126-80AF-48F7-A014-030075199708}">
      <dsp:nvSpPr>
        <dsp:cNvPr id="0" name=""/>
        <dsp:cNvSpPr/>
      </dsp:nvSpPr>
      <dsp:spPr>
        <a:xfrm rot="10800000">
          <a:off x="0" y="1548728"/>
          <a:ext cx="4248472" cy="390975"/>
        </a:xfrm>
        <a:prstGeom prst="upArrowCallout">
          <a:avLst/>
        </a:prstGeom>
        <a:gradFill rotWithShape="0">
          <a:gsLst>
            <a:gs pos="0">
              <a:schemeClr val="accent5">
                <a:hueOff val="-279955"/>
                <a:satOff val="15216"/>
                <a:lumOff val="-2811"/>
                <a:alphaOff val="0"/>
                <a:tint val="30000"/>
                <a:satMod val="250000"/>
              </a:schemeClr>
            </a:gs>
            <a:gs pos="72000">
              <a:schemeClr val="accent5">
                <a:hueOff val="-279955"/>
                <a:satOff val="15216"/>
                <a:lumOff val="-2811"/>
                <a:alphaOff val="0"/>
                <a:tint val="75000"/>
                <a:satMod val="210000"/>
              </a:schemeClr>
            </a:gs>
            <a:gs pos="100000">
              <a:schemeClr val="accent5">
                <a:hueOff val="-279955"/>
                <a:satOff val="15216"/>
                <a:lumOff val="-281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/>
            <a:t>Pelado </a:t>
          </a:r>
        </a:p>
      </dsp:txBody>
      <dsp:txXfrm rot="10800000">
        <a:off x="0" y="1548728"/>
        <a:ext cx="4248472" cy="254044"/>
      </dsp:txXfrm>
    </dsp:sp>
    <dsp:sp modelId="{59C2C20C-53FE-42CA-A096-1DFC4F928786}">
      <dsp:nvSpPr>
        <dsp:cNvPr id="0" name=""/>
        <dsp:cNvSpPr/>
      </dsp:nvSpPr>
      <dsp:spPr>
        <a:xfrm rot="10800000">
          <a:off x="0" y="1161565"/>
          <a:ext cx="4248472" cy="390975"/>
        </a:xfrm>
        <a:prstGeom prst="upArrowCallout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30000"/>
                <a:satMod val="250000"/>
              </a:schemeClr>
            </a:gs>
            <a:gs pos="72000">
              <a:schemeClr val="accent5">
                <a:hueOff val="-419932"/>
                <a:satOff val="22824"/>
                <a:lumOff val="-4216"/>
                <a:alphaOff val="0"/>
                <a:tint val="75000"/>
                <a:satMod val="21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/>
            <a:t>Desinfectacio y enjuague</a:t>
          </a:r>
        </a:p>
      </dsp:txBody>
      <dsp:txXfrm rot="10800000">
        <a:off x="0" y="1161565"/>
        <a:ext cx="4248472" cy="254044"/>
      </dsp:txXfrm>
    </dsp:sp>
    <dsp:sp modelId="{98ACDEF8-D243-4372-AA26-EA183E357456}">
      <dsp:nvSpPr>
        <dsp:cNvPr id="0" name=""/>
        <dsp:cNvSpPr/>
      </dsp:nvSpPr>
      <dsp:spPr>
        <a:xfrm rot="10800000">
          <a:off x="0" y="774403"/>
          <a:ext cx="4248472" cy="390975"/>
        </a:xfrm>
        <a:prstGeom prst="upArrowCallout">
          <a:avLst/>
        </a:prstGeom>
        <a:gradFill rotWithShape="0">
          <a:gsLst>
            <a:gs pos="0">
              <a:schemeClr val="accent5">
                <a:hueOff val="-559910"/>
                <a:satOff val="30431"/>
                <a:lumOff val="-5621"/>
                <a:alphaOff val="0"/>
                <a:tint val="30000"/>
                <a:satMod val="250000"/>
              </a:schemeClr>
            </a:gs>
            <a:gs pos="72000">
              <a:schemeClr val="accent5">
                <a:hueOff val="-559910"/>
                <a:satOff val="30431"/>
                <a:lumOff val="-5621"/>
                <a:alphaOff val="0"/>
                <a:tint val="75000"/>
                <a:satMod val="210000"/>
              </a:schemeClr>
            </a:gs>
            <a:gs pos="100000">
              <a:schemeClr val="accent5">
                <a:hueOff val="-559910"/>
                <a:satOff val="30431"/>
                <a:lumOff val="-562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/>
            <a:t>Seleccion y clasificacionde materia de calidad</a:t>
          </a:r>
        </a:p>
      </dsp:txBody>
      <dsp:txXfrm rot="10800000">
        <a:off x="0" y="774403"/>
        <a:ext cx="4248472" cy="254044"/>
      </dsp:txXfrm>
    </dsp:sp>
    <dsp:sp modelId="{DDFDDF33-4FE8-4663-9063-88B47322322B}">
      <dsp:nvSpPr>
        <dsp:cNvPr id="0" name=""/>
        <dsp:cNvSpPr/>
      </dsp:nvSpPr>
      <dsp:spPr>
        <a:xfrm rot="10800000">
          <a:off x="0" y="387240"/>
          <a:ext cx="4248472" cy="390975"/>
        </a:xfrm>
        <a:prstGeom prst="upArrowCallout">
          <a:avLst/>
        </a:prstGeom>
        <a:gradFill rotWithShape="0">
          <a:gsLst>
            <a:gs pos="0">
              <a:schemeClr val="accent5">
                <a:hueOff val="-699887"/>
                <a:satOff val="38039"/>
                <a:lumOff val="-7027"/>
                <a:alphaOff val="0"/>
                <a:tint val="30000"/>
                <a:satMod val="250000"/>
              </a:schemeClr>
            </a:gs>
            <a:gs pos="72000">
              <a:schemeClr val="accent5">
                <a:hueOff val="-699887"/>
                <a:satOff val="38039"/>
                <a:lumOff val="-7027"/>
                <a:alphaOff val="0"/>
                <a:tint val="75000"/>
                <a:satMod val="210000"/>
              </a:schemeClr>
            </a:gs>
            <a:gs pos="100000">
              <a:schemeClr val="accent5">
                <a:hueOff val="-699887"/>
                <a:satOff val="38039"/>
                <a:lumOff val="-7027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/>
            <a:t>Registro de peso</a:t>
          </a:r>
        </a:p>
      </dsp:txBody>
      <dsp:txXfrm rot="10800000">
        <a:off x="0" y="387240"/>
        <a:ext cx="4248472" cy="254044"/>
      </dsp:txXfrm>
    </dsp:sp>
    <dsp:sp modelId="{9A5EC70C-7101-4B05-BA63-932F9F1A959A}">
      <dsp:nvSpPr>
        <dsp:cNvPr id="0" name=""/>
        <dsp:cNvSpPr/>
      </dsp:nvSpPr>
      <dsp:spPr>
        <a:xfrm rot="10800000">
          <a:off x="0" y="78"/>
          <a:ext cx="4248472" cy="390975"/>
        </a:xfrm>
        <a:prstGeom prst="upArrowCallou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30000"/>
                <a:satMod val="250000"/>
              </a:schemeClr>
            </a:gs>
            <a:gs pos="72000">
              <a:schemeClr val="accent5">
                <a:hueOff val="-839865"/>
                <a:satOff val="45647"/>
                <a:lumOff val="-8432"/>
                <a:alphaOff val="0"/>
                <a:tint val="75000"/>
                <a:satMod val="21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/>
            <a:t>Recepcion de la materia prima</a:t>
          </a:r>
        </a:p>
      </dsp:txBody>
      <dsp:txXfrm rot="10800000">
        <a:off x="0" y="78"/>
        <a:ext cx="4248472" cy="2540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00F98-447D-41B5-BFBB-40292962A62C}">
      <dsp:nvSpPr>
        <dsp:cNvPr id="0" name=""/>
        <dsp:cNvSpPr/>
      </dsp:nvSpPr>
      <dsp:spPr>
        <a:xfrm>
          <a:off x="2864267" y="548746"/>
          <a:ext cx="180457" cy="589543"/>
        </a:xfrm>
        <a:custGeom>
          <a:avLst/>
          <a:gdLst/>
          <a:ahLst/>
          <a:cxnLst/>
          <a:rect l="0" t="0" r="0" b="0"/>
          <a:pathLst>
            <a:path>
              <a:moveTo>
                <a:pt x="180457" y="0"/>
              </a:moveTo>
              <a:lnTo>
                <a:pt x="180457" y="589543"/>
              </a:lnTo>
              <a:lnTo>
                <a:pt x="0" y="5895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62705-BA34-4234-9EF7-A3B6A6C95A8F}">
      <dsp:nvSpPr>
        <dsp:cNvPr id="0" name=""/>
        <dsp:cNvSpPr/>
      </dsp:nvSpPr>
      <dsp:spPr>
        <a:xfrm>
          <a:off x="4062051" y="2274832"/>
          <a:ext cx="91440" cy="316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04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BDB92-CF8F-4687-B785-5635F0C5344F}">
      <dsp:nvSpPr>
        <dsp:cNvPr id="0" name=""/>
        <dsp:cNvSpPr/>
      </dsp:nvSpPr>
      <dsp:spPr>
        <a:xfrm>
          <a:off x="3044724" y="548746"/>
          <a:ext cx="1063046" cy="1179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453"/>
              </a:lnTo>
              <a:lnTo>
                <a:pt x="1063046" y="1051453"/>
              </a:lnTo>
              <a:lnTo>
                <a:pt x="1063046" y="117908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C9338-51C2-4D43-AA03-6C3DECED6566}">
      <dsp:nvSpPr>
        <dsp:cNvPr id="0" name=""/>
        <dsp:cNvSpPr/>
      </dsp:nvSpPr>
      <dsp:spPr>
        <a:xfrm>
          <a:off x="1981678" y="2274832"/>
          <a:ext cx="708697" cy="31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10"/>
              </a:lnTo>
              <a:lnTo>
                <a:pt x="708697" y="188410"/>
              </a:lnTo>
              <a:lnTo>
                <a:pt x="708697" y="31604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04862-2366-43E6-826D-722570FBA9B3}">
      <dsp:nvSpPr>
        <dsp:cNvPr id="0" name=""/>
        <dsp:cNvSpPr/>
      </dsp:nvSpPr>
      <dsp:spPr>
        <a:xfrm>
          <a:off x="1272980" y="2274832"/>
          <a:ext cx="708697" cy="316043"/>
        </a:xfrm>
        <a:custGeom>
          <a:avLst/>
          <a:gdLst/>
          <a:ahLst/>
          <a:cxnLst/>
          <a:rect l="0" t="0" r="0" b="0"/>
          <a:pathLst>
            <a:path>
              <a:moveTo>
                <a:pt x="708697" y="0"/>
              </a:moveTo>
              <a:lnTo>
                <a:pt x="708697" y="188410"/>
              </a:lnTo>
              <a:lnTo>
                <a:pt x="0" y="188410"/>
              </a:lnTo>
              <a:lnTo>
                <a:pt x="0" y="31604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10425-C430-411E-94F1-5A0B4B8AFAA2}">
      <dsp:nvSpPr>
        <dsp:cNvPr id="0" name=""/>
        <dsp:cNvSpPr/>
      </dsp:nvSpPr>
      <dsp:spPr>
        <a:xfrm>
          <a:off x="1981678" y="548746"/>
          <a:ext cx="1063046" cy="1179087"/>
        </a:xfrm>
        <a:custGeom>
          <a:avLst/>
          <a:gdLst/>
          <a:ahLst/>
          <a:cxnLst/>
          <a:rect l="0" t="0" r="0" b="0"/>
          <a:pathLst>
            <a:path>
              <a:moveTo>
                <a:pt x="1063046" y="0"/>
              </a:moveTo>
              <a:lnTo>
                <a:pt x="1063046" y="1051453"/>
              </a:lnTo>
              <a:lnTo>
                <a:pt x="0" y="1051453"/>
              </a:lnTo>
              <a:lnTo>
                <a:pt x="0" y="117908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00D7F-11C1-4B03-8C03-0C4717BA996E}">
      <dsp:nvSpPr>
        <dsp:cNvPr id="0" name=""/>
        <dsp:cNvSpPr/>
      </dsp:nvSpPr>
      <dsp:spPr>
        <a:xfrm>
          <a:off x="2516484" y="1746"/>
          <a:ext cx="1056481" cy="5469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771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Gerente</a:t>
          </a:r>
        </a:p>
      </dsp:txBody>
      <dsp:txXfrm>
        <a:off x="2516484" y="1746"/>
        <a:ext cx="1056481" cy="546999"/>
      </dsp:txXfrm>
    </dsp:sp>
    <dsp:sp modelId="{372C0579-B5BD-497A-B0C8-B24BC3F9407C}">
      <dsp:nvSpPr>
        <dsp:cNvPr id="0" name=""/>
        <dsp:cNvSpPr/>
      </dsp:nvSpPr>
      <dsp:spPr>
        <a:xfrm>
          <a:off x="2727780" y="427190"/>
          <a:ext cx="950833" cy="182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2727780" y="427190"/>
        <a:ext cx="950833" cy="182333"/>
      </dsp:txXfrm>
    </dsp:sp>
    <dsp:sp modelId="{A90F0688-EFB3-42E2-84BD-3AB2B60EC248}">
      <dsp:nvSpPr>
        <dsp:cNvPr id="0" name=""/>
        <dsp:cNvSpPr/>
      </dsp:nvSpPr>
      <dsp:spPr>
        <a:xfrm>
          <a:off x="1453437" y="1727833"/>
          <a:ext cx="1056481" cy="5469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771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Dto.Produccion</a:t>
          </a:r>
        </a:p>
      </dsp:txBody>
      <dsp:txXfrm>
        <a:off x="1453437" y="1727833"/>
        <a:ext cx="1056481" cy="546999"/>
      </dsp:txXfrm>
    </dsp:sp>
    <dsp:sp modelId="{CBE59418-37D0-4299-AD63-FE820D60FF7E}">
      <dsp:nvSpPr>
        <dsp:cNvPr id="0" name=""/>
        <dsp:cNvSpPr/>
      </dsp:nvSpPr>
      <dsp:spPr>
        <a:xfrm>
          <a:off x="1664733" y="2153276"/>
          <a:ext cx="950833" cy="182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1664733" y="2153276"/>
        <a:ext cx="950833" cy="182333"/>
      </dsp:txXfrm>
    </dsp:sp>
    <dsp:sp modelId="{6D7AEEF4-F341-418B-8B24-F20B32D6EA32}">
      <dsp:nvSpPr>
        <dsp:cNvPr id="0" name=""/>
        <dsp:cNvSpPr/>
      </dsp:nvSpPr>
      <dsp:spPr>
        <a:xfrm>
          <a:off x="744739" y="2590876"/>
          <a:ext cx="1056481" cy="546999"/>
        </a:xfrm>
        <a:prstGeom prst="rect">
          <a:avLst/>
        </a:prstGeom>
        <a:gradFill rotWithShape="0">
          <a:gsLst>
            <a:gs pos="0">
              <a:schemeClr val="accent5">
                <a:hueOff val="-209966"/>
                <a:satOff val="11412"/>
                <a:lumOff val="-2108"/>
                <a:alphaOff val="0"/>
                <a:tint val="30000"/>
                <a:satMod val="250000"/>
              </a:schemeClr>
            </a:gs>
            <a:gs pos="72000">
              <a:schemeClr val="accent5">
                <a:hueOff val="-209966"/>
                <a:satOff val="11412"/>
                <a:lumOff val="-2108"/>
                <a:alphaOff val="0"/>
                <a:tint val="75000"/>
                <a:satMod val="210000"/>
              </a:schemeClr>
            </a:gs>
            <a:gs pos="100000">
              <a:schemeClr val="accent5">
                <a:hueOff val="-209966"/>
                <a:satOff val="11412"/>
                <a:lumOff val="-2108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771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Jefe de produccion</a:t>
          </a:r>
        </a:p>
      </dsp:txBody>
      <dsp:txXfrm>
        <a:off x="744739" y="2590876"/>
        <a:ext cx="1056481" cy="546999"/>
      </dsp:txXfrm>
    </dsp:sp>
    <dsp:sp modelId="{F2E56082-C7CE-4F0C-9FAC-615DA8DADEA2}">
      <dsp:nvSpPr>
        <dsp:cNvPr id="0" name=""/>
        <dsp:cNvSpPr/>
      </dsp:nvSpPr>
      <dsp:spPr>
        <a:xfrm>
          <a:off x="956035" y="3016320"/>
          <a:ext cx="950833" cy="182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209966"/>
              <a:satOff val="11412"/>
              <a:lumOff val="-21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956035" y="3016320"/>
        <a:ext cx="950833" cy="182333"/>
      </dsp:txXfrm>
    </dsp:sp>
    <dsp:sp modelId="{369D2833-5C60-4FCD-8173-D81E471F923F}">
      <dsp:nvSpPr>
        <dsp:cNvPr id="0" name=""/>
        <dsp:cNvSpPr/>
      </dsp:nvSpPr>
      <dsp:spPr>
        <a:xfrm>
          <a:off x="2162135" y="2590876"/>
          <a:ext cx="1056481" cy="546999"/>
        </a:xfrm>
        <a:prstGeom prst="rect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30000"/>
                <a:satMod val="250000"/>
              </a:schemeClr>
            </a:gs>
            <a:gs pos="72000">
              <a:schemeClr val="accent5">
                <a:hueOff val="-419932"/>
                <a:satOff val="22824"/>
                <a:lumOff val="-4216"/>
                <a:alphaOff val="0"/>
                <a:tint val="75000"/>
                <a:satMod val="21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771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Operarios</a:t>
          </a:r>
        </a:p>
      </dsp:txBody>
      <dsp:txXfrm>
        <a:off x="2162135" y="2590876"/>
        <a:ext cx="1056481" cy="546999"/>
      </dsp:txXfrm>
    </dsp:sp>
    <dsp:sp modelId="{6A31F105-B651-4B36-88EE-5916800623E2}">
      <dsp:nvSpPr>
        <dsp:cNvPr id="0" name=""/>
        <dsp:cNvSpPr/>
      </dsp:nvSpPr>
      <dsp:spPr>
        <a:xfrm>
          <a:off x="2373431" y="3016320"/>
          <a:ext cx="950833" cy="182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2373431" y="3016320"/>
        <a:ext cx="950833" cy="182333"/>
      </dsp:txXfrm>
    </dsp:sp>
    <dsp:sp modelId="{69AC61B2-257A-4250-A784-B9EC47046A60}">
      <dsp:nvSpPr>
        <dsp:cNvPr id="0" name=""/>
        <dsp:cNvSpPr/>
      </dsp:nvSpPr>
      <dsp:spPr>
        <a:xfrm>
          <a:off x="3579530" y="1727833"/>
          <a:ext cx="1056481" cy="546999"/>
        </a:xfrm>
        <a:prstGeom prst="rect">
          <a:avLst/>
        </a:prstGeom>
        <a:gradFill rotWithShape="0">
          <a:gsLst>
            <a:gs pos="0">
              <a:schemeClr val="accent5">
                <a:hueOff val="-629899"/>
                <a:satOff val="34235"/>
                <a:lumOff val="-6324"/>
                <a:alphaOff val="0"/>
                <a:tint val="30000"/>
                <a:satMod val="250000"/>
              </a:schemeClr>
            </a:gs>
            <a:gs pos="72000">
              <a:schemeClr val="accent5">
                <a:hueOff val="-629899"/>
                <a:satOff val="34235"/>
                <a:lumOff val="-6324"/>
                <a:alphaOff val="0"/>
                <a:tint val="75000"/>
                <a:satMod val="210000"/>
              </a:schemeClr>
            </a:gs>
            <a:gs pos="100000">
              <a:schemeClr val="accent5">
                <a:hueOff val="-629899"/>
                <a:satOff val="34235"/>
                <a:lumOff val="-6324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771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Dto.Administrativo</a:t>
          </a:r>
        </a:p>
      </dsp:txBody>
      <dsp:txXfrm>
        <a:off x="3579530" y="1727833"/>
        <a:ext cx="1056481" cy="546999"/>
      </dsp:txXfrm>
    </dsp:sp>
    <dsp:sp modelId="{53BF9582-9B45-4A4A-B7C5-D44BBCA62665}">
      <dsp:nvSpPr>
        <dsp:cNvPr id="0" name=""/>
        <dsp:cNvSpPr/>
      </dsp:nvSpPr>
      <dsp:spPr>
        <a:xfrm>
          <a:off x="3790827" y="2153276"/>
          <a:ext cx="950833" cy="182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629899"/>
              <a:satOff val="34235"/>
              <a:lumOff val="-63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3790827" y="2153276"/>
        <a:ext cx="950833" cy="182333"/>
      </dsp:txXfrm>
    </dsp:sp>
    <dsp:sp modelId="{B6822335-9752-4E0E-B5CC-CD41AF7F7DA4}">
      <dsp:nvSpPr>
        <dsp:cNvPr id="0" name=""/>
        <dsp:cNvSpPr/>
      </dsp:nvSpPr>
      <dsp:spPr>
        <a:xfrm>
          <a:off x="3579530" y="2590876"/>
          <a:ext cx="1056481" cy="546999"/>
        </a:xfrm>
        <a:prstGeom prst="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30000"/>
                <a:satMod val="250000"/>
              </a:schemeClr>
            </a:gs>
            <a:gs pos="72000">
              <a:schemeClr val="accent5">
                <a:hueOff val="-839865"/>
                <a:satOff val="45647"/>
                <a:lumOff val="-8432"/>
                <a:alphaOff val="0"/>
                <a:tint val="75000"/>
                <a:satMod val="21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771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Auxiliar contable</a:t>
          </a:r>
        </a:p>
      </dsp:txBody>
      <dsp:txXfrm>
        <a:off x="3579530" y="2590876"/>
        <a:ext cx="1056481" cy="546999"/>
      </dsp:txXfrm>
    </dsp:sp>
    <dsp:sp modelId="{234E8F4E-03E0-4C9B-AD1B-0FAD85F07131}">
      <dsp:nvSpPr>
        <dsp:cNvPr id="0" name=""/>
        <dsp:cNvSpPr/>
      </dsp:nvSpPr>
      <dsp:spPr>
        <a:xfrm>
          <a:off x="3790827" y="3016320"/>
          <a:ext cx="950833" cy="182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3790827" y="3016320"/>
        <a:ext cx="950833" cy="182333"/>
      </dsp:txXfrm>
    </dsp:sp>
    <dsp:sp modelId="{DADBEAA6-51D1-4F4E-91A9-2CD600D6C5B1}">
      <dsp:nvSpPr>
        <dsp:cNvPr id="0" name=""/>
        <dsp:cNvSpPr/>
      </dsp:nvSpPr>
      <dsp:spPr>
        <a:xfrm>
          <a:off x="1807786" y="864790"/>
          <a:ext cx="1056481" cy="5469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771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Contador Externo</a:t>
          </a:r>
        </a:p>
      </dsp:txBody>
      <dsp:txXfrm>
        <a:off x="1807786" y="864790"/>
        <a:ext cx="1056481" cy="546999"/>
      </dsp:txXfrm>
    </dsp:sp>
    <dsp:sp modelId="{3872A871-D45B-469A-B44E-CF62C72739B5}">
      <dsp:nvSpPr>
        <dsp:cNvPr id="0" name=""/>
        <dsp:cNvSpPr/>
      </dsp:nvSpPr>
      <dsp:spPr>
        <a:xfrm>
          <a:off x="2019082" y="1290233"/>
          <a:ext cx="950833" cy="182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2019082" y="1290233"/>
        <a:ext cx="950833" cy="1823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41830-008C-4233-8850-4A33907936CE}">
      <dsp:nvSpPr>
        <dsp:cNvPr id="0" name=""/>
        <dsp:cNvSpPr/>
      </dsp:nvSpPr>
      <dsp:spPr>
        <a:xfrm>
          <a:off x="338856" y="1637"/>
          <a:ext cx="3813778" cy="953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alpha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b="0" i="1" kern="1200" dirty="0"/>
            <a:t>Banecuador</a:t>
          </a:r>
          <a:endParaRPr lang="es-EC" sz="2900" kern="1200" dirty="0"/>
        </a:p>
      </dsp:txBody>
      <dsp:txXfrm>
        <a:off x="366781" y="29562"/>
        <a:ext cx="3757928" cy="897594"/>
      </dsp:txXfrm>
    </dsp:sp>
    <dsp:sp modelId="{D3F1D2C4-6BA4-4664-A4DD-C82F8D648BA6}">
      <dsp:nvSpPr>
        <dsp:cNvPr id="0" name=""/>
        <dsp:cNvSpPr/>
      </dsp:nvSpPr>
      <dsp:spPr>
        <a:xfrm rot="5400000">
          <a:off x="2162319" y="1038508"/>
          <a:ext cx="166852" cy="1668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shade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36FEFA-7019-427A-A6B2-7BE3A1520FE8}">
      <dsp:nvSpPr>
        <dsp:cNvPr id="0" name=""/>
        <dsp:cNvSpPr/>
      </dsp:nvSpPr>
      <dsp:spPr>
        <a:xfrm>
          <a:off x="338856" y="1288788"/>
          <a:ext cx="3813778" cy="9534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fortalecimiento de sus organizaciones</a:t>
          </a:r>
        </a:p>
      </dsp:txBody>
      <dsp:txXfrm>
        <a:off x="366781" y="1316713"/>
        <a:ext cx="3757928" cy="897594"/>
      </dsp:txXfrm>
    </dsp:sp>
    <dsp:sp modelId="{92F32904-C388-431E-992F-AB944A9C7B49}">
      <dsp:nvSpPr>
        <dsp:cNvPr id="0" name=""/>
        <dsp:cNvSpPr/>
      </dsp:nvSpPr>
      <dsp:spPr>
        <a:xfrm rot="5400000">
          <a:off x="2162319" y="2325659"/>
          <a:ext cx="166852" cy="1668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191464"/>
                <a:satOff val="521"/>
                <a:lumOff val="10780"/>
                <a:alphaOff val="0"/>
                <a:tint val="30000"/>
                <a:satMod val="250000"/>
              </a:schemeClr>
            </a:gs>
            <a:gs pos="72000">
              <a:schemeClr val="accent1">
                <a:shade val="90000"/>
                <a:hueOff val="-191464"/>
                <a:satOff val="521"/>
                <a:lumOff val="10780"/>
                <a:alphaOff val="0"/>
                <a:tint val="75000"/>
                <a:satMod val="210000"/>
              </a:schemeClr>
            </a:gs>
            <a:gs pos="100000">
              <a:schemeClr val="accent1">
                <a:shade val="90000"/>
                <a:hueOff val="-191464"/>
                <a:satOff val="521"/>
                <a:lumOff val="1078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3DBD99-9AD5-4904-BD73-B48C615897E2}">
      <dsp:nvSpPr>
        <dsp:cNvPr id="0" name=""/>
        <dsp:cNvSpPr/>
      </dsp:nvSpPr>
      <dsp:spPr>
        <a:xfrm>
          <a:off x="338856" y="2575938"/>
          <a:ext cx="3813778" cy="9534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$5.000 a $500.000</a:t>
          </a:r>
        </a:p>
      </dsp:txBody>
      <dsp:txXfrm>
        <a:off x="366781" y="2603863"/>
        <a:ext cx="3757928" cy="897594"/>
      </dsp:txXfrm>
    </dsp:sp>
    <dsp:sp modelId="{5F5E3ED2-147B-4141-BFF7-D2D9560F03B9}">
      <dsp:nvSpPr>
        <dsp:cNvPr id="0" name=""/>
        <dsp:cNvSpPr/>
      </dsp:nvSpPr>
      <dsp:spPr>
        <a:xfrm>
          <a:off x="4686564" y="1637"/>
          <a:ext cx="3813778" cy="953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30000"/>
                <a:satMod val="250000"/>
              </a:schemeClr>
            </a:gs>
            <a:gs pos="72000">
              <a:schemeClr val="accent1">
                <a:alpha val="90000"/>
                <a:hueOff val="0"/>
                <a:satOff val="0"/>
                <a:lumOff val="0"/>
                <a:alphaOff val="-40000"/>
                <a:tint val="75000"/>
                <a:satMod val="21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b="0" i="1" kern="1200" dirty="0"/>
            <a:t>Corporación Financiera Nacional (CNF)</a:t>
          </a:r>
          <a:endParaRPr lang="es-EC" sz="2900" kern="1200" dirty="0"/>
        </a:p>
      </dsp:txBody>
      <dsp:txXfrm>
        <a:off x="4714489" y="29562"/>
        <a:ext cx="3757928" cy="897594"/>
      </dsp:txXfrm>
    </dsp:sp>
    <dsp:sp modelId="{1147CCE5-CA51-4F62-9C47-88219697A6B2}">
      <dsp:nvSpPr>
        <dsp:cNvPr id="0" name=""/>
        <dsp:cNvSpPr/>
      </dsp:nvSpPr>
      <dsp:spPr>
        <a:xfrm rot="5400000">
          <a:off x="6510027" y="1038508"/>
          <a:ext cx="166852" cy="1668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382929"/>
                <a:satOff val="1043"/>
                <a:lumOff val="21559"/>
                <a:alphaOff val="0"/>
                <a:tint val="30000"/>
                <a:satMod val="250000"/>
              </a:schemeClr>
            </a:gs>
            <a:gs pos="72000">
              <a:schemeClr val="accent1">
                <a:shade val="90000"/>
                <a:hueOff val="-382929"/>
                <a:satOff val="1043"/>
                <a:lumOff val="21559"/>
                <a:alphaOff val="0"/>
                <a:tint val="75000"/>
                <a:satMod val="210000"/>
              </a:schemeClr>
            </a:gs>
            <a:gs pos="100000">
              <a:schemeClr val="accent1">
                <a:shade val="90000"/>
                <a:hueOff val="-382929"/>
                <a:satOff val="1043"/>
                <a:lumOff val="2155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A40491-0FE7-4E2A-B0A5-B687579E2530}">
      <dsp:nvSpPr>
        <dsp:cNvPr id="0" name=""/>
        <dsp:cNvSpPr/>
      </dsp:nvSpPr>
      <dsp:spPr>
        <a:xfrm>
          <a:off x="4686564" y="1288788"/>
          <a:ext cx="3813778" cy="9534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programas de apoyo productivo y financiero para el desarrollo de las empresas </a:t>
          </a:r>
        </a:p>
      </dsp:txBody>
      <dsp:txXfrm>
        <a:off x="4714489" y="1316713"/>
        <a:ext cx="3757928" cy="897594"/>
      </dsp:txXfrm>
    </dsp:sp>
    <dsp:sp modelId="{56E7A4DE-9EBC-4E24-8011-70DFF99A9CF8}">
      <dsp:nvSpPr>
        <dsp:cNvPr id="0" name=""/>
        <dsp:cNvSpPr/>
      </dsp:nvSpPr>
      <dsp:spPr>
        <a:xfrm rot="5400000">
          <a:off x="6510027" y="2325659"/>
          <a:ext cx="166852" cy="16685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574393"/>
                <a:satOff val="1564"/>
                <a:lumOff val="32339"/>
                <a:alphaOff val="0"/>
                <a:tint val="30000"/>
                <a:satMod val="250000"/>
              </a:schemeClr>
            </a:gs>
            <a:gs pos="72000">
              <a:schemeClr val="accent1">
                <a:shade val="90000"/>
                <a:hueOff val="-574393"/>
                <a:satOff val="1564"/>
                <a:lumOff val="32339"/>
                <a:alphaOff val="0"/>
                <a:tint val="75000"/>
                <a:satMod val="210000"/>
              </a:schemeClr>
            </a:gs>
            <a:gs pos="100000">
              <a:schemeClr val="accent1">
                <a:shade val="90000"/>
                <a:hueOff val="-574393"/>
                <a:satOff val="1564"/>
                <a:lumOff val="3233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EC5873-8103-4237-B69C-E19BFC027651}">
      <dsp:nvSpPr>
        <dsp:cNvPr id="0" name=""/>
        <dsp:cNvSpPr/>
      </dsp:nvSpPr>
      <dsp:spPr>
        <a:xfrm>
          <a:off x="4686564" y="2575938"/>
          <a:ext cx="3813778" cy="9534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Min. USD 50 000</a:t>
          </a:r>
        </a:p>
      </dsp:txBody>
      <dsp:txXfrm>
        <a:off x="4714489" y="2603863"/>
        <a:ext cx="3757928" cy="8975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8B5D2-956D-4BF2-9388-A5A7902F7CE7}">
      <dsp:nvSpPr>
        <dsp:cNvPr id="0" name=""/>
        <dsp:cNvSpPr/>
      </dsp:nvSpPr>
      <dsp:spPr>
        <a:xfrm>
          <a:off x="3204" y="985825"/>
          <a:ext cx="1328438" cy="13284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Agricultores del sector</a:t>
          </a:r>
        </a:p>
      </dsp:txBody>
      <dsp:txXfrm>
        <a:off x="197749" y="1180370"/>
        <a:ext cx="939348" cy="939348"/>
      </dsp:txXfrm>
    </dsp:sp>
    <dsp:sp modelId="{8C97A2D7-BF18-4F5F-B7E1-C0B04EC878AB}">
      <dsp:nvSpPr>
        <dsp:cNvPr id="0" name=""/>
        <dsp:cNvSpPr/>
      </dsp:nvSpPr>
      <dsp:spPr>
        <a:xfrm rot="19041445">
          <a:off x="1313725" y="1466720"/>
          <a:ext cx="433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9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625DB-24F2-454F-A6D1-5BAB267FBD6A}">
      <dsp:nvSpPr>
        <dsp:cNvPr id="0" name=""/>
        <dsp:cNvSpPr/>
      </dsp:nvSpPr>
      <dsp:spPr>
        <a:xfrm rot="13358555">
          <a:off x="3044548" y="1466720"/>
          <a:ext cx="433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9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5CA49-7DBA-4CD0-8337-BF0F030A13B8}">
      <dsp:nvSpPr>
        <dsp:cNvPr id="0" name=""/>
        <dsp:cNvSpPr/>
      </dsp:nvSpPr>
      <dsp:spPr>
        <a:xfrm>
          <a:off x="1690321" y="1319730"/>
          <a:ext cx="15527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FFA28-F94A-4C4A-B659-1DA980F99ADE}">
      <dsp:nvSpPr>
        <dsp:cNvPr id="0" name=""/>
        <dsp:cNvSpPr/>
      </dsp:nvSpPr>
      <dsp:spPr>
        <a:xfrm>
          <a:off x="1845597" y="989416"/>
          <a:ext cx="1101047" cy="6606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Venderán su producción a nuestra empresa </a:t>
          </a:r>
        </a:p>
      </dsp:txBody>
      <dsp:txXfrm>
        <a:off x="1845597" y="989416"/>
        <a:ext cx="1101047" cy="660628"/>
      </dsp:txXfrm>
    </dsp:sp>
    <dsp:sp modelId="{EEEA7C9E-84B2-4993-8149-56D3ECEB44C6}">
      <dsp:nvSpPr>
        <dsp:cNvPr id="0" name=""/>
        <dsp:cNvSpPr/>
      </dsp:nvSpPr>
      <dsp:spPr>
        <a:xfrm>
          <a:off x="2946644" y="1319730"/>
          <a:ext cx="15527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FB9B6-0072-4151-8DBB-0F22E492E07D}">
      <dsp:nvSpPr>
        <dsp:cNvPr id="0" name=""/>
        <dsp:cNvSpPr/>
      </dsp:nvSpPr>
      <dsp:spPr>
        <a:xfrm rot="2558555">
          <a:off x="1313725" y="1833369"/>
          <a:ext cx="433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9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F2242-8BEA-4DBE-B0DD-38C4555B4E4D}">
      <dsp:nvSpPr>
        <dsp:cNvPr id="0" name=""/>
        <dsp:cNvSpPr/>
      </dsp:nvSpPr>
      <dsp:spPr>
        <a:xfrm rot="8241445">
          <a:off x="3044548" y="1833369"/>
          <a:ext cx="433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9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DEA6B-1EDE-4777-B5AB-17CE3439F28C}">
      <dsp:nvSpPr>
        <dsp:cNvPr id="0" name=""/>
        <dsp:cNvSpPr/>
      </dsp:nvSpPr>
      <dsp:spPr>
        <a:xfrm>
          <a:off x="1690321" y="1980359"/>
          <a:ext cx="15527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98E3A-C2D9-4775-9D27-BA0D301EC5F9}">
      <dsp:nvSpPr>
        <dsp:cNvPr id="0" name=""/>
        <dsp:cNvSpPr/>
      </dsp:nvSpPr>
      <dsp:spPr>
        <a:xfrm>
          <a:off x="1845597" y="1650045"/>
          <a:ext cx="1101047" cy="6606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Centro de Acopio de la Asociación</a:t>
          </a:r>
        </a:p>
      </dsp:txBody>
      <dsp:txXfrm>
        <a:off x="1845597" y="1650045"/>
        <a:ext cx="1101047" cy="660628"/>
      </dsp:txXfrm>
    </dsp:sp>
    <dsp:sp modelId="{28DAC77F-4EBA-4D64-A3BC-35ACD615CDB8}">
      <dsp:nvSpPr>
        <dsp:cNvPr id="0" name=""/>
        <dsp:cNvSpPr/>
      </dsp:nvSpPr>
      <dsp:spPr>
        <a:xfrm>
          <a:off x="2946644" y="1980359"/>
          <a:ext cx="15527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3224-A4F6-47EC-9349-0C9DDFEF13CD}">
      <dsp:nvSpPr>
        <dsp:cNvPr id="0" name=""/>
        <dsp:cNvSpPr/>
      </dsp:nvSpPr>
      <dsp:spPr>
        <a:xfrm>
          <a:off x="3460598" y="985825"/>
          <a:ext cx="1328438" cy="13284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Creación de plazas de empleo directas </a:t>
          </a:r>
        </a:p>
      </dsp:txBody>
      <dsp:txXfrm>
        <a:off x="3655143" y="1180370"/>
        <a:ext cx="939348" cy="939348"/>
      </dsp:txXfrm>
    </dsp:sp>
    <dsp:sp modelId="{2A227BE9-571D-4034-BC9B-10F8CCF637AB}">
      <dsp:nvSpPr>
        <dsp:cNvPr id="0" name=""/>
        <dsp:cNvSpPr/>
      </dsp:nvSpPr>
      <dsp:spPr>
        <a:xfrm>
          <a:off x="4789037" y="985825"/>
          <a:ext cx="1328438" cy="13284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Rentabilidad económica del cantón</a:t>
          </a:r>
        </a:p>
      </dsp:txBody>
      <dsp:txXfrm>
        <a:off x="4983582" y="1180370"/>
        <a:ext cx="939348" cy="9393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F2BFB-F42C-40C7-BD3E-F12D13CFFE65}">
      <dsp:nvSpPr>
        <dsp:cNvPr id="0" name=""/>
        <dsp:cNvSpPr/>
      </dsp:nvSpPr>
      <dsp:spPr>
        <a:xfrm>
          <a:off x="3739" y="512595"/>
          <a:ext cx="1634894" cy="1670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Esquema de gestión </a:t>
          </a:r>
        </a:p>
      </dsp:txBody>
      <dsp:txXfrm>
        <a:off x="51623" y="560479"/>
        <a:ext cx="1539126" cy="1574889"/>
      </dsp:txXfrm>
    </dsp:sp>
    <dsp:sp modelId="{44488942-82FC-4939-8031-67B82C8D6A29}">
      <dsp:nvSpPr>
        <dsp:cNvPr id="0" name=""/>
        <dsp:cNvSpPr/>
      </dsp:nvSpPr>
      <dsp:spPr>
        <a:xfrm>
          <a:off x="1802123" y="1145197"/>
          <a:ext cx="346597" cy="4054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1802123" y="1226288"/>
        <a:ext cx="242618" cy="243271"/>
      </dsp:txXfrm>
    </dsp:sp>
    <dsp:sp modelId="{C917952C-C89E-4FD2-96D2-FF4958F8E7FD}">
      <dsp:nvSpPr>
        <dsp:cNvPr id="0" name=""/>
        <dsp:cNvSpPr/>
      </dsp:nvSpPr>
      <dsp:spPr>
        <a:xfrm>
          <a:off x="2292591" y="512595"/>
          <a:ext cx="1634894" cy="1670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Conocer en a las frutas </a:t>
          </a:r>
        </a:p>
      </dsp:txBody>
      <dsp:txXfrm>
        <a:off x="2340475" y="560479"/>
        <a:ext cx="1539126" cy="1574889"/>
      </dsp:txXfrm>
    </dsp:sp>
    <dsp:sp modelId="{4F3E0316-99C9-4D51-BFA7-6ED18EFFA9AB}">
      <dsp:nvSpPr>
        <dsp:cNvPr id="0" name=""/>
        <dsp:cNvSpPr/>
      </dsp:nvSpPr>
      <dsp:spPr>
        <a:xfrm>
          <a:off x="4090975" y="1145197"/>
          <a:ext cx="346597" cy="4054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4090975" y="1226288"/>
        <a:ext cx="242618" cy="243271"/>
      </dsp:txXfrm>
    </dsp:sp>
    <dsp:sp modelId="{B8C8B945-A658-40AA-BB6C-42D2A80EA6F7}">
      <dsp:nvSpPr>
        <dsp:cNvPr id="0" name=""/>
        <dsp:cNvSpPr/>
      </dsp:nvSpPr>
      <dsp:spPr>
        <a:xfrm>
          <a:off x="4581443" y="512595"/>
          <a:ext cx="1634894" cy="1670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Lineamientos para una correcta siembra y producción de la fruta</a:t>
          </a:r>
        </a:p>
      </dsp:txBody>
      <dsp:txXfrm>
        <a:off x="4629327" y="560479"/>
        <a:ext cx="1539126" cy="1574889"/>
      </dsp:txXfrm>
    </dsp:sp>
    <dsp:sp modelId="{A302F2CA-977D-452D-AED3-4071F1850862}">
      <dsp:nvSpPr>
        <dsp:cNvPr id="0" name=""/>
        <dsp:cNvSpPr/>
      </dsp:nvSpPr>
      <dsp:spPr>
        <a:xfrm>
          <a:off x="6379827" y="1145197"/>
          <a:ext cx="346597" cy="4054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6379827" y="1226288"/>
        <a:ext cx="242618" cy="243271"/>
      </dsp:txXfrm>
    </dsp:sp>
    <dsp:sp modelId="{CBBC4021-23AA-42B1-9C1D-114C2374FC9A}">
      <dsp:nvSpPr>
        <dsp:cNvPr id="0" name=""/>
        <dsp:cNvSpPr/>
      </dsp:nvSpPr>
      <dsp:spPr>
        <a:xfrm>
          <a:off x="6870296" y="512595"/>
          <a:ext cx="1634894" cy="1670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Intervalos de tres meses</a:t>
          </a:r>
        </a:p>
      </dsp:txBody>
      <dsp:txXfrm>
        <a:off x="6918180" y="560479"/>
        <a:ext cx="1539126" cy="15748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DF7C-5A26-4886-92B0-85DDF39B6E8B}">
      <dsp:nvSpPr>
        <dsp:cNvPr id="0" name=""/>
        <dsp:cNvSpPr/>
      </dsp:nvSpPr>
      <dsp:spPr>
        <a:xfrm rot="5400000">
          <a:off x="336748" y="2507003"/>
          <a:ext cx="1260602" cy="1435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5AE271-BD83-4112-9333-BA8644DE048F}">
      <dsp:nvSpPr>
        <dsp:cNvPr id="0" name=""/>
        <dsp:cNvSpPr/>
      </dsp:nvSpPr>
      <dsp:spPr>
        <a:xfrm>
          <a:off x="2765" y="1109600"/>
          <a:ext cx="2122112" cy="148540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Seguimiento a agricultores</a:t>
          </a:r>
        </a:p>
      </dsp:txBody>
      <dsp:txXfrm>
        <a:off x="75290" y="1182125"/>
        <a:ext cx="1977062" cy="1340359"/>
      </dsp:txXfrm>
    </dsp:sp>
    <dsp:sp modelId="{40C7DE8C-E057-4E5A-BB14-ADD85BD3A305}">
      <dsp:nvSpPr>
        <dsp:cNvPr id="0" name=""/>
        <dsp:cNvSpPr/>
      </dsp:nvSpPr>
      <dsp:spPr>
        <a:xfrm>
          <a:off x="2124877" y="1251268"/>
          <a:ext cx="1543422" cy="120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100" kern="1200" dirty="0"/>
            <a:t>En la siembra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100" kern="1200" dirty="0"/>
            <a:t>Primer año de sembrada la fruta para supervisar que crezca correctamente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100" kern="1200" dirty="0"/>
            <a:t>Segundo año -supervisara</a:t>
          </a:r>
        </a:p>
      </dsp:txBody>
      <dsp:txXfrm>
        <a:off x="2124877" y="1251268"/>
        <a:ext cx="1543422" cy="1200573"/>
      </dsp:txXfrm>
    </dsp:sp>
    <dsp:sp modelId="{62649BC9-B28D-46F0-ADCF-F8A98ED85944}">
      <dsp:nvSpPr>
        <dsp:cNvPr id="0" name=""/>
        <dsp:cNvSpPr/>
      </dsp:nvSpPr>
      <dsp:spPr>
        <a:xfrm>
          <a:off x="1762222" y="2778205"/>
          <a:ext cx="2122112" cy="148540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0" kern="1200" dirty="0"/>
            <a:t>Giro del </a:t>
          </a:r>
          <a:r>
            <a:rPr lang="es-EC" sz="2800" b="0" kern="1200" dirty="0"/>
            <a:t>Negocio</a:t>
          </a:r>
          <a:r>
            <a:rPr lang="es-EC" sz="3200" b="0" kern="1200" dirty="0"/>
            <a:t> </a:t>
          </a:r>
          <a:endParaRPr lang="es-EC" sz="3200" kern="1200" dirty="0"/>
        </a:p>
      </dsp:txBody>
      <dsp:txXfrm>
        <a:off x="1834747" y="2850730"/>
        <a:ext cx="1977062" cy="1340359"/>
      </dsp:txXfrm>
    </dsp:sp>
    <dsp:sp modelId="{F691BBFA-3335-4C78-8D79-77B9C891465D}">
      <dsp:nvSpPr>
        <dsp:cNvPr id="0" name=""/>
        <dsp:cNvSpPr/>
      </dsp:nvSpPr>
      <dsp:spPr>
        <a:xfrm>
          <a:off x="3884334" y="2919873"/>
          <a:ext cx="1543422" cy="120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Producción y comercialización de la pulpa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Modelo asociativo </a:t>
          </a:r>
        </a:p>
      </dsp:txBody>
      <dsp:txXfrm>
        <a:off x="3884334" y="2919873"/>
        <a:ext cx="1543422" cy="12005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90E4C-B972-4B7A-8116-E8FD0580D5FB}">
      <dsp:nvSpPr>
        <dsp:cNvPr id="0" name=""/>
        <dsp:cNvSpPr/>
      </dsp:nvSpPr>
      <dsp:spPr>
        <a:xfrm>
          <a:off x="2397337" y="507"/>
          <a:ext cx="3468386" cy="31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>
        <a:off x="2397337" y="507"/>
        <a:ext cx="3468386" cy="315307"/>
      </dsp:txXfrm>
    </dsp:sp>
    <dsp:sp modelId="{8A9E86BD-4C92-4F97-97B3-109C2FDDB3E6}">
      <dsp:nvSpPr>
        <dsp:cNvPr id="0" name=""/>
        <dsp:cNvSpPr/>
      </dsp:nvSpPr>
      <dsp:spPr>
        <a:xfrm>
          <a:off x="2397337" y="315815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F1E80-3B91-48FB-8177-5C7E4AF67F47}">
      <dsp:nvSpPr>
        <dsp:cNvPr id="0" name=""/>
        <dsp:cNvSpPr/>
      </dsp:nvSpPr>
      <dsp:spPr>
        <a:xfrm>
          <a:off x="2884838" y="315815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24702"/>
            <a:satOff val="1343"/>
            <a:lumOff val="-248"/>
            <a:alphaOff val="0"/>
          </a:schemeClr>
        </a:solidFill>
        <a:ln w="25400" cap="flat" cmpd="sng" algn="ctr">
          <a:solidFill>
            <a:schemeClr val="accent5">
              <a:hueOff val="-24702"/>
              <a:satOff val="1343"/>
              <a:lumOff val="-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6DC90-9BD2-4981-8D21-E926756E57BF}">
      <dsp:nvSpPr>
        <dsp:cNvPr id="0" name=""/>
        <dsp:cNvSpPr/>
      </dsp:nvSpPr>
      <dsp:spPr>
        <a:xfrm>
          <a:off x="3372725" y="315815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49404"/>
            <a:satOff val="2685"/>
            <a:lumOff val="-496"/>
            <a:alphaOff val="0"/>
          </a:schemeClr>
        </a:solidFill>
        <a:ln w="25400" cap="flat" cmpd="sng" algn="ctr">
          <a:solidFill>
            <a:schemeClr val="accent5">
              <a:hueOff val="-49404"/>
              <a:satOff val="2685"/>
              <a:lumOff val="-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0BF45-994E-4DCD-9A68-EC84D8D6EDD5}">
      <dsp:nvSpPr>
        <dsp:cNvPr id="0" name=""/>
        <dsp:cNvSpPr/>
      </dsp:nvSpPr>
      <dsp:spPr>
        <a:xfrm>
          <a:off x="3860226" y="315815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74106"/>
            <a:satOff val="4028"/>
            <a:lumOff val="-744"/>
            <a:alphaOff val="0"/>
          </a:schemeClr>
        </a:solidFill>
        <a:ln w="25400" cap="flat" cmpd="sng" algn="ctr">
          <a:solidFill>
            <a:schemeClr val="accent5">
              <a:hueOff val="-74106"/>
              <a:satOff val="4028"/>
              <a:lumOff val="-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847E-8F5D-420F-9EB4-565721373893}">
      <dsp:nvSpPr>
        <dsp:cNvPr id="0" name=""/>
        <dsp:cNvSpPr/>
      </dsp:nvSpPr>
      <dsp:spPr>
        <a:xfrm>
          <a:off x="4348112" y="315815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98808"/>
            <a:satOff val="5370"/>
            <a:lumOff val="-992"/>
            <a:alphaOff val="0"/>
          </a:schemeClr>
        </a:solidFill>
        <a:ln w="25400" cap="flat" cmpd="sng" algn="ctr">
          <a:solidFill>
            <a:schemeClr val="accent5">
              <a:hueOff val="-98808"/>
              <a:satOff val="5370"/>
              <a:lumOff val="-9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8B7FD-ABD5-413E-B892-CBF389E8A7AB}">
      <dsp:nvSpPr>
        <dsp:cNvPr id="0" name=""/>
        <dsp:cNvSpPr/>
      </dsp:nvSpPr>
      <dsp:spPr>
        <a:xfrm>
          <a:off x="4835613" y="315815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123510"/>
            <a:satOff val="6713"/>
            <a:lumOff val="-1240"/>
            <a:alphaOff val="0"/>
          </a:schemeClr>
        </a:solidFill>
        <a:ln w="25400" cap="flat" cmpd="sng" algn="ctr">
          <a:solidFill>
            <a:schemeClr val="accent5">
              <a:hueOff val="-123510"/>
              <a:satOff val="6713"/>
              <a:lumOff val="-1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A8673-E72F-40EE-A53E-994573391E9A}">
      <dsp:nvSpPr>
        <dsp:cNvPr id="0" name=""/>
        <dsp:cNvSpPr/>
      </dsp:nvSpPr>
      <dsp:spPr>
        <a:xfrm>
          <a:off x="5323499" y="315815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148211"/>
            <a:satOff val="8055"/>
            <a:lumOff val="-1488"/>
            <a:alphaOff val="0"/>
          </a:schemeClr>
        </a:solidFill>
        <a:ln w="25400" cap="flat" cmpd="sng" algn="ctr">
          <a:solidFill>
            <a:schemeClr val="accent5">
              <a:hueOff val="-148211"/>
              <a:satOff val="8055"/>
              <a:lumOff val="-1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D7B09-0A13-420D-875F-312892863157}">
      <dsp:nvSpPr>
        <dsp:cNvPr id="0" name=""/>
        <dsp:cNvSpPr/>
      </dsp:nvSpPr>
      <dsp:spPr>
        <a:xfrm>
          <a:off x="2397337" y="380045"/>
          <a:ext cx="3513475" cy="51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Creación de plazas de empleo directas para el sector de influencia.</a:t>
          </a:r>
        </a:p>
      </dsp:txBody>
      <dsp:txXfrm>
        <a:off x="2397337" y="380045"/>
        <a:ext cx="3513475" cy="513835"/>
      </dsp:txXfrm>
    </dsp:sp>
    <dsp:sp modelId="{D232C0D0-56EF-4D41-B887-8883E733F8D5}">
      <dsp:nvSpPr>
        <dsp:cNvPr id="0" name=""/>
        <dsp:cNvSpPr/>
      </dsp:nvSpPr>
      <dsp:spPr>
        <a:xfrm>
          <a:off x="2397337" y="1002991"/>
          <a:ext cx="3468386" cy="31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2397337" y="1002991"/>
        <a:ext cx="3468386" cy="315307"/>
      </dsp:txXfrm>
    </dsp:sp>
    <dsp:sp modelId="{8A501F58-39AD-4977-8ECB-A959D5F8A965}">
      <dsp:nvSpPr>
        <dsp:cNvPr id="0" name=""/>
        <dsp:cNvSpPr/>
      </dsp:nvSpPr>
      <dsp:spPr>
        <a:xfrm>
          <a:off x="2397337" y="1318299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172913"/>
            <a:satOff val="9398"/>
            <a:lumOff val="-1736"/>
            <a:alphaOff val="0"/>
          </a:schemeClr>
        </a:solidFill>
        <a:ln w="25400" cap="flat" cmpd="sng" algn="ctr">
          <a:solidFill>
            <a:schemeClr val="accent5">
              <a:hueOff val="-172913"/>
              <a:satOff val="9398"/>
              <a:lumOff val="-1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7CDD0-8DA0-43CC-AC3E-7D85868EB1AF}">
      <dsp:nvSpPr>
        <dsp:cNvPr id="0" name=""/>
        <dsp:cNvSpPr/>
      </dsp:nvSpPr>
      <dsp:spPr>
        <a:xfrm>
          <a:off x="2884838" y="1318299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197615"/>
            <a:satOff val="10740"/>
            <a:lumOff val="-1984"/>
            <a:alphaOff val="0"/>
          </a:schemeClr>
        </a:solidFill>
        <a:ln w="25400" cap="flat" cmpd="sng" algn="ctr">
          <a:solidFill>
            <a:schemeClr val="accent5">
              <a:hueOff val="-197615"/>
              <a:satOff val="10740"/>
              <a:lumOff val="-19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7FF4A-40A9-431C-9161-2ACD46355E45}">
      <dsp:nvSpPr>
        <dsp:cNvPr id="0" name=""/>
        <dsp:cNvSpPr/>
      </dsp:nvSpPr>
      <dsp:spPr>
        <a:xfrm>
          <a:off x="3372725" y="1318299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222317"/>
            <a:satOff val="12083"/>
            <a:lumOff val="-2232"/>
            <a:alphaOff val="0"/>
          </a:schemeClr>
        </a:solidFill>
        <a:ln w="25400" cap="flat" cmpd="sng" algn="ctr">
          <a:solidFill>
            <a:schemeClr val="accent5">
              <a:hueOff val="-222317"/>
              <a:satOff val="12083"/>
              <a:lumOff val="-2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7FE21-6AB6-4F72-9E14-3BF9002925CD}">
      <dsp:nvSpPr>
        <dsp:cNvPr id="0" name=""/>
        <dsp:cNvSpPr/>
      </dsp:nvSpPr>
      <dsp:spPr>
        <a:xfrm>
          <a:off x="3860226" y="1318299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247019"/>
            <a:satOff val="13426"/>
            <a:lumOff val="-2480"/>
            <a:alphaOff val="0"/>
          </a:schemeClr>
        </a:solidFill>
        <a:ln w="25400" cap="flat" cmpd="sng" algn="ctr">
          <a:solidFill>
            <a:schemeClr val="accent5">
              <a:hueOff val="-247019"/>
              <a:satOff val="13426"/>
              <a:lumOff val="-24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A39C6-DD67-465E-813E-0F8D4BEDEF29}">
      <dsp:nvSpPr>
        <dsp:cNvPr id="0" name=""/>
        <dsp:cNvSpPr/>
      </dsp:nvSpPr>
      <dsp:spPr>
        <a:xfrm>
          <a:off x="4348112" y="1318299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271721"/>
            <a:satOff val="14768"/>
            <a:lumOff val="-2728"/>
            <a:alphaOff val="0"/>
          </a:schemeClr>
        </a:solidFill>
        <a:ln w="25400" cap="flat" cmpd="sng" algn="ctr">
          <a:solidFill>
            <a:schemeClr val="accent5">
              <a:hueOff val="-271721"/>
              <a:satOff val="14768"/>
              <a:lumOff val="-2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89C8B-43DA-4D86-A0C3-8DDB7F8D48B9}">
      <dsp:nvSpPr>
        <dsp:cNvPr id="0" name=""/>
        <dsp:cNvSpPr/>
      </dsp:nvSpPr>
      <dsp:spPr>
        <a:xfrm>
          <a:off x="4835613" y="1318299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296423"/>
            <a:satOff val="16111"/>
            <a:lumOff val="-2976"/>
            <a:alphaOff val="0"/>
          </a:schemeClr>
        </a:solidFill>
        <a:ln w="25400" cap="flat" cmpd="sng" algn="ctr">
          <a:solidFill>
            <a:schemeClr val="accent5">
              <a:hueOff val="-296423"/>
              <a:satOff val="16111"/>
              <a:lumOff val="-29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BA1EF-4331-4662-8616-070ECE922812}">
      <dsp:nvSpPr>
        <dsp:cNvPr id="0" name=""/>
        <dsp:cNvSpPr/>
      </dsp:nvSpPr>
      <dsp:spPr>
        <a:xfrm>
          <a:off x="5323499" y="1318299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321125"/>
            <a:satOff val="17453"/>
            <a:lumOff val="-3224"/>
            <a:alphaOff val="0"/>
          </a:schemeClr>
        </a:solidFill>
        <a:ln w="25400" cap="flat" cmpd="sng" algn="ctr">
          <a:solidFill>
            <a:schemeClr val="accent5">
              <a:hueOff val="-321125"/>
              <a:satOff val="17453"/>
              <a:lumOff val="-3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D6C19-686D-454A-82EB-1B8B3B743E6D}">
      <dsp:nvSpPr>
        <dsp:cNvPr id="0" name=""/>
        <dsp:cNvSpPr/>
      </dsp:nvSpPr>
      <dsp:spPr>
        <a:xfrm>
          <a:off x="2397337" y="1382528"/>
          <a:ext cx="3513475" cy="51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9966"/>
              <a:satOff val="11412"/>
              <a:lumOff val="-2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Impulso de unidades de producción que se emprenda producto de la ejecución del programa.</a:t>
          </a:r>
        </a:p>
      </dsp:txBody>
      <dsp:txXfrm>
        <a:off x="2397337" y="1382528"/>
        <a:ext cx="3513475" cy="513835"/>
      </dsp:txXfrm>
    </dsp:sp>
    <dsp:sp modelId="{84046D16-1CBD-4C63-81C8-560200BD5713}">
      <dsp:nvSpPr>
        <dsp:cNvPr id="0" name=""/>
        <dsp:cNvSpPr/>
      </dsp:nvSpPr>
      <dsp:spPr>
        <a:xfrm>
          <a:off x="2397337" y="2005475"/>
          <a:ext cx="3468386" cy="31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>
        <a:off x="2397337" y="2005475"/>
        <a:ext cx="3468386" cy="315307"/>
      </dsp:txXfrm>
    </dsp:sp>
    <dsp:sp modelId="{A46D469A-80D1-497C-87A5-B5C29E5D5EAD}">
      <dsp:nvSpPr>
        <dsp:cNvPr id="0" name=""/>
        <dsp:cNvSpPr/>
      </dsp:nvSpPr>
      <dsp:spPr>
        <a:xfrm>
          <a:off x="2397337" y="2320783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345827"/>
            <a:satOff val="18796"/>
            <a:lumOff val="-3472"/>
            <a:alphaOff val="0"/>
          </a:schemeClr>
        </a:solidFill>
        <a:ln w="25400" cap="flat" cmpd="sng" algn="ctr">
          <a:solidFill>
            <a:schemeClr val="accent5">
              <a:hueOff val="-345827"/>
              <a:satOff val="18796"/>
              <a:lumOff val="-3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BB7B-6A27-4E81-85EC-8E76B27B00B8}">
      <dsp:nvSpPr>
        <dsp:cNvPr id="0" name=""/>
        <dsp:cNvSpPr/>
      </dsp:nvSpPr>
      <dsp:spPr>
        <a:xfrm>
          <a:off x="2884838" y="2320783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370529"/>
            <a:satOff val="20138"/>
            <a:lumOff val="-3720"/>
            <a:alphaOff val="0"/>
          </a:schemeClr>
        </a:solidFill>
        <a:ln w="25400" cap="flat" cmpd="sng" algn="ctr">
          <a:solidFill>
            <a:schemeClr val="accent5">
              <a:hueOff val="-370529"/>
              <a:satOff val="20138"/>
              <a:lumOff val="-3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32804-EC3E-448A-AC24-54B08F30C8AD}">
      <dsp:nvSpPr>
        <dsp:cNvPr id="0" name=""/>
        <dsp:cNvSpPr/>
      </dsp:nvSpPr>
      <dsp:spPr>
        <a:xfrm>
          <a:off x="3372725" y="2320783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395231"/>
            <a:satOff val="21481"/>
            <a:lumOff val="-3968"/>
            <a:alphaOff val="0"/>
          </a:schemeClr>
        </a:solidFill>
        <a:ln w="25400" cap="flat" cmpd="sng" algn="ctr">
          <a:solidFill>
            <a:schemeClr val="accent5">
              <a:hueOff val="-395231"/>
              <a:satOff val="21481"/>
              <a:lumOff val="-39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24D53-7A83-431C-904F-3076A535601E}">
      <dsp:nvSpPr>
        <dsp:cNvPr id="0" name=""/>
        <dsp:cNvSpPr/>
      </dsp:nvSpPr>
      <dsp:spPr>
        <a:xfrm>
          <a:off x="3860226" y="2320783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254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82A8-6210-4603-9FB2-39F436468131}">
      <dsp:nvSpPr>
        <dsp:cNvPr id="0" name=""/>
        <dsp:cNvSpPr/>
      </dsp:nvSpPr>
      <dsp:spPr>
        <a:xfrm>
          <a:off x="4348112" y="2320783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444634"/>
            <a:satOff val="24166"/>
            <a:lumOff val="-4464"/>
            <a:alphaOff val="0"/>
          </a:schemeClr>
        </a:solidFill>
        <a:ln w="25400" cap="flat" cmpd="sng" algn="ctr">
          <a:solidFill>
            <a:schemeClr val="accent5">
              <a:hueOff val="-444634"/>
              <a:satOff val="24166"/>
              <a:lumOff val="-4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E80A9-2194-49C2-A578-D1F5A832C3C2}">
      <dsp:nvSpPr>
        <dsp:cNvPr id="0" name=""/>
        <dsp:cNvSpPr/>
      </dsp:nvSpPr>
      <dsp:spPr>
        <a:xfrm>
          <a:off x="4835613" y="2320783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469336"/>
            <a:satOff val="25509"/>
            <a:lumOff val="-4712"/>
            <a:alphaOff val="0"/>
          </a:schemeClr>
        </a:solidFill>
        <a:ln w="25400" cap="flat" cmpd="sng" algn="ctr">
          <a:solidFill>
            <a:schemeClr val="accent5">
              <a:hueOff val="-469336"/>
              <a:satOff val="25509"/>
              <a:lumOff val="-4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5C3CF-F775-471B-AC5E-E61DBDC4A8B3}">
      <dsp:nvSpPr>
        <dsp:cNvPr id="0" name=""/>
        <dsp:cNvSpPr/>
      </dsp:nvSpPr>
      <dsp:spPr>
        <a:xfrm>
          <a:off x="5323499" y="2320783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494038"/>
            <a:satOff val="26851"/>
            <a:lumOff val="-4960"/>
            <a:alphaOff val="0"/>
          </a:schemeClr>
        </a:solidFill>
        <a:ln w="25400" cap="flat" cmpd="sng" algn="ctr">
          <a:solidFill>
            <a:schemeClr val="accent5">
              <a:hueOff val="-494038"/>
              <a:satOff val="26851"/>
              <a:lumOff val="-4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68FFD-8F15-4856-ACEA-BC3D97D9A56F}">
      <dsp:nvSpPr>
        <dsp:cNvPr id="0" name=""/>
        <dsp:cNvSpPr/>
      </dsp:nvSpPr>
      <dsp:spPr>
        <a:xfrm>
          <a:off x="2397337" y="2385012"/>
          <a:ext cx="3513475" cy="51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Mitigación de la emigración del campo a la ciudad. </a:t>
          </a:r>
        </a:p>
      </dsp:txBody>
      <dsp:txXfrm>
        <a:off x="2397337" y="2385012"/>
        <a:ext cx="3513475" cy="513835"/>
      </dsp:txXfrm>
    </dsp:sp>
    <dsp:sp modelId="{11C5AD57-97AD-4A82-9E84-3E122DAB8786}">
      <dsp:nvSpPr>
        <dsp:cNvPr id="0" name=""/>
        <dsp:cNvSpPr/>
      </dsp:nvSpPr>
      <dsp:spPr>
        <a:xfrm>
          <a:off x="2397337" y="3007958"/>
          <a:ext cx="3468386" cy="31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>
        <a:off x="2397337" y="3007958"/>
        <a:ext cx="3468386" cy="315307"/>
      </dsp:txXfrm>
    </dsp:sp>
    <dsp:sp modelId="{0DF892B3-B79E-49B6-A00F-A44F6F40C8A6}">
      <dsp:nvSpPr>
        <dsp:cNvPr id="0" name=""/>
        <dsp:cNvSpPr/>
      </dsp:nvSpPr>
      <dsp:spPr>
        <a:xfrm>
          <a:off x="2397337" y="3323266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518740"/>
            <a:satOff val="28194"/>
            <a:lumOff val="-5208"/>
            <a:alphaOff val="0"/>
          </a:schemeClr>
        </a:solidFill>
        <a:ln w="25400" cap="flat" cmpd="sng" algn="ctr">
          <a:solidFill>
            <a:schemeClr val="accent5">
              <a:hueOff val="-518740"/>
              <a:satOff val="28194"/>
              <a:lumOff val="-52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1690B-845E-4B15-B46F-4697379D22D2}">
      <dsp:nvSpPr>
        <dsp:cNvPr id="0" name=""/>
        <dsp:cNvSpPr/>
      </dsp:nvSpPr>
      <dsp:spPr>
        <a:xfrm>
          <a:off x="2884838" y="3323266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543442"/>
            <a:satOff val="29536"/>
            <a:lumOff val="-5456"/>
            <a:alphaOff val="0"/>
          </a:schemeClr>
        </a:solidFill>
        <a:ln w="25400" cap="flat" cmpd="sng" algn="ctr">
          <a:solidFill>
            <a:schemeClr val="accent5">
              <a:hueOff val="-543442"/>
              <a:satOff val="29536"/>
              <a:lumOff val="-5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72486-9D15-4C4D-AD56-52F11F4A3C47}">
      <dsp:nvSpPr>
        <dsp:cNvPr id="0" name=""/>
        <dsp:cNvSpPr/>
      </dsp:nvSpPr>
      <dsp:spPr>
        <a:xfrm>
          <a:off x="3372725" y="3323266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568144"/>
            <a:satOff val="30879"/>
            <a:lumOff val="-5704"/>
            <a:alphaOff val="0"/>
          </a:schemeClr>
        </a:solidFill>
        <a:ln w="25400" cap="flat" cmpd="sng" algn="ctr">
          <a:solidFill>
            <a:schemeClr val="accent5">
              <a:hueOff val="-568144"/>
              <a:satOff val="30879"/>
              <a:lumOff val="-5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3EF58-4ABC-48C6-A383-BDBA896A6F2D}">
      <dsp:nvSpPr>
        <dsp:cNvPr id="0" name=""/>
        <dsp:cNvSpPr/>
      </dsp:nvSpPr>
      <dsp:spPr>
        <a:xfrm>
          <a:off x="3860226" y="3323266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592846"/>
            <a:satOff val="32221"/>
            <a:lumOff val="-5952"/>
            <a:alphaOff val="0"/>
          </a:schemeClr>
        </a:solidFill>
        <a:ln w="25400" cap="flat" cmpd="sng" algn="ctr">
          <a:solidFill>
            <a:schemeClr val="accent5">
              <a:hueOff val="-592846"/>
              <a:satOff val="32221"/>
              <a:lumOff val="-59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91AA2-F9FA-437B-86E7-D992A7AA8534}">
      <dsp:nvSpPr>
        <dsp:cNvPr id="0" name=""/>
        <dsp:cNvSpPr/>
      </dsp:nvSpPr>
      <dsp:spPr>
        <a:xfrm>
          <a:off x="4348112" y="3323266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617548"/>
            <a:satOff val="33564"/>
            <a:lumOff val="-6200"/>
            <a:alphaOff val="0"/>
          </a:schemeClr>
        </a:solidFill>
        <a:ln w="25400" cap="flat" cmpd="sng" algn="ctr">
          <a:solidFill>
            <a:schemeClr val="accent5">
              <a:hueOff val="-617548"/>
              <a:satOff val="33564"/>
              <a:lumOff val="-62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0B268-7FCC-4EA7-A9E0-9994F0FAA86A}">
      <dsp:nvSpPr>
        <dsp:cNvPr id="0" name=""/>
        <dsp:cNvSpPr/>
      </dsp:nvSpPr>
      <dsp:spPr>
        <a:xfrm>
          <a:off x="4835613" y="3323266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642250"/>
            <a:satOff val="34907"/>
            <a:lumOff val="-6448"/>
            <a:alphaOff val="0"/>
          </a:schemeClr>
        </a:solidFill>
        <a:ln w="25400" cap="flat" cmpd="sng" algn="ctr">
          <a:solidFill>
            <a:schemeClr val="accent5">
              <a:hueOff val="-642250"/>
              <a:satOff val="34907"/>
              <a:lumOff val="-6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D0C6D-B204-4444-ABDA-76B528305DBD}">
      <dsp:nvSpPr>
        <dsp:cNvPr id="0" name=""/>
        <dsp:cNvSpPr/>
      </dsp:nvSpPr>
      <dsp:spPr>
        <a:xfrm>
          <a:off x="5323499" y="3323266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666952"/>
            <a:satOff val="36249"/>
            <a:lumOff val="-6696"/>
            <a:alphaOff val="0"/>
          </a:schemeClr>
        </a:solidFill>
        <a:ln w="25400" cap="flat" cmpd="sng" algn="ctr">
          <a:solidFill>
            <a:schemeClr val="accent5">
              <a:hueOff val="-666952"/>
              <a:satOff val="36249"/>
              <a:lumOff val="-66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CE701-13BB-49B9-9828-C3C7A04B3E8F}">
      <dsp:nvSpPr>
        <dsp:cNvPr id="0" name=""/>
        <dsp:cNvSpPr/>
      </dsp:nvSpPr>
      <dsp:spPr>
        <a:xfrm>
          <a:off x="2397337" y="3387496"/>
          <a:ext cx="3513475" cy="51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29899"/>
              <a:satOff val="34235"/>
              <a:lumOff val="-6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Mejora de la rentabilidad económica del cantón. </a:t>
          </a:r>
        </a:p>
      </dsp:txBody>
      <dsp:txXfrm>
        <a:off x="2397337" y="3387496"/>
        <a:ext cx="3513475" cy="513835"/>
      </dsp:txXfrm>
    </dsp:sp>
    <dsp:sp modelId="{B398BDFF-E4C3-4718-A8DA-08F6A20909C6}">
      <dsp:nvSpPr>
        <dsp:cNvPr id="0" name=""/>
        <dsp:cNvSpPr/>
      </dsp:nvSpPr>
      <dsp:spPr>
        <a:xfrm>
          <a:off x="2397337" y="4010442"/>
          <a:ext cx="3468386" cy="31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2397337" y="4010442"/>
        <a:ext cx="3468386" cy="315307"/>
      </dsp:txXfrm>
    </dsp:sp>
    <dsp:sp modelId="{1AAE6FB3-DDEF-47EA-AC9F-487DF9843BB6}">
      <dsp:nvSpPr>
        <dsp:cNvPr id="0" name=""/>
        <dsp:cNvSpPr/>
      </dsp:nvSpPr>
      <dsp:spPr>
        <a:xfrm>
          <a:off x="2397337" y="4325750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691653"/>
            <a:satOff val="37592"/>
            <a:lumOff val="-6944"/>
            <a:alphaOff val="0"/>
          </a:schemeClr>
        </a:solidFill>
        <a:ln w="25400" cap="flat" cmpd="sng" algn="ctr">
          <a:solidFill>
            <a:schemeClr val="accent5">
              <a:hueOff val="-691653"/>
              <a:satOff val="37592"/>
              <a:lumOff val="-69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18DB0-0B05-4032-B8EF-134AB8D25BDC}">
      <dsp:nvSpPr>
        <dsp:cNvPr id="0" name=""/>
        <dsp:cNvSpPr/>
      </dsp:nvSpPr>
      <dsp:spPr>
        <a:xfrm>
          <a:off x="2884838" y="4325750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716355"/>
            <a:satOff val="38934"/>
            <a:lumOff val="-7192"/>
            <a:alphaOff val="0"/>
          </a:schemeClr>
        </a:solidFill>
        <a:ln w="25400" cap="flat" cmpd="sng" algn="ctr">
          <a:solidFill>
            <a:schemeClr val="accent5">
              <a:hueOff val="-716355"/>
              <a:satOff val="38934"/>
              <a:lumOff val="-71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44B78-772A-48F6-B3D3-FE6395FAE2DD}">
      <dsp:nvSpPr>
        <dsp:cNvPr id="0" name=""/>
        <dsp:cNvSpPr/>
      </dsp:nvSpPr>
      <dsp:spPr>
        <a:xfrm>
          <a:off x="3372725" y="4325750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741057"/>
            <a:satOff val="40277"/>
            <a:lumOff val="-7440"/>
            <a:alphaOff val="0"/>
          </a:schemeClr>
        </a:solidFill>
        <a:ln w="25400" cap="flat" cmpd="sng" algn="ctr">
          <a:solidFill>
            <a:schemeClr val="accent5">
              <a:hueOff val="-741057"/>
              <a:satOff val="40277"/>
              <a:lumOff val="-7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BDD75-E309-4E31-B7B5-201F31C33401}">
      <dsp:nvSpPr>
        <dsp:cNvPr id="0" name=""/>
        <dsp:cNvSpPr/>
      </dsp:nvSpPr>
      <dsp:spPr>
        <a:xfrm>
          <a:off x="3860226" y="4325750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765759"/>
            <a:satOff val="41619"/>
            <a:lumOff val="-7688"/>
            <a:alphaOff val="0"/>
          </a:schemeClr>
        </a:solidFill>
        <a:ln w="25400" cap="flat" cmpd="sng" algn="ctr">
          <a:solidFill>
            <a:schemeClr val="accent5">
              <a:hueOff val="-765759"/>
              <a:satOff val="41619"/>
              <a:lumOff val="-76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12546-662D-4A49-BBDA-03C6A948BDE9}">
      <dsp:nvSpPr>
        <dsp:cNvPr id="0" name=""/>
        <dsp:cNvSpPr/>
      </dsp:nvSpPr>
      <dsp:spPr>
        <a:xfrm>
          <a:off x="4348112" y="4325750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790461"/>
            <a:satOff val="42962"/>
            <a:lumOff val="-7936"/>
            <a:alphaOff val="0"/>
          </a:schemeClr>
        </a:solidFill>
        <a:ln w="25400" cap="flat" cmpd="sng" algn="ctr">
          <a:solidFill>
            <a:schemeClr val="accent5">
              <a:hueOff val="-790461"/>
              <a:satOff val="42962"/>
              <a:lumOff val="-7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88471-8714-4883-AFF2-161F0D214250}">
      <dsp:nvSpPr>
        <dsp:cNvPr id="0" name=""/>
        <dsp:cNvSpPr/>
      </dsp:nvSpPr>
      <dsp:spPr>
        <a:xfrm>
          <a:off x="4835613" y="4325750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815163"/>
            <a:satOff val="44304"/>
            <a:lumOff val="-8184"/>
            <a:alphaOff val="0"/>
          </a:schemeClr>
        </a:solidFill>
        <a:ln w="25400" cap="flat" cmpd="sng" algn="ctr">
          <a:solidFill>
            <a:schemeClr val="accent5">
              <a:hueOff val="-815163"/>
              <a:satOff val="44304"/>
              <a:lumOff val="-81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50717-E981-4E43-946B-3948AC0ABD44}">
      <dsp:nvSpPr>
        <dsp:cNvPr id="0" name=""/>
        <dsp:cNvSpPr/>
      </dsp:nvSpPr>
      <dsp:spPr>
        <a:xfrm>
          <a:off x="5323499" y="4325750"/>
          <a:ext cx="811602" cy="642293"/>
        </a:xfrm>
        <a:prstGeom prst="chevron">
          <a:avLst>
            <a:gd name="adj" fmla="val 70610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254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CE15-C5A4-4736-A8F3-2561A53E8690}">
      <dsp:nvSpPr>
        <dsp:cNvPr id="0" name=""/>
        <dsp:cNvSpPr/>
      </dsp:nvSpPr>
      <dsp:spPr>
        <a:xfrm>
          <a:off x="2397337" y="4389979"/>
          <a:ext cx="3513475" cy="51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Seguridad al agricultor ya que su producción tendría un cliente fijo.</a:t>
          </a:r>
        </a:p>
      </dsp:txBody>
      <dsp:txXfrm>
        <a:off x="2397337" y="4389979"/>
        <a:ext cx="3513475" cy="513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7080-4F4D-4EA0-A804-E6D4686CBAD2}">
      <dsp:nvSpPr>
        <dsp:cNvPr id="0" name=""/>
        <dsp:cNvSpPr/>
      </dsp:nvSpPr>
      <dsp:spPr>
        <a:xfrm rot="5400000">
          <a:off x="237" y="687062"/>
          <a:ext cx="3093348" cy="309382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88377-4F10-46AA-B642-612378D4CCF3}">
      <dsp:nvSpPr>
        <dsp:cNvPr id="0" name=""/>
        <dsp:cNvSpPr/>
      </dsp:nvSpPr>
      <dsp:spPr>
        <a:xfrm rot="16200000">
          <a:off x="3183927" y="687062"/>
          <a:ext cx="3093348" cy="309382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3255D-D523-446C-9812-325A76A812EC}">
      <dsp:nvSpPr>
        <dsp:cNvPr id="0" name=""/>
        <dsp:cNvSpPr/>
      </dsp:nvSpPr>
      <dsp:spPr>
        <a:xfrm>
          <a:off x="3549706" y="3374351"/>
          <a:ext cx="2348684" cy="61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plan con el propósito de orientar y facilitar el proceso que se enmarcan las políticas del estado</a:t>
          </a:r>
        </a:p>
      </dsp:txBody>
      <dsp:txXfrm>
        <a:off x="3549706" y="3374351"/>
        <a:ext cx="2348684" cy="618868"/>
      </dsp:txXfrm>
    </dsp:sp>
    <dsp:sp modelId="{0D39EC43-F29E-476C-A08F-5BE2B856FD72}">
      <dsp:nvSpPr>
        <dsp:cNvPr id="0" name=""/>
        <dsp:cNvSpPr/>
      </dsp:nvSpPr>
      <dsp:spPr>
        <a:xfrm rot="5400000">
          <a:off x="3084700" y="687062"/>
          <a:ext cx="3093348" cy="309382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-559910"/>
            <a:satOff val="30431"/>
            <a:lumOff val="-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7C54A-6831-40D7-93CB-EB6444ECAB76}">
      <dsp:nvSpPr>
        <dsp:cNvPr id="0" name=""/>
        <dsp:cNvSpPr/>
      </dsp:nvSpPr>
      <dsp:spPr>
        <a:xfrm rot="16200000">
          <a:off x="6267453" y="687062"/>
          <a:ext cx="3093348" cy="309382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EB59D-EC3C-49C3-A440-CA9B653110B2}">
      <dsp:nvSpPr>
        <dsp:cNvPr id="0" name=""/>
        <dsp:cNvSpPr/>
      </dsp:nvSpPr>
      <dsp:spPr>
        <a:xfrm>
          <a:off x="580384" y="3374351"/>
          <a:ext cx="2348684" cy="61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En 2003, el Ministerio de Agricultura y Ganadería  </a:t>
          </a:r>
        </a:p>
      </dsp:txBody>
      <dsp:txXfrm>
        <a:off x="580384" y="3374351"/>
        <a:ext cx="2348684" cy="618868"/>
      </dsp:txXfrm>
    </dsp:sp>
    <dsp:sp modelId="{328C9101-0FED-4F48-9704-3507B77BB08C}">
      <dsp:nvSpPr>
        <dsp:cNvPr id="0" name=""/>
        <dsp:cNvSpPr/>
      </dsp:nvSpPr>
      <dsp:spPr>
        <a:xfrm>
          <a:off x="3474237" y="1574914"/>
          <a:ext cx="1417298" cy="14172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Cambio en la matriz productiva </a:t>
          </a:r>
        </a:p>
      </dsp:txBody>
      <dsp:txXfrm>
        <a:off x="3672148" y="1742044"/>
        <a:ext cx="817181" cy="1083038"/>
      </dsp:txXfrm>
    </dsp:sp>
    <dsp:sp modelId="{8D240739-1D0E-43CC-BE07-B5FBE533FEEC}">
      <dsp:nvSpPr>
        <dsp:cNvPr id="0" name=""/>
        <dsp:cNvSpPr/>
      </dsp:nvSpPr>
      <dsp:spPr>
        <a:xfrm>
          <a:off x="4495714" y="1574914"/>
          <a:ext cx="1417298" cy="1417298"/>
        </a:xfrm>
        <a:prstGeom prst="ellipse">
          <a:avLst/>
        </a:prstGeom>
        <a:solidFill>
          <a:schemeClr val="accent5">
            <a:alpha val="50000"/>
            <a:hueOff val="-119981"/>
            <a:satOff val="6521"/>
            <a:lumOff val="-12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Plan del Buen vivir</a:t>
          </a:r>
        </a:p>
      </dsp:txBody>
      <dsp:txXfrm>
        <a:off x="4897920" y="1742044"/>
        <a:ext cx="817181" cy="1083038"/>
      </dsp:txXfrm>
    </dsp:sp>
    <dsp:sp modelId="{F3AF086F-E7B8-42FA-AA0F-54F02C98DA9E}">
      <dsp:nvSpPr>
        <dsp:cNvPr id="0" name=""/>
        <dsp:cNvSpPr/>
      </dsp:nvSpPr>
      <dsp:spPr>
        <a:xfrm>
          <a:off x="7101445" y="1156890"/>
          <a:ext cx="980154" cy="980177"/>
        </a:xfrm>
        <a:prstGeom prst="ellipse">
          <a:avLst/>
        </a:prstGeom>
        <a:solidFill>
          <a:schemeClr val="accent5">
            <a:alpha val="50000"/>
            <a:hueOff val="-239961"/>
            <a:satOff val="13042"/>
            <a:lumOff val="-24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Solidaridad, </a:t>
          </a:r>
        </a:p>
      </dsp:txBody>
      <dsp:txXfrm>
        <a:off x="7244985" y="1300434"/>
        <a:ext cx="693074" cy="693089"/>
      </dsp:txXfrm>
    </dsp:sp>
    <dsp:sp modelId="{4B3411B5-43A7-43BD-B4CE-37B8C9EDE3DC}">
      <dsp:nvSpPr>
        <dsp:cNvPr id="0" name=""/>
        <dsp:cNvSpPr/>
      </dsp:nvSpPr>
      <dsp:spPr>
        <a:xfrm>
          <a:off x="6739948" y="1976362"/>
          <a:ext cx="481459" cy="481267"/>
        </a:xfrm>
        <a:prstGeom prst="ellipse">
          <a:avLst/>
        </a:prstGeom>
        <a:solidFill>
          <a:schemeClr val="accent5">
            <a:alpha val="50000"/>
            <a:hueOff val="-359942"/>
            <a:satOff val="19563"/>
            <a:lumOff val="-3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F0ED31-A201-4977-B9C1-F3200868F3CA}">
      <dsp:nvSpPr>
        <dsp:cNvPr id="0" name=""/>
        <dsp:cNvSpPr/>
      </dsp:nvSpPr>
      <dsp:spPr>
        <a:xfrm>
          <a:off x="8162034" y="1349694"/>
          <a:ext cx="280142" cy="279959"/>
        </a:xfrm>
        <a:prstGeom prst="ellipse">
          <a:avLst/>
        </a:prstGeom>
        <a:solidFill>
          <a:schemeClr val="accent5">
            <a:alpha val="50000"/>
            <a:hueOff val="-479923"/>
            <a:satOff val="26084"/>
            <a:lumOff val="-48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CEDE44-0E5A-4D2D-A172-5F8B152401FF}">
      <dsp:nvSpPr>
        <dsp:cNvPr id="0" name=""/>
        <dsp:cNvSpPr/>
      </dsp:nvSpPr>
      <dsp:spPr>
        <a:xfrm>
          <a:off x="8057929" y="1742318"/>
          <a:ext cx="980154" cy="980177"/>
        </a:xfrm>
        <a:prstGeom prst="ellipse">
          <a:avLst/>
        </a:prstGeom>
        <a:solidFill>
          <a:schemeClr val="accent5">
            <a:alpha val="50000"/>
            <a:hueOff val="-599904"/>
            <a:satOff val="32605"/>
            <a:lumOff val="-60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Ser sustentable </a:t>
          </a:r>
        </a:p>
      </dsp:txBody>
      <dsp:txXfrm>
        <a:off x="8201469" y="1885862"/>
        <a:ext cx="693074" cy="693089"/>
      </dsp:txXfrm>
    </dsp:sp>
    <dsp:sp modelId="{CE01AEB0-9724-44DD-9125-8DE887071EA8}">
      <dsp:nvSpPr>
        <dsp:cNvPr id="0" name=""/>
        <dsp:cNvSpPr/>
      </dsp:nvSpPr>
      <dsp:spPr>
        <a:xfrm>
          <a:off x="8160426" y="2782442"/>
          <a:ext cx="280142" cy="279959"/>
        </a:xfrm>
        <a:prstGeom prst="ellipse">
          <a:avLst/>
        </a:prstGeom>
        <a:solidFill>
          <a:schemeClr val="accent5">
            <a:alpha val="50000"/>
            <a:hueOff val="-719884"/>
            <a:satOff val="39126"/>
            <a:lumOff val="-72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664AB2-FA82-4DA1-88C2-CA2AEC51E2CA}">
      <dsp:nvSpPr>
        <dsp:cNvPr id="0" name=""/>
        <dsp:cNvSpPr/>
      </dsp:nvSpPr>
      <dsp:spPr>
        <a:xfrm>
          <a:off x="7118911" y="2302450"/>
          <a:ext cx="980154" cy="980177"/>
        </a:xfrm>
        <a:prstGeom prst="ellipse">
          <a:avLst/>
        </a:prstGeom>
        <a:solidFill>
          <a:schemeClr val="accent5">
            <a:alpha val="50000"/>
            <a:hueOff val="-839865"/>
            <a:satOff val="45647"/>
            <a:lumOff val="-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Saludable </a:t>
          </a:r>
        </a:p>
      </dsp:txBody>
      <dsp:txXfrm>
        <a:off x="7262451" y="2445994"/>
        <a:ext cx="693074" cy="693089"/>
      </dsp:txXfrm>
    </dsp:sp>
    <dsp:sp modelId="{815F1B09-7B8C-410A-AABA-1593D9F129C1}">
      <dsp:nvSpPr>
        <dsp:cNvPr id="0" name=""/>
        <dsp:cNvSpPr/>
      </dsp:nvSpPr>
      <dsp:spPr>
        <a:xfrm>
          <a:off x="842493" y="1326665"/>
          <a:ext cx="1806680" cy="180635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Regular precios y crear una estructura </a:t>
          </a:r>
        </a:p>
      </dsp:txBody>
      <dsp:txXfrm>
        <a:off x="1107075" y="1591199"/>
        <a:ext cx="1277516" cy="1277286"/>
      </dsp:txXfrm>
    </dsp:sp>
    <dsp:sp modelId="{B5C00264-AFE1-4FCA-8D50-10CD221FCE55}">
      <dsp:nvSpPr>
        <dsp:cNvPr id="0" name=""/>
        <dsp:cNvSpPr/>
      </dsp:nvSpPr>
      <dsp:spPr>
        <a:xfrm>
          <a:off x="6552728" y="3374351"/>
          <a:ext cx="2348684" cy="61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6552728" y="3374351"/>
        <a:ext cx="2348684" cy="6188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77DD4-85B6-43FF-B398-DB1DE1F2D303}">
      <dsp:nvSpPr>
        <dsp:cNvPr id="0" name=""/>
        <dsp:cNvSpPr/>
      </dsp:nvSpPr>
      <dsp:spPr>
        <a:xfrm>
          <a:off x="2097751" y="-27554"/>
          <a:ext cx="4491297" cy="4491297"/>
        </a:xfrm>
        <a:prstGeom prst="circularArrow">
          <a:avLst>
            <a:gd name="adj1" fmla="val 5544"/>
            <a:gd name="adj2" fmla="val 330680"/>
            <a:gd name="adj3" fmla="val 13761082"/>
            <a:gd name="adj4" fmla="val 1739500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347DC0-DD32-4004-9297-BECD792A79A1}">
      <dsp:nvSpPr>
        <dsp:cNvPr id="0" name=""/>
        <dsp:cNvSpPr/>
      </dsp:nvSpPr>
      <dsp:spPr>
        <a:xfrm>
          <a:off x="3285120" y="1467"/>
          <a:ext cx="2116559" cy="10582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Incentivar al consumo de productos nacionales</a:t>
          </a:r>
        </a:p>
      </dsp:txBody>
      <dsp:txXfrm>
        <a:off x="3336781" y="53128"/>
        <a:ext cx="2013237" cy="954957"/>
      </dsp:txXfrm>
    </dsp:sp>
    <dsp:sp modelId="{E5C9C11B-B186-4C43-8197-5995706C1F03}">
      <dsp:nvSpPr>
        <dsp:cNvPr id="0" name=""/>
        <dsp:cNvSpPr/>
      </dsp:nvSpPr>
      <dsp:spPr>
        <a:xfrm>
          <a:off x="5106646" y="1324883"/>
          <a:ext cx="2116559" cy="10582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Realizar convenios o alianzas con el Gobierno </a:t>
          </a:r>
        </a:p>
      </dsp:txBody>
      <dsp:txXfrm>
        <a:off x="5158307" y="1376544"/>
        <a:ext cx="2013237" cy="954957"/>
      </dsp:txXfrm>
    </dsp:sp>
    <dsp:sp modelId="{11F1014B-7506-4DD0-B7BE-B89870028084}">
      <dsp:nvSpPr>
        <dsp:cNvPr id="0" name=""/>
        <dsp:cNvSpPr/>
      </dsp:nvSpPr>
      <dsp:spPr>
        <a:xfrm>
          <a:off x="4410885" y="3466215"/>
          <a:ext cx="2116559" cy="10582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Beneficio para los agricultores  </a:t>
          </a:r>
        </a:p>
      </dsp:txBody>
      <dsp:txXfrm>
        <a:off x="4462546" y="3517876"/>
        <a:ext cx="2013237" cy="954957"/>
      </dsp:txXfrm>
    </dsp:sp>
    <dsp:sp modelId="{AAB958C5-2C71-4B82-9CE1-28FC6BEA8BFC}">
      <dsp:nvSpPr>
        <dsp:cNvPr id="0" name=""/>
        <dsp:cNvSpPr/>
      </dsp:nvSpPr>
      <dsp:spPr>
        <a:xfrm>
          <a:off x="2159355" y="3466215"/>
          <a:ext cx="2116559" cy="10582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Innovar a nuevas industrias incorporen un mayor valor agregado </a:t>
          </a:r>
        </a:p>
      </dsp:txBody>
      <dsp:txXfrm>
        <a:off x="2211016" y="3517876"/>
        <a:ext cx="2013237" cy="954957"/>
      </dsp:txXfrm>
    </dsp:sp>
    <dsp:sp modelId="{A34E9F3F-3813-40A2-BD6A-8A52B8AFF741}">
      <dsp:nvSpPr>
        <dsp:cNvPr id="0" name=""/>
        <dsp:cNvSpPr/>
      </dsp:nvSpPr>
      <dsp:spPr>
        <a:xfrm>
          <a:off x="1463594" y="1324883"/>
          <a:ext cx="2116559" cy="10582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Las instalaciones y equipo técnico se debe realizar mantenimiento preventivo</a:t>
          </a:r>
        </a:p>
      </dsp:txBody>
      <dsp:txXfrm>
        <a:off x="1515255" y="1376544"/>
        <a:ext cx="2013237" cy="954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C79B5-C04E-4FA1-B1F7-63C30DF423E4}">
      <dsp:nvSpPr>
        <dsp:cNvPr id="0" name=""/>
        <dsp:cNvSpPr/>
      </dsp:nvSpPr>
      <dsp:spPr>
        <a:xfrm>
          <a:off x="654564" y="707956"/>
          <a:ext cx="1986611" cy="654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El Chaco</a:t>
          </a:r>
        </a:p>
      </dsp:txBody>
      <dsp:txXfrm>
        <a:off x="654564" y="707956"/>
        <a:ext cx="1986611" cy="654678"/>
      </dsp:txXfrm>
    </dsp:sp>
    <dsp:sp modelId="{65AF7ED7-A520-4BCF-8CAC-A9F44839E45F}">
      <dsp:nvSpPr>
        <dsp:cNvPr id="0" name=""/>
        <dsp:cNvSpPr/>
      </dsp:nvSpPr>
      <dsp:spPr>
        <a:xfrm>
          <a:off x="654564" y="2088448"/>
          <a:ext cx="1986611" cy="122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6 de diciembre del año de 1985</a:t>
          </a:r>
        </a:p>
      </dsp:txBody>
      <dsp:txXfrm>
        <a:off x="654564" y="2088448"/>
        <a:ext cx="1986611" cy="1226548"/>
      </dsp:txXfrm>
    </dsp:sp>
    <dsp:sp modelId="{8F33F248-D5ED-46B0-B723-0FED189C404D}">
      <dsp:nvSpPr>
        <dsp:cNvPr id="0" name=""/>
        <dsp:cNvSpPr/>
      </dsp:nvSpPr>
      <dsp:spPr>
        <a:xfrm>
          <a:off x="652306" y="508843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50156-ED78-4700-B271-8F894998BEE2}">
      <dsp:nvSpPr>
        <dsp:cNvPr id="0" name=""/>
        <dsp:cNvSpPr/>
      </dsp:nvSpPr>
      <dsp:spPr>
        <a:xfrm>
          <a:off x="762924" y="287607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0BDC5-86DB-4996-901F-1959DB17AA43}">
      <dsp:nvSpPr>
        <dsp:cNvPr id="0" name=""/>
        <dsp:cNvSpPr/>
      </dsp:nvSpPr>
      <dsp:spPr>
        <a:xfrm>
          <a:off x="1028408" y="331854"/>
          <a:ext cx="248326" cy="24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136D7-A7B1-4551-B061-9F1E59180E9B}">
      <dsp:nvSpPr>
        <dsp:cNvPr id="0" name=""/>
        <dsp:cNvSpPr/>
      </dsp:nvSpPr>
      <dsp:spPr>
        <a:xfrm>
          <a:off x="1249644" y="88494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DC299-6CB9-4DDB-AFB0-B98DDC15C915}">
      <dsp:nvSpPr>
        <dsp:cNvPr id="0" name=""/>
        <dsp:cNvSpPr/>
      </dsp:nvSpPr>
      <dsp:spPr>
        <a:xfrm>
          <a:off x="1537251" y="0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DF6E3-BD33-4D29-8110-66F62F9F2BDE}">
      <dsp:nvSpPr>
        <dsp:cNvPr id="0" name=""/>
        <dsp:cNvSpPr/>
      </dsp:nvSpPr>
      <dsp:spPr>
        <a:xfrm>
          <a:off x="1891229" y="154865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63AF4-26FC-4292-998A-ACF524B4B05B}">
      <dsp:nvSpPr>
        <dsp:cNvPr id="0" name=""/>
        <dsp:cNvSpPr/>
      </dsp:nvSpPr>
      <dsp:spPr>
        <a:xfrm>
          <a:off x="2112466" y="265483"/>
          <a:ext cx="248326" cy="24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7B031-969A-4A1E-B24C-B2A431DC53B5}">
      <dsp:nvSpPr>
        <dsp:cNvPr id="0" name=""/>
        <dsp:cNvSpPr/>
      </dsp:nvSpPr>
      <dsp:spPr>
        <a:xfrm>
          <a:off x="2422196" y="508843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8DF9F-582C-4F00-A909-60FED6E8DAAA}">
      <dsp:nvSpPr>
        <dsp:cNvPr id="0" name=""/>
        <dsp:cNvSpPr/>
      </dsp:nvSpPr>
      <dsp:spPr>
        <a:xfrm>
          <a:off x="2554938" y="752203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5DCD3-F9F1-4736-A992-2B0747F90B08}">
      <dsp:nvSpPr>
        <dsp:cNvPr id="0" name=""/>
        <dsp:cNvSpPr/>
      </dsp:nvSpPr>
      <dsp:spPr>
        <a:xfrm>
          <a:off x="1404509" y="287607"/>
          <a:ext cx="406352" cy="406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10536-62BC-410F-83C6-A505FF52ED44}">
      <dsp:nvSpPr>
        <dsp:cNvPr id="0" name=""/>
        <dsp:cNvSpPr/>
      </dsp:nvSpPr>
      <dsp:spPr>
        <a:xfrm>
          <a:off x="541688" y="1128304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9C0BD-5E18-4E1D-8DCE-F42C6B12733E}">
      <dsp:nvSpPr>
        <dsp:cNvPr id="0" name=""/>
        <dsp:cNvSpPr/>
      </dsp:nvSpPr>
      <dsp:spPr>
        <a:xfrm>
          <a:off x="674430" y="1327417"/>
          <a:ext cx="248326" cy="24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E2A2C-A05D-4CDE-B4BD-B9CC1C7BE7E9}">
      <dsp:nvSpPr>
        <dsp:cNvPr id="0" name=""/>
        <dsp:cNvSpPr/>
      </dsp:nvSpPr>
      <dsp:spPr>
        <a:xfrm>
          <a:off x="1006284" y="1504406"/>
          <a:ext cx="361202" cy="361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B2150-5511-4F34-9E85-82C97A33F705}">
      <dsp:nvSpPr>
        <dsp:cNvPr id="0" name=""/>
        <dsp:cNvSpPr/>
      </dsp:nvSpPr>
      <dsp:spPr>
        <a:xfrm>
          <a:off x="1470880" y="1792013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7F361-DAF2-4F0E-96BF-A8C77BA4DB67}">
      <dsp:nvSpPr>
        <dsp:cNvPr id="0" name=""/>
        <dsp:cNvSpPr/>
      </dsp:nvSpPr>
      <dsp:spPr>
        <a:xfrm>
          <a:off x="1559375" y="1504406"/>
          <a:ext cx="248326" cy="24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9706A-680D-4EFD-A790-4017A58A1E4D}">
      <dsp:nvSpPr>
        <dsp:cNvPr id="0" name=""/>
        <dsp:cNvSpPr/>
      </dsp:nvSpPr>
      <dsp:spPr>
        <a:xfrm>
          <a:off x="1780611" y="1814137"/>
          <a:ext cx="158025" cy="15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DBCA9-2A14-43B4-B5CD-F97E19FB7EB8}">
      <dsp:nvSpPr>
        <dsp:cNvPr id="0" name=""/>
        <dsp:cNvSpPr/>
      </dsp:nvSpPr>
      <dsp:spPr>
        <a:xfrm>
          <a:off x="1979724" y="1460159"/>
          <a:ext cx="361202" cy="361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E86EA-67E5-4D36-A4BD-20F9C4C162D3}">
      <dsp:nvSpPr>
        <dsp:cNvPr id="0" name=""/>
        <dsp:cNvSpPr/>
      </dsp:nvSpPr>
      <dsp:spPr>
        <a:xfrm>
          <a:off x="2466444" y="1371664"/>
          <a:ext cx="248326" cy="24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538C7-F7F1-4E5D-9D41-D443394D75F1}">
      <dsp:nvSpPr>
        <dsp:cNvPr id="0" name=""/>
        <dsp:cNvSpPr/>
      </dsp:nvSpPr>
      <dsp:spPr>
        <a:xfrm>
          <a:off x="2714770" y="331486"/>
          <a:ext cx="729299" cy="139231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568FF-0A6E-4E36-B2DE-F85DAC0162BC}">
      <dsp:nvSpPr>
        <dsp:cNvPr id="0" name=""/>
        <dsp:cNvSpPr/>
      </dsp:nvSpPr>
      <dsp:spPr>
        <a:xfrm>
          <a:off x="3311469" y="331486"/>
          <a:ext cx="729299" cy="139231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8CA2E-21B2-4A21-B7E9-1670C0804BC3}">
      <dsp:nvSpPr>
        <dsp:cNvPr id="0" name=""/>
        <dsp:cNvSpPr/>
      </dsp:nvSpPr>
      <dsp:spPr>
        <a:xfrm>
          <a:off x="4189944" y="232712"/>
          <a:ext cx="1690648" cy="1690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General Eloy Alfaro </a:t>
          </a:r>
        </a:p>
      </dsp:txBody>
      <dsp:txXfrm>
        <a:off x="4437534" y="480302"/>
        <a:ext cx="1195468" cy="1195468"/>
      </dsp:txXfrm>
    </dsp:sp>
    <dsp:sp modelId="{9D08B164-55AE-4746-8400-90615E6A13A0}">
      <dsp:nvSpPr>
        <dsp:cNvPr id="0" name=""/>
        <dsp:cNvSpPr/>
      </dsp:nvSpPr>
      <dsp:spPr>
        <a:xfrm>
          <a:off x="4040769" y="2088448"/>
          <a:ext cx="1988998" cy="122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En 1930 </a:t>
          </a:r>
        </a:p>
      </dsp:txBody>
      <dsp:txXfrm>
        <a:off x="4040769" y="2088448"/>
        <a:ext cx="1988998" cy="1226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E6E85-85F5-4ABC-9ED9-568FC22BBD0C}">
      <dsp:nvSpPr>
        <dsp:cNvPr id="0" name=""/>
        <dsp:cNvSpPr/>
      </dsp:nvSpPr>
      <dsp:spPr>
        <a:xfrm>
          <a:off x="1903" y="36004"/>
          <a:ext cx="2961909" cy="26527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Producción de lácteos</a:t>
          </a:r>
        </a:p>
      </dsp:txBody>
      <dsp:txXfrm>
        <a:off x="1903" y="1097122"/>
        <a:ext cx="2961909" cy="1061118"/>
      </dsp:txXfrm>
    </dsp:sp>
    <dsp:sp modelId="{74BB2956-0BB0-4176-9356-1299D951F996}">
      <dsp:nvSpPr>
        <dsp:cNvPr id="0" name=""/>
        <dsp:cNvSpPr/>
      </dsp:nvSpPr>
      <dsp:spPr>
        <a:xfrm>
          <a:off x="450844" y="-36004"/>
          <a:ext cx="2145829" cy="13457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8C1A5-5089-4A10-88B5-5DDD57D18C65}">
      <dsp:nvSpPr>
        <dsp:cNvPr id="0" name=""/>
        <dsp:cNvSpPr/>
      </dsp:nvSpPr>
      <dsp:spPr>
        <a:xfrm>
          <a:off x="3052671" y="83218"/>
          <a:ext cx="2961909" cy="26527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cuidado de ganado para su venta   </a:t>
          </a:r>
        </a:p>
      </dsp:txBody>
      <dsp:txXfrm>
        <a:off x="3052671" y="1144337"/>
        <a:ext cx="2961909" cy="1061118"/>
      </dsp:txXfrm>
    </dsp:sp>
    <dsp:sp modelId="{99446B0F-DCED-47B0-BFEE-0BC7DF143883}">
      <dsp:nvSpPr>
        <dsp:cNvPr id="0" name=""/>
        <dsp:cNvSpPr/>
      </dsp:nvSpPr>
      <dsp:spPr>
        <a:xfrm>
          <a:off x="3631155" y="-83218"/>
          <a:ext cx="1804941" cy="15345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0CD99-4ED1-4816-A8A2-DB62BB88B86A}">
      <dsp:nvSpPr>
        <dsp:cNvPr id="0" name=""/>
        <dsp:cNvSpPr/>
      </dsp:nvSpPr>
      <dsp:spPr>
        <a:xfrm>
          <a:off x="6103438" y="47214"/>
          <a:ext cx="2961909" cy="26527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Siembra de frutas y verduras </a:t>
          </a:r>
        </a:p>
      </dsp:txBody>
      <dsp:txXfrm>
        <a:off x="6103438" y="1108332"/>
        <a:ext cx="2961909" cy="1061118"/>
      </dsp:txXfrm>
    </dsp:sp>
    <dsp:sp modelId="{AC786CA1-9A79-4388-A7E9-B791710513CC}">
      <dsp:nvSpPr>
        <dsp:cNvPr id="0" name=""/>
        <dsp:cNvSpPr/>
      </dsp:nvSpPr>
      <dsp:spPr>
        <a:xfrm>
          <a:off x="6564339" y="-47214"/>
          <a:ext cx="2040106" cy="139057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17B0E-FF60-4B97-9F3A-E544101E2C2D}">
      <dsp:nvSpPr>
        <dsp:cNvPr id="0" name=""/>
        <dsp:cNvSpPr/>
      </dsp:nvSpPr>
      <dsp:spPr>
        <a:xfrm>
          <a:off x="362690" y="2122236"/>
          <a:ext cx="8341871" cy="397919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4DB7D-6407-4E62-93C7-B755B6689814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Karl Marx</a:t>
          </a:r>
          <a:endParaRPr lang="es-EC" sz="1800" kern="1200" dirty="0"/>
        </a:p>
      </dsp:txBody>
      <dsp:txXfrm rot="-5400000">
        <a:off x="1" y="573596"/>
        <a:ext cx="1146297" cy="491270"/>
      </dsp:txXfrm>
    </dsp:sp>
    <dsp:sp modelId="{F5A58F9C-4850-482D-953A-A8C6D40D4C06}">
      <dsp:nvSpPr>
        <dsp:cNvPr id="0" name=""/>
        <dsp:cNvSpPr/>
      </dsp:nvSpPr>
      <dsp:spPr>
        <a:xfrm rot="5400000">
          <a:off x="4384339" y="-323759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Un modo de capitalista de producción es transformar la agricultura  ya que se ha tomado de forma empírica</a:t>
          </a:r>
        </a:p>
        <a:p>
          <a:pPr marL="228600" lvl="1" indent="-228600" algn="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(MARX, 1976, pág. 9)</a:t>
          </a:r>
        </a:p>
      </dsp:txBody>
      <dsp:txXfrm rot="-5400000">
        <a:off x="1146298" y="52408"/>
        <a:ext cx="7488541" cy="960496"/>
      </dsp:txXfrm>
    </dsp:sp>
    <dsp:sp modelId="{BAA4368E-9E3D-497C-9EA8-BCD26FE1B6E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30000"/>
                <a:satMod val="250000"/>
              </a:schemeClr>
            </a:gs>
            <a:gs pos="72000">
              <a:schemeClr val="accent5">
                <a:hueOff val="-419932"/>
                <a:satOff val="22824"/>
                <a:lumOff val="-4216"/>
                <a:alphaOff val="0"/>
                <a:tint val="75000"/>
                <a:satMod val="21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/>
            <a:t>Walter Benjamín </a:t>
          </a:r>
          <a:endParaRPr lang="es-EC" sz="1800" kern="1200" dirty="0"/>
        </a:p>
      </dsp:txBody>
      <dsp:txXfrm rot="-5400000">
        <a:off x="1" y="2017346"/>
        <a:ext cx="1146297" cy="491270"/>
      </dsp:txXfrm>
    </dsp:sp>
    <dsp:sp modelId="{C99539A0-7817-40F1-91C6-A19B06854DB0}">
      <dsp:nvSpPr>
        <dsp:cNvPr id="0" name=""/>
        <dsp:cNvSpPr/>
      </dsp:nvSpPr>
      <dsp:spPr>
        <a:xfrm rot="5400000">
          <a:off x="4384339" y="-179384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la tecnología permite el control sobre los medios de producción y reduce la mano de obra</a:t>
          </a:r>
        </a:p>
        <a:p>
          <a:pPr marL="228600" lvl="1" indent="-228600" algn="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(</a:t>
          </a:r>
          <a:r>
            <a:rPr lang="es-EC" sz="2200" kern="1200" dirty="0" err="1"/>
            <a:t>Löwy</a:t>
          </a:r>
          <a:r>
            <a:rPr lang="es-EC" sz="2200" kern="1200" dirty="0"/>
            <a:t>, 2004, pág. 88).</a:t>
          </a:r>
        </a:p>
      </dsp:txBody>
      <dsp:txXfrm rot="-5400000">
        <a:off x="1146298" y="1496158"/>
        <a:ext cx="7488541" cy="960496"/>
      </dsp:txXfrm>
    </dsp:sp>
    <dsp:sp modelId="{1DE31926-17F0-4CD5-8A96-BF736FDB22F1}">
      <dsp:nvSpPr>
        <dsp:cNvPr id="0" name=""/>
        <dsp:cNvSpPr/>
      </dsp:nvSpPr>
      <dsp:spPr>
        <a:xfrm rot="5400000">
          <a:off x="-245635" y="3133581"/>
          <a:ext cx="1637567" cy="1146297"/>
        </a:xfrm>
        <a:prstGeom prst="chevron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30000"/>
                <a:satMod val="250000"/>
              </a:schemeClr>
            </a:gs>
            <a:gs pos="72000">
              <a:schemeClr val="accent5">
                <a:hueOff val="-839865"/>
                <a:satOff val="45647"/>
                <a:lumOff val="-8432"/>
                <a:alphaOff val="0"/>
                <a:tint val="75000"/>
                <a:satMod val="21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/>
            <a:t>Teoría de Producción</a:t>
          </a:r>
          <a:endParaRPr lang="es-EC" sz="1800" kern="1200" dirty="0"/>
        </a:p>
      </dsp:txBody>
      <dsp:txXfrm rot="-5400000">
        <a:off x="1" y="3461095"/>
        <a:ext cx="1146297" cy="491270"/>
      </dsp:txXfrm>
    </dsp:sp>
    <dsp:sp modelId="{10C71D42-34A7-46B3-BF4A-3DC1B34DC1F2}">
      <dsp:nvSpPr>
        <dsp:cNvPr id="0" name=""/>
        <dsp:cNvSpPr/>
      </dsp:nvSpPr>
      <dsp:spPr>
        <a:xfrm rot="5400000">
          <a:off x="4384339" y="-350095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la producción es posible construir las relaciones “producto-costo” (Valle, 2004, pág. 169)</a:t>
          </a:r>
        </a:p>
      </dsp:txBody>
      <dsp:txXfrm rot="-5400000">
        <a:off x="1146298" y="2939907"/>
        <a:ext cx="7488541" cy="9604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3FA4F-C5CB-474D-8BA2-1B9DE673DE12}">
      <dsp:nvSpPr>
        <dsp:cNvPr id="0" name=""/>
        <dsp:cNvSpPr/>
      </dsp:nvSpPr>
      <dsp:spPr>
        <a:xfrm>
          <a:off x="6929" y="1262620"/>
          <a:ext cx="1119782" cy="11197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0" kern="1200" dirty="0"/>
            <a:t>Técnica PACA</a:t>
          </a:r>
          <a:endParaRPr lang="es-EC" sz="1300" kern="1200" dirty="0"/>
        </a:p>
      </dsp:txBody>
      <dsp:txXfrm>
        <a:off x="170917" y="1426608"/>
        <a:ext cx="791806" cy="791806"/>
      </dsp:txXfrm>
    </dsp:sp>
    <dsp:sp modelId="{D49F0A33-7055-4ED5-9DBB-BB896389B019}">
      <dsp:nvSpPr>
        <dsp:cNvPr id="0" name=""/>
        <dsp:cNvSpPr/>
      </dsp:nvSpPr>
      <dsp:spPr>
        <a:xfrm rot="19041445">
          <a:off x="1111608" y="1667982"/>
          <a:ext cx="3658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80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F20C0-E12F-4CF4-B0F5-B38DCE368BF0}">
      <dsp:nvSpPr>
        <dsp:cNvPr id="0" name=""/>
        <dsp:cNvSpPr/>
      </dsp:nvSpPr>
      <dsp:spPr>
        <a:xfrm rot="13358555">
          <a:off x="2570573" y="1667982"/>
          <a:ext cx="3658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80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A62B0-F666-4B9A-A6E1-A34320E1FDFD}">
      <dsp:nvSpPr>
        <dsp:cNvPr id="0" name=""/>
        <dsp:cNvSpPr/>
      </dsp:nvSpPr>
      <dsp:spPr>
        <a:xfrm>
          <a:off x="1429053" y="1544079"/>
          <a:ext cx="13088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3B11B-DC04-4658-969E-9F72B257CA49}">
      <dsp:nvSpPr>
        <dsp:cNvPr id="0" name=""/>
        <dsp:cNvSpPr/>
      </dsp:nvSpPr>
      <dsp:spPr>
        <a:xfrm>
          <a:off x="1559940" y="1265647"/>
          <a:ext cx="928107" cy="5568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visualizar beneficios</a:t>
          </a:r>
        </a:p>
      </dsp:txBody>
      <dsp:txXfrm>
        <a:off x="1559940" y="1265647"/>
        <a:ext cx="928107" cy="556864"/>
      </dsp:txXfrm>
    </dsp:sp>
    <dsp:sp modelId="{D41ECA44-E5AC-49A9-8E59-01665D42513F}">
      <dsp:nvSpPr>
        <dsp:cNvPr id="0" name=""/>
        <dsp:cNvSpPr/>
      </dsp:nvSpPr>
      <dsp:spPr>
        <a:xfrm>
          <a:off x="2488047" y="1544079"/>
          <a:ext cx="13088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170CD-A5AE-40FF-B8CC-52ADB6E9ACE8}">
      <dsp:nvSpPr>
        <dsp:cNvPr id="0" name=""/>
        <dsp:cNvSpPr/>
      </dsp:nvSpPr>
      <dsp:spPr>
        <a:xfrm rot="2558555">
          <a:off x="1111608" y="1977041"/>
          <a:ext cx="3658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80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B4771-8ECF-46C1-8858-ED4212B6042B}">
      <dsp:nvSpPr>
        <dsp:cNvPr id="0" name=""/>
        <dsp:cNvSpPr/>
      </dsp:nvSpPr>
      <dsp:spPr>
        <a:xfrm rot="8241445">
          <a:off x="2570573" y="1977041"/>
          <a:ext cx="3658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80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C651E-C880-4F6B-AEFF-30A7F5A026C0}">
      <dsp:nvSpPr>
        <dsp:cNvPr id="0" name=""/>
        <dsp:cNvSpPr/>
      </dsp:nvSpPr>
      <dsp:spPr>
        <a:xfrm>
          <a:off x="1429053" y="2100944"/>
          <a:ext cx="13088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79766-C05F-4319-8478-F417F143585A}">
      <dsp:nvSpPr>
        <dsp:cNvPr id="0" name=""/>
        <dsp:cNvSpPr/>
      </dsp:nvSpPr>
      <dsp:spPr>
        <a:xfrm>
          <a:off x="1559940" y="1822512"/>
          <a:ext cx="928107" cy="5568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desventajas </a:t>
          </a:r>
        </a:p>
      </dsp:txBody>
      <dsp:txXfrm>
        <a:off x="1559940" y="1822512"/>
        <a:ext cx="928107" cy="556864"/>
      </dsp:txXfrm>
    </dsp:sp>
    <dsp:sp modelId="{341620DF-E825-420B-AA1D-524A9DF2EA50}">
      <dsp:nvSpPr>
        <dsp:cNvPr id="0" name=""/>
        <dsp:cNvSpPr/>
      </dsp:nvSpPr>
      <dsp:spPr>
        <a:xfrm>
          <a:off x="2488047" y="2100944"/>
          <a:ext cx="13088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1B9CF-5D74-4BD8-B53B-DB70E6948F05}">
      <dsp:nvSpPr>
        <dsp:cNvPr id="0" name=""/>
        <dsp:cNvSpPr/>
      </dsp:nvSpPr>
      <dsp:spPr>
        <a:xfrm>
          <a:off x="2921275" y="1262620"/>
          <a:ext cx="1119782" cy="1119782"/>
        </a:xfrm>
        <a:prstGeom prst="ellipse">
          <a:avLst/>
        </a:prstGeom>
        <a:gradFill rotWithShape="0">
          <a:gsLst>
            <a:gs pos="0">
              <a:schemeClr val="accent5">
                <a:hueOff val="-279955"/>
                <a:satOff val="15216"/>
                <a:lumOff val="-2811"/>
                <a:alphaOff val="0"/>
                <a:tint val="30000"/>
                <a:satMod val="250000"/>
              </a:schemeClr>
            </a:gs>
            <a:gs pos="72000">
              <a:schemeClr val="accent5">
                <a:hueOff val="-279955"/>
                <a:satOff val="15216"/>
                <a:lumOff val="-2811"/>
                <a:alphaOff val="0"/>
                <a:tint val="75000"/>
                <a:satMod val="210000"/>
              </a:schemeClr>
            </a:gs>
            <a:gs pos="100000">
              <a:schemeClr val="accent5">
                <a:hueOff val="-279955"/>
                <a:satOff val="15216"/>
                <a:lumOff val="-281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cierta localidad </a:t>
          </a:r>
        </a:p>
      </dsp:txBody>
      <dsp:txXfrm>
        <a:off x="3085263" y="1426608"/>
        <a:ext cx="791806" cy="791806"/>
      </dsp:txXfrm>
    </dsp:sp>
    <dsp:sp modelId="{CDDCFE5D-9977-446D-BB96-BE7202D6AFB8}">
      <dsp:nvSpPr>
        <dsp:cNvPr id="0" name=""/>
        <dsp:cNvSpPr/>
      </dsp:nvSpPr>
      <dsp:spPr>
        <a:xfrm>
          <a:off x="4041058" y="1262620"/>
          <a:ext cx="1119782" cy="1119782"/>
        </a:xfrm>
        <a:prstGeom prst="ellipse">
          <a:avLst/>
        </a:prstGeom>
        <a:gradFill rotWithShape="0">
          <a:gsLst>
            <a:gs pos="0">
              <a:schemeClr val="accent5">
                <a:hueOff val="-559910"/>
                <a:satOff val="30431"/>
                <a:lumOff val="-5621"/>
                <a:alphaOff val="0"/>
                <a:tint val="30000"/>
                <a:satMod val="250000"/>
              </a:schemeClr>
            </a:gs>
            <a:gs pos="72000">
              <a:schemeClr val="accent5">
                <a:hueOff val="-559910"/>
                <a:satOff val="30431"/>
                <a:lumOff val="-5621"/>
                <a:alphaOff val="0"/>
                <a:tint val="75000"/>
                <a:satMod val="210000"/>
              </a:schemeClr>
            </a:gs>
            <a:gs pos="100000">
              <a:schemeClr val="accent5">
                <a:hueOff val="-559910"/>
                <a:satOff val="30431"/>
                <a:lumOff val="-562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Propuestas dinámicas</a:t>
          </a:r>
        </a:p>
      </dsp:txBody>
      <dsp:txXfrm>
        <a:off x="4205046" y="1426608"/>
        <a:ext cx="791806" cy="791806"/>
      </dsp:txXfrm>
    </dsp:sp>
    <dsp:sp modelId="{95EED557-2141-4166-BADE-136A55A0F6F7}">
      <dsp:nvSpPr>
        <dsp:cNvPr id="0" name=""/>
        <dsp:cNvSpPr/>
      </dsp:nvSpPr>
      <dsp:spPr>
        <a:xfrm rot="20116549">
          <a:off x="5200200" y="1667982"/>
          <a:ext cx="592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24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EB167-A8B2-42BB-8125-E89B0299DD6B}">
      <dsp:nvSpPr>
        <dsp:cNvPr id="0" name=""/>
        <dsp:cNvSpPr/>
      </dsp:nvSpPr>
      <dsp:spPr>
        <a:xfrm rot="12283451">
          <a:off x="6928249" y="1667982"/>
          <a:ext cx="592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24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03B80-B730-49D8-B33A-91A567BDCD75}">
      <dsp:nvSpPr>
        <dsp:cNvPr id="0" name=""/>
        <dsp:cNvSpPr/>
      </dsp:nvSpPr>
      <dsp:spPr>
        <a:xfrm>
          <a:off x="5765524" y="1544079"/>
          <a:ext cx="13088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8343A-1A1C-47C7-A9D4-A5C28786A04C}">
      <dsp:nvSpPr>
        <dsp:cNvPr id="0" name=""/>
        <dsp:cNvSpPr/>
      </dsp:nvSpPr>
      <dsp:spPr>
        <a:xfrm>
          <a:off x="5896411" y="1265647"/>
          <a:ext cx="928107" cy="5568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Talleres</a:t>
          </a:r>
        </a:p>
      </dsp:txBody>
      <dsp:txXfrm>
        <a:off x="5896411" y="1265647"/>
        <a:ext cx="928107" cy="556864"/>
      </dsp:txXfrm>
    </dsp:sp>
    <dsp:sp modelId="{1D3744E6-8321-4C62-95C4-36FB3EE3882F}">
      <dsp:nvSpPr>
        <dsp:cNvPr id="0" name=""/>
        <dsp:cNvSpPr/>
      </dsp:nvSpPr>
      <dsp:spPr>
        <a:xfrm>
          <a:off x="6824518" y="1544079"/>
          <a:ext cx="13088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C83D-2385-4576-AC77-646AC87A0B4F}">
      <dsp:nvSpPr>
        <dsp:cNvPr id="0" name=""/>
        <dsp:cNvSpPr/>
      </dsp:nvSpPr>
      <dsp:spPr>
        <a:xfrm rot="1483451">
          <a:off x="5200200" y="1977041"/>
          <a:ext cx="592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24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FF54E-5651-4A98-B0D1-C1FCAF4DA0C0}">
      <dsp:nvSpPr>
        <dsp:cNvPr id="0" name=""/>
        <dsp:cNvSpPr/>
      </dsp:nvSpPr>
      <dsp:spPr>
        <a:xfrm rot="9316549">
          <a:off x="6928249" y="1977041"/>
          <a:ext cx="592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24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429AD-2D6D-420C-9C56-2DF5DC54D110}">
      <dsp:nvSpPr>
        <dsp:cNvPr id="0" name=""/>
        <dsp:cNvSpPr/>
      </dsp:nvSpPr>
      <dsp:spPr>
        <a:xfrm>
          <a:off x="5765524" y="2100944"/>
          <a:ext cx="13088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BF0BA-6D46-4E8D-AE54-93CBAB617527}">
      <dsp:nvSpPr>
        <dsp:cNvPr id="0" name=""/>
        <dsp:cNvSpPr/>
      </dsp:nvSpPr>
      <dsp:spPr>
        <a:xfrm>
          <a:off x="5896411" y="1822512"/>
          <a:ext cx="928107" cy="5568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Entrevistas </a:t>
          </a:r>
        </a:p>
      </dsp:txBody>
      <dsp:txXfrm>
        <a:off x="5896411" y="1822512"/>
        <a:ext cx="928107" cy="556864"/>
      </dsp:txXfrm>
    </dsp:sp>
    <dsp:sp modelId="{B586EA56-D9F0-41A3-A888-EC6AEC1E34ED}">
      <dsp:nvSpPr>
        <dsp:cNvPr id="0" name=""/>
        <dsp:cNvSpPr/>
      </dsp:nvSpPr>
      <dsp:spPr>
        <a:xfrm>
          <a:off x="6824518" y="2100944"/>
          <a:ext cx="13088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0D756-3B37-4D90-B07E-C0E6AAAC1A5A}">
      <dsp:nvSpPr>
        <dsp:cNvPr id="0" name=""/>
        <dsp:cNvSpPr/>
      </dsp:nvSpPr>
      <dsp:spPr>
        <a:xfrm>
          <a:off x="7560088" y="1262620"/>
          <a:ext cx="1119782" cy="1119782"/>
        </a:xfrm>
        <a:prstGeom prst="ellipse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30000"/>
                <a:satMod val="250000"/>
              </a:schemeClr>
            </a:gs>
            <a:gs pos="72000">
              <a:schemeClr val="accent5">
                <a:hueOff val="-839865"/>
                <a:satOff val="45647"/>
                <a:lumOff val="-8432"/>
                <a:alphaOff val="0"/>
                <a:tint val="75000"/>
                <a:satMod val="21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los actores locales </a:t>
          </a:r>
        </a:p>
      </dsp:txBody>
      <dsp:txXfrm>
        <a:off x="7724076" y="1426608"/>
        <a:ext cx="791806" cy="7918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F5692-B066-46CE-8451-AB71ECB3E379}">
      <dsp:nvSpPr>
        <dsp:cNvPr id="0" name=""/>
        <dsp:cNvSpPr/>
      </dsp:nvSpPr>
      <dsp:spPr>
        <a:xfrm rot="5400000">
          <a:off x="225" y="653478"/>
          <a:ext cx="2937053" cy="29375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FF897A-242E-4759-8C29-3C032B17A83B}">
      <dsp:nvSpPr>
        <dsp:cNvPr id="0" name=""/>
        <dsp:cNvSpPr/>
      </dsp:nvSpPr>
      <dsp:spPr>
        <a:xfrm rot="16200000">
          <a:off x="3023055" y="653478"/>
          <a:ext cx="2937053" cy="29375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AA7624-918C-41EA-8238-5ED246E24227}">
      <dsp:nvSpPr>
        <dsp:cNvPr id="0" name=""/>
        <dsp:cNvSpPr/>
      </dsp:nvSpPr>
      <dsp:spPr>
        <a:xfrm>
          <a:off x="3370353" y="3204988"/>
          <a:ext cx="2230014" cy="58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Entrevista</a:t>
          </a:r>
        </a:p>
      </dsp:txBody>
      <dsp:txXfrm>
        <a:off x="3370353" y="3204988"/>
        <a:ext cx="2230014" cy="587598"/>
      </dsp:txXfrm>
    </dsp:sp>
    <dsp:sp modelId="{EA7BFF16-4CC1-4D6E-A763-85968619DBAB}">
      <dsp:nvSpPr>
        <dsp:cNvPr id="0" name=""/>
        <dsp:cNvSpPr/>
      </dsp:nvSpPr>
      <dsp:spPr>
        <a:xfrm rot="5400000">
          <a:off x="2928842" y="653478"/>
          <a:ext cx="2937053" cy="29375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8097DD-9E7D-4DEC-B6C5-83DA445A0A39}">
      <dsp:nvSpPr>
        <dsp:cNvPr id="0" name=""/>
        <dsp:cNvSpPr/>
      </dsp:nvSpPr>
      <dsp:spPr>
        <a:xfrm rot="16200000">
          <a:off x="5950783" y="653478"/>
          <a:ext cx="2937053" cy="29375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D1531D-D9A6-4ED4-B4CC-A144EFC508B0}">
      <dsp:nvSpPr>
        <dsp:cNvPr id="0" name=""/>
        <dsp:cNvSpPr/>
      </dsp:nvSpPr>
      <dsp:spPr>
        <a:xfrm>
          <a:off x="551059" y="3204988"/>
          <a:ext cx="2230014" cy="58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551059" y="3204988"/>
        <a:ext cx="2230014" cy="587598"/>
      </dsp:txXfrm>
    </dsp:sp>
    <dsp:sp modelId="{635C24C4-D9C8-40F1-BBB9-B9316C731E34}">
      <dsp:nvSpPr>
        <dsp:cNvPr id="0" name=""/>
        <dsp:cNvSpPr/>
      </dsp:nvSpPr>
      <dsp:spPr>
        <a:xfrm>
          <a:off x="3298697" y="1496469"/>
          <a:ext cx="1345688" cy="134568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Partes locales </a:t>
          </a:r>
        </a:p>
      </dsp:txBody>
      <dsp:txXfrm>
        <a:off x="3486608" y="1655155"/>
        <a:ext cx="775892" cy="1028317"/>
      </dsp:txXfrm>
    </dsp:sp>
    <dsp:sp modelId="{D2D36115-B9B0-40F3-8269-556EA4171639}">
      <dsp:nvSpPr>
        <dsp:cNvPr id="0" name=""/>
        <dsp:cNvSpPr/>
      </dsp:nvSpPr>
      <dsp:spPr>
        <a:xfrm>
          <a:off x="4268562" y="1496469"/>
          <a:ext cx="1345688" cy="134568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Agentes: Empresas</a:t>
          </a:r>
        </a:p>
      </dsp:txBody>
      <dsp:txXfrm>
        <a:off x="4650447" y="1655155"/>
        <a:ext cx="775892" cy="1028317"/>
      </dsp:txXfrm>
    </dsp:sp>
    <dsp:sp modelId="{A74548A3-B36E-4A0A-801E-5DC5E53D3896}">
      <dsp:nvSpPr>
        <dsp:cNvPr id="0" name=""/>
        <dsp:cNvSpPr/>
      </dsp:nvSpPr>
      <dsp:spPr>
        <a:xfrm>
          <a:off x="6526155" y="980147"/>
          <a:ext cx="1220903" cy="94005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 dirty="0"/>
            <a:t>Competitividad sistémica</a:t>
          </a:r>
        </a:p>
      </dsp:txBody>
      <dsp:txXfrm>
        <a:off x="6704952" y="1117815"/>
        <a:ext cx="863309" cy="664717"/>
      </dsp:txXfrm>
    </dsp:sp>
    <dsp:sp modelId="{F2C6A324-6017-4F2C-AA40-4A2BF05EAECD}">
      <dsp:nvSpPr>
        <dsp:cNvPr id="0" name=""/>
        <dsp:cNvSpPr/>
      </dsp:nvSpPr>
      <dsp:spPr>
        <a:xfrm>
          <a:off x="6808951" y="2000046"/>
          <a:ext cx="247240" cy="2472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FA4832-F7D3-4892-91AE-CE5021F41943}">
      <dsp:nvSpPr>
        <dsp:cNvPr id="0" name=""/>
        <dsp:cNvSpPr/>
      </dsp:nvSpPr>
      <dsp:spPr>
        <a:xfrm>
          <a:off x="7614138" y="1044562"/>
          <a:ext cx="247240" cy="24727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935637-2DC8-4545-B8BB-91062AAFC070}">
      <dsp:nvSpPr>
        <dsp:cNvPr id="0" name=""/>
        <dsp:cNvSpPr/>
      </dsp:nvSpPr>
      <dsp:spPr>
        <a:xfrm>
          <a:off x="7436564" y="1264741"/>
          <a:ext cx="1220903" cy="94005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 dirty="0"/>
            <a:t>Concepto como la ventaja competitiva</a:t>
          </a:r>
        </a:p>
      </dsp:txBody>
      <dsp:txXfrm>
        <a:off x="7615361" y="1402409"/>
        <a:ext cx="863309" cy="664717"/>
      </dsp:txXfrm>
    </dsp:sp>
    <dsp:sp modelId="{5F77C9F4-BF21-4992-BAAF-7FB9B9EAE851}">
      <dsp:nvSpPr>
        <dsp:cNvPr id="0" name=""/>
        <dsp:cNvSpPr/>
      </dsp:nvSpPr>
      <dsp:spPr>
        <a:xfrm>
          <a:off x="8321131" y="2180536"/>
          <a:ext cx="247240" cy="24727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84CD35-64AB-48FC-9902-B2D67588B0E6}">
      <dsp:nvSpPr>
        <dsp:cNvPr id="0" name=""/>
        <dsp:cNvSpPr/>
      </dsp:nvSpPr>
      <dsp:spPr>
        <a:xfrm>
          <a:off x="6323360" y="2297265"/>
          <a:ext cx="1220903" cy="94005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 dirty="0"/>
            <a:t>Desarrollo de clúster</a:t>
          </a:r>
        </a:p>
      </dsp:txBody>
      <dsp:txXfrm>
        <a:off x="6502157" y="2434933"/>
        <a:ext cx="863309" cy="664717"/>
      </dsp:txXfrm>
    </dsp:sp>
    <dsp:sp modelId="{2336C89B-7FFA-479F-850B-1C4C86D28EBC}">
      <dsp:nvSpPr>
        <dsp:cNvPr id="0" name=""/>
        <dsp:cNvSpPr/>
      </dsp:nvSpPr>
      <dsp:spPr>
        <a:xfrm>
          <a:off x="7279454" y="2228299"/>
          <a:ext cx="1220903" cy="94005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 dirty="0"/>
            <a:t>Económico local</a:t>
          </a:r>
        </a:p>
      </dsp:txBody>
      <dsp:txXfrm>
        <a:off x="7458251" y="2365967"/>
        <a:ext cx="863309" cy="664717"/>
      </dsp:txXfrm>
    </dsp:sp>
    <dsp:sp modelId="{AF796810-2F21-44DA-9190-CDDAA828474B}">
      <dsp:nvSpPr>
        <dsp:cNvPr id="0" name=""/>
        <dsp:cNvSpPr/>
      </dsp:nvSpPr>
      <dsp:spPr>
        <a:xfrm>
          <a:off x="7167202" y="1941119"/>
          <a:ext cx="425022" cy="42492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903FD6-56B9-4786-AEC4-54BED135E6E4}">
      <dsp:nvSpPr>
        <dsp:cNvPr id="0" name=""/>
        <dsp:cNvSpPr/>
      </dsp:nvSpPr>
      <dsp:spPr>
        <a:xfrm>
          <a:off x="6531322" y="2158493"/>
          <a:ext cx="185844" cy="18572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D4F864-214A-405D-A9E1-6DF9C49E41A9}">
      <dsp:nvSpPr>
        <dsp:cNvPr id="0" name=""/>
        <dsp:cNvSpPr/>
      </dsp:nvSpPr>
      <dsp:spPr>
        <a:xfrm>
          <a:off x="799925" y="1260763"/>
          <a:ext cx="1715395" cy="17150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Talleres </a:t>
          </a:r>
        </a:p>
      </dsp:txBody>
      <dsp:txXfrm>
        <a:off x="1051139" y="1511931"/>
        <a:ext cx="1212967" cy="1212749"/>
      </dsp:txXfrm>
    </dsp:sp>
    <dsp:sp modelId="{60DC998A-6A97-422A-A1DA-F07783461851}">
      <dsp:nvSpPr>
        <dsp:cNvPr id="0" name=""/>
        <dsp:cNvSpPr/>
      </dsp:nvSpPr>
      <dsp:spPr>
        <a:xfrm>
          <a:off x="6221643" y="3204988"/>
          <a:ext cx="2230014" cy="58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/>
        </a:p>
      </dsp:txBody>
      <dsp:txXfrm>
        <a:off x="6221643" y="3204988"/>
        <a:ext cx="2230014" cy="5875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9FACB-F7FE-4B7B-B3C7-71CAEB4D28C1}">
      <dsp:nvSpPr>
        <dsp:cNvPr id="0" name=""/>
        <dsp:cNvSpPr/>
      </dsp:nvSpPr>
      <dsp:spPr>
        <a:xfrm>
          <a:off x="-6432414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E9BFE-95C6-43E0-A591-0E1FFF8B627C}">
      <dsp:nvSpPr>
        <dsp:cNvPr id="0" name=""/>
        <dsp:cNvSpPr/>
      </dsp:nvSpPr>
      <dsp:spPr>
        <a:xfrm>
          <a:off x="534664" y="355425"/>
          <a:ext cx="4742476" cy="711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/>
            <a:t>Calidad de Vida</a:t>
          </a:r>
          <a:endParaRPr lang="es-EC" sz="2500" kern="1200" dirty="0"/>
        </a:p>
      </dsp:txBody>
      <dsp:txXfrm>
        <a:off x="534664" y="355425"/>
        <a:ext cx="4742476" cy="711306"/>
      </dsp:txXfrm>
    </dsp:sp>
    <dsp:sp modelId="{A884816B-A8B5-40DE-A38D-0DE26B5E1035}">
      <dsp:nvSpPr>
        <dsp:cNvPr id="0" name=""/>
        <dsp:cNvSpPr/>
      </dsp:nvSpPr>
      <dsp:spPr>
        <a:xfrm>
          <a:off x="90097" y="266512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61559-547B-4580-99D1-B55B274514FC}">
      <dsp:nvSpPr>
        <dsp:cNvPr id="0" name=""/>
        <dsp:cNvSpPr/>
      </dsp:nvSpPr>
      <dsp:spPr>
        <a:xfrm>
          <a:off x="1044365" y="1422044"/>
          <a:ext cx="4232774" cy="711306"/>
        </a:xfrm>
        <a:prstGeom prst="rect">
          <a:avLst/>
        </a:prstGeom>
        <a:solidFill>
          <a:schemeClr val="accent5">
            <a:hueOff val="-209966"/>
            <a:satOff val="11412"/>
            <a:lumOff val="-2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i="1" kern="1200" dirty="0"/>
            <a:t>Fuentes de financiamiento</a:t>
          </a:r>
          <a:endParaRPr lang="es-EC" sz="2500" kern="1200" dirty="0"/>
        </a:p>
      </dsp:txBody>
      <dsp:txXfrm>
        <a:off x="1044365" y="1422044"/>
        <a:ext cx="4232774" cy="711306"/>
      </dsp:txXfrm>
    </dsp:sp>
    <dsp:sp modelId="{DFA69F46-C921-4E06-BFCB-58CFD5BE56B9}">
      <dsp:nvSpPr>
        <dsp:cNvPr id="0" name=""/>
        <dsp:cNvSpPr/>
      </dsp:nvSpPr>
      <dsp:spPr>
        <a:xfrm>
          <a:off x="599798" y="1333130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9966"/>
              <a:satOff val="11412"/>
              <a:lumOff val="-2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C99CD-2FAC-4848-82CF-ACF8CF3165F2}">
      <dsp:nvSpPr>
        <dsp:cNvPr id="0" name=""/>
        <dsp:cNvSpPr/>
      </dsp:nvSpPr>
      <dsp:spPr>
        <a:xfrm>
          <a:off x="1200802" y="2488662"/>
          <a:ext cx="4076337" cy="711306"/>
        </a:xfrm>
        <a:prstGeom prst="rect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/>
            <a:t>Agroindustria</a:t>
          </a:r>
          <a:endParaRPr lang="es-EC" sz="2500" kern="1200" dirty="0"/>
        </a:p>
      </dsp:txBody>
      <dsp:txXfrm>
        <a:off x="1200802" y="2488662"/>
        <a:ext cx="4076337" cy="711306"/>
      </dsp:txXfrm>
    </dsp:sp>
    <dsp:sp modelId="{19D23AA2-5515-44B8-98AB-A75BB25D109C}">
      <dsp:nvSpPr>
        <dsp:cNvPr id="0" name=""/>
        <dsp:cNvSpPr/>
      </dsp:nvSpPr>
      <dsp:spPr>
        <a:xfrm>
          <a:off x="756236" y="2399749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41389-60B7-4A2D-9032-6589E01CD688}">
      <dsp:nvSpPr>
        <dsp:cNvPr id="0" name=""/>
        <dsp:cNvSpPr/>
      </dsp:nvSpPr>
      <dsp:spPr>
        <a:xfrm>
          <a:off x="1044365" y="3555281"/>
          <a:ext cx="4232774" cy="711306"/>
        </a:xfrm>
        <a:prstGeom prst="rect">
          <a:avLst/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/>
            <a:t>Productos primarios</a:t>
          </a:r>
          <a:endParaRPr lang="es-EC" sz="2500" kern="1200" dirty="0"/>
        </a:p>
      </dsp:txBody>
      <dsp:txXfrm>
        <a:off x="1044365" y="3555281"/>
        <a:ext cx="4232774" cy="711306"/>
      </dsp:txXfrm>
    </dsp:sp>
    <dsp:sp modelId="{D7AB17D6-3D1C-4994-8F05-B3ABC186E69E}">
      <dsp:nvSpPr>
        <dsp:cNvPr id="0" name=""/>
        <dsp:cNvSpPr/>
      </dsp:nvSpPr>
      <dsp:spPr>
        <a:xfrm>
          <a:off x="599798" y="3466367"/>
          <a:ext cx="889133" cy="8891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-629899"/>
              <a:satOff val="34235"/>
              <a:lumOff val="-6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BC5B-8B37-41B3-AFB2-ACE18F7E795A}">
      <dsp:nvSpPr>
        <dsp:cNvPr id="0" name=""/>
        <dsp:cNvSpPr/>
      </dsp:nvSpPr>
      <dsp:spPr>
        <a:xfrm>
          <a:off x="534664" y="4621899"/>
          <a:ext cx="4742476" cy="711306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Valor agregado</a:t>
          </a:r>
        </a:p>
      </dsp:txBody>
      <dsp:txXfrm>
        <a:off x="534664" y="4621899"/>
        <a:ext cx="4742476" cy="711306"/>
      </dsp:txXfrm>
    </dsp:sp>
    <dsp:sp modelId="{81ABD76B-FB7A-41F8-8B9E-BF4871D270EC}">
      <dsp:nvSpPr>
        <dsp:cNvPr id="0" name=""/>
        <dsp:cNvSpPr/>
      </dsp:nvSpPr>
      <dsp:spPr>
        <a:xfrm>
          <a:off x="90097" y="4532986"/>
          <a:ext cx="889133" cy="8891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A0FAE-3F92-46AB-8C4D-80B372DC5AC7}">
      <dsp:nvSpPr>
        <dsp:cNvPr id="0" name=""/>
        <dsp:cNvSpPr/>
      </dsp:nvSpPr>
      <dsp:spPr>
        <a:xfrm>
          <a:off x="0" y="4488724"/>
          <a:ext cx="8640960" cy="9820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Las hipótesis (Bernal Torres, 2010, pág. 210)</a:t>
          </a:r>
        </a:p>
      </dsp:txBody>
      <dsp:txXfrm>
        <a:off x="0" y="4488724"/>
        <a:ext cx="8640960" cy="530292"/>
      </dsp:txXfrm>
    </dsp:sp>
    <dsp:sp modelId="{57CB7A31-A5FC-4D1C-B6C0-896B7F68D99A}">
      <dsp:nvSpPr>
        <dsp:cNvPr id="0" name=""/>
        <dsp:cNvSpPr/>
      </dsp:nvSpPr>
      <dsp:spPr>
        <a:xfrm>
          <a:off x="0" y="4999376"/>
          <a:ext cx="4320480" cy="4517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H0: La no industrialización provoca un bajo nivel de vida.</a:t>
          </a:r>
        </a:p>
      </dsp:txBody>
      <dsp:txXfrm>
        <a:off x="0" y="4999376"/>
        <a:ext cx="4320480" cy="451730"/>
      </dsp:txXfrm>
    </dsp:sp>
    <dsp:sp modelId="{4C26C36E-3D6F-4864-ACB2-C8DBF379D30A}">
      <dsp:nvSpPr>
        <dsp:cNvPr id="0" name=""/>
        <dsp:cNvSpPr/>
      </dsp:nvSpPr>
      <dsp:spPr>
        <a:xfrm>
          <a:off x="4320480" y="4999376"/>
          <a:ext cx="4320480" cy="451730"/>
        </a:xfrm>
        <a:prstGeom prst="rect">
          <a:avLst/>
        </a:prstGeom>
        <a:solidFill>
          <a:schemeClr val="accent5">
            <a:tint val="40000"/>
            <a:alpha val="90000"/>
            <a:hueOff val="-225582"/>
            <a:satOff val="4166"/>
            <a:lumOff val="1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H1: La industrialización provoca un alto nivel de vida.</a:t>
          </a:r>
        </a:p>
      </dsp:txBody>
      <dsp:txXfrm>
        <a:off x="4320480" y="4999376"/>
        <a:ext cx="4320480" cy="451730"/>
      </dsp:txXfrm>
    </dsp:sp>
    <dsp:sp modelId="{1719E46D-C03B-46AD-A172-024444ADE41C}">
      <dsp:nvSpPr>
        <dsp:cNvPr id="0" name=""/>
        <dsp:cNvSpPr/>
      </dsp:nvSpPr>
      <dsp:spPr>
        <a:xfrm rot="10800000">
          <a:off x="0" y="2993103"/>
          <a:ext cx="8640960" cy="1510351"/>
        </a:xfrm>
        <a:prstGeom prst="upArrowCallout">
          <a:avLst/>
        </a:prstGeom>
        <a:gradFill rotWithShape="0">
          <a:gsLst>
            <a:gs pos="0">
              <a:schemeClr val="accent5">
                <a:hueOff val="-279955"/>
                <a:satOff val="15216"/>
                <a:lumOff val="-2811"/>
                <a:alphaOff val="0"/>
                <a:tint val="30000"/>
                <a:satMod val="250000"/>
              </a:schemeClr>
            </a:gs>
            <a:gs pos="72000">
              <a:schemeClr val="accent5">
                <a:hueOff val="-279955"/>
                <a:satOff val="15216"/>
                <a:lumOff val="-2811"/>
                <a:alphaOff val="0"/>
                <a:tint val="75000"/>
                <a:satMod val="210000"/>
              </a:schemeClr>
            </a:gs>
            <a:gs pos="100000">
              <a:schemeClr val="accent5">
                <a:hueOff val="-279955"/>
                <a:satOff val="15216"/>
                <a:lumOff val="-281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kern="1200" dirty="0"/>
            <a:t>Fuentes de información Documental</a:t>
          </a:r>
          <a:endParaRPr lang="es-EC" sz="1900" kern="1200" dirty="0"/>
        </a:p>
      </dsp:txBody>
      <dsp:txXfrm rot="-10800000">
        <a:off x="0" y="2993103"/>
        <a:ext cx="8640960" cy="530133"/>
      </dsp:txXfrm>
    </dsp:sp>
    <dsp:sp modelId="{7166ACD1-DB5B-43A3-98A6-0940F2CB190E}">
      <dsp:nvSpPr>
        <dsp:cNvPr id="0" name=""/>
        <dsp:cNvSpPr/>
      </dsp:nvSpPr>
      <dsp:spPr>
        <a:xfrm>
          <a:off x="0" y="3523236"/>
          <a:ext cx="8640960" cy="451595"/>
        </a:xfrm>
        <a:prstGeom prst="rect">
          <a:avLst/>
        </a:prstGeom>
        <a:solidFill>
          <a:schemeClr val="accent5">
            <a:tint val="40000"/>
            <a:alpha val="90000"/>
            <a:hueOff val="-451163"/>
            <a:satOff val="8331"/>
            <a:lumOff val="2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proceso de recolección y aplicación de los instrumentos de obtención de datos</a:t>
          </a:r>
        </a:p>
      </dsp:txBody>
      <dsp:txXfrm>
        <a:off x="0" y="3523236"/>
        <a:ext cx="8640960" cy="451595"/>
      </dsp:txXfrm>
    </dsp:sp>
    <dsp:sp modelId="{B97FA672-27ED-4CA4-9A24-54A8AB2F8C77}">
      <dsp:nvSpPr>
        <dsp:cNvPr id="0" name=""/>
        <dsp:cNvSpPr/>
      </dsp:nvSpPr>
      <dsp:spPr>
        <a:xfrm rot="10800000">
          <a:off x="0" y="1497481"/>
          <a:ext cx="8640960" cy="1510351"/>
        </a:xfrm>
        <a:prstGeom prst="upArrowCallout">
          <a:avLst/>
        </a:prstGeom>
        <a:gradFill rotWithShape="0">
          <a:gsLst>
            <a:gs pos="0">
              <a:schemeClr val="accent5">
                <a:hueOff val="-559910"/>
                <a:satOff val="30431"/>
                <a:lumOff val="-5621"/>
                <a:alphaOff val="0"/>
                <a:tint val="30000"/>
                <a:satMod val="250000"/>
              </a:schemeClr>
            </a:gs>
            <a:gs pos="72000">
              <a:schemeClr val="accent5">
                <a:hueOff val="-559910"/>
                <a:satOff val="30431"/>
                <a:lumOff val="-5621"/>
                <a:alphaOff val="0"/>
                <a:tint val="75000"/>
                <a:satMod val="210000"/>
              </a:schemeClr>
            </a:gs>
            <a:gs pos="100000">
              <a:schemeClr val="accent5">
                <a:hueOff val="-559910"/>
                <a:satOff val="30431"/>
                <a:lumOff val="-562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Tipología</a:t>
          </a:r>
        </a:p>
      </dsp:txBody>
      <dsp:txXfrm rot="-10800000">
        <a:off x="0" y="1497481"/>
        <a:ext cx="8640960" cy="530133"/>
      </dsp:txXfrm>
    </dsp:sp>
    <dsp:sp modelId="{B11AB3BF-254E-4279-B66E-9991737CEE10}">
      <dsp:nvSpPr>
        <dsp:cNvPr id="0" name=""/>
        <dsp:cNvSpPr/>
      </dsp:nvSpPr>
      <dsp:spPr>
        <a:xfrm>
          <a:off x="0" y="2027615"/>
          <a:ext cx="4320480" cy="451595"/>
        </a:xfrm>
        <a:prstGeom prst="rect">
          <a:avLst/>
        </a:prstGeom>
        <a:solidFill>
          <a:schemeClr val="accent5">
            <a:tint val="40000"/>
            <a:alpha val="90000"/>
            <a:hueOff val="-676745"/>
            <a:satOff val="12497"/>
            <a:lumOff val="3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básica</a:t>
          </a:r>
          <a:endParaRPr lang="es-EC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800" kern="1200" dirty="0"/>
            <a:t>problemas planteados básicamente por el gobierno, la educación, la industria donde esta única ciencia puede resolver</a:t>
          </a:r>
        </a:p>
      </dsp:txBody>
      <dsp:txXfrm>
        <a:off x="0" y="2027615"/>
        <a:ext cx="4320480" cy="451595"/>
      </dsp:txXfrm>
    </dsp:sp>
    <dsp:sp modelId="{7F2C331D-B05A-4188-A1DB-34D105E79421}">
      <dsp:nvSpPr>
        <dsp:cNvPr id="0" name=""/>
        <dsp:cNvSpPr/>
      </dsp:nvSpPr>
      <dsp:spPr>
        <a:xfrm>
          <a:off x="4320480" y="2027615"/>
          <a:ext cx="4320480" cy="451595"/>
        </a:xfrm>
        <a:prstGeom prst="rect">
          <a:avLst/>
        </a:prstGeom>
        <a:solidFill>
          <a:schemeClr val="accent5">
            <a:tint val="40000"/>
            <a:alpha val="90000"/>
            <a:hueOff val="-902327"/>
            <a:satOff val="16663"/>
            <a:lumOff val="41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Aplicada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800" kern="1200" dirty="0"/>
            <a:t>realiza una exploración para adquirir conocimientos de los habitantes del cantón</a:t>
          </a:r>
        </a:p>
      </dsp:txBody>
      <dsp:txXfrm>
        <a:off x="4320480" y="2027615"/>
        <a:ext cx="4320480" cy="451595"/>
      </dsp:txXfrm>
    </dsp:sp>
    <dsp:sp modelId="{D2B21FA0-9AEF-4513-B2B3-D5559DA05539}">
      <dsp:nvSpPr>
        <dsp:cNvPr id="0" name=""/>
        <dsp:cNvSpPr/>
      </dsp:nvSpPr>
      <dsp:spPr>
        <a:xfrm rot="10800000">
          <a:off x="0" y="1860"/>
          <a:ext cx="8640960" cy="1510351"/>
        </a:xfrm>
        <a:prstGeom prst="upArrowCallou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30000"/>
                <a:satMod val="250000"/>
              </a:schemeClr>
            </a:gs>
            <a:gs pos="72000">
              <a:schemeClr val="accent5">
                <a:hueOff val="-839865"/>
                <a:satOff val="45647"/>
                <a:lumOff val="-8432"/>
                <a:alphaOff val="0"/>
                <a:tint val="75000"/>
                <a:satMod val="21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Enfoque  de investigación</a:t>
          </a:r>
        </a:p>
      </dsp:txBody>
      <dsp:txXfrm rot="-10800000">
        <a:off x="0" y="1860"/>
        <a:ext cx="8640960" cy="530133"/>
      </dsp:txXfrm>
    </dsp:sp>
    <dsp:sp modelId="{904D32D9-76F9-4DE8-B000-09DA6AF231B6}">
      <dsp:nvSpPr>
        <dsp:cNvPr id="0" name=""/>
        <dsp:cNvSpPr/>
      </dsp:nvSpPr>
      <dsp:spPr>
        <a:xfrm>
          <a:off x="0" y="531993"/>
          <a:ext cx="4320480" cy="451595"/>
        </a:xfrm>
        <a:prstGeom prst="rect">
          <a:avLst/>
        </a:prstGeom>
        <a:solidFill>
          <a:schemeClr val="accent5">
            <a:tint val="40000"/>
            <a:alpha val="90000"/>
            <a:hueOff val="-1127908"/>
            <a:satOff val="20828"/>
            <a:lumOff val="51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cualitativo </a:t>
          </a:r>
          <a:endParaRPr lang="es-EC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800" kern="1200" dirty="0"/>
            <a:t>revisión de documentos</a:t>
          </a:r>
        </a:p>
      </dsp:txBody>
      <dsp:txXfrm>
        <a:off x="0" y="531993"/>
        <a:ext cx="4320480" cy="451595"/>
      </dsp:txXfrm>
    </dsp:sp>
    <dsp:sp modelId="{160FA808-7243-4038-A6AA-EE895745C0D1}">
      <dsp:nvSpPr>
        <dsp:cNvPr id="0" name=""/>
        <dsp:cNvSpPr/>
      </dsp:nvSpPr>
      <dsp:spPr>
        <a:xfrm>
          <a:off x="4320480" y="531993"/>
          <a:ext cx="4320480" cy="451595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cuantitativo</a:t>
          </a:r>
        </a:p>
      </dsp:txBody>
      <dsp:txXfrm>
        <a:off x="4320480" y="531993"/>
        <a:ext cx="4320480" cy="451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0.73333</cdr:x>
      <cdr:y>0.53646</cdr:y>
    </cdr:from>
    <cdr:to>
      <cdr:x>0.9</cdr:x>
      <cdr:y>0.53646</cdr:y>
    </cdr:to>
    <cdr:cxnSp macro="">
      <cdr:nvCxnSpPr>
        <cdr:cNvPr id="3" name="2 Conector recto">
          <a:extLst xmlns:a="http://schemas.openxmlformats.org/drawingml/2006/main">
            <a:ext uri="{FF2B5EF4-FFF2-40B4-BE49-F238E27FC236}">
              <a16:creationId xmlns:a16="http://schemas.microsoft.com/office/drawing/2014/main" id="{7B4D72C9-6153-488E-87E9-65C98A0FD705}"/>
            </a:ext>
          </a:extLst>
        </cdr:cNvPr>
        <cdr:cNvCxnSpPr/>
      </cdr:nvCxnSpPr>
      <cdr:spPr>
        <a:xfrm xmlns:a="http://schemas.openxmlformats.org/drawingml/2006/main" flipV="1">
          <a:off x="3352800" y="1471613"/>
          <a:ext cx="762000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0.74167</cdr:x>
      <cdr:y>0.53646</cdr:y>
    </cdr:from>
    <cdr:to>
      <cdr:x>0.90208</cdr:x>
      <cdr:y>0.63021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390900" y="1471613"/>
          <a:ext cx="7334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/>
            <a:t>Muestra</a:t>
          </a:r>
        </a:p>
      </cdr:txBody>
    </cdr:sp>
  </cdr:relSizeAnchor>
  <cdr:relSizeAnchor xmlns:cdr="http://schemas.openxmlformats.org/drawingml/2006/chartDrawing">
    <cdr:from>
      <cdr:x>0.18125</cdr:x>
      <cdr:y>0.65451</cdr:y>
    </cdr:from>
    <cdr:to>
      <cdr:x>0.36042</cdr:x>
      <cdr:y>0.73438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828675" y="1795463"/>
          <a:ext cx="8191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C" sz="1100"/>
        </a:p>
      </cdr:txBody>
    </cdr:sp>
  </cdr:relSizeAnchor>
  <cdr:relSizeAnchor xmlns:cdr="http://schemas.openxmlformats.org/drawingml/2006/chartDrawing">
    <cdr:from>
      <cdr:x>0.17083</cdr:x>
      <cdr:y>0.6684</cdr:y>
    </cdr:from>
    <cdr:to>
      <cdr:x>0.35625</cdr:x>
      <cdr:y>0.74132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781050" y="1833563"/>
          <a:ext cx="8477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/>
            <a:t>12.087 </a:t>
          </a:r>
        </a:p>
      </cdr:txBody>
    </cdr:sp>
  </cdr:relSizeAnchor>
  <cdr:relSizeAnchor xmlns:cdr="http://schemas.openxmlformats.org/drawingml/2006/chartDrawing">
    <cdr:from>
      <cdr:x>0.72986</cdr:x>
      <cdr:y>0.64005</cdr:y>
    </cdr:from>
    <cdr:to>
      <cdr:x>0.91528</cdr:x>
      <cdr:y>0.71296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3336925" y="1755775"/>
          <a:ext cx="8477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100"/>
            <a:t>284 </a:t>
          </a:r>
        </a:p>
      </cdr:txBody>
    </cdr:sp>
  </cdr:relSizeAnchor>
  <cdr:relSizeAnchor xmlns:cdr="http://schemas.openxmlformats.org/drawingml/2006/chartDrawing">
    <cdr:from>
      <cdr:x>0.72361</cdr:x>
      <cdr:y>0.41088</cdr:y>
    </cdr:from>
    <cdr:to>
      <cdr:x>0.90903</cdr:x>
      <cdr:y>0.4838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308350" y="1127125"/>
          <a:ext cx="8477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100"/>
            <a:t>4.311</a:t>
          </a:r>
        </a:p>
      </cdr:txBody>
    </cdr:sp>
  </cdr:relSizeAnchor>
  <cdr:relSizeAnchor xmlns:cdr="http://schemas.openxmlformats.org/drawingml/2006/chartDrawing">
    <cdr:from>
      <cdr:x>0.39444</cdr:x>
      <cdr:y>0.4838</cdr:y>
    </cdr:from>
    <cdr:to>
      <cdr:x>0.57986</cdr:x>
      <cdr:y>0.55671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1803400" y="1327150"/>
          <a:ext cx="8477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100"/>
            <a:t>10.516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0.13333</cdr:x>
      <cdr:y>0.41319</cdr:y>
    </cdr:from>
    <cdr:to>
      <cdr:x>0.28125</cdr:x>
      <cdr:y>0.52778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09600" y="1133475"/>
          <a:ext cx="6762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C" sz="1100"/>
        </a:p>
      </cdr:txBody>
    </cdr:sp>
  </cdr:relSizeAnchor>
  <cdr:relSizeAnchor xmlns:cdr="http://schemas.openxmlformats.org/drawingml/2006/chartDrawing">
    <cdr:from>
      <cdr:x>0.39444</cdr:x>
      <cdr:y>0.20949</cdr:y>
    </cdr:from>
    <cdr:to>
      <cdr:x>0.62778</cdr:x>
      <cdr:y>0.37616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803400" y="574675"/>
          <a:ext cx="1066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100" b="1">
              <a:solidFill>
                <a:schemeClr val="bg1"/>
              </a:solidFill>
            </a:rPr>
            <a:t>$ 60.563,00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90182-ECA5-488F-9876-F90D6ABE126B}" type="datetimeFigureOut">
              <a:rPr lang="es-EC" smtClean="0"/>
              <a:t>21/02/2019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011EC-DD06-44F3-937A-32C2774D81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108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Procedimientos Operativos Estandarizados de Saneamiento abarcan: 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Mantención general 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Sustancias usadas para limpieza y saneamiento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Almacenamiento de materiales tóxicos 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de plagas 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Higiene de las superficies de contacto con alimentos 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Almacenamiento y manipulación de equipos y utensilios limpios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Retirada de la basura y residuos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Áreas de control de procesos por parte las BPM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Enfriamiento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 térmico,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Irradiación,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Secado, Conservación química, 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Envasado al vacío o con atmósfera modificada</a:t>
            </a:r>
            <a:endParaRPr lang="es-EC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11EC-DD06-44F3-937A-32C2774D81E3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832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cap="all" dirty="0"/>
              <a:t>L</a:t>
            </a:r>
            <a:r>
              <a:rPr lang="es-EC" dirty="0"/>
              <a:t>a correlación es la manera numérica en la que se puede evaluar la relación de dos o más variables, por lo tanto, se mide la dependencia de una variable con respecto de otra variable independiente (Laguna, 2014, pág. 1)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11EC-DD06-44F3-937A-32C2774D81E3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833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2/21/2019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2/21/2019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slide" Target="slide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52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" y="0"/>
            <a:ext cx="9118045" cy="683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59" y="47773"/>
            <a:ext cx="6559447" cy="14370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DEPARTAMENTO DE CIENCIAS ECONÓMICAS, ADMINISTRATIVAS Y DE COMERCIO</a:t>
            </a:r>
            <a:endParaRPr lang="es-EC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3169" y="2132856"/>
            <a:ext cx="8640960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INDUSTRIALIZACIÓN Y SU INCIDENCIA PRODUCTIVA EN EL CANTÓN EL CHACO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34303" y="3396626"/>
            <a:ext cx="81369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TRABAJO DE TITULACIÓN, PREVIO A LA OBTENCIÓN DEL TÍTULO DE INGENIERÍA EN FINANZAS Y AUDITORÍA, CPA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s-EC" dirty="0"/>
          </a:p>
        </p:txBody>
      </p:sp>
      <p:sp>
        <p:nvSpPr>
          <p:cNvPr id="5" name="Rectángulo redondeado 3"/>
          <p:cNvSpPr/>
          <p:nvPr/>
        </p:nvSpPr>
        <p:spPr>
          <a:xfrm>
            <a:off x="1701417" y="5327332"/>
            <a:ext cx="6241409" cy="151035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AUTORAS: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ERIKA ALEXANDRA YUNGAN CORREA</a:t>
            </a:r>
          </a:p>
          <a:p>
            <a:pPr algn="ctr"/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ING. CUENCA CARAGUAY, VICTOR EMILIO.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Resultado de imagen para LOGO ES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6" descr="Resultado de imagen para LOGO ES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8" descr="Resultado de imagen para LOGO ES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4" name="Picture 10" descr="Resultado de imagen para LOGO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" y="-18976"/>
            <a:ext cx="2341504" cy="194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0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ALLERES CAPACIT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746156" cy="1980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70145"/>
              </p:ext>
            </p:extLst>
          </p:nvPr>
        </p:nvGraphicFramePr>
        <p:xfrm>
          <a:off x="251520" y="0"/>
          <a:ext cx="8686800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36462992"/>
              </p:ext>
            </p:extLst>
          </p:nvPr>
        </p:nvGraphicFramePr>
        <p:xfrm>
          <a:off x="436466" y="2420888"/>
          <a:ext cx="8888062" cy="444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CuadroTexto">
            <a:hlinkClick r:id="rId13" action="ppaction://hlinksldjump"/>
          </p:cNvPr>
          <p:cNvSpPr txBox="1"/>
          <p:nvPr/>
        </p:nvSpPr>
        <p:spPr>
          <a:xfrm>
            <a:off x="7884368" y="6525344"/>
            <a:ext cx="12596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57200" y="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/>
              <a:t>Teorías de soporte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69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686800" cy="838200"/>
          </a:xfrm>
        </p:spPr>
        <p:txBody>
          <a:bodyPr>
            <a:normAutofit/>
          </a:bodyPr>
          <a:lstStyle/>
          <a:p>
            <a:r>
              <a:rPr lang="es-EC" dirty="0"/>
              <a:t>MARCO CONEPTUAL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477973"/>
              </p:ext>
            </p:extLst>
          </p:nvPr>
        </p:nvGraphicFramePr>
        <p:xfrm>
          <a:off x="6102" y="620688"/>
          <a:ext cx="535798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322" t="12192" r="16101" b="15253"/>
          <a:stretch/>
        </p:blipFill>
        <p:spPr bwMode="auto">
          <a:xfrm>
            <a:off x="4296948" y="1058768"/>
            <a:ext cx="4752528" cy="4292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Resultado de imagen para clust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8063"/>
            <a:ext cx="4312922" cy="3374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1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</a:t>
            </a:r>
            <a:r>
              <a:rPr lang="es-EC" dirty="0" err="1"/>
              <a:t>metodologico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613403"/>
              </p:ext>
            </p:extLst>
          </p:nvPr>
        </p:nvGraphicFramePr>
        <p:xfrm>
          <a:off x="323528" y="1268760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230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866589" y="3429000"/>
            <a:ext cx="1668412" cy="174173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11560" y="-22105"/>
            <a:ext cx="5258400" cy="766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ANÁLISIS DESCRIPTIVO DE LA MUESTRA</a:t>
            </a:r>
          </a:p>
        </p:txBody>
      </p:sp>
      <p:sp>
        <p:nvSpPr>
          <p:cNvPr id="6" name="Shape 285"/>
          <p:cNvSpPr txBox="1">
            <a:spLocks/>
          </p:cNvSpPr>
          <p:nvPr/>
        </p:nvSpPr>
        <p:spPr>
          <a:xfrm>
            <a:off x="2839345" y="1704728"/>
            <a:ext cx="2596751" cy="4532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2"/>
              <a:buNone/>
            </a:pPr>
            <a:endParaRPr lang="es-EC" sz="2400" dirty="0">
              <a:latin typeface="+mj-lt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0022"/>
            <a:ext cx="2016224" cy="257242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351620" y="372390"/>
            <a:ext cx="184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OFERTA</a:t>
            </a:r>
          </a:p>
          <a:p>
            <a:pPr algn="ctr"/>
            <a:endParaRPr lang="es-EC" b="1" dirty="0"/>
          </a:p>
        </p:txBody>
      </p:sp>
      <p:sp>
        <p:nvSpPr>
          <p:cNvPr id="10" name="Shape 284"/>
          <p:cNvSpPr txBox="1">
            <a:spLocks/>
          </p:cNvSpPr>
          <p:nvPr/>
        </p:nvSpPr>
        <p:spPr>
          <a:xfrm>
            <a:off x="611560" y="589480"/>
            <a:ext cx="3728113" cy="3710385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2"/>
              <a:buNone/>
            </a:pPr>
            <a:r>
              <a:rPr lang="es-EC" sz="2400" b="1" dirty="0">
                <a:solidFill>
                  <a:schemeClr val="tx1"/>
                </a:solidFill>
                <a:latin typeface="+mj-lt"/>
              </a:rPr>
              <a:t>Universo de estudio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  <a:latin typeface="+mj-lt"/>
              </a:rPr>
              <a:t>Pobladores del Cantón el Chaco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  <a:latin typeface="+mj-lt"/>
              </a:rPr>
              <a:t>Objeto de estudio: Gonzalo Díaz de Pineda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02184"/>
              </p:ext>
            </p:extLst>
          </p:nvPr>
        </p:nvGraphicFramePr>
        <p:xfrm>
          <a:off x="251520" y="4027098"/>
          <a:ext cx="5511165" cy="257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PARROQUIA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N.- HABITANTES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 POBLACIÓN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Urbano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El Chaco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4.816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60,50%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Rural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Gonzalo Díaz de Pineda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6,72%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Linares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2,63%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Oyacachi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7,79%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Santa Rosa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1.243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15,62%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Sardinas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6,75%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7.960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100,00%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4644008" y="1048362"/>
                <a:ext cx="4248472" cy="13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/>
                  <a:t>Fórmula para calcular la muestra</a:t>
                </a:r>
                <a:endParaRPr lang="es-EC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𝑝𝑞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𝑝𝑞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048362"/>
                <a:ext cx="4248472" cy="1312732"/>
              </a:xfrm>
              <a:prstGeom prst="rect">
                <a:avLst/>
              </a:prstGeom>
              <a:blipFill rotWithShape="1">
                <a:blip r:embed="rId4"/>
                <a:stretch>
                  <a:fillRect l="-1291" t="-232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4586775" y="2271085"/>
                <a:ext cx="4189672" cy="771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535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(1,96)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(0,5)(0,5)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0,07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535−1</m:t>
                              </m:r>
                            </m:e>
                          </m:d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(1,96)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(0,5)(0,5)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775" y="2271085"/>
                <a:ext cx="4189672" cy="7719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5615163" y="3295650"/>
                <a:ext cx="1061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=144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163" y="3295650"/>
                <a:ext cx="106150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14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6541159" y="5310610"/>
            <a:ext cx="2319273" cy="13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7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4790"/>
          <a:stretch/>
        </p:blipFill>
        <p:spPr bwMode="auto">
          <a:xfrm>
            <a:off x="1235777" y="467122"/>
            <a:ext cx="6168390" cy="446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7544" y="5373216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 Topografía:</a:t>
            </a:r>
          </a:p>
          <a:p>
            <a:pPr algn="ctr"/>
            <a:r>
              <a:rPr lang="es-EC" dirty="0"/>
              <a:t>500 msnm y las máximas de 5.000 msnm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131840" y="5265204"/>
            <a:ext cx="2376264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Clima:</a:t>
            </a:r>
          </a:p>
          <a:p>
            <a:pPr algn="ctr"/>
            <a:r>
              <a:rPr lang="es-EC" dirty="0"/>
              <a:t> templado frío hasta el muy húmedo sub tropical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084168" y="5238750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Temperatura :</a:t>
            </a:r>
          </a:p>
          <a:p>
            <a:pPr algn="ctr"/>
            <a:r>
              <a:rPr lang="es-EC" dirty="0"/>
              <a:t>Promedio 16 ° C. </a:t>
            </a:r>
          </a:p>
        </p:txBody>
      </p:sp>
    </p:spTree>
    <p:extLst>
      <p:ext uri="{BB962C8B-B14F-4D97-AF65-F5344CB8AC3E}">
        <p14:creationId xmlns:p14="http://schemas.microsoft.com/office/powerpoint/2010/main" val="199765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/>
          <p:nvPr/>
        </p:nvPicPr>
        <p:blipFill rotWithShape="1">
          <a:blip r:embed="rId2" cstate="print"/>
          <a:srcRect l="35464" t="28429" r="14050" b="13347"/>
          <a:stretch/>
        </p:blipFill>
        <p:spPr bwMode="auto">
          <a:xfrm>
            <a:off x="0" y="0"/>
            <a:ext cx="3929833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hape 284"/>
          <p:cNvSpPr txBox="1">
            <a:spLocks/>
          </p:cNvSpPr>
          <p:nvPr/>
        </p:nvSpPr>
        <p:spPr>
          <a:xfrm>
            <a:off x="275362" y="998015"/>
            <a:ext cx="3576558" cy="477163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2"/>
              <a:buNone/>
            </a:pPr>
            <a:r>
              <a:rPr lang="es-EC" sz="2400" b="1" dirty="0">
                <a:solidFill>
                  <a:schemeClr val="tx1"/>
                </a:solidFill>
                <a:latin typeface="+mj-lt"/>
              </a:rPr>
              <a:t>Universo de estudio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  <a:latin typeface="+mj-lt"/>
              </a:rPr>
              <a:t>Bases de datos de los restaurantes emitida por el SRI 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38645" y="773996"/>
            <a:ext cx="184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DEMANDA</a:t>
            </a:r>
          </a:p>
        </p:txBody>
      </p:sp>
      <p:pic>
        <p:nvPicPr>
          <p:cNvPr id="6" name="Picture 2" descr="Resultado de imagen para QUITO 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7" y="4827960"/>
            <a:ext cx="2723803" cy="18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399345"/>
              </p:ext>
            </p:extLst>
          </p:nvPr>
        </p:nvGraphicFramePr>
        <p:xfrm>
          <a:off x="3707904" y="0"/>
          <a:ext cx="5040560" cy="312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87977"/>
              </p:ext>
            </p:extLst>
          </p:nvPr>
        </p:nvGraphicFramePr>
        <p:xfrm>
          <a:off x="248672" y="3383830"/>
          <a:ext cx="4248472" cy="11521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46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SECTOR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PARROQUIAS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% PORCENTAJE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# ENCUESTADOS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SUR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38%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117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CENTRO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13%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NORTE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50%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157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TOTAL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32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100%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313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4832650" y="4441988"/>
                <a:ext cx="4059829" cy="771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12.087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(1,96)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(0,5)(0,5)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0,06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12.087−1</m:t>
                              </m:r>
                            </m:e>
                          </m:d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(1,96)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(0,5)(0,5)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650" y="4441988"/>
                <a:ext cx="4059829" cy="7719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Rectángulo"/>
          <p:cNvSpPr/>
          <p:nvPr/>
        </p:nvSpPr>
        <p:spPr>
          <a:xfrm>
            <a:off x="5647532" y="5737225"/>
            <a:ext cx="195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n= 313 encuestas</a:t>
            </a: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0" y="422"/>
            <a:ext cx="8686800" cy="838200"/>
          </a:xfrm>
        </p:spPr>
        <p:txBody>
          <a:bodyPr/>
          <a:lstStyle/>
          <a:p>
            <a:r>
              <a:rPr lang="es-EC" dirty="0"/>
              <a:t>Estudio de mercado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644008" y="2924944"/>
                <a:ext cx="4248472" cy="13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/>
                  <a:t>Fórmula para calcular la muestra</a:t>
                </a:r>
                <a:endParaRPr lang="es-EC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𝑝𝑞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𝑝𝑞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924944"/>
                <a:ext cx="4248472" cy="1312732"/>
              </a:xfrm>
              <a:prstGeom prst="rect">
                <a:avLst/>
              </a:prstGeom>
              <a:blipFill rotWithShape="1">
                <a:blip r:embed="rId6"/>
                <a:stretch>
                  <a:fillRect l="-1291" t="-232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77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614"/>
            <a:ext cx="8686800" cy="838200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10245"/>
              </p:ext>
            </p:extLst>
          </p:nvPr>
        </p:nvGraphicFramePr>
        <p:xfrm>
          <a:off x="179512" y="908720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Resultado de imagen para limpiez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para o Almacenamiento de materiales tÃ³xico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o Almacenamiento de materiales tÃ³x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86" y="48691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Resultado de imagen para o Control de plag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915" y="4746697"/>
            <a:ext cx="1845940" cy="1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5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515376399"/>
              </p:ext>
            </p:extLst>
          </p:nvPr>
        </p:nvGraphicFramePr>
        <p:xfrm>
          <a:off x="16768" y="0"/>
          <a:ext cx="5084862" cy="422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/>
          <p:nvPr/>
        </p:nvPicPr>
        <p:blipFill rotWithShape="1">
          <a:blip r:embed="rId3"/>
          <a:srcRect t="2380" b="10544"/>
          <a:stretch/>
        </p:blipFill>
        <p:spPr bwMode="auto">
          <a:xfrm>
            <a:off x="2688306" y="4008982"/>
            <a:ext cx="6421460" cy="2848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68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108717"/>
              </p:ext>
            </p:extLst>
          </p:nvPr>
        </p:nvGraphicFramePr>
        <p:xfrm>
          <a:off x="47092" y="749439"/>
          <a:ext cx="5268106" cy="5540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4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4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Exportadores de Jugos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Participación en las exportaciones totales FOB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Ubicación de la Planta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Tropifrutas.S.A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0,36%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Quicornac.S.A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0,32%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Agrícola e Industrial Ecuaplantation S.A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Ecuavegetal.S.A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0,19%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Exofrut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Agroindustrial Fruta de la Pasion.Cia .Ltda.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0,14%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Agrícola Oficial S.A Agroficial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Industria Borja Inborja S.A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0,06%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Machala- El Oro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Agroindustrial del Pacifico S.A Agpasa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Ecuaexporfoods S.A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Sto. Domingo -Pichincha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Industria Conservera del Guayas S.A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Miyaquil S.A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Guayaquil-Guayas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Centro de Exportaciones Grupo Salinas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Guaranda-Bolívar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242" name="Picture 2" descr="Resultado de imagen para frut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83" y="224776"/>
            <a:ext cx="2830877" cy="18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16016"/>
              </p:ext>
            </p:extLst>
          </p:nvPr>
        </p:nvGraphicFramePr>
        <p:xfrm>
          <a:off x="5572906" y="2420888"/>
          <a:ext cx="3571094" cy="4212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0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Marca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Sabores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Presentación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Precio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Fruta 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Guayaba, tomate de árbol, naranjilla y frutilla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500gr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1,75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 Delicia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Arazá, guayaba, piña, mora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1Kg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2,75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Jugo Fácil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Piña, naranjilla, guayaba, arazá, mora, guanábana, coco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500gr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 Jugosa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Maracayá, frutilla, tomate de árbol, piña, naranjilla, mora, guanábana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500gr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María Morena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Maracuyá, Naranjilla, Mora, guanábana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500gr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1,87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006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8" t="33043" r="32228" b="45218"/>
          <a:stretch>
            <a:fillRect/>
          </a:stretch>
        </p:blipFill>
        <p:spPr bwMode="auto">
          <a:xfrm>
            <a:off x="6326179" y="1559683"/>
            <a:ext cx="2536825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53 Cuadro de texto"/>
          <p:cNvSpPr txBox="1"/>
          <p:nvPr/>
        </p:nvSpPr>
        <p:spPr>
          <a:xfrm>
            <a:off x="2557145" y="9124315"/>
            <a:ext cx="2536190" cy="257175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s-EC" sz="900" b="1">
                <a:solidFill>
                  <a:srgbClr val="4F81BD"/>
                </a:solidFill>
                <a:effectLst/>
                <a:latin typeface="Calibri"/>
                <a:ea typeface="Times New Roman"/>
                <a:cs typeface="Times New Roman"/>
              </a:rPr>
              <a:t>Ilustración 33 Diseño de logo del producto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93336" y="-109549"/>
            <a:ext cx="4223866" cy="154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584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“Consume producto natural es una buena elección para tu vida”</a:t>
            </a:r>
            <a:endParaRPr kumimoji="0" lang="es-EC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4505" y="3317367"/>
            <a:ext cx="2448272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Restaurantes</a:t>
            </a:r>
          </a:p>
          <a:p>
            <a:pPr algn="ctr"/>
            <a:r>
              <a:rPr lang="es-EC" dirty="0"/>
              <a:t>Actividad de Alojamiento y alimentación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2843716" y="3392548"/>
            <a:ext cx="1177409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4008921" y="3392548"/>
            <a:ext cx="194421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Supermercados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5979777" y="3446554"/>
            <a:ext cx="1249325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7229102" y="3302538"/>
            <a:ext cx="1688567" cy="10441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Tiendas o micro mercado </a:t>
            </a:r>
          </a:p>
        </p:txBody>
      </p:sp>
      <p:sp>
        <p:nvSpPr>
          <p:cNvPr id="12" name="11 Pentágono"/>
          <p:cNvSpPr/>
          <p:nvPr/>
        </p:nvSpPr>
        <p:spPr>
          <a:xfrm>
            <a:off x="396905" y="5097547"/>
            <a:ext cx="2160240" cy="10801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Calificación de un proveedor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201920654"/>
              </p:ext>
            </p:extLst>
          </p:nvPr>
        </p:nvGraphicFramePr>
        <p:xfrm>
          <a:off x="3713924" y="4466864"/>
          <a:ext cx="4406280" cy="239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16 Imagen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b="8421"/>
          <a:stretch/>
        </p:blipFill>
        <p:spPr bwMode="auto">
          <a:xfrm>
            <a:off x="302877" y="167013"/>
            <a:ext cx="56769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967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31" y="836712"/>
            <a:ext cx="345765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Agroindustr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 bwMode="auto">
          <a:xfrm>
            <a:off x="17016" y="1080681"/>
            <a:ext cx="3563888" cy="2382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Antecedentes de la agroindustria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55676"/>
              </p:ext>
            </p:extLst>
          </p:nvPr>
        </p:nvGraphicFramePr>
        <p:xfrm>
          <a:off x="0" y="1080681"/>
          <a:ext cx="8820472" cy="602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172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461" y="212081"/>
            <a:ext cx="343941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CORRELACIÓN DE VARIABLES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31409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317443"/>
              </p:ext>
            </p:extLst>
          </p:nvPr>
        </p:nvGraphicFramePr>
        <p:xfrm>
          <a:off x="3303909" y="830685"/>
          <a:ext cx="163792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4" imgW="634725" imgH="139639" progId="CorelEquation">
                  <p:embed/>
                </p:oleObj>
              </mc:Choice>
              <mc:Fallback>
                <p:oleObj r:id="rId4" imgW="634725" imgH="139639" progId="CorelEquatio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909" y="830685"/>
                        <a:ext cx="1637928" cy="72008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910056"/>
            <a:ext cx="211628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800" b="1" dirty="0"/>
              <a:t>“r “cuadrada</a:t>
            </a:r>
          </a:p>
        </p:txBody>
      </p:sp>
      <p:sp>
        <p:nvSpPr>
          <p:cNvPr id="10" name="9 Flecha a la derecha con muesca"/>
          <p:cNvSpPr/>
          <p:nvPr/>
        </p:nvSpPr>
        <p:spPr>
          <a:xfrm>
            <a:off x="2439813" y="929115"/>
            <a:ext cx="864096" cy="523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5004048" y="548680"/>
            <a:ext cx="413995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 </a:t>
            </a:r>
          </a:p>
          <a:p>
            <a:r>
              <a:rPr lang="es-EC" dirty="0"/>
              <a:t>1.- Ingresos por la venta de pulpa por cada kilo vendido</a:t>
            </a:r>
          </a:p>
          <a:p>
            <a:r>
              <a:rPr lang="es-EC" dirty="0"/>
              <a:t>2.- Proceso de industrialización   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5178"/>
              </p:ext>
            </p:extLst>
          </p:nvPr>
        </p:nvGraphicFramePr>
        <p:xfrm>
          <a:off x="202383" y="2592328"/>
          <a:ext cx="3698674" cy="103835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4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Modelo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 cuadrado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 cuadrado ajustado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Error estándar de la estimación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.040</a:t>
                      </a:r>
                      <a:r>
                        <a:rPr lang="es-EC" sz="1200" baseline="300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.002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-.016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77.40752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671763" y="6625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42635"/>
              </p:ext>
            </p:extLst>
          </p:nvPr>
        </p:nvGraphicFramePr>
        <p:xfrm>
          <a:off x="4106884" y="1988840"/>
          <a:ext cx="5037116" cy="45259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5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209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17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Correlaciones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Industrialización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Naranjilla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Tomate de árbol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Guayaba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Industrialización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Correlación de Pearson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.040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-.088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-.186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 (bilateral)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.764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.510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.157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1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Naranjilla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Correlación de Pearson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.040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-.017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-.140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 (bilateral)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.764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.897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.290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41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Tomate de árbol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Correlación de Pearson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-.088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-.017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-.135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 (bilateral)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.510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.897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.307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41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Guayaba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Correlación de Pearson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-.186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-.140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-.135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 (bilateral)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.157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.290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.307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2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EC" sz="10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59</a:t>
                      </a:r>
                      <a:endParaRPr lang="es-EC" sz="10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2" marR="5955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779791" y="4005064"/>
            <a:ext cx="2777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La correlación de Pearson </a:t>
            </a:r>
          </a:p>
        </p:txBody>
      </p:sp>
    </p:spTree>
    <p:extLst>
      <p:ext uri="{BB962C8B-B14F-4D97-AF65-F5344CB8AC3E}">
        <p14:creationId xmlns:p14="http://schemas.microsoft.com/office/powerpoint/2010/main" val="268187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48680"/>
            <a:ext cx="3240360" cy="608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NARANJILLA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97764"/>
              </p:ext>
            </p:extLst>
          </p:nvPr>
        </p:nvGraphicFramePr>
        <p:xfrm>
          <a:off x="0" y="1556792"/>
          <a:ext cx="3109477" cy="131984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5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Modelo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 cuadrado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 cuadrado ajustado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Error estándar de la estimación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.040</a:t>
                      </a:r>
                      <a:r>
                        <a:rPr lang="es-EC" sz="1200" baseline="300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.002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-.016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77.40752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5903"/>
              </p:ext>
            </p:extLst>
          </p:nvPr>
        </p:nvGraphicFramePr>
        <p:xfrm>
          <a:off x="3923928" y="548680"/>
          <a:ext cx="3952875" cy="489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a. Variable dependiente: Naranjilla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b. Todas las variables solicitadas introducidas.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63869"/>
              </p:ext>
            </p:extLst>
          </p:nvPr>
        </p:nvGraphicFramePr>
        <p:xfrm>
          <a:off x="3457598" y="1340768"/>
          <a:ext cx="5686402" cy="14986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3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40"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ANOVA</a:t>
                      </a:r>
                      <a:r>
                        <a:rPr lang="es-EC" sz="1200" baseline="30000">
                          <a:effectLst/>
                        </a:rPr>
                        <a:t>a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Modelo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Suma de cuadrados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Gl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 cuadrática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Regresión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546.544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546.544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.091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.764</a:t>
                      </a:r>
                      <a:r>
                        <a:rPr lang="es-EC" sz="1200" baseline="30000">
                          <a:effectLst/>
                        </a:rPr>
                        <a:t>b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Residuo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341539.694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57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5991.924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342086.237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6331"/>
              </p:ext>
            </p:extLst>
          </p:nvPr>
        </p:nvGraphicFramePr>
        <p:xfrm>
          <a:off x="0" y="3789040"/>
          <a:ext cx="5676898" cy="2076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68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Modelo</a:t>
                      </a:r>
                      <a:endParaRPr lang="es-EC" sz="11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Coeficientes no estandarizados</a:t>
                      </a:r>
                      <a:endParaRPr lang="es-EC" sz="11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Coeficientes estandarizados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5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Error estándar</a:t>
                      </a:r>
                      <a:endParaRPr lang="es-EC" sz="11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Beta</a:t>
                      </a:r>
                      <a:endParaRPr lang="es-EC" sz="11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(Constante)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203.045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20.414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9.946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.000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Industrialización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.179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.592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.040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.302</a:t>
                      </a:r>
                      <a:endParaRPr lang="es-EC" sz="1100" b="1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.764</a:t>
                      </a:r>
                      <a:endParaRPr lang="es-EC" sz="11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74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04" y="116632"/>
            <a:ext cx="3240360" cy="608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TOMATE DE ARBOL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98865"/>
              </p:ext>
            </p:extLst>
          </p:nvPr>
        </p:nvGraphicFramePr>
        <p:xfrm>
          <a:off x="3995936" y="235433"/>
          <a:ext cx="3952875" cy="489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a. Variable dependiente: Tomate de árbol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b. Todas las variables solicitadas introducidas.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28067"/>
              </p:ext>
            </p:extLst>
          </p:nvPr>
        </p:nvGraphicFramePr>
        <p:xfrm>
          <a:off x="179512" y="908720"/>
          <a:ext cx="3952875" cy="103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Modelo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 cuadrado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 cuadrado ajustado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Error estándar de la estimación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.088</a:t>
                      </a:r>
                      <a:r>
                        <a:rPr lang="es-EC" sz="1200" baseline="300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.008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-.010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185.48328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88476"/>
              </p:ext>
            </p:extLst>
          </p:nvPr>
        </p:nvGraphicFramePr>
        <p:xfrm>
          <a:off x="31676" y="2492896"/>
          <a:ext cx="5086350" cy="1802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Modelo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Suma de cuadrados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Gl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Media cuadrática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F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Sig.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Regresión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15130.807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15130.807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.440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.510</a:t>
                      </a:r>
                      <a:r>
                        <a:rPr lang="es-EC" sz="1200" baseline="30000">
                          <a:effectLst/>
                        </a:rPr>
                        <a:t>b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Residuo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1961030.753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57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34404.048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1976161.559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58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54569"/>
              </p:ext>
            </p:extLst>
          </p:nvPr>
        </p:nvGraphicFramePr>
        <p:xfrm>
          <a:off x="179512" y="4567694"/>
          <a:ext cx="5676898" cy="232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Coeficientes</a:t>
                      </a:r>
                      <a:r>
                        <a:rPr lang="es-EC" sz="1200" baseline="300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Modelo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Coeficientes no estandarizados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Coeficientes estandarizados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t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Sig.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B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Error estándar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Beta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(Constante)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382.415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48.916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7.818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Industrialización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-.940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1.418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-.088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-.663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.510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671762" y="3131344"/>
          <a:ext cx="3952875" cy="128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Resumen del modelo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Modelo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 cuadrado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 cuadrado ajustado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Error estándar de la estimación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.186</a:t>
                      </a:r>
                      <a:r>
                        <a:rPr lang="es-EC" sz="1200" baseline="300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.035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.018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12.16047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64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61623"/>
              </p:ext>
            </p:extLst>
          </p:nvPr>
        </p:nvGraphicFramePr>
        <p:xfrm>
          <a:off x="1187624" y="1052736"/>
          <a:ext cx="6876256" cy="53032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3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4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Fortalezas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Productos agrícolas naturales que proporcionan vitaminas y beneficios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Oportunidades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>
                          <a:effectLst/>
                        </a:rPr>
                        <a:t>El gobierno incentiva la producción de productos agrarios</a:t>
                      </a:r>
                      <a:endParaRPr lang="es-EC" sz="1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>
                          <a:effectLst/>
                        </a:rPr>
                        <a:t>Alianzas con empresas grandes: supermercados, hoteles</a:t>
                      </a:r>
                      <a:endParaRPr lang="es-EC" sz="1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>
                          <a:effectLst/>
                        </a:rPr>
                        <a:t>Demanda incrementa debido a que prefieren productos naturales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1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Debilidades 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>
                          <a:effectLst/>
                        </a:rPr>
                        <a:t>Falta e información sobre los beneficios de la fruta en medios oficiales</a:t>
                      </a:r>
                      <a:endParaRPr lang="es-EC" sz="1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>
                          <a:effectLst/>
                        </a:rPr>
                        <a:t>Falta de un estudio que permita conocer la satisfacción del cliente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9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Amenazas 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Cambio en políticas, leyes, reglamento, sean administrativos, económicos y tributarios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Abundancia de productos sustitutos.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76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</a:t>
            </a:r>
            <a:r>
              <a:rPr lang="es-EC" dirty="0" err="1"/>
              <a:t>tecnico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536" y="1196753"/>
            <a:ext cx="4540349" cy="2520280"/>
          </a:xfrm>
        </p:spPr>
        <p:txBody>
          <a:bodyPr>
            <a:normAutofit fontScale="92500"/>
          </a:bodyPr>
          <a:lstStyle/>
          <a:p>
            <a:r>
              <a:rPr lang="es-EC" dirty="0"/>
              <a:t>La planta de producción poseerá dimensiones de 460m2 con una construcción de 200m2 de obra civil. 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85" y="260648"/>
            <a:ext cx="4562475" cy="309562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072" y="3938840"/>
            <a:ext cx="3384376" cy="2663438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3717032"/>
            <a:ext cx="4561205" cy="310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95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18" name="1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430508"/>
              </p:ext>
            </p:extLst>
          </p:nvPr>
        </p:nvGraphicFramePr>
        <p:xfrm>
          <a:off x="5220072" y="3429000"/>
          <a:ext cx="355322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00 Rectángulo"/>
          <p:cNvSpPr/>
          <p:nvPr/>
        </p:nvSpPr>
        <p:spPr>
          <a:xfrm>
            <a:off x="276622" y="547369"/>
            <a:ext cx="4286250" cy="2409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5" name="103 Cuadro de texto"/>
          <p:cNvSpPr txBox="1"/>
          <p:nvPr/>
        </p:nvSpPr>
        <p:spPr>
          <a:xfrm>
            <a:off x="419497" y="725804"/>
            <a:ext cx="10287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dirty="0">
                <a:effectLst/>
                <a:ea typeface="Times New Roman"/>
                <a:cs typeface="Times New Roman"/>
              </a:rPr>
              <a:t>Recepción de materia prima</a:t>
            </a:r>
          </a:p>
        </p:txBody>
      </p:sp>
      <p:sp>
        <p:nvSpPr>
          <p:cNvPr id="6" name="105 Cuadro de texto"/>
          <p:cNvSpPr txBox="1"/>
          <p:nvPr/>
        </p:nvSpPr>
        <p:spPr>
          <a:xfrm>
            <a:off x="371872" y="1997709"/>
            <a:ext cx="1190625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ea typeface="Times New Roman"/>
                <a:cs typeface="Times New Roman"/>
              </a:rPr>
              <a:t>Cuarto frio para el almacenamiento</a:t>
            </a:r>
          </a:p>
        </p:txBody>
      </p:sp>
      <p:sp>
        <p:nvSpPr>
          <p:cNvPr id="7" name="106 Cuadro de texto"/>
          <p:cNvSpPr txBox="1"/>
          <p:nvPr/>
        </p:nvSpPr>
        <p:spPr>
          <a:xfrm>
            <a:off x="1867297" y="687704"/>
            <a:ext cx="10287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ea typeface="Times New Roman"/>
                <a:cs typeface="Times New Roman"/>
              </a:rPr>
              <a:t>Área de lavado y seleccionado</a:t>
            </a:r>
          </a:p>
        </p:txBody>
      </p:sp>
      <p:sp>
        <p:nvSpPr>
          <p:cNvPr id="8" name="107 Cuadro de texto"/>
          <p:cNvSpPr txBox="1"/>
          <p:nvPr/>
        </p:nvSpPr>
        <p:spPr>
          <a:xfrm>
            <a:off x="1924447" y="2119629"/>
            <a:ext cx="10287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ea typeface="Times New Roman"/>
                <a:cs typeface="Times New Roman"/>
              </a:rPr>
              <a:t>Maquina envasadora</a:t>
            </a:r>
          </a:p>
        </p:txBody>
      </p:sp>
      <p:sp>
        <p:nvSpPr>
          <p:cNvPr id="9" name="108 Cuadro de texto"/>
          <p:cNvSpPr txBox="1"/>
          <p:nvPr/>
        </p:nvSpPr>
        <p:spPr>
          <a:xfrm>
            <a:off x="3334147" y="687704"/>
            <a:ext cx="10287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ea typeface="Times New Roman"/>
                <a:cs typeface="Times New Roman"/>
              </a:rPr>
              <a:t>Área de extracción y desechos</a:t>
            </a:r>
          </a:p>
        </p:txBody>
      </p:sp>
      <p:sp>
        <p:nvSpPr>
          <p:cNvPr id="10" name="109 Cuadro de texto"/>
          <p:cNvSpPr txBox="1"/>
          <p:nvPr/>
        </p:nvSpPr>
        <p:spPr>
          <a:xfrm>
            <a:off x="3334147" y="2119629"/>
            <a:ext cx="10287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ea typeface="Times New Roman"/>
                <a:cs typeface="Times New Roman"/>
              </a:rPr>
              <a:t>Maquina despulpadora</a:t>
            </a:r>
          </a:p>
        </p:txBody>
      </p:sp>
      <p:cxnSp>
        <p:nvCxnSpPr>
          <p:cNvPr id="11" name="210 Conector recto de flecha"/>
          <p:cNvCxnSpPr/>
          <p:nvPr/>
        </p:nvCxnSpPr>
        <p:spPr>
          <a:xfrm>
            <a:off x="1448197" y="1134109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211 Conector recto de flecha"/>
          <p:cNvCxnSpPr/>
          <p:nvPr/>
        </p:nvCxnSpPr>
        <p:spPr>
          <a:xfrm>
            <a:off x="2895997" y="1067434"/>
            <a:ext cx="4381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212 Conector recto de flecha"/>
          <p:cNvCxnSpPr/>
          <p:nvPr/>
        </p:nvCxnSpPr>
        <p:spPr>
          <a:xfrm>
            <a:off x="3858022" y="1411604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213 Conector recto de flecha"/>
          <p:cNvCxnSpPr/>
          <p:nvPr/>
        </p:nvCxnSpPr>
        <p:spPr>
          <a:xfrm flipH="1">
            <a:off x="2972197" y="2508884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214 Conector recto de flecha"/>
          <p:cNvCxnSpPr/>
          <p:nvPr/>
        </p:nvCxnSpPr>
        <p:spPr>
          <a:xfrm flipH="1">
            <a:off x="1562497" y="2367914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4176842385"/>
              </p:ext>
            </p:extLst>
          </p:nvPr>
        </p:nvGraphicFramePr>
        <p:xfrm>
          <a:off x="4716016" y="635634"/>
          <a:ext cx="4248472" cy="257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667669261"/>
              </p:ext>
            </p:extLst>
          </p:nvPr>
        </p:nvGraphicFramePr>
        <p:xfrm>
          <a:off x="276622" y="34290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23786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885779"/>
              </p:ext>
            </p:extLst>
          </p:nvPr>
        </p:nvGraphicFramePr>
        <p:xfrm>
          <a:off x="467544" y="1124744"/>
          <a:ext cx="4880610" cy="1713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CLASIFICACION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ACTIVOS FIJOS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Terreno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                 6.900,00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Obra Civil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               37.500,00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Equipos y Accesorios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                 8.835,00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Equipos de computación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                 4.668,00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Muebles de Oficina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                 3.620,00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$                            61.523,00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-29925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Estudio financiero</a:t>
            </a:r>
          </a:p>
        </p:txBody>
      </p:sp>
      <p:graphicFrame>
        <p:nvGraphicFramePr>
          <p:cNvPr id="6" name="5 Gráfico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090324"/>
              </p:ext>
            </p:extLst>
          </p:nvPr>
        </p:nvGraphicFramePr>
        <p:xfrm>
          <a:off x="4139952" y="3573016"/>
          <a:ext cx="4057650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531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268405"/>
              </p:ext>
            </p:extLst>
          </p:nvPr>
        </p:nvGraphicFramePr>
        <p:xfrm>
          <a:off x="539552" y="0"/>
          <a:ext cx="4340860" cy="4127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PLAN DE INVERSION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ACTIVOS FIJOS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61.523,00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72,3%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Terreno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 continuación</a:t>
                      </a:r>
                    </a:p>
                    <a:p>
                      <a:r>
                        <a:rPr lang="es-EC" sz="1200">
                          <a:effectLst/>
                        </a:rPr>
                        <a:t> $             6.900,00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11,2%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Obra Civil-Construcción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37.500,00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61,0%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Equipos y Accesorios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8.835,00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14,4%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Equipos de computación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4.668,00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7,6%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Muebles de Oficina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3.620,00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5,9%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ACTIVOS DIFERIDOS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3.880,00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4,6%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Constitución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2.200,00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56,7%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Publicidad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1.680,00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43,3%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CAPITAL DE TRABAJO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19.677,86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23,1%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Capital de Trabajo-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18.877,86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95,9%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Capital Social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  800,00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INVERSION 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85.080,86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277 Flecha a la derecha con muesca"/>
          <p:cNvSpPr/>
          <p:nvPr/>
        </p:nvSpPr>
        <p:spPr>
          <a:xfrm>
            <a:off x="6711950" y="10663238"/>
            <a:ext cx="1484313" cy="5048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ea typeface="Times New Roman"/>
                <a:cs typeface="Times New Roman"/>
              </a:rPr>
              <a:t>A continuación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129330078"/>
              </p:ext>
            </p:extLst>
          </p:nvPr>
        </p:nvGraphicFramePr>
        <p:xfrm>
          <a:off x="4458335" y="4077072"/>
          <a:ext cx="450723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447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022696"/>
              </p:ext>
            </p:extLst>
          </p:nvPr>
        </p:nvGraphicFramePr>
        <p:xfrm>
          <a:off x="323528" y="404664"/>
          <a:ext cx="6280150" cy="392684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49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RUBRO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Fondos Empresa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Institución Financiera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Capital del trabajo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           19.677,86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19.677,86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Activos Fijos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Terreno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       6.900,00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6.900,00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Obra Civil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           37.500,00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37.500,00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Equipos y Accesorios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       8.835,00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8.835,00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Equipos de computación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       4.668,00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4.668,00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Muebles de Oficina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       3.620,00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3.620,00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Activos Diferidos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       3.880,00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3.880,00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    27.903,00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           57.177,86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85.080,86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67%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4 Gráfico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252164"/>
              </p:ext>
            </p:extLst>
          </p:nvPr>
        </p:nvGraphicFramePr>
        <p:xfrm>
          <a:off x="4610100" y="4377748"/>
          <a:ext cx="453390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72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51563"/>
              </p:ext>
            </p:extLst>
          </p:nvPr>
        </p:nvGraphicFramePr>
        <p:xfrm>
          <a:off x="755576" y="1412776"/>
          <a:ext cx="7056784" cy="5191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8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Utilidad Neta del Ejercicio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38.574,73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42.865,37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47.478,42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52.429,64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57.745,88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33550" y="3543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1600" y="404664"/>
            <a:ext cx="45363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Optimista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96208" y="2204864"/>
            <a:ext cx="45363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Pesimist</a:t>
            </a:r>
            <a:r>
              <a:rPr lang="es-E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49758"/>
              </p:ext>
            </p:extLst>
          </p:nvPr>
        </p:nvGraphicFramePr>
        <p:xfrm>
          <a:off x="755576" y="3102329"/>
          <a:ext cx="7056784" cy="54269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4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2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Utilidad Neta del Ejercicio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9.135,02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11.512,08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14.087,17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16.867,96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19.872,69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971599" y="3786014"/>
            <a:ext cx="45363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Normal</a:t>
            </a:r>
            <a:endParaRPr lang="es-E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195931"/>
              </p:ext>
            </p:extLst>
          </p:nvPr>
        </p:nvGraphicFramePr>
        <p:xfrm>
          <a:off x="755576" y="5013176"/>
          <a:ext cx="6948336" cy="5191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57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Utilidad Neta del Ejercicio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23.854,87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27.188,72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30.782,79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34.648,80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38.809,28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DA3FBD9-9DB8-43AD-8371-D2B7C7D3C90E}"/>
              </a:ext>
            </a:extLst>
          </p:cNvPr>
          <p:cNvSpPr txBox="1"/>
          <p:nvPr/>
        </p:nvSpPr>
        <p:spPr>
          <a:xfrm>
            <a:off x="2627784" y="59975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ESTADO DE RESULTADOS </a:t>
            </a:r>
          </a:p>
        </p:txBody>
      </p:sp>
    </p:spTree>
    <p:extLst>
      <p:ext uri="{BB962C8B-B14F-4D97-AF65-F5344CB8AC3E}">
        <p14:creationId xmlns:p14="http://schemas.microsoft.com/office/powerpoint/2010/main" val="389037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947585"/>
              </p:ext>
            </p:extLst>
          </p:nvPr>
        </p:nvGraphicFramePr>
        <p:xfrm>
          <a:off x="53388" y="1556792"/>
          <a:ext cx="93610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Hexágono"/>
          <p:cNvSpPr/>
          <p:nvPr/>
        </p:nvSpPr>
        <p:spPr>
          <a:xfrm>
            <a:off x="59109" y="682079"/>
            <a:ext cx="2002247" cy="1718698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5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76421"/>
            <a:ext cx="4226029" cy="1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5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65" y="874712"/>
            <a:ext cx="6249670" cy="51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A061A68-79E5-40AC-BDB7-E5A44E1A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"/>
            <a:ext cx="8686800" cy="838200"/>
          </a:xfrm>
        </p:spPr>
        <p:txBody>
          <a:bodyPr/>
          <a:lstStyle/>
          <a:p>
            <a:r>
              <a:rPr lang="es-ES" dirty="0"/>
              <a:t>Flujo de caja del proyecto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4872A4-8663-44B4-9D6B-F3D15B92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503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1276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151482F-F9DB-4B25-B4E0-1428F4A1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-62624"/>
            <a:ext cx="8686800" cy="838200"/>
          </a:xfrm>
        </p:spPr>
        <p:txBody>
          <a:bodyPr/>
          <a:lstStyle/>
          <a:p>
            <a:r>
              <a:rPr lang="es-ES" dirty="0"/>
              <a:t>Flujo de caja del inversionista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46299E-07F0-4BB1-BBFD-A4C59A093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8525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59255"/>
              </p:ext>
            </p:extLst>
          </p:nvPr>
        </p:nvGraphicFramePr>
        <p:xfrm>
          <a:off x="1619672" y="764704"/>
          <a:ext cx="5919469" cy="37906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CUADRO DE FLUJOS ACTUALIZADOS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Flujos del Proyecto-SIN DEUDA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Flujos del Inversionista-CON DEUDA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Tasa de descuento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presente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Tasa de descuento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presente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17,21%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10,01%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Inversión Inicial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(85.343,06)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(27.903,00)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27.387,49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17.067,43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57.570,93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36.550,81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90.732,06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105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58.592,51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2021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127.064,43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83.332,74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2022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166.774,17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110.919,52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Suma de Flujos Actualizados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264359,13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Suma de Flujos Actualizados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215488,70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95760"/>
              </p:ext>
            </p:extLst>
          </p:nvPr>
        </p:nvGraphicFramePr>
        <p:xfrm>
          <a:off x="1691680" y="4869160"/>
          <a:ext cx="5847080" cy="145923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5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VAN CON DEUDA &gt;VAN SIN DEUDA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VAN Proyecto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179.278,26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VAN Inversionista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186.923,73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TIR Proyecto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67,42%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TIR Inversionista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115,48%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7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52663"/>
              </p:ext>
            </p:extLst>
          </p:nvPr>
        </p:nvGraphicFramePr>
        <p:xfrm>
          <a:off x="964119" y="188640"/>
          <a:ext cx="7215762" cy="146913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5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FLUJO COMPARATIVO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Normal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(27.903,00)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17067,4311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36550,813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58592,5055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83332,7353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110919,518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Optimista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(27.903,00)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220638,528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455141,844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704352,962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969163,505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1250516,86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Pesimista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(27.903,00)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2.347,58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6.154,31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11.500,38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18.459,77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27.109,95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40" y="2089785"/>
            <a:ext cx="6497320" cy="26784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62021"/>
              </p:ext>
            </p:extLst>
          </p:nvPr>
        </p:nvGraphicFramePr>
        <p:xfrm>
          <a:off x="1323340" y="4941168"/>
          <a:ext cx="6801430" cy="132631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7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3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VAN NORMAL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  187.585,70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VAN PESIMISTA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          560,87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VAN OPTIMISTA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2.515.913,55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6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TIR Proyecto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115,48%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TIR Inversionista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25,30%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TIR Inversionista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886,19%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311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1653"/>
              </p:ext>
            </p:extLst>
          </p:nvPr>
        </p:nvGraphicFramePr>
        <p:xfrm>
          <a:off x="5292080" y="755474"/>
          <a:ext cx="3408680" cy="156718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Ra=Re+b(rm-rf)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TASA DE DESCUENTO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Inflación promedio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1,8%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tasa libre de riesgo (Rf)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8,5%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Riesgo País[Rp]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6,9%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Ra=Re+b(rm-rf)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17,21%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51520" y="1077399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dirty="0"/>
              <a:t>Se calculó multiplicando la inflación promedio por tasa de riesgo y por el riesgo país.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71173" y="3887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TASA DE DESCUENTO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10390"/>
              </p:ext>
            </p:extLst>
          </p:nvPr>
        </p:nvGraphicFramePr>
        <p:xfrm>
          <a:off x="230360" y="3429000"/>
          <a:ext cx="5950585" cy="306679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55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589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 Promedio Ponderado del Capital (WACC)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Fondos Propios A /(D+A)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$ 27.903,00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32,70%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Endeudamiento D/(D+A)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$ 57.440,06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67,30%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Ra=Re+b(rm-rf) –Tasa de descuento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17,21%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Tasa Activa-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10,21%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T: Tasa impositiva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Ti=1-((1-0,15)(1-0,25)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36,25%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6,51%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Rd=costo de deuda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Rd=Ta(1-0,3625)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6,51%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10,21%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3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WACC=(A/A+D)*RA+D/A+D*RD(A-TI)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10,01%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4572544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EL COSTO PROMEDIO PONDERADO DE CAPITAL - WACC</a:t>
            </a:r>
          </a:p>
        </p:txBody>
      </p:sp>
    </p:spTree>
    <p:extLst>
      <p:ext uri="{BB962C8B-B14F-4D97-AF65-F5344CB8AC3E}">
        <p14:creationId xmlns:p14="http://schemas.microsoft.com/office/powerpoint/2010/main" val="1024494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Fuentes de financiamiento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510995"/>
              </p:ext>
            </p:extLst>
          </p:nvPr>
        </p:nvGraphicFramePr>
        <p:xfrm>
          <a:off x="304800" y="1554163"/>
          <a:ext cx="8839200" cy="353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74001"/>
              </p:ext>
            </p:extLst>
          </p:nvPr>
        </p:nvGraphicFramePr>
        <p:xfrm>
          <a:off x="2843808" y="5229201"/>
          <a:ext cx="4176464" cy="139305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67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1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Bancos</a:t>
                      </a:r>
                      <a:endParaRPr lang="es-EC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ysClr val="windowText" lastClr="000000"/>
                          </a:solidFill>
                          <a:effectLst/>
                        </a:rPr>
                        <a:t>Tasa de crédito</a:t>
                      </a:r>
                      <a:endParaRPr lang="es-EC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ysClr val="windowText" lastClr="000000"/>
                          </a:solidFill>
                          <a:effectLst/>
                        </a:rPr>
                        <a:t>Tasa nominal</a:t>
                      </a:r>
                      <a:endParaRPr lang="es-EC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ysClr val="windowText" lastClr="000000"/>
                          </a:solidFill>
                          <a:effectLst/>
                        </a:rPr>
                        <a:t>Tasa máxima</a:t>
                      </a:r>
                      <a:endParaRPr lang="es-EC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ysClr val="windowText" lastClr="000000"/>
                          </a:solidFill>
                          <a:effectLst/>
                        </a:rPr>
                        <a:t>Banco Central del Ecuador (BCE)</a:t>
                      </a:r>
                      <a:endParaRPr lang="es-EC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ysClr val="windowText" lastClr="000000"/>
                          </a:solidFill>
                          <a:effectLst/>
                        </a:rPr>
                        <a:t>10.78%</a:t>
                      </a:r>
                      <a:endParaRPr lang="es-EC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11.83%</a:t>
                      </a:r>
                      <a:endParaRPr lang="es-EC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ysClr val="windowText" lastClr="000000"/>
                          </a:solidFill>
                          <a:effectLst/>
                        </a:rPr>
                        <a:t>BanEcuador</a:t>
                      </a:r>
                      <a:endParaRPr lang="es-EC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ysClr val="windowText" lastClr="000000"/>
                          </a:solidFill>
                          <a:effectLst/>
                        </a:rPr>
                        <a:t>9.79%</a:t>
                      </a:r>
                      <a:endParaRPr lang="es-EC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10.21%</a:t>
                      </a:r>
                      <a:endParaRPr lang="es-EC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353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48187"/>
              </p:ext>
            </p:extLst>
          </p:nvPr>
        </p:nvGraphicFramePr>
        <p:xfrm>
          <a:off x="4211960" y="692696"/>
          <a:ext cx="4570730" cy="1575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Datos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1.- Periodo anterior al cambio del signo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2.- Valor absoluto del flujo acumulado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     I 27.903,00 I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3.- Flujo de caja del siguiente periodo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     17.067,43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Periodo de Recuperación de la inversión (1+2/3)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              2,63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99592" y="967027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PERIODO DE RECUPERACIÓN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932040" y="2831648"/>
            <a:ext cx="3849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EC" sz="2000" b="1" dirty="0"/>
              <a:t>RENTABILIDAD SOBRE EL CAPITAL-ROE</a:t>
            </a:r>
            <a:endParaRPr lang="es-EC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76168"/>
              </p:ext>
            </p:extLst>
          </p:nvPr>
        </p:nvGraphicFramePr>
        <p:xfrm>
          <a:off x="899592" y="2612643"/>
          <a:ext cx="2766060" cy="162433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31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ROE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Ventas netas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Recursos propios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ROE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204336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27903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ROE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732%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23529" y="4980202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000" b="1" dirty="0"/>
              <a:t>RETORNO DE LA INVERSIÓN -ROI</a:t>
            </a:r>
            <a:endParaRPr lang="es-EC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16347"/>
              </p:ext>
            </p:extLst>
          </p:nvPr>
        </p:nvGraphicFramePr>
        <p:xfrm>
          <a:off x="3851922" y="4253702"/>
          <a:ext cx="4856385" cy="212952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1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46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ROI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R>
                      <a:noFill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BENEFICIOS - COSTOS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 100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49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ROI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264359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136862,00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136862,00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ROI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93%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478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0455"/>
              </p:ext>
            </p:extLst>
          </p:nvPr>
        </p:nvGraphicFramePr>
        <p:xfrm>
          <a:off x="2267744" y="908720"/>
          <a:ext cx="4739005" cy="266268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50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br>
                        <a:rPr lang="es-EC" sz="1200" dirty="0">
                          <a:effectLst/>
                        </a:rPr>
                      </a:br>
                      <a:r>
                        <a:rPr lang="es-EC" sz="1200" dirty="0">
                          <a:effectLst/>
                        </a:rPr>
                        <a:t>COSTO BENEFICIO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Relación C/B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Suma de los flujos de caja actualizados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Proyecto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 (inversión del proyecto)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Relación C/B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264359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Proyecto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85081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Relación C/B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Proyecto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068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987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EC" b="1" dirty="0"/>
              <a:t>ESTADO DE RESULTADOS ACTUAL </a:t>
            </a:r>
            <a:endParaRPr lang="es-EC" sz="1600" b="1" dirty="0"/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67" y="130777"/>
            <a:ext cx="5943600" cy="1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084"/>
            <a:ext cx="5943600" cy="49079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30737"/>
              </p:ext>
            </p:extLst>
          </p:nvPr>
        </p:nvGraphicFramePr>
        <p:xfrm>
          <a:off x="6372200" y="5157192"/>
          <a:ext cx="2425700" cy="97942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CUADRO RESUMEN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INGRESOS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621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(-)TOTAL EGRESOS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505,00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116,00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243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16162"/>
            <a:ext cx="5943600" cy="2225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43928"/>
              </p:ext>
            </p:extLst>
          </p:nvPr>
        </p:nvGraphicFramePr>
        <p:xfrm>
          <a:off x="36095" y="5"/>
          <a:ext cx="6624137" cy="655462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3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EGRESOS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DESCRIPCION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UNIDAD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OBSERVACIONES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# JORNALES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# HORAS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COSTO JORNAL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VALOR TOTAL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Limpieza y mantenimiento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jornal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utiliza jornaleros a menos que haya más de 5 hectáreas sembrado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15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30,00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Poda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jornal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15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30,00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TOTAL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800">
                          <a:effectLst/>
                        </a:rPr>
                        <a:t>A continuación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30,00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966"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INSUMOS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DESCRIPCION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UNIDAD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OBSERVACIONES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CANTIDAD DE INSUMOS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VECES AL AÑO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# HORAS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VALOR TOTAL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Pesticidas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litros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25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insecticidas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litros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están el metamidofos y clorpirifos,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Fungicidas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litros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como el clorotalonil y captan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25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7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Herbicidas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litros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Como picloram y 2,4D amina para mantenimiento de pastos y, glifosatos</a:t>
                      </a:r>
                      <a:br>
                        <a:rPr lang="es-EC" sz="800">
                          <a:effectLst/>
                        </a:rPr>
                      </a:br>
                      <a:r>
                        <a:rPr lang="es-EC" sz="800">
                          <a:effectLst/>
                        </a:rPr>
                        <a:t>para implementación de pastos.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Fertilizantes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Quintal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Fumigación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litros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TOTAL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190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966"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45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HERRAMIENTAS Y EQUIPOS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HERRAMIENTAS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UNIDAD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CANTIDAD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VALOR ANUAL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HORAS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TOTAL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MACHETES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393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Azadones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800">
                          <a:effectLst/>
                        </a:rPr>
                        <a:t>Continúa tabla</a:t>
                      </a:r>
                    </a:p>
                    <a:p>
                      <a:r>
                        <a:rPr lang="es-EC" sz="800">
                          <a:effectLst/>
                        </a:rPr>
                        <a:t>15 </a:t>
                      </a:r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30,00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Baldes/ cajas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200,00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4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Botas, ponchos, mascarilla, Fumigación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45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45,00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TOTAL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285,00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VARIOS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CARRERA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VECES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3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Servicio de Transporte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450"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210,00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4966"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4966"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3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TOTAL EGRESOS (a+b+c)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715,00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tc>
                  <a:txBody>
                    <a:bodyPr/>
                    <a:lstStyle/>
                    <a:p>
                      <a:endParaRPr lang="es-EC" sz="800" dirty="0">
                        <a:effectLst/>
                        <a:latin typeface="Calibri"/>
                      </a:endParaRPr>
                    </a:p>
                  </a:txBody>
                  <a:tcPr marL="24462" marR="24462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322 Flecha a la derecha con muesca"/>
          <p:cNvSpPr/>
          <p:nvPr/>
        </p:nvSpPr>
        <p:spPr>
          <a:xfrm>
            <a:off x="9956800" y="8189913"/>
            <a:ext cx="1747838" cy="558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ea typeface="Times New Roman"/>
                <a:cs typeface="Times New Roman"/>
              </a:rPr>
              <a:t>A continuación</a:t>
            </a:r>
          </a:p>
        </p:txBody>
      </p:sp>
      <p:sp>
        <p:nvSpPr>
          <p:cNvPr id="6" name="323 Flecha a la derecha con muesca"/>
          <p:cNvSpPr/>
          <p:nvPr/>
        </p:nvSpPr>
        <p:spPr>
          <a:xfrm>
            <a:off x="9402763" y="8201025"/>
            <a:ext cx="2087562" cy="6556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ea typeface="Times New Roman"/>
                <a:cs typeface="Times New Roman"/>
              </a:rPr>
              <a:t>Continúa tabla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70313"/>
              </p:ext>
            </p:extLst>
          </p:nvPr>
        </p:nvGraphicFramePr>
        <p:xfrm>
          <a:off x="6516216" y="5301208"/>
          <a:ext cx="2159000" cy="97942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CUADRO RESUMEN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INGRESOS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1273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(-)TOTAL EGRESOS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715,00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558,00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39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34000"/>
            <a:ext cx="3979168" cy="602704"/>
          </a:xfrm>
        </p:spPr>
        <p:txBody>
          <a:bodyPr>
            <a:noAutofit/>
          </a:bodyPr>
          <a:lstStyle/>
          <a:p>
            <a:pPr algn="ctr"/>
            <a:r>
              <a:rPr lang="es-EC" sz="2400" cap="none" dirty="0">
                <a:effectLst/>
              </a:rPr>
              <a:t>Cambio en la matriz productiva </a:t>
            </a:r>
            <a:endParaRPr lang="es-EC" sz="2400" cap="none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8" y="0"/>
            <a:ext cx="3758565" cy="1925320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0092" y="1556792"/>
            <a:ext cx="4592930" cy="2357120"/>
          </a:xfrm>
          <a:prstGeom prst="rect">
            <a:avLst/>
          </a:prstGeom>
        </p:spPr>
      </p:pic>
      <p:sp>
        <p:nvSpPr>
          <p:cNvPr id="7" name="6 Flecha doblada hacia arriba"/>
          <p:cNvSpPr/>
          <p:nvPr/>
        </p:nvSpPr>
        <p:spPr>
          <a:xfrm rot="10800000" flipH="1">
            <a:off x="4139952" y="495700"/>
            <a:ext cx="1817556" cy="93391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755575" y="3913912"/>
            <a:ext cx="321315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producción primaria con un valor agregado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491880" y="4869160"/>
            <a:ext cx="27363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Las industrias y la tecnología</a:t>
            </a:r>
          </a:p>
        </p:txBody>
      </p:sp>
    </p:spTree>
    <p:extLst>
      <p:ext uri="{BB962C8B-B14F-4D97-AF65-F5344CB8AC3E}">
        <p14:creationId xmlns:p14="http://schemas.microsoft.com/office/powerpoint/2010/main" val="719095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3284"/>
            <a:ext cx="8686800" cy="838200"/>
          </a:xfrm>
        </p:spPr>
        <p:txBody>
          <a:bodyPr/>
          <a:lstStyle/>
          <a:p>
            <a:r>
              <a:rPr lang="es-EC" dirty="0"/>
              <a:t>Método asociativo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77632"/>
              </p:ext>
            </p:extLst>
          </p:nvPr>
        </p:nvGraphicFramePr>
        <p:xfrm>
          <a:off x="2771800" y="188640"/>
          <a:ext cx="6120680" cy="330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Pergamino vertical"/>
          <p:cNvSpPr/>
          <p:nvPr/>
        </p:nvSpPr>
        <p:spPr>
          <a:xfrm>
            <a:off x="311543" y="836712"/>
            <a:ext cx="2232248" cy="17281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Acuerdo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90537917"/>
              </p:ext>
            </p:extLst>
          </p:nvPr>
        </p:nvGraphicFramePr>
        <p:xfrm>
          <a:off x="311543" y="2276872"/>
          <a:ext cx="8508930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83660"/>
              </p:ext>
            </p:extLst>
          </p:nvPr>
        </p:nvGraphicFramePr>
        <p:xfrm>
          <a:off x="311543" y="5013176"/>
          <a:ext cx="8686795" cy="668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70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Productor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Enero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Febrero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Marzo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Abril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Mayo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Junio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Julio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Agosto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Septiembre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Octubre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Noviembre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Diciembre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Productor 1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Siembra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x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x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x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Productor 2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Siembra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X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X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X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Productor 3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Siembra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X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X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X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682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5406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8532"/>
              </p:ext>
            </p:extLst>
          </p:nvPr>
        </p:nvGraphicFramePr>
        <p:xfrm>
          <a:off x="5574" y="0"/>
          <a:ext cx="5430522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85821728"/>
              </p:ext>
            </p:extLst>
          </p:nvPr>
        </p:nvGraphicFramePr>
        <p:xfrm>
          <a:off x="3024336" y="836712"/>
          <a:ext cx="85324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AutoShape 2" descr="Resultado de imagen para AGRICULTORES DE TOMATE DE AR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AGRICULTORES DE TOMATE DE ARB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00561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 descr="Resultado de imagen para AGRICULTORES DE NARANJILL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0172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30200" y="1622584"/>
          <a:ext cx="8636000" cy="418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PERSPECTIVA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OBJETIVO ESTRATEGICO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 DEL INDICADOR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PROCEDIMIENTO PARA ELCALCULO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UNIDAD MEDIDA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 DE MEDICION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Perspectiva de Modelo de Negocio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Modelo de negocio Asociativo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Modelo Asociativo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de Asociados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Base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Mensual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Perspectiva comercial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Estudio de oportunidades de la pulpa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Beneficios de la fruta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Estudio de las ventajas de las frutas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Mensual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Posicionamiento y ventas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Estrategia Marketing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Ventas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Trimestral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Perspectiva Técnica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Diseño del sistema asociativo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Agricultores asociados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de Asociados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Proceso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Trimestral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Proceso de industrialización de pulpa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de la industrialización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demora/Cantidad de pedidos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Mensual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Perspectiva Financiera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Viabilidad Financiera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ROE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Utilidad/Patrimonio 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Mensual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143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7937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conclusiones</a:t>
            </a:r>
          </a:p>
        </p:txBody>
      </p:sp>
      <p:sp>
        <p:nvSpPr>
          <p:cNvPr id="4" name="324 Elipse"/>
          <p:cNvSpPr/>
          <p:nvPr/>
        </p:nvSpPr>
        <p:spPr>
          <a:xfrm>
            <a:off x="3437909" y="2628538"/>
            <a:ext cx="1994535" cy="15671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ea typeface="Times New Roman"/>
                <a:cs typeface="Times New Roman"/>
              </a:rPr>
              <a:t>Productores del Cantón del Chaco</a:t>
            </a:r>
          </a:p>
        </p:txBody>
      </p:sp>
      <p:sp>
        <p:nvSpPr>
          <p:cNvPr id="5" name="325 Llamada de flecha hacia abajo"/>
          <p:cNvSpPr/>
          <p:nvPr/>
        </p:nvSpPr>
        <p:spPr>
          <a:xfrm>
            <a:off x="3164859" y="1405528"/>
            <a:ext cx="2458085" cy="103314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 b="1" dirty="0">
                <a:effectLst/>
                <a:latin typeface="Times New Roman"/>
                <a:ea typeface="Times New Roman"/>
                <a:cs typeface="Times New Roman"/>
              </a:rPr>
              <a:t>Industrialización</a:t>
            </a:r>
            <a:endParaRPr lang="es-EC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326 Llamada de flecha a la derecha"/>
          <p:cNvSpPr/>
          <p:nvPr/>
        </p:nvSpPr>
        <p:spPr>
          <a:xfrm>
            <a:off x="2238394" y="2628538"/>
            <a:ext cx="1198880" cy="1662430"/>
          </a:xfrm>
          <a:prstGeom prst="rightArrowCallout">
            <a:avLst>
              <a:gd name="adj1" fmla="val 17534"/>
              <a:gd name="adj2" fmla="val 17534"/>
              <a:gd name="adj3" fmla="val 34705"/>
              <a:gd name="adj4" fmla="val 582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 b="1" dirty="0">
                <a:effectLst/>
                <a:latin typeface="Times New Roman"/>
                <a:ea typeface="Times New Roman"/>
                <a:cs typeface="Times New Roman"/>
              </a:rPr>
              <a:t>Normativa</a:t>
            </a:r>
            <a:endParaRPr lang="es-EC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7" name="327 Llamada de flecha a la izquierda"/>
          <p:cNvSpPr/>
          <p:nvPr/>
        </p:nvSpPr>
        <p:spPr>
          <a:xfrm>
            <a:off x="5432444" y="2533923"/>
            <a:ext cx="1329690" cy="175704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69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 b="1">
                <a:effectLst/>
                <a:latin typeface="Times New Roman"/>
                <a:ea typeface="Times New Roman"/>
                <a:cs typeface="Times New Roman"/>
              </a:rPr>
              <a:t>Plan de inversión</a:t>
            </a:r>
            <a:endParaRPr lang="es-EC" sz="1100">
              <a:effectLst/>
              <a:ea typeface="Times New Roman"/>
              <a:cs typeface="Times New Roman"/>
            </a:endParaRPr>
          </a:p>
        </p:txBody>
      </p:sp>
      <p:sp>
        <p:nvSpPr>
          <p:cNvPr id="8" name="328 Llamada de flecha hacia arriba"/>
          <p:cNvSpPr/>
          <p:nvPr/>
        </p:nvSpPr>
        <p:spPr>
          <a:xfrm>
            <a:off x="3354724" y="4540523"/>
            <a:ext cx="2185035" cy="1033145"/>
          </a:xfrm>
          <a:prstGeom prst="upArrowCallout">
            <a:avLst>
              <a:gd name="adj1" fmla="val 25000"/>
              <a:gd name="adj2" fmla="val 25000"/>
              <a:gd name="adj3" fmla="val 23851"/>
              <a:gd name="adj4" fmla="val 58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 b="1">
                <a:effectLst/>
                <a:latin typeface="Times New Roman"/>
                <a:ea typeface="Times New Roman"/>
                <a:cs typeface="Times New Roman"/>
              </a:rPr>
              <a:t>Asociatividad</a:t>
            </a:r>
            <a:endParaRPr lang="es-EC" sz="1100">
              <a:effectLst/>
              <a:ea typeface="Times New Roman"/>
              <a:cs typeface="Times New Roman"/>
            </a:endParaRPr>
          </a:p>
        </p:txBody>
      </p:sp>
      <p:pic>
        <p:nvPicPr>
          <p:cNvPr id="43010" name="Picture 2" descr="Resultado de imagen para DIVERSIDAD DE FRU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89" y="246336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Resultado de imagen para NORMAT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4" y="743223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 descr="Resultado de imagen para ASOCIATIVIDAD DE LOS AGRICULTO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37627"/>
            <a:ext cx="2832249" cy="18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C:\Users\Erika\Downloads\WhatsApp Image 2019-01-23 at 10.29.54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67" y="4484435"/>
            <a:ext cx="2904621" cy="21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96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Recomendaciones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14696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21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7975" y="7937"/>
            <a:ext cx="8584505" cy="684759"/>
          </a:xfrm>
        </p:spPr>
        <p:txBody>
          <a:bodyPr>
            <a:normAutofit/>
          </a:bodyPr>
          <a:lstStyle/>
          <a:p>
            <a:r>
              <a:rPr lang="es-EC" dirty="0"/>
              <a:t>Antecedentes del cantón el chaco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327749"/>
              </p:ext>
            </p:extLst>
          </p:nvPr>
        </p:nvGraphicFramePr>
        <p:xfrm>
          <a:off x="155575" y="620688"/>
          <a:ext cx="6571456" cy="331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Resultado de imagen para el chaco   provincia del napo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8" name="Picture 6" descr="Resultado de imagen para el chaco   provincia del napomap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124744"/>
            <a:ext cx="2623045" cy="24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87861766"/>
              </p:ext>
            </p:extLst>
          </p:nvPr>
        </p:nvGraphicFramePr>
        <p:xfrm>
          <a:off x="1" y="3933056"/>
          <a:ext cx="9067252" cy="265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2697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Cinta perforada"/>
          <p:cNvSpPr/>
          <p:nvPr/>
        </p:nvSpPr>
        <p:spPr>
          <a:xfrm>
            <a:off x="1547664" y="908720"/>
            <a:ext cx="6192688" cy="20882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ysClr val="windowText" lastClr="000000"/>
                </a:solidFill>
              </a:rPr>
              <a:t>¿La industrialización de la naranjilla, tomate de árbol y Guayaba inciden en los ingresos de las familias de la comunidad en el  cantón El Chaco, Provincia de Napo? </a:t>
            </a:r>
          </a:p>
          <a:p>
            <a:pPr algn="ctr"/>
            <a:endParaRPr lang="es-EC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013492"/>
              </p:ext>
            </p:extLst>
          </p:nvPr>
        </p:nvGraphicFramePr>
        <p:xfrm>
          <a:off x="539552" y="4077072"/>
          <a:ext cx="7786696" cy="209842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78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9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Independientes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Covariables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Dependientes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Covariables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Industrialización de Naranjilla, tomate de árbol y  Guayaba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-Normativa Vigente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-Metodología Asociativa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-Fuentes de financiamiento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-Estudio de mercado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-Estudio Técnico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ysClr val="windowText" lastClr="000000"/>
                          </a:solidFill>
                          <a:effectLst/>
                        </a:rPr>
                        <a:t>Ingresos Familiares</a:t>
                      </a:r>
                      <a:endParaRPr lang="es-EC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-Nivel de vida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-Migración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-Desarrollo cantonal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-Nivel de estudio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39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Cinta hacia arriba 3"/>
          <p:cNvSpPr/>
          <p:nvPr/>
        </p:nvSpPr>
        <p:spPr>
          <a:xfrm>
            <a:off x="3168544" y="1421772"/>
            <a:ext cx="2484976" cy="914162"/>
          </a:xfrm>
          <a:prstGeom prst="ribbon2">
            <a:avLst>
              <a:gd name="adj1" fmla="val 15259"/>
              <a:gd name="adj2" fmla="val 6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en-US" sz="1999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15616" y="2636912"/>
            <a:ext cx="662473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dirty="0">
                <a:solidFill>
                  <a:schemeClr val="tx1"/>
                </a:solidFill>
              </a:rPr>
              <a:t>Investigar la industrialización de productos primarios  y su incidencia en los ingresos familiares en el cantón Chaco, mediante el estudio marco teórico referencial, estudio de mercados, estudio técnico, estudio financiero y  método asociativo para afirmar o negar las hipótesis.</a:t>
            </a:r>
          </a:p>
          <a:p>
            <a:pPr algn="ctr">
              <a:lnSpc>
                <a:spcPct val="150000"/>
              </a:lnSpc>
            </a:pP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04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EC" sz="3200" dirty="0"/>
              <a:t>ESTRUCTURA DE INVESTIGACIÓN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8" name="Cinta hacia arriba 7"/>
          <p:cNvSpPr/>
          <p:nvPr/>
        </p:nvSpPr>
        <p:spPr>
          <a:xfrm>
            <a:off x="158417" y="786414"/>
            <a:ext cx="2484976" cy="914162"/>
          </a:xfrm>
          <a:prstGeom prst="ribbon2">
            <a:avLst>
              <a:gd name="adj1" fmla="val 15259"/>
              <a:gd name="adj2" fmla="val 65000"/>
            </a:avLst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99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Capítulo</a:t>
            </a:r>
            <a:r>
              <a:rPr lang="es-EC" sz="19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sz="1999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inta hacia arriba 9"/>
          <p:cNvSpPr/>
          <p:nvPr/>
        </p:nvSpPr>
        <p:spPr>
          <a:xfrm>
            <a:off x="138619" y="1844824"/>
            <a:ext cx="2484976" cy="914162"/>
          </a:xfrm>
          <a:prstGeom prst="ribbon2">
            <a:avLst>
              <a:gd name="adj1" fmla="val 15259"/>
              <a:gd name="adj2" fmla="val 65000"/>
            </a:avLst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  <a:endParaRPr lang="en-US" sz="1999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inta hacia arriba 10"/>
          <p:cNvSpPr/>
          <p:nvPr/>
        </p:nvSpPr>
        <p:spPr>
          <a:xfrm>
            <a:off x="135835" y="2856908"/>
            <a:ext cx="2484976" cy="914162"/>
          </a:xfrm>
          <a:prstGeom prst="ribbon2">
            <a:avLst>
              <a:gd name="adj1" fmla="val 15259"/>
              <a:gd name="adj2" fmla="val 65000"/>
            </a:avLst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  <a:endParaRPr lang="en-US" sz="1999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inta hacia arriba 11"/>
          <p:cNvSpPr/>
          <p:nvPr/>
        </p:nvSpPr>
        <p:spPr>
          <a:xfrm>
            <a:off x="0" y="3917341"/>
            <a:ext cx="2484976" cy="914162"/>
          </a:xfrm>
          <a:prstGeom prst="ribbon2">
            <a:avLst>
              <a:gd name="adj1" fmla="val 15259"/>
              <a:gd name="adj2" fmla="val 65000"/>
            </a:avLst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  <a:endParaRPr lang="en-US" sz="1999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692696"/>
            <a:ext cx="619268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/>
              <a:t>Estudiar  el marco teórico referencial que contribuya a la investigación</a:t>
            </a:r>
          </a:p>
        </p:txBody>
      </p:sp>
      <p:sp>
        <p:nvSpPr>
          <p:cNvPr id="14" name="Cinta hacia arriba 11"/>
          <p:cNvSpPr/>
          <p:nvPr/>
        </p:nvSpPr>
        <p:spPr>
          <a:xfrm>
            <a:off x="0" y="4983903"/>
            <a:ext cx="2484976" cy="914162"/>
          </a:xfrm>
          <a:prstGeom prst="ribbon2">
            <a:avLst>
              <a:gd name="adj1" fmla="val 15259"/>
              <a:gd name="adj2" fmla="val 65000"/>
            </a:avLst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</a:t>
            </a:r>
            <a:endParaRPr lang="en-US" sz="1999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inta hacia arriba 11"/>
          <p:cNvSpPr/>
          <p:nvPr/>
        </p:nvSpPr>
        <p:spPr>
          <a:xfrm>
            <a:off x="0" y="5870608"/>
            <a:ext cx="2484976" cy="914162"/>
          </a:xfrm>
          <a:prstGeom prst="ribbon2">
            <a:avLst>
              <a:gd name="adj1" fmla="val 15259"/>
              <a:gd name="adj2" fmla="val 65000"/>
            </a:avLst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VI</a:t>
            </a:r>
            <a:endParaRPr lang="en-US" sz="1999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35194" y="2940073"/>
            <a:ext cx="616610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Elaborar un estudio técnico que permita la distribución y optimización de la planta.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852058" y="4143589"/>
            <a:ext cx="53285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2400" dirty="0"/>
              <a:t>Efectuar un estudio financiero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829327" y="5210151"/>
            <a:ext cx="53285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2400" dirty="0"/>
              <a:t>Desarrollar un método asociativo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866577" y="6130915"/>
            <a:ext cx="53285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/>
              <a:t>Conclusiones y Recomendaciones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798382" y="1947962"/>
            <a:ext cx="616610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EC" sz="2200" dirty="0"/>
              <a:t>Realizar un estudio de mercado  que permita identificar la oferta y demanda del producto.</a:t>
            </a:r>
          </a:p>
        </p:txBody>
      </p:sp>
    </p:spTree>
    <p:extLst>
      <p:ext uri="{BB962C8B-B14F-4D97-AF65-F5344CB8AC3E}">
        <p14:creationId xmlns:p14="http://schemas.microsoft.com/office/powerpoint/2010/main" val="16711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Teorías de soporte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36346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503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5911</TotalTime>
  <Words>3003</Words>
  <Application>Microsoft Office PowerPoint</Application>
  <PresentationFormat>Presentación en pantalla (4:3)</PresentationFormat>
  <Paragraphs>1100</Paragraphs>
  <Slides>44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 Math</vt:lpstr>
      <vt:lpstr>Franklin Gothic Book</vt:lpstr>
      <vt:lpstr>Franklin Gothic Medium</vt:lpstr>
      <vt:lpstr>Symbol</vt:lpstr>
      <vt:lpstr>Times New Roman</vt:lpstr>
      <vt:lpstr>Wingdings 2</vt:lpstr>
      <vt:lpstr>Viajes</vt:lpstr>
      <vt:lpstr>CorelEquation</vt:lpstr>
      <vt:lpstr>DEPARTAMENTO DE CIENCIAS ECONÓMICAS, ADMINISTRATIVAS Y DE COMERCIO</vt:lpstr>
      <vt:lpstr>Antecedentes de la agroindustria</vt:lpstr>
      <vt:lpstr>Presentación de PowerPoint</vt:lpstr>
      <vt:lpstr>Cambio en la matriz productiva </vt:lpstr>
      <vt:lpstr>Antecedentes del cantón el chaco</vt:lpstr>
      <vt:lpstr>Presentación de PowerPoint</vt:lpstr>
      <vt:lpstr>Presentación de PowerPoint</vt:lpstr>
      <vt:lpstr>ESTRUCTURA DE INVESTIGACIÓN</vt:lpstr>
      <vt:lpstr>Teorías de soporte </vt:lpstr>
      <vt:lpstr>Presentación de PowerPoint</vt:lpstr>
      <vt:lpstr>MARCO CONEPTUAL</vt:lpstr>
      <vt:lpstr>Marco metodologico</vt:lpstr>
      <vt:lpstr>Presentación de PowerPoint</vt:lpstr>
      <vt:lpstr>Presentación de PowerPoint</vt:lpstr>
      <vt:lpstr>Estudio de mercado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 tecnico</vt:lpstr>
      <vt:lpstr>Presentación de PowerPoint</vt:lpstr>
      <vt:lpstr>Estudio financiero</vt:lpstr>
      <vt:lpstr>Presentación de PowerPoint</vt:lpstr>
      <vt:lpstr>Presentación de PowerPoint</vt:lpstr>
      <vt:lpstr>Presentación de PowerPoint</vt:lpstr>
      <vt:lpstr>Flujo de caja del proyecto</vt:lpstr>
      <vt:lpstr>Flujo de caja del inversionista</vt:lpstr>
      <vt:lpstr>Presentación de PowerPoint</vt:lpstr>
      <vt:lpstr>Presentación de PowerPoint</vt:lpstr>
      <vt:lpstr>Presentación de PowerPoint</vt:lpstr>
      <vt:lpstr>Fuentes de financiamiento</vt:lpstr>
      <vt:lpstr>Presentación de PowerPoint</vt:lpstr>
      <vt:lpstr>Presentación de PowerPoint</vt:lpstr>
      <vt:lpstr>Presentación de PowerPoint</vt:lpstr>
      <vt:lpstr>Presentación de PowerPoint</vt:lpstr>
      <vt:lpstr>Método asociativo</vt:lpstr>
      <vt:lpstr>Presentación de PowerPoint</vt:lpstr>
      <vt:lpstr>Presentación de PowerPoint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 COMERCIO</dc:title>
  <dc:creator>Erika</dc:creator>
  <cp:lastModifiedBy>ASTRID ZAMBRANO</cp:lastModifiedBy>
  <cp:revision>85</cp:revision>
  <dcterms:created xsi:type="dcterms:W3CDTF">2019-01-30T01:43:17Z</dcterms:created>
  <dcterms:modified xsi:type="dcterms:W3CDTF">2019-02-21T19:42:41Z</dcterms:modified>
</cp:coreProperties>
</file>