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60" r:id="rId6"/>
    <p:sldId id="290" r:id="rId7"/>
    <p:sldId id="263" r:id="rId8"/>
    <p:sldId id="264" r:id="rId9"/>
    <p:sldId id="291" r:id="rId10"/>
    <p:sldId id="265" r:id="rId11"/>
    <p:sldId id="266" r:id="rId12"/>
    <p:sldId id="287" r:id="rId13"/>
    <p:sldId id="288" r:id="rId14"/>
    <p:sldId id="267" r:id="rId15"/>
    <p:sldId id="28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78" r:id="rId27"/>
    <p:sldId id="279" r:id="rId28"/>
    <p:sldId id="280" r:id="rId29"/>
    <p:sldId id="281" r:id="rId30"/>
    <p:sldId id="286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aimadyrem.blogspot.com/2013/02/trabajo-colaborativo.html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s://jyj5022guerrerosdeelite.blogspot.com/2015/01/liderazgo-militar-n2.html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elsonidodelahierbaelcrecer.blogspot.com/2011_01_01_archive.html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aimadyrem.blogspot.com/2013/02/trabajo-colaborativo.html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s://jyj5022guerrerosdeelite.blogspot.com/2015/01/liderazgo-militar-n2.html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elsonidodelahierbaelcrecer.blogspot.com/2011_01_01_archiv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AFCDE-117B-4048-BAE6-0D1E6C7A8254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63B6BC1A-923F-479D-8D8B-B62188CC1A64}">
      <dgm:prSet phldrT="[Texto]"/>
      <dgm:spPr>
        <a:xfrm>
          <a:off x="1602889" y="1707726"/>
          <a:ext cx="1959087" cy="1959087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419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Carencia de metodología activa y participativa 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046304D-B84A-4AE6-9048-8B5A576CED9F}" type="parTrans" cxnId="{62EE1711-E71F-472F-8E82-8F8771541981}">
      <dgm:prSet/>
      <dgm:spPr/>
      <dgm:t>
        <a:bodyPr/>
        <a:lstStyle/>
        <a:p>
          <a:endParaRPr lang="es-ES"/>
        </a:p>
      </dgm:t>
    </dgm:pt>
    <dgm:pt modelId="{31069ED6-E5B6-4F2C-9486-18972A4F1345}" type="sibTrans" cxnId="{62EE1711-E71F-472F-8E82-8F8771541981}">
      <dgm:prSet/>
      <dgm:spPr>
        <a:xfrm>
          <a:off x="1445431" y="1415961"/>
          <a:ext cx="2507631" cy="2507631"/>
        </a:xfr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1F05EC9E-C8DD-43CD-B35F-D7366891FE4B}">
      <dgm:prSet phldrT="[Texto]" custT="1"/>
      <dgm:spPr>
        <a:xfrm>
          <a:off x="463057" y="1244669"/>
          <a:ext cx="1424790" cy="1424790"/>
        </a:xfr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419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Docentes y cadetes pasivos en el manejo de las TIC</a:t>
          </a:r>
          <a:endParaRPr lang="es-ES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F3984E0-7BCB-49B1-AE66-81EA6C2C0626}" type="parTrans" cxnId="{3AD19A4D-BAD8-4746-B0D8-6126D8BF366E}">
      <dgm:prSet/>
      <dgm:spPr/>
      <dgm:t>
        <a:bodyPr/>
        <a:lstStyle/>
        <a:p>
          <a:endParaRPr lang="es-ES"/>
        </a:p>
      </dgm:t>
    </dgm:pt>
    <dgm:pt modelId="{5CC8FC59-F0C4-487C-A14A-9CC79F756DFA}" type="sibTrans" cxnId="{3AD19A4D-BAD8-4746-B0D8-6126D8BF366E}">
      <dgm:prSet/>
      <dgm:spPr>
        <a:xfrm>
          <a:off x="210729" y="932130"/>
          <a:ext cx="1821951" cy="1821951"/>
        </a:xfr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5AF0CFFB-9721-4F25-A71B-D17CCDB558E7}">
      <dgm:prSet phldrT="[Texto]" custT="1"/>
      <dgm:spPr>
        <a:xfrm rot="20700000">
          <a:off x="1261085" y="261708"/>
          <a:ext cx="1396004" cy="1396004"/>
        </a:xfr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419" sz="1400" dirty="0"/>
            <a:t>Cadetes con insuficientes conocimientos  manejo de las TIC</a:t>
          </a:r>
          <a:endParaRPr lang="es-ES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D06E212-6263-4DB9-9EE6-B1E430324439}" type="parTrans" cxnId="{BCB44BDA-3224-40B5-9275-CB668689F67A}">
      <dgm:prSet/>
      <dgm:spPr/>
      <dgm:t>
        <a:bodyPr/>
        <a:lstStyle/>
        <a:p>
          <a:endParaRPr lang="es-ES"/>
        </a:p>
      </dgm:t>
    </dgm:pt>
    <dgm:pt modelId="{8F736A26-CB15-4A4F-8BD5-E42A4FC0D9DB}" type="sibTrans" cxnId="{BCB44BDA-3224-40B5-9275-CB668689F67A}">
      <dgm:prSet/>
      <dgm:spPr>
        <a:xfrm>
          <a:off x="938175" y="-41354"/>
          <a:ext cx="1964430" cy="1964430"/>
        </a:xfr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8389AB6C-C014-46F3-9006-719BE633D440}" type="pres">
      <dgm:prSet presAssocID="{C13AFCDE-117B-4048-BAE6-0D1E6C7A82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73466F6-DEA2-4696-BCF7-7FE05AD2FD8A}" type="pres">
      <dgm:prSet presAssocID="{63B6BC1A-923F-479D-8D8B-B62188CC1A64}" presName="gear1" presStyleLbl="node1" presStyleIdx="0" presStyleCnt="3" custLinFactNeighborX="7194" custLinFactNeighborY="12928">
        <dgm:presLayoutVars>
          <dgm:chMax val="1"/>
          <dgm:bulletEnabled val="1"/>
        </dgm:presLayoutVars>
      </dgm:prSet>
      <dgm:spPr>
        <a:prstGeom prst="gear9">
          <a:avLst/>
        </a:prstGeom>
      </dgm:spPr>
    </dgm:pt>
    <dgm:pt modelId="{E9C9FB2C-DE1D-4DA3-9EAF-EA8132F0EAC3}" type="pres">
      <dgm:prSet presAssocID="{63B6BC1A-923F-479D-8D8B-B62188CC1A64}" presName="gear1srcNode" presStyleLbl="node1" presStyleIdx="0" presStyleCnt="3"/>
      <dgm:spPr/>
    </dgm:pt>
    <dgm:pt modelId="{075AF39E-D972-49F0-9E16-A40187D23961}" type="pres">
      <dgm:prSet presAssocID="{63B6BC1A-923F-479D-8D8B-B62188CC1A64}" presName="gear1dstNode" presStyleLbl="node1" presStyleIdx="0" presStyleCnt="3"/>
      <dgm:spPr/>
    </dgm:pt>
    <dgm:pt modelId="{39B4F63E-3E90-4FEA-8E31-2422F495062E}" type="pres">
      <dgm:prSet presAssocID="{1F05EC9E-C8DD-43CD-B35F-D7366891FE4B}" presName="gear2" presStyleLbl="node1" presStyleIdx="1" presStyleCnt="3" custScaleX="126071" custScaleY="117699" custLinFactNeighborX="-6194" custLinFactNeighborY="-2417">
        <dgm:presLayoutVars>
          <dgm:chMax val="1"/>
          <dgm:bulletEnabled val="1"/>
        </dgm:presLayoutVars>
      </dgm:prSet>
      <dgm:spPr>
        <a:prstGeom prst="gear6">
          <a:avLst/>
        </a:prstGeom>
      </dgm:spPr>
    </dgm:pt>
    <dgm:pt modelId="{9A72E997-A089-417E-8A84-30E2D1613C35}" type="pres">
      <dgm:prSet presAssocID="{1F05EC9E-C8DD-43CD-B35F-D7366891FE4B}" presName="gear2srcNode" presStyleLbl="node1" presStyleIdx="1" presStyleCnt="3"/>
      <dgm:spPr/>
    </dgm:pt>
    <dgm:pt modelId="{3223948F-DD2C-471D-B615-B6380451CA45}" type="pres">
      <dgm:prSet presAssocID="{1F05EC9E-C8DD-43CD-B35F-D7366891FE4B}" presName="gear2dstNode" presStyleLbl="node1" presStyleIdx="1" presStyleCnt="3"/>
      <dgm:spPr/>
    </dgm:pt>
    <dgm:pt modelId="{B01CAD24-1952-4412-9A67-1E9E361C3781}" type="pres">
      <dgm:prSet presAssocID="{5AF0CFFB-9721-4F25-A71B-D17CCDB558E7}" presName="gear3" presStyleLbl="node1" presStyleIdx="2" presStyleCnt="3" custScaleX="142351" custScaleY="132750" custLinFactNeighborX="8244" custLinFactNeighborY="-12411"/>
      <dgm:spPr>
        <a:prstGeom prst="gear6">
          <a:avLst/>
        </a:prstGeom>
      </dgm:spPr>
    </dgm:pt>
    <dgm:pt modelId="{976CD68D-A7BE-455D-8B37-CD223FE983C2}" type="pres">
      <dgm:prSet presAssocID="{5AF0CFFB-9721-4F25-A71B-D17CCDB558E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54A3652-812E-4E63-BD22-B44F23215982}" type="pres">
      <dgm:prSet presAssocID="{5AF0CFFB-9721-4F25-A71B-D17CCDB558E7}" presName="gear3srcNode" presStyleLbl="node1" presStyleIdx="2" presStyleCnt="3"/>
      <dgm:spPr/>
    </dgm:pt>
    <dgm:pt modelId="{1915D538-629A-4084-AA6C-D1B344A5832D}" type="pres">
      <dgm:prSet presAssocID="{5AF0CFFB-9721-4F25-A71B-D17CCDB558E7}" presName="gear3dstNode" presStyleLbl="node1" presStyleIdx="2" presStyleCnt="3"/>
      <dgm:spPr/>
    </dgm:pt>
    <dgm:pt modelId="{FD1091E2-E255-43AE-8AA5-5C58F5E878A4}" type="pres">
      <dgm:prSet presAssocID="{31069ED6-E5B6-4F2C-9486-18972A4F1345}" presName="connector1" presStyleLbl="sibTrans2D1" presStyleIdx="0" presStyleCnt="3" custLinFactNeighborX="2272" custLinFactNeighborY="9550"/>
      <dgm:spPr>
        <a:prstGeom prst="circularArrow">
          <a:avLst>
            <a:gd name="adj1" fmla="val 4688"/>
            <a:gd name="adj2" fmla="val 299029"/>
            <a:gd name="adj3" fmla="val 2499057"/>
            <a:gd name="adj4" fmla="val 15898637"/>
            <a:gd name="adj5" fmla="val 5469"/>
          </a:avLst>
        </a:prstGeom>
      </dgm:spPr>
    </dgm:pt>
    <dgm:pt modelId="{01025DA5-E29D-42E8-BFEF-69D0AD4614F3}" type="pres">
      <dgm:prSet presAssocID="{5CC8FC59-F0C4-487C-A14A-9CC79F756DFA}" presName="connector2" presStyleLbl="sibTrans2D1" presStyleIdx="1" presStyleCnt="3" custFlipVert="1" custScaleY="93299" custLinFactNeighborX="30080" custLinFactNeighborY="60505"/>
      <dgm:spPr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</dgm:pt>
    <dgm:pt modelId="{3432104E-7E25-49F6-9086-7F8D4625B621}" type="pres">
      <dgm:prSet presAssocID="{8F736A26-CB15-4A4F-8BD5-E42A4FC0D9DB}" presName="connector3" presStyleLbl="sibTrans2D1" presStyleIdx="2" presStyleCnt="3" custScaleY="76807" custLinFactNeighborX="-22547" custLinFactNeighborY="1001"/>
      <dgm:spPr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</dgm:spPr>
    </dgm:pt>
  </dgm:ptLst>
  <dgm:cxnLst>
    <dgm:cxn modelId="{8198E103-6088-47E6-8222-F68B71F706A7}" type="presOf" srcId="{5AF0CFFB-9721-4F25-A71B-D17CCDB558E7}" destId="{B01CAD24-1952-4412-9A67-1E9E361C3781}" srcOrd="0" destOrd="0" presId="urn:microsoft.com/office/officeart/2005/8/layout/gear1"/>
    <dgm:cxn modelId="{3027A109-1765-4FD4-AD9C-6A5C7C3D4C95}" type="presOf" srcId="{C13AFCDE-117B-4048-BAE6-0D1E6C7A8254}" destId="{8389AB6C-C014-46F3-9006-719BE633D440}" srcOrd="0" destOrd="0" presId="urn:microsoft.com/office/officeart/2005/8/layout/gear1"/>
    <dgm:cxn modelId="{9580740E-2B35-4344-A81B-BB26AC2EADF6}" type="presOf" srcId="{1F05EC9E-C8DD-43CD-B35F-D7366891FE4B}" destId="{3223948F-DD2C-471D-B615-B6380451CA45}" srcOrd="2" destOrd="0" presId="urn:microsoft.com/office/officeart/2005/8/layout/gear1"/>
    <dgm:cxn modelId="{62EE1711-E71F-472F-8E82-8F8771541981}" srcId="{C13AFCDE-117B-4048-BAE6-0D1E6C7A8254}" destId="{63B6BC1A-923F-479D-8D8B-B62188CC1A64}" srcOrd="0" destOrd="0" parTransId="{4046304D-B84A-4AE6-9048-8B5A576CED9F}" sibTransId="{31069ED6-E5B6-4F2C-9486-18972A4F1345}"/>
    <dgm:cxn modelId="{6085A311-9F9A-4C62-B736-76E13E26535A}" type="presOf" srcId="{5AF0CFFB-9721-4F25-A71B-D17CCDB558E7}" destId="{1915D538-629A-4084-AA6C-D1B344A5832D}" srcOrd="3" destOrd="0" presId="urn:microsoft.com/office/officeart/2005/8/layout/gear1"/>
    <dgm:cxn modelId="{1DEC2423-45E8-4790-80CA-C1DFDD994915}" type="presOf" srcId="{63B6BC1A-923F-479D-8D8B-B62188CC1A64}" destId="{075AF39E-D972-49F0-9E16-A40187D23961}" srcOrd="2" destOrd="0" presId="urn:microsoft.com/office/officeart/2005/8/layout/gear1"/>
    <dgm:cxn modelId="{F8B54E31-132F-4FFD-B15A-727D2DE70DE7}" type="presOf" srcId="{5AF0CFFB-9721-4F25-A71B-D17CCDB558E7}" destId="{976CD68D-A7BE-455D-8B37-CD223FE983C2}" srcOrd="1" destOrd="0" presId="urn:microsoft.com/office/officeart/2005/8/layout/gear1"/>
    <dgm:cxn modelId="{3C4ED664-57A9-496D-B4E3-BF8D1A3D4ABB}" type="presOf" srcId="{1F05EC9E-C8DD-43CD-B35F-D7366891FE4B}" destId="{9A72E997-A089-417E-8A84-30E2D1613C35}" srcOrd="1" destOrd="0" presId="urn:microsoft.com/office/officeart/2005/8/layout/gear1"/>
    <dgm:cxn modelId="{5D908C4D-119D-4708-97DA-1E5127FA5B71}" type="presOf" srcId="{31069ED6-E5B6-4F2C-9486-18972A4F1345}" destId="{FD1091E2-E255-43AE-8AA5-5C58F5E878A4}" srcOrd="0" destOrd="0" presId="urn:microsoft.com/office/officeart/2005/8/layout/gear1"/>
    <dgm:cxn modelId="{3AD19A4D-BAD8-4746-B0D8-6126D8BF366E}" srcId="{C13AFCDE-117B-4048-BAE6-0D1E6C7A8254}" destId="{1F05EC9E-C8DD-43CD-B35F-D7366891FE4B}" srcOrd="1" destOrd="0" parTransId="{6F3984E0-7BCB-49B1-AE66-81EA6C2C0626}" sibTransId="{5CC8FC59-F0C4-487C-A14A-9CC79F756DFA}"/>
    <dgm:cxn modelId="{5695B684-24F8-4A74-BF5C-9DA8E4377F90}" type="presOf" srcId="{5AF0CFFB-9721-4F25-A71B-D17CCDB558E7}" destId="{F54A3652-812E-4E63-BD22-B44F23215982}" srcOrd="2" destOrd="0" presId="urn:microsoft.com/office/officeart/2005/8/layout/gear1"/>
    <dgm:cxn modelId="{1F32B095-46EF-43CC-BAC6-367770918503}" type="presOf" srcId="{63B6BC1A-923F-479D-8D8B-B62188CC1A64}" destId="{973466F6-DEA2-4696-BCF7-7FE05AD2FD8A}" srcOrd="0" destOrd="0" presId="urn:microsoft.com/office/officeart/2005/8/layout/gear1"/>
    <dgm:cxn modelId="{E50F39A1-B025-47E2-A126-51ED7327F326}" type="presOf" srcId="{1F05EC9E-C8DD-43CD-B35F-D7366891FE4B}" destId="{39B4F63E-3E90-4FEA-8E31-2422F495062E}" srcOrd="0" destOrd="0" presId="urn:microsoft.com/office/officeart/2005/8/layout/gear1"/>
    <dgm:cxn modelId="{BCB44BDA-3224-40B5-9275-CB668689F67A}" srcId="{C13AFCDE-117B-4048-BAE6-0D1E6C7A8254}" destId="{5AF0CFFB-9721-4F25-A71B-D17CCDB558E7}" srcOrd="2" destOrd="0" parTransId="{FD06E212-6263-4DB9-9EE6-B1E430324439}" sibTransId="{8F736A26-CB15-4A4F-8BD5-E42A4FC0D9DB}"/>
    <dgm:cxn modelId="{34B6E9E6-EA00-499F-8865-5DE00AC7DB3A}" type="presOf" srcId="{8F736A26-CB15-4A4F-8BD5-E42A4FC0D9DB}" destId="{3432104E-7E25-49F6-9086-7F8D4625B621}" srcOrd="0" destOrd="0" presId="urn:microsoft.com/office/officeart/2005/8/layout/gear1"/>
    <dgm:cxn modelId="{5E3A71EF-825B-442F-BEA2-CD316F452324}" type="presOf" srcId="{63B6BC1A-923F-479D-8D8B-B62188CC1A64}" destId="{E9C9FB2C-DE1D-4DA3-9EAF-EA8132F0EAC3}" srcOrd="1" destOrd="0" presId="urn:microsoft.com/office/officeart/2005/8/layout/gear1"/>
    <dgm:cxn modelId="{EFA856FD-04CA-4882-8034-A41667CC4F04}" type="presOf" srcId="{5CC8FC59-F0C4-487C-A14A-9CC79F756DFA}" destId="{01025DA5-E29D-42E8-BFEF-69D0AD4614F3}" srcOrd="0" destOrd="0" presId="urn:microsoft.com/office/officeart/2005/8/layout/gear1"/>
    <dgm:cxn modelId="{F6E89DE0-74DD-4A49-B86F-01AE6C75F260}" type="presParOf" srcId="{8389AB6C-C014-46F3-9006-719BE633D440}" destId="{973466F6-DEA2-4696-BCF7-7FE05AD2FD8A}" srcOrd="0" destOrd="0" presId="urn:microsoft.com/office/officeart/2005/8/layout/gear1"/>
    <dgm:cxn modelId="{9D216007-0F8C-42FB-B76C-004930EFEA7A}" type="presParOf" srcId="{8389AB6C-C014-46F3-9006-719BE633D440}" destId="{E9C9FB2C-DE1D-4DA3-9EAF-EA8132F0EAC3}" srcOrd="1" destOrd="0" presId="urn:microsoft.com/office/officeart/2005/8/layout/gear1"/>
    <dgm:cxn modelId="{DA956EDE-C042-4A55-B437-1F6A816691E0}" type="presParOf" srcId="{8389AB6C-C014-46F3-9006-719BE633D440}" destId="{075AF39E-D972-49F0-9E16-A40187D23961}" srcOrd="2" destOrd="0" presId="urn:microsoft.com/office/officeart/2005/8/layout/gear1"/>
    <dgm:cxn modelId="{ED576478-9F31-4666-9E88-3A4ADBFD12AC}" type="presParOf" srcId="{8389AB6C-C014-46F3-9006-719BE633D440}" destId="{39B4F63E-3E90-4FEA-8E31-2422F495062E}" srcOrd="3" destOrd="0" presId="urn:microsoft.com/office/officeart/2005/8/layout/gear1"/>
    <dgm:cxn modelId="{D4BD14B3-1257-4C69-BB51-CBA00A32DE28}" type="presParOf" srcId="{8389AB6C-C014-46F3-9006-719BE633D440}" destId="{9A72E997-A089-417E-8A84-30E2D1613C35}" srcOrd="4" destOrd="0" presId="urn:microsoft.com/office/officeart/2005/8/layout/gear1"/>
    <dgm:cxn modelId="{014E61BE-E1EA-444D-8615-52289B6E1561}" type="presParOf" srcId="{8389AB6C-C014-46F3-9006-719BE633D440}" destId="{3223948F-DD2C-471D-B615-B6380451CA45}" srcOrd="5" destOrd="0" presId="urn:microsoft.com/office/officeart/2005/8/layout/gear1"/>
    <dgm:cxn modelId="{BB84BCDD-2EAC-4F84-9862-92C0C6D851DC}" type="presParOf" srcId="{8389AB6C-C014-46F3-9006-719BE633D440}" destId="{B01CAD24-1952-4412-9A67-1E9E361C3781}" srcOrd="6" destOrd="0" presId="urn:microsoft.com/office/officeart/2005/8/layout/gear1"/>
    <dgm:cxn modelId="{1760C37D-E42A-4E9E-A6DF-80BD1DD7B0CA}" type="presParOf" srcId="{8389AB6C-C014-46F3-9006-719BE633D440}" destId="{976CD68D-A7BE-455D-8B37-CD223FE983C2}" srcOrd="7" destOrd="0" presId="urn:microsoft.com/office/officeart/2005/8/layout/gear1"/>
    <dgm:cxn modelId="{54822352-4D0F-4A5C-B7D7-51F16364DB0E}" type="presParOf" srcId="{8389AB6C-C014-46F3-9006-719BE633D440}" destId="{F54A3652-812E-4E63-BD22-B44F23215982}" srcOrd="8" destOrd="0" presId="urn:microsoft.com/office/officeart/2005/8/layout/gear1"/>
    <dgm:cxn modelId="{86A8D2E3-89A6-4A22-A064-C59E5A2519E5}" type="presParOf" srcId="{8389AB6C-C014-46F3-9006-719BE633D440}" destId="{1915D538-629A-4084-AA6C-D1B344A5832D}" srcOrd="9" destOrd="0" presId="urn:microsoft.com/office/officeart/2005/8/layout/gear1"/>
    <dgm:cxn modelId="{54022E4A-540A-460C-AD9B-7AB58DBC7196}" type="presParOf" srcId="{8389AB6C-C014-46F3-9006-719BE633D440}" destId="{FD1091E2-E255-43AE-8AA5-5C58F5E878A4}" srcOrd="10" destOrd="0" presId="urn:microsoft.com/office/officeart/2005/8/layout/gear1"/>
    <dgm:cxn modelId="{5C7B1C97-31EE-42BF-989F-4CEAAF445224}" type="presParOf" srcId="{8389AB6C-C014-46F3-9006-719BE633D440}" destId="{01025DA5-E29D-42E8-BFEF-69D0AD4614F3}" srcOrd="11" destOrd="0" presId="urn:microsoft.com/office/officeart/2005/8/layout/gear1"/>
    <dgm:cxn modelId="{565F3CD9-12AA-4964-975C-8FB632F98218}" type="presParOf" srcId="{8389AB6C-C014-46F3-9006-719BE633D440}" destId="{3432104E-7E25-49F6-9086-7F8D4625B62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9D15B5-E10C-41C4-821B-F547567EFEB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E4393FD-EF7A-4541-9F9F-53F67C7500B1}">
      <dgm:prSet phldrT="[Texto]" custT="1"/>
      <dgm:spPr/>
      <dgm:t>
        <a:bodyPr/>
        <a:lstStyle/>
        <a:p>
          <a:r>
            <a:rPr lang="es-ES" sz="4400" dirty="0"/>
            <a:t>HIPÓTESIS</a:t>
          </a:r>
        </a:p>
      </dgm:t>
    </dgm:pt>
    <dgm:pt modelId="{6F1C4459-E7AA-434D-9CE0-FFB37C87BEB0}" type="parTrans" cxnId="{302CF08D-FADD-4D13-9D3D-BD583DF11F53}">
      <dgm:prSet/>
      <dgm:spPr/>
      <dgm:t>
        <a:bodyPr/>
        <a:lstStyle/>
        <a:p>
          <a:endParaRPr lang="es-ES"/>
        </a:p>
      </dgm:t>
    </dgm:pt>
    <dgm:pt modelId="{2D1B8320-3576-410E-94F0-68891A2EA8BE}" type="sibTrans" cxnId="{302CF08D-FADD-4D13-9D3D-BD583DF11F53}">
      <dgm:prSet/>
      <dgm:spPr/>
      <dgm:t>
        <a:bodyPr/>
        <a:lstStyle/>
        <a:p>
          <a:endParaRPr lang="es-ES"/>
        </a:p>
      </dgm:t>
    </dgm:pt>
    <dgm:pt modelId="{920274AB-1FD4-49F0-A8F1-1BB98D034DBD}">
      <dgm:prSet phldrT="[Texto]" custT="1"/>
      <dgm:spPr/>
      <dgm:t>
        <a:bodyPr/>
        <a:lstStyle/>
        <a:p>
          <a:r>
            <a:rPr lang="es-ES" sz="2400" dirty="0">
              <a:solidFill>
                <a:srgbClr val="FF0000"/>
              </a:solidFill>
            </a:rPr>
            <a:t>Ho</a:t>
          </a:r>
        </a:p>
      </dgm:t>
    </dgm:pt>
    <dgm:pt modelId="{B7C41086-A324-43E7-8498-4C6421E4C387}" type="parTrans" cxnId="{5C180E0E-302F-4EF1-80EE-9388883D9EEC}">
      <dgm:prSet/>
      <dgm:spPr/>
      <dgm:t>
        <a:bodyPr/>
        <a:lstStyle/>
        <a:p>
          <a:endParaRPr lang="es-ES"/>
        </a:p>
      </dgm:t>
    </dgm:pt>
    <dgm:pt modelId="{A25C2F42-3EE7-4215-8847-CDCCE5C3C3C0}" type="sibTrans" cxnId="{5C180E0E-302F-4EF1-80EE-9388883D9EEC}">
      <dgm:prSet/>
      <dgm:spPr/>
      <dgm:t>
        <a:bodyPr/>
        <a:lstStyle/>
        <a:p>
          <a:endParaRPr lang="es-ES"/>
        </a:p>
      </dgm:t>
    </dgm:pt>
    <dgm:pt modelId="{3BD4E228-96A1-4F57-AF1A-10856A0C13C1}">
      <dgm:prSet phldrT="[Texto]" custT="1"/>
      <dgm:spPr/>
      <dgm:t>
        <a:bodyPr/>
        <a:lstStyle/>
        <a:p>
          <a:r>
            <a:rPr lang="es-ES" sz="2400" dirty="0">
              <a:solidFill>
                <a:srgbClr val="FF0000"/>
              </a:solidFill>
            </a:rPr>
            <a:t>H1</a:t>
          </a:r>
        </a:p>
      </dgm:t>
    </dgm:pt>
    <dgm:pt modelId="{FB6C481F-5190-4A85-AB34-98DE6F8AC1F9}" type="parTrans" cxnId="{83F1068C-F4B2-4D95-BC8A-D17A5C5B2DF4}">
      <dgm:prSet/>
      <dgm:spPr/>
      <dgm:t>
        <a:bodyPr/>
        <a:lstStyle/>
        <a:p>
          <a:endParaRPr lang="es-ES"/>
        </a:p>
      </dgm:t>
    </dgm:pt>
    <dgm:pt modelId="{882A3B73-839E-4547-B651-AFEFA98CDBF7}" type="sibTrans" cxnId="{83F1068C-F4B2-4D95-BC8A-D17A5C5B2DF4}">
      <dgm:prSet/>
      <dgm:spPr/>
      <dgm:t>
        <a:bodyPr/>
        <a:lstStyle/>
        <a:p>
          <a:endParaRPr lang="es-ES"/>
        </a:p>
      </dgm:t>
    </dgm:pt>
    <dgm:pt modelId="{6E17DA5D-8C0C-41B5-8EAF-01BCECC61AFC}">
      <dgm:prSet/>
      <dgm:spPr/>
      <dgm:t>
        <a:bodyPr/>
        <a:lstStyle/>
        <a:p>
          <a:pPr algn="just"/>
          <a:r>
            <a:rPr lang="es-ES" dirty="0"/>
            <a:t>El empleo de las TIC </a:t>
          </a:r>
          <a:r>
            <a:rPr lang="es-ES" b="1" dirty="0"/>
            <a:t>no contribuye </a:t>
          </a:r>
          <a:r>
            <a:rPr lang="es-ES" dirty="0"/>
            <a:t>en el proceso de enseñanza aprendizaje en los cadetes de la Escuela Superior Militar “Eloy Alfaro.</a:t>
          </a:r>
        </a:p>
      </dgm:t>
    </dgm:pt>
    <dgm:pt modelId="{AE633194-127D-47CA-B0F4-9A4F000D9217}" type="parTrans" cxnId="{0FD28EE6-4BE6-4FD5-BFB8-5D00D4F11BF3}">
      <dgm:prSet/>
      <dgm:spPr/>
      <dgm:t>
        <a:bodyPr/>
        <a:lstStyle/>
        <a:p>
          <a:endParaRPr lang="es-ES"/>
        </a:p>
      </dgm:t>
    </dgm:pt>
    <dgm:pt modelId="{A3224CD7-A827-416A-A731-177358B7ED74}" type="sibTrans" cxnId="{0FD28EE6-4BE6-4FD5-BFB8-5D00D4F11BF3}">
      <dgm:prSet/>
      <dgm:spPr/>
      <dgm:t>
        <a:bodyPr/>
        <a:lstStyle/>
        <a:p>
          <a:endParaRPr lang="es-ES"/>
        </a:p>
      </dgm:t>
    </dgm:pt>
    <dgm:pt modelId="{11664C02-0AFE-43A5-A220-D397FA8B0DCE}">
      <dgm:prSet/>
      <dgm:spPr/>
      <dgm:t>
        <a:bodyPr/>
        <a:lstStyle/>
        <a:p>
          <a:pPr algn="just"/>
          <a:r>
            <a:rPr lang="es-ES" dirty="0"/>
            <a:t>El empleo de las TIC </a:t>
          </a:r>
          <a:r>
            <a:rPr lang="es-ES" b="1" dirty="0"/>
            <a:t>contribuye</a:t>
          </a:r>
          <a:r>
            <a:rPr lang="es-ES" dirty="0"/>
            <a:t> en el proceso de enseñanza aprendizaje de los cadetes de la Escuela Superior Militar “Eloy Alfaro.</a:t>
          </a:r>
        </a:p>
      </dgm:t>
    </dgm:pt>
    <dgm:pt modelId="{26A72DAE-929A-4229-9F79-FCC9A8653B7A}" type="parTrans" cxnId="{C9CC0C2E-306F-493A-9334-88379B5D7C64}">
      <dgm:prSet/>
      <dgm:spPr/>
      <dgm:t>
        <a:bodyPr/>
        <a:lstStyle/>
        <a:p>
          <a:endParaRPr lang="es-ES"/>
        </a:p>
      </dgm:t>
    </dgm:pt>
    <dgm:pt modelId="{89D59000-6979-49B4-B1C9-66E3EDCFD2A9}" type="sibTrans" cxnId="{C9CC0C2E-306F-493A-9334-88379B5D7C64}">
      <dgm:prSet/>
      <dgm:spPr/>
      <dgm:t>
        <a:bodyPr/>
        <a:lstStyle/>
        <a:p>
          <a:endParaRPr lang="es-ES"/>
        </a:p>
      </dgm:t>
    </dgm:pt>
    <dgm:pt modelId="{B23E4013-151C-4A03-92AE-0FDF151C22C0}" type="pres">
      <dgm:prSet presAssocID="{639D15B5-E10C-41C4-821B-F547567EFEB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07E058A-DA67-4207-90A3-17FDC0307CBD}" type="pres">
      <dgm:prSet presAssocID="{AE4393FD-EF7A-4541-9F9F-53F67C7500B1}" presName="root1" presStyleCnt="0"/>
      <dgm:spPr/>
    </dgm:pt>
    <dgm:pt modelId="{0ACC19F5-18D6-46C7-8FAD-7493DA1AC53A}" type="pres">
      <dgm:prSet presAssocID="{AE4393FD-EF7A-4541-9F9F-53F67C7500B1}" presName="LevelOneTextNode" presStyleLbl="node0" presStyleIdx="0" presStyleCnt="1">
        <dgm:presLayoutVars>
          <dgm:chPref val="3"/>
        </dgm:presLayoutVars>
      </dgm:prSet>
      <dgm:spPr/>
    </dgm:pt>
    <dgm:pt modelId="{6C1E2390-2D90-4769-A2EA-975EAB779040}" type="pres">
      <dgm:prSet presAssocID="{AE4393FD-EF7A-4541-9F9F-53F67C7500B1}" presName="level2hierChild" presStyleCnt="0"/>
      <dgm:spPr/>
    </dgm:pt>
    <dgm:pt modelId="{73280271-715C-47E9-AF29-627AB4F8DC9D}" type="pres">
      <dgm:prSet presAssocID="{B7C41086-A324-43E7-8498-4C6421E4C387}" presName="conn2-1" presStyleLbl="parChTrans1D2" presStyleIdx="0" presStyleCnt="2"/>
      <dgm:spPr/>
    </dgm:pt>
    <dgm:pt modelId="{96118793-6586-4196-9F53-442D80C08D80}" type="pres">
      <dgm:prSet presAssocID="{B7C41086-A324-43E7-8498-4C6421E4C387}" presName="connTx" presStyleLbl="parChTrans1D2" presStyleIdx="0" presStyleCnt="2"/>
      <dgm:spPr/>
    </dgm:pt>
    <dgm:pt modelId="{5B871DE3-D95F-4866-961E-6E2593059BF8}" type="pres">
      <dgm:prSet presAssocID="{920274AB-1FD4-49F0-A8F1-1BB98D034DBD}" presName="root2" presStyleCnt="0"/>
      <dgm:spPr/>
    </dgm:pt>
    <dgm:pt modelId="{94D156C1-A876-4D81-9B08-FCB98FB1ACAB}" type="pres">
      <dgm:prSet presAssocID="{920274AB-1FD4-49F0-A8F1-1BB98D034DBD}" presName="LevelTwoTextNode" presStyleLbl="node2" presStyleIdx="0" presStyleCnt="2" custScaleX="38043">
        <dgm:presLayoutVars>
          <dgm:chPref val="3"/>
        </dgm:presLayoutVars>
      </dgm:prSet>
      <dgm:spPr/>
    </dgm:pt>
    <dgm:pt modelId="{65970CFE-03B7-4E28-9A13-64E8D84646CA}" type="pres">
      <dgm:prSet presAssocID="{920274AB-1FD4-49F0-A8F1-1BB98D034DBD}" presName="level3hierChild" presStyleCnt="0"/>
      <dgm:spPr/>
    </dgm:pt>
    <dgm:pt modelId="{7F608A4D-C45B-40D3-9691-070BE48BBC7F}" type="pres">
      <dgm:prSet presAssocID="{AE633194-127D-47CA-B0F4-9A4F000D9217}" presName="conn2-1" presStyleLbl="parChTrans1D3" presStyleIdx="0" presStyleCnt="2"/>
      <dgm:spPr/>
    </dgm:pt>
    <dgm:pt modelId="{70130D16-9A84-424A-85A5-6D61436B5910}" type="pres">
      <dgm:prSet presAssocID="{AE633194-127D-47CA-B0F4-9A4F000D9217}" presName="connTx" presStyleLbl="parChTrans1D3" presStyleIdx="0" presStyleCnt="2"/>
      <dgm:spPr/>
    </dgm:pt>
    <dgm:pt modelId="{D90B193D-089A-43BA-BD8C-E476983DA16A}" type="pres">
      <dgm:prSet presAssocID="{6E17DA5D-8C0C-41B5-8EAF-01BCECC61AFC}" presName="root2" presStyleCnt="0"/>
      <dgm:spPr/>
    </dgm:pt>
    <dgm:pt modelId="{05FC91F2-133C-4902-8947-86F3A7BEBFE1}" type="pres">
      <dgm:prSet presAssocID="{6E17DA5D-8C0C-41B5-8EAF-01BCECC61AFC}" presName="LevelTwoTextNode" presStyleLbl="node3" presStyleIdx="0" presStyleCnt="2" custScaleX="164770" custScaleY="187883">
        <dgm:presLayoutVars>
          <dgm:chPref val="3"/>
        </dgm:presLayoutVars>
      </dgm:prSet>
      <dgm:spPr/>
    </dgm:pt>
    <dgm:pt modelId="{12C162E7-B5E1-469C-98FA-1F735EDAADAB}" type="pres">
      <dgm:prSet presAssocID="{6E17DA5D-8C0C-41B5-8EAF-01BCECC61AFC}" presName="level3hierChild" presStyleCnt="0"/>
      <dgm:spPr/>
    </dgm:pt>
    <dgm:pt modelId="{F1A4C961-6BA4-4A67-A57C-E04864CDC1E5}" type="pres">
      <dgm:prSet presAssocID="{FB6C481F-5190-4A85-AB34-98DE6F8AC1F9}" presName="conn2-1" presStyleLbl="parChTrans1D2" presStyleIdx="1" presStyleCnt="2"/>
      <dgm:spPr/>
    </dgm:pt>
    <dgm:pt modelId="{0DE1BA80-3BA8-4C7D-A4B5-2C794F360C0E}" type="pres">
      <dgm:prSet presAssocID="{FB6C481F-5190-4A85-AB34-98DE6F8AC1F9}" presName="connTx" presStyleLbl="parChTrans1D2" presStyleIdx="1" presStyleCnt="2"/>
      <dgm:spPr/>
    </dgm:pt>
    <dgm:pt modelId="{34512E3C-A9B1-4EE1-ABFF-C0378C015E6F}" type="pres">
      <dgm:prSet presAssocID="{3BD4E228-96A1-4F57-AF1A-10856A0C13C1}" presName="root2" presStyleCnt="0"/>
      <dgm:spPr/>
    </dgm:pt>
    <dgm:pt modelId="{FCDD448B-1E9F-4B65-83CE-BFB4163E839D}" type="pres">
      <dgm:prSet presAssocID="{3BD4E228-96A1-4F57-AF1A-10856A0C13C1}" presName="LevelTwoTextNode" presStyleLbl="node2" presStyleIdx="1" presStyleCnt="2" custScaleX="38043">
        <dgm:presLayoutVars>
          <dgm:chPref val="3"/>
        </dgm:presLayoutVars>
      </dgm:prSet>
      <dgm:spPr/>
    </dgm:pt>
    <dgm:pt modelId="{8BFCF6E1-AB53-4B79-8C70-303165E22A81}" type="pres">
      <dgm:prSet presAssocID="{3BD4E228-96A1-4F57-AF1A-10856A0C13C1}" presName="level3hierChild" presStyleCnt="0"/>
      <dgm:spPr/>
    </dgm:pt>
    <dgm:pt modelId="{BA11C7C9-09AC-46FE-8F01-E5E08D3AF6C7}" type="pres">
      <dgm:prSet presAssocID="{26A72DAE-929A-4229-9F79-FCC9A8653B7A}" presName="conn2-1" presStyleLbl="parChTrans1D3" presStyleIdx="1" presStyleCnt="2"/>
      <dgm:spPr/>
    </dgm:pt>
    <dgm:pt modelId="{C2E46DA4-D31E-4E9A-9762-36A072C47237}" type="pres">
      <dgm:prSet presAssocID="{26A72DAE-929A-4229-9F79-FCC9A8653B7A}" presName="connTx" presStyleLbl="parChTrans1D3" presStyleIdx="1" presStyleCnt="2"/>
      <dgm:spPr/>
    </dgm:pt>
    <dgm:pt modelId="{8E621591-1F33-46AE-877A-B81D29815321}" type="pres">
      <dgm:prSet presAssocID="{11664C02-0AFE-43A5-A220-D397FA8B0DCE}" presName="root2" presStyleCnt="0"/>
      <dgm:spPr/>
    </dgm:pt>
    <dgm:pt modelId="{DD703C0A-AD60-4F2E-966F-060CDACF21B8}" type="pres">
      <dgm:prSet presAssocID="{11664C02-0AFE-43A5-A220-D397FA8B0DCE}" presName="LevelTwoTextNode" presStyleLbl="node3" presStyleIdx="1" presStyleCnt="2" custScaleX="164245" custScaleY="156596">
        <dgm:presLayoutVars>
          <dgm:chPref val="3"/>
        </dgm:presLayoutVars>
      </dgm:prSet>
      <dgm:spPr/>
    </dgm:pt>
    <dgm:pt modelId="{0B70B1B8-4312-4FFE-B9A1-22863123EBD0}" type="pres">
      <dgm:prSet presAssocID="{11664C02-0AFE-43A5-A220-D397FA8B0DCE}" presName="level3hierChild" presStyleCnt="0"/>
      <dgm:spPr/>
    </dgm:pt>
  </dgm:ptLst>
  <dgm:cxnLst>
    <dgm:cxn modelId="{76326F02-F554-4138-A546-24B9E4CC24CD}" type="presOf" srcId="{639D15B5-E10C-41C4-821B-F547567EFEBE}" destId="{B23E4013-151C-4A03-92AE-0FDF151C22C0}" srcOrd="0" destOrd="0" presId="urn:microsoft.com/office/officeart/2008/layout/HorizontalMultiLevelHierarchy"/>
    <dgm:cxn modelId="{56B0D905-18E8-4C71-B8A4-57F49F014116}" type="presOf" srcId="{11664C02-0AFE-43A5-A220-D397FA8B0DCE}" destId="{DD703C0A-AD60-4F2E-966F-060CDACF21B8}" srcOrd="0" destOrd="0" presId="urn:microsoft.com/office/officeart/2008/layout/HorizontalMultiLevelHierarchy"/>
    <dgm:cxn modelId="{5EDDFF05-7E3A-4B9D-830B-B7E432E59DB5}" type="presOf" srcId="{26A72DAE-929A-4229-9F79-FCC9A8653B7A}" destId="{BA11C7C9-09AC-46FE-8F01-E5E08D3AF6C7}" srcOrd="0" destOrd="0" presId="urn:microsoft.com/office/officeart/2008/layout/HorizontalMultiLevelHierarchy"/>
    <dgm:cxn modelId="{F0B6EC06-B0B5-4604-8516-63A5AB224834}" type="presOf" srcId="{AE633194-127D-47CA-B0F4-9A4F000D9217}" destId="{7F608A4D-C45B-40D3-9691-070BE48BBC7F}" srcOrd="0" destOrd="0" presId="urn:microsoft.com/office/officeart/2008/layout/HorizontalMultiLevelHierarchy"/>
    <dgm:cxn modelId="{E9BC7C0A-44FF-4999-86E0-70F73701AEA9}" type="presOf" srcId="{3BD4E228-96A1-4F57-AF1A-10856A0C13C1}" destId="{FCDD448B-1E9F-4B65-83CE-BFB4163E839D}" srcOrd="0" destOrd="0" presId="urn:microsoft.com/office/officeart/2008/layout/HorizontalMultiLevelHierarchy"/>
    <dgm:cxn modelId="{5C180E0E-302F-4EF1-80EE-9388883D9EEC}" srcId="{AE4393FD-EF7A-4541-9F9F-53F67C7500B1}" destId="{920274AB-1FD4-49F0-A8F1-1BB98D034DBD}" srcOrd="0" destOrd="0" parTransId="{B7C41086-A324-43E7-8498-4C6421E4C387}" sibTransId="{A25C2F42-3EE7-4215-8847-CDCCE5C3C3C0}"/>
    <dgm:cxn modelId="{732FFC10-0D35-4D85-AE17-54DACA3E74E7}" type="presOf" srcId="{FB6C481F-5190-4A85-AB34-98DE6F8AC1F9}" destId="{F1A4C961-6BA4-4A67-A57C-E04864CDC1E5}" srcOrd="0" destOrd="0" presId="urn:microsoft.com/office/officeart/2008/layout/HorizontalMultiLevelHierarchy"/>
    <dgm:cxn modelId="{F1CC4821-3CDF-496D-9801-B11C6475AAB4}" type="presOf" srcId="{920274AB-1FD4-49F0-A8F1-1BB98D034DBD}" destId="{94D156C1-A876-4D81-9B08-FCB98FB1ACAB}" srcOrd="0" destOrd="0" presId="urn:microsoft.com/office/officeart/2008/layout/HorizontalMultiLevelHierarchy"/>
    <dgm:cxn modelId="{C9CC0C2E-306F-493A-9334-88379B5D7C64}" srcId="{3BD4E228-96A1-4F57-AF1A-10856A0C13C1}" destId="{11664C02-0AFE-43A5-A220-D397FA8B0DCE}" srcOrd="0" destOrd="0" parTransId="{26A72DAE-929A-4229-9F79-FCC9A8653B7A}" sibTransId="{89D59000-6979-49B4-B1C9-66E3EDCFD2A9}"/>
    <dgm:cxn modelId="{A69D0834-6C0B-423F-91B2-1D33A3793A23}" type="presOf" srcId="{B7C41086-A324-43E7-8498-4C6421E4C387}" destId="{96118793-6586-4196-9F53-442D80C08D80}" srcOrd="1" destOrd="0" presId="urn:microsoft.com/office/officeart/2008/layout/HorizontalMultiLevelHierarchy"/>
    <dgm:cxn modelId="{610F0C40-5734-4227-B1E6-15E0A3B92FF1}" type="presOf" srcId="{6E17DA5D-8C0C-41B5-8EAF-01BCECC61AFC}" destId="{05FC91F2-133C-4902-8947-86F3A7BEBFE1}" srcOrd="0" destOrd="0" presId="urn:microsoft.com/office/officeart/2008/layout/HorizontalMultiLevelHierarchy"/>
    <dgm:cxn modelId="{785AF541-1E7F-443D-BEC1-0C6690AA31A1}" type="presOf" srcId="{AE633194-127D-47CA-B0F4-9A4F000D9217}" destId="{70130D16-9A84-424A-85A5-6D61436B5910}" srcOrd="1" destOrd="0" presId="urn:microsoft.com/office/officeart/2008/layout/HorizontalMultiLevelHierarchy"/>
    <dgm:cxn modelId="{63F60246-AE7B-4AC0-A6D8-11EB324681DB}" type="presOf" srcId="{AE4393FD-EF7A-4541-9F9F-53F67C7500B1}" destId="{0ACC19F5-18D6-46C7-8FAD-7493DA1AC53A}" srcOrd="0" destOrd="0" presId="urn:microsoft.com/office/officeart/2008/layout/HorizontalMultiLevelHierarchy"/>
    <dgm:cxn modelId="{83F1068C-F4B2-4D95-BC8A-D17A5C5B2DF4}" srcId="{AE4393FD-EF7A-4541-9F9F-53F67C7500B1}" destId="{3BD4E228-96A1-4F57-AF1A-10856A0C13C1}" srcOrd="1" destOrd="0" parTransId="{FB6C481F-5190-4A85-AB34-98DE6F8AC1F9}" sibTransId="{882A3B73-839E-4547-B651-AFEFA98CDBF7}"/>
    <dgm:cxn modelId="{302CF08D-FADD-4D13-9D3D-BD583DF11F53}" srcId="{639D15B5-E10C-41C4-821B-F547567EFEBE}" destId="{AE4393FD-EF7A-4541-9F9F-53F67C7500B1}" srcOrd="0" destOrd="0" parTransId="{6F1C4459-E7AA-434D-9CE0-FFB37C87BEB0}" sibTransId="{2D1B8320-3576-410E-94F0-68891A2EA8BE}"/>
    <dgm:cxn modelId="{47BE3A9D-431B-4294-852A-7D3EA5B3A4EE}" type="presOf" srcId="{FB6C481F-5190-4A85-AB34-98DE6F8AC1F9}" destId="{0DE1BA80-3BA8-4C7D-A4B5-2C794F360C0E}" srcOrd="1" destOrd="0" presId="urn:microsoft.com/office/officeart/2008/layout/HorizontalMultiLevelHierarchy"/>
    <dgm:cxn modelId="{92D757D4-F890-43DC-82A3-F1B187AD4BBF}" type="presOf" srcId="{B7C41086-A324-43E7-8498-4C6421E4C387}" destId="{73280271-715C-47E9-AF29-627AB4F8DC9D}" srcOrd="0" destOrd="0" presId="urn:microsoft.com/office/officeart/2008/layout/HorizontalMultiLevelHierarchy"/>
    <dgm:cxn modelId="{0FD28EE6-4BE6-4FD5-BFB8-5D00D4F11BF3}" srcId="{920274AB-1FD4-49F0-A8F1-1BB98D034DBD}" destId="{6E17DA5D-8C0C-41B5-8EAF-01BCECC61AFC}" srcOrd="0" destOrd="0" parTransId="{AE633194-127D-47CA-B0F4-9A4F000D9217}" sibTransId="{A3224CD7-A827-416A-A731-177358B7ED74}"/>
    <dgm:cxn modelId="{45C92AF6-75C3-47C4-B832-56054E3C85E9}" type="presOf" srcId="{26A72DAE-929A-4229-9F79-FCC9A8653B7A}" destId="{C2E46DA4-D31E-4E9A-9762-36A072C47237}" srcOrd="1" destOrd="0" presId="urn:microsoft.com/office/officeart/2008/layout/HorizontalMultiLevelHierarchy"/>
    <dgm:cxn modelId="{09B147F9-6A8F-4B25-AAE7-BA7AAACB5FBB}" type="presParOf" srcId="{B23E4013-151C-4A03-92AE-0FDF151C22C0}" destId="{D07E058A-DA67-4207-90A3-17FDC0307CBD}" srcOrd="0" destOrd="0" presId="urn:microsoft.com/office/officeart/2008/layout/HorizontalMultiLevelHierarchy"/>
    <dgm:cxn modelId="{75D08255-2BEA-4B10-B63F-9A4C8308E509}" type="presParOf" srcId="{D07E058A-DA67-4207-90A3-17FDC0307CBD}" destId="{0ACC19F5-18D6-46C7-8FAD-7493DA1AC53A}" srcOrd="0" destOrd="0" presId="urn:microsoft.com/office/officeart/2008/layout/HorizontalMultiLevelHierarchy"/>
    <dgm:cxn modelId="{BB119B16-CB7E-44FF-902D-D546C53B04CD}" type="presParOf" srcId="{D07E058A-DA67-4207-90A3-17FDC0307CBD}" destId="{6C1E2390-2D90-4769-A2EA-975EAB779040}" srcOrd="1" destOrd="0" presId="urn:microsoft.com/office/officeart/2008/layout/HorizontalMultiLevelHierarchy"/>
    <dgm:cxn modelId="{49DD5095-695E-4BF6-B9B4-7406D5D6DFFB}" type="presParOf" srcId="{6C1E2390-2D90-4769-A2EA-975EAB779040}" destId="{73280271-715C-47E9-AF29-627AB4F8DC9D}" srcOrd="0" destOrd="0" presId="urn:microsoft.com/office/officeart/2008/layout/HorizontalMultiLevelHierarchy"/>
    <dgm:cxn modelId="{D2595E47-7403-4763-8171-2E49A9736E03}" type="presParOf" srcId="{73280271-715C-47E9-AF29-627AB4F8DC9D}" destId="{96118793-6586-4196-9F53-442D80C08D80}" srcOrd="0" destOrd="0" presId="urn:microsoft.com/office/officeart/2008/layout/HorizontalMultiLevelHierarchy"/>
    <dgm:cxn modelId="{1BCCE1CA-6683-45A2-9B76-FDADD0B7E10E}" type="presParOf" srcId="{6C1E2390-2D90-4769-A2EA-975EAB779040}" destId="{5B871DE3-D95F-4866-961E-6E2593059BF8}" srcOrd="1" destOrd="0" presId="urn:microsoft.com/office/officeart/2008/layout/HorizontalMultiLevelHierarchy"/>
    <dgm:cxn modelId="{0BF2DE40-A776-4171-9494-3D2D712CE424}" type="presParOf" srcId="{5B871DE3-D95F-4866-961E-6E2593059BF8}" destId="{94D156C1-A876-4D81-9B08-FCB98FB1ACAB}" srcOrd="0" destOrd="0" presId="urn:microsoft.com/office/officeart/2008/layout/HorizontalMultiLevelHierarchy"/>
    <dgm:cxn modelId="{35686639-78C1-4E77-A118-91F257A4731D}" type="presParOf" srcId="{5B871DE3-D95F-4866-961E-6E2593059BF8}" destId="{65970CFE-03B7-4E28-9A13-64E8D84646CA}" srcOrd="1" destOrd="0" presId="urn:microsoft.com/office/officeart/2008/layout/HorizontalMultiLevelHierarchy"/>
    <dgm:cxn modelId="{2276B45B-6C7D-4A13-B648-061C678749EF}" type="presParOf" srcId="{65970CFE-03B7-4E28-9A13-64E8D84646CA}" destId="{7F608A4D-C45B-40D3-9691-070BE48BBC7F}" srcOrd="0" destOrd="0" presId="urn:microsoft.com/office/officeart/2008/layout/HorizontalMultiLevelHierarchy"/>
    <dgm:cxn modelId="{180EA010-09C3-43BA-8050-40C3A627503E}" type="presParOf" srcId="{7F608A4D-C45B-40D3-9691-070BE48BBC7F}" destId="{70130D16-9A84-424A-85A5-6D61436B5910}" srcOrd="0" destOrd="0" presId="urn:microsoft.com/office/officeart/2008/layout/HorizontalMultiLevelHierarchy"/>
    <dgm:cxn modelId="{4AC2C0F0-2BB7-4A9F-9420-BA8B36CD58CD}" type="presParOf" srcId="{65970CFE-03B7-4E28-9A13-64E8D84646CA}" destId="{D90B193D-089A-43BA-BD8C-E476983DA16A}" srcOrd="1" destOrd="0" presId="urn:microsoft.com/office/officeart/2008/layout/HorizontalMultiLevelHierarchy"/>
    <dgm:cxn modelId="{AB504356-83BE-4A26-8E33-416F53C5D1BA}" type="presParOf" srcId="{D90B193D-089A-43BA-BD8C-E476983DA16A}" destId="{05FC91F2-133C-4902-8947-86F3A7BEBFE1}" srcOrd="0" destOrd="0" presId="urn:microsoft.com/office/officeart/2008/layout/HorizontalMultiLevelHierarchy"/>
    <dgm:cxn modelId="{B3780741-C114-4B53-925F-26394DE5F4A8}" type="presParOf" srcId="{D90B193D-089A-43BA-BD8C-E476983DA16A}" destId="{12C162E7-B5E1-469C-98FA-1F735EDAADAB}" srcOrd="1" destOrd="0" presId="urn:microsoft.com/office/officeart/2008/layout/HorizontalMultiLevelHierarchy"/>
    <dgm:cxn modelId="{E3311E14-2F76-4B49-939E-DF409B4975BE}" type="presParOf" srcId="{6C1E2390-2D90-4769-A2EA-975EAB779040}" destId="{F1A4C961-6BA4-4A67-A57C-E04864CDC1E5}" srcOrd="2" destOrd="0" presId="urn:microsoft.com/office/officeart/2008/layout/HorizontalMultiLevelHierarchy"/>
    <dgm:cxn modelId="{EA0911E4-2E58-4F5C-8F6C-D490EFBBB54B}" type="presParOf" srcId="{F1A4C961-6BA4-4A67-A57C-E04864CDC1E5}" destId="{0DE1BA80-3BA8-4C7D-A4B5-2C794F360C0E}" srcOrd="0" destOrd="0" presId="urn:microsoft.com/office/officeart/2008/layout/HorizontalMultiLevelHierarchy"/>
    <dgm:cxn modelId="{8D8A33E8-4B87-4E8F-8F91-50C419BE1396}" type="presParOf" srcId="{6C1E2390-2D90-4769-A2EA-975EAB779040}" destId="{34512E3C-A9B1-4EE1-ABFF-C0378C015E6F}" srcOrd="3" destOrd="0" presId="urn:microsoft.com/office/officeart/2008/layout/HorizontalMultiLevelHierarchy"/>
    <dgm:cxn modelId="{07882402-91B2-4649-B289-3B7B058562E6}" type="presParOf" srcId="{34512E3C-A9B1-4EE1-ABFF-C0378C015E6F}" destId="{FCDD448B-1E9F-4B65-83CE-BFB4163E839D}" srcOrd="0" destOrd="0" presId="urn:microsoft.com/office/officeart/2008/layout/HorizontalMultiLevelHierarchy"/>
    <dgm:cxn modelId="{BA0D3056-B7AA-4EB3-91AF-BE04776F4B60}" type="presParOf" srcId="{34512E3C-A9B1-4EE1-ABFF-C0378C015E6F}" destId="{8BFCF6E1-AB53-4B79-8C70-303165E22A81}" srcOrd="1" destOrd="0" presId="urn:microsoft.com/office/officeart/2008/layout/HorizontalMultiLevelHierarchy"/>
    <dgm:cxn modelId="{5115AE8B-73AB-4BDD-8AC5-1295D3F0B844}" type="presParOf" srcId="{8BFCF6E1-AB53-4B79-8C70-303165E22A81}" destId="{BA11C7C9-09AC-46FE-8F01-E5E08D3AF6C7}" srcOrd="0" destOrd="0" presId="urn:microsoft.com/office/officeart/2008/layout/HorizontalMultiLevelHierarchy"/>
    <dgm:cxn modelId="{B5ECAF81-E13E-4DED-AEB9-C5E5B3774175}" type="presParOf" srcId="{BA11C7C9-09AC-46FE-8F01-E5E08D3AF6C7}" destId="{C2E46DA4-D31E-4E9A-9762-36A072C47237}" srcOrd="0" destOrd="0" presId="urn:microsoft.com/office/officeart/2008/layout/HorizontalMultiLevelHierarchy"/>
    <dgm:cxn modelId="{7B9E856A-37DD-4806-81B2-099F7A522E86}" type="presParOf" srcId="{8BFCF6E1-AB53-4B79-8C70-303165E22A81}" destId="{8E621591-1F33-46AE-877A-B81D29815321}" srcOrd="1" destOrd="0" presId="urn:microsoft.com/office/officeart/2008/layout/HorizontalMultiLevelHierarchy"/>
    <dgm:cxn modelId="{C1610761-78BF-428B-9160-F672BBCF6588}" type="presParOf" srcId="{8E621591-1F33-46AE-877A-B81D29815321}" destId="{DD703C0A-AD60-4F2E-966F-060CDACF21B8}" srcOrd="0" destOrd="0" presId="urn:microsoft.com/office/officeart/2008/layout/HorizontalMultiLevelHierarchy"/>
    <dgm:cxn modelId="{00C96553-3661-41F8-8259-771F7448858E}" type="presParOf" srcId="{8E621591-1F33-46AE-877A-B81D29815321}" destId="{0B70B1B8-4312-4FFE-B9A1-22863123EBD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CCFB0-FB3E-444E-8962-329DA16D8EFA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E899BC8-5EC8-4145-89D7-A0F5299442A7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Educación Militar</a:t>
          </a:r>
        </a:p>
      </dgm:t>
    </dgm:pt>
    <dgm:pt modelId="{D17FB278-8C6F-4533-8713-07DBB3588DCD}" type="parTrans" cxnId="{CCF39CB0-2E0D-4412-9031-894DD5C185A5}">
      <dgm:prSet/>
      <dgm:spPr/>
      <dgm:t>
        <a:bodyPr/>
        <a:lstStyle/>
        <a:p>
          <a:endParaRPr lang="es-ES"/>
        </a:p>
      </dgm:t>
    </dgm:pt>
    <dgm:pt modelId="{DA5D9A97-8627-4CE1-9874-EC3E78FB6455}" type="sibTrans" cxnId="{CCF39CB0-2E0D-4412-9031-894DD5C185A5}">
      <dgm:prSet/>
      <dgm:spPr/>
      <dgm:t>
        <a:bodyPr/>
        <a:lstStyle/>
        <a:p>
          <a:endParaRPr lang="es-ES"/>
        </a:p>
      </dgm:t>
    </dgm:pt>
    <dgm:pt modelId="{2E5E6C2C-A3BA-40C3-941C-301D9818AEB2}">
      <dgm:prSet phldrT="[Texto]" custT="1"/>
      <dgm:spPr/>
      <dgm:t>
        <a:bodyPr/>
        <a:lstStyle/>
        <a:p>
          <a:r>
            <a:rPr lang="es-419" sz="1200" dirty="0">
              <a:latin typeface="Arial" panose="020B0604020202020204" pitchFamily="34" charset="0"/>
              <a:cs typeface="Arial" panose="020B0604020202020204" pitchFamily="34" charset="0"/>
            </a:rPr>
            <a:t>La educación militar es el principal cimiento del poder operativo de las Fuerzas Armadas Ecuatorianas. La base para la orientación educativa militar son las normas, leyes y reglamentos y contenidos, bajo los cuales se encuentra subordinada y que son el sustento para su crecimiento y desarrollo.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31DD5-A2B8-4025-8ABF-299C1C8B89FC}" type="parTrans" cxnId="{B27FDA0F-242E-415A-98D4-E95CDDD21D85}">
      <dgm:prSet/>
      <dgm:spPr/>
      <dgm:t>
        <a:bodyPr/>
        <a:lstStyle/>
        <a:p>
          <a:endParaRPr lang="es-ES"/>
        </a:p>
      </dgm:t>
    </dgm:pt>
    <dgm:pt modelId="{AE319D33-ABD8-4402-B280-34E95E5EE4C8}" type="sibTrans" cxnId="{B27FDA0F-242E-415A-98D4-E95CDDD21D85}">
      <dgm:prSet/>
      <dgm:spPr/>
      <dgm:t>
        <a:bodyPr/>
        <a:lstStyle/>
        <a:p>
          <a:endParaRPr lang="es-ES"/>
        </a:p>
      </dgm:t>
    </dgm:pt>
    <dgm:pt modelId="{88214CE4-F7C1-4D7C-B557-549AABEA67C3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Modelo Educativo</a:t>
          </a:r>
        </a:p>
      </dgm:t>
    </dgm:pt>
    <dgm:pt modelId="{7596EA44-3D4E-4C8E-8717-EDA1F653C35E}" type="parTrans" cxnId="{1784889D-F779-4A5A-BF7F-0C2446F8C126}">
      <dgm:prSet/>
      <dgm:spPr/>
      <dgm:t>
        <a:bodyPr/>
        <a:lstStyle/>
        <a:p>
          <a:endParaRPr lang="es-ES"/>
        </a:p>
      </dgm:t>
    </dgm:pt>
    <dgm:pt modelId="{7EB84941-F20E-4EAC-ABF3-16865B6640B6}" type="sibTrans" cxnId="{1784889D-F779-4A5A-BF7F-0C2446F8C126}">
      <dgm:prSet/>
      <dgm:spPr/>
      <dgm:t>
        <a:bodyPr/>
        <a:lstStyle/>
        <a:p>
          <a:endParaRPr lang="es-ES"/>
        </a:p>
      </dgm:t>
    </dgm:pt>
    <dgm:pt modelId="{74A7B54A-84DB-40E8-8D13-8101EFA143C8}">
      <dgm:prSet phldrT="[Texto]" custT="1"/>
      <dgm:spPr/>
      <dgm:t>
        <a:bodyPr/>
        <a:lstStyle/>
        <a:p>
          <a:pPr algn="just"/>
          <a:r>
            <a:rPr lang="es-419" sz="1100" dirty="0">
              <a:latin typeface="Arial" panose="020B0604020202020204" pitchFamily="34" charset="0"/>
              <a:cs typeface="Arial" panose="020B0604020202020204" pitchFamily="34" charset="0"/>
            </a:rPr>
            <a:t>La educación militar es sistémica es un proceso integral y completo que compromete a los líderes militares en los diferentes escalones de mando, para conducir como docentes la formación, el perfeccionamiento y la capacitación del Recurso Humano de FF.AA., estableciendo un cambio de interés institucional, puesto que, direcciona, caracteriza y ordena un sistema que constituye un conjunto de directrices orientadas a un análisis interno y externo para el funcionamiento educativo bajo estándares, criterios e indicadores de calidad y planes de mejoramiento continuo</a:t>
          </a:r>
          <a:r>
            <a:rPr lang="es-419" sz="500" dirty="0"/>
            <a:t>.</a:t>
          </a:r>
          <a:endParaRPr lang="es-ES" sz="500" dirty="0"/>
        </a:p>
      </dgm:t>
    </dgm:pt>
    <dgm:pt modelId="{4FF6FB40-361B-47A4-9945-24543C4696BD}" type="parTrans" cxnId="{BF39693E-DB77-402B-9CC6-538797284C0F}">
      <dgm:prSet/>
      <dgm:spPr/>
      <dgm:t>
        <a:bodyPr/>
        <a:lstStyle/>
        <a:p>
          <a:endParaRPr lang="es-ES"/>
        </a:p>
      </dgm:t>
    </dgm:pt>
    <dgm:pt modelId="{B185ECD6-2A90-4FA0-86CD-779D2921E00F}" type="sibTrans" cxnId="{BF39693E-DB77-402B-9CC6-538797284C0F}">
      <dgm:prSet/>
      <dgm:spPr/>
      <dgm:t>
        <a:bodyPr/>
        <a:lstStyle/>
        <a:p>
          <a:endParaRPr lang="es-ES"/>
        </a:p>
      </dgm:t>
    </dgm:pt>
    <dgm:pt modelId="{7AC58B16-1562-4115-B724-85FA7606738D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Formación Holística</a:t>
          </a:r>
        </a:p>
      </dgm:t>
    </dgm:pt>
    <dgm:pt modelId="{591F4EB0-322B-44D1-B0D9-1DEFC75D52A5}" type="parTrans" cxnId="{787EA42A-EEE0-4F3B-921C-655BE936C8A2}">
      <dgm:prSet/>
      <dgm:spPr/>
      <dgm:t>
        <a:bodyPr/>
        <a:lstStyle/>
        <a:p>
          <a:endParaRPr lang="es-ES"/>
        </a:p>
      </dgm:t>
    </dgm:pt>
    <dgm:pt modelId="{0400BEBB-D8C9-4523-9DBA-12AA966BDD1C}" type="sibTrans" cxnId="{787EA42A-EEE0-4F3B-921C-655BE936C8A2}">
      <dgm:prSet/>
      <dgm:spPr/>
      <dgm:t>
        <a:bodyPr/>
        <a:lstStyle/>
        <a:p>
          <a:endParaRPr lang="es-ES"/>
        </a:p>
      </dgm:t>
    </dgm:pt>
    <dgm:pt modelId="{54A22FF3-AB31-4913-B732-111759FA0218}">
      <dgm:prSet phldrT="[Texto]" custT="1"/>
      <dgm:spPr/>
      <dgm:t>
        <a:bodyPr/>
        <a:lstStyle/>
        <a:p>
          <a:r>
            <a:rPr lang="es-419" sz="1200" dirty="0"/>
            <a:t>Desde esta perspectiva, las instituciones militares forman al personal para que tengan una vida productiva en todos los ámbitos, en donde tienen que aplicar sus conocimientos y desarrollar sus habilidades y destrezas, como parte de su aprendizaje a lo largo de su vida militar y luego de ella</a:t>
          </a:r>
          <a:endParaRPr lang="es-ES" sz="1200" dirty="0"/>
        </a:p>
      </dgm:t>
    </dgm:pt>
    <dgm:pt modelId="{39F2CB80-A0D7-4E23-BBE2-8995DA0E6F52}" type="parTrans" cxnId="{BD7B0E00-EC35-40C6-80C4-523E61C37FF0}">
      <dgm:prSet/>
      <dgm:spPr/>
      <dgm:t>
        <a:bodyPr/>
        <a:lstStyle/>
        <a:p>
          <a:endParaRPr lang="es-ES"/>
        </a:p>
      </dgm:t>
    </dgm:pt>
    <dgm:pt modelId="{AEBEE005-0165-4FBC-8A57-0CAB99EB7D0C}" type="sibTrans" cxnId="{BD7B0E00-EC35-40C6-80C4-523E61C37FF0}">
      <dgm:prSet/>
      <dgm:spPr/>
      <dgm:t>
        <a:bodyPr/>
        <a:lstStyle/>
        <a:p>
          <a:endParaRPr lang="es-ES"/>
        </a:p>
      </dgm:t>
    </dgm:pt>
    <dgm:pt modelId="{856E4887-E9DB-4E03-9885-C97A66646A46}" type="pres">
      <dgm:prSet presAssocID="{28ECCFB0-FB3E-444E-8962-329DA16D8EFA}" presName="linearFlow" presStyleCnt="0">
        <dgm:presLayoutVars>
          <dgm:dir/>
          <dgm:animLvl val="lvl"/>
          <dgm:resizeHandles val="exact"/>
        </dgm:presLayoutVars>
      </dgm:prSet>
      <dgm:spPr/>
    </dgm:pt>
    <dgm:pt modelId="{A261EA83-E0FB-4552-B93B-561C69EA46D2}" type="pres">
      <dgm:prSet presAssocID="{6E899BC8-5EC8-4145-89D7-A0F5299442A7}" presName="composite" presStyleCnt="0"/>
      <dgm:spPr/>
    </dgm:pt>
    <dgm:pt modelId="{F8427413-B630-42AB-83CC-E43A5681C52E}" type="pres">
      <dgm:prSet presAssocID="{6E899BC8-5EC8-4145-89D7-A0F5299442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66AF241-67F1-4A36-BBE1-F206C18D644C}" type="pres">
      <dgm:prSet presAssocID="{6E899BC8-5EC8-4145-89D7-A0F5299442A7}" presName="parSh" presStyleLbl="node1" presStyleIdx="0" presStyleCnt="3" custScaleY="218728" custLinFactY="-49424" custLinFactNeighborX="9796" custLinFactNeighborY="-100000"/>
      <dgm:spPr/>
    </dgm:pt>
    <dgm:pt modelId="{EAFBD56D-BFFE-4A0A-986B-5BD9808A2319}" type="pres">
      <dgm:prSet presAssocID="{6E899BC8-5EC8-4145-89D7-A0F5299442A7}" presName="desTx" presStyleLbl="fgAcc1" presStyleIdx="0" presStyleCnt="3" custScaleX="135676">
        <dgm:presLayoutVars>
          <dgm:bulletEnabled val="1"/>
        </dgm:presLayoutVars>
      </dgm:prSet>
      <dgm:spPr/>
    </dgm:pt>
    <dgm:pt modelId="{646FE94D-E068-465F-BBF2-B41A133B09E9}" type="pres">
      <dgm:prSet presAssocID="{DA5D9A97-8627-4CE1-9874-EC3E78FB6455}" presName="sibTrans" presStyleLbl="sibTrans2D1" presStyleIdx="0" presStyleCnt="2"/>
      <dgm:spPr/>
    </dgm:pt>
    <dgm:pt modelId="{A83B88CF-04B3-4848-B35A-B151B46EB5DA}" type="pres">
      <dgm:prSet presAssocID="{DA5D9A97-8627-4CE1-9874-EC3E78FB6455}" presName="connTx" presStyleLbl="sibTrans2D1" presStyleIdx="0" presStyleCnt="2"/>
      <dgm:spPr/>
    </dgm:pt>
    <dgm:pt modelId="{EF581BFB-1E49-4116-B311-E16FB0098AB5}" type="pres">
      <dgm:prSet presAssocID="{88214CE4-F7C1-4D7C-B557-549AABEA67C3}" presName="composite" presStyleCnt="0"/>
      <dgm:spPr/>
    </dgm:pt>
    <dgm:pt modelId="{AA7C4679-5BCE-4D5E-A145-FFE771022972}" type="pres">
      <dgm:prSet presAssocID="{88214CE4-F7C1-4D7C-B557-549AABEA67C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5C55A54-1CDD-4D9D-A4C9-188690C6E1BA}" type="pres">
      <dgm:prSet presAssocID="{88214CE4-F7C1-4D7C-B557-549AABEA67C3}" presName="parSh" presStyleLbl="node1" presStyleIdx="1" presStyleCnt="3" custScaleY="245943" custLinFactY="-14350" custLinFactNeighborX="39" custLinFactNeighborY="-100000"/>
      <dgm:spPr/>
    </dgm:pt>
    <dgm:pt modelId="{C6FD7F6B-F1F8-47FA-BA66-095698D2158B}" type="pres">
      <dgm:prSet presAssocID="{88214CE4-F7C1-4D7C-B557-549AABEA67C3}" presName="desTx" presStyleLbl="fgAcc1" presStyleIdx="1" presStyleCnt="3" custScaleX="123794">
        <dgm:presLayoutVars>
          <dgm:bulletEnabled val="1"/>
        </dgm:presLayoutVars>
      </dgm:prSet>
      <dgm:spPr/>
    </dgm:pt>
    <dgm:pt modelId="{557DC965-D35D-4E5B-BB2A-662E44592016}" type="pres">
      <dgm:prSet presAssocID="{7EB84941-F20E-4EAC-ABF3-16865B6640B6}" presName="sibTrans" presStyleLbl="sibTrans2D1" presStyleIdx="1" presStyleCnt="2"/>
      <dgm:spPr/>
    </dgm:pt>
    <dgm:pt modelId="{7EF0C7B2-CCF9-44FE-9AA3-8BF1E969A3D5}" type="pres">
      <dgm:prSet presAssocID="{7EB84941-F20E-4EAC-ABF3-16865B6640B6}" presName="connTx" presStyleLbl="sibTrans2D1" presStyleIdx="1" presStyleCnt="2"/>
      <dgm:spPr/>
    </dgm:pt>
    <dgm:pt modelId="{64413C7E-0F37-4962-964D-5CF0680CC660}" type="pres">
      <dgm:prSet presAssocID="{7AC58B16-1562-4115-B724-85FA7606738D}" presName="composite" presStyleCnt="0"/>
      <dgm:spPr/>
    </dgm:pt>
    <dgm:pt modelId="{C5EEDC55-F704-4C5F-8FEB-7A075B706780}" type="pres">
      <dgm:prSet presAssocID="{7AC58B16-1562-4115-B724-85FA7606738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CE6C8B-798C-4830-A0E5-AF480E66ED63}" type="pres">
      <dgm:prSet presAssocID="{7AC58B16-1562-4115-B724-85FA7606738D}" presName="parSh" presStyleLbl="node1" presStyleIdx="2" presStyleCnt="3" custScaleY="250681" custLinFactNeighborX="-4006" custLinFactNeighborY="-68750"/>
      <dgm:spPr/>
    </dgm:pt>
    <dgm:pt modelId="{CF28F040-8F6C-4AF6-9FC7-7002FD4AA56D}" type="pres">
      <dgm:prSet presAssocID="{7AC58B16-1562-4115-B724-85FA7606738D}" presName="desTx" presStyleLbl="fgAcc1" presStyleIdx="2" presStyleCnt="3" custScaleX="131977">
        <dgm:presLayoutVars>
          <dgm:bulletEnabled val="1"/>
        </dgm:presLayoutVars>
      </dgm:prSet>
      <dgm:spPr/>
    </dgm:pt>
  </dgm:ptLst>
  <dgm:cxnLst>
    <dgm:cxn modelId="{BD7B0E00-EC35-40C6-80C4-523E61C37FF0}" srcId="{7AC58B16-1562-4115-B724-85FA7606738D}" destId="{54A22FF3-AB31-4913-B732-111759FA0218}" srcOrd="0" destOrd="0" parTransId="{39F2CB80-A0D7-4E23-BBE2-8995DA0E6F52}" sibTransId="{AEBEE005-0165-4FBC-8A57-0CAB99EB7D0C}"/>
    <dgm:cxn modelId="{B27FDA0F-242E-415A-98D4-E95CDDD21D85}" srcId="{6E899BC8-5EC8-4145-89D7-A0F5299442A7}" destId="{2E5E6C2C-A3BA-40C3-941C-301D9818AEB2}" srcOrd="0" destOrd="0" parTransId="{E5E31DD5-A2B8-4025-8ABF-299C1C8B89FC}" sibTransId="{AE319D33-ABD8-4402-B280-34E95E5EE4C8}"/>
    <dgm:cxn modelId="{7296941C-75AE-4712-BFE2-9006448F3D59}" type="presOf" srcId="{7AC58B16-1562-4115-B724-85FA7606738D}" destId="{C5EEDC55-F704-4C5F-8FEB-7A075B706780}" srcOrd="0" destOrd="0" presId="urn:microsoft.com/office/officeart/2005/8/layout/process3"/>
    <dgm:cxn modelId="{EC367F29-9D90-4F47-BD1C-9F67B39FB740}" type="presOf" srcId="{6E899BC8-5EC8-4145-89D7-A0F5299442A7}" destId="{F66AF241-67F1-4A36-BBE1-F206C18D644C}" srcOrd="1" destOrd="0" presId="urn:microsoft.com/office/officeart/2005/8/layout/process3"/>
    <dgm:cxn modelId="{787EA42A-EEE0-4F3B-921C-655BE936C8A2}" srcId="{28ECCFB0-FB3E-444E-8962-329DA16D8EFA}" destId="{7AC58B16-1562-4115-B724-85FA7606738D}" srcOrd="2" destOrd="0" parTransId="{591F4EB0-322B-44D1-B0D9-1DEFC75D52A5}" sibTransId="{0400BEBB-D8C9-4523-9DBA-12AA966BDD1C}"/>
    <dgm:cxn modelId="{BF39693E-DB77-402B-9CC6-538797284C0F}" srcId="{88214CE4-F7C1-4D7C-B557-549AABEA67C3}" destId="{74A7B54A-84DB-40E8-8D13-8101EFA143C8}" srcOrd="0" destOrd="0" parTransId="{4FF6FB40-361B-47A4-9945-24543C4696BD}" sibTransId="{B185ECD6-2A90-4FA0-86CD-779D2921E00F}"/>
    <dgm:cxn modelId="{B200EF64-F24C-43AC-B008-334583C640B3}" type="presOf" srcId="{DA5D9A97-8627-4CE1-9874-EC3E78FB6455}" destId="{646FE94D-E068-465F-BBF2-B41A133B09E9}" srcOrd="0" destOrd="0" presId="urn:microsoft.com/office/officeart/2005/8/layout/process3"/>
    <dgm:cxn modelId="{BE926947-301D-4A44-8749-131A74183942}" type="presOf" srcId="{28ECCFB0-FB3E-444E-8962-329DA16D8EFA}" destId="{856E4887-E9DB-4E03-9885-C97A66646A46}" srcOrd="0" destOrd="0" presId="urn:microsoft.com/office/officeart/2005/8/layout/process3"/>
    <dgm:cxn modelId="{EE596F47-7A41-4EB1-BFEB-5C5FD6A6CB27}" type="presOf" srcId="{88214CE4-F7C1-4D7C-B557-549AABEA67C3}" destId="{AA7C4679-5BCE-4D5E-A145-FFE771022972}" srcOrd="0" destOrd="0" presId="urn:microsoft.com/office/officeart/2005/8/layout/process3"/>
    <dgm:cxn modelId="{F75B5875-B2FD-4AC5-8FB0-C24DE6E73193}" type="presOf" srcId="{7EB84941-F20E-4EAC-ABF3-16865B6640B6}" destId="{557DC965-D35D-4E5B-BB2A-662E44592016}" srcOrd="0" destOrd="0" presId="urn:microsoft.com/office/officeart/2005/8/layout/process3"/>
    <dgm:cxn modelId="{009EE381-3352-42D2-BD68-74B563DDC8CB}" type="presOf" srcId="{54A22FF3-AB31-4913-B732-111759FA0218}" destId="{CF28F040-8F6C-4AF6-9FC7-7002FD4AA56D}" srcOrd="0" destOrd="0" presId="urn:microsoft.com/office/officeart/2005/8/layout/process3"/>
    <dgm:cxn modelId="{0C904A89-8EAC-49D9-8CD7-DAF6CDF2FC18}" type="presOf" srcId="{7EB84941-F20E-4EAC-ABF3-16865B6640B6}" destId="{7EF0C7B2-CCF9-44FE-9AA3-8BF1E969A3D5}" srcOrd="1" destOrd="0" presId="urn:microsoft.com/office/officeart/2005/8/layout/process3"/>
    <dgm:cxn modelId="{52B29B99-80EC-404E-B87A-E3086C9B7AEE}" type="presOf" srcId="{88214CE4-F7C1-4D7C-B557-549AABEA67C3}" destId="{55C55A54-1CDD-4D9D-A4C9-188690C6E1BA}" srcOrd="1" destOrd="0" presId="urn:microsoft.com/office/officeart/2005/8/layout/process3"/>
    <dgm:cxn modelId="{1784889D-F779-4A5A-BF7F-0C2446F8C126}" srcId="{28ECCFB0-FB3E-444E-8962-329DA16D8EFA}" destId="{88214CE4-F7C1-4D7C-B557-549AABEA67C3}" srcOrd="1" destOrd="0" parTransId="{7596EA44-3D4E-4C8E-8717-EDA1F653C35E}" sibTransId="{7EB84941-F20E-4EAC-ABF3-16865B6640B6}"/>
    <dgm:cxn modelId="{CCF39CB0-2E0D-4412-9031-894DD5C185A5}" srcId="{28ECCFB0-FB3E-444E-8962-329DA16D8EFA}" destId="{6E899BC8-5EC8-4145-89D7-A0F5299442A7}" srcOrd="0" destOrd="0" parTransId="{D17FB278-8C6F-4533-8713-07DBB3588DCD}" sibTransId="{DA5D9A97-8627-4CE1-9874-EC3E78FB6455}"/>
    <dgm:cxn modelId="{355A84C0-9B02-4BC4-9773-D39B39803699}" type="presOf" srcId="{6E899BC8-5EC8-4145-89D7-A0F5299442A7}" destId="{F8427413-B630-42AB-83CC-E43A5681C52E}" srcOrd="0" destOrd="0" presId="urn:microsoft.com/office/officeart/2005/8/layout/process3"/>
    <dgm:cxn modelId="{1298EAD1-FFB7-4813-8A5B-FC88BDEC6C1D}" type="presOf" srcId="{74A7B54A-84DB-40E8-8D13-8101EFA143C8}" destId="{C6FD7F6B-F1F8-47FA-BA66-095698D2158B}" srcOrd="0" destOrd="0" presId="urn:microsoft.com/office/officeart/2005/8/layout/process3"/>
    <dgm:cxn modelId="{852F0DD2-9877-4327-801C-DC1338827B93}" type="presOf" srcId="{7AC58B16-1562-4115-B724-85FA7606738D}" destId="{E7CE6C8B-798C-4830-A0E5-AF480E66ED63}" srcOrd="1" destOrd="0" presId="urn:microsoft.com/office/officeart/2005/8/layout/process3"/>
    <dgm:cxn modelId="{32B3E0D3-BCDF-44F7-B251-6BE39EF95B6E}" type="presOf" srcId="{DA5D9A97-8627-4CE1-9874-EC3E78FB6455}" destId="{A83B88CF-04B3-4848-B35A-B151B46EB5DA}" srcOrd="1" destOrd="0" presId="urn:microsoft.com/office/officeart/2005/8/layout/process3"/>
    <dgm:cxn modelId="{D9B94CF8-A18F-4591-903C-068C1407EA5C}" type="presOf" srcId="{2E5E6C2C-A3BA-40C3-941C-301D9818AEB2}" destId="{EAFBD56D-BFFE-4A0A-986B-5BD9808A2319}" srcOrd="0" destOrd="0" presId="urn:microsoft.com/office/officeart/2005/8/layout/process3"/>
    <dgm:cxn modelId="{E3E214CD-9BA5-44F8-9EC4-B4160F01CFD7}" type="presParOf" srcId="{856E4887-E9DB-4E03-9885-C97A66646A46}" destId="{A261EA83-E0FB-4552-B93B-561C69EA46D2}" srcOrd="0" destOrd="0" presId="urn:microsoft.com/office/officeart/2005/8/layout/process3"/>
    <dgm:cxn modelId="{FC22090B-EDE7-4325-9ED5-2C8C88D7A045}" type="presParOf" srcId="{A261EA83-E0FB-4552-B93B-561C69EA46D2}" destId="{F8427413-B630-42AB-83CC-E43A5681C52E}" srcOrd="0" destOrd="0" presId="urn:microsoft.com/office/officeart/2005/8/layout/process3"/>
    <dgm:cxn modelId="{C6EC4A75-C52C-4631-9CC6-87A04826911E}" type="presParOf" srcId="{A261EA83-E0FB-4552-B93B-561C69EA46D2}" destId="{F66AF241-67F1-4A36-BBE1-F206C18D644C}" srcOrd="1" destOrd="0" presId="urn:microsoft.com/office/officeart/2005/8/layout/process3"/>
    <dgm:cxn modelId="{69A53C6B-57B9-4C5F-A59A-5FE4E71B92EC}" type="presParOf" srcId="{A261EA83-E0FB-4552-B93B-561C69EA46D2}" destId="{EAFBD56D-BFFE-4A0A-986B-5BD9808A2319}" srcOrd="2" destOrd="0" presId="urn:microsoft.com/office/officeart/2005/8/layout/process3"/>
    <dgm:cxn modelId="{67AC1577-3B5C-41BE-BBE4-BA7315790312}" type="presParOf" srcId="{856E4887-E9DB-4E03-9885-C97A66646A46}" destId="{646FE94D-E068-465F-BBF2-B41A133B09E9}" srcOrd="1" destOrd="0" presId="urn:microsoft.com/office/officeart/2005/8/layout/process3"/>
    <dgm:cxn modelId="{91A6496D-BE06-4535-B844-E57B6B4D4443}" type="presParOf" srcId="{646FE94D-E068-465F-BBF2-B41A133B09E9}" destId="{A83B88CF-04B3-4848-B35A-B151B46EB5DA}" srcOrd="0" destOrd="0" presId="urn:microsoft.com/office/officeart/2005/8/layout/process3"/>
    <dgm:cxn modelId="{EE140854-681D-4ADB-AE44-C0B7438EF3C1}" type="presParOf" srcId="{856E4887-E9DB-4E03-9885-C97A66646A46}" destId="{EF581BFB-1E49-4116-B311-E16FB0098AB5}" srcOrd="2" destOrd="0" presId="urn:microsoft.com/office/officeart/2005/8/layout/process3"/>
    <dgm:cxn modelId="{3DFA8300-CF46-45F4-8B0E-76409500C346}" type="presParOf" srcId="{EF581BFB-1E49-4116-B311-E16FB0098AB5}" destId="{AA7C4679-5BCE-4D5E-A145-FFE771022972}" srcOrd="0" destOrd="0" presId="urn:microsoft.com/office/officeart/2005/8/layout/process3"/>
    <dgm:cxn modelId="{A371CEB5-9AA5-4ECF-A4FB-795850CA69B9}" type="presParOf" srcId="{EF581BFB-1E49-4116-B311-E16FB0098AB5}" destId="{55C55A54-1CDD-4D9D-A4C9-188690C6E1BA}" srcOrd="1" destOrd="0" presId="urn:microsoft.com/office/officeart/2005/8/layout/process3"/>
    <dgm:cxn modelId="{18395D6D-EBF9-4331-BD41-1C5477E94640}" type="presParOf" srcId="{EF581BFB-1E49-4116-B311-E16FB0098AB5}" destId="{C6FD7F6B-F1F8-47FA-BA66-095698D2158B}" srcOrd="2" destOrd="0" presId="urn:microsoft.com/office/officeart/2005/8/layout/process3"/>
    <dgm:cxn modelId="{E3591882-27B3-4D7B-8D95-2A13B47DA188}" type="presParOf" srcId="{856E4887-E9DB-4E03-9885-C97A66646A46}" destId="{557DC965-D35D-4E5B-BB2A-662E44592016}" srcOrd="3" destOrd="0" presId="urn:microsoft.com/office/officeart/2005/8/layout/process3"/>
    <dgm:cxn modelId="{B4337869-40EF-44F9-B3D5-1D6008DB585F}" type="presParOf" srcId="{557DC965-D35D-4E5B-BB2A-662E44592016}" destId="{7EF0C7B2-CCF9-44FE-9AA3-8BF1E969A3D5}" srcOrd="0" destOrd="0" presId="urn:microsoft.com/office/officeart/2005/8/layout/process3"/>
    <dgm:cxn modelId="{D13B3A82-ED77-4F45-8DE8-F7BF1EE83E3F}" type="presParOf" srcId="{856E4887-E9DB-4E03-9885-C97A66646A46}" destId="{64413C7E-0F37-4962-964D-5CF0680CC660}" srcOrd="4" destOrd="0" presId="urn:microsoft.com/office/officeart/2005/8/layout/process3"/>
    <dgm:cxn modelId="{4F2924D6-B8B5-4043-8539-158A4C6AC8BC}" type="presParOf" srcId="{64413C7E-0F37-4962-964D-5CF0680CC660}" destId="{C5EEDC55-F704-4C5F-8FEB-7A075B706780}" srcOrd="0" destOrd="0" presId="urn:microsoft.com/office/officeart/2005/8/layout/process3"/>
    <dgm:cxn modelId="{A90BB5E3-B86B-44D1-9B8D-7BC72AB0099E}" type="presParOf" srcId="{64413C7E-0F37-4962-964D-5CF0680CC660}" destId="{E7CE6C8B-798C-4830-A0E5-AF480E66ED63}" srcOrd="1" destOrd="0" presId="urn:microsoft.com/office/officeart/2005/8/layout/process3"/>
    <dgm:cxn modelId="{401E44DD-155D-42F6-BAFF-5F3B3CEB9373}" type="presParOf" srcId="{64413C7E-0F37-4962-964D-5CF0680CC660}" destId="{CF28F040-8F6C-4AF6-9FC7-7002FD4AA56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2D1E6-0CC9-46F4-8E91-44C9895973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86429C-5681-4243-B957-C5FAB916769F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vert="wordArtVert" anchor="ctr"/>
        <a:lstStyle/>
        <a:p>
          <a:pPr algn="ctr"/>
          <a:r>
            <a:rPr lang="es-ES" b="1" dirty="0"/>
            <a:t>MODELO EDUCUATIVO</a:t>
          </a:r>
        </a:p>
      </dgm:t>
    </dgm:pt>
    <dgm:pt modelId="{E1A8740C-0F8D-42CC-9E4E-CEB4509A174B}" type="parTrans" cxnId="{1FE018A1-F1FA-44A7-947B-99E1C6A526E5}">
      <dgm:prSet/>
      <dgm:spPr/>
      <dgm:t>
        <a:bodyPr/>
        <a:lstStyle/>
        <a:p>
          <a:endParaRPr lang="es-ES"/>
        </a:p>
      </dgm:t>
    </dgm:pt>
    <dgm:pt modelId="{4A9EAA3A-66B0-4C7A-A601-0ACB9424DD29}" type="sibTrans" cxnId="{1FE018A1-F1FA-44A7-947B-99E1C6A526E5}">
      <dgm:prSet/>
      <dgm:spPr/>
      <dgm:t>
        <a:bodyPr/>
        <a:lstStyle/>
        <a:p>
          <a:endParaRPr lang="es-ES"/>
        </a:p>
      </dgm:t>
    </dgm:pt>
    <dgm:pt modelId="{AB63D102-182C-43BE-A28F-F8B6C59EE5BB}">
      <dgm:prSet phldrT="[Texto]" custT="1"/>
      <dgm:spPr>
        <a:solidFill>
          <a:srgbClr val="00B0F0"/>
        </a:solidFill>
      </dgm:spPr>
      <dgm:t>
        <a:bodyPr anchor="ctr"/>
        <a:lstStyle/>
        <a:p>
          <a:pPr algn="just"/>
          <a:r>
            <a:rPr lang="es-ES" sz="1400" dirty="0"/>
            <a:t>Es un documento que establece una síntesis de teorías y enfoques de pedagogía para orientar la elaboración de los programas de estudios con el fin de sistematizar el proceso de enseñanza-aprendizaje de las Instituciones Educativas.</a:t>
          </a:r>
        </a:p>
      </dgm:t>
    </dgm:pt>
    <dgm:pt modelId="{280133C4-BA21-4AEF-8ACE-187664191935}" type="parTrans" cxnId="{B561FDA0-AFA1-416D-86A0-42FD50C6AA3A}">
      <dgm:prSet/>
      <dgm:spPr/>
      <dgm:t>
        <a:bodyPr/>
        <a:lstStyle/>
        <a:p>
          <a:endParaRPr lang="es-ES"/>
        </a:p>
      </dgm:t>
    </dgm:pt>
    <dgm:pt modelId="{26B89558-A57F-4282-92E2-96839ACAB1AB}" type="sibTrans" cxnId="{B561FDA0-AFA1-416D-86A0-42FD50C6AA3A}">
      <dgm:prSet/>
      <dgm:spPr/>
      <dgm:t>
        <a:bodyPr/>
        <a:lstStyle/>
        <a:p>
          <a:endParaRPr lang="es-ES"/>
        </a:p>
      </dgm:t>
    </dgm:pt>
    <dgm:pt modelId="{6503D0D2-E992-4639-A982-1D9371239F89}">
      <dgm:prSet phldrT="[Texto]" custT="1"/>
      <dgm:spPr>
        <a:solidFill>
          <a:srgbClr val="FFFF00"/>
        </a:solidFill>
      </dgm:spPr>
      <dgm:t>
        <a:bodyPr anchor="ctr"/>
        <a:lstStyle/>
        <a:p>
          <a:pPr algn="l"/>
          <a:r>
            <a:rPr lang="es-ES" sz="1300" b="1" i="0" dirty="0"/>
            <a:t>DEFINICIÓN</a:t>
          </a:r>
        </a:p>
        <a:p>
          <a:pPr algn="just"/>
          <a:r>
            <a:rPr lang="es-ES" sz="1400" i="0" dirty="0"/>
            <a:t>Es una representación de la realidad institucional y  guía básica del trabajo académico de las funciones de docencia, investigación y vinculación con la colectividad. Como tal, es el requerimiento que emerge en el nuevo contexto social y tecnológico en los ámbitos nacional y mundial</a:t>
          </a:r>
          <a:r>
            <a:rPr lang="es-ES" sz="1300" i="0" dirty="0"/>
            <a:t>.</a:t>
          </a:r>
        </a:p>
      </dgm:t>
    </dgm:pt>
    <dgm:pt modelId="{D2D70207-14A9-4199-8C54-1224CA267248}" type="parTrans" cxnId="{5B1F6AFE-CDA6-4415-A086-3129B07C2F5D}">
      <dgm:prSet/>
      <dgm:spPr/>
      <dgm:t>
        <a:bodyPr/>
        <a:lstStyle/>
        <a:p>
          <a:endParaRPr lang="es-ES"/>
        </a:p>
      </dgm:t>
    </dgm:pt>
    <dgm:pt modelId="{E2AE2D79-9FCA-4BC3-9BF5-B03723720212}" type="sibTrans" cxnId="{5B1F6AFE-CDA6-4415-A086-3129B07C2F5D}">
      <dgm:prSet/>
      <dgm:spPr/>
      <dgm:t>
        <a:bodyPr/>
        <a:lstStyle/>
        <a:p>
          <a:endParaRPr lang="es-ES"/>
        </a:p>
      </dgm:t>
    </dgm:pt>
    <dgm:pt modelId="{D85494D4-7BEB-4CCD-ADB0-068922ABCA02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 anchor="ctr"/>
        <a:lstStyle/>
        <a:p>
          <a:r>
            <a:rPr lang="es-ES" sz="1300" b="1" dirty="0"/>
            <a:t>CARACTERÍSTICAS</a:t>
          </a:r>
          <a:r>
            <a:rPr lang="es-ES" sz="1300" dirty="0"/>
            <a:t>:</a:t>
          </a:r>
        </a:p>
        <a:p>
          <a:r>
            <a:rPr lang="es-ES" sz="1400" i="0" dirty="0"/>
            <a:t>Facilita un proceso educativo centrado en el estudiante y el aprendizaje a través de los saberes aprender a hacer – hacer – a ser que permitan abordar y proponer alternativas de solución a los problemas  complejos del entorno.</a:t>
          </a:r>
        </a:p>
        <a:p>
          <a:r>
            <a:rPr lang="es-ES" sz="1400" i="0" dirty="0"/>
            <a:t>Refleja una concepción integral de la formación con servicios educativos flexibles, multi, inter, transdisciplinarios y polivalentes, concordantes con los avances del conocimiento y los cambios en las necesidades del estudiante y la sociedad.</a:t>
          </a:r>
        </a:p>
        <a:p>
          <a:r>
            <a:rPr lang="es-ES" sz="1400" i="0" dirty="0"/>
            <a:t>La docencia está encargada a facilitadores del aprendizaje.</a:t>
          </a:r>
        </a:p>
        <a:p>
          <a:r>
            <a:rPr lang="es-ES" sz="1400" i="0" dirty="0"/>
            <a:t>Motiva a los estudiantes a ser constructores de su propio aprendizaje integral.</a:t>
          </a:r>
        </a:p>
      </dgm:t>
    </dgm:pt>
    <dgm:pt modelId="{6D42A59D-0CDC-4E45-BCAF-CE4E2AE42729}" type="parTrans" cxnId="{23643DD4-D207-4E85-AB06-9684DE6D0F87}">
      <dgm:prSet/>
      <dgm:spPr/>
      <dgm:t>
        <a:bodyPr/>
        <a:lstStyle/>
        <a:p>
          <a:endParaRPr lang="es-ES"/>
        </a:p>
      </dgm:t>
    </dgm:pt>
    <dgm:pt modelId="{3887F3E4-C555-4DB1-A1AE-0213BBC7D5B0}" type="sibTrans" cxnId="{23643DD4-D207-4E85-AB06-9684DE6D0F87}">
      <dgm:prSet/>
      <dgm:spPr/>
      <dgm:t>
        <a:bodyPr/>
        <a:lstStyle/>
        <a:p>
          <a:endParaRPr lang="es-ES"/>
        </a:p>
      </dgm:t>
    </dgm:pt>
    <dgm:pt modelId="{5A5CDD36-A7E9-4CEF-8FB2-F0683551609B}" type="pres">
      <dgm:prSet presAssocID="{DD02D1E6-0CC9-46F4-8E91-44C989597359}" presName="vert0" presStyleCnt="0">
        <dgm:presLayoutVars>
          <dgm:dir/>
          <dgm:animOne val="branch"/>
          <dgm:animLvl val="lvl"/>
        </dgm:presLayoutVars>
      </dgm:prSet>
      <dgm:spPr/>
    </dgm:pt>
    <dgm:pt modelId="{0A090F31-AD83-41C0-A1D6-3122A373FDF5}" type="pres">
      <dgm:prSet presAssocID="{5A86429C-5681-4243-B957-C5FAB916769F}" presName="thickLine" presStyleLbl="alignNode1" presStyleIdx="0" presStyleCnt="1"/>
      <dgm:spPr/>
    </dgm:pt>
    <dgm:pt modelId="{54EBF845-3E7A-4012-A02B-C62314927217}" type="pres">
      <dgm:prSet presAssocID="{5A86429C-5681-4243-B957-C5FAB916769F}" presName="horz1" presStyleCnt="0"/>
      <dgm:spPr/>
    </dgm:pt>
    <dgm:pt modelId="{31E2736C-D9F3-4DBE-900E-56195C5A64C4}" type="pres">
      <dgm:prSet presAssocID="{5A86429C-5681-4243-B957-C5FAB916769F}" presName="tx1" presStyleLbl="revTx" presStyleIdx="0" presStyleCnt="4" custLinFactNeighborX="-17936" custLinFactNeighborY="-1404"/>
      <dgm:spPr/>
    </dgm:pt>
    <dgm:pt modelId="{DC525752-7D5B-425F-BDE1-5D77C6072525}" type="pres">
      <dgm:prSet presAssocID="{5A86429C-5681-4243-B957-C5FAB916769F}" presName="vert1" presStyleCnt="0"/>
      <dgm:spPr/>
    </dgm:pt>
    <dgm:pt modelId="{94F565C4-3416-4613-96F1-8A1B5400B3EA}" type="pres">
      <dgm:prSet presAssocID="{AB63D102-182C-43BE-A28F-F8B6C59EE5BB}" presName="vertSpace2a" presStyleCnt="0"/>
      <dgm:spPr/>
    </dgm:pt>
    <dgm:pt modelId="{3A5C4464-532E-4554-AA39-D701AE2C7773}" type="pres">
      <dgm:prSet presAssocID="{AB63D102-182C-43BE-A28F-F8B6C59EE5BB}" presName="horz2" presStyleCnt="0"/>
      <dgm:spPr/>
    </dgm:pt>
    <dgm:pt modelId="{DE117BB8-7109-4703-97D3-74AAB33AAD44}" type="pres">
      <dgm:prSet presAssocID="{AB63D102-182C-43BE-A28F-F8B6C59EE5BB}" presName="horzSpace2" presStyleCnt="0"/>
      <dgm:spPr/>
    </dgm:pt>
    <dgm:pt modelId="{2F34586E-4B1D-42E6-A71C-DAFB6A99351B}" type="pres">
      <dgm:prSet presAssocID="{AB63D102-182C-43BE-A28F-F8B6C59EE5BB}" presName="tx2" presStyleLbl="revTx" presStyleIdx="1" presStyleCnt="4" custScaleY="38623"/>
      <dgm:spPr/>
    </dgm:pt>
    <dgm:pt modelId="{F3AEBB50-962D-4012-B6CA-CB7B0984D35D}" type="pres">
      <dgm:prSet presAssocID="{AB63D102-182C-43BE-A28F-F8B6C59EE5BB}" presName="vert2" presStyleCnt="0"/>
      <dgm:spPr/>
    </dgm:pt>
    <dgm:pt modelId="{0496735E-379F-4B9A-874C-C13DF814BFC9}" type="pres">
      <dgm:prSet presAssocID="{AB63D102-182C-43BE-A28F-F8B6C59EE5BB}" presName="thinLine2b" presStyleLbl="callout" presStyleIdx="0" presStyleCnt="3"/>
      <dgm:spPr/>
    </dgm:pt>
    <dgm:pt modelId="{8C6D85CC-03CC-4D96-ABBF-00F785C3B2EC}" type="pres">
      <dgm:prSet presAssocID="{AB63D102-182C-43BE-A28F-F8B6C59EE5BB}" presName="vertSpace2b" presStyleCnt="0"/>
      <dgm:spPr/>
    </dgm:pt>
    <dgm:pt modelId="{606FF620-FF8F-4F92-A36E-9FEA9F3F0082}" type="pres">
      <dgm:prSet presAssocID="{6503D0D2-E992-4639-A982-1D9371239F89}" presName="horz2" presStyleCnt="0"/>
      <dgm:spPr/>
    </dgm:pt>
    <dgm:pt modelId="{B564088C-B76F-4D88-934F-740394AE1AE8}" type="pres">
      <dgm:prSet presAssocID="{6503D0D2-E992-4639-A982-1D9371239F89}" presName="horzSpace2" presStyleCnt="0"/>
      <dgm:spPr/>
    </dgm:pt>
    <dgm:pt modelId="{C2C47D10-B647-4E42-99CF-E18E1950C286}" type="pres">
      <dgm:prSet presAssocID="{6503D0D2-E992-4639-A982-1D9371239F89}" presName="tx2" presStyleLbl="revTx" presStyleIdx="2" presStyleCnt="4" custScaleY="42451"/>
      <dgm:spPr/>
    </dgm:pt>
    <dgm:pt modelId="{3223B964-CB48-4D8B-BFBB-32335A042172}" type="pres">
      <dgm:prSet presAssocID="{6503D0D2-E992-4639-A982-1D9371239F89}" presName="vert2" presStyleCnt="0"/>
      <dgm:spPr/>
    </dgm:pt>
    <dgm:pt modelId="{85D4FD15-D4C9-4FF7-9BEF-DD7DFF57A66A}" type="pres">
      <dgm:prSet presAssocID="{6503D0D2-E992-4639-A982-1D9371239F89}" presName="thinLine2b" presStyleLbl="callout" presStyleIdx="1" presStyleCnt="3"/>
      <dgm:spPr/>
    </dgm:pt>
    <dgm:pt modelId="{17E6BC60-E996-4BE3-AAD9-D2F967A705AD}" type="pres">
      <dgm:prSet presAssocID="{6503D0D2-E992-4639-A982-1D9371239F89}" presName="vertSpace2b" presStyleCnt="0"/>
      <dgm:spPr/>
    </dgm:pt>
    <dgm:pt modelId="{DF56D2CC-A036-4D5D-8904-291AD48BA4A1}" type="pres">
      <dgm:prSet presAssocID="{D85494D4-7BEB-4CCD-ADB0-068922ABCA02}" presName="horz2" presStyleCnt="0"/>
      <dgm:spPr/>
    </dgm:pt>
    <dgm:pt modelId="{A3353279-04EE-4E2C-8C0F-BB714D64745E}" type="pres">
      <dgm:prSet presAssocID="{D85494D4-7BEB-4CCD-ADB0-068922ABCA02}" presName="horzSpace2" presStyleCnt="0"/>
      <dgm:spPr/>
    </dgm:pt>
    <dgm:pt modelId="{B29D80F2-2260-415B-9619-CE3911223265}" type="pres">
      <dgm:prSet presAssocID="{D85494D4-7BEB-4CCD-ADB0-068922ABCA02}" presName="tx2" presStyleLbl="revTx" presStyleIdx="3" presStyleCnt="4"/>
      <dgm:spPr/>
    </dgm:pt>
    <dgm:pt modelId="{C857FCD0-771C-4928-B4B1-1A8539F1797C}" type="pres">
      <dgm:prSet presAssocID="{D85494D4-7BEB-4CCD-ADB0-068922ABCA02}" presName="vert2" presStyleCnt="0"/>
      <dgm:spPr/>
    </dgm:pt>
    <dgm:pt modelId="{08364428-C0E3-491B-AFD7-AC3BDA706D58}" type="pres">
      <dgm:prSet presAssocID="{D85494D4-7BEB-4CCD-ADB0-068922ABCA02}" presName="thinLine2b" presStyleLbl="callout" presStyleIdx="2" presStyleCnt="3"/>
      <dgm:spPr/>
    </dgm:pt>
    <dgm:pt modelId="{AB4D4460-E57D-400C-A0A4-AD302D2CFE99}" type="pres">
      <dgm:prSet presAssocID="{D85494D4-7BEB-4CCD-ADB0-068922ABCA02}" presName="vertSpace2b" presStyleCnt="0"/>
      <dgm:spPr/>
    </dgm:pt>
  </dgm:ptLst>
  <dgm:cxnLst>
    <dgm:cxn modelId="{F1D61F15-DE16-4E6D-BDE4-A1F566C23396}" type="presOf" srcId="{D85494D4-7BEB-4CCD-ADB0-068922ABCA02}" destId="{B29D80F2-2260-415B-9619-CE3911223265}" srcOrd="0" destOrd="0" presId="urn:microsoft.com/office/officeart/2008/layout/LinedList"/>
    <dgm:cxn modelId="{76743F1D-506C-42AF-A57C-3559E80DE404}" type="presOf" srcId="{6503D0D2-E992-4639-A982-1D9371239F89}" destId="{C2C47D10-B647-4E42-99CF-E18E1950C286}" srcOrd="0" destOrd="0" presId="urn:microsoft.com/office/officeart/2008/layout/LinedList"/>
    <dgm:cxn modelId="{FD54BA2D-2E22-4F8D-B128-5BB5464110B7}" type="presOf" srcId="{5A86429C-5681-4243-B957-C5FAB916769F}" destId="{31E2736C-D9F3-4DBE-900E-56195C5A64C4}" srcOrd="0" destOrd="0" presId="urn:microsoft.com/office/officeart/2008/layout/LinedList"/>
    <dgm:cxn modelId="{80925E45-1247-472D-AAB8-423BB80E9892}" type="presOf" srcId="{AB63D102-182C-43BE-A28F-F8B6C59EE5BB}" destId="{2F34586E-4B1D-42E6-A71C-DAFB6A99351B}" srcOrd="0" destOrd="0" presId="urn:microsoft.com/office/officeart/2008/layout/LinedList"/>
    <dgm:cxn modelId="{B561FDA0-AFA1-416D-86A0-42FD50C6AA3A}" srcId="{5A86429C-5681-4243-B957-C5FAB916769F}" destId="{AB63D102-182C-43BE-A28F-F8B6C59EE5BB}" srcOrd="0" destOrd="0" parTransId="{280133C4-BA21-4AEF-8ACE-187664191935}" sibTransId="{26B89558-A57F-4282-92E2-96839ACAB1AB}"/>
    <dgm:cxn modelId="{1FE018A1-F1FA-44A7-947B-99E1C6A526E5}" srcId="{DD02D1E6-0CC9-46F4-8E91-44C989597359}" destId="{5A86429C-5681-4243-B957-C5FAB916769F}" srcOrd="0" destOrd="0" parTransId="{E1A8740C-0F8D-42CC-9E4E-CEB4509A174B}" sibTransId="{4A9EAA3A-66B0-4C7A-A601-0ACB9424DD29}"/>
    <dgm:cxn modelId="{23643DD4-D207-4E85-AB06-9684DE6D0F87}" srcId="{5A86429C-5681-4243-B957-C5FAB916769F}" destId="{D85494D4-7BEB-4CCD-ADB0-068922ABCA02}" srcOrd="2" destOrd="0" parTransId="{6D42A59D-0CDC-4E45-BCAF-CE4E2AE42729}" sibTransId="{3887F3E4-C555-4DB1-A1AE-0213BBC7D5B0}"/>
    <dgm:cxn modelId="{9F86A7F2-A78A-4DB0-85DC-BD3A8B285996}" type="presOf" srcId="{DD02D1E6-0CC9-46F4-8E91-44C989597359}" destId="{5A5CDD36-A7E9-4CEF-8FB2-F0683551609B}" srcOrd="0" destOrd="0" presId="urn:microsoft.com/office/officeart/2008/layout/LinedList"/>
    <dgm:cxn modelId="{5B1F6AFE-CDA6-4415-A086-3129B07C2F5D}" srcId="{5A86429C-5681-4243-B957-C5FAB916769F}" destId="{6503D0D2-E992-4639-A982-1D9371239F89}" srcOrd="1" destOrd="0" parTransId="{D2D70207-14A9-4199-8C54-1224CA267248}" sibTransId="{E2AE2D79-9FCA-4BC3-9BF5-B03723720212}"/>
    <dgm:cxn modelId="{C0504ECC-1593-43D6-9A22-ED71092AF9C1}" type="presParOf" srcId="{5A5CDD36-A7E9-4CEF-8FB2-F0683551609B}" destId="{0A090F31-AD83-41C0-A1D6-3122A373FDF5}" srcOrd="0" destOrd="0" presId="urn:microsoft.com/office/officeart/2008/layout/LinedList"/>
    <dgm:cxn modelId="{8EDF796B-F69A-4527-9FB3-409F1F98F9BA}" type="presParOf" srcId="{5A5CDD36-A7E9-4CEF-8FB2-F0683551609B}" destId="{54EBF845-3E7A-4012-A02B-C62314927217}" srcOrd="1" destOrd="0" presId="urn:microsoft.com/office/officeart/2008/layout/LinedList"/>
    <dgm:cxn modelId="{8ED1F819-F152-4BB5-8024-D08761A38634}" type="presParOf" srcId="{54EBF845-3E7A-4012-A02B-C62314927217}" destId="{31E2736C-D9F3-4DBE-900E-56195C5A64C4}" srcOrd="0" destOrd="0" presId="urn:microsoft.com/office/officeart/2008/layout/LinedList"/>
    <dgm:cxn modelId="{3B9564B3-5AEC-4AC6-8B27-503A5DC1EA15}" type="presParOf" srcId="{54EBF845-3E7A-4012-A02B-C62314927217}" destId="{DC525752-7D5B-425F-BDE1-5D77C6072525}" srcOrd="1" destOrd="0" presId="urn:microsoft.com/office/officeart/2008/layout/LinedList"/>
    <dgm:cxn modelId="{96DA5662-AC7F-420A-970A-023A30068A32}" type="presParOf" srcId="{DC525752-7D5B-425F-BDE1-5D77C6072525}" destId="{94F565C4-3416-4613-96F1-8A1B5400B3EA}" srcOrd="0" destOrd="0" presId="urn:microsoft.com/office/officeart/2008/layout/LinedList"/>
    <dgm:cxn modelId="{18756DEA-5BB7-4741-B10F-04053AD9C8F6}" type="presParOf" srcId="{DC525752-7D5B-425F-BDE1-5D77C6072525}" destId="{3A5C4464-532E-4554-AA39-D701AE2C7773}" srcOrd="1" destOrd="0" presId="urn:microsoft.com/office/officeart/2008/layout/LinedList"/>
    <dgm:cxn modelId="{267784F2-AB8B-4017-BF9F-97B5A2499C85}" type="presParOf" srcId="{3A5C4464-532E-4554-AA39-D701AE2C7773}" destId="{DE117BB8-7109-4703-97D3-74AAB33AAD44}" srcOrd="0" destOrd="0" presId="urn:microsoft.com/office/officeart/2008/layout/LinedList"/>
    <dgm:cxn modelId="{FCB8DBDE-062A-486F-ACD7-FE6D7AC0F279}" type="presParOf" srcId="{3A5C4464-532E-4554-AA39-D701AE2C7773}" destId="{2F34586E-4B1D-42E6-A71C-DAFB6A99351B}" srcOrd="1" destOrd="0" presId="urn:microsoft.com/office/officeart/2008/layout/LinedList"/>
    <dgm:cxn modelId="{2C38EF92-770F-46E4-9D40-6E3F8BAD1E0D}" type="presParOf" srcId="{3A5C4464-532E-4554-AA39-D701AE2C7773}" destId="{F3AEBB50-962D-4012-B6CA-CB7B0984D35D}" srcOrd="2" destOrd="0" presId="urn:microsoft.com/office/officeart/2008/layout/LinedList"/>
    <dgm:cxn modelId="{BCD3BD6C-2951-4403-940B-3EF6AC8DE1F7}" type="presParOf" srcId="{DC525752-7D5B-425F-BDE1-5D77C6072525}" destId="{0496735E-379F-4B9A-874C-C13DF814BFC9}" srcOrd="2" destOrd="0" presId="urn:microsoft.com/office/officeart/2008/layout/LinedList"/>
    <dgm:cxn modelId="{AE86EC8B-FC29-4ADF-8C84-69DD8B678618}" type="presParOf" srcId="{DC525752-7D5B-425F-BDE1-5D77C6072525}" destId="{8C6D85CC-03CC-4D96-ABBF-00F785C3B2EC}" srcOrd="3" destOrd="0" presId="urn:microsoft.com/office/officeart/2008/layout/LinedList"/>
    <dgm:cxn modelId="{BC2FD5B7-F925-41F7-92F0-88390B027C53}" type="presParOf" srcId="{DC525752-7D5B-425F-BDE1-5D77C6072525}" destId="{606FF620-FF8F-4F92-A36E-9FEA9F3F0082}" srcOrd="4" destOrd="0" presId="urn:microsoft.com/office/officeart/2008/layout/LinedList"/>
    <dgm:cxn modelId="{E2D12331-8466-4184-AF40-94A38763DC19}" type="presParOf" srcId="{606FF620-FF8F-4F92-A36E-9FEA9F3F0082}" destId="{B564088C-B76F-4D88-934F-740394AE1AE8}" srcOrd="0" destOrd="0" presId="urn:microsoft.com/office/officeart/2008/layout/LinedList"/>
    <dgm:cxn modelId="{746D74F1-38CE-4646-A4CF-D31EE6C71EC5}" type="presParOf" srcId="{606FF620-FF8F-4F92-A36E-9FEA9F3F0082}" destId="{C2C47D10-B647-4E42-99CF-E18E1950C286}" srcOrd="1" destOrd="0" presId="urn:microsoft.com/office/officeart/2008/layout/LinedList"/>
    <dgm:cxn modelId="{A33B2725-D4D5-4A28-AD6C-8B4954159A8B}" type="presParOf" srcId="{606FF620-FF8F-4F92-A36E-9FEA9F3F0082}" destId="{3223B964-CB48-4D8B-BFBB-32335A042172}" srcOrd="2" destOrd="0" presId="urn:microsoft.com/office/officeart/2008/layout/LinedList"/>
    <dgm:cxn modelId="{889182DC-2BB9-4E07-8232-630DE37CCDD8}" type="presParOf" srcId="{DC525752-7D5B-425F-BDE1-5D77C6072525}" destId="{85D4FD15-D4C9-4FF7-9BEF-DD7DFF57A66A}" srcOrd="5" destOrd="0" presId="urn:microsoft.com/office/officeart/2008/layout/LinedList"/>
    <dgm:cxn modelId="{1D29D1D8-1901-495B-A6C9-564B7FE1B659}" type="presParOf" srcId="{DC525752-7D5B-425F-BDE1-5D77C6072525}" destId="{17E6BC60-E996-4BE3-AAD9-D2F967A705AD}" srcOrd="6" destOrd="0" presId="urn:microsoft.com/office/officeart/2008/layout/LinedList"/>
    <dgm:cxn modelId="{D0C76154-4A4B-47FC-ADD3-6016493341DD}" type="presParOf" srcId="{DC525752-7D5B-425F-BDE1-5D77C6072525}" destId="{DF56D2CC-A036-4D5D-8904-291AD48BA4A1}" srcOrd="7" destOrd="0" presId="urn:microsoft.com/office/officeart/2008/layout/LinedList"/>
    <dgm:cxn modelId="{1962AC3A-2FFC-4879-90B5-E33F2DAB2819}" type="presParOf" srcId="{DF56D2CC-A036-4D5D-8904-291AD48BA4A1}" destId="{A3353279-04EE-4E2C-8C0F-BB714D64745E}" srcOrd="0" destOrd="0" presId="urn:microsoft.com/office/officeart/2008/layout/LinedList"/>
    <dgm:cxn modelId="{FB7E03E7-EA92-4042-B84E-FC75247DEAF9}" type="presParOf" srcId="{DF56D2CC-A036-4D5D-8904-291AD48BA4A1}" destId="{B29D80F2-2260-415B-9619-CE3911223265}" srcOrd="1" destOrd="0" presId="urn:microsoft.com/office/officeart/2008/layout/LinedList"/>
    <dgm:cxn modelId="{F544C3BD-B525-4073-8B34-9A1D0D1F19F2}" type="presParOf" srcId="{DF56D2CC-A036-4D5D-8904-291AD48BA4A1}" destId="{C857FCD0-771C-4928-B4B1-1A8539F1797C}" srcOrd="2" destOrd="0" presId="urn:microsoft.com/office/officeart/2008/layout/LinedList"/>
    <dgm:cxn modelId="{E962DF3D-C978-43B6-AC2E-F8B2846DF047}" type="presParOf" srcId="{DC525752-7D5B-425F-BDE1-5D77C6072525}" destId="{08364428-C0E3-491B-AFD7-AC3BDA706D58}" srcOrd="8" destOrd="0" presId="urn:microsoft.com/office/officeart/2008/layout/LinedList"/>
    <dgm:cxn modelId="{51EBA27C-3F09-40B5-A957-C1B75FA22668}" type="presParOf" srcId="{DC525752-7D5B-425F-BDE1-5D77C6072525}" destId="{AB4D4460-E57D-400C-A0A4-AD302D2CFE9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A003C8-955D-434F-92FE-B9BFA083A10D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0DFB26C-ED1C-474B-A701-9451170BB09F}">
      <dgm:prSet phldrT="[Texto]" custT="1"/>
      <dgm:spPr>
        <a:solidFill>
          <a:srgbClr val="99FF66"/>
        </a:solidFill>
      </dgm:spPr>
      <dgm:t>
        <a:bodyPr/>
        <a:lstStyle/>
        <a:p>
          <a:pPr algn="ctr"/>
          <a:r>
            <a:rPr lang="es-MX" sz="2400" dirty="0"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rPr>
            <a:t>Teoría de Aprendizaje Significativo</a:t>
          </a:r>
          <a:endParaRPr lang="es-ES" sz="2400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9345521D-B0D5-4D61-A6B1-9101D489560F}" type="parTrans" cxnId="{3AFDDAD3-5BDC-458B-A294-2A2827E30724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A6ACA562-8E1E-4073-BC2B-7385D948AE25}" type="sibTrans" cxnId="{3AFDDAD3-5BDC-458B-A294-2A2827E30724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4C43196F-5E1E-49EC-B962-13CBA56F1885}">
      <dgm:prSet phldrT="[Texto]"/>
      <dgm:spPr>
        <a:solidFill>
          <a:srgbClr val="FFFF66">
            <a:alpha val="90000"/>
          </a:srgbClr>
        </a:solidFill>
      </dgm:spPr>
      <dgm:t>
        <a:bodyPr anchor="ctr"/>
        <a:lstStyle/>
        <a:p>
          <a:pPr algn="just"/>
          <a:r>
            <a:rPr lang="es-419" dirty="0"/>
            <a:t>El aprendizaje viene dado por la obtención de conocimientos y desarrollo de destrezas y cualidades mediante la </a:t>
          </a:r>
          <a:r>
            <a:rPr lang="es-419" b="1" dirty="0"/>
            <a:t>experiencia</a:t>
          </a:r>
          <a:r>
            <a:rPr lang="es-419" dirty="0"/>
            <a:t>, el estudio  y/o la enseñanza, conocimientos anteriores. </a:t>
          </a:r>
          <a:endParaRPr lang="es-ES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7CA2918D-0F9C-4CEF-9CB0-165535FF9AA6}" type="parTrans" cxnId="{95CFCB7D-12AD-40C6-BC0D-35A035C7788F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D5206C22-11F2-468F-80C8-B2411FFBFA9B}" type="sibTrans" cxnId="{95CFCB7D-12AD-40C6-BC0D-35A035C7788F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3F435FB2-E8C2-4014-AB6F-B0E50E565394}">
      <dgm:prSet phldrT="[Texto]" custT="1"/>
      <dgm:spPr/>
      <dgm:t>
        <a:bodyPr/>
        <a:lstStyle/>
        <a:p>
          <a:pPr algn="ctr"/>
          <a:r>
            <a:rPr lang="es-MX" sz="2400" dirty="0"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rPr>
            <a:t>Teoría del Aprendizaje por Descubrimiento</a:t>
          </a:r>
          <a:endParaRPr lang="es-ES" sz="2400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8E77F3FE-31A0-4DEF-BBD2-E9A7C8695FE6}" type="parTrans" cxnId="{9D744785-2C3F-44D5-9435-EAAD0BB68780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B49AC401-DDAD-4180-A854-E0037DF1B6DC}" type="sibTrans" cxnId="{9D744785-2C3F-44D5-9435-EAAD0BB68780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FA592B04-51EB-45A1-87AB-181794EBB4AE}">
      <dgm:prSet phldrT="[Texto]"/>
      <dgm:spPr>
        <a:solidFill>
          <a:srgbClr val="FF9999">
            <a:alpha val="89804"/>
          </a:srgbClr>
        </a:solidFill>
      </dgm:spPr>
      <dgm:t>
        <a:bodyPr anchor="ctr"/>
        <a:lstStyle/>
        <a:p>
          <a:pPr algn="just"/>
          <a:r>
            <a:rPr lang="es-MX" dirty="0"/>
            <a:t>Los </a:t>
          </a:r>
          <a:r>
            <a:rPr lang="es-419" dirty="0"/>
            <a:t>docentes por ser mediadores del aprendizaje deben renovar sus estrategias metodológicas de enseñanza, considerando el nivel de estudio de los educandos y su grado de desarrollo.</a:t>
          </a:r>
          <a:endParaRPr lang="es-ES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4C0C0684-B4EB-48B8-AF7A-6B1AE50566BD}" type="parTrans" cxnId="{4D9B70CB-88C1-4632-BEDB-03355AC80F74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D98DE6F8-D148-4CFB-A3C4-C066159F8F9D}" type="sibTrans" cxnId="{4D9B70CB-88C1-4632-BEDB-03355AC80F74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F44554F6-E2D7-4077-9C38-C548C23D38CD}">
      <dgm:prSet custT="1"/>
      <dgm:spPr>
        <a:solidFill>
          <a:srgbClr val="FFCC99"/>
        </a:solidFill>
      </dgm:spPr>
      <dgm:t>
        <a:bodyPr/>
        <a:lstStyle/>
        <a:p>
          <a:pPr algn="ctr"/>
          <a:r>
            <a:rPr lang="es-MX" sz="2400" dirty="0"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rPr>
            <a:t>Teoría del Constructivismo</a:t>
          </a:r>
          <a:endParaRPr lang="es-ES" sz="2400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A3C44A40-2F3B-465E-A177-C158580D0943}" type="parTrans" cxnId="{151AEDE1-37CE-4CAC-9AAA-EAD9DDD48C79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19BD4F01-1A80-444E-8953-B09524B0F593}" type="sibTrans" cxnId="{151AEDE1-37CE-4CAC-9AAA-EAD9DDD48C79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8F77A244-450B-4C1B-8378-A8641D357B5C}">
      <dgm:prSet/>
      <dgm:spPr>
        <a:solidFill>
          <a:srgbClr val="99FF99">
            <a:alpha val="90000"/>
          </a:srgbClr>
        </a:solidFill>
      </dgm:spPr>
      <dgm:t>
        <a:bodyPr anchor="ctr"/>
        <a:lstStyle/>
        <a:p>
          <a:pPr algn="just"/>
          <a:r>
            <a:rPr lang="es-419" dirty="0"/>
            <a:t>Creación de nuevos conceptos basados en conocimientos pasados y presentes.</a:t>
          </a:r>
          <a:endParaRPr lang="es-ES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DF8D3A6B-5129-40BD-A6EB-4BB6BDEED7A6}" type="parTrans" cxnId="{BFF34C59-B2E0-4246-884B-23933457207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2EE024E5-6974-4F9D-B47D-DDD15AF04EC9}" type="sibTrans" cxnId="{BFF34C59-B2E0-4246-884B-23933457207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C6D64CA4-534F-4B79-9367-A1CDF86BFB8C}">
      <dgm:prSet/>
      <dgm:spPr>
        <a:solidFill>
          <a:srgbClr val="99FF99">
            <a:alpha val="90000"/>
          </a:srgbClr>
        </a:solidFill>
      </dgm:spPr>
      <dgm:t>
        <a:bodyPr anchor="ctr"/>
        <a:lstStyle/>
        <a:p>
          <a:pPr algn="just"/>
          <a:endParaRPr lang="es-ES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gm:t>
    </dgm:pt>
    <dgm:pt modelId="{BCE75883-07CA-4753-97E5-DD6DD3D16146}" type="parTrans" cxnId="{EE17CC53-4D38-4BA6-A257-1C5E8EBF24B4}">
      <dgm:prSet/>
      <dgm:spPr/>
      <dgm:t>
        <a:bodyPr/>
        <a:lstStyle/>
        <a:p>
          <a:endParaRPr lang="es-ES"/>
        </a:p>
      </dgm:t>
    </dgm:pt>
    <dgm:pt modelId="{0DA30255-1BEB-45DA-A379-CE8B2B593DE3}" type="sibTrans" cxnId="{EE17CC53-4D38-4BA6-A257-1C5E8EBF24B4}">
      <dgm:prSet/>
      <dgm:spPr/>
      <dgm:t>
        <a:bodyPr/>
        <a:lstStyle/>
        <a:p>
          <a:endParaRPr lang="es-ES"/>
        </a:p>
      </dgm:t>
    </dgm:pt>
    <dgm:pt modelId="{281A35F7-E3B8-4E8B-B954-B928A9760A4B}" type="pres">
      <dgm:prSet presAssocID="{7DA003C8-955D-434F-92FE-B9BFA083A10D}" presName="Name0" presStyleCnt="0">
        <dgm:presLayoutVars>
          <dgm:dir/>
          <dgm:animLvl val="lvl"/>
          <dgm:resizeHandles/>
        </dgm:presLayoutVars>
      </dgm:prSet>
      <dgm:spPr/>
    </dgm:pt>
    <dgm:pt modelId="{CDDB2A2E-5580-43E3-88C8-8CAA87F73E8E}" type="pres">
      <dgm:prSet presAssocID="{A0DFB26C-ED1C-474B-A701-9451170BB09F}" presName="linNode" presStyleCnt="0"/>
      <dgm:spPr/>
    </dgm:pt>
    <dgm:pt modelId="{261155BE-7512-4A26-979A-70D008F2C9E0}" type="pres">
      <dgm:prSet presAssocID="{A0DFB26C-ED1C-474B-A701-9451170BB09F}" presName="parentShp" presStyleLbl="node1" presStyleIdx="0" presStyleCnt="3">
        <dgm:presLayoutVars>
          <dgm:bulletEnabled val="1"/>
        </dgm:presLayoutVars>
      </dgm:prSet>
      <dgm:spPr/>
    </dgm:pt>
    <dgm:pt modelId="{3B7B12D0-BD19-4584-8A0A-E7DE5ED060A5}" type="pres">
      <dgm:prSet presAssocID="{A0DFB26C-ED1C-474B-A701-9451170BB09F}" presName="childShp" presStyleLbl="bgAccFollowNode1" presStyleIdx="0" presStyleCnt="3" custLinFactNeighborX="-1950" custLinFactNeighborY="973">
        <dgm:presLayoutVars>
          <dgm:bulletEnabled val="1"/>
        </dgm:presLayoutVars>
      </dgm:prSet>
      <dgm:spPr/>
    </dgm:pt>
    <dgm:pt modelId="{955649D0-18D3-41CD-8239-BC75DF414A79}" type="pres">
      <dgm:prSet presAssocID="{A6ACA562-8E1E-4073-BC2B-7385D948AE25}" presName="spacing" presStyleCnt="0"/>
      <dgm:spPr/>
    </dgm:pt>
    <dgm:pt modelId="{57E85EF1-05BF-4D56-9281-AF0993B77BDA}" type="pres">
      <dgm:prSet presAssocID="{3F435FB2-E8C2-4014-AB6F-B0E50E565394}" presName="linNode" presStyleCnt="0"/>
      <dgm:spPr/>
    </dgm:pt>
    <dgm:pt modelId="{124F5874-B7A4-485D-AC54-61AFF8685C82}" type="pres">
      <dgm:prSet presAssocID="{3F435FB2-E8C2-4014-AB6F-B0E50E565394}" presName="parentShp" presStyleLbl="node1" presStyleIdx="1" presStyleCnt="3">
        <dgm:presLayoutVars>
          <dgm:bulletEnabled val="1"/>
        </dgm:presLayoutVars>
      </dgm:prSet>
      <dgm:spPr/>
    </dgm:pt>
    <dgm:pt modelId="{3570478B-218B-4AAC-96FE-508D3E93EC69}" type="pres">
      <dgm:prSet presAssocID="{3F435FB2-E8C2-4014-AB6F-B0E50E565394}" presName="childShp" presStyleLbl="bgAccFollowNode1" presStyleIdx="1" presStyleCnt="3">
        <dgm:presLayoutVars>
          <dgm:bulletEnabled val="1"/>
        </dgm:presLayoutVars>
      </dgm:prSet>
      <dgm:spPr/>
    </dgm:pt>
    <dgm:pt modelId="{498C303A-FE4E-4921-8302-87DC8EFD2EC1}" type="pres">
      <dgm:prSet presAssocID="{B49AC401-DDAD-4180-A854-E0037DF1B6DC}" presName="spacing" presStyleCnt="0"/>
      <dgm:spPr/>
    </dgm:pt>
    <dgm:pt modelId="{FC2E1BE8-4B94-4293-9BD2-104E1EA2D21B}" type="pres">
      <dgm:prSet presAssocID="{F44554F6-E2D7-4077-9C38-C548C23D38CD}" presName="linNode" presStyleCnt="0"/>
      <dgm:spPr/>
    </dgm:pt>
    <dgm:pt modelId="{944174EB-F087-41D2-B181-4BFF932B23A0}" type="pres">
      <dgm:prSet presAssocID="{F44554F6-E2D7-4077-9C38-C548C23D38CD}" presName="parentShp" presStyleLbl="node1" presStyleIdx="2" presStyleCnt="3">
        <dgm:presLayoutVars>
          <dgm:bulletEnabled val="1"/>
        </dgm:presLayoutVars>
      </dgm:prSet>
      <dgm:spPr/>
    </dgm:pt>
    <dgm:pt modelId="{D1C75706-5269-40CE-88F7-54F0299AE5FE}" type="pres">
      <dgm:prSet presAssocID="{F44554F6-E2D7-4077-9C38-C548C23D38C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D8DCAB03-1F55-4ABC-BF1E-C8F51D7718BA}" type="presOf" srcId="{F44554F6-E2D7-4077-9C38-C548C23D38CD}" destId="{944174EB-F087-41D2-B181-4BFF932B23A0}" srcOrd="0" destOrd="0" presId="urn:microsoft.com/office/officeart/2005/8/layout/vList6"/>
    <dgm:cxn modelId="{D2DE3E3B-425A-4444-80CE-84CC8F79269E}" type="presOf" srcId="{3F435FB2-E8C2-4014-AB6F-B0E50E565394}" destId="{124F5874-B7A4-485D-AC54-61AFF8685C82}" srcOrd="0" destOrd="0" presId="urn:microsoft.com/office/officeart/2005/8/layout/vList6"/>
    <dgm:cxn modelId="{4CDB9443-1EB4-4A78-A2FD-FE56605E64C8}" type="presOf" srcId="{FA592B04-51EB-45A1-87AB-181794EBB4AE}" destId="{3570478B-218B-4AAC-96FE-508D3E93EC69}" srcOrd="0" destOrd="0" presId="urn:microsoft.com/office/officeart/2005/8/layout/vList6"/>
    <dgm:cxn modelId="{5003FA4F-18A3-4E8B-A6C8-9DA156D54869}" type="presOf" srcId="{7DA003C8-955D-434F-92FE-B9BFA083A10D}" destId="{281A35F7-E3B8-4E8B-B954-B928A9760A4B}" srcOrd="0" destOrd="0" presId="urn:microsoft.com/office/officeart/2005/8/layout/vList6"/>
    <dgm:cxn modelId="{EE17CC53-4D38-4BA6-A257-1C5E8EBF24B4}" srcId="{F44554F6-E2D7-4077-9C38-C548C23D38CD}" destId="{C6D64CA4-534F-4B79-9367-A1CDF86BFB8C}" srcOrd="1" destOrd="0" parTransId="{BCE75883-07CA-4753-97E5-DD6DD3D16146}" sibTransId="{0DA30255-1BEB-45DA-A379-CE8B2B593DE3}"/>
    <dgm:cxn modelId="{4EC4EC55-78EA-4FD8-B76C-8A18B9619556}" type="presOf" srcId="{A0DFB26C-ED1C-474B-A701-9451170BB09F}" destId="{261155BE-7512-4A26-979A-70D008F2C9E0}" srcOrd="0" destOrd="0" presId="urn:microsoft.com/office/officeart/2005/8/layout/vList6"/>
    <dgm:cxn modelId="{BFF34C59-B2E0-4246-884B-239334572078}" srcId="{F44554F6-E2D7-4077-9C38-C548C23D38CD}" destId="{8F77A244-450B-4C1B-8378-A8641D357B5C}" srcOrd="0" destOrd="0" parTransId="{DF8D3A6B-5129-40BD-A6EB-4BB6BDEED7A6}" sibTransId="{2EE024E5-6974-4F9D-B47D-DDD15AF04EC9}"/>
    <dgm:cxn modelId="{D7E78D79-CACB-4DB8-9CAE-327484825C73}" type="presOf" srcId="{C6D64CA4-534F-4B79-9367-A1CDF86BFB8C}" destId="{D1C75706-5269-40CE-88F7-54F0299AE5FE}" srcOrd="0" destOrd="1" presId="urn:microsoft.com/office/officeart/2005/8/layout/vList6"/>
    <dgm:cxn modelId="{95CFCB7D-12AD-40C6-BC0D-35A035C7788F}" srcId="{A0DFB26C-ED1C-474B-A701-9451170BB09F}" destId="{4C43196F-5E1E-49EC-B962-13CBA56F1885}" srcOrd="0" destOrd="0" parTransId="{7CA2918D-0F9C-4CEF-9CB0-165535FF9AA6}" sibTransId="{D5206C22-11F2-468F-80C8-B2411FFBFA9B}"/>
    <dgm:cxn modelId="{9D744785-2C3F-44D5-9435-EAAD0BB68780}" srcId="{7DA003C8-955D-434F-92FE-B9BFA083A10D}" destId="{3F435FB2-E8C2-4014-AB6F-B0E50E565394}" srcOrd="1" destOrd="0" parTransId="{8E77F3FE-31A0-4DEF-BBD2-E9A7C8695FE6}" sibTransId="{B49AC401-DDAD-4180-A854-E0037DF1B6DC}"/>
    <dgm:cxn modelId="{AB48F4C3-BA55-4265-835F-F8CE5BC84718}" type="presOf" srcId="{8F77A244-450B-4C1B-8378-A8641D357B5C}" destId="{D1C75706-5269-40CE-88F7-54F0299AE5FE}" srcOrd="0" destOrd="0" presId="urn:microsoft.com/office/officeart/2005/8/layout/vList6"/>
    <dgm:cxn modelId="{4D9B70CB-88C1-4632-BEDB-03355AC80F74}" srcId="{3F435FB2-E8C2-4014-AB6F-B0E50E565394}" destId="{FA592B04-51EB-45A1-87AB-181794EBB4AE}" srcOrd="0" destOrd="0" parTransId="{4C0C0684-B4EB-48B8-AF7A-6B1AE50566BD}" sibTransId="{D98DE6F8-D148-4CFB-A3C4-C066159F8F9D}"/>
    <dgm:cxn modelId="{3AFDDAD3-5BDC-458B-A294-2A2827E30724}" srcId="{7DA003C8-955D-434F-92FE-B9BFA083A10D}" destId="{A0DFB26C-ED1C-474B-A701-9451170BB09F}" srcOrd="0" destOrd="0" parTransId="{9345521D-B0D5-4D61-A6B1-9101D489560F}" sibTransId="{A6ACA562-8E1E-4073-BC2B-7385D948AE25}"/>
    <dgm:cxn modelId="{73CFCEDA-1DC1-41A6-BB6A-9A7BCAEAFBAA}" type="presOf" srcId="{4C43196F-5E1E-49EC-B962-13CBA56F1885}" destId="{3B7B12D0-BD19-4584-8A0A-E7DE5ED060A5}" srcOrd="0" destOrd="0" presId="urn:microsoft.com/office/officeart/2005/8/layout/vList6"/>
    <dgm:cxn modelId="{151AEDE1-37CE-4CAC-9AAA-EAD9DDD48C79}" srcId="{7DA003C8-955D-434F-92FE-B9BFA083A10D}" destId="{F44554F6-E2D7-4077-9C38-C548C23D38CD}" srcOrd="2" destOrd="0" parTransId="{A3C44A40-2F3B-465E-A177-C158580D0943}" sibTransId="{19BD4F01-1A80-444E-8953-B09524B0F593}"/>
    <dgm:cxn modelId="{FA1D9E3B-95BB-4C54-96E1-CB7458CEBB9A}" type="presParOf" srcId="{281A35F7-E3B8-4E8B-B954-B928A9760A4B}" destId="{CDDB2A2E-5580-43E3-88C8-8CAA87F73E8E}" srcOrd="0" destOrd="0" presId="urn:microsoft.com/office/officeart/2005/8/layout/vList6"/>
    <dgm:cxn modelId="{74270325-E127-430E-A34B-7690DCD937D2}" type="presParOf" srcId="{CDDB2A2E-5580-43E3-88C8-8CAA87F73E8E}" destId="{261155BE-7512-4A26-979A-70D008F2C9E0}" srcOrd="0" destOrd="0" presId="urn:microsoft.com/office/officeart/2005/8/layout/vList6"/>
    <dgm:cxn modelId="{91B3E484-96E2-4603-958D-61D43D15B458}" type="presParOf" srcId="{CDDB2A2E-5580-43E3-88C8-8CAA87F73E8E}" destId="{3B7B12D0-BD19-4584-8A0A-E7DE5ED060A5}" srcOrd="1" destOrd="0" presId="urn:microsoft.com/office/officeart/2005/8/layout/vList6"/>
    <dgm:cxn modelId="{5F068BA7-7453-47B1-A8CE-7E288C98531E}" type="presParOf" srcId="{281A35F7-E3B8-4E8B-B954-B928A9760A4B}" destId="{955649D0-18D3-41CD-8239-BC75DF414A79}" srcOrd="1" destOrd="0" presId="urn:microsoft.com/office/officeart/2005/8/layout/vList6"/>
    <dgm:cxn modelId="{11D7BBDC-94CC-4224-92EA-A3609A79A299}" type="presParOf" srcId="{281A35F7-E3B8-4E8B-B954-B928A9760A4B}" destId="{57E85EF1-05BF-4D56-9281-AF0993B77BDA}" srcOrd="2" destOrd="0" presId="urn:microsoft.com/office/officeart/2005/8/layout/vList6"/>
    <dgm:cxn modelId="{EBFCDD88-9E96-4B0B-B7F8-E799DE5BF9CB}" type="presParOf" srcId="{57E85EF1-05BF-4D56-9281-AF0993B77BDA}" destId="{124F5874-B7A4-485D-AC54-61AFF8685C82}" srcOrd="0" destOrd="0" presId="urn:microsoft.com/office/officeart/2005/8/layout/vList6"/>
    <dgm:cxn modelId="{F5D4E595-DBA0-48EF-BBFC-F9268CB3618F}" type="presParOf" srcId="{57E85EF1-05BF-4D56-9281-AF0993B77BDA}" destId="{3570478B-218B-4AAC-96FE-508D3E93EC69}" srcOrd="1" destOrd="0" presId="urn:microsoft.com/office/officeart/2005/8/layout/vList6"/>
    <dgm:cxn modelId="{C2DD97BA-AF0E-4444-A9A9-975FD48E0FEB}" type="presParOf" srcId="{281A35F7-E3B8-4E8B-B954-B928A9760A4B}" destId="{498C303A-FE4E-4921-8302-87DC8EFD2EC1}" srcOrd="3" destOrd="0" presId="urn:microsoft.com/office/officeart/2005/8/layout/vList6"/>
    <dgm:cxn modelId="{3DC39553-CD01-4575-BB3A-0A111344BC31}" type="presParOf" srcId="{281A35F7-E3B8-4E8B-B954-B928A9760A4B}" destId="{FC2E1BE8-4B94-4293-9BD2-104E1EA2D21B}" srcOrd="4" destOrd="0" presId="urn:microsoft.com/office/officeart/2005/8/layout/vList6"/>
    <dgm:cxn modelId="{1E2C2818-0311-4DA2-89AE-EB64DF5A9D96}" type="presParOf" srcId="{FC2E1BE8-4B94-4293-9BD2-104E1EA2D21B}" destId="{944174EB-F087-41D2-B181-4BFF932B23A0}" srcOrd="0" destOrd="0" presId="urn:microsoft.com/office/officeart/2005/8/layout/vList6"/>
    <dgm:cxn modelId="{B74F5E74-E5D2-419E-8F69-3D2818328AEE}" type="presParOf" srcId="{FC2E1BE8-4B94-4293-9BD2-104E1EA2D21B}" destId="{D1C75706-5269-40CE-88F7-54F0299AE5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1B6916-8558-4662-959F-53FA5B26265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A2509F-5AF0-472E-876F-FCC1E540744E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TIC</a:t>
          </a:r>
          <a:endParaRPr lang="es-MX" sz="1600" dirty="0">
            <a:solidFill>
              <a:schemeClr val="tx1"/>
            </a:solidFill>
          </a:endParaRPr>
        </a:p>
      </dgm:t>
    </dgm:pt>
    <dgm:pt modelId="{20203B7E-7C91-4A31-87A6-A17DAA51411B}" type="parTrans" cxnId="{D860D285-8474-4F4C-A353-A5064F3DD77D}">
      <dgm:prSet/>
      <dgm:spPr/>
      <dgm:t>
        <a:bodyPr/>
        <a:lstStyle/>
        <a:p>
          <a:endParaRPr lang="es-MX"/>
        </a:p>
      </dgm:t>
    </dgm:pt>
    <dgm:pt modelId="{D063EC99-E1D6-42C1-B045-FBD6ECE37906}" type="sibTrans" cxnId="{D860D285-8474-4F4C-A353-A5064F3DD77D}">
      <dgm:prSet/>
      <dgm:spPr/>
      <dgm:t>
        <a:bodyPr/>
        <a:lstStyle/>
        <a:p>
          <a:endParaRPr lang="es-MX"/>
        </a:p>
      </dgm:t>
    </dgm:pt>
    <dgm:pt modelId="{ED0112EA-15A0-44FB-A6D8-63424AB11391}">
      <dgm:prSet phldrT="[Texto]" custT="1"/>
      <dgm:spPr/>
      <dgm:t>
        <a:bodyPr/>
        <a:lstStyle/>
        <a:p>
          <a:pPr algn="just"/>
          <a:r>
            <a:rPr kumimoji="0" lang="es-419" sz="105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rPr>
            <a:t>Giran en torno a tres medios básicos: la informática, la microelectrónica y las telecomunicaciones; pero giran, no sólo de forma aislada, sino de manera interactiva e interconexionada, lo que permite conseguir nuevas realidades comunicativas</a:t>
          </a:r>
          <a:endParaRPr lang="es-MX" sz="1050" dirty="0">
            <a:latin typeface="+mn-lt"/>
          </a:endParaRPr>
        </a:p>
      </dgm:t>
    </dgm:pt>
    <dgm:pt modelId="{E1A2AB53-5CE0-468A-A2CE-E6D89970C838}" type="parTrans" cxnId="{42472354-0C23-4B2C-B40F-8728007E38A6}">
      <dgm:prSet/>
      <dgm:spPr/>
      <dgm:t>
        <a:bodyPr/>
        <a:lstStyle/>
        <a:p>
          <a:endParaRPr lang="es-MX"/>
        </a:p>
      </dgm:t>
    </dgm:pt>
    <dgm:pt modelId="{98DD67FA-3040-46B9-9B67-53BFC3486BB9}" type="sibTrans" cxnId="{42472354-0C23-4B2C-B40F-8728007E38A6}">
      <dgm:prSet/>
      <dgm:spPr/>
      <dgm:t>
        <a:bodyPr/>
        <a:lstStyle/>
        <a:p>
          <a:endParaRPr lang="es-MX"/>
        </a:p>
      </dgm:t>
    </dgm:pt>
    <dgm:pt modelId="{2B5DD245-0103-4966-B4BE-1CD10EAB688A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1400" b="1" dirty="0">
              <a:solidFill>
                <a:schemeClr val="tx1"/>
              </a:solidFill>
            </a:rPr>
            <a:t>LAS TIC EN EL PROCESO ENSEÑANZA APRENDIZAJE</a:t>
          </a:r>
        </a:p>
      </dgm:t>
    </dgm:pt>
    <dgm:pt modelId="{231B0A44-8D3E-47A6-A267-896D25A4D378}" type="parTrans" cxnId="{51E39D14-2BD2-45D9-BCF4-B9A06A3D9510}">
      <dgm:prSet/>
      <dgm:spPr/>
      <dgm:t>
        <a:bodyPr/>
        <a:lstStyle/>
        <a:p>
          <a:endParaRPr lang="es-MX"/>
        </a:p>
      </dgm:t>
    </dgm:pt>
    <dgm:pt modelId="{77FA077E-EAB7-409B-A108-FDCAD085C97E}" type="sibTrans" cxnId="{51E39D14-2BD2-45D9-BCF4-B9A06A3D9510}">
      <dgm:prSet/>
      <dgm:spPr/>
      <dgm:t>
        <a:bodyPr/>
        <a:lstStyle/>
        <a:p>
          <a:endParaRPr lang="es-MX"/>
        </a:p>
      </dgm:t>
    </dgm:pt>
    <dgm:pt modelId="{A4EAF733-DA19-4A85-A64B-3166F4FED6E2}">
      <dgm:prSet phldrT="[Texto]"/>
      <dgm:spPr/>
      <dgm:t>
        <a:bodyPr/>
        <a:lstStyle/>
        <a:p>
          <a:r>
            <a:rPr lang="es-MX" dirty="0"/>
            <a:t> Modifican la forma de trabajo.</a:t>
          </a:r>
        </a:p>
      </dgm:t>
    </dgm:pt>
    <dgm:pt modelId="{8CEC2773-3644-4FEA-939B-088197009B09}" type="parTrans" cxnId="{771E01BD-17BB-4F19-B480-76F729B0896A}">
      <dgm:prSet/>
      <dgm:spPr/>
      <dgm:t>
        <a:bodyPr/>
        <a:lstStyle/>
        <a:p>
          <a:endParaRPr lang="es-MX"/>
        </a:p>
      </dgm:t>
    </dgm:pt>
    <dgm:pt modelId="{D49398A4-28EC-4C96-8FDA-E8F302937A69}" type="sibTrans" cxnId="{771E01BD-17BB-4F19-B480-76F729B0896A}">
      <dgm:prSet/>
      <dgm:spPr/>
      <dgm:t>
        <a:bodyPr/>
        <a:lstStyle/>
        <a:p>
          <a:endParaRPr lang="es-MX"/>
        </a:p>
      </dgm:t>
    </dgm:pt>
    <dgm:pt modelId="{246BE860-8ECB-4E22-B501-A6DE909080AB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MX" sz="1800" b="1" dirty="0">
              <a:solidFill>
                <a:schemeClr val="bg1"/>
              </a:solidFill>
            </a:rPr>
            <a:t>LAS TIC EN EL AULA</a:t>
          </a:r>
        </a:p>
      </dgm:t>
    </dgm:pt>
    <dgm:pt modelId="{2CDB4DA1-DEE5-49CF-9F85-CD5E7DDAB8B4}" type="parTrans" cxnId="{E41D9729-546C-427C-BA01-C05244499C38}">
      <dgm:prSet/>
      <dgm:spPr/>
      <dgm:t>
        <a:bodyPr/>
        <a:lstStyle/>
        <a:p>
          <a:endParaRPr lang="es-MX"/>
        </a:p>
      </dgm:t>
    </dgm:pt>
    <dgm:pt modelId="{E1463C83-74D4-4DC5-B727-D0011A9FD1A5}" type="sibTrans" cxnId="{E41D9729-546C-427C-BA01-C05244499C38}">
      <dgm:prSet/>
      <dgm:spPr/>
      <dgm:t>
        <a:bodyPr/>
        <a:lstStyle/>
        <a:p>
          <a:endParaRPr lang="es-MX"/>
        </a:p>
      </dgm:t>
    </dgm:pt>
    <dgm:pt modelId="{C68023AD-1DB2-46DD-9A2F-30D05D1D2638}">
      <dgm:prSet phldrT="[Texto]"/>
      <dgm:spPr/>
      <dgm:t>
        <a:bodyPr/>
        <a:lstStyle/>
        <a:p>
          <a:r>
            <a:rPr lang="es-MX" dirty="0"/>
            <a:t>Inciden significativamente en la Educación.</a:t>
          </a:r>
        </a:p>
      </dgm:t>
    </dgm:pt>
    <dgm:pt modelId="{5DD54A92-6D9F-449E-91FA-34FAFF8DFF61}" type="parTrans" cxnId="{A13489F7-A35A-4977-8F0A-8186E2160362}">
      <dgm:prSet/>
      <dgm:spPr/>
      <dgm:t>
        <a:bodyPr/>
        <a:lstStyle/>
        <a:p>
          <a:endParaRPr lang="es-MX"/>
        </a:p>
      </dgm:t>
    </dgm:pt>
    <dgm:pt modelId="{55E50EA8-653D-43BF-AD15-03F74A969E9A}" type="sibTrans" cxnId="{A13489F7-A35A-4977-8F0A-8186E2160362}">
      <dgm:prSet/>
      <dgm:spPr/>
      <dgm:t>
        <a:bodyPr/>
        <a:lstStyle/>
        <a:p>
          <a:endParaRPr lang="es-MX"/>
        </a:p>
      </dgm:t>
    </dgm:pt>
    <dgm:pt modelId="{F575A7ED-7F12-4C50-A367-B4C6324C0FF2}">
      <dgm:prSet phldrT="[Texto]"/>
      <dgm:spPr/>
      <dgm:t>
        <a:bodyPr/>
        <a:lstStyle/>
        <a:p>
          <a:r>
            <a:rPr lang="es-MX" dirty="0"/>
            <a:t>Modifican la forma de enseñar y aprender</a:t>
          </a:r>
        </a:p>
      </dgm:t>
    </dgm:pt>
    <dgm:pt modelId="{0B83FAD3-F326-4B1F-AC7A-A3A3639B37E2}" type="parTrans" cxnId="{99A03AEC-43CC-4EA9-8631-E012539245D5}">
      <dgm:prSet/>
      <dgm:spPr/>
      <dgm:t>
        <a:bodyPr/>
        <a:lstStyle/>
        <a:p>
          <a:endParaRPr lang="es-ES"/>
        </a:p>
      </dgm:t>
    </dgm:pt>
    <dgm:pt modelId="{A14E4BBD-C36E-4262-928E-6875808051AF}" type="sibTrans" cxnId="{99A03AEC-43CC-4EA9-8631-E012539245D5}">
      <dgm:prSet/>
      <dgm:spPr/>
      <dgm:t>
        <a:bodyPr/>
        <a:lstStyle/>
        <a:p>
          <a:endParaRPr lang="es-ES"/>
        </a:p>
      </dgm:t>
    </dgm:pt>
    <dgm:pt modelId="{97DEB9EB-587E-4713-AD1B-E9D0C775FC71}">
      <dgm:prSet phldrT="[Texto]"/>
      <dgm:spPr/>
      <dgm:t>
        <a:bodyPr/>
        <a:lstStyle/>
        <a:p>
          <a:r>
            <a:rPr lang="es-MX" dirty="0"/>
            <a:t>Docentes requieren de TIC para la docencia</a:t>
          </a:r>
        </a:p>
      </dgm:t>
    </dgm:pt>
    <dgm:pt modelId="{7629A3D6-2A50-48E1-AF0D-6B2388742DF9}" type="parTrans" cxnId="{31013B9B-AF56-403C-AADD-6840A258644B}">
      <dgm:prSet/>
      <dgm:spPr/>
      <dgm:t>
        <a:bodyPr/>
        <a:lstStyle/>
        <a:p>
          <a:endParaRPr lang="es-ES"/>
        </a:p>
      </dgm:t>
    </dgm:pt>
    <dgm:pt modelId="{798B6A5C-12DA-4752-8564-47713401E9C9}" type="sibTrans" cxnId="{31013B9B-AF56-403C-AADD-6840A258644B}">
      <dgm:prSet/>
      <dgm:spPr/>
      <dgm:t>
        <a:bodyPr/>
        <a:lstStyle/>
        <a:p>
          <a:endParaRPr lang="es-ES"/>
        </a:p>
      </dgm:t>
    </dgm:pt>
    <dgm:pt modelId="{89706BC1-D386-4005-90F7-5E75BD64897B}" type="pres">
      <dgm:prSet presAssocID="{761B6916-8558-4662-959F-53FA5B262654}" presName="Name0" presStyleCnt="0">
        <dgm:presLayoutVars>
          <dgm:dir/>
          <dgm:animLvl val="lvl"/>
          <dgm:resizeHandles val="exact"/>
        </dgm:presLayoutVars>
      </dgm:prSet>
      <dgm:spPr/>
    </dgm:pt>
    <dgm:pt modelId="{ED14FA6A-5C72-49A1-862D-1F2A0242498D}" type="pres">
      <dgm:prSet presAssocID="{761B6916-8558-4662-959F-53FA5B262654}" presName="tSp" presStyleCnt="0"/>
      <dgm:spPr/>
    </dgm:pt>
    <dgm:pt modelId="{9F71ADD4-32B0-4C48-A4AC-B1DE22727F9B}" type="pres">
      <dgm:prSet presAssocID="{761B6916-8558-4662-959F-53FA5B262654}" presName="bSp" presStyleCnt="0"/>
      <dgm:spPr/>
    </dgm:pt>
    <dgm:pt modelId="{AB88D120-70BA-423F-BC1B-568E3BB273BF}" type="pres">
      <dgm:prSet presAssocID="{761B6916-8558-4662-959F-53FA5B262654}" presName="process" presStyleCnt="0"/>
      <dgm:spPr/>
    </dgm:pt>
    <dgm:pt modelId="{0F0D4F31-CD3D-4A08-A62C-D89612178277}" type="pres">
      <dgm:prSet presAssocID="{AEA2509F-5AF0-472E-876F-FCC1E540744E}" presName="composite1" presStyleCnt="0"/>
      <dgm:spPr/>
    </dgm:pt>
    <dgm:pt modelId="{089C3BAC-150A-4035-8F89-103764E5A822}" type="pres">
      <dgm:prSet presAssocID="{AEA2509F-5AF0-472E-876F-FCC1E540744E}" presName="dummyNode1" presStyleLbl="node1" presStyleIdx="0" presStyleCnt="3"/>
      <dgm:spPr/>
    </dgm:pt>
    <dgm:pt modelId="{42CE927C-41C3-48C2-B0A8-B8D81AE487EF}" type="pres">
      <dgm:prSet presAssocID="{AEA2509F-5AF0-472E-876F-FCC1E540744E}" presName="childNode1" presStyleLbl="bgAcc1" presStyleIdx="0" presStyleCnt="3" custScaleX="117862" custLinFactNeighborX="-121" custLinFactNeighborY="-35921">
        <dgm:presLayoutVars>
          <dgm:bulletEnabled val="1"/>
        </dgm:presLayoutVars>
      </dgm:prSet>
      <dgm:spPr/>
    </dgm:pt>
    <dgm:pt modelId="{C2F1D83B-8364-49D7-BCAC-DC535DF6A1C2}" type="pres">
      <dgm:prSet presAssocID="{AEA2509F-5AF0-472E-876F-FCC1E540744E}" presName="childNode1tx" presStyleLbl="bgAcc1" presStyleIdx="0" presStyleCnt="3">
        <dgm:presLayoutVars>
          <dgm:bulletEnabled val="1"/>
        </dgm:presLayoutVars>
      </dgm:prSet>
      <dgm:spPr/>
    </dgm:pt>
    <dgm:pt modelId="{81159840-2526-44FE-A46C-ED11394224FC}" type="pres">
      <dgm:prSet presAssocID="{AEA2509F-5AF0-472E-876F-FCC1E540744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9F0976D-7713-4F0A-8B44-6739B9DF7066}" type="pres">
      <dgm:prSet presAssocID="{AEA2509F-5AF0-472E-876F-FCC1E540744E}" presName="connSite1" presStyleCnt="0"/>
      <dgm:spPr/>
    </dgm:pt>
    <dgm:pt modelId="{ADC34735-E0E5-4B1B-859B-589BD0003377}" type="pres">
      <dgm:prSet presAssocID="{D063EC99-E1D6-42C1-B045-FBD6ECE37906}" presName="Name9" presStyleLbl="sibTrans2D1" presStyleIdx="0" presStyleCnt="2"/>
      <dgm:spPr/>
    </dgm:pt>
    <dgm:pt modelId="{8F3A9E27-8724-4A71-89B1-38119EE676DE}" type="pres">
      <dgm:prSet presAssocID="{2B5DD245-0103-4966-B4BE-1CD10EAB688A}" presName="composite2" presStyleCnt="0"/>
      <dgm:spPr/>
    </dgm:pt>
    <dgm:pt modelId="{4BB6738B-1DE1-49BD-A45D-33F81DC924D3}" type="pres">
      <dgm:prSet presAssocID="{2B5DD245-0103-4966-B4BE-1CD10EAB688A}" presName="dummyNode2" presStyleLbl="node1" presStyleIdx="0" presStyleCnt="3"/>
      <dgm:spPr/>
    </dgm:pt>
    <dgm:pt modelId="{41DD8B0D-7A21-498F-A47A-36D3F137A4DD}" type="pres">
      <dgm:prSet presAssocID="{2B5DD245-0103-4966-B4BE-1CD10EAB688A}" presName="childNode2" presStyleLbl="bgAcc1" presStyleIdx="1" presStyleCnt="3">
        <dgm:presLayoutVars>
          <dgm:bulletEnabled val="1"/>
        </dgm:presLayoutVars>
      </dgm:prSet>
      <dgm:spPr/>
    </dgm:pt>
    <dgm:pt modelId="{7B88AA9B-6659-447C-BE55-E2D8428BB17A}" type="pres">
      <dgm:prSet presAssocID="{2B5DD245-0103-4966-B4BE-1CD10EAB688A}" presName="childNode2tx" presStyleLbl="bgAcc1" presStyleIdx="1" presStyleCnt="3">
        <dgm:presLayoutVars>
          <dgm:bulletEnabled val="1"/>
        </dgm:presLayoutVars>
      </dgm:prSet>
      <dgm:spPr/>
    </dgm:pt>
    <dgm:pt modelId="{7863820D-7186-4913-A7CB-D84F3413A419}" type="pres">
      <dgm:prSet presAssocID="{2B5DD245-0103-4966-B4BE-1CD10EAB688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63679913-A295-40D3-9603-834DEE22585C}" type="pres">
      <dgm:prSet presAssocID="{2B5DD245-0103-4966-B4BE-1CD10EAB688A}" presName="connSite2" presStyleCnt="0"/>
      <dgm:spPr/>
    </dgm:pt>
    <dgm:pt modelId="{BE5354EE-151F-420C-ACFB-5F9E1B6A9966}" type="pres">
      <dgm:prSet presAssocID="{77FA077E-EAB7-409B-A108-FDCAD085C97E}" presName="Name18" presStyleLbl="sibTrans2D1" presStyleIdx="1" presStyleCnt="2"/>
      <dgm:spPr/>
    </dgm:pt>
    <dgm:pt modelId="{16F32AC9-366E-4FF2-9269-B610F2165FE3}" type="pres">
      <dgm:prSet presAssocID="{246BE860-8ECB-4E22-B501-A6DE909080AB}" presName="composite1" presStyleCnt="0"/>
      <dgm:spPr/>
    </dgm:pt>
    <dgm:pt modelId="{B73314DC-9E1A-4F93-A5B8-D62C64381531}" type="pres">
      <dgm:prSet presAssocID="{246BE860-8ECB-4E22-B501-A6DE909080AB}" presName="dummyNode1" presStyleLbl="node1" presStyleIdx="1" presStyleCnt="3"/>
      <dgm:spPr/>
    </dgm:pt>
    <dgm:pt modelId="{2779E879-644F-4ECF-8E54-3FF5ADBABFC2}" type="pres">
      <dgm:prSet presAssocID="{246BE860-8ECB-4E22-B501-A6DE909080AB}" presName="childNode1" presStyleLbl="bgAcc1" presStyleIdx="2" presStyleCnt="3" custLinFactNeighborX="-2342" custLinFactNeighborY="-1774">
        <dgm:presLayoutVars>
          <dgm:bulletEnabled val="1"/>
        </dgm:presLayoutVars>
      </dgm:prSet>
      <dgm:spPr/>
    </dgm:pt>
    <dgm:pt modelId="{37E959F9-8A7E-4AD7-8866-DF69C50A140F}" type="pres">
      <dgm:prSet presAssocID="{246BE860-8ECB-4E22-B501-A6DE909080AB}" presName="childNode1tx" presStyleLbl="bgAcc1" presStyleIdx="2" presStyleCnt="3">
        <dgm:presLayoutVars>
          <dgm:bulletEnabled val="1"/>
        </dgm:presLayoutVars>
      </dgm:prSet>
      <dgm:spPr/>
    </dgm:pt>
    <dgm:pt modelId="{6DF36064-D5CE-49B6-9560-C9C3B1E52909}" type="pres">
      <dgm:prSet presAssocID="{246BE860-8ECB-4E22-B501-A6DE909080A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2480118C-F855-4718-A141-C0BB81FBA31E}" type="pres">
      <dgm:prSet presAssocID="{246BE860-8ECB-4E22-B501-A6DE909080AB}" presName="connSite1" presStyleCnt="0"/>
      <dgm:spPr/>
    </dgm:pt>
  </dgm:ptLst>
  <dgm:cxnLst>
    <dgm:cxn modelId="{51E39D14-2BD2-45D9-BCF4-B9A06A3D9510}" srcId="{761B6916-8558-4662-959F-53FA5B262654}" destId="{2B5DD245-0103-4966-B4BE-1CD10EAB688A}" srcOrd="1" destOrd="0" parTransId="{231B0A44-8D3E-47A6-A267-896D25A4D378}" sibTransId="{77FA077E-EAB7-409B-A108-FDCAD085C97E}"/>
    <dgm:cxn modelId="{49DEEF18-E5DD-4530-B52B-456C7B0240BC}" type="presOf" srcId="{C68023AD-1DB2-46DD-9A2F-30D05D1D2638}" destId="{37E959F9-8A7E-4AD7-8866-DF69C50A140F}" srcOrd="1" destOrd="0" presId="urn:microsoft.com/office/officeart/2005/8/layout/hProcess4"/>
    <dgm:cxn modelId="{E41D9729-546C-427C-BA01-C05244499C38}" srcId="{761B6916-8558-4662-959F-53FA5B262654}" destId="{246BE860-8ECB-4E22-B501-A6DE909080AB}" srcOrd="2" destOrd="0" parTransId="{2CDB4DA1-DEE5-49CF-9F85-CD5E7DDAB8B4}" sibTransId="{E1463C83-74D4-4DC5-B727-D0011A9FD1A5}"/>
    <dgm:cxn modelId="{88ACD92C-5E6A-4A5D-95D1-2EF8E0F83FEC}" type="presOf" srcId="{F575A7ED-7F12-4C50-A367-B4C6324C0FF2}" destId="{41DD8B0D-7A21-498F-A47A-36D3F137A4DD}" srcOrd="0" destOrd="1" presId="urn:microsoft.com/office/officeart/2005/8/layout/hProcess4"/>
    <dgm:cxn modelId="{B399FE46-A6CF-4414-99F7-77C1F69BEFA2}" type="presOf" srcId="{F575A7ED-7F12-4C50-A367-B4C6324C0FF2}" destId="{7B88AA9B-6659-447C-BE55-E2D8428BB17A}" srcOrd="1" destOrd="1" presId="urn:microsoft.com/office/officeart/2005/8/layout/hProcess4"/>
    <dgm:cxn modelId="{09CFB46B-36E9-47DC-80AF-E3EEBBD075CA}" type="presOf" srcId="{A4EAF733-DA19-4A85-A64B-3166F4FED6E2}" destId="{7B88AA9B-6659-447C-BE55-E2D8428BB17A}" srcOrd="1" destOrd="0" presId="urn:microsoft.com/office/officeart/2005/8/layout/hProcess4"/>
    <dgm:cxn modelId="{9C13A553-30D2-4324-B9CF-48087CA7E43F}" type="presOf" srcId="{AEA2509F-5AF0-472E-876F-FCC1E540744E}" destId="{81159840-2526-44FE-A46C-ED11394224FC}" srcOrd="0" destOrd="0" presId="urn:microsoft.com/office/officeart/2005/8/layout/hProcess4"/>
    <dgm:cxn modelId="{42472354-0C23-4B2C-B40F-8728007E38A6}" srcId="{AEA2509F-5AF0-472E-876F-FCC1E540744E}" destId="{ED0112EA-15A0-44FB-A6D8-63424AB11391}" srcOrd="0" destOrd="0" parTransId="{E1A2AB53-5CE0-468A-A2CE-E6D89970C838}" sibTransId="{98DD67FA-3040-46B9-9B67-53BFC3486BB9}"/>
    <dgm:cxn modelId="{F70E527D-4559-4E5D-9A33-948B5546BD6F}" type="presOf" srcId="{97DEB9EB-587E-4713-AD1B-E9D0C775FC71}" destId="{2779E879-644F-4ECF-8E54-3FF5ADBABFC2}" srcOrd="0" destOrd="1" presId="urn:microsoft.com/office/officeart/2005/8/layout/hProcess4"/>
    <dgm:cxn modelId="{D860D285-8474-4F4C-A353-A5064F3DD77D}" srcId="{761B6916-8558-4662-959F-53FA5B262654}" destId="{AEA2509F-5AF0-472E-876F-FCC1E540744E}" srcOrd="0" destOrd="0" parTransId="{20203B7E-7C91-4A31-87A6-A17DAA51411B}" sibTransId="{D063EC99-E1D6-42C1-B045-FBD6ECE37906}"/>
    <dgm:cxn modelId="{C6C7408B-14F1-41F2-8173-F64450A20477}" type="presOf" srcId="{C68023AD-1DB2-46DD-9A2F-30D05D1D2638}" destId="{2779E879-644F-4ECF-8E54-3FF5ADBABFC2}" srcOrd="0" destOrd="0" presId="urn:microsoft.com/office/officeart/2005/8/layout/hProcess4"/>
    <dgm:cxn modelId="{93A49A8D-663B-4C1A-99DF-E023A32D2E68}" type="presOf" srcId="{97DEB9EB-587E-4713-AD1B-E9D0C775FC71}" destId="{37E959F9-8A7E-4AD7-8866-DF69C50A140F}" srcOrd="1" destOrd="1" presId="urn:microsoft.com/office/officeart/2005/8/layout/hProcess4"/>
    <dgm:cxn modelId="{88071891-F323-4E59-833E-3ECC5827C0F8}" type="presOf" srcId="{761B6916-8558-4662-959F-53FA5B262654}" destId="{89706BC1-D386-4005-90F7-5E75BD64897B}" srcOrd="0" destOrd="0" presId="urn:microsoft.com/office/officeart/2005/8/layout/hProcess4"/>
    <dgm:cxn modelId="{31013B9B-AF56-403C-AADD-6840A258644B}" srcId="{246BE860-8ECB-4E22-B501-A6DE909080AB}" destId="{97DEB9EB-587E-4713-AD1B-E9D0C775FC71}" srcOrd="1" destOrd="0" parTransId="{7629A3D6-2A50-48E1-AF0D-6B2388742DF9}" sibTransId="{798B6A5C-12DA-4752-8564-47713401E9C9}"/>
    <dgm:cxn modelId="{374C16A7-B44B-4584-BC86-1ADC63AE8A9D}" type="presOf" srcId="{246BE860-8ECB-4E22-B501-A6DE909080AB}" destId="{6DF36064-D5CE-49B6-9560-C9C3B1E52909}" srcOrd="0" destOrd="0" presId="urn:microsoft.com/office/officeart/2005/8/layout/hProcess4"/>
    <dgm:cxn modelId="{771E01BD-17BB-4F19-B480-76F729B0896A}" srcId="{2B5DD245-0103-4966-B4BE-1CD10EAB688A}" destId="{A4EAF733-DA19-4A85-A64B-3166F4FED6E2}" srcOrd="0" destOrd="0" parTransId="{8CEC2773-3644-4FEA-939B-088197009B09}" sibTransId="{D49398A4-28EC-4C96-8FDA-E8F302937A69}"/>
    <dgm:cxn modelId="{CCB5D2D1-3690-4B71-B3BC-B9874EB856DB}" type="presOf" srcId="{A4EAF733-DA19-4A85-A64B-3166F4FED6E2}" destId="{41DD8B0D-7A21-498F-A47A-36D3F137A4DD}" srcOrd="0" destOrd="0" presId="urn:microsoft.com/office/officeart/2005/8/layout/hProcess4"/>
    <dgm:cxn modelId="{91C52CD2-48A6-4572-8757-1330AF3868E6}" type="presOf" srcId="{2B5DD245-0103-4966-B4BE-1CD10EAB688A}" destId="{7863820D-7186-4913-A7CB-D84F3413A419}" srcOrd="0" destOrd="0" presId="urn:microsoft.com/office/officeart/2005/8/layout/hProcess4"/>
    <dgm:cxn modelId="{4DA655D9-68CD-4403-9D70-04EF863AB30F}" type="presOf" srcId="{ED0112EA-15A0-44FB-A6D8-63424AB11391}" destId="{42CE927C-41C3-48C2-B0A8-B8D81AE487EF}" srcOrd="0" destOrd="0" presId="urn:microsoft.com/office/officeart/2005/8/layout/hProcess4"/>
    <dgm:cxn modelId="{68947FDF-5F7F-49C7-85BC-44B80909F395}" type="presOf" srcId="{D063EC99-E1D6-42C1-B045-FBD6ECE37906}" destId="{ADC34735-E0E5-4B1B-859B-589BD0003377}" srcOrd="0" destOrd="0" presId="urn:microsoft.com/office/officeart/2005/8/layout/hProcess4"/>
    <dgm:cxn modelId="{0398BAE7-6106-4C57-8B58-01DDE727CBCA}" type="presOf" srcId="{ED0112EA-15A0-44FB-A6D8-63424AB11391}" destId="{C2F1D83B-8364-49D7-BCAC-DC535DF6A1C2}" srcOrd="1" destOrd="0" presId="urn:microsoft.com/office/officeart/2005/8/layout/hProcess4"/>
    <dgm:cxn modelId="{99A03AEC-43CC-4EA9-8631-E012539245D5}" srcId="{2B5DD245-0103-4966-B4BE-1CD10EAB688A}" destId="{F575A7ED-7F12-4C50-A367-B4C6324C0FF2}" srcOrd="1" destOrd="0" parTransId="{0B83FAD3-F326-4B1F-AC7A-A3A3639B37E2}" sibTransId="{A14E4BBD-C36E-4262-928E-6875808051AF}"/>
    <dgm:cxn modelId="{BCCBF9F6-F099-48C9-BEE2-119C65D29539}" type="presOf" srcId="{77FA077E-EAB7-409B-A108-FDCAD085C97E}" destId="{BE5354EE-151F-420C-ACFB-5F9E1B6A9966}" srcOrd="0" destOrd="0" presId="urn:microsoft.com/office/officeart/2005/8/layout/hProcess4"/>
    <dgm:cxn modelId="{A13489F7-A35A-4977-8F0A-8186E2160362}" srcId="{246BE860-8ECB-4E22-B501-A6DE909080AB}" destId="{C68023AD-1DB2-46DD-9A2F-30D05D1D2638}" srcOrd="0" destOrd="0" parTransId="{5DD54A92-6D9F-449E-91FA-34FAFF8DFF61}" sibTransId="{55E50EA8-653D-43BF-AD15-03F74A969E9A}"/>
    <dgm:cxn modelId="{BB47E784-A4B3-4085-B153-79100422448A}" type="presParOf" srcId="{89706BC1-D386-4005-90F7-5E75BD64897B}" destId="{ED14FA6A-5C72-49A1-862D-1F2A0242498D}" srcOrd="0" destOrd="0" presId="urn:microsoft.com/office/officeart/2005/8/layout/hProcess4"/>
    <dgm:cxn modelId="{C4B2BF57-8BE4-4739-81A0-43CB9521DC40}" type="presParOf" srcId="{89706BC1-D386-4005-90F7-5E75BD64897B}" destId="{9F71ADD4-32B0-4C48-A4AC-B1DE22727F9B}" srcOrd="1" destOrd="0" presId="urn:microsoft.com/office/officeart/2005/8/layout/hProcess4"/>
    <dgm:cxn modelId="{E9DB8AD2-0A14-4CDB-8ED8-DCA03F2F6667}" type="presParOf" srcId="{89706BC1-D386-4005-90F7-5E75BD64897B}" destId="{AB88D120-70BA-423F-BC1B-568E3BB273BF}" srcOrd="2" destOrd="0" presId="urn:microsoft.com/office/officeart/2005/8/layout/hProcess4"/>
    <dgm:cxn modelId="{5357AB8F-30F8-4FFA-A183-27797C6C0613}" type="presParOf" srcId="{AB88D120-70BA-423F-BC1B-568E3BB273BF}" destId="{0F0D4F31-CD3D-4A08-A62C-D89612178277}" srcOrd="0" destOrd="0" presId="urn:microsoft.com/office/officeart/2005/8/layout/hProcess4"/>
    <dgm:cxn modelId="{B3636EA6-CDC0-409D-8ADA-DEF4C84A4510}" type="presParOf" srcId="{0F0D4F31-CD3D-4A08-A62C-D89612178277}" destId="{089C3BAC-150A-4035-8F89-103764E5A822}" srcOrd="0" destOrd="0" presId="urn:microsoft.com/office/officeart/2005/8/layout/hProcess4"/>
    <dgm:cxn modelId="{F73E1E4C-4964-4628-AA11-0C46DBB3D6EF}" type="presParOf" srcId="{0F0D4F31-CD3D-4A08-A62C-D89612178277}" destId="{42CE927C-41C3-48C2-B0A8-B8D81AE487EF}" srcOrd="1" destOrd="0" presId="urn:microsoft.com/office/officeart/2005/8/layout/hProcess4"/>
    <dgm:cxn modelId="{9ACE5BC1-B089-416B-BC88-FB90621EC151}" type="presParOf" srcId="{0F0D4F31-CD3D-4A08-A62C-D89612178277}" destId="{C2F1D83B-8364-49D7-BCAC-DC535DF6A1C2}" srcOrd="2" destOrd="0" presId="urn:microsoft.com/office/officeart/2005/8/layout/hProcess4"/>
    <dgm:cxn modelId="{C6A299E1-AE0E-404E-B384-B20BA832EAAC}" type="presParOf" srcId="{0F0D4F31-CD3D-4A08-A62C-D89612178277}" destId="{81159840-2526-44FE-A46C-ED11394224FC}" srcOrd="3" destOrd="0" presId="urn:microsoft.com/office/officeart/2005/8/layout/hProcess4"/>
    <dgm:cxn modelId="{0F60C00F-F6E3-4BFB-A384-ED2AA9CA892A}" type="presParOf" srcId="{0F0D4F31-CD3D-4A08-A62C-D89612178277}" destId="{49F0976D-7713-4F0A-8B44-6739B9DF7066}" srcOrd="4" destOrd="0" presId="urn:microsoft.com/office/officeart/2005/8/layout/hProcess4"/>
    <dgm:cxn modelId="{22FEFBA9-AA3E-432F-8F8F-9AE2C6A5767F}" type="presParOf" srcId="{AB88D120-70BA-423F-BC1B-568E3BB273BF}" destId="{ADC34735-E0E5-4B1B-859B-589BD0003377}" srcOrd="1" destOrd="0" presId="urn:microsoft.com/office/officeart/2005/8/layout/hProcess4"/>
    <dgm:cxn modelId="{70472CA4-3D44-4DDE-99C2-888A29275EA1}" type="presParOf" srcId="{AB88D120-70BA-423F-BC1B-568E3BB273BF}" destId="{8F3A9E27-8724-4A71-89B1-38119EE676DE}" srcOrd="2" destOrd="0" presId="urn:microsoft.com/office/officeart/2005/8/layout/hProcess4"/>
    <dgm:cxn modelId="{6FF48821-AAB6-4A70-9114-3515ECF7C31A}" type="presParOf" srcId="{8F3A9E27-8724-4A71-89B1-38119EE676DE}" destId="{4BB6738B-1DE1-49BD-A45D-33F81DC924D3}" srcOrd="0" destOrd="0" presId="urn:microsoft.com/office/officeart/2005/8/layout/hProcess4"/>
    <dgm:cxn modelId="{0CAC7AC8-F3A2-427B-B131-CFFD19AEA713}" type="presParOf" srcId="{8F3A9E27-8724-4A71-89B1-38119EE676DE}" destId="{41DD8B0D-7A21-498F-A47A-36D3F137A4DD}" srcOrd="1" destOrd="0" presId="urn:microsoft.com/office/officeart/2005/8/layout/hProcess4"/>
    <dgm:cxn modelId="{87AFCBF2-BE0F-40DA-AE08-937D014DAF13}" type="presParOf" srcId="{8F3A9E27-8724-4A71-89B1-38119EE676DE}" destId="{7B88AA9B-6659-447C-BE55-E2D8428BB17A}" srcOrd="2" destOrd="0" presId="urn:microsoft.com/office/officeart/2005/8/layout/hProcess4"/>
    <dgm:cxn modelId="{F0880C74-1EC6-457A-B621-1D25BA43E97D}" type="presParOf" srcId="{8F3A9E27-8724-4A71-89B1-38119EE676DE}" destId="{7863820D-7186-4913-A7CB-D84F3413A419}" srcOrd="3" destOrd="0" presId="urn:microsoft.com/office/officeart/2005/8/layout/hProcess4"/>
    <dgm:cxn modelId="{AA58C3C3-91A9-4AEE-AA35-4980918C692A}" type="presParOf" srcId="{8F3A9E27-8724-4A71-89B1-38119EE676DE}" destId="{63679913-A295-40D3-9603-834DEE22585C}" srcOrd="4" destOrd="0" presId="urn:microsoft.com/office/officeart/2005/8/layout/hProcess4"/>
    <dgm:cxn modelId="{13BF51B9-8209-4DF9-992F-8789DD1C47E1}" type="presParOf" srcId="{AB88D120-70BA-423F-BC1B-568E3BB273BF}" destId="{BE5354EE-151F-420C-ACFB-5F9E1B6A9966}" srcOrd="3" destOrd="0" presId="urn:microsoft.com/office/officeart/2005/8/layout/hProcess4"/>
    <dgm:cxn modelId="{5461AD4C-6435-40FC-B5AD-10BF1A1CF8C3}" type="presParOf" srcId="{AB88D120-70BA-423F-BC1B-568E3BB273BF}" destId="{16F32AC9-366E-4FF2-9269-B610F2165FE3}" srcOrd="4" destOrd="0" presId="urn:microsoft.com/office/officeart/2005/8/layout/hProcess4"/>
    <dgm:cxn modelId="{09B06452-051C-4041-9D26-38C64F2753AB}" type="presParOf" srcId="{16F32AC9-366E-4FF2-9269-B610F2165FE3}" destId="{B73314DC-9E1A-4F93-A5B8-D62C64381531}" srcOrd="0" destOrd="0" presId="urn:microsoft.com/office/officeart/2005/8/layout/hProcess4"/>
    <dgm:cxn modelId="{67A31C52-811F-4AB8-BC7F-4C4142C769B4}" type="presParOf" srcId="{16F32AC9-366E-4FF2-9269-B610F2165FE3}" destId="{2779E879-644F-4ECF-8E54-3FF5ADBABFC2}" srcOrd="1" destOrd="0" presId="urn:microsoft.com/office/officeart/2005/8/layout/hProcess4"/>
    <dgm:cxn modelId="{297F7B51-3730-4A10-84BC-5A4A2AAA5092}" type="presParOf" srcId="{16F32AC9-366E-4FF2-9269-B610F2165FE3}" destId="{37E959F9-8A7E-4AD7-8866-DF69C50A140F}" srcOrd="2" destOrd="0" presId="urn:microsoft.com/office/officeart/2005/8/layout/hProcess4"/>
    <dgm:cxn modelId="{A764708F-5934-4227-A6D6-AF4CCC71A4D0}" type="presParOf" srcId="{16F32AC9-366E-4FF2-9269-B610F2165FE3}" destId="{6DF36064-D5CE-49B6-9560-C9C3B1E52909}" srcOrd="3" destOrd="0" presId="urn:microsoft.com/office/officeart/2005/8/layout/hProcess4"/>
    <dgm:cxn modelId="{6852884B-717C-4C17-8AB2-E201EF1E2361}" type="presParOf" srcId="{16F32AC9-366E-4FF2-9269-B610F2165FE3}" destId="{2480118C-F855-4718-A141-C0BB81FBA31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B778C-64D5-4B62-B2C7-4D16A3B044E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A45F3A8-FAC6-4A92-B00F-6102A5A2F55B}">
      <dgm:prSet custT="1"/>
      <dgm:spPr/>
      <dgm:t>
        <a:bodyPr/>
        <a:lstStyle/>
        <a:p>
          <a:r>
            <a:rPr lang="es-EC" sz="2400" dirty="0">
              <a:solidFill>
                <a:srgbClr val="002060"/>
              </a:solidFill>
            </a:rPr>
            <a:t>Plataforma del Sistema Virtual de Educación Continúa (SIVEC - Educativa) de la UFA – ESPE. </a:t>
          </a:r>
        </a:p>
      </dgm:t>
    </dgm:pt>
    <dgm:pt modelId="{418136A6-5333-4D62-ABE6-F94D87433CB2}" type="parTrans" cxnId="{F5CEFA9F-E23A-4E0F-A3C1-F45DC4604A8F}">
      <dgm:prSet/>
      <dgm:spPr/>
      <dgm:t>
        <a:bodyPr/>
        <a:lstStyle/>
        <a:p>
          <a:endParaRPr lang="es-EC"/>
        </a:p>
      </dgm:t>
    </dgm:pt>
    <dgm:pt modelId="{17062867-2F17-4EED-94CA-4256725B48BA}" type="sibTrans" cxnId="{F5CEFA9F-E23A-4E0F-A3C1-F45DC4604A8F}">
      <dgm:prSet/>
      <dgm:spPr/>
      <dgm:t>
        <a:bodyPr/>
        <a:lstStyle/>
        <a:p>
          <a:endParaRPr lang="es-EC"/>
        </a:p>
      </dgm:t>
    </dgm:pt>
    <dgm:pt modelId="{D50ED71C-9E26-4ED8-AFBB-5B7E77DF4925}">
      <dgm:prSet custT="1"/>
      <dgm:spPr/>
      <dgm:t>
        <a:bodyPr/>
        <a:lstStyle/>
        <a:p>
          <a:pPr algn="just"/>
          <a:r>
            <a:rPr lang="es-EC" sz="2000" dirty="0">
              <a:solidFill>
                <a:srgbClr val="FFFF00"/>
              </a:solidFill>
            </a:rPr>
            <a:t>Construyen su propio conocimiento, mediante exploración, discusión, negociación y debate.</a:t>
          </a:r>
        </a:p>
      </dgm:t>
    </dgm:pt>
    <dgm:pt modelId="{C0D6450B-0B8B-42DA-ACC3-861BE0ABBFED}" type="parTrans" cxnId="{672700D1-B935-4BFF-A324-9A4CC9472BF5}">
      <dgm:prSet/>
      <dgm:spPr/>
      <dgm:t>
        <a:bodyPr/>
        <a:lstStyle/>
        <a:p>
          <a:endParaRPr lang="es-EC"/>
        </a:p>
      </dgm:t>
    </dgm:pt>
    <dgm:pt modelId="{345D0C7B-7240-4C4F-86FA-2680B0418DAE}" type="sibTrans" cxnId="{672700D1-B935-4BFF-A324-9A4CC9472BF5}">
      <dgm:prSet/>
      <dgm:spPr/>
      <dgm:t>
        <a:bodyPr/>
        <a:lstStyle/>
        <a:p>
          <a:endParaRPr lang="es-EC"/>
        </a:p>
      </dgm:t>
    </dgm:pt>
    <dgm:pt modelId="{4E6EE7DB-61E7-49CF-A8E7-85944CE25AEB}">
      <dgm:prSet custT="1"/>
      <dgm:spPr/>
      <dgm:t>
        <a:bodyPr/>
        <a:lstStyle/>
        <a:p>
          <a:pPr algn="just"/>
          <a:r>
            <a:rPr lang="es-EC" sz="2000" dirty="0">
              <a:solidFill>
                <a:srgbClr val="FFFF00"/>
              </a:solidFill>
            </a:rPr>
            <a:t>No hay trabajo individual – Se evidencia la colaboración del grupo, para lograr los objetivos que se espera</a:t>
          </a:r>
        </a:p>
      </dgm:t>
    </dgm:pt>
    <dgm:pt modelId="{66CD4876-7344-4613-B433-19D3A53892C2}" type="sibTrans" cxnId="{9220122F-1A5F-489B-9F42-F1767DAF4C91}">
      <dgm:prSet/>
      <dgm:spPr/>
      <dgm:t>
        <a:bodyPr/>
        <a:lstStyle/>
        <a:p>
          <a:endParaRPr lang="es-EC"/>
        </a:p>
      </dgm:t>
    </dgm:pt>
    <dgm:pt modelId="{FD9FDBC5-AA39-4922-A7B3-DBF0BB1F87FC}" type="parTrans" cxnId="{9220122F-1A5F-489B-9F42-F1767DAF4C91}">
      <dgm:prSet/>
      <dgm:spPr/>
      <dgm:t>
        <a:bodyPr/>
        <a:lstStyle/>
        <a:p>
          <a:endParaRPr lang="es-EC"/>
        </a:p>
      </dgm:t>
    </dgm:pt>
    <dgm:pt modelId="{D465F285-D5FA-4CB4-85D4-592C2D6A0E40}">
      <dgm:prSet custT="1"/>
      <dgm:spPr/>
      <dgm:t>
        <a:bodyPr/>
        <a:lstStyle/>
        <a:p>
          <a:pPr algn="just"/>
          <a:r>
            <a:rPr lang="es-EC" sz="2000" dirty="0">
              <a:solidFill>
                <a:srgbClr val="FFFF00"/>
              </a:solidFill>
            </a:rPr>
            <a:t>En base a la teoría cognitiva los alumnos son participantes activos en el aprendizaje</a:t>
          </a:r>
        </a:p>
      </dgm:t>
    </dgm:pt>
    <dgm:pt modelId="{10802A4E-1629-462B-A7C9-F1730F5AEE77}" type="parTrans" cxnId="{9BA38A22-ACD9-4B8C-9EB1-85B5CC62F7BA}">
      <dgm:prSet/>
      <dgm:spPr/>
      <dgm:t>
        <a:bodyPr/>
        <a:lstStyle/>
        <a:p>
          <a:endParaRPr lang="es-EC"/>
        </a:p>
      </dgm:t>
    </dgm:pt>
    <dgm:pt modelId="{269CB998-942D-4DE9-89C7-96A53315E678}" type="sibTrans" cxnId="{9BA38A22-ACD9-4B8C-9EB1-85B5CC62F7BA}">
      <dgm:prSet/>
      <dgm:spPr/>
      <dgm:t>
        <a:bodyPr/>
        <a:lstStyle/>
        <a:p>
          <a:endParaRPr lang="es-EC"/>
        </a:p>
      </dgm:t>
    </dgm:pt>
    <dgm:pt modelId="{224ECACB-B32D-4420-9639-F321C5A2A88D}" type="pres">
      <dgm:prSet presAssocID="{D24B778C-64D5-4B62-B2C7-4D16A3B044E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78A131B-5001-4FFC-A42D-4401EBCCCE73}" type="pres">
      <dgm:prSet presAssocID="{1A45F3A8-FAC6-4A92-B00F-6102A5A2F55B}" presName="root" presStyleCnt="0">
        <dgm:presLayoutVars>
          <dgm:chMax/>
          <dgm:chPref val="4"/>
        </dgm:presLayoutVars>
      </dgm:prSet>
      <dgm:spPr/>
    </dgm:pt>
    <dgm:pt modelId="{7B6CB9E8-7F02-4F2D-AFC8-328F8BEA7EA1}" type="pres">
      <dgm:prSet presAssocID="{1A45F3A8-FAC6-4A92-B00F-6102A5A2F55B}" presName="rootComposite" presStyleCnt="0">
        <dgm:presLayoutVars/>
      </dgm:prSet>
      <dgm:spPr/>
    </dgm:pt>
    <dgm:pt modelId="{CF508F70-1087-4A4A-9C1E-F49DE6D923F7}" type="pres">
      <dgm:prSet presAssocID="{1A45F3A8-FAC6-4A92-B00F-6102A5A2F55B}" presName="rootText" presStyleLbl="node0" presStyleIdx="0" presStyleCnt="1" custScaleX="105134" custLinFactNeighborX="969" custLinFactNeighborY="-2656">
        <dgm:presLayoutVars>
          <dgm:chMax/>
          <dgm:chPref val="4"/>
        </dgm:presLayoutVars>
      </dgm:prSet>
      <dgm:spPr/>
    </dgm:pt>
    <dgm:pt modelId="{54F9032B-635A-4E3A-A284-63B40A693B12}" type="pres">
      <dgm:prSet presAssocID="{1A45F3A8-FAC6-4A92-B00F-6102A5A2F55B}" presName="childShape" presStyleCnt="0">
        <dgm:presLayoutVars>
          <dgm:chMax val="0"/>
          <dgm:chPref val="0"/>
        </dgm:presLayoutVars>
      </dgm:prSet>
      <dgm:spPr/>
    </dgm:pt>
    <dgm:pt modelId="{16C5C065-12DE-4BA9-B40B-B9B4D342E8D8}" type="pres">
      <dgm:prSet presAssocID="{4E6EE7DB-61E7-49CF-A8E7-85944CE25AEB}" presName="childComposite" presStyleCnt="0">
        <dgm:presLayoutVars>
          <dgm:chMax val="0"/>
          <dgm:chPref val="0"/>
        </dgm:presLayoutVars>
      </dgm:prSet>
      <dgm:spPr/>
    </dgm:pt>
    <dgm:pt modelId="{BCF24D43-5035-448D-B4C9-82B3880E9B3F}" type="pres">
      <dgm:prSet presAssocID="{4E6EE7DB-61E7-49CF-A8E7-85944CE25AEB}" presName="Image" presStyleLbl="node1" presStyleIdx="0" presStyleCnt="3" custScaleY="109810" custLinFactNeighborX="-27280" custLinFactNeighborY="5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</dgm:spPr>
    </dgm:pt>
    <dgm:pt modelId="{8BB9E1BC-0649-4D05-B9B0-3B204A6E8FE2}" type="pres">
      <dgm:prSet presAssocID="{4E6EE7DB-61E7-49CF-A8E7-85944CE25AEB}" presName="childText" presStyleLbl="lnNode1" presStyleIdx="0" presStyleCnt="3" custScaleX="108346">
        <dgm:presLayoutVars>
          <dgm:chMax val="0"/>
          <dgm:chPref val="0"/>
          <dgm:bulletEnabled val="1"/>
        </dgm:presLayoutVars>
      </dgm:prSet>
      <dgm:spPr/>
    </dgm:pt>
    <dgm:pt modelId="{68403B27-252A-43F0-85D7-D54FECE1BE0F}" type="pres">
      <dgm:prSet presAssocID="{D465F285-D5FA-4CB4-85D4-592C2D6A0E40}" presName="childComposite" presStyleCnt="0">
        <dgm:presLayoutVars>
          <dgm:chMax val="0"/>
          <dgm:chPref val="0"/>
        </dgm:presLayoutVars>
      </dgm:prSet>
      <dgm:spPr/>
    </dgm:pt>
    <dgm:pt modelId="{1F21A1D0-DA99-4CBD-85DA-23EE82CA8EDF}" type="pres">
      <dgm:prSet presAssocID="{D465F285-D5FA-4CB4-85D4-592C2D6A0E40}" presName="Image" presStyleLbl="node1" presStyleIdx="1" presStyleCnt="3" custScaleY="107009" custLinFactNeighborX="-27802" custLinFactNeighborY="-12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7000" r="-17000"/>
          </a:stretch>
        </a:blipFill>
      </dgm:spPr>
    </dgm:pt>
    <dgm:pt modelId="{314A7D16-1B34-490F-A5C1-0E59E629AA16}" type="pres">
      <dgm:prSet presAssocID="{D465F285-D5FA-4CB4-85D4-592C2D6A0E40}" presName="childText" presStyleLbl="lnNode1" presStyleIdx="1" presStyleCnt="3" custScaleX="108363" custLinFactNeighborX="-653" custLinFactNeighborY="-1347">
        <dgm:presLayoutVars>
          <dgm:chMax val="0"/>
          <dgm:chPref val="0"/>
          <dgm:bulletEnabled val="1"/>
        </dgm:presLayoutVars>
      </dgm:prSet>
      <dgm:spPr/>
    </dgm:pt>
    <dgm:pt modelId="{D1B95B9B-39D6-4B8D-823C-67909B46075A}" type="pres">
      <dgm:prSet presAssocID="{D50ED71C-9E26-4ED8-AFBB-5B7E77DF4925}" presName="childComposite" presStyleCnt="0">
        <dgm:presLayoutVars>
          <dgm:chMax val="0"/>
          <dgm:chPref val="0"/>
        </dgm:presLayoutVars>
      </dgm:prSet>
      <dgm:spPr/>
    </dgm:pt>
    <dgm:pt modelId="{864B2E94-4D7D-48E1-8F6F-E4091A527449}" type="pres">
      <dgm:prSet presAssocID="{D50ED71C-9E26-4ED8-AFBB-5B7E77DF4925}" presName="Image" presStyleLbl="node1" presStyleIdx="2" presStyleCnt="3" custLinFactNeighborX="-28769" custLinFactNeighborY="-500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66DC335B-F49B-494F-9548-1D9CA9CBAECC}" type="pres">
      <dgm:prSet presAssocID="{D50ED71C-9E26-4ED8-AFBB-5B7E77DF4925}" presName="childText" presStyleLbl="lnNode1" presStyleIdx="2" presStyleCnt="3" custScaleX="107773" custLinFactNeighborX="-218" custLinFactNeighborY="-4041">
        <dgm:presLayoutVars>
          <dgm:chMax val="0"/>
          <dgm:chPref val="0"/>
          <dgm:bulletEnabled val="1"/>
        </dgm:presLayoutVars>
      </dgm:prSet>
      <dgm:spPr/>
    </dgm:pt>
  </dgm:ptLst>
  <dgm:cxnLst>
    <dgm:cxn modelId="{72CAF014-4052-4CD0-AEEE-099C6973F482}" type="presOf" srcId="{D24B778C-64D5-4B62-B2C7-4D16A3B044E7}" destId="{224ECACB-B32D-4420-9639-F321C5A2A88D}" srcOrd="0" destOrd="0" presId="urn:microsoft.com/office/officeart/2008/layout/PictureAccentList"/>
    <dgm:cxn modelId="{9BA38A22-ACD9-4B8C-9EB1-85B5CC62F7BA}" srcId="{1A45F3A8-FAC6-4A92-B00F-6102A5A2F55B}" destId="{D465F285-D5FA-4CB4-85D4-592C2D6A0E40}" srcOrd="1" destOrd="0" parTransId="{10802A4E-1629-462B-A7C9-F1730F5AEE77}" sibTransId="{269CB998-942D-4DE9-89C7-96A53315E678}"/>
    <dgm:cxn modelId="{9220122F-1A5F-489B-9F42-F1767DAF4C91}" srcId="{1A45F3A8-FAC6-4A92-B00F-6102A5A2F55B}" destId="{4E6EE7DB-61E7-49CF-A8E7-85944CE25AEB}" srcOrd="0" destOrd="0" parTransId="{FD9FDBC5-AA39-4922-A7B3-DBF0BB1F87FC}" sibTransId="{66CD4876-7344-4613-B433-19D3A53892C2}"/>
    <dgm:cxn modelId="{1036A288-2E18-4559-B563-500FD687CD5D}" type="presOf" srcId="{1A45F3A8-FAC6-4A92-B00F-6102A5A2F55B}" destId="{CF508F70-1087-4A4A-9C1E-F49DE6D923F7}" srcOrd="0" destOrd="0" presId="urn:microsoft.com/office/officeart/2008/layout/PictureAccentList"/>
    <dgm:cxn modelId="{9AF8DD97-86E3-4624-9269-3CA2C2D35F18}" type="presOf" srcId="{4E6EE7DB-61E7-49CF-A8E7-85944CE25AEB}" destId="{8BB9E1BC-0649-4D05-B9B0-3B204A6E8FE2}" srcOrd="0" destOrd="0" presId="urn:microsoft.com/office/officeart/2008/layout/PictureAccentList"/>
    <dgm:cxn modelId="{F5CEFA9F-E23A-4E0F-A3C1-F45DC4604A8F}" srcId="{D24B778C-64D5-4B62-B2C7-4D16A3B044E7}" destId="{1A45F3A8-FAC6-4A92-B00F-6102A5A2F55B}" srcOrd="0" destOrd="0" parTransId="{418136A6-5333-4D62-ABE6-F94D87433CB2}" sibTransId="{17062867-2F17-4EED-94CA-4256725B48BA}"/>
    <dgm:cxn modelId="{AD02A2B5-F5CA-4A5D-94B0-99BDA0AB61AA}" type="presOf" srcId="{D465F285-D5FA-4CB4-85D4-592C2D6A0E40}" destId="{314A7D16-1B34-490F-A5C1-0E59E629AA16}" srcOrd="0" destOrd="0" presId="urn:microsoft.com/office/officeart/2008/layout/PictureAccentList"/>
    <dgm:cxn modelId="{672700D1-B935-4BFF-A324-9A4CC9472BF5}" srcId="{1A45F3A8-FAC6-4A92-B00F-6102A5A2F55B}" destId="{D50ED71C-9E26-4ED8-AFBB-5B7E77DF4925}" srcOrd="2" destOrd="0" parTransId="{C0D6450B-0B8B-42DA-ACC3-861BE0ABBFED}" sibTransId="{345D0C7B-7240-4C4F-86FA-2680B0418DAE}"/>
    <dgm:cxn modelId="{CCD414EC-17AF-4D04-8193-6AF72157439D}" type="presOf" srcId="{D50ED71C-9E26-4ED8-AFBB-5B7E77DF4925}" destId="{66DC335B-F49B-494F-9548-1D9CA9CBAECC}" srcOrd="0" destOrd="0" presId="urn:microsoft.com/office/officeart/2008/layout/PictureAccentList"/>
    <dgm:cxn modelId="{79A32B1A-59D9-481A-9263-B917A9158C87}" type="presParOf" srcId="{224ECACB-B32D-4420-9639-F321C5A2A88D}" destId="{C78A131B-5001-4FFC-A42D-4401EBCCCE73}" srcOrd="0" destOrd="0" presId="urn:microsoft.com/office/officeart/2008/layout/PictureAccentList"/>
    <dgm:cxn modelId="{07489999-3080-400E-B384-3DB82021579B}" type="presParOf" srcId="{C78A131B-5001-4FFC-A42D-4401EBCCCE73}" destId="{7B6CB9E8-7F02-4F2D-AFC8-328F8BEA7EA1}" srcOrd="0" destOrd="0" presId="urn:microsoft.com/office/officeart/2008/layout/PictureAccentList"/>
    <dgm:cxn modelId="{7D88E908-3DB8-43BD-910D-847A2625BB65}" type="presParOf" srcId="{7B6CB9E8-7F02-4F2D-AFC8-328F8BEA7EA1}" destId="{CF508F70-1087-4A4A-9C1E-F49DE6D923F7}" srcOrd="0" destOrd="0" presId="urn:microsoft.com/office/officeart/2008/layout/PictureAccentList"/>
    <dgm:cxn modelId="{2153DBA7-DE95-4994-9335-CD4A536AAF2A}" type="presParOf" srcId="{C78A131B-5001-4FFC-A42D-4401EBCCCE73}" destId="{54F9032B-635A-4E3A-A284-63B40A693B12}" srcOrd="1" destOrd="0" presId="urn:microsoft.com/office/officeart/2008/layout/PictureAccentList"/>
    <dgm:cxn modelId="{69C3A338-2F84-457C-B9DE-8B7E534ACE04}" type="presParOf" srcId="{54F9032B-635A-4E3A-A284-63B40A693B12}" destId="{16C5C065-12DE-4BA9-B40B-B9B4D342E8D8}" srcOrd="0" destOrd="0" presId="urn:microsoft.com/office/officeart/2008/layout/PictureAccentList"/>
    <dgm:cxn modelId="{4D233ABC-2126-40A4-A89F-6004E12C294B}" type="presParOf" srcId="{16C5C065-12DE-4BA9-B40B-B9B4D342E8D8}" destId="{BCF24D43-5035-448D-B4C9-82B3880E9B3F}" srcOrd="0" destOrd="0" presId="urn:microsoft.com/office/officeart/2008/layout/PictureAccentList"/>
    <dgm:cxn modelId="{E5390125-B91F-4259-87AE-F9DE52475E5C}" type="presParOf" srcId="{16C5C065-12DE-4BA9-B40B-B9B4D342E8D8}" destId="{8BB9E1BC-0649-4D05-B9B0-3B204A6E8FE2}" srcOrd="1" destOrd="0" presId="urn:microsoft.com/office/officeart/2008/layout/PictureAccentList"/>
    <dgm:cxn modelId="{CFF0F4FF-5EB7-4936-BDA3-D15485FF0365}" type="presParOf" srcId="{54F9032B-635A-4E3A-A284-63B40A693B12}" destId="{68403B27-252A-43F0-85D7-D54FECE1BE0F}" srcOrd="1" destOrd="0" presId="urn:microsoft.com/office/officeart/2008/layout/PictureAccentList"/>
    <dgm:cxn modelId="{3E8DD878-49D6-4E84-AEA3-6569929144B6}" type="presParOf" srcId="{68403B27-252A-43F0-85D7-D54FECE1BE0F}" destId="{1F21A1D0-DA99-4CBD-85DA-23EE82CA8EDF}" srcOrd="0" destOrd="0" presId="urn:microsoft.com/office/officeart/2008/layout/PictureAccentList"/>
    <dgm:cxn modelId="{2C9FA94D-EE26-4A1F-9DF0-7E91A0F75534}" type="presParOf" srcId="{68403B27-252A-43F0-85D7-D54FECE1BE0F}" destId="{314A7D16-1B34-490F-A5C1-0E59E629AA16}" srcOrd="1" destOrd="0" presId="urn:microsoft.com/office/officeart/2008/layout/PictureAccentList"/>
    <dgm:cxn modelId="{C62A6A23-EA57-42EA-B0B6-3B454342C5E3}" type="presParOf" srcId="{54F9032B-635A-4E3A-A284-63B40A693B12}" destId="{D1B95B9B-39D6-4B8D-823C-67909B46075A}" srcOrd="2" destOrd="0" presId="urn:microsoft.com/office/officeart/2008/layout/PictureAccentList"/>
    <dgm:cxn modelId="{0F9B5BE8-3C8E-4DA0-A59A-D268238D4ED3}" type="presParOf" srcId="{D1B95B9B-39D6-4B8D-823C-67909B46075A}" destId="{864B2E94-4D7D-48E1-8F6F-E4091A527449}" srcOrd="0" destOrd="0" presId="urn:microsoft.com/office/officeart/2008/layout/PictureAccentList"/>
    <dgm:cxn modelId="{03FA902B-ABC9-43B7-A657-13B241F0203F}" type="presParOf" srcId="{D1B95B9B-39D6-4B8D-823C-67909B46075A}" destId="{66DC335B-F49B-494F-9548-1D9CA9CBAEC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695664-723F-4F96-A7CF-2D483B937865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1534B3D-11D4-4915-ADBF-C407B240C32F}">
      <dgm:prSet phldrT="[Texto]" custT="1"/>
      <dgm:spPr/>
      <dgm:t>
        <a:bodyPr/>
        <a:lstStyle/>
        <a:p>
          <a:endParaRPr lang="es-ES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SOCIEDAD DE LA INFORMACIÓN INTERACCIÓN Y APRENDIZAJE EXPERIENCIAL Y VIVENCIAL </a:t>
          </a:r>
        </a:p>
      </dgm:t>
    </dgm:pt>
    <dgm:pt modelId="{64F76FCD-28C2-4B4B-ADEA-651DFF9260ED}" type="parTrans" cxnId="{55445E1B-4010-4571-89FE-9FF0F82EB45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CC72B-17DA-481B-A2AA-3DDC588FCE0C}" type="sibTrans" cxnId="{55445E1B-4010-4571-89FE-9FF0F82EB45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AD721-DB88-4F2F-B9E9-F90D4D80EEBF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EMPLEO  Y DOMINIO DE PROGRAMAS INFORMÁTICOS </a:t>
          </a:r>
        </a:p>
      </dgm:t>
    </dgm:pt>
    <dgm:pt modelId="{DE647ED2-A3ED-48F8-ACB0-1FC82F3C741E}" type="parTrans" cxnId="{9670FA76-B456-40D4-A771-569380F6138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B4F82-4C13-4060-A456-CC61BA573A1F}" type="sibTrans" cxnId="{9670FA76-B456-40D4-A771-569380F6138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2DD54-C5D8-46C9-8D95-ED7BDB271E23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PROGRAMAS INFORMÁTICOS Y RECURSOS TELEMÁTICOS </a:t>
          </a:r>
        </a:p>
      </dgm:t>
    </dgm:pt>
    <dgm:pt modelId="{A4622EAD-04D4-4864-9760-BB38B0AA5342}" type="parTrans" cxnId="{58EBAB6D-EFE7-461B-A841-353A6277831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A4876-7C36-48AB-A009-A568D3BE7043}" type="sibTrans" cxnId="{58EBAB6D-EFE7-461B-A841-353A6277831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CAD0B-385D-4095-AAE2-ECAE755699FE}">
      <dgm:prSet phldrT="[Texto]" custT="1"/>
      <dgm:spPr/>
      <dgm:t>
        <a:bodyPr/>
        <a:lstStyle/>
        <a:p>
          <a:r>
            <a:rPr lang="es-E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EMPLEO DE LAS TIC</a:t>
          </a:r>
        </a:p>
      </dgm:t>
    </dgm:pt>
    <dgm:pt modelId="{7AAA8B0C-5FA7-45D0-A08F-446134BCF941}" type="parTrans" cxnId="{87F191DD-3D26-4D45-93EA-504373890AF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81329-E864-4AC4-9249-9DB5756EB6E1}" type="sibTrans" cxnId="{87F191DD-3D26-4D45-93EA-504373890AF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B9E7B-E5C8-4DF3-B9AF-E749FCF2ACAE}" type="pres">
      <dgm:prSet presAssocID="{6D695664-723F-4F96-A7CF-2D483B937865}" presName="Name0" presStyleCnt="0">
        <dgm:presLayoutVars>
          <dgm:chMax val="7"/>
          <dgm:resizeHandles val="exact"/>
        </dgm:presLayoutVars>
      </dgm:prSet>
      <dgm:spPr/>
    </dgm:pt>
    <dgm:pt modelId="{EDA0C0BE-181F-469D-A6C6-B8692446E882}" type="pres">
      <dgm:prSet presAssocID="{6D695664-723F-4F96-A7CF-2D483B937865}" presName="comp1" presStyleCnt="0"/>
      <dgm:spPr/>
    </dgm:pt>
    <dgm:pt modelId="{449A119C-5A85-47B0-8A6F-E1793B13F190}" type="pres">
      <dgm:prSet presAssocID="{6D695664-723F-4F96-A7CF-2D483B937865}" presName="circle1" presStyleLbl="node1" presStyleIdx="0" presStyleCnt="4" custScaleY="115326" custLinFactNeighborX="-25604" custLinFactNeighborY="-9712"/>
      <dgm:spPr/>
    </dgm:pt>
    <dgm:pt modelId="{55B3806D-FEE1-4F2B-B0B5-D2D2237A171B}" type="pres">
      <dgm:prSet presAssocID="{6D695664-723F-4F96-A7CF-2D483B937865}" presName="c1text" presStyleLbl="node1" presStyleIdx="0" presStyleCnt="4">
        <dgm:presLayoutVars>
          <dgm:bulletEnabled val="1"/>
        </dgm:presLayoutVars>
      </dgm:prSet>
      <dgm:spPr/>
    </dgm:pt>
    <dgm:pt modelId="{A492BF3E-7E12-4BB6-B41E-45C4EF74204C}" type="pres">
      <dgm:prSet presAssocID="{6D695664-723F-4F96-A7CF-2D483B937865}" presName="comp2" presStyleCnt="0"/>
      <dgm:spPr/>
    </dgm:pt>
    <dgm:pt modelId="{82B56FA8-68C4-49B3-B127-8CC2A8E82A6D}" type="pres">
      <dgm:prSet presAssocID="{6D695664-723F-4F96-A7CF-2D483B937865}" presName="circle2" presStyleLbl="node1" presStyleIdx="1" presStyleCnt="4" custScaleX="108627" custScaleY="105659" custLinFactNeighborX="1544" custLinFactNeighborY="-3432"/>
      <dgm:spPr/>
    </dgm:pt>
    <dgm:pt modelId="{C543C811-6976-4271-925D-96A982E1C8BD}" type="pres">
      <dgm:prSet presAssocID="{6D695664-723F-4F96-A7CF-2D483B937865}" presName="c2text" presStyleLbl="node1" presStyleIdx="1" presStyleCnt="4">
        <dgm:presLayoutVars>
          <dgm:bulletEnabled val="1"/>
        </dgm:presLayoutVars>
      </dgm:prSet>
      <dgm:spPr/>
    </dgm:pt>
    <dgm:pt modelId="{18C1E0F9-A633-4BA2-996E-4116EF6674C6}" type="pres">
      <dgm:prSet presAssocID="{6D695664-723F-4F96-A7CF-2D483B937865}" presName="comp3" presStyleCnt="0"/>
      <dgm:spPr/>
    </dgm:pt>
    <dgm:pt modelId="{2CDFFADD-6CFE-4320-A94C-0BE5AF32779D}" type="pres">
      <dgm:prSet presAssocID="{6D695664-723F-4F96-A7CF-2D483B937865}" presName="circle3" presStyleLbl="node1" presStyleIdx="2" presStyleCnt="4"/>
      <dgm:spPr/>
    </dgm:pt>
    <dgm:pt modelId="{0B7941A8-D20D-46EB-B696-03EA66D885D1}" type="pres">
      <dgm:prSet presAssocID="{6D695664-723F-4F96-A7CF-2D483B937865}" presName="c3text" presStyleLbl="node1" presStyleIdx="2" presStyleCnt="4">
        <dgm:presLayoutVars>
          <dgm:bulletEnabled val="1"/>
        </dgm:presLayoutVars>
      </dgm:prSet>
      <dgm:spPr/>
    </dgm:pt>
    <dgm:pt modelId="{B2FBD3B1-FC26-4684-91FD-D65A1F03FF6E}" type="pres">
      <dgm:prSet presAssocID="{6D695664-723F-4F96-A7CF-2D483B937865}" presName="comp4" presStyleCnt="0"/>
      <dgm:spPr/>
    </dgm:pt>
    <dgm:pt modelId="{29410F4A-4A2A-4EB0-8A36-6E9C2BE2FB58}" type="pres">
      <dgm:prSet presAssocID="{6D695664-723F-4F96-A7CF-2D483B937865}" presName="circle4" presStyleLbl="node1" presStyleIdx="3" presStyleCnt="4"/>
      <dgm:spPr/>
    </dgm:pt>
    <dgm:pt modelId="{B92A0BE7-1CF5-40C3-BDCA-52B0190C370F}" type="pres">
      <dgm:prSet presAssocID="{6D695664-723F-4F96-A7CF-2D483B937865}" presName="c4text" presStyleLbl="node1" presStyleIdx="3" presStyleCnt="4">
        <dgm:presLayoutVars>
          <dgm:bulletEnabled val="1"/>
        </dgm:presLayoutVars>
      </dgm:prSet>
      <dgm:spPr/>
    </dgm:pt>
  </dgm:ptLst>
  <dgm:cxnLst>
    <dgm:cxn modelId="{187CAD01-F7B5-413A-8E96-1722624FC5FA}" type="presOf" srcId="{8CFAD721-DB88-4F2F-B9E9-F90D4D80EEBF}" destId="{82B56FA8-68C4-49B3-B127-8CC2A8E82A6D}" srcOrd="0" destOrd="0" presId="urn:microsoft.com/office/officeart/2005/8/layout/venn2"/>
    <dgm:cxn modelId="{55445E1B-4010-4571-89FE-9FF0F82EB458}" srcId="{6D695664-723F-4F96-A7CF-2D483B937865}" destId="{61534B3D-11D4-4915-ADBF-C407B240C32F}" srcOrd="0" destOrd="0" parTransId="{64F76FCD-28C2-4B4B-ADEA-651DFF9260ED}" sibTransId="{34CCC72B-17DA-481B-A2AA-3DDC588FCE0C}"/>
    <dgm:cxn modelId="{C3B5771C-4E49-4718-AFBF-9BF620446102}" type="presOf" srcId="{DC8CAD0B-385D-4095-AAE2-ECAE755699FE}" destId="{B92A0BE7-1CF5-40C3-BDCA-52B0190C370F}" srcOrd="1" destOrd="0" presId="urn:microsoft.com/office/officeart/2005/8/layout/venn2"/>
    <dgm:cxn modelId="{5061B123-A754-41DF-9202-E4DCE09BBBE6}" type="presOf" srcId="{1EE2DD54-C5D8-46C9-8D95-ED7BDB271E23}" destId="{0B7941A8-D20D-46EB-B696-03EA66D885D1}" srcOrd="1" destOrd="0" presId="urn:microsoft.com/office/officeart/2005/8/layout/venn2"/>
    <dgm:cxn modelId="{58EBAB6D-EFE7-461B-A841-353A6277831A}" srcId="{6D695664-723F-4F96-A7CF-2D483B937865}" destId="{1EE2DD54-C5D8-46C9-8D95-ED7BDB271E23}" srcOrd="2" destOrd="0" parTransId="{A4622EAD-04D4-4864-9760-BB38B0AA5342}" sibTransId="{40CA4876-7C36-48AB-A009-A568D3BE7043}"/>
    <dgm:cxn modelId="{9670FA76-B456-40D4-A771-569380F6138B}" srcId="{6D695664-723F-4F96-A7CF-2D483B937865}" destId="{8CFAD721-DB88-4F2F-B9E9-F90D4D80EEBF}" srcOrd="1" destOrd="0" parTransId="{DE647ED2-A3ED-48F8-ACB0-1FC82F3C741E}" sibTransId="{0F8B4F82-4C13-4060-A456-CC61BA573A1F}"/>
    <dgm:cxn modelId="{87221686-C861-4A11-A125-5142A2372B0E}" type="presOf" srcId="{6D695664-723F-4F96-A7CF-2D483B937865}" destId="{70EB9E7B-E5C8-4DF3-B9AF-E749FCF2ACAE}" srcOrd="0" destOrd="0" presId="urn:microsoft.com/office/officeart/2005/8/layout/venn2"/>
    <dgm:cxn modelId="{5B764298-DF9A-41BA-B12C-0B0483B2F2C5}" type="presOf" srcId="{1EE2DD54-C5D8-46C9-8D95-ED7BDB271E23}" destId="{2CDFFADD-6CFE-4320-A94C-0BE5AF32779D}" srcOrd="0" destOrd="0" presId="urn:microsoft.com/office/officeart/2005/8/layout/venn2"/>
    <dgm:cxn modelId="{0AEBD8D1-422E-4C94-A3E2-A09069E484B9}" type="presOf" srcId="{DC8CAD0B-385D-4095-AAE2-ECAE755699FE}" destId="{29410F4A-4A2A-4EB0-8A36-6E9C2BE2FB58}" srcOrd="0" destOrd="0" presId="urn:microsoft.com/office/officeart/2005/8/layout/venn2"/>
    <dgm:cxn modelId="{87F191DD-3D26-4D45-93EA-504373890AF2}" srcId="{6D695664-723F-4F96-A7CF-2D483B937865}" destId="{DC8CAD0B-385D-4095-AAE2-ECAE755699FE}" srcOrd="3" destOrd="0" parTransId="{7AAA8B0C-5FA7-45D0-A08F-446134BCF941}" sibTransId="{2C981329-E864-4AC4-9249-9DB5756EB6E1}"/>
    <dgm:cxn modelId="{092732F6-D83D-4ECB-85BC-048E18A65E12}" type="presOf" srcId="{8CFAD721-DB88-4F2F-B9E9-F90D4D80EEBF}" destId="{C543C811-6976-4271-925D-96A982E1C8BD}" srcOrd="1" destOrd="0" presId="urn:microsoft.com/office/officeart/2005/8/layout/venn2"/>
    <dgm:cxn modelId="{7BC4B4F7-7E16-4D63-8EA4-953107EEA5D6}" type="presOf" srcId="{61534B3D-11D4-4915-ADBF-C407B240C32F}" destId="{55B3806D-FEE1-4F2B-B0B5-D2D2237A171B}" srcOrd="1" destOrd="0" presId="urn:microsoft.com/office/officeart/2005/8/layout/venn2"/>
    <dgm:cxn modelId="{ACA9FEF9-72BC-49D5-9713-43D0F6062C7F}" type="presOf" srcId="{61534B3D-11D4-4915-ADBF-C407B240C32F}" destId="{449A119C-5A85-47B0-8A6F-E1793B13F190}" srcOrd="0" destOrd="0" presId="urn:microsoft.com/office/officeart/2005/8/layout/venn2"/>
    <dgm:cxn modelId="{2BBD656B-AA68-49CE-B47F-CD707B68455F}" type="presParOf" srcId="{70EB9E7B-E5C8-4DF3-B9AF-E749FCF2ACAE}" destId="{EDA0C0BE-181F-469D-A6C6-B8692446E882}" srcOrd="0" destOrd="0" presId="urn:microsoft.com/office/officeart/2005/8/layout/venn2"/>
    <dgm:cxn modelId="{4CF8C37B-6067-4B5E-BDD7-06CEF3D9B8CA}" type="presParOf" srcId="{EDA0C0BE-181F-469D-A6C6-B8692446E882}" destId="{449A119C-5A85-47B0-8A6F-E1793B13F190}" srcOrd="0" destOrd="0" presId="urn:microsoft.com/office/officeart/2005/8/layout/venn2"/>
    <dgm:cxn modelId="{22DB7B5D-0705-4D88-91B1-AFC6A9415629}" type="presParOf" srcId="{EDA0C0BE-181F-469D-A6C6-B8692446E882}" destId="{55B3806D-FEE1-4F2B-B0B5-D2D2237A171B}" srcOrd="1" destOrd="0" presId="urn:microsoft.com/office/officeart/2005/8/layout/venn2"/>
    <dgm:cxn modelId="{F26186EF-27E4-43A3-9495-5256E3F2556E}" type="presParOf" srcId="{70EB9E7B-E5C8-4DF3-B9AF-E749FCF2ACAE}" destId="{A492BF3E-7E12-4BB6-B41E-45C4EF74204C}" srcOrd="1" destOrd="0" presId="urn:microsoft.com/office/officeart/2005/8/layout/venn2"/>
    <dgm:cxn modelId="{3142DA96-0C22-4C54-9D26-166A3C52BE99}" type="presParOf" srcId="{A492BF3E-7E12-4BB6-B41E-45C4EF74204C}" destId="{82B56FA8-68C4-49B3-B127-8CC2A8E82A6D}" srcOrd="0" destOrd="0" presId="urn:microsoft.com/office/officeart/2005/8/layout/venn2"/>
    <dgm:cxn modelId="{70B90E3C-C13B-494B-936B-964FDB3F1077}" type="presParOf" srcId="{A492BF3E-7E12-4BB6-B41E-45C4EF74204C}" destId="{C543C811-6976-4271-925D-96A982E1C8BD}" srcOrd="1" destOrd="0" presId="urn:microsoft.com/office/officeart/2005/8/layout/venn2"/>
    <dgm:cxn modelId="{B231D708-6D3A-4D11-A993-23CDBE6815A4}" type="presParOf" srcId="{70EB9E7B-E5C8-4DF3-B9AF-E749FCF2ACAE}" destId="{18C1E0F9-A633-4BA2-996E-4116EF6674C6}" srcOrd="2" destOrd="0" presId="urn:microsoft.com/office/officeart/2005/8/layout/venn2"/>
    <dgm:cxn modelId="{4546D3F0-1FAE-4D95-817F-6942E3FCD46C}" type="presParOf" srcId="{18C1E0F9-A633-4BA2-996E-4116EF6674C6}" destId="{2CDFFADD-6CFE-4320-A94C-0BE5AF32779D}" srcOrd="0" destOrd="0" presId="urn:microsoft.com/office/officeart/2005/8/layout/venn2"/>
    <dgm:cxn modelId="{033D18DC-8FD8-4F47-95A7-EED23BA303B5}" type="presParOf" srcId="{18C1E0F9-A633-4BA2-996E-4116EF6674C6}" destId="{0B7941A8-D20D-46EB-B696-03EA66D885D1}" srcOrd="1" destOrd="0" presId="urn:microsoft.com/office/officeart/2005/8/layout/venn2"/>
    <dgm:cxn modelId="{BB2CCF5F-B7EA-4F3B-8428-AF49090B2F98}" type="presParOf" srcId="{70EB9E7B-E5C8-4DF3-B9AF-E749FCF2ACAE}" destId="{B2FBD3B1-FC26-4684-91FD-D65A1F03FF6E}" srcOrd="3" destOrd="0" presId="urn:microsoft.com/office/officeart/2005/8/layout/venn2"/>
    <dgm:cxn modelId="{61E8D6E9-E640-4C66-9DDA-869B068B9940}" type="presParOf" srcId="{B2FBD3B1-FC26-4684-91FD-D65A1F03FF6E}" destId="{29410F4A-4A2A-4EB0-8A36-6E9C2BE2FB58}" srcOrd="0" destOrd="0" presId="urn:microsoft.com/office/officeart/2005/8/layout/venn2"/>
    <dgm:cxn modelId="{E62E011F-7F35-4722-B1B1-48DB5CB34F89}" type="presParOf" srcId="{B2FBD3B1-FC26-4684-91FD-D65A1F03FF6E}" destId="{B92A0BE7-1CF5-40C3-BDCA-52B0190C370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695664-723F-4F96-A7CF-2D483B937865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1534B3D-11D4-4915-ADBF-C407B240C32F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MODELO EDUCATIVO</a:t>
          </a:r>
        </a:p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(EMPLEO DE LOS RECURSOS TECNOLÓGICOS</a:t>
          </a:r>
          <a:r>
            <a:rPr lang="es-E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64F76FCD-28C2-4B4B-ADEA-651DFF9260ED}" type="parTrans" cxnId="{55445E1B-4010-4571-89FE-9FF0F82EB45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CC72B-17DA-481B-A2AA-3DDC588FCE0C}" type="sibTrans" cxnId="{55445E1B-4010-4571-89FE-9FF0F82EB45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AD721-DB88-4F2F-B9E9-F90D4D80EEB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APRENDIZAJE COLABORATIVO</a:t>
          </a:r>
        </a:p>
      </dgm:t>
    </dgm:pt>
    <dgm:pt modelId="{DE647ED2-A3ED-48F8-ACB0-1FC82F3C741E}" type="parTrans" cxnId="{9670FA76-B456-40D4-A771-569380F6138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B4F82-4C13-4060-A456-CC61BA573A1F}" type="sibTrans" cxnId="{9670FA76-B456-40D4-A771-569380F6138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2DD54-C5D8-46C9-8D95-ED7BDB271E2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RENDIMIENTO ACADÉMICO</a:t>
          </a:r>
        </a:p>
      </dgm:t>
    </dgm:pt>
    <dgm:pt modelId="{A4622EAD-04D4-4864-9760-BB38B0AA5342}" type="parTrans" cxnId="{58EBAB6D-EFE7-461B-A841-353A6277831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A4876-7C36-48AB-A009-A568D3BE7043}" type="sibTrans" cxnId="{58EBAB6D-EFE7-461B-A841-353A6277831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CAD0B-385D-4095-AAE2-ECAE755699FE}">
      <dgm:prSet phldrT="[Texto]" custT="1"/>
      <dgm:spPr/>
      <dgm:t>
        <a:bodyPr/>
        <a:lstStyle/>
        <a:p>
          <a:r>
            <a:rPr lang="es-E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PROCESO DE ENSEÑANZA APRENDIZAJE</a:t>
          </a:r>
        </a:p>
      </dgm:t>
    </dgm:pt>
    <dgm:pt modelId="{7AAA8B0C-5FA7-45D0-A08F-446134BCF941}" type="parTrans" cxnId="{87F191DD-3D26-4D45-93EA-504373890AF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81329-E864-4AC4-9249-9DB5756EB6E1}" type="sibTrans" cxnId="{87F191DD-3D26-4D45-93EA-504373890AF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B9E7B-E5C8-4DF3-B9AF-E749FCF2ACAE}" type="pres">
      <dgm:prSet presAssocID="{6D695664-723F-4F96-A7CF-2D483B937865}" presName="Name0" presStyleCnt="0">
        <dgm:presLayoutVars>
          <dgm:chMax val="7"/>
          <dgm:resizeHandles val="exact"/>
        </dgm:presLayoutVars>
      </dgm:prSet>
      <dgm:spPr/>
    </dgm:pt>
    <dgm:pt modelId="{EDA0C0BE-181F-469D-A6C6-B8692446E882}" type="pres">
      <dgm:prSet presAssocID="{6D695664-723F-4F96-A7CF-2D483B937865}" presName="comp1" presStyleCnt="0"/>
      <dgm:spPr/>
    </dgm:pt>
    <dgm:pt modelId="{449A119C-5A85-47B0-8A6F-E1793B13F190}" type="pres">
      <dgm:prSet presAssocID="{6D695664-723F-4F96-A7CF-2D483B937865}" presName="circle1" presStyleLbl="node1" presStyleIdx="0" presStyleCnt="4" custScaleX="92544"/>
      <dgm:spPr/>
    </dgm:pt>
    <dgm:pt modelId="{55B3806D-FEE1-4F2B-B0B5-D2D2237A171B}" type="pres">
      <dgm:prSet presAssocID="{6D695664-723F-4F96-A7CF-2D483B937865}" presName="c1text" presStyleLbl="node1" presStyleIdx="0" presStyleCnt="4">
        <dgm:presLayoutVars>
          <dgm:bulletEnabled val="1"/>
        </dgm:presLayoutVars>
      </dgm:prSet>
      <dgm:spPr/>
    </dgm:pt>
    <dgm:pt modelId="{A492BF3E-7E12-4BB6-B41E-45C4EF74204C}" type="pres">
      <dgm:prSet presAssocID="{6D695664-723F-4F96-A7CF-2D483B937865}" presName="comp2" presStyleCnt="0"/>
      <dgm:spPr/>
    </dgm:pt>
    <dgm:pt modelId="{82B56FA8-68C4-49B3-B127-8CC2A8E82A6D}" type="pres">
      <dgm:prSet presAssocID="{6D695664-723F-4F96-A7CF-2D483B937865}" presName="circle2" presStyleLbl="node1" presStyleIdx="1" presStyleCnt="4" custScaleX="103747" custScaleY="95946"/>
      <dgm:spPr/>
    </dgm:pt>
    <dgm:pt modelId="{C543C811-6976-4271-925D-96A982E1C8BD}" type="pres">
      <dgm:prSet presAssocID="{6D695664-723F-4F96-A7CF-2D483B937865}" presName="c2text" presStyleLbl="node1" presStyleIdx="1" presStyleCnt="4">
        <dgm:presLayoutVars>
          <dgm:bulletEnabled val="1"/>
        </dgm:presLayoutVars>
      </dgm:prSet>
      <dgm:spPr/>
    </dgm:pt>
    <dgm:pt modelId="{18C1E0F9-A633-4BA2-996E-4116EF6674C6}" type="pres">
      <dgm:prSet presAssocID="{6D695664-723F-4F96-A7CF-2D483B937865}" presName="comp3" presStyleCnt="0"/>
      <dgm:spPr/>
    </dgm:pt>
    <dgm:pt modelId="{2CDFFADD-6CFE-4320-A94C-0BE5AF32779D}" type="pres">
      <dgm:prSet presAssocID="{6D695664-723F-4F96-A7CF-2D483B937865}" presName="circle3" presStyleLbl="node1" presStyleIdx="2" presStyleCnt="4"/>
      <dgm:spPr/>
    </dgm:pt>
    <dgm:pt modelId="{0B7941A8-D20D-46EB-B696-03EA66D885D1}" type="pres">
      <dgm:prSet presAssocID="{6D695664-723F-4F96-A7CF-2D483B937865}" presName="c3text" presStyleLbl="node1" presStyleIdx="2" presStyleCnt="4">
        <dgm:presLayoutVars>
          <dgm:bulletEnabled val="1"/>
        </dgm:presLayoutVars>
      </dgm:prSet>
      <dgm:spPr/>
    </dgm:pt>
    <dgm:pt modelId="{B2FBD3B1-FC26-4684-91FD-D65A1F03FF6E}" type="pres">
      <dgm:prSet presAssocID="{6D695664-723F-4F96-A7CF-2D483B937865}" presName="comp4" presStyleCnt="0"/>
      <dgm:spPr/>
    </dgm:pt>
    <dgm:pt modelId="{29410F4A-4A2A-4EB0-8A36-6E9C2BE2FB58}" type="pres">
      <dgm:prSet presAssocID="{6D695664-723F-4F96-A7CF-2D483B937865}" presName="circle4" presStyleLbl="node1" presStyleIdx="3" presStyleCnt="4" custScaleX="113371"/>
      <dgm:spPr/>
    </dgm:pt>
    <dgm:pt modelId="{B92A0BE7-1CF5-40C3-BDCA-52B0190C370F}" type="pres">
      <dgm:prSet presAssocID="{6D695664-723F-4F96-A7CF-2D483B937865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AD6D10C-28AB-4C5F-A5A4-029FE609884B}" type="presOf" srcId="{DC8CAD0B-385D-4095-AAE2-ECAE755699FE}" destId="{29410F4A-4A2A-4EB0-8A36-6E9C2BE2FB58}" srcOrd="0" destOrd="0" presId="urn:microsoft.com/office/officeart/2005/8/layout/venn2"/>
    <dgm:cxn modelId="{55445E1B-4010-4571-89FE-9FF0F82EB458}" srcId="{6D695664-723F-4F96-A7CF-2D483B937865}" destId="{61534B3D-11D4-4915-ADBF-C407B240C32F}" srcOrd="0" destOrd="0" parTransId="{64F76FCD-28C2-4B4B-ADEA-651DFF9260ED}" sibTransId="{34CCC72B-17DA-481B-A2AA-3DDC588FCE0C}"/>
    <dgm:cxn modelId="{85055E26-2A45-497F-BB6E-719E1DC008FE}" type="presOf" srcId="{6D695664-723F-4F96-A7CF-2D483B937865}" destId="{70EB9E7B-E5C8-4DF3-B9AF-E749FCF2ACAE}" srcOrd="0" destOrd="0" presId="urn:microsoft.com/office/officeart/2005/8/layout/venn2"/>
    <dgm:cxn modelId="{8C7C4B33-0DD2-4FE8-9B8F-427245F94DAF}" type="presOf" srcId="{8CFAD721-DB88-4F2F-B9E9-F90D4D80EEBF}" destId="{82B56FA8-68C4-49B3-B127-8CC2A8E82A6D}" srcOrd="0" destOrd="0" presId="urn:microsoft.com/office/officeart/2005/8/layout/venn2"/>
    <dgm:cxn modelId="{13D9463D-56ED-43C9-B9E5-BBB026E766DE}" type="presOf" srcId="{61534B3D-11D4-4915-ADBF-C407B240C32F}" destId="{55B3806D-FEE1-4F2B-B0B5-D2D2237A171B}" srcOrd="1" destOrd="0" presId="urn:microsoft.com/office/officeart/2005/8/layout/venn2"/>
    <dgm:cxn modelId="{58EBAB6D-EFE7-461B-A841-353A6277831A}" srcId="{6D695664-723F-4F96-A7CF-2D483B937865}" destId="{1EE2DD54-C5D8-46C9-8D95-ED7BDB271E23}" srcOrd="2" destOrd="0" parTransId="{A4622EAD-04D4-4864-9760-BB38B0AA5342}" sibTransId="{40CA4876-7C36-48AB-A009-A568D3BE7043}"/>
    <dgm:cxn modelId="{77F1D871-5E13-4026-B375-D636830C2769}" type="presOf" srcId="{1EE2DD54-C5D8-46C9-8D95-ED7BDB271E23}" destId="{2CDFFADD-6CFE-4320-A94C-0BE5AF32779D}" srcOrd="0" destOrd="0" presId="urn:microsoft.com/office/officeart/2005/8/layout/venn2"/>
    <dgm:cxn modelId="{9670FA76-B456-40D4-A771-569380F6138B}" srcId="{6D695664-723F-4F96-A7CF-2D483B937865}" destId="{8CFAD721-DB88-4F2F-B9E9-F90D4D80EEBF}" srcOrd="1" destOrd="0" parTransId="{DE647ED2-A3ED-48F8-ACB0-1FC82F3C741E}" sibTransId="{0F8B4F82-4C13-4060-A456-CC61BA573A1F}"/>
    <dgm:cxn modelId="{A4AEA794-ABED-4854-B1FC-DDD127F274AC}" type="presOf" srcId="{8CFAD721-DB88-4F2F-B9E9-F90D4D80EEBF}" destId="{C543C811-6976-4271-925D-96A982E1C8BD}" srcOrd="1" destOrd="0" presId="urn:microsoft.com/office/officeart/2005/8/layout/venn2"/>
    <dgm:cxn modelId="{87F191DD-3D26-4D45-93EA-504373890AF2}" srcId="{6D695664-723F-4F96-A7CF-2D483B937865}" destId="{DC8CAD0B-385D-4095-AAE2-ECAE755699FE}" srcOrd="3" destOrd="0" parTransId="{7AAA8B0C-5FA7-45D0-A08F-446134BCF941}" sibTransId="{2C981329-E864-4AC4-9249-9DB5756EB6E1}"/>
    <dgm:cxn modelId="{98817DF3-DEF2-44A1-A4A4-A7A515855DEE}" type="presOf" srcId="{1EE2DD54-C5D8-46C9-8D95-ED7BDB271E23}" destId="{0B7941A8-D20D-46EB-B696-03EA66D885D1}" srcOrd="1" destOrd="0" presId="urn:microsoft.com/office/officeart/2005/8/layout/venn2"/>
    <dgm:cxn modelId="{6D8801F4-26A4-4E6F-B758-7862A9F0718D}" type="presOf" srcId="{DC8CAD0B-385D-4095-AAE2-ECAE755699FE}" destId="{B92A0BE7-1CF5-40C3-BDCA-52B0190C370F}" srcOrd="1" destOrd="0" presId="urn:microsoft.com/office/officeart/2005/8/layout/venn2"/>
    <dgm:cxn modelId="{52AA36FC-B026-4D52-A6AE-0EB02099B78A}" type="presOf" srcId="{61534B3D-11D4-4915-ADBF-C407B240C32F}" destId="{449A119C-5A85-47B0-8A6F-E1793B13F190}" srcOrd="0" destOrd="0" presId="urn:microsoft.com/office/officeart/2005/8/layout/venn2"/>
    <dgm:cxn modelId="{76A2648C-09B3-4357-94B6-160FC5034114}" type="presParOf" srcId="{70EB9E7B-E5C8-4DF3-B9AF-E749FCF2ACAE}" destId="{EDA0C0BE-181F-469D-A6C6-B8692446E882}" srcOrd="0" destOrd="0" presId="urn:microsoft.com/office/officeart/2005/8/layout/venn2"/>
    <dgm:cxn modelId="{08066437-0B20-44C3-94C0-148816E3EDC9}" type="presParOf" srcId="{EDA0C0BE-181F-469D-A6C6-B8692446E882}" destId="{449A119C-5A85-47B0-8A6F-E1793B13F190}" srcOrd="0" destOrd="0" presId="urn:microsoft.com/office/officeart/2005/8/layout/venn2"/>
    <dgm:cxn modelId="{872A9A6F-F8A7-4746-8B74-D61D7BE876B6}" type="presParOf" srcId="{EDA0C0BE-181F-469D-A6C6-B8692446E882}" destId="{55B3806D-FEE1-4F2B-B0B5-D2D2237A171B}" srcOrd="1" destOrd="0" presId="urn:microsoft.com/office/officeart/2005/8/layout/venn2"/>
    <dgm:cxn modelId="{564F4DAF-5623-457D-A485-6EEADBC304E8}" type="presParOf" srcId="{70EB9E7B-E5C8-4DF3-B9AF-E749FCF2ACAE}" destId="{A492BF3E-7E12-4BB6-B41E-45C4EF74204C}" srcOrd="1" destOrd="0" presId="urn:microsoft.com/office/officeart/2005/8/layout/venn2"/>
    <dgm:cxn modelId="{C95832F4-240C-4D6B-8199-61F7D637890C}" type="presParOf" srcId="{A492BF3E-7E12-4BB6-B41E-45C4EF74204C}" destId="{82B56FA8-68C4-49B3-B127-8CC2A8E82A6D}" srcOrd="0" destOrd="0" presId="urn:microsoft.com/office/officeart/2005/8/layout/venn2"/>
    <dgm:cxn modelId="{2D86B603-12AB-42CC-84EF-7F4268CA5727}" type="presParOf" srcId="{A492BF3E-7E12-4BB6-B41E-45C4EF74204C}" destId="{C543C811-6976-4271-925D-96A982E1C8BD}" srcOrd="1" destOrd="0" presId="urn:microsoft.com/office/officeart/2005/8/layout/venn2"/>
    <dgm:cxn modelId="{DFC812FB-AD16-4A52-B17C-E1360DDF433A}" type="presParOf" srcId="{70EB9E7B-E5C8-4DF3-B9AF-E749FCF2ACAE}" destId="{18C1E0F9-A633-4BA2-996E-4116EF6674C6}" srcOrd="2" destOrd="0" presId="urn:microsoft.com/office/officeart/2005/8/layout/venn2"/>
    <dgm:cxn modelId="{20C90F9D-49D5-4272-BA67-998C67F2B71E}" type="presParOf" srcId="{18C1E0F9-A633-4BA2-996E-4116EF6674C6}" destId="{2CDFFADD-6CFE-4320-A94C-0BE5AF32779D}" srcOrd="0" destOrd="0" presId="urn:microsoft.com/office/officeart/2005/8/layout/venn2"/>
    <dgm:cxn modelId="{025A6E5D-E77D-43A9-95E6-83E8B41A1247}" type="presParOf" srcId="{18C1E0F9-A633-4BA2-996E-4116EF6674C6}" destId="{0B7941A8-D20D-46EB-B696-03EA66D885D1}" srcOrd="1" destOrd="0" presId="urn:microsoft.com/office/officeart/2005/8/layout/venn2"/>
    <dgm:cxn modelId="{F5E09910-983E-4CCA-AB94-AE44B31CEC0C}" type="presParOf" srcId="{70EB9E7B-E5C8-4DF3-B9AF-E749FCF2ACAE}" destId="{B2FBD3B1-FC26-4684-91FD-D65A1F03FF6E}" srcOrd="3" destOrd="0" presId="urn:microsoft.com/office/officeart/2005/8/layout/venn2"/>
    <dgm:cxn modelId="{7646EB6A-9ECB-4744-A1FF-DBDAD0615370}" type="presParOf" srcId="{B2FBD3B1-FC26-4684-91FD-D65A1F03FF6E}" destId="{29410F4A-4A2A-4EB0-8A36-6E9C2BE2FB58}" srcOrd="0" destOrd="0" presId="urn:microsoft.com/office/officeart/2005/8/layout/venn2"/>
    <dgm:cxn modelId="{D8F79309-022A-441C-A393-EF74C4F7241D}" type="presParOf" srcId="{B2FBD3B1-FC26-4684-91FD-D65A1F03FF6E}" destId="{B92A0BE7-1CF5-40C3-BDCA-52B0190C370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A26C98-7743-439D-A607-550B423FEF0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A0E4C8F-A40B-4506-BA3E-7ED465871C69}">
      <dgm:prSet phldrT="[Texto]"/>
      <dgm:spPr/>
      <dgm:t>
        <a:bodyPr/>
        <a:lstStyle/>
        <a:p>
          <a:r>
            <a:rPr lang="es-ES" b="1" dirty="0"/>
            <a:t>METODOLOGÍA INVESTIGACIÓN</a:t>
          </a:r>
        </a:p>
      </dgm:t>
    </dgm:pt>
    <dgm:pt modelId="{8F33BD1B-ACF4-448B-9587-4384A0CE2ACC}" type="parTrans" cxnId="{3C73D1BB-DE22-45B5-8253-9B7770C0AE76}">
      <dgm:prSet/>
      <dgm:spPr/>
      <dgm:t>
        <a:bodyPr/>
        <a:lstStyle/>
        <a:p>
          <a:endParaRPr lang="es-ES"/>
        </a:p>
      </dgm:t>
    </dgm:pt>
    <dgm:pt modelId="{29F0FB40-1698-4EC3-8083-AD8D8BE6661C}" type="sibTrans" cxnId="{3C73D1BB-DE22-45B5-8253-9B7770C0AE76}">
      <dgm:prSet/>
      <dgm:spPr/>
      <dgm:t>
        <a:bodyPr/>
        <a:lstStyle/>
        <a:p>
          <a:endParaRPr lang="es-ES"/>
        </a:p>
      </dgm:t>
    </dgm:pt>
    <dgm:pt modelId="{8BCA71CA-D7AD-4FFF-884B-A9F4A4175B37}">
      <dgm:prSet phldrT="[Texto]"/>
      <dgm:spPr/>
      <dgm:t>
        <a:bodyPr/>
        <a:lstStyle/>
        <a:p>
          <a:r>
            <a:rPr lang="es-ES" dirty="0"/>
            <a:t>Enfoque investigación</a:t>
          </a:r>
        </a:p>
      </dgm:t>
    </dgm:pt>
    <dgm:pt modelId="{55BB9010-5CFA-4B0B-B38E-6BADA862BAC1}" type="parTrans" cxnId="{203C6CD3-5228-477C-9D83-AC9C7FD46D8B}">
      <dgm:prSet/>
      <dgm:spPr/>
      <dgm:t>
        <a:bodyPr/>
        <a:lstStyle/>
        <a:p>
          <a:endParaRPr lang="es-ES"/>
        </a:p>
      </dgm:t>
    </dgm:pt>
    <dgm:pt modelId="{822D9A50-CB93-4FAA-8F70-010DEACC03B8}" type="sibTrans" cxnId="{203C6CD3-5228-477C-9D83-AC9C7FD46D8B}">
      <dgm:prSet/>
      <dgm:spPr/>
      <dgm:t>
        <a:bodyPr/>
        <a:lstStyle/>
        <a:p>
          <a:endParaRPr lang="es-ES"/>
        </a:p>
      </dgm:t>
    </dgm:pt>
    <dgm:pt modelId="{D1DA8330-1A0D-4382-8F78-BBA5329FD0CE}">
      <dgm:prSet phldrT="[Texto]"/>
      <dgm:spPr/>
      <dgm:t>
        <a:bodyPr/>
        <a:lstStyle/>
        <a:p>
          <a:r>
            <a:rPr lang="es-ES" dirty="0"/>
            <a:t>Tipo de investigación</a:t>
          </a:r>
        </a:p>
      </dgm:t>
    </dgm:pt>
    <dgm:pt modelId="{30D0ED1B-FD05-45ED-9605-C6119E6D4058}" type="parTrans" cxnId="{D5834BC1-C392-4C7A-9F17-6E4F7168CBD0}">
      <dgm:prSet/>
      <dgm:spPr/>
      <dgm:t>
        <a:bodyPr/>
        <a:lstStyle/>
        <a:p>
          <a:endParaRPr lang="es-ES"/>
        </a:p>
      </dgm:t>
    </dgm:pt>
    <dgm:pt modelId="{88109F36-1061-445B-8A8D-977DC65475E0}" type="sibTrans" cxnId="{D5834BC1-C392-4C7A-9F17-6E4F7168CBD0}">
      <dgm:prSet/>
      <dgm:spPr/>
      <dgm:t>
        <a:bodyPr/>
        <a:lstStyle/>
        <a:p>
          <a:endParaRPr lang="es-ES"/>
        </a:p>
      </dgm:t>
    </dgm:pt>
    <dgm:pt modelId="{DA734D46-FA3D-4792-BB70-9D1DE44331EE}">
      <dgm:prSet phldrT="[Texto]"/>
      <dgm:spPr/>
      <dgm:t>
        <a:bodyPr/>
        <a:lstStyle/>
        <a:p>
          <a:r>
            <a:rPr lang="es-ES" dirty="0"/>
            <a:t>Métodos</a:t>
          </a:r>
        </a:p>
      </dgm:t>
    </dgm:pt>
    <dgm:pt modelId="{E1A0B77A-6F7E-4E92-B442-1F4FA4E06A0C}" type="parTrans" cxnId="{1C3D612D-FA7E-4A78-AA61-DF02BC28626B}">
      <dgm:prSet/>
      <dgm:spPr/>
      <dgm:t>
        <a:bodyPr/>
        <a:lstStyle/>
        <a:p>
          <a:endParaRPr lang="es-ES"/>
        </a:p>
      </dgm:t>
    </dgm:pt>
    <dgm:pt modelId="{F010C575-CBB8-4E80-9555-91915AA184D1}" type="sibTrans" cxnId="{1C3D612D-FA7E-4A78-AA61-DF02BC28626B}">
      <dgm:prSet/>
      <dgm:spPr/>
      <dgm:t>
        <a:bodyPr/>
        <a:lstStyle/>
        <a:p>
          <a:endParaRPr lang="es-ES"/>
        </a:p>
      </dgm:t>
    </dgm:pt>
    <dgm:pt modelId="{5679496B-6129-4345-8810-84970FF642D4}">
      <dgm:prSet phldrT="[Texto]"/>
      <dgm:spPr/>
      <dgm:t>
        <a:bodyPr/>
        <a:lstStyle/>
        <a:p>
          <a:r>
            <a:rPr lang="es-ES" dirty="0"/>
            <a:t>Técnicas</a:t>
          </a:r>
        </a:p>
      </dgm:t>
    </dgm:pt>
    <dgm:pt modelId="{33E2CB66-A2F8-4329-B473-2B7B492D3079}" type="parTrans" cxnId="{8867C9A1-7108-4AD6-B3C3-7406AA745B27}">
      <dgm:prSet/>
      <dgm:spPr/>
      <dgm:t>
        <a:bodyPr/>
        <a:lstStyle/>
        <a:p>
          <a:endParaRPr lang="es-ES"/>
        </a:p>
      </dgm:t>
    </dgm:pt>
    <dgm:pt modelId="{28986FFB-C730-4FB6-A450-2927E00B0780}" type="sibTrans" cxnId="{8867C9A1-7108-4AD6-B3C3-7406AA745B27}">
      <dgm:prSet/>
      <dgm:spPr/>
      <dgm:t>
        <a:bodyPr/>
        <a:lstStyle/>
        <a:p>
          <a:endParaRPr lang="es-ES"/>
        </a:p>
      </dgm:t>
    </dgm:pt>
    <dgm:pt modelId="{5B144596-2E28-4C32-A9C7-C6456D39B8B5}">
      <dgm:prSet/>
      <dgm:spPr/>
      <dgm:t>
        <a:bodyPr/>
        <a:lstStyle/>
        <a:p>
          <a:r>
            <a:rPr lang="es-ES" dirty="0"/>
            <a:t>Cuantitativo</a:t>
          </a:r>
        </a:p>
      </dgm:t>
    </dgm:pt>
    <dgm:pt modelId="{F4D311EA-5328-48DB-B053-01AB96616CA3}" type="parTrans" cxnId="{719E5399-8E62-4F82-AA7C-2ACA2E5954F2}">
      <dgm:prSet/>
      <dgm:spPr/>
      <dgm:t>
        <a:bodyPr/>
        <a:lstStyle/>
        <a:p>
          <a:endParaRPr lang="es-ES"/>
        </a:p>
      </dgm:t>
    </dgm:pt>
    <dgm:pt modelId="{6BFD52BF-9181-4A00-9F99-1DEF5F01BE4F}" type="sibTrans" cxnId="{719E5399-8E62-4F82-AA7C-2ACA2E5954F2}">
      <dgm:prSet/>
      <dgm:spPr/>
      <dgm:t>
        <a:bodyPr/>
        <a:lstStyle/>
        <a:p>
          <a:endParaRPr lang="es-ES"/>
        </a:p>
      </dgm:t>
    </dgm:pt>
    <dgm:pt modelId="{E86EAD14-3F1D-45F0-B353-F76E0C747AF5}">
      <dgm:prSet/>
      <dgm:spPr/>
      <dgm:t>
        <a:bodyPr/>
        <a:lstStyle/>
        <a:p>
          <a:r>
            <a:rPr lang="es-ES" dirty="0"/>
            <a:t>Descriptiva</a:t>
          </a:r>
        </a:p>
      </dgm:t>
    </dgm:pt>
    <dgm:pt modelId="{2D2298D6-3756-4811-AB06-54C8B24044E7}" type="parTrans" cxnId="{A8D0D5D5-DF36-4535-BE37-862E6C473824}">
      <dgm:prSet/>
      <dgm:spPr/>
      <dgm:t>
        <a:bodyPr/>
        <a:lstStyle/>
        <a:p>
          <a:endParaRPr lang="es-ES"/>
        </a:p>
      </dgm:t>
    </dgm:pt>
    <dgm:pt modelId="{89F9CE3D-54D2-48CD-B360-7C8AC8595930}" type="sibTrans" cxnId="{A8D0D5D5-DF36-4535-BE37-862E6C473824}">
      <dgm:prSet/>
      <dgm:spPr/>
      <dgm:t>
        <a:bodyPr/>
        <a:lstStyle/>
        <a:p>
          <a:endParaRPr lang="es-ES"/>
        </a:p>
      </dgm:t>
    </dgm:pt>
    <dgm:pt modelId="{5718B206-F8B5-4037-BE6D-EC01BD220AB8}">
      <dgm:prSet/>
      <dgm:spPr/>
      <dgm:t>
        <a:bodyPr/>
        <a:lstStyle/>
        <a:p>
          <a:r>
            <a:rPr lang="es-ES" dirty="0"/>
            <a:t>Correlacional</a:t>
          </a:r>
        </a:p>
      </dgm:t>
    </dgm:pt>
    <dgm:pt modelId="{294CF51E-7577-4F46-9A4A-C9EF8CB07FEA}" type="parTrans" cxnId="{20A34F0E-62BA-4BB7-B93D-D2C9460EA366}">
      <dgm:prSet/>
      <dgm:spPr/>
      <dgm:t>
        <a:bodyPr/>
        <a:lstStyle/>
        <a:p>
          <a:endParaRPr lang="es-ES"/>
        </a:p>
      </dgm:t>
    </dgm:pt>
    <dgm:pt modelId="{4B95573D-8B59-43F6-BB0B-050C84D36763}" type="sibTrans" cxnId="{20A34F0E-62BA-4BB7-B93D-D2C9460EA366}">
      <dgm:prSet/>
      <dgm:spPr/>
      <dgm:t>
        <a:bodyPr/>
        <a:lstStyle/>
        <a:p>
          <a:endParaRPr lang="es-ES"/>
        </a:p>
      </dgm:t>
    </dgm:pt>
    <dgm:pt modelId="{81CFB8DC-7B06-47BC-863A-D982EEE9FE30}">
      <dgm:prSet/>
      <dgm:spPr/>
      <dgm:t>
        <a:bodyPr/>
        <a:lstStyle/>
        <a:p>
          <a:r>
            <a:rPr lang="es-ES" dirty="0"/>
            <a:t>Inductivo</a:t>
          </a:r>
        </a:p>
        <a:p>
          <a:r>
            <a:rPr lang="es-ES" dirty="0"/>
            <a:t>Deductivo</a:t>
          </a:r>
        </a:p>
      </dgm:t>
    </dgm:pt>
    <dgm:pt modelId="{151B348C-1D1A-4CE1-A4C2-3F79A2740223}" type="parTrans" cxnId="{85F5C1DA-D8A1-45C6-8D3C-1D2E87D8EDDD}">
      <dgm:prSet/>
      <dgm:spPr/>
      <dgm:t>
        <a:bodyPr/>
        <a:lstStyle/>
        <a:p>
          <a:endParaRPr lang="es-ES"/>
        </a:p>
      </dgm:t>
    </dgm:pt>
    <dgm:pt modelId="{35089CA3-194F-4283-8EE4-D2A1F3215A9F}" type="sibTrans" cxnId="{85F5C1DA-D8A1-45C6-8D3C-1D2E87D8EDDD}">
      <dgm:prSet/>
      <dgm:spPr/>
      <dgm:t>
        <a:bodyPr/>
        <a:lstStyle/>
        <a:p>
          <a:endParaRPr lang="es-ES"/>
        </a:p>
      </dgm:t>
    </dgm:pt>
    <dgm:pt modelId="{469E015C-3104-4E57-92A9-39C3C0A34BA0}">
      <dgm:prSet/>
      <dgm:spPr/>
      <dgm:t>
        <a:bodyPr/>
        <a:lstStyle/>
        <a:p>
          <a:r>
            <a:rPr lang="es-ES" dirty="0"/>
            <a:t>Encuesta</a:t>
          </a:r>
        </a:p>
      </dgm:t>
    </dgm:pt>
    <dgm:pt modelId="{6E1BA33E-BA7E-44C4-B413-63FA3AAABF8D}" type="parTrans" cxnId="{4EAEAFCC-76D9-489A-B85E-05F403C51DAE}">
      <dgm:prSet/>
      <dgm:spPr/>
      <dgm:t>
        <a:bodyPr/>
        <a:lstStyle/>
        <a:p>
          <a:endParaRPr lang="es-ES"/>
        </a:p>
      </dgm:t>
    </dgm:pt>
    <dgm:pt modelId="{25B0AB61-A84C-4D20-80FC-6FB774556E18}" type="sibTrans" cxnId="{4EAEAFCC-76D9-489A-B85E-05F403C51DAE}">
      <dgm:prSet/>
      <dgm:spPr/>
      <dgm:t>
        <a:bodyPr/>
        <a:lstStyle/>
        <a:p>
          <a:endParaRPr lang="es-ES"/>
        </a:p>
      </dgm:t>
    </dgm:pt>
    <dgm:pt modelId="{B8820701-4E25-4C26-A3A3-E97122A171AA}" type="pres">
      <dgm:prSet presAssocID="{01A26C98-7743-439D-A607-550B423FEF0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E96FC1-E7CF-4D58-827D-8C924B5F65F5}" type="pres">
      <dgm:prSet presAssocID="{3A0E4C8F-A40B-4506-BA3E-7ED465871C69}" presName="root1" presStyleCnt="0"/>
      <dgm:spPr/>
    </dgm:pt>
    <dgm:pt modelId="{02C6B55B-64FD-4DDA-BF23-D0D2382548DC}" type="pres">
      <dgm:prSet presAssocID="{3A0E4C8F-A40B-4506-BA3E-7ED465871C69}" presName="LevelOneTextNode" presStyleLbl="node0" presStyleIdx="0" presStyleCnt="1">
        <dgm:presLayoutVars>
          <dgm:chPref val="3"/>
        </dgm:presLayoutVars>
      </dgm:prSet>
      <dgm:spPr/>
    </dgm:pt>
    <dgm:pt modelId="{11D813F3-4197-47AC-8DF4-8008B80948BF}" type="pres">
      <dgm:prSet presAssocID="{3A0E4C8F-A40B-4506-BA3E-7ED465871C69}" presName="level2hierChild" presStyleCnt="0"/>
      <dgm:spPr/>
    </dgm:pt>
    <dgm:pt modelId="{7D98E458-E9CF-41FE-A7BE-4BC10DA9F4F9}" type="pres">
      <dgm:prSet presAssocID="{55BB9010-5CFA-4B0B-B38E-6BADA862BAC1}" presName="conn2-1" presStyleLbl="parChTrans1D2" presStyleIdx="0" presStyleCnt="4"/>
      <dgm:spPr/>
    </dgm:pt>
    <dgm:pt modelId="{C95C4B22-8B38-4655-9C1E-63069D9937E4}" type="pres">
      <dgm:prSet presAssocID="{55BB9010-5CFA-4B0B-B38E-6BADA862BAC1}" presName="connTx" presStyleLbl="parChTrans1D2" presStyleIdx="0" presStyleCnt="4"/>
      <dgm:spPr/>
    </dgm:pt>
    <dgm:pt modelId="{793AA4C1-4315-45AA-81C9-A87525629625}" type="pres">
      <dgm:prSet presAssocID="{8BCA71CA-D7AD-4FFF-884B-A9F4A4175B37}" presName="root2" presStyleCnt="0"/>
      <dgm:spPr/>
    </dgm:pt>
    <dgm:pt modelId="{B44233D8-CED1-463D-8988-8729F6F6F5BF}" type="pres">
      <dgm:prSet presAssocID="{8BCA71CA-D7AD-4FFF-884B-A9F4A4175B37}" presName="LevelTwoTextNode" presStyleLbl="node2" presStyleIdx="0" presStyleCnt="4">
        <dgm:presLayoutVars>
          <dgm:chPref val="3"/>
        </dgm:presLayoutVars>
      </dgm:prSet>
      <dgm:spPr/>
    </dgm:pt>
    <dgm:pt modelId="{CE8F43D8-DE2C-435C-BDBA-84538A358C34}" type="pres">
      <dgm:prSet presAssocID="{8BCA71CA-D7AD-4FFF-884B-A9F4A4175B37}" presName="level3hierChild" presStyleCnt="0"/>
      <dgm:spPr/>
    </dgm:pt>
    <dgm:pt modelId="{69FC6A97-A407-48E5-8A05-28ABCDC8903F}" type="pres">
      <dgm:prSet presAssocID="{F4D311EA-5328-48DB-B053-01AB96616CA3}" presName="conn2-1" presStyleLbl="parChTrans1D3" presStyleIdx="0" presStyleCnt="5"/>
      <dgm:spPr/>
    </dgm:pt>
    <dgm:pt modelId="{4766EB75-8226-46DF-B185-567B1FA0B630}" type="pres">
      <dgm:prSet presAssocID="{F4D311EA-5328-48DB-B053-01AB96616CA3}" presName="connTx" presStyleLbl="parChTrans1D3" presStyleIdx="0" presStyleCnt="5"/>
      <dgm:spPr/>
    </dgm:pt>
    <dgm:pt modelId="{92855AA7-A2C0-4363-A4E6-D5919571E5C3}" type="pres">
      <dgm:prSet presAssocID="{5B144596-2E28-4C32-A9C7-C6456D39B8B5}" presName="root2" presStyleCnt="0"/>
      <dgm:spPr/>
    </dgm:pt>
    <dgm:pt modelId="{B43916C3-8922-4CF9-961C-DB4F4414301A}" type="pres">
      <dgm:prSet presAssocID="{5B144596-2E28-4C32-A9C7-C6456D39B8B5}" presName="LevelTwoTextNode" presStyleLbl="node3" presStyleIdx="0" presStyleCnt="5">
        <dgm:presLayoutVars>
          <dgm:chPref val="3"/>
        </dgm:presLayoutVars>
      </dgm:prSet>
      <dgm:spPr/>
    </dgm:pt>
    <dgm:pt modelId="{057F3B64-CD26-4305-8706-8C4C3D668AFA}" type="pres">
      <dgm:prSet presAssocID="{5B144596-2E28-4C32-A9C7-C6456D39B8B5}" presName="level3hierChild" presStyleCnt="0"/>
      <dgm:spPr/>
    </dgm:pt>
    <dgm:pt modelId="{C32669CA-7C13-46AB-A38D-6012A23925B8}" type="pres">
      <dgm:prSet presAssocID="{30D0ED1B-FD05-45ED-9605-C6119E6D4058}" presName="conn2-1" presStyleLbl="parChTrans1D2" presStyleIdx="1" presStyleCnt="4"/>
      <dgm:spPr/>
    </dgm:pt>
    <dgm:pt modelId="{0693F2DA-01E2-4D36-801A-BAC7D0CC3D19}" type="pres">
      <dgm:prSet presAssocID="{30D0ED1B-FD05-45ED-9605-C6119E6D4058}" presName="connTx" presStyleLbl="parChTrans1D2" presStyleIdx="1" presStyleCnt="4"/>
      <dgm:spPr/>
    </dgm:pt>
    <dgm:pt modelId="{0F20AE3C-25B5-448D-B881-1CA22846028A}" type="pres">
      <dgm:prSet presAssocID="{D1DA8330-1A0D-4382-8F78-BBA5329FD0CE}" presName="root2" presStyleCnt="0"/>
      <dgm:spPr/>
    </dgm:pt>
    <dgm:pt modelId="{DBE35723-7237-485E-92DB-6858D511780D}" type="pres">
      <dgm:prSet presAssocID="{D1DA8330-1A0D-4382-8F78-BBA5329FD0CE}" presName="LevelTwoTextNode" presStyleLbl="node2" presStyleIdx="1" presStyleCnt="4">
        <dgm:presLayoutVars>
          <dgm:chPref val="3"/>
        </dgm:presLayoutVars>
      </dgm:prSet>
      <dgm:spPr/>
    </dgm:pt>
    <dgm:pt modelId="{2BC92EE2-2D10-4FF3-9610-EF81D14DE440}" type="pres">
      <dgm:prSet presAssocID="{D1DA8330-1A0D-4382-8F78-BBA5329FD0CE}" presName="level3hierChild" presStyleCnt="0"/>
      <dgm:spPr/>
    </dgm:pt>
    <dgm:pt modelId="{3BBAE2ED-8EF0-4A34-BC96-7D349335B13D}" type="pres">
      <dgm:prSet presAssocID="{2D2298D6-3756-4811-AB06-54C8B24044E7}" presName="conn2-1" presStyleLbl="parChTrans1D3" presStyleIdx="1" presStyleCnt="5"/>
      <dgm:spPr/>
    </dgm:pt>
    <dgm:pt modelId="{55FF8DA5-8AAB-4750-970E-CA301D7B3380}" type="pres">
      <dgm:prSet presAssocID="{2D2298D6-3756-4811-AB06-54C8B24044E7}" presName="connTx" presStyleLbl="parChTrans1D3" presStyleIdx="1" presStyleCnt="5"/>
      <dgm:spPr/>
    </dgm:pt>
    <dgm:pt modelId="{4B6A99BB-6C18-4789-9299-3D6CAB00F3E8}" type="pres">
      <dgm:prSet presAssocID="{E86EAD14-3F1D-45F0-B353-F76E0C747AF5}" presName="root2" presStyleCnt="0"/>
      <dgm:spPr/>
    </dgm:pt>
    <dgm:pt modelId="{CE6EDAFB-B80D-4ECB-9FF9-153EF68E4320}" type="pres">
      <dgm:prSet presAssocID="{E86EAD14-3F1D-45F0-B353-F76E0C747AF5}" presName="LevelTwoTextNode" presStyleLbl="node3" presStyleIdx="1" presStyleCnt="5">
        <dgm:presLayoutVars>
          <dgm:chPref val="3"/>
        </dgm:presLayoutVars>
      </dgm:prSet>
      <dgm:spPr/>
    </dgm:pt>
    <dgm:pt modelId="{D1910694-E8AA-4409-833C-5BFE7B8AB6E3}" type="pres">
      <dgm:prSet presAssocID="{E86EAD14-3F1D-45F0-B353-F76E0C747AF5}" presName="level3hierChild" presStyleCnt="0"/>
      <dgm:spPr/>
    </dgm:pt>
    <dgm:pt modelId="{7F13043F-C868-4749-B9C5-1B86954150DB}" type="pres">
      <dgm:prSet presAssocID="{294CF51E-7577-4F46-9A4A-C9EF8CB07FEA}" presName="conn2-1" presStyleLbl="parChTrans1D3" presStyleIdx="2" presStyleCnt="5"/>
      <dgm:spPr/>
    </dgm:pt>
    <dgm:pt modelId="{39ED727A-2984-4D8D-9938-CE53C937674F}" type="pres">
      <dgm:prSet presAssocID="{294CF51E-7577-4F46-9A4A-C9EF8CB07FEA}" presName="connTx" presStyleLbl="parChTrans1D3" presStyleIdx="2" presStyleCnt="5"/>
      <dgm:spPr/>
    </dgm:pt>
    <dgm:pt modelId="{BC757CC5-BBEB-47A7-9008-E83595034715}" type="pres">
      <dgm:prSet presAssocID="{5718B206-F8B5-4037-BE6D-EC01BD220AB8}" presName="root2" presStyleCnt="0"/>
      <dgm:spPr/>
    </dgm:pt>
    <dgm:pt modelId="{AA76307E-94ED-4B3E-B871-1AF80EB9502E}" type="pres">
      <dgm:prSet presAssocID="{5718B206-F8B5-4037-BE6D-EC01BD220AB8}" presName="LevelTwoTextNode" presStyleLbl="node3" presStyleIdx="2" presStyleCnt="5">
        <dgm:presLayoutVars>
          <dgm:chPref val="3"/>
        </dgm:presLayoutVars>
      </dgm:prSet>
      <dgm:spPr/>
    </dgm:pt>
    <dgm:pt modelId="{816B24B9-730B-400A-ACE1-8C623F53E9DA}" type="pres">
      <dgm:prSet presAssocID="{5718B206-F8B5-4037-BE6D-EC01BD220AB8}" presName="level3hierChild" presStyleCnt="0"/>
      <dgm:spPr/>
    </dgm:pt>
    <dgm:pt modelId="{DAF7DE7C-2990-4C2D-AE03-3A29DA220DEA}" type="pres">
      <dgm:prSet presAssocID="{E1A0B77A-6F7E-4E92-B442-1F4FA4E06A0C}" presName="conn2-1" presStyleLbl="parChTrans1D2" presStyleIdx="2" presStyleCnt="4"/>
      <dgm:spPr/>
    </dgm:pt>
    <dgm:pt modelId="{6D450A0A-2AF1-4669-A725-DCDEC1288837}" type="pres">
      <dgm:prSet presAssocID="{E1A0B77A-6F7E-4E92-B442-1F4FA4E06A0C}" presName="connTx" presStyleLbl="parChTrans1D2" presStyleIdx="2" presStyleCnt="4"/>
      <dgm:spPr/>
    </dgm:pt>
    <dgm:pt modelId="{D13D1DF9-5592-4A4D-A5B7-236D587DE68D}" type="pres">
      <dgm:prSet presAssocID="{DA734D46-FA3D-4792-BB70-9D1DE44331EE}" presName="root2" presStyleCnt="0"/>
      <dgm:spPr/>
    </dgm:pt>
    <dgm:pt modelId="{572CF601-5660-44D3-ADD2-DB2C45C15049}" type="pres">
      <dgm:prSet presAssocID="{DA734D46-FA3D-4792-BB70-9D1DE44331EE}" presName="LevelTwoTextNode" presStyleLbl="node2" presStyleIdx="2" presStyleCnt="4">
        <dgm:presLayoutVars>
          <dgm:chPref val="3"/>
        </dgm:presLayoutVars>
      </dgm:prSet>
      <dgm:spPr/>
    </dgm:pt>
    <dgm:pt modelId="{0663FB08-234D-42AB-A7E8-3BAE885D0D67}" type="pres">
      <dgm:prSet presAssocID="{DA734D46-FA3D-4792-BB70-9D1DE44331EE}" presName="level3hierChild" presStyleCnt="0"/>
      <dgm:spPr/>
    </dgm:pt>
    <dgm:pt modelId="{E17B44E5-AE60-40CD-910E-2992287DA538}" type="pres">
      <dgm:prSet presAssocID="{151B348C-1D1A-4CE1-A4C2-3F79A2740223}" presName="conn2-1" presStyleLbl="parChTrans1D3" presStyleIdx="3" presStyleCnt="5"/>
      <dgm:spPr/>
    </dgm:pt>
    <dgm:pt modelId="{7D55990A-90DE-4AB9-A78E-1823D9BA29F7}" type="pres">
      <dgm:prSet presAssocID="{151B348C-1D1A-4CE1-A4C2-3F79A2740223}" presName="connTx" presStyleLbl="parChTrans1D3" presStyleIdx="3" presStyleCnt="5"/>
      <dgm:spPr/>
    </dgm:pt>
    <dgm:pt modelId="{196BFD2C-B25B-40DD-89B0-4DE4CEA3E520}" type="pres">
      <dgm:prSet presAssocID="{81CFB8DC-7B06-47BC-863A-D982EEE9FE30}" presName="root2" presStyleCnt="0"/>
      <dgm:spPr/>
    </dgm:pt>
    <dgm:pt modelId="{8E7E974D-032A-4079-AA80-D8310136EDF9}" type="pres">
      <dgm:prSet presAssocID="{81CFB8DC-7B06-47BC-863A-D982EEE9FE30}" presName="LevelTwoTextNode" presStyleLbl="node3" presStyleIdx="3" presStyleCnt="5">
        <dgm:presLayoutVars>
          <dgm:chPref val="3"/>
        </dgm:presLayoutVars>
      </dgm:prSet>
      <dgm:spPr/>
    </dgm:pt>
    <dgm:pt modelId="{ACC803B0-2D3B-4559-830E-C7CAF929A85D}" type="pres">
      <dgm:prSet presAssocID="{81CFB8DC-7B06-47BC-863A-D982EEE9FE30}" presName="level3hierChild" presStyleCnt="0"/>
      <dgm:spPr/>
    </dgm:pt>
    <dgm:pt modelId="{8F47A7BE-8524-4715-85D0-21EDAC670537}" type="pres">
      <dgm:prSet presAssocID="{33E2CB66-A2F8-4329-B473-2B7B492D3079}" presName="conn2-1" presStyleLbl="parChTrans1D2" presStyleIdx="3" presStyleCnt="4"/>
      <dgm:spPr/>
    </dgm:pt>
    <dgm:pt modelId="{3A520243-774F-46FF-B58D-FD9285482D6E}" type="pres">
      <dgm:prSet presAssocID="{33E2CB66-A2F8-4329-B473-2B7B492D3079}" presName="connTx" presStyleLbl="parChTrans1D2" presStyleIdx="3" presStyleCnt="4"/>
      <dgm:spPr/>
    </dgm:pt>
    <dgm:pt modelId="{578BE417-0FDB-4AD4-B133-84FFA5AB493E}" type="pres">
      <dgm:prSet presAssocID="{5679496B-6129-4345-8810-84970FF642D4}" presName="root2" presStyleCnt="0"/>
      <dgm:spPr/>
    </dgm:pt>
    <dgm:pt modelId="{C52AD70A-4FBE-4105-B04B-5E891CF121A5}" type="pres">
      <dgm:prSet presAssocID="{5679496B-6129-4345-8810-84970FF642D4}" presName="LevelTwoTextNode" presStyleLbl="node2" presStyleIdx="3" presStyleCnt="4">
        <dgm:presLayoutVars>
          <dgm:chPref val="3"/>
        </dgm:presLayoutVars>
      </dgm:prSet>
      <dgm:spPr/>
    </dgm:pt>
    <dgm:pt modelId="{968DB2F1-D737-4CE5-B100-B42371C3D83D}" type="pres">
      <dgm:prSet presAssocID="{5679496B-6129-4345-8810-84970FF642D4}" presName="level3hierChild" presStyleCnt="0"/>
      <dgm:spPr/>
    </dgm:pt>
    <dgm:pt modelId="{06ACD6E0-BAF9-4938-8593-BA123EA36CE7}" type="pres">
      <dgm:prSet presAssocID="{6E1BA33E-BA7E-44C4-B413-63FA3AAABF8D}" presName="conn2-1" presStyleLbl="parChTrans1D3" presStyleIdx="4" presStyleCnt="5"/>
      <dgm:spPr/>
    </dgm:pt>
    <dgm:pt modelId="{0B097133-4B7E-4D69-9C3E-D61051D22C65}" type="pres">
      <dgm:prSet presAssocID="{6E1BA33E-BA7E-44C4-B413-63FA3AAABF8D}" presName="connTx" presStyleLbl="parChTrans1D3" presStyleIdx="4" presStyleCnt="5"/>
      <dgm:spPr/>
    </dgm:pt>
    <dgm:pt modelId="{8D1D8182-8D60-4B08-B102-0905432B041E}" type="pres">
      <dgm:prSet presAssocID="{469E015C-3104-4E57-92A9-39C3C0A34BA0}" presName="root2" presStyleCnt="0"/>
      <dgm:spPr/>
    </dgm:pt>
    <dgm:pt modelId="{75F84A2A-F5F8-4941-A09A-F922D0E23110}" type="pres">
      <dgm:prSet presAssocID="{469E015C-3104-4E57-92A9-39C3C0A34BA0}" presName="LevelTwoTextNode" presStyleLbl="node3" presStyleIdx="4" presStyleCnt="5">
        <dgm:presLayoutVars>
          <dgm:chPref val="3"/>
        </dgm:presLayoutVars>
      </dgm:prSet>
      <dgm:spPr/>
    </dgm:pt>
    <dgm:pt modelId="{09C8E6E7-A4BC-4DDE-A7C4-E8309F6E7182}" type="pres">
      <dgm:prSet presAssocID="{469E015C-3104-4E57-92A9-39C3C0A34BA0}" presName="level3hierChild" presStyleCnt="0"/>
      <dgm:spPr/>
    </dgm:pt>
  </dgm:ptLst>
  <dgm:cxnLst>
    <dgm:cxn modelId="{BC8FC804-C24B-4F66-A4B2-E5D995D9E5B1}" type="presOf" srcId="{01A26C98-7743-439D-A607-550B423FEF03}" destId="{B8820701-4E25-4C26-A3A3-E97122A171AA}" srcOrd="0" destOrd="0" presId="urn:microsoft.com/office/officeart/2008/layout/HorizontalMultiLevelHierarchy"/>
    <dgm:cxn modelId="{7CAB4705-98DB-4BB6-9FF6-E4FEAAD6738D}" type="presOf" srcId="{E1A0B77A-6F7E-4E92-B442-1F4FA4E06A0C}" destId="{6D450A0A-2AF1-4669-A725-DCDEC1288837}" srcOrd="1" destOrd="0" presId="urn:microsoft.com/office/officeart/2008/layout/HorizontalMultiLevelHierarchy"/>
    <dgm:cxn modelId="{BB05A80A-2BB5-4EA1-9737-98F612F7DD02}" type="presOf" srcId="{5B144596-2E28-4C32-A9C7-C6456D39B8B5}" destId="{B43916C3-8922-4CF9-961C-DB4F4414301A}" srcOrd="0" destOrd="0" presId="urn:microsoft.com/office/officeart/2008/layout/HorizontalMultiLevelHierarchy"/>
    <dgm:cxn modelId="{20A34F0E-62BA-4BB7-B93D-D2C9460EA366}" srcId="{D1DA8330-1A0D-4382-8F78-BBA5329FD0CE}" destId="{5718B206-F8B5-4037-BE6D-EC01BD220AB8}" srcOrd="1" destOrd="0" parTransId="{294CF51E-7577-4F46-9A4A-C9EF8CB07FEA}" sibTransId="{4B95573D-8B59-43F6-BB0B-050C84D36763}"/>
    <dgm:cxn modelId="{DFBB3515-8D54-4452-A59B-8ED9A9DAAE60}" type="presOf" srcId="{5679496B-6129-4345-8810-84970FF642D4}" destId="{C52AD70A-4FBE-4105-B04B-5E891CF121A5}" srcOrd="0" destOrd="0" presId="urn:microsoft.com/office/officeart/2008/layout/HorizontalMultiLevelHierarchy"/>
    <dgm:cxn modelId="{84F8D915-2316-48C2-BDE1-B75B0907E8A5}" type="presOf" srcId="{6E1BA33E-BA7E-44C4-B413-63FA3AAABF8D}" destId="{06ACD6E0-BAF9-4938-8593-BA123EA36CE7}" srcOrd="0" destOrd="0" presId="urn:microsoft.com/office/officeart/2008/layout/HorizontalMultiLevelHierarchy"/>
    <dgm:cxn modelId="{3D686017-498F-4F74-82B1-036AA2DC10C4}" type="presOf" srcId="{F4D311EA-5328-48DB-B053-01AB96616CA3}" destId="{69FC6A97-A407-48E5-8A05-28ABCDC8903F}" srcOrd="0" destOrd="0" presId="urn:microsoft.com/office/officeart/2008/layout/HorizontalMultiLevelHierarchy"/>
    <dgm:cxn modelId="{E3E33F24-7CAF-4C9A-BFC2-572C343A4A39}" type="presOf" srcId="{81CFB8DC-7B06-47BC-863A-D982EEE9FE30}" destId="{8E7E974D-032A-4079-AA80-D8310136EDF9}" srcOrd="0" destOrd="0" presId="urn:microsoft.com/office/officeart/2008/layout/HorizontalMultiLevelHierarchy"/>
    <dgm:cxn modelId="{F9797525-F823-4C1E-81A5-DB9F8281D84E}" type="presOf" srcId="{F4D311EA-5328-48DB-B053-01AB96616CA3}" destId="{4766EB75-8226-46DF-B185-567B1FA0B630}" srcOrd="1" destOrd="0" presId="urn:microsoft.com/office/officeart/2008/layout/HorizontalMultiLevelHierarchy"/>
    <dgm:cxn modelId="{6033D72C-C539-4D58-9EDE-20DDFB3F46CF}" type="presOf" srcId="{DA734D46-FA3D-4792-BB70-9D1DE44331EE}" destId="{572CF601-5660-44D3-ADD2-DB2C45C15049}" srcOrd="0" destOrd="0" presId="urn:microsoft.com/office/officeart/2008/layout/HorizontalMultiLevelHierarchy"/>
    <dgm:cxn modelId="{1C3D612D-FA7E-4A78-AA61-DF02BC28626B}" srcId="{3A0E4C8F-A40B-4506-BA3E-7ED465871C69}" destId="{DA734D46-FA3D-4792-BB70-9D1DE44331EE}" srcOrd="2" destOrd="0" parTransId="{E1A0B77A-6F7E-4E92-B442-1F4FA4E06A0C}" sibTransId="{F010C575-CBB8-4E80-9555-91915AA184D1}"/>
    <dgm:cxn modelId="{A4503A35-7216-4059-8054-511868220329}" type="presOf" srcId="{2D2298D6-3756-4811-AB06-54C8B24044E7}" destId="{3BBAE2ED-8EF0-4A34-BC96-7D349335B13D}" srcOrd="0" destOrd="0" presId="urn:microsoft.com/office/officeart/2008/layout/HorizontalMultiLevelHierarchy"/>
    <dgm:cxn modelId="{713ADC36-30AD-481D-B75C-4FC3E684AB5B}" type="presOf" srcId="{151B348C-1D1A-4CE1-A4C2-3F79A2740223}" destId="{7D55990A-90DE-4AB9-A78E-1823D9BA29F7}" srcOrd="1" destOrd="0" presId="urn:microsoft.com/office/officeart/2008/layout/HorizontalMultiLevelHierarchy"/>
    <dgm:cxn modelId="{BA3E7948-38C4-40B7-BEEB-094382B23842}" type="presOf" srcId="{55BB9010-5CFA-4B0B-B38E-6BADA862BAC1}" destId="{C95C4B22-8B38-4655-9C1E-63069D9937E4}" srcOrd="1" destOrd="0" presId="urn:microsoft.com/office/officeart/2008/layout/HorizontalMultiLevelHierarchy"/>
    <dgm:cxn modelId="{048E5F4D-2F72-4164-AED7-EA2BA724A86A}" type="presOf" srcId="{469E015C-3104-4E57-92A9-39C3C0A34BA0}" destId="{75F84A2A-F5F8-4941-A09A-F922D0E23110}" srcOrd="0" destOrd="0" presId="urn:microsoft.com/office/officeart/2008/layout/HorizontalMultiLevelHierarchy"/>
    <dgm:cxn modelId="{E1B6796D-616E-4E50-A3A3-B843207C66B2}" type="presOf" srcId="{6E1BA33E-BA7E-44C4-B413-63FA3AAABF8D}" destId="{0B097133-4B7E-4D69-9C3E-D61051D22C65}" srcOrd="1" destOrd="0" presId="urn:microsoft.com/office/officeart/2008/layout/HorizontalMultiLevelHierarchy"/>
    <dgm:cxn modelId="{53858E4F-B08A-406D-9E14-C935FC318F4F}" type="presOf" srcId="{30D0ED1B-FD05-45ED-9605-C6119E6D4058}" destId="{0693F2DA-01E2-4D36-801A-BAC7D0CC3D19}" srcOrd="1" destOrd="0" presId="urn:microsoft.com/office/officeart/2008/layout/HorizontalMultiLevelHierarchy"/>
    <dgm:cxn modelId="{A3917A89-FAC2-447F-A7FA-96A839BF3BB7}" type="presOf" srcId="{E86EAD14-3F1D-45F0-B353-F76E0C747AF5}" destId="{CE6EDAFB-B80D-4ECB-9FF9-153EF68E4320}" srcOrd="0" destOrd="0" presId="urn:microsoft.com/office/officeart/2008/layout/HorizontalMultiLevelHierarchy"/>
    <dgm:cxn modelId="{500B328E-8C38-4A42-8657-C7B320A8581D}" type="presOf" srcId="{2D2298D6-3756-4811-AB06-54C8B24044E7}" destId="{55FF8DA5-8AAB-4750-970E-CA301D7B3380}" srcOrd="1" destOrd="0" presId="urn:microsoft.com/office/officeart/2008/layout/HorizontalMultiLevelHierarchy"/>
    <dgm:cxn modelId="{B5F79397-9C5B-45D9-99FA-7B2793C8D04E}" type="presOf" srcId="{E1A0B77A-6F7E-4E92-B442-1F4FA4E06A0C}" destId="{DAF7DE7C-2990-4C2D-AE03-3A29DA220DEA}" srcOrd="0" destOrd="0" presId="urn:microsoft.com/office/officeart/2008/layout/HorizontalMultiLevelHierarchy"/>
    <dgm:cxn modelId="{719E5399-8E62-4F82-AA7C-2ACA2E5954F2}" srcId="{8BCA71CA-D7AD-4FFF-884B-A9F4A4175B37}" destId="{5B144596-2E28-4C32-A9C7-C6456D39B8B5}" srcOrd="0" destOrd="0" parTransId="{F4D311EA-5328-48DB-B053-01AB96616CA3}" sibTransId="{6BFD52BF-9181-4A00-9F99-1DEF5F01BE4F}"/>
    <dgm:cxn modelId="{8867C9A1-7108-4AD6-B3C3-7406AA745B27}" srcId="{3A0E4C8F-A40B-4506-BA3E-7ED465871C69}" destId="{5679496B-6129-4345-8810-84970FF642D4}" srcOrd="3" destOrd="0" parTransId="{33E2CB66-A2F8-4329-B473-2B7B492D3079}" sibTransId="{28986FFB-C730-4FB6-A450-2927E00B0780}"/>
    <dgm:cxn modelId="{FC4039A5-5CA4-4EC6-AED1-ADAFFB607EA3}" type="presOf" srcId="{33E2CB66-A2F8-4329-B473-2B7B492D3079}" destId="{3A520243-774F-46FF-B58D-FD9285482D6E}" srcOrd="1" destOrd="0" presId="urn:microsoft.com/office/officeart/2008/layout/HorizontalMultiLevelHierarchy"/>
    <dgm:cxn modelId="{0E5816AA-053D-4335-BC00-B77C9177ABDE}" type="presOf" srcId="{8BCA71CA-D7AD-4FFF-884B-A9F4A4175B37}" destId="{B44233D8-CED1-463D-8988-8729F6F6F5BF}" srcOrd="0" destOrd="0" presId="urn:microsoft.com/office/officeart/2008/layout/HorizontalMultiLevelHierarchy"/>
    <dgm:cxn modelId="{14753CB1-521F-4EAC-B34F-C7E505A16B29}" type="presOf" srcId="{30D0ED1B-FD05-45ED-9605-C6119E6D4058}" destId="{C32669CA-7C13-46AB-A38D-6012A23925B8}" srcOrd="0" destOrd="0" presId="urn:microsoft.com/office/officeart/2008/layout/HorizontalMultiLevelHierarchy"/>
    <dgm:cxn modelId="{BE23DEB1-119A-4046-B0B6-F3F21E7183FB}" type="presOf" srcId="{294CF51E-7577-4F46-9A4A-C9EF8CB07FEA}" destId="{7F13043F-C868-4749-B9C5-1B86954150DB}" srcOrd="0" destOrd="0" presId="urn:microsoft.com/office/officeart/2008/layout/HorizontalMultiLevelHierarchy"/>
    <dgm:cxn modelId="{572D96B7-9916-4C97-AB44-2B6ADCAB6FF8}" type="presOf" srcId="{151B348C-1D1A-4CE1-A4C2-3F79A2740223}" destId="{E17B44E5-AE60-40CD-910E-2992287DA538}" srcOrd="0" destOrd="0" presId="urn:microsoft.com/office/officeart/2008/layout/HorizontalMultiLevelHierarchy"/>
    <dgm:cxn modelId="{89FC00BA-4435-4646-9E8F-589E0BD4A783}" type="presOf" srcId="{33E2CB66-A2F8-4329-B473-2B7B492D3079}" destId="{8F47A7BE-8524-4715-85D0-21EDAC670537}" srcOrd="0" destOrd="0" presId="urn:microsoft.com/office/officeart/2008/layout/HorizontalMultiLevelHierarchy"/>
    <dgm:cxn modelId="{3C73D1BB-DE22-45B5-8253-9B7770C0AE76}" srcId="{01A26C98-7743-439D-A607-550B423FEF03}" destId="{3A0E4C8F-A40B-4506-BA3E-7ED465871C69}" srcOrd="0" destOrd="0" parTransId="{8F33BD1B-ACF4-448B-9587-4384A0CE2ACC}" sibTransId="{29F0FB40-1698-4EC3-8083-AD8D8BE6661C}"/>
    <dgm:cxn modelId="{D5834BC1-C392-4C7A-9F17-6E4F7168CBD0}" srcId="{3A0E4C8F-A40B-4506-BA3E-7ED465871C69}" destId="{D1DA8330-1A0D-4382-8F78-BBA5329FD0CE}" srcOrd="1" destOrd="0" parTransId="{30D0ED1B-FD05-45ED-9605-C6119E6D4058}" sibTransId="{88109F36-1061-445B-8A8D-977DC65475E0}"/>
    <dgm:cxn modelId="{4EAEAFCC-76D9-489A-B85E-05F403C51DAE}" srcId="{5679496B-6129-4345-8810-84970FF642D4}" destId="{469E015C-3104-4E57-92A9-39C3C0A34BA0}" srcOrd="0" destOrd="0" parTransId="{6E1BA33E-BA7E-44C4-B413-63FA3AAABF8D}" sibTransId="{25B0AB61-A84C-4D20-80FC-6FB774556E18}"/>
    <dgm:cxn modelId="{A0501DD2-2E6F-4B7A-852A-41E87BFE1581}" type="presOf" srcId="{55BB9010-5CFA-4B0B-B38E-6BADA862BAC1}" destId="{7D98E458-E9CF-41FE-A7BE-4BC10DA9F4F9}" srcOrd="0" destOrd="0" presId="urn:microsoft.com/office/officeart/2008/layout/HorizontalMultiLevelHierarchy"/>
    <dgm:cxn modelId="{203C6CD3-5228-477C-9D83-AC9C7FD46D8B}" srcId="{3A0E4C8F-A40B-4506-BA3E-7ED465871C69}" destId="{8BCA71CA-D7AD-4FFF-884B-A9F4A4175B37}" srcOrd="0" destOrd="0" parTransId="{55BB9010-5CFA-4B0B-B38E-6BADA862BAC1}" sibTransId="{822D9A50-CB93-4FAA-8F70-010DEACC03B8}"/>
    <dgm:cxn modelId="{A8D0D5D5-DF36-4535-BE37-862E6C473824}" srcId="{D1DA8330-1A0D-4382-8F78-BBA5329FD0CE}" destId="{E86EAD14-3F1D-45F0-B353-F76E0C747AF5}" srcOrd="0" destOrd="0" parTransId="{2D2298D6-3756-4811-AB06-54C8B24044E7}" sibTransId="{89F9CE3D-54D2-48CD-B360-7C8AC8595930}"/>
    <dgm:cxn modelId="{ECA325D7-CBAF-4060-ADD5-0FCB18BE0F3D}" type="presOf" srcId="{294CF51E-7577-4F46-9A4A-C9EF8CB07FEA}" destId="{39ED727A-2984-4D8D-9938-CE53C937674F}" srcOrd="1" destOrd="0" presId="urn:microsoft.com/office/officeart/2008/layout/HorizontalMultiLevelHierarchy"/>
    <dgm:cxn modelId="{85F5C1DA-D8A1-45C6-8D3C-1D2E87D8EDDD}" srcId="{DA734D46-FA3D-4792-BB70-9D1DE44331EE}" destId="{81CFB8DC-7B06-47BC-863A-D982EEE9FE30}" srcOrd="0" destOrd="0" parTransId="{151B348C-1D1A-4CE1-A4C2-3F79A2740223}" sibTransId="{35089CA3-194F-4283-8EE4-D2A1F3215A9F}"/>
    <dgm:cxn modelId="{139810DC-7466-434E-96B2-FEE908CA80A1}" type="presOf" srcId="{3A0E4C8F-A40B-4506-BA3E-7ED465871C69}" destId="{02C6B55B-64FD-4DDA-BF23-D0D2382548DC}" srcOrd="0" destOrd="0" presId="urn:microsoft.com/office/officeart/2008/layout/HorizontalMultiLevelHierarchy"/>
    <dgm:cxn modelId="{FCF271F9-BDE3-4A2D-88BA-D1B2A9DFB2B2}" type="presOf" srcId="{5718B206-F8B5-4037-BE6D-EC01BD220AB8}" destId="{AA76307E-94ED-4B3E-B871-1AF80EB9502E}" srcOrd="0" destOrd="0" presId="urn:microsoft.com/office/officeart/2008/layout/HorizontalMultiLevelHierarchy"/>
    <dgm:cxn modelId="{FA7A75FF-B267-4E82-9F95-1CDB2D1AB744}" type="presOf" srcId="{D1DA8330-1A0D-4382-8F78-BBA5329FD0CE}" destId="{DBE35723-7237-485E-92DB-6858D511780D}" srcOrd="0" destOrd="0" presId="urn:microsoft.com/office/officeart/2008/layout/HorizontalMultiLevelHierarchy"/>
    <dgm:cxn modelId="{0880C9D3-93CF-46E9-A491-233ACF3FE43E}" type="presParOf" srcId="{B8820701-4E25-4C26-A3A3-E97122A171AA}" destId="{E6E96FC1-E7CF-4D58-827D-8C924B5F65F5}" srcOrd="0" destOrd="0" presId="urn:microsoft.com/office/officeart/2008/layout/HorizontalMultiLevelHierarchy"/>
    <dgm:cxn modelId="{E222CD53-069F-4E4A-B7F4-01FBA1AE0863}" type="presParOf" srcId="{E6E96FC1-E7CF-4D58-827D-8C924B5F65F5}" destId="{02C6B55B-64FD-4DDA-BF23-D0D2382548DC}" srcOrd="0" destOrd="0" presId="urn:microsoft.com/office/officeart/2008/layout/HorizontalMultiLevelHierarchy"/>
    <dgm:cxn modelId="{4D8CFE46-93A3-4A5F-B45D-4808243408E2}" type="presParOf" srcId="{E6E96FC1-E7CF-4D58-827D-8C924B5F65F5}" destId="{11D813F3-4197-47AC-8DF4-8008B80948BF}" srcOrd="1" destOrd="0" presId="urn:microsoft.com/office/officeart/2008/layout/HorizontalMultiLevelHierarchy"/>
    <dgm:cxn modelId="{4881D559-9BDD-4148-AB33-8FBA5988A741}" type="presParOf" srcId="{11D813F3-4197-47AC-8DF4-8008B80948BF}" destId="{7D98E458-E9CF-41FE-A7BE-4BC10DA9F4F9}" srcOrd="0" destOrd="0" presId="urn:microsoft.com/office/officeart/2008/layout/HorizontalMultiLevelHierarchy"/>
    <dgm:cxn modelId="{8E798D4B-EC74-4C61-844A-4A601860FD49}" type="presParOf" srcId="{7D98E458-E9CF-41FE-A7BE-4BC10DA9F4F9}" destId="{C95C4B22-8B38-4655-9C1E-63069D9937E4}" srcOrd="0" destOrd="0" presId="urn:microsoft.com/office/officeart/2008/layout/HorizontalMultiLevelHierarchy"/>
    <dgm:cxn modelId="{AFD5277F-966F-4FC4-B859-934F5C437038}" type="presParOf" srcId="{11D813F3-4197-47AC-8DF4-8008B80948BF}" destId="{793AA4C1-4315-45AA-81C9-A87525629625}" srcOrd="1" destOrd="0" presId="urn:microsoft.com/office/officeart/2008/layout/HorizontalMultiLevelHierarchy"/>
    <dgm:cxn modelId="{2BDA2539-475D-4870-8E0A-50B0C8DA2DE9}" type="presParOf" srcId="{793AA4C1-4315-45AA-81C9-A87525629625}" destId="{B44233D8-CED1-463D-8988-8729F6F6F5BF}" srcOrd="0" destOrd="0" presId="urn:microsoft.com/office/officeart/2008/layout/HorizontalMultiLevelHierarchy"/>
    <dgm:cxn modelId="{B1A220F1-C775-40F0-A183-CF83FFE82ECB}" type="presParOf" srcId="{793AA4C1-4315-45AA-81C9-A87525629625}" destId="{CE8F43D8-DE2C-435C-BDBA-84538A358C34}" srcOrd="1" destOrd="0" presId="urn:microsoft.com/office/officeart/2008/layout/HorizontalMultiLevelHierarchy"/>
    <dgm:cxn modelId="{E59F0D70-BF5A-4702-B51A-DA35DABD8BE5}" type="presParOf" srcId="{CE8F43D8-DE2C-435C-BDBA-84538A358C34}" destId="{69FC6A97-A407-48E5-8A05-28ABCDC8903F}" srcOrd="0" destOrd="0" presId="urn:microsoft.com/office/officeart/2008/layout/HorizontalMultiLevelHierarchy"/>
    <dgm:cxn modelId="{67DBFA82-FCF3-48F4-995F-24A8C42A617A}" type="presParOf" srcId="{69FC6A97-A407-48E5-8A05-28ABCDC8903F}" destId="{4766EB75-8226-46DF-B185-567B1FA0B630}" srcOrd="0" destOrd="0" presId="urn:microsoft.com/office/officeart/2008/layout/HorizontalMultiLevelHierarchy"/>
    <dgm:cxn modelId="{00EBD515-2432-46C3-865D-903B8F7AECB0}" type="presParOf" srcId="{CE8F43D8-DE2C-435C-BDBA-84538A358C34}" destId="{92855AA7-A2C0-4363-A4E6-D5919571E5C3}" srcOrd="1" destOrd="0" presId="urn:microsoft.com/office/officeart/2008/layout/HorizontalMultiLevelHierarchy"/>
    <dgm:cxn modelId="{BFBCF0AE-2C95-454D-8188-3E81F5329660}" type="presParOf" srcId="{92855AA7-A2C0-4363-A4E6-D5919571E5C3}" destId="{B43916C3-8922-4CF9-961C-DB4F4414301A}" srcOrd="0" destOrd="0" presId="urn:microsoft.com/office/officeart/2008/layout/HorizontalMultiLevelHierarchy"/>
    <dgm:cxn modelId="{D4C26B46-A69A-4113-AC22-84CB32ECBF22}" type="presParOf" srcId="{92855AA7-A2C0-4363-A4E6-D5919571E5C3}" destId="{057F3B64-CD26-4305-8706-8C4C3D668AFA}" srcOrd="1" destOrd="0" presId="urn:microsoft.com/office/officeart/2008/layout/HorizontalMultiLevelHierarchy"/>
    <dgm:cxn modelId="{A0592EBF-2548-4AA0-B0BE-5901E83E16C7}" type="presParOf" srcId="{11D813F3-4197-47AC-8DF4-8008B80948BF}" destId="{C32669CA-7C13-46AB-A38D-6012A23925B8}" srcOrd="2" destOrd="0" presId="urn:microsoft.com/office/officeart/2008/layout/HorizontalMultiLevelHierarchy"/>
    <dgm:cxn modelId="{5488F9BC-0A84-409A-81F5-3436CB9E9FA9}" type="presParOf" srcId="{C32669CA-7C13-46AB-A38D-6012A23925B8}" destId="{0693F2DA-01E2-4D36-801A-BAC7D0CC3D19}" srcOrd="0" destOrd="0" presId="urn:microsoft.com/office/officeart/2008/layout/HorizontalMultiLevelHierarchy"/>
    <dgm:cxn modelId="{131B4818-AA9D-46AD-B412-B092E3B5A7F3}" type="presParOf" srcId="{11D813F3-4197-47AC-8DF4-8008B80948BF}" destId="{0F20AE3C-25B5-448D-B881-1CA22846028A}" srcOrd="3" destOrd="0" presId="urn:microsoft.com/office/officeart/2008/layout/HorizontalMultiLevelHierarchy"/>
    <dgm:cxn modelId="{3141ACC2-574C-4719-AE85-2865B297148C}" type="presParOf" srcId="{0F20AE3C-25B5-448D-B881-1CA22846028A}" destId="{DBE35723-7237-485E-92DB-6858D511780D}" srcOrd="0" destOrd="0" presId="urn:microsoft.com/office/officeart/2008/layout/HorizontalMultiLevelHierarchy"/>
    <dgm:cxn modelId="{0B417725-3F4C-4E98-BE7C-57F928FEE358}" type="presParOf" srcId="{0F20AE3C-25B5-448D-B881-1CA22846028A}" destId="{2BC92EE2-2D10-4FF3-9610-EF81D14DE440}" srcOrd="1" destOrd="0" presId="urn:microsoft.com/office/officeart/2008/layout/HorizontalMultiLevelHierarchy"/>
    <dgm:cxn modelId="{EAEB6D68-DB86-4DC2-9957-A4DE467B8438}" type="presParOf" srcId="{2BC92EE2-2D10-4FF3-9610-EF81D14DE440}" destId="{3BBAE2ED-8EF0-4A34-BC96-7D349335B13D}" srcOrd="0" destOrd="0" presId="urn:microsoft.com/office/officeart/2008/layout/HorizontalMultiLevelHierarchy"/>
    <dgm:cxn modelId="{764C3481-F021-4841-A8D4-F877FBB599BB}" type="presParOf" srcId="{3BBAE2ED-8EF0-4A34-BC96-7D349335B13D}" destId="{55FF8DA5-8AAB-4750-970E-CA301D7B3380}" srcOrd="0" destOrd="0" presId="urn:microsoft.com/office/officeart/2008/layout/HorizontalMultiLevelHierarchy"/>
    <dgm:cxn modelId="{4932850A-C52D-41FC-B39D-FC6A5640CE46}" type="presParOf" srcId="{2BC92EE2-2D10-4FF3-9610-EF81D14DE440}" destId="{4B6A99BB-6C18-4789-9299-3D6CAB00F3E8}" srcOrd="1" destOrd="0" presId="urn:microsoft.com/office/officeart/2008/layout/HorizontalMultiLevelHierarchy"/>
    <dgm:cxn modelId="{6185BA15-419F-4526-BDDB-5DE9DBFC22FC}" type="presParOf" srcId="{4B6A99BB-6C18-4789-9299-3D6CAB00F3E8}" destId="{CE6EDAFB-B80D-4ECB-9FF9-153EF68E4320}" srcOrd="0" destOrd="0" presId="urn:microsoft.com/office/officeart/2008/layout/HorizontalMultiLevelHierarchy"/>
    <dgm:cxn modelId="{C7E7CBE3-592E-4C35-B588-A5AC9C68E079}" type="presParOf" srcId="{4B6A99BB-6C18-4789-9299-3D6CAB00F3E8}" destId="{D1910694-E8AA-4409-833C-5BFE7B8AB6E3}" srcOrd="1" destOrd="0" presId="urn:microsoft.com/office/officeart/2008/layout/HorizontalMultiLevelHierarchy"/>
    <dgm:cxn modelId="{700ED0D6-F0D6-4AB2-ABFF-36D0425875E0}" type="presParOf" srcId="{2BC92EE2-2D10-4FF3-9610-EF81D14DE440}" destId="{7F13043F-C868-4749-B9C5-1B86954150DB}" srcOrd="2" destOrd="0" presId="urn:microsoft.com/office/officeart/2008/layout/HorizontalMultiLevelHierarchy"/>
    <dgm:cxn modelId="{5E6FCB5B-51C1-404D-B54D-3DF48E2927DB}" type="presParOf" srcId="{7F13043F-C868-4749-B9C5-1B86954150DB}" destId="{39ED727A-2984-4D8D-9938-CE53C937674F}" srcOrd="0" destOrd="0" presId="urn:microsoft.com/office/officeart/2008/layout/HorizontalMultiLevelHierarchy"/>
    <dgm:cxn modelId="{414A168A-5DEF-442E-8995-55C62F977644}" type="presParOf" srcId="{2BC92EE2-2D10-4FF3-9610-EF81D14DE440}" destId="{BC757CC5-BBEB-47A7-9008-E83595034715}" srcOrd="3" destOrd="0" presId="urn:microsoft.com/office/officeart/2008/layout/HorizontalMultiLevelHierarchy"/>
    <dgm:cxn modelId="{4A5B82C5-C97D-4E2E-A812-DC30FF90A508}" type="presParOf" srcId="{BC757CC5-BBEB-47A7-9008-E83595034715}" destId="{AA76307E-94ED-4B3E-B871-1AF80EB9502E}" srcOrd="0" destOrd="0" presId="urn:microsoft.com/office/officeart/2008/layout/HorizontalMultiLevelHierarchy"/>
    <dgm:cxn modelId="{2DBFF71B-AE5C-48BC-89F0-AE40C355A20B}" type="presParOf" srcId="{BC757CC5-BBEB-47A7-9008-E83595034715}" destId="{816B24B9-730B-400A-ACE1-8C623F53E9DA}" srcOrd="1" destOrd="0" presId="urn:microsoft.com/office/officeart/2008/layout/HorizontalMultiLevelHierarchy"/>
    <dgm:cxn modelId="{2AEF6F16-DC90-435E-9EBF-07687A6A132A}" type="presParOf" srcId="{11D813F3-4197-47AC-8DF4-8008B80948BF}" destId="{DAF7DE7C-2990-4C2D-AE03-3A29DA220DEA}" srcOrd="4" destOrd="0" presId="urn:microsoft.com/office/officeart/2008/layout/HorizontalMultiLevelHierarchy"/>
    <dgm:cxn modelId="{7A38B99F-7731-47A6-A019-B48C8EF99B63}" type="presParOf" srcId="{DAF7DE7C-2990-4C2D-AE03-3A29DA220DEA}" destId="{6D450A0A-2AF1-4669-A725-DCDEC1288837}" srcOrd="0" destOrd="0" presId="urn:microsoft.com/office/officeart/2008/layout/HorizontalMultiLevelHierarchy"/>
    <dgm:cxn modelId="{1842EEE1-B35F-44C4-B06C-407C59093AE6}" type="presParOf" srcId="{11D813F3-4197-47AC-8DF4-8008B80948BF}" destId="{D13D1DF9-5592-4A4D-A5B7-236D587DE68D}" srcOrd="5" destOrd="0" presId="urn:microsoft.com/office/officeart/2008/layout/HorizontalMultiLevelHierarchy"/>
    <dgm:cxn modelId="{6C296E15-8FA8-4519-BEC2-106CA1B8E32B}" type="presParOf" srcId="{D13D1DF9-5592-4A4D-A5B7-236D587DE68D}" destId="{572CF601-5660-44D3-ADD2-DB2C45C15049}" srcOrd="0" destOrd="0" presId="urn:microsoft.com/office/officeart/2008/layout/HorizontalMultiLevelHierarchy"/>
    <dgm:cxn modelId="{DB51356E-5B93-46B0-8D41-EBF623F11166}" type="presParOf" srcId="{D13D1DF9-5592-4A4D-A5B7-236D587DE68D}" destId="{0663FB08-234D-42AB-A7E8-3BAE885D0D67}" srcOrd="1" destOrd="0" presId="urn:microsoft.com/office/officeart/2008/layout/HorizontalMultiLevelHierarchy"/>
    <dgm:cxn modelId="{46F4FE35-E878-488B-AB7C-C88B1B9A6BC4}" type="presParOf" srcId="{0663FB08-234D-42AB-A7E8-3BAE885D0D67}" destId="{E17B44E5-AE60-40CD-910E-2992287DA538}" srcOrd="0" destOrd="0" presId="urn:microsoft.com/office/officeart/2008/layout/HorizontalMultiLevelHierarchy"/>
    <dgm:cxn modelId="{E754795B-BD39-482F-B556-565CCD7359BC}" type="presParOf" srcId="{E17B44E5-AE60-40CD-910E-2992287DA538}" destId="{7D55990A-90DE-4AB9-A78E-1823D9BA29F7}" srcOrd="0" destOrd="0" presId="urn:microsoft.com/office/officeart/2008/layout/HorizontalMultiLevelHierarchy"/>
    <dgm:cxn modelId="{F73AB923-8D77-453E-B19F-3ECB587EA04E}" type="presParOf" srcId="{0663FB08-234D-42AB-A7E8-3BAE885D0D67}" destId="{196BFD2C-B25B-40DD-89B0-4DE4CEA3E520}" srcOrd="1" destOrd="0" presId="urn:microsoft.com/office/officeart/2008/layout/HorizontalMultiLevelHierarchy"/>
    <dgm:cxn modelId="{4FFC0375-5497-4D22-9E15-4DE01D619D27}" type="presParOf" srcId="{196BFD2C-B25B-40DD-89B0-4DE4CEA3E520}" destId="{8E7E974D-032A-4079-AA80-D8310136EDF9}" srcOrd="0" destOrd="0" presId="urn:microsoft.com/office/officeart/2008/layout/HorizontalMultiLevelHierarchy"/>
    <dgm:cxn modelId="{39AA2108-D1CC-4264-90B3-EF0737247DDC}" type="presParOf" srcId="{196BFD2C-B25B-40DD-89B0-4DE4CEA3E520}" destId="{ACC803B0-2D3B-4559-830E-C7CAF929A85D}" srcOrd="1" destOrd="0" presId="urn:microsoft.com/office/officeart/2008/layout/HorizontalMultiLevelHierarchy"/>
    <dgm:cxn modelId="{4BA4140B-2569-48E3-81D0-629868128EA4}" type="presParOf" srcId="{11D813F3-4197-47AC-8DF4-8008B80948BF}" destId="{8F47A7BE-8524-4715-85D0-21EDAC670537}" srcOrd="6" destOrd="0" presId="urn:microsoft.com/office/officeart/2008/layout/HorizontalMultiLevelHierarchy"/>
    <dgm:cxn modelId="{F82E2356-B8EC-4072-987D-17EF34E107E7}" type="presParOf" srcId="{8F47A7BE-8524-4715-85D0-21EDAC670537}" destId="{3A520243-774F-46FF-B58D-FD9285482D6E}" srcOrd="0" destOrd="0" presId="urn:microsoft.com/office/officeart/2008/layout/HorizontalMultiLevelHierarchy"/>
    <dgm:cxn modelId="{122A5889-0050-48B3-ABE1-96EDA862D1E1}" type="presParOf" srcId="{11D813F3-4197-47AC-8DF4-8008B80948BF}" destId="{578BE417-0FDB-4AD4-B133-84FFA5AB493E}" srcOrd="7" destOrd="0" presId="urn:microsoft.com/office/officeart/2008/layout/HorizontalMultiLevelHierarchy"/>
    <dgm:cxn modelId="{3A13C090-BE0B-40BA-B774-C2F4EFCA74A3}" type="presParOf" srcId="{578BE417-0FDB-4AD4-B133-84FFA5AB493E}" destId="{C52AD70A-4FBE-4105-B04B-5E891CF121A5}" srcOrd="0" destOrd="0" presId="urn:microsoft.com/office/officeart/2008/layout/HorizontalMultiLevelHierarchy"/>
    <dgm:cxn modelId="{E7B204C2-8C28-463B-A766-FB981E42513A}" type="presParOf" srcId="{578BE417-0FDB-4AD4-B133-84FFA5AB493E}" destId="{968DB2F1-D737-4CE5-B100-B42371C3D83D}" srcOrd="1" destOrd="0" presId="urn:microsoft.com/office/officeart/2008/layout/HorizontalMultiLevelHierarchy"/>
    <dgm:cxn modelId="{CE811464-AA9C-4B22-BC51-E1060D8EF586}" type="presParOf" srcId="{968DB2F1-D737-4CE5-B100-B42371C3D83D}" destId="{06ACD6E0-BAF9-4938-8593-BA123EA36CE7}" srcOrd="0" destOrd="0" presId="urn:microsoft.com/office/officeart/2008/layout/HorizontalMultiLevelHierarchy"/>
    <dgm:cxn modelId="{BBEBF7C0-393A-486A-A30F-16C59DA6A34F}" type="presParOf" srcId="{06ACD6E0-BAF9-4938-8593-BA123EA36CE7}" destId="{0B097133-4B7E-4D69-9C3E-D61051D22C65}" srcOrd="0" destOrd="0" presId="urn:microsoft.com/office/officeart/2008/layout/HorizontalMultiLevelHierarchy"/>
    <dgm:cxn modelId="{36E43B15-0529-4462-90A8-54D313EE249D}" type="presParOf" srcId="{968DB2F1-D737-4CE5-B100-B42371C3D83D}" destId="{8D1D8182-8D60-4B08-B102-0905432B041E}" srcOrd="1" destOrd="0" presId="urn:microsoft.com/office/officeart/2008/layout/HorizontalMultiLevelHierarchy"/>
    <dgm:cxn modelId="{C5990B6C-F882-4439-80B9-7F45DE5A585A}" type="presParOf" srcId="{8D1D8182-8D60-4B08-B102-0905432B041E}" destId="{75F84A2A-F5F8-4941-A09A-F922D0E23110}" srcOrd="0" destOrd="0" presId="urn:microsoft.com/office/officeart/2008/layout/HorizontalMultiLevelHierarchy"/>
    <dgm:cxn modelId="{ECEF2245-A225-4730-B2C7-DB1618F3669D}" type="presParOf" srcId="{8D1D8182-8D60-4B08-B102-0905432B041E}" destId="{09C8E6E7-A4BC-4DDE-A7C4-E8309F6E71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466F6-DEA2-4696-BCF7-7FE05AD2FD8A}">
      <dsp:nvSpPr>
        <dsp:cNvPr id="0" name=""/>
        <dsp:cNvSpPr/>
      </dsp:nvSpPr>
      <dsp:spPr>
        <a:xfrm>
          <a:off x="1657846" y="2627804"/>
          <a:ext cx="2026257" cy="2026257"/>
        </a:xfrm>
        <a:prstGeom prst="gear9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Carencia de metodología activa y participativa </a:t>
          </a:r>
          <a:endParaRPr lang="es-ES" sz="1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65214" y="3102445"/>
        <a:ext cx="1211521" cy="1041538"/>
      </dsp:txXfrm>
    </dsp:sp>
    <dsp:sp modelId="{39B4F63E-3E90-4FEA-8E31-2422F495062E}">
      <dsp:nvSpPr>
        <dsp:cNvPr id="0" name=""/>
        <dsp:cNvSpPr/>
      </dsp:nvSpPr>
      <dsp:spPr>
        <a:xfrm>
          <a:off x="195559" y="1720888"/>
          <a:ext cx="1857834" cy="1734461"/>
        </a:xfrm>
        <a:prstGeom prst="gear6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Docentes y cadetes pasivos en el manejo de las TIC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50148" y="2160183"/>
        <a:ext cx="948656" cy="855871"/>
      </dsp:txXfrm>
    </dsp:sp>
    <dsp:sp modelId="{B01CAD24-1952-4412-9A67-1E9E361C3781}">
      <dsp:nvSpPr>
        <dsp:cNvPr id="0" name=""/>
        <dsp:cNvSpPr/>
      </dsp:nvSpPr>
      <dsp:spPr>
        <a:xfrm rot="20700000">
          <a:off x="1118991" y="439718"/>
          <a:ext cx="2106101" cy="1865994"/>
        </a:xfrm>
        <a:prstGeom prst="gear6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Cadetes con insuficientes conocimientos  manejo de las TIC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20700000">
        <a:off x="1595162" y="834744"/>
        <a:ext cx="1153758" cy="1075942"/>
      </dsp:txXfrm>
    </dsp:sp>
    <dsp:sp modelId="{FD1091E2-E255-43AE-8AA5-5C58F5E878A4}">
      <dsp:nvSpPr>
        <dsp:cNvPr id="0" name=""/>
        <dsp:cNvSpPr/>
      </dsp:nvSpPr>
      <dsp:spPr>
        <a:xfrm>
          <a:off x="1555448" y="2310906"/>
          <a:ext cx="2593609" cy="2593609"/>
        </a:xfrm>
        <a:prstGeom prst="circularArrow">
          <a:avLst>
            <a:gd name="adj1" fmla="val 4688"/>
            <a:gd name="adj2" fmla="val 299029"/>
            <a:gd name="adj3" fmla="val 2499057"/>
            <a:gd name="adj4" fmla="val 15898637"/>
            <a:gd name="adj5" fmla="val 5469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25DA5-E29D-42E8-BFEF-69D0AD4614F3}">
      <dsp:nvSpPr>
        <dsp:cNvPr id="0" name=""/>
        <dsp:cNvSpPr/>
      </dsp:nvSpPr>
      <dsp:spPr>
        <a:xfrm flipV="1">
          <a:off x="784787" y="2766349"/>
          <a:ext cx="1884419" cy="17581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104E-7E25-49F6-9086-7F8D4625B621}">
      <dsp:nvSpPr>
        <dsp:cNvPr id="0" name=""/>
        <dsp:cNvSpPr/>
      </dsp:nvSpPr>
      <dsp:spPr>
        <a:xfrm>
          <a:off x="512235" y="812135"/>
          <a:ext cx="2031783" cy="15605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1C7C9-09AC-46FE-8F01-E5E08D3AF6C7}">
      <dsp:nvSpPr>
        <dsp:cNvPr id="0" name=""/>
        <dsp:cNvSpPr/>
      </dsp:nvSpPr>
      <dsp:spPr>
        <a:xfrm>
          <a:off x="2628033" y="2969203"/>
          <a:ext cx="5466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686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87709" y="3001255"/>
        <a:ext cx="27334" cy="27334"/>
      </dsp:txXfrm>
    </dsp:sp>
    <dsp:sp modelId="{F1A4C961-6BA4-4A67-A57C-E04864CDC1E5}">
      <dsp:nvSpPr>
        <dsp:cNvPr id="0" name=""/>
        <dsp:cNvSpPr/>
      </dsp:nvSpPr>
      <dsp:spPr>
        <a:xfrm>
          <a:off x="1041467" y="2193062"/>
          <a:ext cx="546686" cy="821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343" y="0"/>
              </a:lnTo>
              <a:lnTo>
                <a:pt x="273343" y="821861"/>
              </a:lnTo>
              <a:lnTo>
                <a:pt x="546686" y="82186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290133" y="2579315"/>
        <a:ext cx="49353" cy="49353"/>
      </dsp:txXfrm>
    </dsp:sp>
    <dsp:sp modelId="{7F608A4D-C45B-40D3-9691-070BE48BBC7F}">
      <dsp:nvSpPr>
        <dsp:cNvPr id="0" name=""/>
        <dsp:cNvSpPr/>
      </dsp:nvSpPr>
      <dsp:spPr>
        <a:xfrm>
          <a:off x="2628033" y="1325480"/>
          <a:ext cx="5466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686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87709" y="1357533"/>
        <a:ext cx="27334" cy="27334"/>
      </dsp:txXfrm>
    </dsp:sp>
    <dsp:sp modelId="{73280271-715C-47E9-AF29-627AB4F8DC9D}">
      <dsp:nvSpPr>
        <dsp:cNvPr id="0" name=""/>
        <dsp:cNvSpPr/>
      </dsp:nvSpPr>
      <dsp:spPr>
        <a:xfrm>
          <a:off x="1041467" y="1371200"/>
          <a:ext cx="546686" cy="821861"/>
        </a:xfrm>
        <a:custGeom>
          <a:avLst/>
          <a:gdLst/>
          <a:ahLst/>
          <a:cxnLst/>
          <a:rect l="0" t="0" r="0" b="0"/>
          <a:pathLst>
            <a:path>
              <a:moveTo>
                <a:pt x="0" y="821861"/>
              </a:moveTo>
              <a:lnTo>
                <a:pt x="273343" y="821861"/>
              </a:lnTo>
              <a:lnTo>
                <a:pt x="273343" y="0"/>
              </a:lnTo>
              <a:lnTo>
                <a:pt x="54668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290133" y="1757454"/>
        <a:ext cx="49353" cy="49353"/>
      </dsp:txXfrm>
    </dsp:sp>
    <dsp:sp modelId="{0ACC19F5-18D6-46C7-8FAD-7493DA1AC53A}">
      <dsp:nvSpPr>
        <dsp:cNvPr id="0" name=""/>
        <dsp:cNvSpPr/>
      </dsp:nvSpPr>
      <dsp:spPr>
        <a:xfrm rot="16200000">
          <a:off x="-1568276" y="1776380"/>
          <a:ext cx="4386124" cy="833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HIPÓTESIS</a:t>
          </a:r>
        </a:p>
      </dsp:txBody>
      <dsp:txXfrm>
        <a:off x="-1568276" y="1776380"/>
        <a:ext cx="4386124" cy="833363"/>
      </dsp:txXfrm>
    </dsp:sp>
    <dsp:sp modelId="{94D156C1-A876-4D81-9B08-FCB98FB1ACAB}">
      <dsp:nvSpPr>
        <dsp:cNvPr id="0" name=""/>
        <dsp:cNvSpPr/>
      </dsp:nvSpPr>
      <dsp:spPr>
        <a:xfrm>
          <a:off x="1588153" y="954519"/>
          <a:ext cx="1039879" cy="833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FF0000"/>
              </a:solidFill>
            </a:rPr>
            <a:t>Ho</a:t>
          </a:r>
        </a:p>
      </dsp:txBody>
      <dsp:txXfrm>
        <a:off x="1588153" y="954519"/>
        <a:ext cx="1039879" cy="833363"/>
      </dsp:txXfrm>
    </dsp:sp>
    <dsp:sp modelId="{05FC91F2-133C-4902-8947-86F3A7BEBFE1}">
      <dsp:nvSpPr>
        <dsp:cNvPr id="0" name=""/>
        <dsp:cNvSpPr/>
      </dsp:nvSpPr>
      <dsp:spPr>
        <a:xfrm>
          <a:off x="3174719" y="588326"/>
          <a:ext cx="4503876" cy="1565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El empleo de las TIC </a:t>
          </a:r>
          <a:r>
            <a:rPr lang="es-ES" sz="1800" b="1" kern="1200" dirty="0"/>
            <a:t>no contribuye </a:t>
          </a:r>
          <a:r>
            <a:rPr lang="es-ES" sz="1800" kern="1200" dirty="0"/>
            <a:t>en el proceso de enseñanza aprendizaje en los cadetes de la Escuela Superior Militar “Eloy Alfaro.</a:t>
          </a:r>
        </a:p>
      </dsp:txBody>
      <dsp:txXfrm>
        <a:off x="3174719" y="588326"/>
        <a:ext cx="4503876" cy="1565748"/>
      </dsp:txXfrm>
    </dsp:sp>
    <dsp:sp modelId="{FCDD448B-1E9F-4B65-83CE-BFB4163E839D}">
      <dsp:nvSpPr>
        <dsp:cNvPr id="0" name=""/>
        <dsp:cNvSpPr/>
      </dsp:nvSpPr>
      <dsp:spPr>
        <a:xfrm>
          <a:off x="1588153" y="2598241"/>
          <a:ext cx="1039879" cy="833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FF0000"/>
              </a:solidFill>
            </a:rPr>
            <a:t>H1</a:t>
          </a:r>
        </a:p>
      </dsp:txBody>
      <dsp:txXfrm>
        <a:off x="1588153" y="2598241"/>
        <a:ext cx="1039879" cy="833363"/>
      </dsp:txXfrm>
    </dsp:sp>
    <dsp:sp modelId="{DD703C0A-AD60-4F2E-966F-060CDACF21B8}">
      <dsp:nvSpPr>
        <dsp:cNvPr id="0" name=""/>
        <dsp:cNvSpPr/>
      </dsp:nvSpPr>
      <dsp:spPr>
        <a:xfrm>
          <a:off x="3174719" y="2362416"/>
          <a:ext cx="4489526" cy="1305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El empleo de las TIC </a:t>
          </a:r>
          <a:r>
            <a:rPr lang="es-ES" sz="1800" b="1" kern="1200" dirty="0"/>
            <a:t>contribuye</a:t>
          </a:r>
          <a:r>
            <a:rPr lang="es-ES" sz="1800" kern="1200" dirty="0"/>
            <a:t> en el proceso de enseñanza aprendizaje de los cadetes de la Escuela Superior Militar “Eloy Alfaro.</a:t>
          </a:r>
        </a:p>
      </dsp:txBody>
      <dsp:txXfrm>
        <a:off x="3174719" y="2362416"/>
        <a:ext cx="4489526" cy="1305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AF241-67F1-4A36-BBE1-F206C18D644C}">
      <dsp:nvSpPr>
        <dsp:cNvPr id="0" name=""/>
        <dsp:cNvSpPr/>
      </dsp:nvSpPr>
      <dsp:spPr>
        <a:xfrm>
          <a:off x="174494" y="126656"/>
          <a:ext cx="1725239" cy="5935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Educación Militar</a:t>
          </a:r>
        </a:p>
      </dsp:txBody>
      <dsp:txXfrm>
        <a:off x="174494" y="126656"/>
        <a:ext cx="1725239" cy="160881"/>
      </dsp:txXfrm>
    </dsp:sp>
    <dsp:sp modelId="{EAFBD56D-BFFE-4A0A-986B-5BD9808A2319}">
      <dsp:nvSpPr>
        <dsp:cNvPr id="0" name=""/>
        <dsp:cNvSpPr/>
      </dsp:nvSpPr>
      <dsp:spPr>
        <a:xfrm>
          <a:off x="51103" y="726826"/>
          <a:ext cx="2340735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>
              <a:latin typeface="Arial" panose="020B0604020202020204" pitchFamily="34" charset="0"/>
              <a:cs typeface="Arial" panose="020B0604020202020204" pitchFamily="34" charset="0"/>
            </a:rPr>
            <a:t>La educación militar es el principal cimiento del poder operativo de las Fuerzas Armadas Ecuatorianas. La base para la orientación educativa militar son las normas, leyes y reglamentos y contenidos, bajo los cuales se encuentra subordinada y que son el sustento para su crecimiento y desarrollo.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661" y="795384"/>
        <a:ext cx="2203619" cy="3318884"/>
      </dsp:txXfrm>
    </dsp:sp>
    <dsp:sp modelId="{646FE94D-E068-465F-BBF2-B41A133B09E9}">
      <dsp:nvSpPr>
        <dsp:cNvPr id="0" name=""/>
        <dsp:cNvSpPr/>
      </dsp:nvSpPr>
      <dsp:spPr>
        <a:xfrm rot="55560">
          <a:off x="2196086" y="16141"/>
          <a:ext cx="628437" cy="429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" kern="1200"/>
        </a:p>
      </dsp:txBody>
      <dsp:txXfrm>
        <a:off x="2196094" y="101007"/>
        <a:ext cx="499577" cy="257720"/>
      </dsp:txXfrm>
    </dsp:sp>
    <dsp:sp modelId="{55C55A54-1CDD-4D9D-A4C9-188690C6E1BA}">
      <dsp:nvSpPr>
        <dsp:cNvPr id="0" name=""/>
        <dsp:cNvSpPr/>
      </dsp:nvSpPr>
      <dsp:spPr>
        <a:xfrm>
          <a:off x="3085310" y="152441"/>
          <a:ext cx="1725239" cy="750397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Modelo Educativo</a:t>
          </a:r>
        </a:p>
      </dsp:txBody>
      <dsp:txXfrm>
        <a:off x="3085310" y="152441"/>
        <a:ext cx="1725239" cy="203407"/>
      </dsp:txXfrm>
    </dsp:sp>
    <dsp:sp modelId="{C6FD7F6B-F1F8-47FA-BA66-095698D2158B}">
      <dsp:nvSpPr>
        <dsp:cNvPr id="0" name=""/>
        <dsp:cNvSpPr/>
      </dsp:nvSpPr>
      <dsp:spPr>
        <a:xfrm>
          <a:off x="3232748" y="757607"/>
          <a:ext cx="2135743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kern="1200" dirty="0">
              <a:latin typeface="Arial" panose="020B0604020202020204" pitchFamily="34" charset="0"/>
              <a:cs typeface="Arial" panose="020B0604020202020204" pitchFamily="34" charset="0"/>
            </a:rPr>
            <a:t>La educación militar es sistémica es un proceso integral y completo que compromete a los líderes militares en los diferentes escalones de mando, para conducir como docentes la formación, el perfeccionamiento y la capacitación del Recurso Humano de FF.AA., estableciendo un cambio de interés institucional, puesto que, direcciona, caracteriza y ordena un sistema que constituye un conjunto de directrices orientadas a un análisis interno y externo para el funcionamiento educativo bajo estándares, criterios e indicadores de calidad y planes de mejoramiento continuo</a:t>
          </a:r>
          <a:r>
            <a:rPr lang="es-419" sz="500" kern="1200" dirty="0"/>
            <a:t>.</a:t>
          </a:r>
          <a:endParaRPr lang="es-ES" sz="500" kern="1200" dirty="0"/>
        </a:p>
      </dsp:txBody>
      <dsp:txXfrm>
        <a:off x="3295302" y="820161"/>
        <a:ext cx="2010635" cy="3330892"/>
      </dsp:txXfrm>
    </dsp:sp>
    <dsp:sp modelId="{557DC965-D35D-4E5B-BB2A-662E44592016}">
      <dsp:nvSpPr>
        <dsp:cNvPr id="0" name=""/>
        <dsp:cNvSpPr/>
      </dsp:nvSpPr>
      <dsp:spPr>
        <a:xfrm rot="157437">
          <a:off x="5105628" y="106799"/>
          <a:ext cx="626919" cy="429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" kern="1200"/>
        </a:p>
      </dsp:txBody>
      <dsp:txXfrm>
        <a:off x="5105696" y="189756"/>
        <a:ext cx="498059" cy="257720"/>
      </dsp:txXfrm>
    </dsp:sp>
    <dsp:sp modelId="{E7CE6C8B-798C-4830-A0E5-AF480E66ED63}">
      <dsp:nvSpPr>
        <dsp:cNvPr id="0" name=""/>
        <dsp:cNvSpPr/>
      </dsp:nvSpPr>
      <dsp:spPr>
        <a:xfrm>
          <a:off x="5992176" y="281703"/>
          <a:ext cx="1725239" cy="779588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Formación Holística</a:t>
          </a:r>
        </a:p>
      </dsp:txBody>
      <dsp:txXfrm>
        <a:off x="5992176" y="281703"/>
        <a:ext cx="1725239" cy="211319"/>
      </dsp:txXfrm>
    </dsp:sp>
    <dsp:sp modelId="{CF28F040-8F6C-4AF6-9FC7-7002FD4AA56D}">
      <dsp:nvSpPr>
        <dsp:cNvPr id="0" name=""/>
        <dsp:cNvSpPr/>
      </dsp:nvSpPr>
      <dsp:spPr>
        <a:xfrm>
          <a:off x="6138811" y="763435"/>
          <a:ext cx="2276919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/>
            <a:t>Desde esta perspectiva, las instituciones militares forman al personal para que tengan una vida productiva en todos los ámbitos, en donde tienen que aplicar sus conocimientos y desarrollar sus habilidades y destrezas, como parte de su aprendizaje a lo largo de su vida militar y luego de ella</a:t>
          </a:r>
          <a:endParaRPr lang="es-ES" sz="1200" kern="1200" dirty="0"/>
        </a:p>
      </dsp:txBody>
      <dsp:txXfrm>
        <a:off x="6205500" y="830124"/>
        <a:ext cx="2143541" cy="3322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90F31-AD83-41C0-A1D6-3122A373FDF5}">
      <dsp:nvSpPr>
        <dsp:cNvPr id="0" name=""/>
        <dsp:cNvSpPr/>
      </dsp:nvSpPr>
      <dsp:spPr>
        <a:xfrm>
          <a:off x="0" y="2475"/>
          <a:ext cx="83864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2736C-D9F3-4DBE-900E-56195C5A64C4}">
      <dsp:nvSpPr>
        <dsp:cNvPr id="0" name=""/>
        <dsp:cNvSpPr/>
      </dsp:nvSpPr>
      <dsp:spPr>
        <a:xfrm>
          <a:off x="0" y="0"/>
          <a:ext cx="1677296" cy="506458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wordArtVert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/>
            <a:t>MODELO EDUCUATIVO</a:t>
          </a:r>
        </a:p>
      </dsp:txBody>
      <dsp:txXfrm>
        <a:off x="0" y="0"/>
        <a:ext cx="1677296" cy="5064589"/>
      </dsp:txXfrm>
    </dsp:sp>
    <dsp:sp modelId="{2F34586E-4B1D-42E6-A71C-DAFB6A99351B}">
      <dsp:nvSpPr>
        <dsp:cNvPr id="0" name=""/>
        <dsp:cNvSpPr/>
      </dsp:nvSpPr>
      <dsp:spPr>
        <a:xfrm>
          <a:off x="1803093" y="128348"/>
          <a:ext cx="6583389" cy="972317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 un documento que establece una síntesis de teorías y enfoques de pedagogía para orientar la elaboración de los programas de estudios con el fin de sistematizar el proceso de enseñanza-aprendizaje de las Instituciones Educativas.</a:t>
          </a:r>
        </a:p>
      </dsp:txBody>
      <dsp:txXfrm>
        <a:off x="1803093" y="128348"/>
        <a:ext cx="6583389" cy="972317"/>
      </dsp:txXfrm>
    </dsp:sp>
    <dsp:sp modelId="{0496735E-379F-4B9A-874C-C13DF814BFC9}">
      <dsp:nvSpPr>
        <dsp:cNvPr id="0" name=""/>
        <dsp:cNvSpPr/>
      </dsp:nvSpPr>
      <dsp:spPr>
        <a:xfrm>
          <a:off x="1677296" y="1100665"/>
          <a:ext cx="6709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47D10-B647-4E42-99CF-E18E1950C286}">
      <dsp:nvSpPr>
        <dsp:cNvPr id="0" name=""/>
        <dsp:cNvSpPr/>
      </dsp:nvSpPr>
      <dsp:spPr>
        <a:xfrm>
          <a:off x="1803093" y="1226538"/>
          <a:ext cx="6583389" cy="1068685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i="0" kern="1200" dirty="0"/>
            <a:t>DEFINICIÓN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/>
            <a:t>Es una representación de la realidad institucional y  guía básica del trabajo académico de las funciones de docencia, investigación y vinculación con la colectividad. Como tal, es el requerimiento que emerge en el nuevo contexto social y tecnológico en los ámbitos nacional y mundial</a:t>
          </a:r>
          <a:r>
            <a:rPr lang="es-ES" sz="1300" i="0" kern="1200" dirty="0"/>
            <a:t>.</a:t>
          </a:r>
        </a:p>
      </dsp:txBody>
      <dsp:txXfrm>
        <a:off x="1803093" y="1226538"/>
        <a:ext cx="6583389" cy="1068685"/>
      </dsp:txXfrm>
    </dsp:sp>
    <dsp:sp modelId="{85D4FD15-D4C9-4FF7-9BEF-DD7DFF57A66A}">
      <dsp:nvSpPr>
        <dsp:cNvPr id="0" name=""/>
        <dsp:cNvSpPr/>
      </dsp:nvSpPr>
      <dsp:spPr>
        <a:xfrm>
          <a:off x="1677296" y="2295224"/>
          <a:ext cx="6709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D80F2-2260-415B-9619-CE3911223265}">
      <dsp:nvSpPr>
        <dsp:cNvPr id="0" name=""/>
        <dsp:cNvSpPr/>
      </dsp:nvSpPr>
      <dsp:spPr>
        <a:xfrm>
          <a:off x="1803093" y="2421096"/>
          <a:ext cx="6583389" cy="251745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CARACTERÍSTICAS</a:t>
          </a:r>
          <a:r>
            <a:rPr lang="es-ES" sz="1300" kern="1200" dirty="0"/>
            <a:t>: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/>
            <a:t>Facilita un proceso educativo centrado en el estudiante y el aprendizaje a través de los saberes aprender a hacer – hacer – a ser que permitan abordar y proponer alternativas de solución a los problemas  complejos del entorno.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/>
            <a:t>Refleja una concepción integral de la formación con servicios educativos flexibles, multi, inter, transdisciplinarios y polivalentes, concordantes con los avances del conocimiento y los cambios en las necesidades del estudiante y la sociedad.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/>
            <a:t>La docencia está encargada a facilitadores del aprendizaje.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/>
            <a:t>Motiva a los estudiantes a ser constructores de su propio aprendizaje integral.</a:t>
          </a:r>
        </a:p>
      </dsp:txBody>
      <dsp:txXfrm>
        <a:off x="1803093" y="2421096"/>
        <a:ext cx="6583389" cy="2517456"/>
      </dsp:txXfrm>
    </dsp:sp>
    <dsp:sp modelId="{08364428-C0E3-491B-AFD7-AC3BDA706D58}">
      <dsp:nvSpPr>
        <dsp:cNvPr id="0" name=""/>
        <dsp:cNvSpPr/>
      </dsp:nvSpPr>
      <dsp:spPr>
        <a:xfrm>
          <a:off x="1677296" y="4938553"/>
          <a:ext cx="6709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B12D0-BD19-4584-8A0A-E7DE5ED060A5}">
      <dsp:nvSpPr>
        <dsp:cNvPr id="0" name=""/>
        <dsp:cNvSpPr/>
      </dsp:nvSpPr>
      <dsp:spPr>
        <a:xfrm>
          <a:off x="3330942" y="12638"/>
          <a:ext cx="5095782" cy="1298918"/>
        </a:xfrm>
        <a:prstGeom prst="rightArrow">
          <a:avLst>
            <a:gd name="adj1" fmla="val 75000"/>
            <a:gd name="adj2" fmla="val 50000"/>
          </a:avLst>
        </a:prstGeom>
        <a:solidFill>
          <a:srgbClr val="FFFF66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El aprendizaje viene dado por la obtención de conocimientos y desarrollo de destrezas y cualidades mediante la </a:t>
          </a:r>
          <a:r>
            <a:rPr lang="es-419" sz="1600" b="1" kern="1200" dirty="0"/>
            <a:t>experiencia</a:t>
          </a:r>
          <a:r>
            <a:rPr lang="es-419" sz="1600" kern="1200" dirty="0"/>
            <a:t>, el estudio  y/o la enseñanza, conocimientos anteriores. </a:t>
          </a:r>
          <a:endParaRPr lang="es-ES" sz="1600" kern="1200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sp:txBody>
      <dsp:txXfrm>
        <a:off x="3330942" y="175003"/>
        <a:ext cx="4608688" cy="974188"/>
      </dsp:txXfrm>
    </dsp:sp>
    <dsp:sp modelId="{261155BE-7512-4A26-979A-70D008F2C9E0}">
      <dsp:nvSpPr>
        <dsp:cNvPr id="0" name=""/>
        <dsp:cNvSpPr/>
      </dsp:nvSpPr>
      <dsp:spPr>
        <a:xfrm>
          <a:off x="0" y="0"/>
          <a:ext cx="3397188" cy="1298918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rPr>
            <a:t>Teoría de Aprendizaje Significativo</a:t>
          </a:r>
          <a:endParaRPr lang="es-ES" sz="2400" kern="1200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sp:txBody>
      <dsp:txXfrm>
        <a:off x="63408" y="63408"/>
        <a:ext cx="3270372" cy="1172102"/>
      </dsp:txXfrm>
    </dsp:sp>
    <dsp:sp modelId="{3570478B-218B-4AAC-96FE-508D3E93EC69}">
      <dsp:nvSpPr>
        <dsp:cNvPr id="0" name=""/>
        <dsp:cNvSpPr/>
      </dsp:nvSpPr>
      <dsp:spPr>
        <a:xfrm>
          <a:off x="3397187" y="1428810"/>
          <a:ext cx="5095782" cy="1298918"/>
        </a:xfrm>
        <a:prstGeom prst="rightArrow">
          <a:avLst>
            <a:gd name="adj1" fmla="val 75000"/>
            <a:gd name="adj2" fmla="val 50000"/>
          </a:avLst>
        </a:prstGeom>
        <a:solidFill>
          <a:srgbClr val="FF9999">
            <a:alpha val="89804"/>
          </a:srgb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Los </a:t>
          </a:r>
          <a:r>
            <a:rPr lang="es-419" sz="1600" kern="1200" dirty="0"/>
            <a:t>docentes por ser mediadores del aprendizaje deben renovar sus estrategias metodológicas de enseñanza, considerando el nivel de estudio de los educandos y su grado de desarrollo.</a:t>
          </a:r>
          <a:endParaRPr lang="es-ES" sz="1600" kern="1200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sp:txBody>
      <dsp:txXfrm>
        <a:off x="3397187" y="1591175"/>
        <a:ext cx="4608688" cy="974188"/>
      </dsp:txXfrm>
    </dsp:sp>
    <dsp:sp modelId="{124F5874-B7A4-485D-AC54-61AFF8685C82}">
      <dsp:nvSpPr>
        <dsp:cNvPr id="0" name=""/>
        <dsp:cNvSpPr/>
      </dsp:nvSpPr>
      <dsp:spPr>
        <a:xfrm>
          <a:off x="0" y="1428810"/>
          <a:ext cx="3397188" cy="129891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rPr>
            <a:t>Teoría del Aprendizaje por Descubrimiento</a:t>
          </a:r>
          <a:endParaRPr lang="es-ES" sz="2400" kern="1200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sp:txBody>
      <dsp:txXfrm>
        <a:off x="63408" y="1492218"/>
        <a:ext cx="3270372" cy="1172102"/>
      </dsp:txXfrm>
    </dsp:sp>
    <dsp:sp modelId="{D1C75706-5269-40CE-88F7-54F0299AE5FE}">
      <dsp:nvSpPr>
        <dsp:cNvPr id="0" name=""/>
        <dsp:cNvSpPr/>
      </dsp:nvSpPr>
      <dsp:spPr>
        <a:xfrm>
          <a:off x="3397187" y="2857620"/>
          <a:ext cx="5095782" cy="1298918"/>
        </a:xfrm>
        <a:prstGeom prst="rightArrow">
          <a:avLst>
            <a:gd name="adj1" fmla="val 75000"/>
            <a:gd name="adj2" fmla="val 50000"/>
          </a:avLst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Creación de nuevos conceptos basados en conocimientos pasados y presentes.</a:t>
          </a:r>
          <a:endParaRPr lang="es-ES" sz="1600" kern="1200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sp:txBody>
      <dsp:txXfrm>
        <a:off x="3397187" y="3019985"/>
        <a:ext cx="4608688" cy="974188"/>
      </dsp:txXfrm>
    </dsp:sp>
    <dsp:sp modelId="{944174EB-F087-41D2-B181-4BFF932B23A0}">
      <dsp:nvSpPr>
        <dsp:cNvPr id="0" name=""/>
        <dsp:cNvSpPr/>
      </dsp:nvSpPr>
      <dsp:spPr>
        <a:xfrm>
          <a:off x="0" y="2857620"/>
          <a:ext cx="3397188" cy="1298918"/>
        </a:xfrm>
        <a:prstGeom prst="roundRect">
          <a:avLst/>
        </a:prstGeom>
        <a:solidFill>
          <a:srgbClr val="FF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rPr>
            <a:t>Teoría del Constructivismo</a:t>
          </a:r>
          <a:endParaRPr lang="es-ES" sz="2400" kern="1200" dirty="0">
            <a:solidFill>
              <a:schemeClr val="tx1"/>
            </a:solidFill>
            <a:latin typeface="Maiandra GD" panose="020E0502030308020204" pitchFamily="34" charset="0"/>
            <a:cs typeface="Times New Roman" panose="02020603050405020304" pitchFamily="18" charset="0"/>
          </a:endParaRPr>
        </a:p>
      </dsp:txBody>
      <dsp:txXfrm>
        <a:off x="63408" y="2921028"/>
        <a:ext cx="3270372" cy="11721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E927C-41C3-48C2-B0A8-B8D81AE487EF}">
      <dsp:nvSpPr>
        <dsp:cNvPr id="0" name=""/>
        <dsp:cNvSpPr/>
      </dsp:nvSpPr>
      <dsp:spPr>
        <a:xfrm>
          <a:off x="101" y="973251"/>
          <a:ext cx="2706570" cy="189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419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rPr>
            <a:t>Giran en torno a tres medios básicos: la informática, la microelectrónica y las telecomunicaciones; pero giran, no sólo de forma aislada, sino de manera interactiva e interconexionada, lo que permite conseguir nuevas realidades comunicativas</a:t>
          </a:r>
          <a:endParaRPr lang="es-MX" sz="1050" kern="1200" dirty="0">
            <a:latin typeface="+mn-lt"/>
          </a:endParaRPr>
        </a:p>
      </dsp:txBody>
      <dsp:txXfrm>
        <a:off x="43688" y="1016838"/>
        <a:ext cx="2619396" cy="1401000"/>
      </dsp:txXfrm>
    </dsp:sp>
    <dsp:sp modelId="{ADC34735-E0E5-4B1B-859B-589BD0003377}">
      <dsp:nvSpPr>
        <dsp:cNvPr id="0" name=""/>
        <dsp:cNvSpPr/>
      </dsp:nvSpPr>
      <dsp:spPr>
        <a:xfrm>
          <a:off x="1518043" y="2174969"/>
          <a:ext cx="2428698" cy="2428698"/>
        </a:xfrm>
        <a:prstGeom prst="leftCircularArrow">
          <a:avLst>
            <a:gd name="adj1" fmla="val 2730"/>
            <a:gd name="adj2" fmla="val 332633"/>
            <a:gd name="adj3" fmla="val 2108143"/>
            <a:gd name="adj4" fmla="val 9024489"/>
            <a:gd name="adj5" fmla="val 318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59840-2526-44FE-A46C-ED11394224FC}">
      <dsp:nvSpPr>
        <dsp:cNvPr id="0" name=""/>
        <dsp:cNvSpPr/>
      </dsp:nvSpPr>
      <dsp:spPr>
        <a:xfrm>
          <a:off x="718279" y="3141784"/>
          <a:ext cx="2041234" cy="81173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TIC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742054" y="3165559"/>
        <a:ext cx="1993684" cy="764181"/>
      </dsp:txXfrm>
    </dsp:sp>
    <dsp:sp modelId="{41DD8B0D-7A21-498F-A47A-36D3F137A4DD}">
      <dsp:nvSpPr>
        <dsp:cNvPr id="0" name=""/>
        <dsp:cNvSpPr/>
      </dsp:nvSpPr>
      <dsp:spPr>
        <a:xfrm>
          <a:off x="3075245" y="1653609"/>
          <a:ext cx="2296389" cy="189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 Modifican la forma de trabajo.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Modifican la forma de enseñar y aprender</a:t>
          </a:r>
        </a:p>
      </dsp:txBody>
      <dsp:txXfrm>
        <a:off x="3118832" y="2103062"/>
        <a:ext cx="2209215" cy="1401000"/>
      </dsp:txXfrm>
    </dsp:sp>
    <dsp:sp modelId="{BE5354EE-151F-420C-ACFB-5F9E1B6A9966}">
      <dsp:nvSpPr>
        <dsp:cNvPr id="0" name=""/>
        <dsp:cNvSpPr/>
      </dsp:nvSpPr>
      <dsp:spPr>
        <a:xfrm>
          <a:off x="4379607" y="522032"/>
          <a:ext cx="2660574" cy="2660574"/>
        </a:xfrm>
        <a:prstGeom prst="circularArrow">
          <a:avLst>
            <a:gd name="adj1" fmla="val 2492"/>
            <a:gd name="adj2" fmla="val 301967"/>
            <a:gd name="adj3" fmla="val 19469743"/>
            <a:gd name="adj4" fmla="val 12522732"/>
            <a:gd name="adj5" fmla="val 2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3820D-7186-4913-A7CB-D84F3413A419}">
      <dsp:nvSpPr>
        <dsp:cNvPr id="0" name=""/>
        <dsp:cNvSpPr/>
      </dsp:nvSpPr>
      <dsp:spPr>
        <a:xfrm>
          <a:off x="3585554" y="1247743"/>
          <a:ext cx="2041234" cy="811731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</a:rPr>
            <a:t>LAS TIC EN EL PROCESO ENSEÑANZA APRENDIZAJE</a:t>
          </a:r>
        </a:p>
      </dsp:txBody>
      <dsp:txXfrm>
        <a:off x="3609329" y="1271518"/>
        <a:ext cx="1993684" cy="764181"/>
      </dsp:txXfrm>
    </dsp:sp>
    <dsp:sp modelId="{2779E879-644F-4ECF-8E54-3FF5ADBABFC2}">
      <dsp:nvSpPr>
        <dsp:cNvPr id="0" name=""/>
        <dsp:cNvSpPr/>
      </dsp:nvSpPr>
      <dsp:spPr>
        <a:xfrm>
          <a:off x="5888738" y="1620009"/>
          <a:ext cx="2296389" cy="189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Inciden significativamente en la Educación.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Docentes requieren de TIC para la docencia</a:t>
          </a:r>
        </a:p>
      </dsp:txBody>
      <dsp:txXfrm>
        <a:off x="5932325" y="1663596"/>
        <a:ext cx="2209215" cy="1401000"/>
      </dsp:txXfrm>
    </dsp:sp>
    <dsp:sp modelId="{6DF36064-D5CE-49B6-9560-C9C3B1E52909}">
      <dsp:nvSpPr>
        <dsp:cNvPr id="0" name=""/>
        <dsp:cNvSpPr/>
      </dsp:nvSpPr>
      <dsp:spPr>
        <a:xfrm>
          <a:off x="6452828" y="3141784"/>
          <a:ext cx="2041234" cy="811731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LAS TIC EN EL AULA</a:t>
          </a:r>
        </a:p>
      </dsp:txBody>
      <dsp:txXfrm>
        <a:off x="6476603" y="3165559"/>
        <a:ext cx="1993684" cy="764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08F70-1087-4A4A-9C1E-F49DE6D923F7}">
      <dsp:nvSpPr>
        <dsp:cNvPr id="0" name=""/>
        <dsp:cNvSpPr/>
      </dsp:nvSpPr>
      <dsp:spPr>
        <a:xfrm>
          <a:off x="426581" y="0"/>
          <a:ext cx="7730980" cy="1059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rgbClr val="002060"/>
              </a:solidFill>
            </a:rPr>
            <a:t>Plataforma del Sistema Virtual de Educación Continúa (SIVEC - Educativa) de la UFA – ESPE. </a:t>
          </a:r>
        </a:p>
      </dsp:txBody>
      <dsp:txXfrm>
        <a:off x="457612" y="31031"/>
        <a:ext cx="7668918" cy="997405"/>
      </dsp:txXfrm>
    </dsp:sp>
    <dsp:sp modelId="{BCF24D43-5035-448D-B4C9-82B3880E9B3F}">
      <dsp:nvSpPr>
        <dsp:cNvPr id="0" name=""/>
        <dsp:cNvSpPr/>
      </dsp:nvSpPr>
      <dsp:spPr>
        <a:xfrm>
          <a:off x="125334" y="1258434"/>
          <a:ext cx="1059467" cy="116340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9E1BC-0649-4D05-B9B0-3B204A6E8FE2}">
      <dsp:nvSpPr>
        <dsp:cNvPr id="0" name=""/>
        <dsp:cNvSpPr/>
      </dsp:nvSpPr>
      <dsp:spPr>
        <a:xfrm>
          <a:off x="1277396" y="1304118"/>
          <a:ext cx="6750409" cy="10594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rgbClr val="FFFF00"/>
              </a:solidFill>
            </a:rPr>
            <a:t>No hay trabajo individual – Se evidencia la colaboración del grupo, para lograr los objetivos que se espera</a:t>
          </a:r>
        </a:p>
      </dsp:txBody>
      <dsp:txXfrm>
        <a:off x="1329124" y="1355846"/>
        <a:ext cx="6646953" cy="956011"/>
      </dsp:txXfrm>
    </dsp:sp>
    <dsp:sp modelId="{1F21A1D0-DA99-4CBD-85DA-23EE82CA8EDF}">
      <dsp:nvSpPr>
        <dsp:cNvPr id="0" name=""/>
        <dsp:cNvSpPr/>
      </dsp:nvSpPr>
      <dsp:spPr>
        <a:xfrm>
          <a:off x="119274" y="2529434"/>
          <a:ext cx="1059467" cy="11337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A7D16-1B34-490F-A5C1-0E59E629AA16}">
      <dsp:nvSpPr>
        <dsp:cNvPr id="0" name=""/>
        <dsp:cNvSpPr/>
      </dsp:nvSpPr>
      <dsp:spPr>
        <a:xfrm>
          <a:off x="1235652" y="2565546"/>
          <a:ext cx="6751468" cy="10594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rgbClr val="FFFF00"/>
              </a:solidFill>
            </a:rPr>
            <a:t>En base a la teoría cognitiva los alumnos son participantes activos en el aprendizaje</a:t>
          </a:r>
        </a:p>
      </dsp:txBody>
      <dsp:txXfrm>
        <a:off x="1287380" y="2617274"/>
        <a:ext cx="6648012" cy="956011"/>
      </dsp:txXfrm>
    </dsp:sp>
    <dsp:sp modelId="{864B2E94-4D7D-48E1-8F6F-E4091A527449}">
      <dsp:nvSpPr>
        <dsp:cNvPr id="0" name=""/>
        <dsp:cNvSpPr/>
      </dsp:nvSpPr>
      <dsp:spPr>
        <a:xfrm>
          <a:off x="127408" y="3750545"/>
          <a:ext cx="1059467" cy="105946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C335B-F49B-494F-9548-1D9CA9CBAECC}">
      <dsp:nvSpPr>
        <dsp:cNvPr id="0" name=""/>
        <dsp:cNvSpPr/>
      </dsp:nvSpPr>
      <dsp:spPr>
        <a:xfrm>
          <a:off x="1299514" y="3760737"/>
          <a:ext cx="6714708" cy="10594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rgbClr val="FFFF00"/>
              </a:solidFill>
            </a:rPr>
            <a:t>Construyen su propio conocimiento, mediante exploración, discusión, negociación y debate.</a:t>
          </a:r>
        </a:p>
      </dsp:txBody>
      <dsp:txXfrm>
        <a:off x="1351242" y="3812465"/>
        <a:ext cx="6611252" cy="9560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A119C-5A85-47B0-8A6F-E1793B13F190}">
      <dsp:nvSpPr>
        <dsp:cNvPr id="0" name=""/>
        <dsp:cNvSpPr/>
      </dsp:nvSpPr>
      <dsp:spPr>
        <a:xfrm>
          <a:off x="0" y="0"/>
          <a:ext cx="4132519" cy="47658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SOCIEDAD DE LA INFORMACIÓN INTERACCIÓN Y APRENDIZAJE EXPERIENCIAL Y VIVENCIAL </a:t>
          </a:r>
        </a:p>
      </dsp:txBody>
      <dsp:txXfrm>
        <a:off x="1488533" y="238293"/>
        <a:ext cx="1155452" cy="714880"/>
      </dsp:txXfrm>
    </dsp:sp>
    <dsp:sp modelId="{82B56FA8-68C4-49B3-B127-8CC2A8E82A6D}">
      <dsp:nvSpPr>
        <dsp:cNvPr id="0" name=""/>
        <dsp:cNvSpPr/>
      </dsp:nvSpPr>
      <dsp:spPr>
        <a:xfrm>
          <a:off x="321691" y="1265953"/>
          <a:ext cx="3591225" cy="34931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EMPLEO  Y DOMINIO DE PROGRAMAS INFORMÁTICOS </a:t>
          </a:r>
        </a:p>
      </dsp:txBody>
      <dsp:txXfrm>
        <a:off x="1489737" y="1475539"/>
        <a:ext cx="1255133" cy="628758"/>
      </dsp:txXfrm>
    </dsp:sp>
    <dsp:sp modelId="{2CDFFADD-6CFE-4320-A94C-0BE5AF32779D}">
      <dsp:nvSpPr>
        <dsp:cNvPr id="0" name=""/>
        <dsp:cNvSpPr/>
      </dsp:nvSpPr>
      <dsp:spPr>
        <a:xfrm>
          <a:off x="826503" y="2299463"/>
          <a:ext cx="2479511" cy="24795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PROGRAMAS INFORMÁTICOS Y RECURSOS TELEMÁTICOS </a:t>
          </a:r>
        </a:p>
      </dsp:txBody>
      <dsp:txXfrm>
        <a:off x="1488533" y="2485426"/>
        <a:ext cx="1155452" cy="557890"/>
      </dsp:txXfrm>
    </dsp:sp>
    <dsp:sp modelId="{29410F4A-4A2A-4EB0-8A36-6E9C2BE2FB58}">
      <dsp:nvSpPr>
        <dsp:cNvPr id="0" name=""/>
        <dsp:cNvSpPr/>
      </dsp:nvSpPr>
      <dsp:spPr>
        <a:xfrm>
          <a:off x="1239755" y="3125967"/>
          <a:ext cx="1653007" cy="1653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EMPLEO DE LAS TIC</a:t>
          </a:r>
        </a:p>
      </dsp:txBody>
      <dsp:txXfrm>
        <a:off x="1481833" y="3539219"/>
        <a:ext cx="1168852" cy="8265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A119C-5A85-47B0-8A6F-E1793B13F190}">
      <dsp:nvSpPr>
        <dsp:cNvPr id="0" name=""/>
        <dsp:cNvSpPr/>
      </dsp:nvSpPr>
      <dsp:spPr>
        <a:xfrm>
          <a:off x="451917" y="0"/>
          <a:ext cx="4430164" cy="4787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MODELO EDUCATIVO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(EMPLEO DE LOS RECURSOS TECNOLÓGICOS</a:t>
          </a:r>
          <a:r>
            <a:rPr lang="es-E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047662" y="239354"/>
        <a:ext cx="1238674" cy="718063"/>
      </dsp:txXfrm>
    </dsp:sp>
    <dsp:sp modelId="{82B56FA8-68C4-49B3-B127-8CC2A8E82A6D}">
      <dsp:nvSpPr>
        <dsp:cNvPr id="0" name=""/>
        <dsp:cNvSpPr/>
      </dsp:nvSpPr>
      <dsp:spPr>
        <a:xfrm>
          <a:off x="680415" y="1035045"/>
          <a:ext cx="3973169" cy="36744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APRENDIZAJE COLABORATIVO</a:t>
          </a:r>
        </a:p>
      </dsp:txBody>
      <dsp:txXfrm>
        <a:off x="1972688" y="1255510"/>
        <a:ext cx="1388622" cy="661395"/>
      </dsp:txXfrm>
    </dsp:sp>
    <dsp:sp modelId="{2CDFFADD-6CFE-4320-A94C-0BE5AF32779D}">
      <dsp:nvSpPr>
        <dsp:cNvPr id="0" name=""/>
        <dsp:cNvSpPr/>
      </dsp:nvSpPr>
      <dsp:spPr>
        <a:xfrm>
          <a:off x="1230872" y="1914835"/>
          <a:ext cx="2872254" cy="28722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RENDIMIENTO ACADÉMICO</a:t>
          </a:r>
        </a:p>
      </dsp:txBody>
      <dsp:txXfrm>
        <a:off x="1997764" y="2130255"/>
        <a:ext cx="1338470" cy="646257"/>
      </dsp:txXfrm>
    </dsp:sp>
    <dsp:sp modelId="{29410F4A-4A2A-4EB0-8A36-6E9C2BE2FB58}">
      <dsp:nvSpPr>
        <dsp:cNvPr id="0" name=""/>
        <dsp:cNvSpPr/>
      </dsp:nvSpPr>
      <dsp:spPr>
        <a:xfrm>
          <a:off x="1581565" y="2872253"/>
          <a:ext cx="2170868" cy="19148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PROCESO DE ENSEÑANZA APRENDIZAJE</a:t>
          </a:r>
        </a:p>
      </dsp:txBody>
      <dsp:txXfrm>
        <a:off x="1899482" y="3350962"/>
        <a:ext cx="1535035" cy="9574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CD6E0-BAF9-4938-8593-BA123EA36CE7}">
      <dsp:nvSpPr>
        <dsp:cNvPr id="0" name=""/>
        <dsp:cNvSpPr/>
      </dsp:nvSpPr>
      <dsp:spPr>
        <a:xfrm>
          <a:off x="4489054" y="4376221"/>
          <a:ext cx="52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338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739540" y="4408758"/>
        <a:ext cx="26366" cy="26366"/>
      </dsp:txXfrm>
    </dsp:sp>
    <dsp:sp modelId="{8F47A7BE-8524-4715-85D0-21EDAC670537}">
      <dsp:nvSpPr>
        <dsp:cNvPr id="0" name=""/>
        <dsp:cNvSpPr/>
      </dsp:nvSpPr>
      <dsp:spPr>
        <a:xfrm>
          <a:off x="1325024" y="2412268"/>
          <a:ext cx="527338" cy="2009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669" y="0"/>
              </a:lnTo>
              <a:lnTo>
                <a:pt x="263669" y="2009673"/>
              </a:lnTo>
              <a:lnTo>
                <a:pt x="527338" y="20096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536750" y="3365162"/>
        <a:ext cx="103885" cy="103885"/>
      </dsp:txXfrm>
    </dsp:sp>
    <dsp:sp modelId="{E17B44E5-AE60-40CD-910E-2992287DA538}">
      <dsp:nvSpPr>
        <dsp:cNvPr id="0" name=""/>
        <dsp:cNvSpPr/>
      </dsp:nvSpPr>
      <dsp:spPr>
        <a:xfrm>
          <a:off x="4489054" y="3371384"/>
          <a:ext cx="52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338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739540" y="3403921"/>
        <a:ext cx="26366" cy="26366"/>
      </dsp:txXfrm>
    </dsp:sp>
    <dsp:sp modelId="{DAF7DE7C-2990-4C2D-AE03-3A29DA220DEA}">
      <dsp:nvSpPr>
        <dsp:cNvPr id="0" name=""/>
        <dsp:cNvSpPr/>
      </dsp:nvSpPr>
      <dsp:spPr>
        <a:xfrm>
          <a:off x="1325024" y="2412268"/>
          <a:ext cx="527338" cy="100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669" y="0"/>
              </a:lnTo>
              <a:lnTo>
                <a:pt x="263669" y="1004836"/>
              </a:lnTo>
              <a:lnTo>
                <a:pt x="527338" y="100483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0323" y="2886316"/>
        <a:ext cx="56740" cy="56740"/>
      </dsp:txXfrm>
    </dsp:sp>
    <dsp:sp modelId="{7F13043F-C868-4749-B9C5-1B86954150DB}">
      <dsp:nvSpPr>
        <dsp:cNvPr id="0" name=""/>
        <dsp:cNvSpPr/>
      </dsp:nvSpPr>
      <dsp:spPr>
        <a:xfrm>
          <a:off x="4489054" y="1909849"/>
          <a:ext cx="527338" cy="502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669" y="0"/>
              </a:lnTo>
              <a:lnTo>
                <a:pt x="263669" y="502418"/>
              </a:lnTo>
              <a:lnTo>
                <a:pt x="527338" y="50241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734514" y="2142849"/>
        <a:ext cx="36418" cy="36418"/>
      </dsp:txXfrm>
    </dsp:sp>
    <dsp:sp modelId="{3BBAE2ED-8EF0-4A34-BC96-7D349335B13D}">
      <dsp:nvSpPr>
        <dsp:cNvPr id="0" name=""/>
        <dsp:cNvSpPr/>
      </dsp:nvSpPr>
      <dsp:spPr>
        <a:xfrm>
          <a:off x="4489054" y="1407431"/>
          <a:ext cx="527338" cy="502418"/>
        </a:xfrm>
        <a:custGeom>
          <a:avLst/>
          <a:gdLst/>
          <a:ahLst/>
          <a:cxnLst/>
          <a:rect l="0" t="0" r="0" b="0"/>
          <a:pathLst>
            <a:path>
              <a:moveTo>
                <a:pt x="0" y="502418"/>
              </a:moveTo>
              <a:lnTo>
                <a:pt x="263669" y="502418"/>
              </a:lnTo>
              <a:lnTo>
                <a:pt x="263669" y="0"/>
              </a:lnTo>
              <a:lnTo>
                <a:pt x="527338" y="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734514" y="1640431"/>
        <a:ext cx="36418" cy="36418"/>
      </dsp:txXfrm>
    </dsp:sp>
    <dsp:sp modelId="{C32669CA-7C13-46AB-A38D-6012A23925B8}">
      <dsp:nvSpPr>
        <dsp:cNvPr id="0" name=""/>
        <dsp:cNvSpPr/>
      </dsp:nvSpPr>
      <dsp:spPr>
        <a:xfrm>
          <a:off x="1325024" y="1909849"/>
          <a:ext cx="527338" cy="502418"/>
        </a:xfrm>
        <a:custGeom>
          <a:avLst/>
          <a:gdLst/>
          <a:ahLst/>
          <a:cxnLst/>
          <a:rect l="0" t="0" r="0" b="0"/>
          <a:pathLst>
            <a:path>
              <a:moveTo>
                <a:pt x="0" y="502418"/>
              </a:moveTo>
              <a:lnTo>
                <a:pt x="263669" y="502418"/>
              </a:lnTo>
              <a:lnTo>
                <a:pt x="263669" y="0"/>
              </a:lnTo>
              <a:lnTo>
                <a:pt x="52733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0484" y="2142849"/>
        <a:ext cx="36418" cy="36418"/>
      </dsp:txXfrm>
    </dsp:sp>
    <dsp:sp modelId="{69FC6A97-A407-48E5-8A05-28ABCDC8903F}">
      <dsp:nvSpPr>
        <dsp:cNvPr id="0" name=""/>
        <dsp:cNvSpPr/>
      </dsp:nvSpPr>
      <dsp:spPr>
        <a:xfrm>
          <a:off x="4489054" y="356874"/>
          <a:ext cx="52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338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739540" y="389410"/>
        <a:ext cx="26366" cy="26366"/>
      </dsp:txXfrm>
    </dsp:sp>
    <dsp:sp modelId="{7D98E458-E9CF-41FE-A7BE-4BC10DA9F4F9}">
      <dsp:nvSpPr>
        <dsp:cNvPr id="0" name=""/>
        <dsp:cNvSpPr/>
      </dsp:nvSpPr>
      <dsp:spPr>
        <a:xfrm>
          <a:off x="1325024" y="402594"/>
          <a:ext cx="527338" cy="2009673"/>
        </a:xfrm>
        <a:custGeom>
          <a:avLst/>
          <a:gdLst/>
          <a:ahLst/>
          <a:cxnLst/>
          <a:rect l="0" t="0" r="0" b="0"/>
          <a:pathLst>
            <a:path>
              <a:moveTo>
                <a:pt x="0" y="2009673"/>
              </a:moveTo>
              <a:lnTo>
                <a:pt x="263669" y="2009673"/>
              </a:lnTo>
              <a:lnTo>
                <a:pt x="263669" y="0"/>
              </a:lnTo>
              <a:lnTo>
                <a:pt x="52733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536750" y="1355488"/>
        <a:ext cx="103885" cy="103885"/>
      </dsp:txXfrm>
    </dsp:sp>
    <dsp:sp modelId="{02C6B55B-64FD-4DDA-BF23-D0D2382548DC}">
      <dsp:nvSpPr>
        <dsp:cNvPr id="0" name=""/>
        <dsp:cNvSpPr/>
      </dsp:nvSpPr>
      <dsp:spPr>
        <a:xfrm rot="16200000">
          <a:off x="-1192356" y="2010333"/>
          <a:ext cx="4230891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/>
            <a:t>METODOLOGÍA INVESTIGACIÓN</a:t>
          </a:r>
        </a:p>
      </dsp:txBody>
      <dsp:txXfrm>
        <a:off x="-1192356" y="2010333"/>
        <a:ext cx="4230891" cy="803869"/>
      </dsp:txXfrm>
    </dsp:sp>
    <dsp:sp modelId="{B44233D8-CED1-463D-8988-8729F6F6F5BF}">
      <dsp:nvSpPr>
        <dsp:cNvPr id="0" name=""/>
        <dsp:cNvSpPr/>
      </dsp:nvSpPr>
      <dsp:spPr>
        <a:xfrm>
          <a:off x="1852362" y="659"/>
          <a:ext cx="2636691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Enfoque investigación</a:t>
          </a:r>
        </a:p>
      </dsp:txBody>
      <dsp:txXfrm>
        <a:off x="1852362" y="659"/>
        <a:ext cx="2636691" cy="803869"/>
      </dsp:txXfrm>
    </dsp:sp>
    <dsp:sp modelId="{B43916C3-8922-4CF9-961C-DB4F4414301A}">
      <dsp:nvSpPr>
        <dsp:cNvPr id="0" name=""/>
        <dsp:cNvSpPr/>
      </dsp:nvSpPr>
      <dsp:spPr>
        <a:xfrm>
          <a:off x="5016393" y="659"/>
          <a:ext cx="2636691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Cuantitativo</a:t>
          </a:r>
        </a:p>
      </dsp:txBody>
      <dsp:txXfrm>
        <a:off x="5016393" y="659"/>
        <a:ext cx="2636691" cy="803869"/>
      </dsp:txXfrm>
    </dsp:sp>
    <dsp:sp modelId="{DBE35723-7237-485E-92DB-6858D511780D}">
      <dsp:nvSpPr>
        <dsp:cNvPr id="0" name=""/>
        <dsp:cNvSpPr/>
      </dsp:nvSpPr>
      <dsp:spPr>
        <a:xfrm>
          <a:off x="1852362" y="1507914"/>
          <a:ext cx="2636691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Tipo de investigación</a:t>
          </a:r>
        </a:p>
      </dsp:txBody>
      <dsp:txXfrm>
        <a:off x="1852362" y="1507914"/>
        <a:ext cx="2636691" cy="803869"/>
      </dsp:txXfrm>
    </dsp:sp>
    <dsp:sp modelId="{CE6EDAFB-B80D-4ECB-9FF9-153EF68E4320}">
      <dsp:nvSpPr>
        <dsp:cNvPr id="0" name=""/>
        <dsp:cNvSpPr/>
      </dsp:nvSpPr>
      <dsp:spPr>
        <a:xfrm>
          <a:off x="5016393" y="1005496"/>
          <a:ext cx="2636691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Descriptiva</a:t>
          </a:r>
        </a:p>
      </dsp:txBody>
      <dsp:txXfrm>
        <a:off x="5016393" y="1005496"/>
        <a:ext cx="2636691" cy="803869"/>
      </dsp:txXfrm>
    </dsp:sp>
    <dsp:sp modelId="{AA76307E-94ED-4B3E-B871-1AF80EB9502E}">
      <dsp:nvSpPr>
        <dsp:cNvPr id="0" name=""/>
        <dsp:cNvSpPr/>
      </dsp:nvSpPr>
      <dsp:spPr>
        <a:xfrm>
          <a:off x="5016393" y="2010333"/>
          <a:ext cx="2636691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Correlacional</a:t>
          </a:r>
        </a:p>
      </dsp:txBody>
      <dsp:txXfrm>
        <a:off x="5016393" y="2010333"/>
        <a:ext cx="2636691" cy="803869"/>
      </dsp:txXfrm>
    </dsp:sp>
    <dsp:sp modelId="{572CF601-5660-44D3-ADD2-DB2C45C15049}">
      <dsp:nvSpPr>
        <dsp:cNvPr id="0" name=""/>
        <dsp:cNvSpPr/>
      </dsp:nvSpPr>
      <dsp:spPr>
        <a:xfrm>
          <a:off x="1852362" y="3015170"/>
          <a:ext cx="2636691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Métodos</a:t>
          </a:r>
        </a:p>
      </dsp:txBody>
      <dsp:txXfrm>
        <a:off x="1852362" y="3015170"/>
        <a:ext cx="2636691" cy="803869"/>
      </dsp:txXfrm>
    </dsp:sp>
    <dsp:sp modelId="{8E7E974D-032A-4079-AA80-D8310136EDF9}">
      <dsp:nvSpPr>
        <dsp:cNvPr id="0" name=""/>
        <dsp:cNvSpPr/>
      </dsp:nvSpPr>
      <dsp:spPr>
        <a:xfrm>
          <a:off x="5016393" y="3015170"/>
          <a:ext cx="2636691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Inductivo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Deductivo</a:t>
          </a:r>
        </a:p>
      </dsp:txBody>
      <dsp:txXfrm>
        <a:off x="5016393" y="3015170"/>
        <a:ext cx="2636691" cy="803869"/>
      </dsp:txXfrm>
    </dsp:sp>
    <dsp:sp modelId="{C52AD70A-4FBE-4105-B04B-5E891CF121A5}">
      <dsp:nvSpPr>
        <dsp:cNvPr id="0" name=""/>
        <dsp:cNvSpPr/>
      </dsp:nvSpPr>
      <dsp:spPr>
        <a:xfrm>
          <a:off x="1852362" y="4020006"/>
          <a:ext cx="2636691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Técnicas</a:t>
          </a:r>
        </a:p>
      </dsp:txBody>
      <dsp:txXfrm>
        <a:off x="1852362" y="4020006"/>
        <a:ext cx="2636691" cy="803869"/>
      </dsp:txXfrm>
    </dsp:sp>
    <dsp:sp modelId="{75F84A2A-F5F8-4941-A09A-F922D0E23110}">
      <dsp:nvSpPr>
        <dsp:cNvPr id="0" name=""/>
        <dsp:cNvSpPr/>
      </dsp:nvSpPr>
      <dsp:spPr>
        <a:xfrm>
          <a:off x="5016393" y="4020006"/>
          <a:ext cx="2636691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Encuesta</a:t>
          </a:r>
        </a:p>
      </dsp:txBody>
      <dsp:txXfrm>
        <a:off x="5016393" y="4020006"/>
        <a:ext cx="2636691" cy="803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8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98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01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0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99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58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23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2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56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17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1A846-4728-4FC8-8A9C-206403E1F03B}" type="datetimeFigureOut">
              <a:rPr lang="es-ES" smtClean="0"/>
              <a:t>26/03/2019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A332-0617-4ACE-AF1E-E5D0CBE3B4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00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02986" y="1058042"/>
            <a:ext cx="64840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latin typeface="Arial Black" panose="020B0A04020102020204" pitchFamily="34" charset="0"/>
              </a:rPr>
              <a:t>VICERRECTORADO DE INVESTIGACIÓN Y VINCULACIÓN CON LA COLECTIVIDAD</a:t>
            </a:r>
          </a:p>
          <a:p>
            <a:pPr algn="ctr"/>
            <a:r>
              <a:rPr lang="es-419" sz="1600" b="1" dirty="0"/>
              <a:t>UNIDAD DE GESTIÓN DE POSTGRADOS</a:t>
            </a:r>
            <a:endParaRPr lang="es-ES" sz="1600" dirty="0"/>
          </a:p>
          <a:p>
            <a:pPr algn="ctr"/>
            <a:r>
              <a:rPr lang="es-419" sz="1600" b="1" dirty="0"/>
              <a:t>DEPARTAMENTO DE CIENCIAS HUMANAS Y SOCIALES</a:t>
            </a:r>
            <a:endParaRPr lang="es-ES" sz="1600" dirty="0"/>
          </a:p>
          <a:p>
            <a:pPr algn="ctr"/>
            <a:r>
              <a:rPr lang="es-419" sz="1600" b="1" dirty="0"/>
              <a:t>MAESTRÍA EN DOCENCIA UNIVERSITARIA</a:t>
            </a:r>
            <a:endParaRPr lang="es-E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191588" y="2737041"/>
            <a:ext cx="7711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/>
              <a:t>“EMPLEO DE LAS TIC, EN EL PROCESO DE ENSEÑANZA -  APRENDIZAJE DE LOS CADETES DE LA ESCUELA SUPERIOR MILITAR “ELOY ALFARO”, EN EL PERÍODO 2017 -2018”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191588" y="4098854"/>
            <a:ext cx="4278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1600" b="1" dirty="0"/>
              <a:t>DIRECTOR</a:t>
            </a:r>
          </a:p>
          <a:p>
            <a:pPr algn="ctr"/>
            <a:r>
              <a:rPr lang="es-419" sz="1600" dirty="0"/>
              <a:t>Ing. Delgado Rodríguez Ramiro Nanac. PhD.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770559" y="4776395"/>
            <a:ext cx="322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/>
              <a:t>AUTOR</a:t>
            </a:r>
          </a:p>
          <a:p>
            <a:pPr algn="ctr"/>
            <a:r>
              <a:rPr lang="es-ES" sz="1600" dirty="0"/>
              <a:t>Marco Mauricio Rosales Cevallos</a:t>
            </a:r>
          </a:p>
        </p:txBody>
      </p:sp>
    </p:spTree>
    <p:extLst>
      <p:ext uri="{BB962C8B-B14F-4D97-AF65-F5344CB8AC3E}">
        <p14:creationId xmlns:p14="http://schemas.microsoft.com/office/powerpoint/2010/main" val="427065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66079234"/>
              </p:ext>
            </p:extLst>
          </p:nvPr>
        </p:nvGraphicFramePr>
        <p:xfrm>
          <a:off x="325515" y="1709530"/>
          <a:ext cx="8492970" cy="415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628650" y="17592"/>
            <a:ext cx="7886700" cy="65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dirty="0">
                <a:latin typeface="Arial Black" panose="020B0A04020102020204" pitchFamily="34" charset="0"/>
              </a:rPr>
              <a:t>MARCO TEÓRICO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8650" y="991931"/>
            <a:ext cx="337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TEORIAS DE SOPORTE</a:t>
            </a:r>
          </a:p>
        </p:txBody>
      </p:sp>
    </p:spTree>
    <p:extLst>
      <p:ext uri="{BB962C8B-B14F-4D97-AF65-F5344CB8AC3E}">
        <p14:creationId xmlns:p14="http://schemas.microsoft.com/office/powerpoint/2010/main" val="183652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54127294"/>
              </p:ext>
            </p:extLst>
          </p:nvPr>
        </p:nvGraphicFramePr>
        <p:xfrm>
          <a:off x="323528" y="1052736"/>
          <a:ext cx="8496944" cy="520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628650" y="18935"/>
            <a:ext cx="7886700" cy="65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dirty="0">
                <a:latin typeface="Arial Black" panose="020B0A04020102020204" pitchFamily="34" charset="0"/>
              </a:rPr>
              <a:t>MARCO TEÓRICO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5853" y="1149788"/>
            <a:ext cx="8612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TECNOLOGÍAS DE LA INFORMACIÓN Y LAS COMUNICIONES</a:t>
            </a:r>
          </a:p>
        </p:txBody>
      </p:sp>
    </p:spTree>
    <p:extLst>
      <p:ext uri="{BB962C8B-B14F-4D97-AF65-F5344CB8AC3E}">
        <p14:creationId xmlns:p14="http://schemas.microsoft.com/office/powerpoint/2010/main" val="152934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9278E-85BB-4F63-8062-22E594F3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06" y="-339726"/>
            <a:ext cx="8081757" cy="1325563"/>
          </a:xfrm>
        </p:spPr>
        <p:txBody>
          <a:bodyPr>
            <a:normAutofit/>
          </a:bodyPr>
          <a:lstStyle/>
          <a:p>
            <a:pPr algn="ctr"/>
            <a:r>
              <a:rPr lang="es-EC" sz="3200" dirty="0"/>
              <a:t>APRENDIZAJE  COLABORATIVO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E3178A-342D-49D3-B628-440E5B961A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6" y="861390"/>
            <a:ext cx="8691564" cy="490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47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7C808-4987-424A-9D7F-CB173A54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75" y="-3183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C" sz="3200" dirty="0"/>
              <a:t>ESTRATEGIA DIDÁCTICA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FF50EDF-2A4D-49CE-A6B9-CB8076D44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268313"/>
              </p:ext>
            </p:extLst>
          </p:nvPr>
        </p:nvGraphicFramePr>
        <p:xfrm>
          <a:off x="357809" y="1007165"/>
          <a:ext cx="8441633" cy="486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28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28650" y="0"/>
            <a:ext cx="7886700" cy="65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dirty="0">
                <a:latin typeface="Arial Black" panose="020B0A04020102020204" pitchFamily="34" charset="0"/>
              </a:rPr>
              <a:t>MARCO TEÓRICO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85122" y="816388"/>
            <a:ext cx="6175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PROCESO DE ENSEÑANZA - APRENDIZAJE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8" y="1279958"/>
            <a:ext cx="7985262" cy="45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72B76-77BA-4E51-BDC0-98F5FBE1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530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C" sz="3200" dirty="0"/>
              <a:t>SISTEMA DE VARIABLES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154C5BE-D9E2-49EF-BBF2-4EF30A70B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828132"/>
              </p:ext>
            </p:extLst>
          </p:nvPr>
        </p:nvGraphicFramePr>
        <p:xfrm>
          <a:off x="306958" y="716284"/>
          <a:ext cx="4132519" cy="542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B5AE3847-9DBC-4B72-B4D4-01782A678052}"/>
              </a:ext>
            </a:extLst>
          </p:cNvPr>
          <p:cNvSpPr txBox="1">
            <a:spLocks/>
          </p:cNvSpPr>
          <p:nvPr/>
        </p:nvSpPr>
        <p:spPr>
          <a:xfrm>
            <a:off x="-1657350" y="50872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600" dirty="0"/>
              <a:t>VARIABLE INDEPENDIENTE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D2D687C-6422-4CB3-9111-4CB5560B3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561172"/>
              </p:ext>
            </p:extLst>
          </p:nvPr>
        </p:nvGraphicFramePr>
        <p:xfrm>
          <a:off x="4066348" y="702602"/>
          <a:ext cx="5334000" cy="478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BDB6CFAD-63B5-480E-AA72-8B42C4F26C01}"/>
              </a:ext>
            </a:extLst>
          </p:cNvPr>
          <p:cNvSpPr txBox="1">
            <a:spLocks/>
          </p:cNvSpPr>
          <p:nvPr/>
        </p:nvSpPr>
        <p:spPr>
          <a:xfrm>
            <a:off x="2894773" y="50598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600" dirty="0"/>
              <a:t>VARIABLE DEPENDIENTE</a:t>
            </a:r>
          </a:p>
        </p:txBody>
      </p:sp>
    </p:spTree>
    <p:extLst>
      <p:ext uri="{BB962C8B-B14F-4D97-AF65-F5344CB8AC3E}">
        <p14:creationId xmlns:p14="http://schemas.microsoft.com/office/powerpoint/2010/main" val="3875391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40697" y="1380582"/>
            <a:ext cx="5062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CAPÍTULO III</a:t>
            </a:r>
            <a:endParaRPr lang="es-ES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85820" y="3294529"/>
            <a:ext cx="5572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METODOLOGÍA</a:t>
            </a:r>
            <a:endParaRPr lang="es-ES" sz="5400" b="1" cap="none" spc="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40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45598558"/>
              </p:ext>
            </p:extLst>
          </p:nvPr>
        </p:nvGraphicFramePr>
        <p:xfrm>
          <a:off x="625203" y="1016732"/>
          <a:ext cx="81742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632097" y="-3088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dirty="0">
                <a:latin typeface="Arial Black" panose="020B0A04020102020204" pitchFamily="34" charset="0"/>
              </a:rPr>
              <a:t>MARCO METODOLÓGICO</a:t>
            </a:r>
          </a:p>
        </p:txBody>
      </p:sp>
    </p:spTree>
    <p:extLst>
      <p:ext uri="{BB962C8B-B14F-4D97-AF65-F5344CB8AC3E}">
        <p14:creationId xmlns:p14="http://schemas.microsoft.com/office/powerpoint/2010/main" val="73231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28650" y="-2748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dirty="0">
                <a:latin typeface="Arial Black" panose="020B0A04020102020204" pitchFamily="34" charset="0"/>
              </a:rPr>
              <a:t>MARCO METODOLÓGICO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03356383"/>
              </p:ext>
            </p:extLst>
          </p:nvPr>
        </p:nvGraphicFramePr>
        <p:xfrm>
          <a:off x="628650" y="1325563"/>
          <a:ext cx="7886700" cy="438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4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28650" y="-2958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dirty="0">
                <a:latin typeface="Arial Black" panose="020B0A04020102020204" pitchFamily="34" charset="0"/>
              </a:rPr>
              <a:t>MARCO METODOLÓGICO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52879" y="1130769"/>
            <a:ext cx="4071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POBLACIÓN Y MUESTRA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52218"/>
              </p:ext>
            </p:extLst>
          </p:nvPr>
        </p:nvGraphicFramePr>
        <p:xfrm>
          <a:off x="314325" y="2041703"/>
          <a:ext cx="8515350" cy="3192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2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00"/>
                          </a:solidFill>
                          <a:effectLst/>
                        </a:rPr>
                        <a:t>CURSOS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00"/>
                          </a:solidFill>
                          <a:effectLst/>
                        </a:rPr>
                        <a:t>POBLACIÓN CADETES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00"/>
                          </a:solidFill>
                          <a:effectLst/>
                        </a:rPr>
                        <a:t>% DEL TOTAL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00"/>
                          </a:solidFill>
                          <a:effectLst/>
                        </a:rPr>
                        <a:t>CANTIDAD MUESTRA CADETES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 Curso Militar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110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21%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55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 Curso Militar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102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19%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51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 Curso Militar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134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25%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67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 Curso Militar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190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35%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95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CADETES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536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100%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268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84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82136" y="1380582"/>
            <a:ext cx="4379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CAPÍTULO I</a:t>
            </a:r>
            <a:endParaRPr lang="es-ES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29338" y="3022484"/>
            <a:ext cx="60853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PROBLEMA DE </a:t>
            </a:r>
          </a:p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INVESTIGACIÓN</a:t>
            </a:r>
            <a:endParaRPr lang="es-ES" sz="5400" b="1" cap="none" spc="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984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44892" y="1380582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CAPÍTULO IV</a:t>
            </a:r>
            <a:endParaRPr lang="es-ES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82724" y="3294529"/>
            <a:ext cx="71785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RESULTADOS DE </a:t>
            </a:r>
          </a:p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INVESTIGACIÓN</a:t>
            </a:r>
            <a:endParaRPr lang="es-ES" sz="5400" b="1" cap="none" spc="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029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23528" y="72405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419" sz="2000" b="1" dirty="0"/>
              <a:t>10.- ¿Las TIC contribuyen en el proceso de enseñanza aprendizaje de los cadetes de la Escuela Superior Militar “Eloy Alfaro”?  R - H.</a:t>
            </a:r>
            <a:endParaRPr lang="es-ES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95535" y="135407"/>
            <a:ext cx="5579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ENCUESTA APLICADA A DOCENTES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60682"/>
            <a:ext cx="8496943" cy="4129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91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5537" y="80682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419" sz="2000" b="1" dirty="0"/>
              <a:t>10.- ¿Las TIC contribuyen en el proceso de enseñanza aprendizaje de los cadetes de la Escuela Superior Militar “Eloy Alfaro”?  R – H.</a:t>
            </a:r>
            <a:endParaRPr lang="es-ES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95537" y="68160"/>
            <a:ext cx="534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ENCUESTA APLICADA A CADETES</a:t>
            </a: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822487"/>
            <a:ext cx="8424936" cy="4023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428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01656" y="149962"/>
            <a:ext cx="668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ENCUESTA APLICADA A DOCENTES  A - B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1656" y="677888"/>
            <a:ext cx="8812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Tabla cruzada 5. ¿Cuál es la confianza en el empleo de las TIC en el aula frente a los cadetes?*10. ¿Las TIC contribuyen en el proceso de enseñanza aprendizaje de los cadetes de la Escuela Superior Militar “Eloy Alfaro”?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49" y="1601218"/>
            <a:ext cx="8086701" cy="42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54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14070" y="95650"/>
            <a:ext cx="5579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ENCUESTA APLICADA A DOCENTES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9" y="1111079"/>
            <a:ext cx="6693721" cy="288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89" y="4434487"/>
            <a:ext cx="3581025" cy="10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47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00985" y="81234"/>
            <a:ext cx="534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ENCUESTA APLICADA A CADETES</a:t>
            </a: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963026"/>
            <a:ext cx="5975350" cy="294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00985" y="4286746"/>
            <a:ext cx="8226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200" dirty="0"/>
              <a:t>El valor crítico de la prueba observada es mayor al valor crítico de la tabla según la siguiente ecuación: (9.5910 &gt; 9,49), entonces la hipótesis nula se rechaza y se acepta la hipotesis alternativa. 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059291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96019" y="59324"/>
            <a:ext cx="613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ENCUESTA APLICADA A CADETES A - B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6019" y="751822"/>
            <a:ext cx="8709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600" b="1" dirty="0"/>
              <a:t>Tabla cruzada 5. ¿Considera usted que es importante que los docentes se capaciten en el uso de las TIC? - 10. ¿Las TIC contribuyen en el proceso de enseñanza aprendizaje de los cadetes de la Escuela Superior Militar “Eloy Alfaro”?</a:t>
            </a:r>
            <a:endParaRPr lang="es-ES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79" y="1582820"/>
            <a:ext cx="7599641" cy="43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96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05320" y="51462"/>
            <a:ext cx="531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ENCUESTA APLICADA A CADETES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66105"/>
              </p:ext>
            </p:extLst>
          </p:nvPr>
        </p:nvGraphicFramePr>
        <p:xfrm>
          <a:off x="324438" y="851092"/>
          <a:ext cx="8495123" cy="38082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7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CASILLAS (X, Y)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F.O.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F.E.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(O-E)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(O-E)^2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[(O-E)^2/E]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Muy en desacuerdo / Muy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1,9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9,10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82,81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43,58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7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Muy en desacuerdo /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3,50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12,25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8,17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Muy en desacuerdo / Ni de acuerdo, ni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-1,20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1,44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Muy en desacuerdo / De 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21,00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-8,00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64,00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3,05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Muy en desacuerdo / Muy de 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10,50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-3,50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12,25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1,17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 desacuerdo / Muy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0,60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0,40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0,16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0,27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 desacuerdo /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0,50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1,50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2,25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4,50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 desacuerdo / Ni de acuerdo, ni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0,40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0,60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0,36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0,90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 desacuerdo / De 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6,40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-0,40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0,16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 desacuerdo / Muy de 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-2,20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4,84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1,51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De acuerdo / Muy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7,60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-5,60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31,36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4,13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De acuerdo /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6,00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-4,00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16,00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2,67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De acuerdo / Ni de acuerdo, ni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4,90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3,10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9,61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1,96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De acuerdo / De 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129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85,00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44,00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1936,00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22,78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De acuerdo / Muy de 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42,50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-37,50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1406,25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33,09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Muy de acuerdo / Muy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3,90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-3,90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15,21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3,90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Muy en desacuerdo /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3,10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-1,10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1,21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0,39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Muy en desacuerdo / Ni de acuerdo, ni en desacuerdo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2,50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-2,50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6,25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2,50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Muy en desacuerdo / De 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43,70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-35,70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1274,49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29,16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Muy en desacuerdo / Muy de acuerdo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21,80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43,20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1866,24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85,61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Valor crítico de la prueba observada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268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268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6743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250,55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19002"/>
              </p:ext>
            </p:extLst>
          </p:nvPr>
        </p:nvGraphicFramePr>
        <p:xfrm>
          <a:off x="324438" y="4873570"/>
          <a:ext cx="3365500" cy="10001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Calcular Chi Cuadrado (Valor Crítico de la Tabla)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Nivel de confianza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95%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α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Grados libertad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Valor Crítico tabla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21,03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127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2034" y="165384"/>
            <a:ext cx="531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ENCUESTA APLICADA A CADETES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99" y="959664"/>
            <a:ext cx="7141229" cy="31421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443886" y="4305397"/>
            <a:ext cx="8064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/>
              <a:t>El valor crítico de la frecuencia observada es mayor al valor crítico de la tabla, según la siguiente ecuación: (250,55 &gt; 21,03), la hipótesis nula se rechaza y se comprueba que contribuyen las TIC en el proceso de enseñanza - aprendizaje de los cadetes de la “ESMIL”, por lo que se acepta la hipótesis alternativa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8402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41909" y="119495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PROPUESTA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56346" y="1548569"/>
            <a:ext cx="8431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SEMINARIO TALLER “MANEJO DE HERRAMIENTAS TECNOLÓGICAS EN EL AULA DE CLASE PARA FACILITAR LA GESTIÓN PEDAGÓGICA DEL PROCESO ENSEÑANZA - APRENDIZAJE DE LA ESMIL “ELOY ALFARO”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56346" y="2651358"/>
            <a:ext cx="8431306" cy="3469488"/>
          </a:xfrm>
        </p:spPr>
        <p:txBody>
          <a:bodyPr>
            <a:normAutofit lnSpcReduction="10000"/>
          </a:bodyPr>
          <a:lstStyle/>
          <a:p>
            <a:pPr algn="just"/>
            <a:r>
              <a:rPr lang="es-419" sz="2400" b="1" dirty="0"/>
              <a:t>Unidad    1:</a:t>
            </a:r>
            <a:r>
              <a:rPr lang="es-419" sz="2400" dirty="0"/>
              <a:t> Formación Tecnológica.</a:t>
            </a:r>
          </a:p>
          <a:p>
            <a:pPr marL="0" indent="0" algn="just">
              <a:buNone/>
            </a:pPr>
            <a:endParaRPr lang="es-419" sz="2400" dirty="0"/>
          </a:p>
          <a:p>
            <a:pPr algn="just"/>
            <a:r>
              <a:rPr lang="es-419" sz="2400" b="1" dirty="0"/>
              <a:t>Unidad   2:</a:t>
            </a:r>
            <a:r>
              <a:rPr lang="es-419" sz="2400" dirty="0"/>
              <a:t> Aprendizaje colaborativo basado en proyectos y en problemas, con herramientas tecnológicas</a:t>
            </a:r>
          </a:p>
          <a:p>
            <a:pPr marL="0" indent="0" algn="just">
              <a:buNone/>
            </a:pPr>
            <a:endParaRPr lang="es-419" sz="2400" dirty="0"/>
          </a:p>
          <a:p>
            <a:pPr algn="just"/>
            <a:r>
              <a:rPr lang="es-419" sz="2400" b="1" dirty="0"/>
              <a:t>Unidad  3:</a:t>
            </a:r>
            <a:r>
              <a:rPr lang="es-419" sz="2400" dirty="0"/>
              <a:t> Diseñar recursos y ambientes de aprendizaje utilizando las TIC; utilizarlas para apoyar el desarrollo de generación de conocimiento y de habilidades de pensamiento crítico.</a:t>
            </a:r>
            <a:endParaRPr lang="es-ES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14092B-D32F-4679-A1F8-290E37D99FA1}"/>
              </a:ext>
            </a:extLst>
          </p:cNvPr>
          <p:cNvSpPr/>
          <p:nvPr/>
        </p:nvSpPr>
        <p:spPr>
          <a:xfrm>
            <a:off x="356346" y="823001"/>
            <a:ext cx="843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FIRMA DE UN CONVENIO UFA – ESPE Y LA ESMIL “ELOY ALFARO”, PARA LA UTILIZACIÓN DE LA PLATAFORMA DEL SIVEC – EDUCATIVA.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813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1151"/>
            <a:ext cx="7886700" cy="670298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EL PROBLEMA DE INVESTIGACIÓN</a:t>
            </a:r>
            <a:endParaRPr lang="es-E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84734" y="1087138"/>
            <a:ext cx="4972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PLANTEAMIENTO DEL PROBLEMA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9" y="4216368"/>
            <a:ext cx="3531057" cy="176048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4709897" y="4342516"/>
            <a:ext cx="3960440" cy="1508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kumimoji="0" lang="es-419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sociedad de la información y del conocimiento es una innovación de l</a:t>
            </a: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TIC, la transferencia de información a modificado las actividades de la sociedad a nivel mundial.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45813" y="1804318"/>
            <a:ext cx="5250358" cy="225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ES" sz="24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Limitado empleo de las TIC, en el proceso de enseñanza aprendizaje de los Cadetes de la Escuela Superior Militar “Eloy Alfaro”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265" y="1739017"/>
            <a:ext cx="2534306" cy="20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15612" y="1380582"/>
            <a:ext cx="4512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CAPÍTULO V</a:t>
            </a:r>
            <a:endParaRPr lang="es-ES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4563" y="2936720"/>
            <a:ext cx="8194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CONCLUSIONES</a:t>
            </a:r>
          </a:p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RECOMENDACIONES</a:t>
            </a:r>
            <a:endParaRPr lang="es-ES" sz="5400" b="1" cap="none" spc="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54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49" y="5177"/>
            <a:ext cx="7886700" cy="656850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CONCLUSIONES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58417" y="1157810"/>
            <a:ext cx="8627165" cy="4926387"/>
          </a:xfrm>
        </p:spPr>
        <p:txBody>
          <a:bodyPr>
            <a:normAutofit/>
          </a:bodyPr>
          <a:lstStyle/>
          <a:p>
            <a:pPr lvl="0" algn="just"/>
            <a:r>
              <a:rPr lang="es-419" sz="2000" dirty="0"/>
              <a:t>El uso de las TIC establece un patrón de enseñanza - aprendizaje, el cual se desarrolla mediante una concepción de procesos que permita interactuar mediante el Ciclo Deming de planificar, hacer, verificar y actuar, determinado en el MEFFAA.</a:t>
            </a:r>
          </a:p>
          <a:p>
            <a:pPr marL="0" lvl="0" indent="0" algn="just">
              <a:buNone/>
            </a:pPr>
            <a:endParaRPr lang="es-ES" sz="2000" dirty="0"/>
          </a:p>
          <a:p>
            <a:pPr lvl="0" algn="just"/>
            <a:r>
              <a:rPr lang="es-419" sz="2000" dirty="0"/>
              <a:t>Entre las necesidades formativas de los docentes se identificaron: capacitación en el manejo de  plataformas educativas, construcción de sitios web, uso de pizarra electrónica y aplicaciones móviles educativas, por cuanto estas herramienats permiten dinamizar el proceso de enseñanza - aprendizaje de contenidos en el aula, hacia el receptor que es el cadete. Los resultados se determinan como una mejora que promueve el interés y motiva al cadete para aprender y al docente para enseñar.</a:t>
            </a:r>
          </a:p>
        </p:txBody>
      </p:sp>
    </p:spTree>
    <p:extLst>
      <p:ext uri="{BB962C8B-B14F-4D97-AF65-F5344CB8AC3E}">
        <p14:creationId xmlns:p14="http://schemas.microsoft.com/office/powerpoint/2010/main" val="181380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22632" y="0"/>
            <a:ext cx="7886700" cy="656850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CONCLUSIONES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22632" y="1634889"/>
            <a:ext cx="7886700" cy="4926387"/>
          </a:xfrm>
        </p:spPr>
        <p:txBody>
          <a:bodyPr>
            <a:normAutofit/>
          </a:bodyPr>
          <a:lstStyle/>
          <a:p>
            <a:pPr lvl="0" algn="just"/>
            <a:r>
              <a:rPr lang="es-419" sz="2000" dirty="0"/>
              <a:t>La comprobación de la hipótesis establece que el empleo de las TIC contribuyen en el proceso de enseñanza - aprendizaje de los cadetes de la Escuela Superior Militar “Eloy Alfaro, según como lo demuestra la curva de normalidad, el diagrama de cajas, el estadígrafo</a:t>
            </a:r>
            <a:r>
              <a:rPr lang="es-419" sz="2000" i="1" dirty="0"/>
              <a:t> </a:t>
            </a:r>
            <a:r>
              <a:rPr lang="es-419" sz="2000" dirty="0"/>
              <a:t>Kolmogorov-Smirnova y el contraste de medias con la T-Student empleando el criterio de igualdad de varianzas.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76485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50" y="139840"/>
            <a:ext cx="7886700" cy="656850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RECOMENDACIONES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24678" y="1277080"/>
            <a:ext cx="8494643" cy="4926387"/>
          </a:xfrm>
        </p:spPr>
        <p:txBody>
          <a:bodyPr>
            <a:normAutofit/>
          </a:bodyPr>
          <a:lstStyle/>
          <a:p>
            <a:pPr lvl="0" algn="just"/>
            <a:r>
              <a:rPr lang="es-419" sz="2000" dirty="0"/>
              <a:t>Realizar talleres didácticos de capacitación para docentes y cadetes para la utlización de TIC orientados a mejorar el rendimiento de los cadetes en el proceso de enseñanza - aprendizaje de la “ESMIL”.</a:t>
            </a:r>
          </a:p>
          <a:p>
            <a:pPr lvl="0" algn="just"/>
            <a:r>
              <a:rPr lang="es-419" sz="2000" dirty="0"/>
              <a:t>Los docentes deben emplear frecuentemente las TIC, para impartir clases, con el fin de hacerlas interactivas y motivadoras en beneficios de la enseñanza - aprendizaje de los cadetes de la “ESMIL”.</a:t>
            </a:r>
            <a:endParaRPr lang="es-ES" sz="2000" dirty="0"/>
          </a:p>
          <a:p>
            <a:pPr lvl="0" algn="just"/>
            <a:r>
              <a:rPr lang="es-419" sz="2000" dirty="0"/>
              <a:t>Realizar la planificación diaria de clases incluyendo la utilización de TIC como estrategia didáctica, metodológica y motivacional, a fin promover el interés en los cadetes  para su aprendizaje y aplicación en el trabajo colaborativo.</a:t>
            </a:r>
            <a:endParaRPr lang="es-ES" sz="2000" dirty="0"/>
          </a:p>
          <a:p>
            <a:pPr lvl="0" algn="just"/>
            <a:r>
              <a:rPr lang="es-419" sz="2000" dirty="0"/>
              <a:t>En vista que la UFA - ESPE dispone de la plataforma Sistema Virtual de Educación Continua (SIVEC) se recomienda firmar un convenio de uso y capacitación al personal docente de la “ESMIL” para el manejo y empleo eficiente de la misma.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07480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65032" y="3175554"/>
            <a:ext cx="6413936" cy="2123658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GRACIAS POR </a:t>
            </a:r>
          </a:p>
          <a:p>
            <a:pPr algn="ctr"/>
            <a:r>
              <a:rPr lang="es-E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 ATENCIÓN</a:t>
            </a:r>
            <a:endParaRPr lang="es-E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0A71B2-50AC-4BAA-B5BA-9FF21A776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31" y="1174774"/>
            <a:ext cx="6413937" cy="14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885" y="62577"/>
            <a:ext cx="7886700" cy="670298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EL PROBLEMA DE INVESTIGACIÓN</a:t>
            </a:r>
            <a:endParaRPr lang="es-E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53980" y="1155133"/>
            <a:ext cx="4630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FORMULACIÓN DEL PROBLEMA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149061" y="3588539"/>
            <a:ext cx="4798338" cy="231959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¿Cómo </a:t>
            </a:r>
            <a:r>
              <a:rPr kumimoji="0" lang="es-419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contribuye el empleo </a:t>
            </a:r>
            <a:r>
              <a:rPr kumimoji="0" lang="es-419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de las TIC en el proceso de enseñanza -  aprendizaje de los cadetes de la Escuela Superior Militar “Eloy Alfaro”, en el período 2017-2018?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548936423"/>
              </p:ext>
            </p:extLst>
          </p:nvPr>
        </p:nvGraphicFramePr>
        <p:xfrm>
          <a:off x="0" y="1355188"/>
          <a:ext cx="3684104" cy="481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lecha curvada hacia abajo 9"/>
          <p:cNvSpPr/>
          <p:nvPr/>
        </p:nvSpPr>
        <p:spPr>
          <a:xfrm rot="1056419">
            <a:off x="3296397" y="2071640"/>
            <a:ext cx="2075726" cy="1250125"/>
          </a:xfrm>
          <a:prstGeom prst="curved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156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389" y="24760"/>
            <a:ext cx="7886700" cy="670298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EL PROBLEMA DE INVESTIGACIÓN</a:t>
            </a:r>
            <a:endParaRPr lang="es-E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11389" y="1446756"/>
            <a:ext cx="1828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OBJETIVOS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011400" y="1846866"/>
            <a:ext cx="493204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419" sz="2400" dirty="0"/>
              <a:t>Analizar el empleo de las TIC en el proceso de enseñanza - aprendizaje para promover el uso de los recursos tecnológicos como herramienta pedagógica para </a:t>
            </a:r>
            <a:r>
              <a:rPr lang="es-419" sz="2400" b="1" dirty="0"/>
              <a:t>mejorar</a:t>
            </a:r>
            <a:r>
              <a:rPr lang="es-419" sz="2400" dirty="0"/>
              <a:t> la educación de los cadetes de la Escuela Superior Militar “Eloy Alfaro”, en el período 2017 -2018.</a:t>
            </a:r>
            <a:endParaRPr lang="es-ES" sz="2400" dirty="0"/>
          </a:p>
        </p:txBody>
      </p:sp>
      <p:sp>
        <p:nvSpPr>
          <p:cNvPr id="5" name="Flecha derecha 4"/>
          <p:cNvSpPr/>
          <p:nvPr/>
        </p:nvSpPr>
        <p:spPr>
          <a:xfrm>
            <a:off x="421035" y="2346511"/>
            <a:ext cx="3590365" cy="216497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104086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6A040-9A7B-49A4-925C-A1DD541E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239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C" sz="3200" dirty="0"/>
              <a:t>OBJETIVOS ESPECIFICOS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BD302-8A3F-4C43-94CA-D89A341E9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4097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s-EC" sz="2000" dirty="0"/>
              <a:t>Describir el proceso de enseñanza – aprendizaje como metodología activa y participativa a través de la comunicación didáctica, para mejorar el proceso de formación académica del cadete.</a:t>
            </a:r>
          </a:p>
          <a:p>
            <a:pPr algn="just"/>
            <a:r>
              <a:rPr lang="es-EC" sz="2000" dirty="0"/>
              <a:t>Identificar las necesidades formativas del docente y del cadete en la Escuela Superior Militar “ELOY ALFARO”.</a:t>
            </a:r>
          </a:p>
          <a:p>
            <a:pPr algn="just"/>
            <a:r>
              <a:rPr lang="es-EC" sz="2000" dirty="0"/>
              <a:t>Analizar como contribuye el empleo de las TIC en el proceso de enseñanza – aprendizaje durante el periodo 2017 – 2018, por parte de los cadetes y docentes de la Escuela Superior Militar “ELOY ALFARO”.</a:t>
            </a:r>
          </a:p>
          <a:p>
            <a:pPr algn="just"/>
            <a:r>
              <a:rPr lang="es-EC" sz="2000" dirty="0"/>
              <a:t>Proponer un plan de capacitación para el personal docente, a fin de promover el uso de las TIC, como recurso pedagógico que fortalezca el proceso de enseñanza – aprendizaje de los cadetes de la Escuela Superior Militar “ELOY ALFARO”. </a:t>
            </a:r>
          </a:p>
        </p:txBody>
      </p:sp>
    </p:spTree>
    <p:extLst>
      <p:ext uri="{BB962C8B-B14F-4D97-AF65-F5344CB8AC3E}">
        <p14:creationId xmlns:p14="http://schemas.microsoft.com/office/powerpoint/2010/main" val="268276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11416" y="1380582"/>
            <a:ext cx="4721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CAPÍTULO II</a:t>
            </a:r>
            <a:endParaRPr lang="es-ES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30753" y="3294529"/>
            <a:ext cx="6282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 TEÓRICO</a:t>
            </a:r>
            <a:endParaRPr lang="es-ES" sz="5400" b="1" cap="none" spc="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06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4968"/>
            <a:ext cx="7886700" cy="670298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MARCO TEÓRICO</a:t>
            </a:r>
            <a:endParaRPr lang="es-E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28650" y="720972"/>
            <a:ext cx="581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ANTECEDENTES DE LA INVESTIGACIÓN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42314098"/>
              </p:ext>
            </p:extLst>
          </p:nvPr>
        </p:nvGraphicFramePr>
        <p:xfrm>
          <a:off x="361389" y="1362925"/>
          <a:ext cx="8421221" cy="471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20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118968"/>
            <a:ext cx="7886700" cy="885451"/>
          </a:xfrm>
        </p:spPr>
        <p:txBody>
          <a:bodyPr>
            <a:noAutofit/>
          </a:bodyPr>
          <a:lstStyle/>
          <a:p>
            <a:pPr algn="ctr"/>
            <a:r>
              <a:rPr lang="es-ES" sz="2000" dirty="0"/>
              <a:t>MODELO EDUCATIVO EN COMPETENCIAS CON ENFOQUE SISTÉMICO PROSPECTIVO – UFA - ESPE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32340253"/>
              </p:ext>
            </p:extLst>
          </p:nvPr>
        </p:nvGraphicFramePr>
        <p:xfrm>
          <a:off x="367552" y="1021977"/>
          <a:ext cx="8386483" cy="506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091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5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2236</TotalTime>
  <Words>2280</Words>
  <Application>Microsoft Office PowerPoint</Application>
  <PresentationFormat>Presentación en pantalla (4:3)</PresentationFormat>
  <Paragraphs>318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Maiandra GD</vt:lpstr>
      <vt:lpstr>Tahoma</vt:lpstr>
      <vt:lpstr>Times New Roman</vt:lpstr>
      <vt:lpstr>Tema de Office</vt:lpstr>
      <vt:lpstr>Presentación de PowerPoint</vt:lpstr>
      <vt:lpstr>Presentación de PowerPoint</vt:lpstr>
      <vt:lpstr>EL PROBLEMA DE INVESTIGACIÓN</vt:lpstr>
      <vt:lpstr>EL PROBLEMA DE INVESTIGACIÓN</vt:lpstr>
      <vt:lpstr>EL PROBLEMA DE INVESTIGACIÓN</vt:lpstr>
      <vt:lpstr>OBJETIVOS ESPECIFICOS</vt:lpstr>
      <vt:lpstr>Presentación de PowerPoint</vt:lpstr>
      <vt:lpstr>MARCO TEÓRICO</vt:lpstr>
      <vt:lpstr>MODELO EDUCATIVO EN COMPETENCIAS CON ENFOQUE SISTÉMICO PROSPECTIVO – UFA - ESPE</vt:lpstr>
      <vt:lpstr>Presentación de PowerPoint</vt:lpstr>
      <vt:lpstr>Presentación de PowerPoint</vt:lpstr>
      <vt:lpstr>APRENDIZAJE  COLABORATIVO</vt:lpstr>
      <vt:lpstr>ESTRATEGIA DIDÁCTICA</vt:lpstr>
      <vt:lpstr>Presentación de PowerPoint</vt:lpstr>
      <vt:lpstr>SISTEMA DE VARIABLES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Rosales</dc:creator>
  <cp:lastModifiedBy>CLIENTE</cp:lastModifiedBy>
  <cp:revision>109</cp:revision>
  <dcterms:created xsi:type="dcterms:W3CDTF">2019-02-18T19:24:11Z</dcterms:created>
  <dcterms:modified xsi:type="dcterms:W3CDTF">2019-03-27T01:52:00Z</dcterms:modified>
</cp:coreProperties>
</file>