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90.xml" ContentType="application/vnd.openxmlformats-officedocument.drawingml.diagramData+xml"/>
  <Override PartName="/ppt/diagrams/data120.xml" ContentType="application/vnd.openxmlformats-officedocument.drawingml.diagramData+xml"/>
  <Override PartName="/ppt/diagrams/data140.xml" ContentType="application/vnd.openxmlformats-officedocument.drawingml.diagramData+xml"/>
  <Override PartName="/ppt/diagrams/data16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7" r:id="rId3"/>
    <p:sldId id="266" r:id="rId4"/>
    <p:sldId id="258" r:id="rId5"/>
    <p:sldId id="271" r:id="rId6"/>
    <p:sldId id="282" r:id="rId7"/>
    <p:sldId id="259" r:id="rId8"/>
    <p:sldId id="268" r:id="rId9"/>
    <p:sldId id="261" r:id="rId10"/>
    <p:sldId id="269" r:id="rId11"/>
    <p:sldId id="270" r:id="rId12"/>
    <p:sldId id="283" r:id="rId13"/>
    <p:sldId id="262" r:id="rId14"/>
    <p:sldId id="272" r:id="rId15"/>
    <p:sldId id="273" r:id="rId16"/>
    <p:sldId id="274" r:id="rId17"/>
    <p:sldId id="275" r:id="rId18"/>
    <p:sldId id="263" r:id="rId19"/>
    <p:sldId id="276" r:id="rId20"/>
    <p:sldId id="277" r:id="rId21"/>
    <p:sldId id="278" r:id="rId22"/>
    <p:sldId id="279" r:id="rId23"/>
    <p:sldId id="280" r:id="rId24"/>
    <p:sldId id="264" r:id="rId25"/>
    <p:sldId id="281" r:id="rId26"/>
    <p:sldId id="265" r:id="rId27"/>
    <p:sldId id="257" r:id="rId2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1\andrea\FINAL\Nueva%20carpeta\Tabular%20-%20cop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1\andrea\FINAL\Nueva%20carpeta\Tabular%20-%20cop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1\andrea\FINAL\Nueva%20carpeta\Tabular%20-%20copi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1\andrea\FINAL\Nueva%20carpeta\Tabular%20-%20copi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1\andrea\FINAL\Nueva%20carpeta\Tabular%20-%20copi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1\andrea\FINAL\Nueva%20carpeta\Tabular%20-%20copi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Hoja1!$C$3</c:f>
              <c:strCache>
                <c:ptCount val="1"/>
                <c:pt idx="0">
                  <c:v>No lo hago</c:v>
                </c:pt>
              </c:strCache>
            </c:strRef>
          </c:tx>
          <c:spPr>
            <a:solidFill>
              <a:srgbClr val="FF0000"/>
            </a:solidFill>
            <a:ln>
              <a:noFill/>
            </a:ln>
            <a:effectLst/>
          </c:spPr>
          <c:invertIfNegative val="0"/>
          <c:cat>
            <c:strRef>
              <c:f>Hoja1!$B$4:$B$13</c:f>
              <c:strCache>
                <c:ptCount val="10"/>
                <c:pt idx="0">
                  <c:v>Deportivas- recreativas (deportes, turismo, etc.)</c:v>
                </c:pt>
                <c:pt idx="1">
                  <c:v>Al aire libre (senderismo, excursiones, pesca, etc.)</c:v>
                </c:pt>
                <c:pt idx="2">
                  <c:v>Lúdicas (juegos de mesa, de salón, videojuegos)</c:v>
                </c:pt>
                <c:pt idx="3">
                  <c:v>Sociales (Convivir con amigos, familia, personas de la comunidad)</c:v>
                </c:pt>
                <c:pt idx="4">
                  <c:v>Audio-visuales (Escuchar música, ver televisión) </c:v>
                </c:pt>
                <c:pt idx="5">
                  <c:v>Leer, estudiar </c:v>
                </c:pt>
                <c:pt idx="6">
                  <c:v>Pasatiempos, aficiones, hobbies (colecciones, fotografía, etc.) </c:v>
                </c:pt>
                <c:pt idx="7">
                  <c:v>Culturales (teatro, danza, cine, musicales, escultura, etc.)</c:v>
                </c:pt>
                <c:pt idx="8">
                  <c:v>Artísticas y manuales (tocar instrumento, trabajos manuales, etc.)</c:v>
                </c:pt>
                <c:pt idx="9">
                  <c:v>Visitas (museos, parques, centros comerciales, etc.)</c:v>
                </c:pt>
              </c:strCache>
            </c:strRef>
          </c:cat>
          <c:val>
            <c:numRef>
              <c:f>Hoja1!$C$4:$C$13</c:f>
              <c:numCache>
                <c:formatCode>General</c:formatCode>
                <c:ptCount val="10"/>
                <c:pt idx="0">
                  <c:v>33</c:v>
                </c:pt>
                <c:pt idx="1">
                  <c:v>120</c:v>
                </c:pt>
                <c:pt idx="2">
                  <c:v>49</c:v>
                </c:pt>
                <c:pt idx="3">
                  <c:v>4</c:v>
                </c:pt>
                <c:pt idx="4">
                  <c:v>2</c:v>
                </c:pt>
                <c:pt idx="5">
                  <c:v>10</c:v>
                </c:pt>
                <c:pt idx="6">
                  <c:v>52</c:v>
                </c:pt>
                <c:pt idx="7">
                  <c:v>106</c:v>
                </c:pt>
                <c:pt idx="8">
                  <c:v>115</c:v>
                </c:pt>
                <c:pt idx="9">
                  <c:v>38</c:v>
                </c:pt>
              </c:numCache>
            </c:numRef>
          </c:val>
          <c:extLst>
            <c:ext xmlns:c16="http://schemas.microsoft.com/office/drawing/2014/chart" uri="{C3380CC4-5D6E-409C-BE32-E72D297353CC}">
              <c16:uniqueId val="{00000000-EA99-4156-B163-0C638A867CA9}"/>
            </c:ext>
          </c:extLst>
        </c:ser>
        <c:ser>
          <c:idx val="1"/>
          <c:order val="1"/>
          <c:tx>
            <c:strRef>
              <c:f>Hoja1!$D$3</c:f>
              <c:strCache>
                <c:ptCount val="1"/>
                <c:pt idx="0">
                  <c:v>Muy raramente</c:v>
                </c:pt>
              </c:strCache>
            </c:strRef>
          </c:tx>
          <c:spPr>
            <a:solidFill>
              <a:srgbClr val="FFC000"/>
            </a:solidFill>
            <a:ln>
              <a:noFill/>
            </a:ln>
            <a:effectLst/>
          </c:spPr>
          <c:invertIfNegative val="0"/>
          <c:cat>
            <c:strRef>
              <c:f>Hoja1!$B$4:$B$13</c:f>
              <c:strCache>
                <c:ptCount val="10"/>
                <c:pt idx="0">
                  <c:v>Deportivas- recreativas (deportes, turismo, etc.)</c:v>
                </c:pt>
                <c:pt idx="1">
                  <c:v>Al aire libre (senderismo, excursiones, pesca, etc.)</c:v>
                </c:pt>
                <c:pt idx="2">
                  <c:v>Lúdicas (juegos de mesa, de salón, videojuegos)</c:v>
                </c:pt>
                <c:pt idx="3">
                  <c:v>Sociales (Convivir con amigos, familia, personas de la comunidad)</c:v>
                </c:pt>
                <c:pt idx="4">
                  <c:v>Audio-visuales (Escuchar música, ver televisión) </c:v>
                </c:pt>
                <c:pt idx="5">
                  <c:v>Leer, estudiar </c:v>
                </c:pt>
                <c:pt idx="6">
                  <c:v>Pasatiempos, aficiones, hobbies (colecciones, fotografía, etc.) </c:v>
                </c:pt>
                <c:pt idx="7">
                  <c:v>Culturales (teatro, danza, cine, musicales, escultura, etc.)</c:v>
                </c:pt>
                <c:pt idx="8">
                  <c:v>Artísticas y manuales (tocar instrumento, trabajos manuales, etc.)</c:v>
                </c:pt>
                <c:pt idx="9">
                  <c:v>Visitas (museos, parques, centros comerciales, etc.)</c:v>
                </c:pt>
              </c:strCache>
            </c:strRef>
          </c:cat>
          <c:val>
            <c:numRef>
              <c:f>Hoja1!$D$4:$D$13</c:f>
              <c:numCache>
                <c:formatCode>General</c:formatCode>
                <c:ptCount val="10"/>
                <c:pt idx="0">
                  <c:v>85</c:v>
                </c:pt>
                <c:pt idx="1">
                  <c:v>159</c:v>
                </c:pt>
                <c:pt idx="2">
                  <c:v>71</c:v>
                </c:pt>
                <c:pt idx="3">
                  <c:v>16</c:v>
                </c:pt>
                <c:pt idx="4">
                  <c:v>20</c:v>
                </c:pt>
                <c:pt idx="5">
                  <c:v>66</c:v>
                </c:pt>
                <c:pt idx="6">
                  <c:v>131</c:v>
                </c:pt>
                <c:pt idx="7">
                  <c:v>136</c:v>
                </c:pt>
                <c:pt idx="8">
                  <c:v>97</c:v>
                </c:pt>
                <c:pt idx="9">
                  <c:v>108</c:v>
                </c:pt>
              </c:numCache>
            </c:numRef>
          </c:val>
          <c:extLst>
            <c:ext xmlns:c16="http://schemas.microsoft.com/office/drawing/2014/chart" uri="{C3380CC4-5D6E-409C-BE32-E72D297353CC}">
              <c16:uniqueId val="{00000001-EA99-4156-B163-0C638A867CA9}"/>
            </c:ext>
          </c:extLst>
        </c:ser>
        <c:ser>
          <c:idx val="2"/>
          <c:order val="2"/>
          <c:tx>
            <c:strRef>
              <c:f>Hoja1!$E$3</c:f>
              <c:strCache>
                <c:ptCount val="1"/>
                <c:pt idx="0">
                  <c:v>Algunas veces</c:v>
                </c:pt>
              </c:strCache>
            </c:strRef>
          </c:tx>
          <c:spPr>
            <a:solidFill>
              <a:schemeClr val="accent6">
                <a:lumMod val="50000"/>
              </a:schemeClr>
            </a:solidFill>
            <a:ln>
              <a:noFill/>
            </a:ln>
            <a:effectLst/>
          </c:spPr>
          <c:invertIfNegative val="0"/>
          <c:cat>
            <c:strRef>
              <c:f>Hoja1!$B$4:$B$13</c:f>
              <c:strCache>
                <c:ptCount val="10"/>
                <c:pt idx="0">
                  <c:v>Deportivas- recreativas (deportes, turismo, etc.)</c:v>
                </c:pt>
                <c:pt idx="1">
                  <c:v>Al aire libre (senderismo, excursiones, pesca, etc.)</c:v>
                </c:pt>
                <c:pt idx="2">
                  <c:v>Lúdicas (juegos de mesa, de salón, videojuegos)</c:v>
                </c:pt>
                <c:pt idx="3">
                  <c:v>Sociales (Convivir con amigos, familia, personas de la comunidad)</c:v>
                </c:pt>
                <c:pt idx="4">
                  <c:v>Audio-visuales (Escuchar música, ver televisión) </c:v>
                </c:pt>
                <c:pt idx="5">
                  <c:v>Leer, estudiar </c:v>
                </c:pt>
                <c:pt idx="6">
                  <c:v>Pasatiempos, aficiones, hobbies (colecciones, fotografía, etc.) </c:v>
                </c:pt>
                <c:pt idx="7">
                  <c:v>Culturales (teatro, danza, cine, musicales, escultura, etc.)</c:v>
                </c:pt>
                <c:pt idx="8">
                  <c:v>Artísticas y manuales (tocar instrumento, trabajos manuales, etc.)</c:v>
                </c:pt>
                <c:pt idx="9">
                  <c:v>Visitas (museos, parques, centros comerciales, etc.)</c:v>
                </c:pt>
              </c:strCache>
            </c:strRef>
          </c:cat>
          <c:val>
            <c:numRef>
              <c:f>Hoja1!$E$4:$E$13</c:f>
              <c:numCache>
                <c:formatCode>General</c:formatCode>
                <c:ptCount val="10"/>
                <c:pt idx="0">
                  <c:v>145</c:v>
                </c:pt>
                <c:pt idx="1">
                  <c:v>80</c:v>
                </c:pt>
                <c:pt idx="2">
                  <c:v>112</c:v>
                </c:pt>
                <c:pt idx="3">
                  <c:v>77</c:v>
                </c:pt>
                <c:pt idx="4">
                  <c:v>33</c:v>
                </c:pt>
                <c:pt idx="5">
                  <c:v>119</c:v>
                </c:pt>
                <c:pt idx="6">
                  <c:v>94</c:v>
                </c:pt>
                <c:pt idx="7">
                  <c:v>87</c:v>
                </c:pt>
                <c:pt idx="8">
                  <c:v>97</c:v>
                </c:pt>
                <c:pt idx="9">
                  <c:v>140</c:v>
                </c:pt>
              </c:numCache>
            </c:numRef>
          </c:val>
          <c:extLst>
            <c:ext xmlns:c16="http://schemas.microsoft.com/office/drawing/2014/chart" uri="{C3380CC4-5D6E-409C-BE32-E72D297353CC}">
              <c16:uniqueId val="{00000002-EA99-4156-B163-0C638A867CA9}"/>
            </c:ext>
          </c:extLst>
        </c:ser>
        <c:ser>
          <c:idx val="3"/>
          <c:order val="3"/>
          <c:tx>
            <c:strRef>
              <c:f>Hoja1!$F$3</c:f>
              <c:strCache>
                <c:ptCount val="1"/>
                <c:pt idx="0">
                  <c:v>Casi todos los días </c:v>
                </c:pt>
              </c:strCache>
            </c:strRef>
          </c:tx>
          <c:spPr>
            <a:solidFill>
              <a:srgbClr val="FFFF00"/>
            </a:solidFill>
            <a:ln>
              <a:noFill/>
            </a:ln>
            <a:effectLst/>
          </c:spPr>
          <c:invertIfNegative val="0"/>
          <c:cat>
            <c:strRef>
              <c:f>Hoja1!$B$4:$B$13</c:f>
              <c:strCache>
                <c:ptCount val="10"/>
                <c:pt idx="0">
                  <c:v>Deportivas- recreativas (deportes, turismo, etc.)</c:v>
                </c:pt>
                <c:pt idx="1">
                  <c:v>Al aire libre (senderismo, excursiones, pesca, etc.)</c:v>
                </c:pt>
                <c:pt idx="2">
                  <c:v>Lúdicas (juegos de mesa, de salón, videojuegos)</c:v>
                </c:pt>
                <c:pt idx="3">
                  <c:v>Sociales (Convivir con amigos, familia, personas de la comunidad)</c:v>
                </c:pt>
                <c:pt idx="4">
                  <c:v>Audio-visuales (Escuchar música, ver televisión) </c:v>
                </c:pt>
                <c:pt idx="5">
                  <c:v>Leer, estudiar </c:v>
                </c:pt>
                <c:pt idx="6">
                  <c:v>Pasatiempos, aficiones, hobbies (colecciones, fotografía, etc.) </c:v>
                </c:pt>
                <c:pt idx="7">
                  <c:v>Culturales (teatro, danza, cine, musicales, escultura, etc.)</c:v>
                </c:pt>
                <c:pt idx="8">
                  <c:v>Artísticas y manuales (tocar instrumento, trabajos manuales, etc.)</c:v>
                </c:pt>
                <c:pt idx="9">
                  <c:v>Visitas (museos, parques, centros comerciales, etc.)</c:v>
                </c:pt>
              </c:strCache>
            </c:strRef>
          </c:cat>
          <c:val>
            <c:numRef>
              <c:f>Hoja1!$F$4:$F$13</c:f>
              <c:numCache>
                <c:formatCode>General</c:formatCode>
                <c:ptCount val="10"/>
                <c:pt idx="0">
                  <c:v>82</c:v>
                </c:pt>
                <c:pt idx="1">
                  <c:v>19</c:v>
                </c:pt>
                <c:pt idx="2">
                  <c:v>106</c:v>
                </c:pt>
                <c:pt idx="3">
                  <c:v>129</c:v>
                </c:pt>
                <c:pt idx="4">
                  <c:v>117</c:v>
                </c:pt>
                <c:pt idx="5">
                  <c:v>120</c:v>
                </c:pt>
                <c:pt idx="6">
                  <c:v>71</c:v>
                </c:pt>
                <c:pt idx="7">
                  <c:v>31</c:v>
                </c:pt>
                <c:pt idx="8">
                  <c:v>47</c:v>
                </c:pt>
                <c:pt idx="9">
                  <c:v>75</c:v>
                </c:pt>
              </c:numCache>
            </c:numRef>
          </c:val>
          <c:extLst>
            <c:ext xmlns:c16="http://schemas.microsoft.com/office/drawing/2014/chart" uri="{C3380CC4-5D6E-409C-BE32-E72D297353CC}">
              <c16:uniqueId val="{00000003-EA99-4156-B163-0C638A867CA9}"/>
            </c:ext>
          </c:extLst>
        </c:ser>
        <c:ser>
          <c:idx val="4"/>
          <c:order val="4"/>
          <c:tx>
            <c:strRef>
              <c:f>Hoja1!$G$3</c:f>
              <c:strCache>
                <c:ptCount val="1"/>
                <c:pt idx="0">
                  <c:v>Todos los días </c:v>
                </c:pt>
              </c:strCache>
            </c:strRef>
          </c:tx>
          <c:spPr>
            <a:solidFill>
              <a:schemeClr val="accent1"/>
            </a:solidFill>
            <a:ln>
              <a:noFill/>
            </a:ln>
            <a:effectLst/>
          </c:spPr>
          <c:invertIfNegative val="0"/>
          <c:cat>
            <c:strRef>
              <c:f>Hoja1!$B$4:$B$13</c:f>
              <c:strCache>
                <c:ptCount val="10"/>
                <c:pt idx="0">
                  <c:v>Deportivas- recreativas (deportes, turismo, etc.)</c:v>
                </c:pt>
                <c:pt idx="1">
                  <c:v>Al aire libre (senderismo, excursiones, pesca, etc.)</c:v>
                </c:pt>
                <c:pt idx="2">
                  <c:v>Lúdicas (juegos de mesa, de salón, videojuegos)</c:v>
                </c:pt>
                <c:pt idx="3">
                  <c:v>Sociales (Convivir con amigos, familia, personas de la comunidad)</c:v>
                </c:pt>
                <c:pt idx="4">
                  <c:v>Audio-visuales (Escuchar música, ver televisión) </c:v>
                </c:pt>
                <c:pt idx="5">
                  <c:v>Leer, estudiar </c:v>
                </c:pt>
                <c:pt idx="6">
                  <c:v>Pasatiempos, aficiones, hobbies (colecciones, fotografía, etc.) </c:v>
                </c:pt>
                <c:pt idx="7">
                  <c:v>Culturales (teatro, danza, cine, musicales, escultura, etc.)</c:v>
                </c:pt>
                <c:pt idx="8">
                  <c:v>Artísticas y manuales (tocar instrumento, trabajos manuales, etc.)</c:v>
                </c:pt>
                <c:pt idx="9">
                  <c:v>Visitas (museos, parques, centros comerciales, etc.)</c:v>
                </c:pt>
              </c:strCache>
            </c:strRef>
          </c:cat>
          <c:val>
            <c:numRef>
              <c:f>Hoja1!$G$4:$G$13</c:f>
              <c:numCache>
                <c:formatCode>General</c:formatCode>
                <c:ptCount val="10"/>
                <c:pt idx="0">
                  <c:v>38</c:v>
                </c:pt>
                <c:pt idx="1">
                  <c:v>5</c:v>
                </c:pt>
                <c:pt idx="2">
                  <c:v>45</c:v>
                </c:pt>
                <c:pt idx="3">
                  <c:v>157</c:v>
                </c:pt>
                <c:pt idx="4">
                  <c:v>211</c:v>
                </c:pt>
                <c:pt idx="5">
                  <c:v>68</c:v>
                </c:pt>
                <c:pt idx="6">
                  <c:v>35</c:v>
                </c:pt>
                <c:pt idx="7">
                  <c:v>23</c:v>
                </c:pt>
                <c:pt idx="8">
                  <c:v>27</c:v>
                </c:pt>
                <c:pt idx="9">
                  <c:v>22</c:v>
                </c:pt>
              </c:numCache>
            </c:numRef>
          </c:val>
          <c:extLst>
            <c:ext xmlns:c16="http://schemas.microsoft.com/office/drawing/2014/chart" uri="{C3380CC4-5D6E-409C-BE32-E72D297353CC}">
              <c16:uniqueId val="{00000004-EA99-4156-B163-0C638A867CA9}"/>
            </c:ext>
          </c:extLst>
        </c:ser>
        <c:dLbls>
          <c:showLegendKey val="0"/>
          <c:showVal val="0"/>
          <c:showCatName val="0"/>
          <c:showSerName val="0"/>
          <c:showPercent val="0"/>
          <c:showBubbleSize val="0"/>
        </c:dLbls>
        <c:gapWidth val="219"/>
        <c:overlap val="-27"/>
        <c:axId val="131731968"/>
        <c:axId val="124209408"/>
      </c:barChart>
      <c:catAx>
        <c:axId val="13173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24209408"/>
        <c:crosses val="autoZero"/>
        <c:auto val="1"/>
        <c:lblAlgn val="ctr"/>
        <c:lblOffset val="100"/>
        <c:noMultiLvlLbl val="0"/>
      </c:catAx>
      <c:valAx>
        <c:axId val="124209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1731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Hoja2!$C$2</c:f>
              <c:strCache>
                <c:ptCount val="1"/>
                <c:pt idx="0">
                  <c:v>Nada importante</c:v>
                </c:pt>
              </c:strCache>
            </c:strRef>
          </c:tx>
          <c:spPr>
            <a:solidFill>
              <a:srgbClr val="FF0000"/>
            </a:solidFill>
            <a:ln>
              <a:noFill/>
            </a:ln>
            <a:effectLst/>
          </c:spPr>
          <c:invertIfNegative val="0"/>
          <c:cat>
            <c:strRef>
              <c:f>Hoja2!$B$3:$B$8</c:f>
              <c:strCache>
                <c:ptCount val="6"/>
                <c:pt idx="0">
                  <c:v>Familia</c:v>
                </c:pt>
                <c:pt idx="1">
                  <c:v>Compañeros de estudio</c:v>
                </c:pt>
                <c:pt idx="2">
                  <c:v>Vecinos</c:v>
                </c:pt>
                <c:pt idx="3">
                  <c:v>Amigos</c:v>
                </c:pt>
                <c:pt idx="4">
                  <c:v>Comunidades sociales (Facebook, twitter, Instagram, etc.)</c:v>
                </c:pt>
                <c:pt idx="5">
                  <c:v>Tomo mis propias decisiones</c:v>
                </c:pt>
              </c:strCache>
            </c:strRef>
          </c:cat>
          <c:val>
            <c:numRef>
              <c:f>Hoja2!$C$3:$C$8</c:f>
              <c:numCache>
                <c:formatCode>General</c:formatCode>
                <c:ptCount val="6"/>
                <c:pt idx="0">
                  <c:v>8</c:v>
                </c:pt>
                <c:pt idx="1">
                  <c:v>100</c:v>
                </c:pt>
                <c:pt idx="2">
                  <c:v>240</c:v>
                </c:pt>
                <c:pt idx="3">
                  <c:v>56</c:v>
                </c:pt>
                <c:pt idx="4">
                  <c:v>197</c:v>
                </c:pt>
                <c:pt idx="5">
                  <c:v>7</c:v>
                </c:pt>
              </c:numCache>
            </c:numRef>
          </c:val>
          <c:extLst>
            <c:ext xmlns:c16="http://schemas.microsoft.com/office/drawing/2014/chart" uri="{C3380CC4-5D6E-409C-BE32-E72D297353CC}">
              <c16:uniqueId val="{00000000-ADB9-4D9B-AD08-D16C36857F84}"/>
            </c:ext>
          </c:extLst>
        </c:ser>
        <c:ser>
          <c:idx val="1"/>
          <c:order val="1"/>
          <c:tx>
            <c:strRef>
              <c:f>Hoja2!$D$2</c:f>
              <c:strCache>
                <c:ptCount val="1"/>
                <c:pt idx="0">
                  <c:v>Ligeramente importante</c:v>
                </c:pt>
              </c:strCache>
            </c:strRef>
          </c:tx>
          <c:spPr>
            <a:solidFill>
              <a:srgbClr val="FFC000"/>
            </a:solidFill>
            <a:ln>
              <a:noFill/>
            </a:ln>
            <a:effectLst/>
          </c:spPr>
          <c:invertIfNegative val="0"/>
          <c:cat>
            <c:strRef>
              <c:f>Hoja2!$B$3:$B$8</c:f>
              <c:strCache>
                <c:ptCount val="6"/>
                <c:pt idx="0">
                  <c:v>Familia</c:v>
                </c:pt>
                <c:pt idx="1">
                  <c:v>Compañeros de estudio</c:v>
                </c:pt>
                <c:pt idx="2">
                  <c:v>Vecinos</c:v>
                </c:pt>
                <c:pt idx="3">
                  <c:v>Amigos</c:v>
                </c:pt>
                <c:pt idx="4">
                  <c:v>Comunidades sociales (Facebook, twitter, Instagram, etc.)</c:v>
                </c:pt>
                <c:pt idx="5">
                  <c:v>Tomo mis propias decisiones</c:v>
                </c:pt>
              </c:strCache>
            </c:strRef>
          </c:cat>
          <c:val>
            <c:numRef>
              <c:f>Hoja2!$D$3:$D$8</c:f>
              <c:numCache>
                <c:formatCode>General</c:formatCode>
                <c:ptCount val="6"/>
                <c:pt idx="0">
                  <c:v>21</c:v>
                </c:pt>
                <c:pt idx="1">
                  <c:v>104</c:v>
                </c:pt>
                <c:pt idx="2">
                  <c:v>79</c:v>
                </c:pt>
                <c:pt idx="3">
                  <c:v>104</c:v>
                </c:pt>
                <c:pt idx="4">
                  <c:v>97</c:v>
                </c:pt>
                <c:pt idx="5">
                  <c:v>13</c:v>
                </c:pt>
              </c:numCache>
            </c:numRef>
          </c:val>
          <c:extLst>
            <c:ext xmlns:c16="http://schemas.microsoft.com/office/drawing/2014/chart" uri="{C3380CC4-5D6E-409C-BE32-E72D297353CC}">
              <c16:uniqueId val="{00000001-ADB9-4D9B-AD08-D16C36857F84}"/>
            </c:ext>
          </c:extLst>
        </c:ser>
        <c:ser>
          <c:idx val="2"/>
          <c:order val="2"/>
          <c:tx>
            <c:strRef>
              <c:f>Hoja2!$E$2</c:f>
              <c:strCache>
                <c:ptCount val="1"/>
                <c:pt idx="0">
                  <c:v>Moderadamente importante</c:v>
                </c:pt>
              </c:strCache>
            </c:strRef>
          </c:tx>
          <c:spPr>
            <a:solidFill>
              <a:srgbClr val="0070C0"/>
            </a:solidFill>
            <a:ln>
              <a:noFill/>
            </a:ln>
            <a:effectLst/>
          </c:spPr>
          <c:invertIfNegative val="0"/>
          <c:cat>
            <c:strRef>
              <c:f>Hoja2!$B$3:$B$8</c:f>
              <c:strCache>
                <c:ptCount val="6"/>
                <c:pt idx="0">
                  <c:v>Familia</c:v>
                </c:pt>
                <c:pt idx="1">
                  <c:v>Compañeros de estudio</c:v>
                </c:pt>
                <c:pt idx="2">
                  <c:v>Vecinos</c:v>
                </c:pt>
                <c:pt idx="3">
                  <c:v>Amigos</c:v>
                </c:pt>
                <c:pt idx="4">
                  <c:v>Comunidades sociales (Facebook, twitter, Instagram, etc.)</c:v>
                </c:pt>
                <c:pt idx="5">
                  <c:v>Tomo mis propias decisiones</c:v>
                </c:pt>
              </c:strCache>
            </c:strRef>
          </c:cat>
          <c:val>
            <c:numRef>
              <c:f>Hoja2!$E$3:$E$8</c:f>
              <c:numCache>
                <c:formatCode>General</c:formatCode>
                <c:ptCount val="6"/>
                <c:pt idx="0">
                  <c:v>61</c:v>
                </c:pt>
                <c:pt idx="1">
                  <c:v>104</c:v>
                </c:pt>
                <c:pt idx="2">
                  <c:v>43</c:v>
                </c:pt>
                <c:pt idx="3">
                  <c:v>118</c:v>
                </c:pt>
                <c:pt idx="4">
                  <c:v>46</c:v>
                </c:pt>
                <c:pt idx="5">
                  <c:v>20</c:v>
                </c:pt>
              </c:numCache>
            </c:numRef>
          </c:val>
          <c:extLst>
            <c:ext xmlns:c16="http://schemas.microsoft.com/office/drawing/2014/chart" uri="{C3380CC4-5D6E-409C-BE32-E72D297353CC}">
              <c16:uniqueId val="{00000002-ADB9-4D9B-AD08-D16C36857F84}"/>
            </c:ext>
          </c:extLst>
        </c:ser>
        <c:ser>
          <c:idx val="3"/>
          <c:order val="3"/>
          <c:tx>
            <c:strRef>
              <c:f>Hoja2!$F$2</c:f>
              <c:strCache>
                <c:ptCount val="1"/>
                <c:pt idx="0">
                  <c:v>Muy importante</c:v>
                </c:pt>
              </c:strCache>
            </c:strRef>
          </c:tx>
          <c:spPr>
            <a:solidFill>
              <a:srgbClr val="FFFF00"/>
            </a:solidFill>
            <a:ln>
              <a:noFill/>
            </a:ln>
            <a:effectLst/>
          </c:spPr>
          <c:invertIfNegative val="0"/>
          <c:cat>
            <c:strRef>
              <c:f>Hoja2!$B$3:$B$8</c:f>
              <c:strCache>
                <c:ptCount val="6"/>
                <c:pt idx="0">
                  <c:v>Familia</c:v>
                </c:pt>
                <c:pt idx="1">
                  <c:v>Compañeros de estudio</c:v>
                </c:pt>
                <c:pt idx="2">
                  <c:v>Vecinos</c:v>
                </c:pt>
                <c:pt idx="3">
                  <c:v>Amigos</c:v>
                </c:pt>
                <c:pt idx="4">
                  <c:v>Comunidades sociales (Facebook, twitter, Instagram, etc.)</c:v>
                </c:pt>
                <c:pt idx="5">
                  <c:v>Tomo mis propias decisiones</c:v>
                </c:pt>
              </c:strCache>
            </c:strRef>
          </c:cat>
          <c:val>
            <c:numRef>
              <c:f>Hoja2!$F$3:$F$8</c:f>
              <c:numCache>
                <c:formatCode>General</c:formatCode>
                <c:ptCount val="6"/>
                <c:pt idx="0">
                  <c:v>92</c:v>
                </c:pt>
                <c:pt idx="1">
                  <c:v>61</c:v>
                </c:pt>
                <c:pt idx="2">
                  <c:v>17</c:v>
                </c:pt>
                <c:pt idx="3">
                  <c:v>83</c:v>
                </c:pt>
                <c:pt idx="4">
                  <c:v>33</c:v>
                </c:pt>
                <c:pt idx="5">
                  <c:v>90</c:v>
                </c:pt>
              </c:numCache>
            </c:numRef>
          </c:val>
          <c:extLst>
            <c:ext xmlns:c16="http://schemas.microsoft.com/office/drawing/2014/chart" uri="{C3380CC4-5D6E-409C-BE32-E72D297353CC}">
              <c16:uniqueId val="{00000003-ADB9-4D9B-AD08-D16C36857F84}"/>
            </c:ext>
          </c:extLst>
        </c:ser>
        <c:ser>
          <c:idx val="4"/>
          <c:order val="4"/>
          <c:tx>
            <c:strRef>
              <c:f>Hoja2!$G$2</c:f>
              <c:strCache>
                <c:ptCount val="1"/>
                <c:pt idx="0">
                  <c:v>Extremadamente importante</c:v>
                </c:pt>
              </c:strCache>
            </c:strRef>
          </c:tx>
          <c:spPr>
            <a:solidFill>
              <a:schemeClr val="accent2"/>
            </a:solidFill>
            <a:ln>
              <a:noFill/>
            </a:ln>
            <a:effectLst/>
          </c:spPr>
          <c:invertIfNegative val="0"/>
          <c:cat>
            <c:strRef>
              <c:f>Hoja2!$B$3:$B$8</c:f>
              <c:strCache>
                <c:ptCount val="6"/>
                <c:pt idx="0">
                  <c:v>Familia</c:v>
                </c:pt>
                <c:pt idx="1">
                  <c:v>Compañeros de estudio</c:v>
                </c:pt>
                <c:pt idx="2">
                  <c:v>Vecinos</c:v>
                </c:pt>
                <c:pt idx="3">
                  <c:v>Amigos</c:v>
                </c:pt>
                <c:pt idx="4">
                  <c:v>Comunidades sociales (Facebook, twitter, Instagram, etc.)</c:v>
                </c:pt>
                <c:pt idx="5">
                  <c:v>Tomo mis propias decisiones</c:v>
                </c:pt>
              </c:strCache>
            </c:strRef>
          </c:cat>
          <c:val>
            <c:numRef>
              <c:f>Hoja2!$G$3:$G$8</c:f>
              <c:numCache>
                <c:formatCode>General</c:formatCode>
                <c:ptCount val="6"/>
                <c:pt idx="0">
                  <c:v>201</c:v>
                </c:pt>
                <c:pt idx="1">
                  <c:v>14</c:v>
                </c:pt>
                <c:pt idx="2">
                  <c:v>4</c:v>
                </c:pt>
                <c:pt idx="3">
                  <c:v>22</c:v>
                </c:pt>
                <c:pt idx="4">
                  <c:v>10</c:v>
                </c:pt>
                <c:pt idx="5">
                  <c:v>253</c:v>
                </c:pt>
              </c:numCache>
            </c:numRef>
          </c:val>
          <c:extLst>
            <c:ext xmlns:c16="http://schemas.microsoft.com/office/drawing/2014/chart" uri="{C3380CC4-5D6E-409C-BE32-E72D297353CC}">
              <c16:uniqueId val="{00000004-ADB9-4D9B-AD08-D16C36857F84}"/>
            </c:ext>
          </c:extLst>
        </c:ser>
        <c:dLbls>
          <c:showLegendKey val="0"/>
          <c:showVal val="0"/>
          <c:showCatName val="0"/>
          <c:showSerName val="0"/>
          <c:showPercent val="0"/>
          <c:showBubbleSize val="0"/>
        </c:dLbls>
        <c:gapWidth val="218"/>
        <c:overlap val="-27"/>
        <c:axId val="131842560"/>
        <c:axId val="124239872"/>
      </c:barChart>
      <c:catAx>
        <c:axId val="13184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24239872"/>
        <c:crosses val="autoZero"/>
        <c:auto val="1"/>
        <c:lblAlgn val="ctr"/>
        <c:lblOffset val="100"/>
        <c:noMultiLvlLbl val="0"/>
      </c:catAx>
      <c:valAx>
        <c:axId val="12423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184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Hoja3!$C$3</c:f>
              <c:strCache>
                <c:ptCount val="1"/>
                <c:pt idx="0">
                  <c:v>Nada importante</c:v>
                </c:pt>
              </c:strCache>
            </c:strRef>
          </c:tx>
          <c:spPr>
            <a:solidFill>
              <a:srgbClr val="FF0000"/>
            </a:solidFill>
            <a:ln>
              <a:noFill/>
            </a:ln>
            <a:effectLst/>
          </c:spPr>
          <c:invertIfNegative val="0"/>
          <c:cat>
            <c:strRef>
              <c:f>Hoja3!$B$4:$B$9</c:f>
              <c:strCache>
                <c:ptCount val="6"/>
                <c:pt idx="0">
                  <c:v>Adquirir más conocimientos y desarrollar habilidades</c:v>
                </c:pt>
                <c:pt idx="1">
                  <c:v>Mejores oportunidades de trabajo </c:v>
                </c:pt>
                <c:pt idx="2">
                  <c:v>Lograr aceptación de personas cercanas (padres, hermanos, amigos, etc.)</c:v>
                </c:pt>
                <c:pt idx="3">
                  <c:v>Tener título profesional</c:v>
                </c:pt>
                <c:pt idx="4">
                  <c:v>Obtener más dinero</c:v>
                </c:pt>
                <c:pt idx="5">
                  <c:v>Independencia y autosuficiencia </c:v>
                </c:pt>
              </c:strCache>
            </c:strRef>
          </c:cat>
          <c:val>
            <c:numRef>
              <c:f>Hoja3!$C$4:$C$9</c:f>
              <c:numCache>
                <c:formatCode>General</c:formatCode>
                <c:ptCount val="6"/>
                <c:pt idx="0">
                  <c:v>3</c:v>
                </c:pt>
                <c:pt idx="1">
                  <c:v>2</c:v>
                </c:pt>
                <c:pt idx="2">
                  <c:v>36</c:v>
                </c:pt>
                <c:pt idx="3">
                  <c:v>4</c:v>
                </c:pt>
                <c:pt idx="4">
                  <c:v>9</c:v>
                </c:pt>
                <c:pt idx="5">
                  <c:v>7</c:v>
                </c:pt>
              </c:numCache>
            </c:numRef>
          </c:val>
          <c:extLst>
            <c:ext xmlns:c16="http://schemas.microsoft.com/office/drawing/2014/chart" uri="{C3380CC4-5D6E-409C-BE32-E72D297353CC}">
              <c16:uniqueId val="{00000000-5BAA-44EF-AC1A-2023770F9A38}"/>
            </c:ext>
          </c:extLst>
        </c:ser>
        <c:ser>
          <c:idx val="1"/>
          <c:order val="1"/>
          <c:tx>
            <c:strRef>
              <c:f>Hoja3!$D$3</c:f>
              <c:strCache>
                <c:ptCount val="1"/>
                <c:pt idx="0">
                  <c:v>Ligeramente importante</c:v>
                </c:pt>
              </c:strCache>
            </c:strRef>
          </c:tx>
          <c:spPr>
            <a:solidFill>
              <a:srgbClr val="FFC000"/>
            </a:solidFill>
            <a:ln>
              <a:noFill/>
            </a:ln>
            <a:effectLst/>
          </c:spPr>
          <c:invertIfNegative val="0"/>
          <c:cat>
            <c:strRef>
              <c:f>Hoja3!$B$4:$B$9</c:f>
              <c:strCache>
                <c:ptCount val="6"/>
                <c:pt idx="0">
                  <c:v>Adquirir más conocimientos y desarrollar habilidades</c:v>
                </c:pt>
                <c:pt idx="1">
                  <c:v>Mejores oportunidades de trabajo </c:v>
                </c:pt>
                <c:pt idx="2">
                  <c:v>Lograr aceptación de personas cercanas (padres, hermanos, amigos, etc.)</c:v>
                </c:pt>
                <c:pt idx="3">
                  <c:v>Tener título profesional</c:v>
                </c:pt>
                <c:pt idx="4">
                  <c:v>Obtener más dinero</c:v>
                </c:pt>
                <c:pt idx="5">
                  <c:v>Independencia y autosuficiencia </c:v>
                </c:pt>
              </c:strCache>
            </c:strRef>
          </c:cat>
          <c:val>
            <c:numRef>
              <c:f>Hoja3!$D$4:$D$9</c:f>
              <c:numCache>
                <c:formatCode>General</c:formatCode>
                <c:ptCount val="6"/>
                <c:pt idx="0">
                  <c:v>5</c:v>
                </c:pt>
                <c:pt idx="1">
                  <c:v>9</c:v>
                </c:pt>
                <c:pt idx="2">
                  <c:v>73</c:v>
                </c:pt>
                <c:pt idx="3">
                  <c:v>13</c:v>
                </c:pt>
                <c:pt idx="4">
                  <c:v>11</c:v>
                </c:pt>
                <c:pt idx="5">
                  <c:v>7</c:v>
                </c:pt>
              </c:numCache>
            </c:numRef>
          </c:val>
          <c:extLst>
            <c:ext xmlns:c16="http://schemas.microsoft.com/office/drawing/2014/chart" uri="{C3380CC4-5D6E-409C-BE32-E72D297353CC}">
              <c16:uniqueId val="{00000001-5BAA-44EF-AC1A-2023770F9A38}"/>
            </c:ext>
          </c:extLst>
        </c:ser>
        <c:ser>
          <c:idx val="2"/>
          <c:order val="2"/>
          <c:tx>
            <c:strRef>
              <c:f>Hoja3!$E$3</c:f>
              <c:strCache>
                <c:ptCount val="1"/>
                <c:pt idx="0">
                  <c:v>Moderadamente importante</c:v>
                </c:pt>
              </c:strCache>
            </c:strRef>
          </c:tx>
          <c:spPr>
            <a:solidFill>
              <a:srgbClr val="0070C0"/>
            </a:solidFill>
            <a:ln>
              <a:noFill/>
            </a:ln>
            <a:effectLst/>
          </c:spPr>
          <c:invertIfNegative val="0"/>
          <c:cat>
            <c:strRef>
              <c:f>Hoja3!$B$4:$B$9</c:f>
              <c:strCache>
                <c:ptCount val="6"/>
                <c:pt idx="0">
                  <c:v>Adquirir más conocimientos y desarrollar habilidades</c:v>
                </c:pt>
                <c:pt idx="1">
                  <c:v>Mejores oportunidades de trabajo </c:v>
                </c:pt>
                <c:pt idx="2">
                  <c:v>Lograr aceptación de personas cercanas (padres, hermanos, amigos, etc.)</c:v>
                </c:pt>
                <c:pt idx="3">
                  <c:v>Tener título profesional</c:v>
                </c:pt>
                <c:pt idx="4">
                  <c:v>Obtener más dinero</c:v>
                </c:pt>
                <c:pt idx="5">
                  <c:v>Independencia y autosuficiencia </c:v>
                </c:pt>
              </c:strCache>
            </c:strRef>
          </c:cat>
          <c:val>
            <c:numRef>
              <c:f>Hoja3!$E$4:$E$9</c:f>
              <c:numCache>
                <c:formatCode>General</c:formatCode>
                <c:ptCount val="6"/>
                <c:pt idx="0">
                  <c:v>35</c:v>
                </c:pt>
                <c:pt idx="1">
                  <c:v>32</c:v>
                </c:pt>
                <c:pt idx="2">
                  <c:v>89</c:v>
                </c:pt>
                <c:pt idx="3">
                  <c:v>36</c:v>
                </c:pt>
                <c:pt idx="4">
                  <c:v>60</c:v>
                </c:pt>
                <c:pt idx="5">
                  <c:v>32</c:v>
                </c:pt>
              </c:numCache>
            </c:numRef>
          </c:val>
          <c:extLst>
            <c:ext xmlns:c16="http://schemas.microsoft.com/office/drawing/2014/chart" uri="{C3380CC4-5D6E-409C-BE32-E72D297353CC}">
              <c16:uniqueId val="{00000002-5BAA-44EF-AC1A-2023770F9A38}"/>
            </c:ext>
          </c:extLst>
        </c:ser>
        <c:ser>
          <c:idx val="3"/>
          <c:order val="3"/>
          <c:tx>
            <c:strRef>
              <c:f>Hoja3!$F$3</c:f>
              <c:strCache>
                <c:ptCount val="1"/>
                <c:pt idx="0">
                  <c:v>Muy importante</c:v>
                </c:pt>
              </c:strCache>
            </c:strRef>
          </c:tx>
          <c:spPr>
            <a:solidFill>
              <a:srgbClr val="FFFF00"/>
            </a:solidFill>
            <a:ln>
              <a:noFill/>
            </a:ln>
            <a:effectLst/>
          </c:spPr>
          <c:invertIfNegative val="0"/>
          <c:cat>
            <c:strRef>
              <c:f>Hoja3!$B$4:$B$9</c:f>
              <c:strCache>
                <c:ptCount val="6"/>
                <c:pt idx="0">
                  <c:v>Adquirir más conocimientos y desarrollar habilidades</c:v>
                </c:pt>
                <c:pt idx="1">
                  <c:v>Mejores oportunidades de trabajo </c:v>
                </c:pt>
                <c:pt idx="2">
                  <c:v>Lograr aceptación de personas cercanas (padres, hermanos, amigos, etc.)</c:v>
                </c:pt>
                <c:pt idx="3">
                  <c:v>Tener título profesional</c:v>
                </c:pt>
                <c:pt idx="4">
                  <c:v>Obtener más dinero</c:v>
                </c:pt>
                <c:pt idx="5">
                  <c:v>Independencia y autosuficiencia </c:v>
                </c:pt>
              </c:strCache>
            </c:strRef>
          </c:cat>
          <c:val>
            <c:numRef>
              <c:f>Hoja3!$F$4:$F$9</c:f>
              <c:numCache>
                <c:formatCode>General</c:formatCode>
                <c:ptCount val="6"/>
                <c:pt idx="0">
                  <c:v>110</c:v>
                </c:pt>
                <c:pt idx="1">
                  <c:v>97</c:v>
                </c:pt>
                <c:pt idx="2">
                  <c:v>84</c:v>
                </c:pt>
                <c:pt idx="3">
                  <c:v>99</c:v>
                </c:pt>
                <c:pt idx="4">
                  <c:v>113</c:v>
                </c:pt>
                <c:pt idx="5">
                  <c:v>91</c:v>
                </c:pt>
              </c:numCache>
            </c:numRef>
          </c:val>
          <c:extLst>
            <c:ext xmlns:c16="http://schemas.microsoft.com/office/drawing/2014/chart" uri="{C3380CC4-5D6E-409C-BE32-E72D297353CC}">
              <c16:uniqueId val="{00000003-5BAA-44EF-AC1A-2023770F9A38}"/>
            </c:ext>
          </c:extLst>
        </c:ser>
        <c:ser>
          <c:idx val="4"/>
          <c:order val="4"/>
          <c:tx>
            <c:strRef>
              <c:f>Hoja3!$G$3</c:f>
              <c:strCache>
                <c:ptCount val="1"/>
                <c:pt idx="0">
                  <c:v>Extremadamente importante</c:v>
                </c:pt>
              </c:strCache>
            </c:strRef>
          </c:tx>
          <c:spPr>
            <a:solidFill>
              <a:schemeClr val="accent2"/>
            </a:solidFill>
            <a:ln>
              <a:noFill/>
            </a:ln>
            <a:effectLst/>
          </c:spPr>
          <c:invertIfNegative val="0"/>
          <c:cat>
            <c:strRef>
              <c:f>Hoja3!$B$4:$B$9</c:f>
              <c:strCache>
                <c:ptCount val="6"/>
                <c:pt idx="0">
                  <c:v>Adquirir más conocimientos y desarrollar habilidades</c:v>
                </c:pt>
                <c:pt idx="1">
                  <c:v>Mejores oportunidades de trabajo </c:v>
                </c:pt>
                <c:pt idx="2">
                  <c:v>Lograr aceptación de personas cercanas (padres, hermanos, amigos, etc.)</c:v>
                </c:pt>
                <c:pt idx="3">
                  <c:v>Tener título profesional</c:v>
                </c:pt>
                <c:pt idx="4">
                  <c:v>Obtener más dinero</c:v>
                </c:pt>
                <c:pt idx="5">
                  <c:v>Independencia y autosuficiencia </c:v>
                </c:pt>
              </c:strCache>
            </c:strRef>
          </c:cat>
          <c:val>
            <c:numRef>
              <c:f>Hoja3!$G$4:$G$9</c:f>
              <c:numCache>
                <c:formatCode>General</c:formatCode>
                <c:ptCount val="6"/>
                <c:pt idx="0">
                  <c:v>207</c:v>
                </c:pt>
                <c:pt idx="1">
                  <c:v>220</c:v>
                </c:pt>
                <c:pt idx="2">
                  <c:v>78</c:v>
                </c:pt>
                <c:pt idx="3">
                  <c:v>108</c:v>
                </c:pt>
                <c:pt idx="4">
                  <c:v>167</c:v>
                </c:pt>
                <c:pt idx="5">
                  <c:v>223</c:v>
                </c:pt>
              </c:numCache>
            </c:numRef>
          </c:val>
          <c:extLst>
            <c:ext xmlns:c16="http://schemas.microsoft.com/office/drawing/2014/chart" uri="{C3380CC4-5D6E-409C-BE32-E72D297353CC}">
              <c16:uniqueId val="{00000004-5BAA-44EF-AC1A-2023770F9A38}"/>
            </c:ext>
          </c:extLst>
        </c:ser>
        <c:dLbls>
          <c:showLegendKey val="0"/>
          <c:showVal val="0"/>
          <c:showCatName val="0"/>
          <c:showSerName val="0"/>
          <c:showPercent val="0"/>
          <c:showBubbleSize val="0"/>
        </c:dLbls>
        <c:gapWidth val="217"/>
        <c:overlap val="-27"/>
        <c:axId val="132382208"/>
        <c:axId val="124244480"/>
      </c:barChart>
      <c:catAx>
        <c:axId val="13238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24244480"/>
        <c:crosses val="autoZero"/>
        <c:auto val="1"/>
        <c:lblAlgn val="ctr"/>
        <c:lblOffset val="100"/>
        <c:noMultiLvlLbl val="0"/>
      </c:catAx>
      <c:valAx>
        <c:axId val="124244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2382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Hoja4!$C$3</c:f>
              <c:strCache>
                <c:ptCount val="1"/>
                <c:pt idx="0">
                  <c:v>Nada importante</c:v>
                </c:pt>
              </c:strCache>
            </c:strRef>
          </c:tx>
          <c:spPr>
            <a:solidFill>
              <a:srgbClr val="FF0000"/>
            </a:solidFill>
            <a:ln>
              <a:noFill/>
            </a:ln>
            <a:effectLst/>
          </c:spPr>
          <c:invertIfNegative val="0"/>
          <c:cat>
            <c:strRef>
              <c:f>Hoja4!$B$4:$B$13</c:f>
              <c:strCache>
                <c:ptCount val="10"/>
                <c:pt idx="0">
                  <c:v>Ciencias de la salud (medicina, enfermería, odontología, veterinaria, entre otras)</c:v>
                </c:pt>
                <c:pt idx="1">
                  <c:v>Ciencias exactas (física, química, matemática, estadística, entre otras)</c:v>
                </c:pt>
                <c:pt idx="2">
                  <c:v>Ciencias administrativas y de comercio (Administración de empresas, marketing, finanzas y contabilidad, comercio exterior, entre otras)</c:v>
                </c:pt>
                <c:pt idx="3">
                  <c:v>Ciencias de la computación</c:v>
                </c:pt>
                <c:pt idx="4">
                  <c:v>Ciencias de la vida (Biotecnología, agropecuaria, bioquímica, entre otras)</c:v>
                </c:pt>
                <c:pt idx="5">
                  <c:v>Ciencias humanas y sociales (Educación, filosofía, derecho, trabajo social, parvularia, entre otras)</c:v>
                </c:pt>
                <c:pt idx="6">
                  <c:v>Ciencias de la tierra y de la construcción (Ingeniería civil, geografíca y del medio ambiente, entre otras)</c:v>
                </c:pt>
                <c:pt idx="7">
                  <c:v>Arquitectura, diseño y artes</c:v>
                </c:pt>
                <c:pt idx="8">
                  <c:v>Mecánica, eléctrica y electrónica</c:v>
                </c:pt>
                <c:pt idx="9">
                  <c:v>Idiomas </c:v>
                </c:pt>
              </c:strCache>
            </c:strRef>
          </c:cat>
          <c:val>
            <c:numRef>
              <c:f>Hoja4!$C$4:$C$13</c:f>
              <c:numCache>
                <c:formatCode>General</c:formatCode>
                <c:ptCount val="10"/>
                <c:pt idx="0">
                  <c:v>56</c:v>
                </c:pt>
                <c:pt idx="1">
                  <c:v>56</c:v>
                </c:pt>
                <c:pt idx="2">
                  <c:v>31</c:v>
                </c:pt>
                <c:pt idx="3">
                  <c:v>53</c:v>
                </c:pt>
                <c:pt idx="4">
                  <c:v>58</c:v>
                </c:pt>
                <c:pt idx="5">
                  <c:v>53</c:v>
                </c:pt>
                <c:pt idx="6">
                  <c:v>50</c:v>
                </c:pt>
                <c:pt idx="7">
                  <c:v>64</c:v>
                </c:pt>
                <c:pt idx="8">
                  <c:v>58</c:v>
                </c:pt>
                <c:pt idx="9">
                  <c:v>38</c:v>
                </c:pt>
              </c:numCache>
            </c:numRef>
          </c:val>
          <c:extLst>
            <c:ext xmlns:c16="http://schemas.microsoft.com/office/drawing/2014/chart" uri="{C3380CC4-5D6E-409C-BE32-E72D297353CC}">
              <c16:uniqueId val="{00000000-44F6-4C98-AD1C-2BBFAFF3CBFC}"/>
            </c:ext>
          </c:extLst>
        </c:ser>
        <c:ser>
          <c:idx val="1"/>
          <c:order val="1"/>
          <c:tx>
            <c:strRef>
              <c:f>Hoja4!$D$3</c:f>
              <c:strCache>
                <c:ptCount val="1"/>
                <c:pt idx="0">
                  <c:v>Ligeramente importante</c:v>
                </c:pt>
              </c:strCache>
            </c:strRef>
          </c:tx>
          <c:spPr>
            <a:solidFill>
              <a:srgbClr val="FFC000"/>
            </a:solidFill>
            <a:ln>
              <a:noFill/>
            </a:ln>
            <a:effectLst/>
          </c:spPr>
          <c:invertIfNegative val="0"/>
          <c:cat>
            <c:strRef>
              <c:f>Hoja4!$B$4:$B$13</c:f>
              <c:strCache>
                <c:ptCount val="10"/>
                <c:pt idx="0">
                  <c:v>Ciencias de la salud (medicina, enfermería, odontología, veterinaria, entre otras)</c:v>
                </c:pt>
                <c:pt idx="1">
                  <c:v>Ciencias exactas (física, química, matemática, estadística, entre otras)</c:v>
                </c:pt>
                <c:pt idx="2">
                  <c:v>Ciencias administrativas y de comercio (Administración de empresas, marketing, finanzas y contabilidad, comercio exterior, entre otras)</c:v>
                </c:pt>
                <c:pt idx="3">
                  <c:v>Ciencias de la computación</c:v>
                </c:pt>
                <c:pt idx="4">
                  <c:v>Ciencias de la vida (Biotecnología, agropecuaria, bioquímica, entre otras)</c:v>
                </c:pt>
                <c:pt idx="5">
                  <c:v>Ciencias humanas y sociales (Educación, filosofía, derecho, trabajo social, parvularia, entre otras)</c:v>
                </c:pt>
                <c:pt idx="6">
                  <c:v>Ciencias de la tierra y de la construcción (Ingeniería civil, geografíca y del medio ambiente, entre otras)</c:v>
                </c:pt>
                <c:pt idx="7">
                  <c:v>Arquitectura, diseño y artes</c:v>
                </c:pt>
                <c:pt idx="8">
                  <c:v>Mecánica, eléctrica y electrónica</c:v>
                </c:pt>
                <c:pt idx="9">
                  <c:v>Idiomas </c:v>
                </c:pt>
              </c:strCache>
            </c:strRef>
          </c:cat>
          <c:val>
            <c:numRef>
              <c:f>Hoja4!$D$4:$D$13</c:f>
              <c:numCache>
                <c:formatCode>General</c:formatCode>
                <c:ptCount val="10"/>
                <c:pt idx="0">
                  <c:v>58</c:v>
                </c:pt>
                <c:pt idx="1">
                  <c:v>80</c:v>
                </c:pt>
                <c:pt idx="2">
                  <c:v>48</c:v>
                </c:pt>
                <c:pt idx="3">
                  <c:v>86</c:v>
                </c:pt>
                <c:pt idx="4">
                  <c:v>94</c:v>
                </c:pt>
                <c:pt idx="5">
                  <c:v>72</c:v>
                </c:pt>
                <c:pt idx="6">
                  <c:v>106</c:v>
                </c:pt>
                <c:pt idx="7">
                  <c:v>86</c:v>
                </c:pt>
                <c:pt idx="8">
                  <c:v>84</c:v>
                </c:pt>
                <c:pt idx="9">
                  <c:v>38</c:v>
                </c:pt>
              </c:numCache>
            </c:numRef>
          </c:val>
          <c:extLst>
            <c:ext xmlns:c16="http://schemas.microsoft.com/office/drawing/2014/chart" uri="{C3380CC4-5D6E-409C-BE32-E72D297353CC}">
              <c16:uniqueId val="{00000001-44F6-4C98-AD1C-2BBFAFF3CBFC}"/>
            </c:ext>
          </c:extLst>
        </c:ser>
        <c:ser>
          <c:idx val="2"/>
          <c:order val="2"/>
          <c:tx>
            <c:strRef>
              <c:f>Hoja4!$E$3</c:f>
              <c:strCache>
                <c:ptCount val="1"/>
                <c:pt idx="0">
                  <c:v>Moderadamente importante</c:v>
                </c:pt>
              </c:strCache>
            </c:strRef>
          </c:tx>
          <c:spPr>
            <a:solidFill>
              <a:srgbClr val="0070C0"/>
            </a:solidFill>
            <a:ln>
              <a:noFill/>
            </a:ln>
            <a:effectLst/>
          </c:spPr>
          <c:invertIfNegative val="0"/>
          <c:cat>
            <c:strRef>
              <c:f>Hoja4!$B$4:$B$13</c:f>
              <c:strCache>
                <c:ptCount val="10"/>
                <c:pt idx="0">
                  <c:v>Ciencias de la salud (medicina, enfermería, odontología, veterinaria, entre otras)</c:v>
                </c:pt>
                <c:pt idx="1">
                  <c:v>Ciencias exactas (física, química, matemática, estadística, entre otras)</c:v>
                </c:pt>
                <c:pt idx="2">
                  <c:v>Ciencias administrativas y de comercio (Administración de empresas, marketing, finanzas y contabilidad, comercio exterior, entre otras)</c:v>
                </c:pt>
                <c:pt idx="3">
                  <c:v>Ciencias de la computación</c:v>
                </c:pt>
                <c:pt idx="4">
                  <c:v>Ciencias de la vida (Biotecnología, agropecuaria, bioquímica, entre otras)</c:v>
                </c:pt>
                <c:pt idx="5">
                  <c:v>Ciencias humanas y sociales (Educación, filosofía, derecho, trabajo social, parvularia, entre otras)</c:v>
                </c:pt>
                <c:pt idx="6">
                  <c:v>Ciencias de la tierra y de la construcción (Ingeniería civil, geografíca y del medio ambiente, entre otras)</c:v>
                </c:pt>
                <c:pt idx="7">
                  <c:v>Arquitectura, diseño y artes</c:v>
                </c:pt>
                <c:pt idx="8">
                  <c:v>Mecánica, eléctrica y electrónica</c:v>
                </c:pt>
                <c:pt idx="9">
                  <c:v>Idiomas </c:v>
                </c:pt>
              </c:strCache>
            </c:strRef>
          </c:cat>
          <c:val>
            <c:numRef>
              <c:f>Hoja4!$E$4:$E$13</c:f>
              <c:numCache>
                <c:formatCode>General</c:formatCode>
                <c:ptCount val="10"/>
                <c:pt idx="0">
                  <c:v>82</c:v>
                </c:pt>
                <c:pt idx="1">
                  <c:v>102</c:v>
                </c:pt>
                <c:pt idx="2">
                  <c:v>71</c:v>
                </c:pt>
                <c:pt idx="3">
                  <c:v>94</c:v>
                </c:pt>
                <c:pt idx="4">
                  <c:v>78</c:v>
                </c:pt>
                <c:pt idx="5">
                  <c:v>83</c:v>
                </c:pt>
                <c:pt idx="6">
                  <c:v>91</c:v>
                </c:pt>
                <c:pt idx="7">
                  <c:v>73</c:v>
                </c:pt>
                <c:pt idx="8">
                  <c:v>90</c:v>
                </c:pt>
                <c:pt idx="9">
                  <c:v>57</c:v>
                </c:pt>
              </c:numCache>
            </c:numRef>
          </c:val>
          <c:extLst>
            <c:ext xmlns:c16="http://schemas.microsoft.com/office/drawing/2014/chart" uri="{C3380CC4-5D6E-409C-BE32-E72D297353CC}">
              <c16:uniqueId val="{00000002-44F6-4C98-AD1C-2BBFAFF3CBFC}"/>
            </c:ext>
          </c:extLst>
        </c:ser>
        <c:ser>
          <c:idx val="3"/>
          <c:order val="3"/>
          <c:tx>
            <c:strRef>
              <c:f>Hoja4!$F$3</c:f>
              <c:strCache>
                <c:ptCount val="1"/>
                <c:pt idx="0">
                  <c:v>Muy importante</c:v>
                </c:pt>
              </c:strCache>
            </c:strRef>
          </c:tx>
          <c:spPr>
            <a:solidFill>
              <a:srgbClr val="FFFF00"/>
            </a:solidFill>
            <a:ln>
              <a:noFill/>
            </a:ln>
            <a:effectLst/>
          </c:spPr>
          <c:invertIfNegative val="0"/>
          <c:cat>
            <c:strRef>
              <c:f>Hoja4!$B$4:$B$13</c:f>
              <c:strCache>
                <c:ptCount val="10"/>
                <c:pt idx="0">
                  <c:v>Ciencias de la salud (medicina, enfermería, odontología, veterinaria, entre otras)</c:v>
                </c:pt>
                <c:pt idx="1">
                  <c:v>Ciencias exactas (física, química, matemática, estadística, entre otras)</c:v>
                </c:pt>
                <c:pt idx="2">
                  <c:v>Ciencias administrativas y de comercio (Administración de empresas, marketing, finanzas y contabilidad, comercio exterior, entre otras)</c:v>
                </c:pt>
                <c:pt idx="3">
                  <c:v>Ciencias de la computación</c:v>
                </c:pt>
                <c:pt idx="4">
                  <c:v>Ciencias de la vida (Biotecnología, agropecuaria, bioquímica, entre otras)</c:v>
                </c:pt>
                <c:pt idx="5">
                  <c:v>Ciencias humanas y sociales (Educación, filosofía, derecho, trabajo social, parvularia, entre otras)</c:v>
                </c:pt>
                <c:pt idx="6">
                  <c:v>Ciencias de la tierra y de la construcción (Ingeniería civil, geografíca y del medio ambiente, entre otras)</c:v>
                </c:pt>
                <c:pt idx="7">
                  <c:v>Arquitectura, diseño y artes</c:v>
                </c:pt>
                <c:pt idx="8">
                  <c:v>Mecánica, eléctrica y electrónica</c:v>
                </c:pt>
                <c:pt idx="9">
                  <c:v>Idiomas </c:v>
                </c:pt>
              </c:strCache>
            </c:strRef>
          </c:cat>
          <c:val>
            <c:numRef>
              <c:f>Hoja4!$F$4:$F$13</c:f>
              <c:numCache>
                <c:formatCode>General</c:formatCode>
                <c:ptCount val="10"/>
                <c:pt idx="0">
                  <c:v>59</c:v>
                </c:pt>
                <c:pt idx="1">
                  <c:v>64</c:v>
                </c:pt>
                <c:pt idx="2">
                  <c:v>98</c:v>
                </c:pt>
                <c:pt idx="3">
                  <c:v>72</c:v>
                </c:pt>
                <c:pt idx="4">
                  <c:v>66</c:v>
                </c:pt>
                <c:pt idx="5">
                  <c:v>71</c:v>
                </c:pt>
                <c:pt idx="6">
                  <c:v>60</c:v>
                </c:pt>
                <c:pt idx="7">
                  <c:v>85</c:v>
                </c:pt>
                <c:pt idx="8">
                  <c:v>74</c:v>
                </c:pt>
                <c:pt idx="9">
                  <c:v>110</c:v>
                </c:pt>
              </c:numCache>
            </c:numRef>
          </c:val>
          <c:extLst>
            <c:ext xmlns:c16="http://schemas.microsoft.com/office/drawing/2014/chart" uri="{C3380CC4-5D6E-409C-BE32-E72D297353CC}">
              <c16:uniqueId val="{00000003-44F6-4C98-AD1C-2BBFAFF3CBFC}"/>
            </c:ext>
          </c:extLst>
        </c:ser>
        <c:ser>
          <c:idx val="4"/>
          <c:order val="4"/>
          <c:tx>
            <c:strRef>
              <c:f>Hoja4!$G$3</c:f>
              <c:strCache>
                <c:ptCount val="1"/>
                <c:pt idx="0">
                  <c:v>Extremadamente importante</c:v>
                </c:pt>
              </c:strCache>
            </c:strRef>
          </c:tx>
          <c:spPr>
            <a:solidFill>
              <a:schemeClr val="accent2"/>
            </a:solidFill>
            <a:ln>
              <a:noFill/>
            </a:ln>
            <a:effectLst/>
          </c:spPr>
          <c:invertIfNegative val="0"/>
          <c:cat>
            <c:strRef>
              <c:f>Hoja4!$B$4:$B$13</c:f>
              <c:strCache>
                <c:ptCount val="10"/>
                <c:pt idx="0">
                  <c:v>Ciencias de la salud (medicina, enfermería, odontología, veterinaria, entre otras)</c:v>
                </c:pt>
                <c:pt idx="1">
                  <c:v>Ciencias exactas (física, química, matemática, estadística, entre otras)</c:v>
                </c:pt>
                <c:pt idx="2">
                  <c:v>Ciencias administrativas y de comercio (Administración de empresas, marketing, finanzas y contabilidad, comercio exterior, entre otras)</c:v>
                </c:pt>
                <c:pt idx="3">
                  <c:v>Ciencias de la computación</c:v>
                </c:pt>
                <c:pt idx="4">
                  <c:v>Ciencias de la vida (Biotecnología, agropecuaria, bioquímica, entre otras)</c:v>
                </c:pt>
                <c:pt idx="5">
                  <c:v>Ciencias humanas y sociales (Educación, filosofía, derecho, trabajo social, parvularia, entre otras)</c:v>
                </c:pt>
                <c:pt idx="6">
                  <c:v>Ciencias de la tierra y de la construcción (Ingeniería civil, geografíca y del medio ambiente, entre otras)</c:v>
                </c:pt>
                <c:pt idx="7">
                  <c:v>Arquitectura, diseño y artes</c:v>
                </c:pt>
                <c:pt idx="8">
                  <c:v>Mecánica, eléctrica y electrónica</c:v>
                </c:pt>
                <c:pt idx="9">
                  <c:v>Idiomas </c:v>
                </c:pt>
              </c:strCache>
            </c:strRef>
          </c:cat>
          <c:val>
            <c:numRef>
              <c:f>Hoja4!$G$4:$G$13</c:f>
              <c:numCache>
                <c:formatCode>General</c:formatCode>
                <c:ptCount val="10"/>
                <c:pt idx="0">
                  <c:v>105</c:v>
                </c:pt>
                <c:pt idx="1">
                  <c:v>58</c:v>
                </c:pt>
                <c:pt idx="2">
                  <c:v>112</c:v>
                </c:pt>
                <c:pt idx="3">
                  <c:v>55</c:v>
                </c:pt>
                <c:pt idx="4">
                  <c:v>64</c:v>
                </c:pt>
                <c:pt idx="5">
                  <c:v>81</c:v>
                </c:pt>
                <c:pt idx="6">
                  <c:v>53</c:v>
                </c:pt>
                <c:pt idx="7">
                  <c:v>52</c:v>
                </c:pt>
                <c:pt idx="8">
                  <c:v>54</c:v>
                </c:pt>
                <c:pt idx="9">
                  <c:v>117</c:v>
                </c:pt>
              </c:numCache>
            </c:numRef>
          </c:val>
          <c:extLst>
            <c:ext xmlns:c16="http://schemas.microsoft.com/office/drawing/2014/chart" uri="{C3380CC4-5D6E-409C-BE32-E72D297353CC}">
              <c16:uniqueId val="{00000004-44F6-4C98-AD1C-2BBFAFF3CBFC}"/>
            </c:ext>
          </c:extLst>
        </c:ser>
        <c:dLbls>
          <c:showLegendKey val="0"/>
          <c:showVal val="0"/>
          <c:showCatName val="0"/>
          <c:showSerName val="0"/>
          <c:showPercent val="0"/>
          <c:showBubbleSize val="0"/>
        </c:dLbls>
        <c:gapWidth val="219"/>
        <c:overlap val="-27"/>
        <c:axId val="151158784"/>
        <c:axId val="152430272"/>
      </c:barChart>
      <c:catAx>
        <c:axId val="15115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52430272"/>
        <c:crosses val="autoZero"/>
        <c:auto val="1"/>
        <c:lblAlgn val="ctr"/>
        <c:lblOffset val="100"/>
        <c:noMultiLvlLbl val="0"/>
      </c:catAx>
      <c:valAx>
        <c:axId val="15243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51158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Hoja5!$C$3</c:f>
              <c:strCache>
                <c:ptCount val="1"/>
                <c:pt idx="0">
                  <c:v>Nada importante</c:v>
                </c:pt>
              </c:strCache>
            </c:strRef>
          </c:tx>
          <c:spPr>
            <a:solidFill>
              <a:srgbClr val="FF0000"/>
            </a:solidFill>
            <a:ln>
              <a:noFill/>
            </a:ln>
            <a:effectLst/>
          </c:spPr>
          <c:invertIfNegative val="0"/>
          <c:cat>
            <c:strRef>
              <c:f>Hoja5!$B$4:$B$14</c:f>
              <c:strCache>
                <c:ptCount val="11"/>
                <c:pt idx="0">
                  <c:v>Malla curricular</c:v>
                </c:pt>
                <c:pt idx="1">
                  <c:v>Tiempo de duración</c:v>
                </c:pt>
                <c:pt idx="2">
                  <c:v>Modalidad de estudios</c:v>
                </c:pt>
                <c:pt idx="3">
                  <c:v>Horarios</c:v>
                </c:pt>
                <c:pt idx="4">
                  <c:v>Responsabilidades</c:v>
                </c:pt>
                <c:pt idx="5">
                  <c:v>Costo</c:v>
                </c:pt>
                <c:pt idx="6">
                  <c:v>Apertura al campo laboral</c:v>
                </c:pt>
                <c:pt idx="7">
                  <c:v>Satisfacción personal</c:v>
                </c:pt>
                <c:pt idx="8">
                  <c:v>Prestigio del centro de estudios</c:v>
                </c:pt>
                <c:pt idx="9">
                  <c:v>Distancia  del centro de estudios</c:v>
                </c:pt>
                <c:pt idx="10">
                  <c:v>Infraestructura del centro de estudios</c:v>
                </c:pt>
              </c:strCache>
            </c:strRef>
          </c:cat>
          <c:val>
            <c:numRef>
              <c:f>Hoja5!$C$4:$C$14</c:f>
              <c:numCache>
                <c:formatCode>General</c:formatCode>
                <c:ptCount val="11"/>
                <c:pt idx="0">
                  <c:v>51</c:v>
                </c:pt>
                <c:pt idx="1">
                  <c:v>24</c:v>
                </c:pt>
                <c:pt idx="2">
                  <c:v>16</c:v>
                </c:pt>
                <c:pt idx="3">
                  <c:v>17</c:v>
                </c:pt>
                <c:pt idx="4">
                  <c:v>11</c:v>
                </c:pt>
                <c:pt idx="5">
                  <c:v>19</c:v>
                </c:pt>
                <c:pt idx="6">
                  <c:v>7</c:v>
                </c:pt>
                <c:pt idx="7">
                  <c:v>6</c:v>
                </c:pt>
                <c:pt idx="8">
                  <c:v>10</c:v>
                </c:pt>
                <c:pt idx="9">
                  <c:v>35</c:v>
                </c:pt>
                <c:pt idx="10">
                  <c:v>55</c:v>
                </c:pt>
              </c:numCache>
            </c:numRef>
          </c:val>
          <c:extLst>
            <c:ext xmlns:c16="http://schemas.microsoft.com/office/drawing/2014/chart" uri="{C3380CC4-5D6E-409C-BE32-E72D297353CC}">
              <c16:uniqueId val="{00000000-942F-47E9-A15B-F976C5EF5BF8}"/>
            </c:ext>
          </c:extLst>
        </c:ser>
        <c:ser>
          <c:idx val="1"/>
          <c:order val="1"/>
          <c:tx>
            <c:strRef>
              <c:f>Hoja5!$D$3</c:f>
              <c:strCache>
                <c:ptCount val="1"/>
                <c:pt idx="0">
                  <c:v>Ligeramente importante</c:v>
                </c:pt>
              </c:strCache>
            </c:strRef>
          </c:tx>
          <c:spPr>
            <a:solidFill>
              <a:srgbClr val="FFC000"/>
            </a:solidFill>
            <a:ln>
              <a:noFill/>
            </a:ln>
            <a:effectLst/>
          </c:spPr>
          <c:invertIfNegative val="0"/>
          <c:cat>
            <c:strRef>
              <c:f>Hoja5!$B$4:$B$14</c:f>
              <c:strCache>
                <c:ptCount val="11"/>
                <c:pt idx="0">
                  <c:v>Malla curricular</c:v>
                </c:pt>
                <c:pt idx="1">
                  <c:v>Tiempo de duración</c:v>
                </c:pt>
                <c:pt idx="2">
                  <c:v>Modalidad de estudios</c:v>
                </c:pt>
                <c:pt idx="3">
                  <c:v>Horarios</c:v>
                </c:pt>
                <c:pt idx="4">
                  <c:v>Responsabilidades</c:v>
                </c:pt>
                <c:pt idx="5">
                  <c:v>Costo</c:v>
                </c:pt>
                <c:pt idx="6">
                  <c:v>Apertura al campo laboral</c:v>
                </c:pt>
                <c:pt idx="7">
                  <c:v>Satisfacción personal</c:v>
                </c:pt>
                <c:pt idx="8">
                  <c:v>Prestigio del centro de estudios</c:v>
                </c:pt>
                <c:pt idx="9">
                  <c:v>Distancia  del centro de estudios</c:v>
                </c:pt>
                <c:pt idx="10">
                  <c:v>Infraestructura del centro de estudios</c:v>
                </c:pt>
              </c:strCache>
            </c:strRef>
          </c:cat>
          <c:val>
            <c:numRef>
              <c:f>Hoja5!$D$4:$D$14</c:f>
              <c:numCache>
                <c:formatCode>General</c:formatCode>
                <c:ptCount val="11"/>
                <c:pt idx="0">
                  <c:v>42</c:v>
                </c:pt>
                <c:pt idx="1">
                  <c:v>46</c:v>
                </c:pt>
                <c:pt idx="2">
                  <c:v>15</c:v>
                </c:pt>
                <c:pt idx="3">
                  <c:v>33</c:v>
                </c:pt>
                <c:pt idx="4">
                  <c:v>40</c:v>
                </c:pt>
                <c:pt idx="5">
                  <c:v>19</c:v>
                </c:pt>
                <c:pt idx="6">
                  <c:v>7</c:v>
                </c:pt>
                <c:pt idx="7">
                  <c:v>13</c:v>
                </c:pt>
                <c:pt idx="8">
                  <c:v>43</c:v>
                </c:pt>
                <c:pt idx="9">
                  <c:v>65</c:v>
                </c:pt>
                <c:pt idx="10">
                  <c:v>38</c:v>
                </c:pt>
              </c:numCache>
            </c:numRef>
          </c:val>
          <c:extLst>
            <c:ext xmlns:c16="http://schemas.microsoft.com/office/drawing/2014/chart" uri="{C3380CC4-5D6E-409C-BE32-E72D297353CC}">
              <c16:uniqueId val="{00000001-942F-47E9-A15B-F976C5EF5BF8}"/>
            </c:ext>
          </c:extLst>
        </c:ser>
        <c:ser>
          <c:idx val="2"/>
          <c:order val="2"/>
          <c:tx>
            <c:strRef>
              <c:f>Hoja5!$E$3</c:f>
              <c:strCache>
                <c:ptCount val="1"/>
                <c:pt idx="0">
                  <c:v>Moderadamente importante</c:v>
                </c:pt>
              </c:strCache>
            </c:strRef>
          </c:tx>
          <c:spPr>
            <a:solidFill>
              <a:srgbClr val="0070C0"/>
            </a:solidFill>
            <a:ln>
              <a:noFill/>
            </a:ln>
            <a:effectLst/>
          </c:spPr>
          <c:invertIfNegative val="0"/>
          <c:cat>
            <c:strRef>
              <c:f>Hoja5!$B$4:$B$14</c:f>
              <c:strCache>
                <c:ptCount val="11"/>
                <c:pt idx="0">
                  <c:v>Malla curricular</c:v>
                </c:pt>
                <c:pt idx="1">
                  <c:v>Tiempo de duración</c:v>
                </c:pt>
                <c:pt idx="2">
                  <c:v>Modalidad de estudios</c:v>
                </c:pt>
                <c:pt idx="3">
                  <c:v>Horarios</c:v>
                </c:pt>
                <c:pt idx="4">
                  <c:v>Responsabilidades</c:v>
                </c:pt>
                <c:pt idx="5">
                  <c:v>Costo</c:v>
                </c:pt>
                <c:pt idx="6">
                  <c:v>Apertura al campo laboral</c:v>
                </c:pt>
                <c:pt idx="7">
                  <c:v>Satisfacción personal</c:v>
                </c:pt>
                <c:pt idx="8">
                  <c:v>Prestigio del centro de estudios</c:v>
                </c:pt>
                <c:pt idx="9">
                  <c:v>Distancia  del centro de estudios</c:v>
                </c:pt>
                <c:pt idx="10">
                  <c:v>Infraestructura del centro de estudios</c:v>
                </c:pt>
              </c:strCache>
            </c:strRef>
          </c:cat>
          <c:val>
            <c:numRef>
              <c:f>Hoja5!$E$4:$E$14</c:f>
              <c:numCache>
                <c:formatCode>General</c:formatCode>
                <c:ptCount val="11"/>
                <c:pt idx="0">
                  <c:v>54</c:v>
                </c:pt>
                <c:pt idx="1">
                  <c:v>70</c:v>
                </c:pt>
                <c:pt idx="2">
                  <c:v>84</c:v>
                </c:pt>
                <c:pt idx="3">
                  <c:v>71</c:v>
                </c:pt>
                <c:pt idx="4">
                  <c:v>51</c:v>
                </c:pt>
                <c:pt idx="5">
                  <c:v>68</c:v>
                </c:pt>
                <c:pt idx="6">
                  <c:v>50</c:v>
                </c:pt>
                <c:pt idx="7">
                  <c:v>43</c:v>
                </c:pt>
                <c:pt idx="8">
                  <c:v>71</c:v>
                </c:pt>
                <c:pt idx="9">
                  <c:v>84</c:v>
                </c:pt>
                <c:pt idx="10">
                  <c:v>77</c:v>
                </c:pt>
              </c:numCache>
            </c:numRef>
          </c:val>
          <c:extLst>
            <c:ext xmlns:c16="http://schemas.microsoft.com/office/drawing/2014/chart" uri="{C3380CC4-5D6E-409C-BE32-E72D297353CC}">
              <c16:uniqueId val="{00000002-942F-47E9-A15B-F976C5EF5BF8}"/>
            </c:ext>
          </c:extLst>
        </c:ser>
        <c:ser>
          <c:idx val="3"/>
          <c:order val="3"/>
          <c:tx>
            <c:strRef>
              <c:f>Hoja5!$F$3</c:f>
              <c:strCache>
                <c:ptCount val="1"/>
                <c:pt idx="0">
                  <c:v>Muy importante</c:v>
                </c:pt>
              </c:strCache>
            </c:strRef>
          </c:tx>
          <c:spPr>
            <a:solidFill>
              <a:srgbClr val="FFFF00"/>
            </a:solidFill>
            <a:ln>
              <a:noFill/>
            </a:ln>
            <a:effectLst/>
          </c:spPr>
          <c:invertIfNegative val="0"/>
          <c:cat>
            <c:strRef>
              <c:f>Hoja5!$B$4:$B$14</c:f>
              <c:strCache>
                <c:ptCount val="11"/>
                <c:pt idx="0">
                  <c:v>Malla curricular</c:v>
                </c:pt>
                <c:pt idx="1">
                  <c:v>Tiempo de duración</c:v>
                </c:pt>
                <c:pt idx="2">
                  <c:v>Modalidad de estudios</c:v>
                </c:pt>
                <c:pt idx="3">
                  <c:v>Horarios</c:v>
                </c:pt>
                <c:pt idx="4">
                  <c:v>Responsabilidades</c:v>
                </c:pt>
                <c:pt idx="5">
                  <c:v>Costo</c:v>
                </c:pt>
                <c:pt idx="6">
                  <c:v>Apertura al campo laboral</c:v>
                </c:pt>
                <c:pt idx="7">
                  <c:v>Satisfacción personal</c:v>
                </c:pt>
                <c:pt idx="8">
                  <c:v>Prestigio del centro de estudios</c:v>
                </c:pt>
                <c:pt idx="9">
                  <c:v>Distancia  del centro de estudios</c:v>
                </c:pt>
                <c:pt idx="10">
                  <c:v>Infraestructura del centro de estudios</c:v>
                </c:pt>
              </c:strCache>
            </c:strRef>
          </c:cat>
          <c:val>
            <c:numRef>
              <c:f>Hoja5!$F$4:$F$14</c:f>
              <c:numCache>
                <c:formatCode>General</c:formatCode>
                <c:ptCount val="11"/>
                <c:pt idx="0">
                  <c:v>112</c:v>
                </c:pt>
                <c:pt idx="1">
                  <c:v>137</c:v>
                </c:pt>
                <c:pt idx="2">
                  <c:v>123</c:v>
                </c:pt>
                <c:pt idx="3">
                  <c:v>120</c:v>
                </c:pt>
                <c:pt idx="4">
                  <c:v>101</c:v>
                </c:pt>
                <c:pt idx="5">
                  <c:v>106</c:v>
                </c:pt>
                <c:pt idx="6">
                  <c:v>118</c:v>
                </c:pt>
                <c:pt idx="7">
                  <c:v>103</c:v>
                </c:pt>
                <c:pt idx="8">
                  <c:v>125</c:v>
                </c:pt>
                <c:pt idx="9">
                  <c:v>100</c:v>
                </c:pt>
                <c:pt idx="10">
                  <c:v>102</c:v>
                </c:pt>
              </c:numCache>
            </c:numRef>
          </c:val>
          <c:extLst>
            <c:ext xmlns:c16="http://schemas.microsoft.com/office/drawing/2014/chart" uri="{C3380CC4-5D6E-409C-BE32-E72D297353CC}">
              <c16:uniqueId val="{00000003-942F-47E9-A15B-F976C5EF5BF8}"/>
            </c:ext>
          </c:extLst>
        </c:ser>
        <c:ser>
          <c:idx val="4"/>
          <c:order val="4"/>
          <c:tx>
            <c:strRef>
              <c:f>Hoja5!$G$3</c:f>
              <c:strCache>
                <c:ptCount val="1"/>
                <c:pt idx="0">
                  <c:v>Extremadamente importante</c:v>
                </c:pt>
              </c:strCache>
            </c:strRef>
          </c:tx>
          <c:spPr>
            <a:solidFill>
              <a:schemeClr val="accent2"/>
            </a:solidFill>
            <a:ln>
              <a:noFill/>
            </a:ln>
            <a:effectLst/>
          </c:spPr>
          <c:invertIfNegative val="0"/>
          <c:cat>
            <c:strRef>
              <c:f>Hoja5!$B$4:$B$14</c:f>
              <c:strCache>
                <c:ptCount val="11"/>
                <c:pt idx="0">
                  <c:v>Malla curricular</c:v>
                </c:pt>
                <c:pt idx="1">
                  <c:v>Tiempo de duración</c:v>
                </c:pt>
                <c:pt idx="2">
                  <c:v>Modalidad de estudios</c:v>
                </c:pt>
                <c:pt idx="3">
                  <c:v>Horarios</c:v>
                </c:pt>
                <c:pt idx="4">
                  <c:v>Responsabilidades</c:v>
                </c:pt>
                <c:pt idx="5">
                  <c:v>Costo</c:v>
                </c:pt>
                <c:pt idx="6">
                  <c:v>Apertura al campo laboral</c:v>
                </c:pt>
                <c:pt idx="7">
                  <c:v>Satisfacción personal</c:v>
                </c:pt>
                <c:pt idx="8">
                  <c:v>Prestigio del centro de estudios</c:v>
                </c:pt>
                <c:pt idx="9">
                  <c:v>Distancia  del centro de estudios</c:v>
                </c:pt>
                <c:pt idx="10">
                  <c:v>Infraestructura del centro de estudios</c:v>
                </c:pt>
              </c:strCache>
            </c:strRef>
          </c:cat>
          <c:val>
            <c:numRef>
              <c:f>Hoja5!$G$4:$G$14</c:f>
              <c:numCache>
                <c:formatCode>General</c:formatCode>
                <c:ptCount val="11"/>
                <c:pt idx="0">
                  <c:v>101</c:v>
                </c:pt>
                <c:pt idx="1">
                  <c:v>83</c:v>
                </c:pt>
                <c:pt idx="2">
                  <c:v>122</c:v>
                </c:pt>
                <c:pt idx="3">
                  <c:v>119</c:v>
                </c:pt>
                <c:pt idx="4">
                  <c:v>157</c:v>
                </c:pt>
                <c:pt idx="5">
                  <c:v>148</c:v>
                </c:pt>
                <c:pt idx="6">
                  <c:v>178</c:v>
                </c:pt>
                <c:pt idx="7">
                  <c:v>195</c:v>
                </c:pt>
                <c:pt idx="8">
                  <c:v>111</c:v>
                </c:pt>
                <c:pt idx="9">
                  <c:v>76</c:v>
                </c:pt>
                <c:pt idx="10">
                  <c:v>88</c:v>
                </c:pt>
              </c:numCache>
            </c:numRef>
          </c:val>
          <c:extLst>
            <c:ext xmlns:c16="http://schemas.microsoft.com/office/drawing/2014/chart" uri="{C3380CC4-5D6E-409C-BE32-E72D297353CC}">
              <c16:uniqueId val="{00000004-942F-47E9-A15B-F976C5EF5BF8}"/>
            </c:ext>
          </c:extLst>
        </c:ser>
        <c:dLbls>
          <c:showLegendKey val="0"/>
          <c:showVal val="0"/>
          <c:showCatName val="0"/>
          <c:showSerName val="0"/>
          <c:showPercent val="0"/>
          <c:showBubbleSize val="0"/>
        </c:dLbls>
        <c:gapWidth val="219"/>
        <c:overlap val="-27"/>
        <c:axId val="152178688"/>
        <c:axId val="152434880"/>
      </c:barChart>
      <c:catAx>
        <c:axId val="15217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52434880"/>
        <c:crosses val="autoZero"/>
        <c:auto val="1"/>
        <c:lblAlgn val="ctr"/>
        <c:lblOffset val="100"/>
        <c:noMultiLvlLbl val="0"/>
      </c:catAx>
      <c:valAx>
        <c:axId val="15243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52178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Hoja6!$C$3</c:f>
              <c:strCache>
                <c:ptCount val="1"/>
                <c:pt idx="0">
                  <c:v>Nada importante</c:v>
                </c:pt>
              </c:strCache>
            </c:strRef>
          </c:tx>
          <c:spPr>
            <a:solidFill>
              <a:srgbClr val="FF0000"/>
            </a:solidFill>
            <a:ln>
              <a:noFill/>
            </a:ln>
            <a:effectLst/>
          </c:spPr>
          <c:invertIfNegative val="0"/>
          <c:cat>
            <c:strRef>
              <c:f>Hoja6!$B$4:$B$6</c:f>
              <c:strCache>
                <c:ptCount val="3"/>
                <c:pt idx="0">
                  <c:v>Presencial</c:v>
                </c:pt>
                <c:pt idx="1">
                  <c:v>Semipresencial</c:v>
                </c:pt>
                <c:pt idx="2">
                  <c:v>Distancia</c:v>
                </c:pt>
              </c:strCache>
            </c:strRef>
          </c:cat>
          <c:val>
            <c:numRef>
              <c:f>Hoja6!$C$4:$C$6</c:f>
              <c:numCache>
                <c:formatCode>General</c:formatCode>
                <c:ptCount val="3"/>
                <c:pt idx="0">
                  <c:v>14</c:v>
                </c:pt>
                <c:pt idx="1">
                  <c:v>17</c:v>
                </c:pt>
                <c:pt idx="2">
                  <c:v>95</c:v>
                </c:pt>
              </c:numCache>
            </c:numRef>
          </c:val>
          <c:extLst>
            <c:ext xmlns:c16="http://schemas.microsoft.com/office/drawing/2014/chart" uri="{C3380CC4-5D6E-409C-BE32-E72D297353CC}">
              <c16:uniqueId val="{00000000-5F12-42B4-806B-8CDE28026091}"/>
            </c:ext>
          </c:extLst>
        </c:ser>
        <c:ser>
          <c:idx val="1"/>
          <c:order val="1"/>
          <c:tx>
            <c:strRef>
              <c:f>Hoja6!$D$3</c:f>
              <c:strCache>
                <c:ptCount val="1"/>
                <c:pt idx="0">
                  <c:v>Ligeramente importante</c:v>
                </c:pt>
              </c:strCache>
            </c:strRef>
          </c:tx>
          <c:spPr>
            <a:solidFill>
              <a:srgbClr val="FFC000"/>
            </a:solidFill>
            <a:ln>
              <a:noFill/>
            </a:ln>
            <a:effectLst/>
          </c:spPr>
          <c:invertIfNegative val="0"/>
          <c:cat>
            <c:strRef>
              <c:f>Hoja6!$B$4:$B$6</c:f>
              <c:strCache>
                <c:ptCount val="3"/>
                <c:pt idx="0">
                  <c:v>Presencial</c:v>
                </c:pt>
                <c:pt idx="1">
                  <c:v>Semipresencial</c:v>
                </c:pt>
                <c:pt idx="2">
                  <c:v>Distancia</c:v>
                </c:pt>
              </c:strCache>
            </c:strRef>
          </c:cat>
          <c:val>
            <c:numRef>
              <c:f>Hoja6!$D$4:$D$6</c:f>
              <c:numCache>
                <c:formatCode>General</c:formatCode>
                <c:ptCount val="3"/>
                <c:pt idx="0">
                  <c:v>4</c:v>
                </c:pt>
                <c:pt idx="1">
                  <c:v>34</c:v>
                </c:pt>
                <c:pt idx="2">
                  <c:v>71</c:v>
                </c:pt>
              </c:numCache>
            </c:numRef>
          </c:val>
          <c:extLst>
            <c:ext xmlns:c16="http://schemas.microsoft.com/office/drawing/2014/chart" uri="{C3380CC4-5D6E-409C-BE32-E72D297353CC}">
              <c16:uniqueId val="{00000001-5F12-42B4-806B-8CDE28026091}"/>
            </c:ext>
          </c:extLst>
        </c:ser>
        <c:ser>
          <c:idx val="2"/>
          <c:order val="2"/>
          <c:tx>
            <c:strRef>
              <c:f>Hoja6!$E$3</c:f>
              <c:strCache>
                <c:ptCount val="1"/>
                <c:pt idx="0">
                  <c:v>Moderadamente importante</c:v>
                </c:pt>
              </c:strCache>
            </c:strRef>
          </c:tx>
          <c:spPr>
            <a:solidFill>
              <a:srgbClr val="0070C0"/>
            </a:solidFill>
            <a:ln>
              <a:noFill/>
            </a:ln>
            <a:effectLst/>
          </c:spPr>
          <c:invertIfNegative val="0"/>
          <c:cat>
            <c:strRef>
              <c:f>Hoja6!$B$4:$B$6</c:f>
              <c:strCache>
                <c:ptCount val="3"/>
                <c:pt idx="0">
                  <c:v>Presencial</c:v>
                </c:pt>
                <c:pt idx="1">
                  <c:v>Semipresencial</c:v>
                </c:pt>
                <c:pt idx="2">
                  <c:v>Distancia</c:v>
                </c:pt>
              </c:strCache>
            </c:strRef>
          </c:cat>
          <c:val>
            <c:numRef>
              <c:f>Hoja6!$E$4:$E$6</c:f>
              <c:numCache>
                <c:formatCode>General</c:formatCode>
                <c:ptCount val="3"/>
                <c:pt idx="0">
                  <c:v>46</c:v>
                </c:pt>
                <c:pt idx="1">
                  <c:v>163</c:v>
                </c:pt>
                <c:pt idx="2">
                  <c:v>95</c:v>
                </c:pt>
              </c:numCache>
            </c:numRef>
          </c:val>
          <c:extLst>
            <c:ext xmlns:c16="http://schemas.microsoft.com/office/drawing/2014/chart" uri="{C3380CC4-5D6E-409C-BE32-E72D297353CC}">
              <c16:uniqueId val="{00000002-5F12-42B4-806B-8CDE28026091}"/>
            </c:ext>
          </c:extLst>
        </c:ser>
        <c:ser>
          <c:idx val="3"/>
          <c:order val="3"/>
          <c:tx>
            <c:strRef>
              <c:f>Hoja6!$F$3</c:f>
              <c:strCache>
                <c:ptCount val="1"/>
                <c:pt idx="0">
                  <c:v>Muy importante</c:v>
                </c:pt>
              </c:strCache>
            </c:strRef>
          </c:tx>
          <c:spPr>
            <a:solidFill>
              <a:srgbClr val="FFFF00"/>
            </a:solidFill>
            <a:ln>
              <a:noFill/>
            </a:ln>
            <a:effectLst/>
          </c:spPr>
          <c:invertIfNegative val="0"/>
          <c:cat>
            <c:strRef>
              <c:f>Hoja6!$B$4:$B$6</c:f>
              <c:strCache>
                <c:ptCount val="3"/>
                <c:pt idx="0">
                  <c:v>Presencial</c:v>
                </c:pt>
                <c:pt idx="1">
                  <c:v>Semipresencial</c:v>
                </c:pt>
                <c:pt idx="2">
                  <c:v>Distancia</c:v>
                </c:pt>
              </c:strCache>
            </c:strRef>
          </c:cat>
          <c:val>
            <c:numRef>
              <c:f>Hoja6!$F$4:$F$6</c:f>
              <c:numCache>
                <c:formatCode>General</c:formatCode>
                <c:ptCount val="3"/>
                <c:pt idx="0">
                  <c:v>73</c:v>
                </c:pt>
                <c:pt idx="1">
                  <c:v>115</c:v>
                </c:pt>
                <c:pt idx="2">
                  <c:v>53</c:v>
                </c:pt>
              </c:numCache>
            </c:numRef>
          </c:val>
          <c:extLst>
            <c:ext xmlns:c16="http://schemas.microsoft.com/office/drawing/2014/chart" uri="{C3380CC4-5D6E-409C-BE32-E72D297353CC}">
              <c16:uniqueId val="{00000003-5F12-42B4-806B-8CDE28026091}"/>
            </c:ext>
          </c:extLst>
        </c:ser>
        <c:ser>
          <c:idx val="4"/>
          <c:order val="4"/>
          <c:tx>
            <c:strRef>
              <c:f>Hoja6!$G$3</c:f>
              <c:strCache>
                <c:ptCount val="1"/>
                <c:pt idx="0">
                  <c:v>Extremadamente importante</c:v>
                </c:pt>
              </c:strCache>
            </c:strRef>
          </c:tx>
          <c:spPr>
            <a:solidFill>
              <a:srgbClr val="00B050"/>
            </a:solidFill>
            <a:ln>
              <a:noFill/>
            </a:ln>
            <a:effectLst/>
          </c:spPr>
          <c:invertIfNegative val="0"/>
          <c:cat>
            <c:strRef>
              <c:f>Hoja6!$B$4:$B$6</c:f>
              <c:strCache>
                <c:ptCount val="3"/>
                <c:pt idx="0">
                  <c:v>Presencial</c:v>
                </c:pt>
                <c:pt idx="1">
                  <c:v>Semipresencial</c:v>
                </c:pt>
                <c:pt idx="2">
                  <c:v>Distancia</c:v>
                </c:pt>
              </c:strCache>
            </c:strRef>
          </c:cat>
          <c:val>
            <c:numRef>
              <c:f>Hoja6!$G$4:$G$6</c:f>
              <c:numCache>
                <c:formatCode>General</c:formatCode>
                <c:ptCount val="3"/>
                <c:pt idx="0">
                  <c:v>223</c:v>
                </c:pt>
                <c:pt idx="1">
                  <c:v>31</c:v>
                </c:pt>
                <c:pt idx="2">
                  <c:v>46</c:v>
                </c:pt>
              </c:numCache>
            </c:numRef>
          </c:val>
          <c:extLst>
            <c:ext xmlns:c16="http://schemas.microsoft.com/office/drawing/2014/chart" uri="{C3380CC4-5D6E-409C-BE32-E72D297353CC}">
              <c16:uniqueId val="{00000004-5F12-42B4-806B-8CDE28026091}"/>
            </c:ext>
          </c:extLst>
        </c:ser>
        <c:dLbls>
          <c:showLegendKey val="0"/>
          <c:showVal val="0"/>
          <c:showCatName val="0"/>
          <c:showSerName val="0"/>
          <c:showPercent val="0"/>
          <c:showBubbleSize val="0"/>
        </c:dLbls>
        <c:gapWidth val="219"/>
        <c:overlap val="-27"/>
        <c:axId val="152180224"/>
        <c:axId val="160940608"/>
      </c:barChart>
      <c:catAx>
        <c:axId val="15218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0940608"/>
        <c:crosses val="autoZero"/>
        <c:auto val="1"/>
        <c:lblAlgn val="ctr"/>
        <c:lblOffset val="100"/>
        <c:noMultiLvlLbl val="0"/>
      </c:catAx>
      <c:valAx>
        <c:axId val="16094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52180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0.xml.rels><?xml version="1.0" encoding="UTF-8" standalone="yes"?>
<Relationships xmlns="http://schemas.openxmlformats.org/package/2006/relationships"><Relationship Id="rId1" Type="http://schemas.openxmlformats.org/officeDocument/2006/relationships/image" Target="../media/image300.png"/></Relationships>
</file>

<file path=ppt/diagrams/_rels/data140.xml.rels><?xml version="1.0" encoding="UTF-8" standalone="yes"?>
<Relationships xmlns="http://schemas.openxmlformats.org/package/2006/relationships"><Relationship Id="rId1" Type="http://schemas.openxmlformats.org/officeDocument/2006/relationships/image" Target="../media/image340.png"/></Relationships>
</file>

<file path=ppt/diagrams/_rels/data160.xml.rels><?xml version="1.0" encoding="UTF-8" standalone="yes"?>
<Relationships xmlns="http://schemas.openxmlformats.org/package/2006/relationships"><Relationship Id="rId1" Type="http://schemas.openxmlformats.org/officeDocument/2006/relationships/image" Target="../media/image380.png"/></Relationships>
</file>

<file path=ppt/diagrams/_rels/data90.xml.rels><?xml version="1.0" encoding="UTF-8" standalone="yes"?>
<Relationships xmlns="http://schemas.openxmlformats.org/package/2006/relationships"><Relationship Id="rId1" Type="http://schemas.openxmlformats.org/officeDocument/2006/relationships/image" Target="../media/image27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AAC31-024C-4454-B3BC-A169EA4742FE}"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C"/>
        </a:p>
      </dgm:t>
    </dgm:pt>
    <dgm:pt modelId="{9C9BE02A-86A5-4656-93E2-BD25A323449D}">
      <dgm:prSet phldrT="[Texto]" custT="1"/>
      <dgm:spPr/>
      <dgm:t>
        <a:bodyPr/>
        <a:lstStyle/>
        <a:p>
          <a:pPr algn="l"/>
          <a:r>
            <a:rPr lang="es-EC" sz="1800" b="0" dirty="0" smtClean="0">
              <a:latin typeface="Arial" panose="020B0604020202020204" pitchFamily="34" charset="0"/>
              <a:cs typeface="Arial" panose="020B0604020202020204" pitchFamily="34" charset="0"/>
            </a:rPr>
            <a:t>OBJETO DE ESTUDIO</a:t>
          </a:r>
          <a:endParaRPr lang="es-EC" sz="1800" b="0" dirty="0">
            <a:latin typeface="Arial" panose="020B0604020202020204" pitchFamily="34" charset="0"/>
            <a:cs typeface="Arial" panose="020B0604020202020204" pitchFamily="34" charset="0"/>
          </a:endParaRPr>
        </a:p>
      </dgm:t>
    </dgm:pt>
    <dgm:pt modelId="{AB83C178-7816-41BC-9F11-D88E3E8301DD}" type="parTrans" cxnId="{025628DD-8706-4ADC-8743-4991EFA87A7B}">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DCEA843B-BAE5-45B5-A5A5-D6A0439114DB}" type="sibTrans" cxnId="{025628DD-8706-4ADC-8743-4991EFA87A7B}">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73E8A12C-A863-4477-8941-CDE49EFE877F}">
      <dgm:prSet phldrT="[Texto]" custT="1"/>
      <dgm:spPr/>
      <dgm:t>
        <a:bodyPr/>
        <a:lstStyle/>
        <a:p>
          <a:pPr algn="l"/>
          <a:r>
            <a:rPr lang="es-EC" sz="1800" b="0" smtClean="0">
              <a:latin typeface="Arial" panose="020B0604020202020204" pitchFamily="34" charset="0"/>
              <a:cs typeface="Arial" panose="020B0604020202020204" pitchFamily="34" charset="0"/>
            </a:rPr>
            <a:t>PLANTEAMIENTO DEL PROBLEMA</a:t>
          </a:r>
          <a:endParaRPr lang="es-EC" sz="1800" b="0" dirty="0">
            <a:latin typeface="Arial" panose="020B0604020202020204" pitchFamily="34" charset="0"/>
            <a:cs typeface="Arial" panose="020B0604020202020204" pitchFamily="34" charset="0"/>
          </a:endParaRPr>
        </a:p>
      </dgm:t>
    </dgm:pt>
    <dgm:pt modelId="{EB273D27-7197-4842-8C81-F36D5E4F9469}" type="parTrans" cxnId="{943517EC-A52A-4D91-B624-F2CAB53DA43C}">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539AC765-D7CE-461D-8BBA-11664BA5563C}" type="sibTrans" cxnId="{943517EC-A52A-4D91-B624-F2CAB53DA43C}">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3077251B-FCB6-481F-A3A5-E395159BDD49}">
      <dgm:prSet phldrT="[Texto]" custT="1"/>
      <dgm:spPr/>
      <dgm:t>
        <a:bodyPr/>
        <a:lstStyle/>
        <a:p>
          <a:pPr algn="l"/>
          <a:r>
            <a:rPr lang="es-EC" sz="1800" b="0" smtClean="0">
              <a:latin typeface="Arial" panose="020B0604020202020204" pitchFamily="34" charset="0"/>
              <a:cs typeface="Arial" panose="020B0604020202020204" pitchFamily="34" charset="0"/>
            </a:rPr>
            <a:t>FORMULACIÓN DEL PROBLEMA</a:t>
          </a:r>
          <a:endParaRPr lang="es-EC" sz="1800" b="0" dirty="0">
            <a:latin typeface="Arial" panose="020B0604020202020204" pitchFamily="34" charset="0"/>
            <a:cs typeface="Arial" panose="020B0604020202020204" pitchFamily="34" charset="0"/>
          </a:endParaRPr>
        </a:p>
      </dgm:t>
    </dgm:pt>
    <dgm:pt modelId="{EC36DE1A-A5B9-4CE8-A4B5-83D68AE95BDC}" type="parTrans" cxnId="{25283BC5-D7B6-4AC7-8942-46CE5E38803D}">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38B52DE0-AED1-4CF6-9419-8F88DB765A4A}" type="sibTrans" cxnId="{25283BC5-D7B6-4AC7-8942-46CE5E38803D}">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69976606-BC05-455C-999D-BCFC8D43B323}">
      <dgm:prSet phldrT="[Texto]" custT="1"/>
      <dgm:spPr/>
      <dgm:t>
        <a:bodyPr/>
        <a:lstStyle/>
        <a:p>
          <a:pPr algn="l"/>
          <a:r>
            <a:rPr lang="es-EC" sz="1800" b="0" smtClean="0">
              <a:latin typeface="Arial" panose="020B0604020202020204" pitchFamily="34" charset="0"/>
              <a:cs typeface="Arial" panose="020B0604020202020204" pitchFamily="34" charset="0"/>
            </a:rPr>
            <a:t>CONCLUSIONES Y RECOMENDACIONES</a:t>
          </a:r>
          <a:endParaRPr lang="es-EC" sz="1800" b="0" dirty="0">
            <a:latin typeface="Arial" panose="020B0604020202020204" pitchFamily="34" charset="0"/>
            <a:cs typeface="Arial" panose="020B0604020202020204" pitchFamily="34" charset="0"/>
          </a:endParaRPr>
        </a:p>
      </dgm:t>
    </dgm:pt>
    <dgm:pt modelId="{9E01B12D-32D1-465A-8360-14BF44EF8D93}" type="parTrans" cxnId="{D3D79F30-A617-44E3-A291-A87FD8EE89CF}">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90F0AADD-A652-4F61-B0BA-E331D510CEFE}" type="sibTrans" cxnId="{D3D79F30-A617-44E3-A291-A87FD8EE89CF}">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1AAE4D81-5353-4D88-8B79-BDE94C9783FC}">
      <dgm:prSet phldrT="[Texto]" custT="1"/>
      <dgm:spPr/>
      <dgm:t>
        <a:bodyPr/>
        <a:lstStyle/>
        <a:p>
          <a:pPr algn="l"/>
          <a:r>
            <a:rPr lang="es-EC" sz="1800" b="0" dirty="0" smtClean="0">
              <a:latin typeface="Arial" panose="020B0604020202020204" pitchFamily="34" charset="0"/>
              <a:cs typeface="Arial" panose="020B0604020202020204" pitchFamily="34" charset="0"/>
            </a:rPr>
            <a:t>OBJETIVOS</a:t>
          </a:r>
          <a:endParaRPr lang="es-EC" sz="1800" b="0" dirty="0">
            <a:latin typeface="Arial" panose="020B0604020202020204" pitchFamily="34" charset="0"/>
            <a:cs typeface="Arial" panose="020B0604020202020204" pitchFamily="34" charset="0"/>
          </a:endParaRPr>
        </a:p>
      </dgm:t>
    </dgm:pt>
    <dgm:pt modelId="{5DEBB802-43F3-4441-8845-C86F384A8443}" type="parTrans" cxnId="{5AA48F30-BAFD-4A13-8DB2-E684491DC056}">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CDFDDE66-DE8A-4D04-AAF9-CA6611E4B04C}" type="sibTrans" cxnId="{5AA48F30-BAFD-4A13-8DB2-E684491DC056}">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320392D8-DB57-4B73-AD42-ECEAF1BA62C3}">
      <dgm:prSet phldrT="[Texto]" custT="1"/>
      <dgm:spPr/>
      <dgm:t>
        <a:bodyPr/>
        <a:lstStyle/>
        <a:p>
          <a:pPr algn="l"/>
          <a:r>
            <a:rPr lang="es-EC" sz="1800" b="0" smtClean="0">
              <a:latin typeface="Arial" panose="020B0604020202020204" pitchFamily="34" charset="0"/>
              <a:cs typeface="Arial" panose="020B0604020202020204" pitchFamily="34" charset="0"/>
            </a:rPr>
            <a:t>MARCO TEÓRICO</a:t>
          </a:r>
          <a:endParaRPr lang="es-EC" sz="1800" b="0" dirty="0">
            <a:latin typeface="Arial" panose="020B0604020202020204" pitchFamily="34" charset="0"/>
            <a:cs typeface="Arial" panose="020B0604020202020204" pitchFamily="34" charset="0"/>
          </a:endParaRPr>
        </a:p>
      </dgm:t>
    </dgm:pt>
    <dgm:pt modelId="{2634B6F5-BDF9-46E7-9EAD-5A76D8411657}" type="parTrans" cxnId="{A49B65BE-2929-4A5A-BB4D-6985425FD437}">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980753F0-DF02-4E0D-A8B1-16EC48595F39}" type="sibTrans" cxnId="{A49B65BE-2929-4A5A-BB4D-6985425FD437}">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266F829A-D9CA-4D10-8465-99ECBFEA045D}">
      <dgm:prSet phldrT="[Texto]" custT="1"/>
      <dgm:spPr/>
      <dgm:t>
        <a:bodyPr/>
        <a:lstStyle/>
        <a:p>
          <a:pPr algn="l"/>
          <a:r>
            <a:rPr lang="es-EC" sz="1800" b="0" smtClean="0">
              <a:latin typeface="Arial" panose="020B0604020202020204" pitchFamily="34" charset="0"/>
              <a:cs typeface="Arial" panose="020B0604020202020204" pitchFamily="34" charset="0"/>
            </a:rPr>
            <a:t>MARCO METODOLÓGICO</a:t>
          </a:r>
          <a:endParaRPr lang="es-EC" sz="1800" b="0" dirty="0">
            <a:latin typeface="Arial" panose="020B0604020202020204" pitchFamily="34" charset="0"/>
            <a:cs typeface="Arial" panose="020B0604020202020204" pitchFamily="34" charset="0"/>
          </a:endParaRPr>
        </a:p>
      </dgm:t>
    </dgm:pt>
    <dgm:pt modelId="{6681D952-C1C2-4B89-A645-A6A9E5DF7739}" type="parTrans" cxnId="{54BBB0B7-719F-410F-B943-FBE84B06667F}">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B68F8461-D127-4E35-BB86-131E9F271A8E}" type="sibTrans" cxnId="{54BBB0B7-719F-410F-B943-FBE84B06667F}">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1B7104A8-AC19-4D72-A2A9-211E0D48B0EB}">
      <dgm:prSet phldrT="[Texto]" custT="1"/>
      <dgm:spPr/>
      <dgm:t>
        <a:bodyPr/>
        <a:lstStyle/>
        <a:p>
          <a:pPr algn="l"/>
          <a:r>
            <a:rPr lang="es-EC" sz="1800" b="0" smtClean="0">
              <a:latin typeface="Arial" panose="020B0604020202020204" pitchFamily="34" charset="0"/>
              <a:cs typeface="Arial" panose="020B0604020202020204" pitchFamily="34" charset="0"/>
            </a:rPr>
            <a:t>ANÁLISIS E INTERPRETACIÓN DE RESULTADOS</a:t>
          </a:r>
          <a:endParaRPr lang="es-EC" sz="1800" b="0" dirty="0">
            <a:latin typeface="Arial" panose="020B0604020202020204" pitchFamily="34" charset="0"/>
            <a:cs typeface="Arial" panose="020B0604020202020204" pitchFamily="34" charset="0"/>
          </a:endParaRPr>
        </a:p>
      </dgm:t>
    </dgm:pt>
    <dgm:pt modelId="{6A8A57FE-169F-49D1-94DE-B75F19584803}" type="parTrans" cxnId="{21A030DC-A909-4ABE-AA7F-DDED55FD2E95}">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46E787ED-2B0B-4FA1-ADA5-1157FD5E3D2E}" type="sibTrans" cxnId="{21A030DC-A909-4ABE-AA7F-DDED55FD2E95}">
      <dgm:prSet/>
      <dgm:spPr/>
      <dgm:t>
        <a:bodyPr/>
        <a:lstStyle/>
        <a:p>
          <a:pPr algn="l"/>
          <a:endParaRPr lang="es-EC" sz="1800" b="0">
            <a:solidFill>
              <a:schemeClr val="tx1"/>
            </a:solidFill>
            <a:latin typeface="Arial" panose="020B0604020202020204" pitchFamily="34" charset="0"/>
            <a:cs typeface="Arial" panose="020B0604020202020204" pitchFamily="34" charset="0"/>
          </a:endParaRPr>
        </a:p>
      </dgm:t>
    </dgm:pt>
    <dgm:pt modelId="{550F94D9-3626-45DA-AA56-379E492F5130}">
      <dgm:prSet phldrT="[Texto]" custT="1"/>
      <dgm:spPr/>
      <dgm:t>
        <a:bodyPr/>
        <a:lstStyle/>
        <a:p>
          <a:pPr algn="l"/>
          <a:r>
            <a:rPr lang="es-EC" sz="1800" b="0" dirty="0" smtClean="0">
              <a:latin typeface="Arial" panose="020B0604020202020204" pitchFamily="34" charset="0"/>
              <a:cs typeface="Arial" panose="020B0604020202020204" pitchFamily="34" charset="0"/>
            </a:rPr>
            <a:t>JUSTIFICACIÓN E IMPORTANCIA</a:t>
          </a:r>
          <a:endParaRPr lang="es-EC" sz="1800" b="0" dirty="0">
            <a:latin typeface="Arial" panose="020B0604020202020204" pitchFamily="34" charset="0"/>
            <a:cs typeface="Arial" panose="020B0604020202020204" pitchFamily="34" charset="0"/>
          </a:endParaRPr>
        </a:p>
      </dgm:t>
    </dgm:pt>
    <dgm:pt modelId="{875FB7FD-BB42-410E-A76E-2D92EDC0388E}" type="parTrans" cxnId="{2608D928-592C-4D66-960C-105B7AD27BC1}">
      <dgm:prSet/>
      <dgm:spPr/>
      <dgm:t>
        <a:bodyPr/>
        <a:lstStyle/>
        <a:p>
          <a:endParaRPr lang="es-ES" b="0">
            <a:latin typeface="Arial" panose="020B0604020202020204" pitchFamily="34" charset="0"/>
            <a:cs typeface="Arial" panose="020B0604020202020204" pitchFamily="34" charset="0"/>
          </a:endParaRPr>
        </a:p>
      </dgm:t>
    </dgm:pt>
    <dgm:pt modelId="{7B57DFD8-3A83-40BB-B0B6-6E3E06A33D7D}" type="sibTrans" cxnId="{2608D928-592C-4D66-960C-105B7AD27BC1}">
      <dgm:prSet/>
      <dgm:spPr/>
      <dgm:t>
        <a:bodyPr/>
        <a:lstStyle/>
        <a:p>
          <a:endParaRPr lang="es-ES" b="0">
            <a:latin typeface="Arial" panose="020B0604020202020204" pitchFamily="34" charset="0"/>
            <a:cs typeface="Arial" panose="020B0604020202020204" pitchFamily="34" charset="0"/>
          </a:endParaRPr>
        </a:p>
      </dgm:t>
    </dgm:pt>
    <dgm:pt modelId="{65A59F0F-0D9F-4052-9B74-246A3831DF30}" type="pres">
      <dgm:prSet presAssocID="{CA2AAC31-024C-4454-B3BC-A169EA4742FE}" presName="Name0" presStyleCnt="0">
        <dgm:presLayoutVars>
          <dgm:chPref val="3"/>
          <dgm:dir/>
          <dgm:animLvl val="lvl"/>
          <dgm:resizeHandles/>
        </dgm:presLayoutVars>
      </dgm:prSet>
      <dgm:spPr/>
      <dgm:t>
        <a:bodyPr/>
        <a:lstStyle/>
        <a:p>
          <a:endParaRPr lang="es-EC"/>
        </a:p>
      </dgm:t>
    </dgm:pt>
    <dgm:pt modelId="{345020EB-285D-482F-ACCE-BFF1195B9F76}" type="pres">
      <dgm:prSet presAssocID="{9C9BE02A-86A5-4656-93E2-BD25A323449D}" presName="horFlow" presStyleCnt="0"/>
      <dgm:spPr/>
      <dgm:t>
        <a:bodyPr/>
        <a:lstStyle/>
        <a:p>
          <a:endParaRPr lang="es-ES"/>
        </a:p>
      </dgm:t>
    </dgm:pt>
    <dgm:pt modelId="{9CF46E59-5293-4848-A7A2-E0B225BC9E2D}" type="pres">
      <dgm:prSet presAssocID="{9C9BE02A-86A5-4656-93E2-BD25A323449D}" presName="bigChev" presStyleLbl="node1" presStyleIdx="0" presStyleCnt="9" custScaleX="696669"/>
      <dgm:spPr/>
      <dgm:t>
        <a:bodyPr/>
        <a:lstStyle/>
        <a:p>
          <a:endParaRPr lang="es-EC"/>
        </a:p>
      </dgm:t>
    </dgm:pt>
    <dgm:pt modelId="{3B683AAB-6F10-4222-AE26-EBF8FD13031C}" type="pres">
      <dgm:prSet presAssocID="{9C9BE02A-86A5-4656-93E2-BD25A323449D}" presName="vSp" presStyleCnt="0"/>
      <dgm:spPr/>
      <dgm:t>
        <a:bodyPr/>
        <a:lstStyle/>
        <a:p>
          <a:endParaRPr lang="es-ES"/>
        </a:p>
      </dgm:t>
    </dgm:pt>
    <dgm:pt modelId="{26C5F7D0-D1F6-40D0-BB60-A0E48E16240F}" type="pres">
      <dgm:prSet presAssocID="{73E8A12C-A863-4477-8941-CDE49EFE877F}" presName="horFlow" presStyleCnt="0"/>
      <dgm:spPr/>
      <dgm:t>
        <a:bodyPr/>
        <a:lstStyle/>
        <a:p>
          <a:endParaRPr lang="es-ES"/>
        </a:p>
      </dgm:t>
    </dgm:pt>
    <dgm:pt modelId="{F2D45842-E984-4285-A766-CB85BB638894}" type="pres">
      <dgm:prSet presAssocID="{73E8A12C-A863-4477-8941-CDE49EFE877F}" presName="bigChev" presStyleLbl="node1" presStyleIdx="1" presStyleCnt="9" custScaleX="696669"/>
      <dgm:spPr/>
      <dgm:t>
        <a:bodyPr/>
        <a:lstStyle/>
        <a:p>
          <a:endParaRPr lang="es-EC"/>
        </a:p>
      </dgm:t>
    </dgm:pt>
    <dgm:pt modelId="{15B2BD66-2126-48A4-9692-C2D9269FAAE5}" type="pres">
      <dgm:prSet presAssocID="{73E8A12C-A863-4477-8941-CDE49EFE877F}" presName="vSp" presStyleCnt="0"/>
      <dgm:spPr/>
      <dgm:t>
        <a:bodyPr/>
        <a:lstStyle/>
        <a:p>
          <a:endParaRPr lang="es-ES"/>
        </a:p>
      </dgm:t>
    </dgm:pt>
    <dgm:pt modelId="{96B4F109-198A-482D-B417-9165EC9E8F79}" type="pres">
      <dgm:prSet presAssocID="{3077251B-FCB6-481F-A3A5-E395159BDD49}" presName="horFlow" presStyleCnt="0"/>
      <dgm:spPr/>
      <dgm:t>
        <a:bodyPr/>
        <a:lstStyle/>
        <a:p>
          <a:endParaRPr lang="es-ES"/>
        </a:p>
      </dgm:t>
    </dgm:pt>
    <dgm:pt modelId="{0D0B1277-E97E-4F92-B7B0-BB4305638423}" type="pres">
      <dgm:prSet presAssocID="{3077251B-FCB6-481F-A3A5-E395159BDD49}" presName="bigChev" presStyleLbl="node1" presStyleIdx="2" presStyleCnt="9" custScaleX="696669"/>
      <dgm:spPr/>
      <dgm:t>
        <a:bodyPr/>
        <a:lstStyle/>
        <a:p>
          <a:endParaRPr lang="es-EC"/>
        </a:p>
      </dgm:t>
    </dgm:pt>
    <dgm:pt modelId="{EED3D709-42C2-4DD5-9000-82F0485F5E26}" type="pres">
      <dgm:prSet presAssocID="{3077251B-FCB6-481F-A3A5-E395159BDD49}" presName="vSp" presStyleCnt="0"/>
      <dgm:spPr/>
      <dgm:t>
        <a:bodyPr/>
        <a:lstStyle/>
        <a:p>
          <a:endParaRPr lang="es-ES"/>
        </a:p>
      </dgm:t>
    </dgm:pt>
    <dgm:pt modelId="{8659EFE9-A3B6-4495-AA6B-4E17AA19A247}" type="pres">
      <dgm:prSet presAssocID="{1AAE4D81-5353-4D88-8B79-BDE94C9783FC}" presName="horFlow" presStyleCnt="0"/>
      <dgm:spPr/>
      <dgm:t>
        <a:bodyPr/>
        <a:lstStyle/>
        <a:p>
          <a:endParaRPr lang="es-ES"/>
        </a:p>
      </dgm:t>
    </dgm:pt>
    <dgm:pt modelId="{915B64AA-D52D-4E62-8FFD-B0FDD811C7F5}" type="pres">
      <dgm:prSet presAssocID="{1AAE4D81-5353-4D88-8B79-BDE94C9783FC}" presName="bigChev" presStyleLbl="node1" presStyleIdx="3" presStyleCnt="9" custScaleX="696669"/>
      <dgm:spPr/>
      <dgm:t>
        <a:bodyPr/>
        <a:lstStyle/>
        <a:p>
          <a:endParaRPr lang="es-EC"/>
        </a:p>
      </dgm:t>
    </dgm:pt>
    <dgm:pt modelId="{F230DF1D-8EF5-427E-8462-614D27D45E03}" type="pres">
      <dgm:prSet presAssocID="{1AAE4D81-5353-4D88-8B79-BDE94C9783FC}" presName="vSp" presStyleCnt="0"/>
      <dgm:spPr/>
      <dgm:t>
        <a:bodyPr/>
        <a:lstStyle/>
        <a:p>
          <a:endParaRPr lang="es-ES"/>
        </a:p>
      </dgm:t>
    </dgm:pt>
    <dgm:pt modelId="{22A4B97B-A5AD-4B05-AD52-80AE34E22751}" type="pres">
      <dgm:prSet presAssocID="{550F94D9-3626-45DA-AA56-379E492F5130}" presName="horFlow" presStyleCnt="0"/>
      <dgm:spPr/>
    </dgm:pt>
    <dgm:pt modelId="{AD8449E3-8D0B-4D51-89D7-E6A7A16D6CD6}" type="pres">
      <dgm:prSet presAssocID="{550F94D9-3626-45DA-AA56-379E492F5130}" presName="bigChev" presStyleLbl="node1" presStyleIdx="4" presStyleCnt="9" custScaleX="704419"/>
      <dgm:spPr/>
      <dgm:t>
        <a:bodyPr/>
        <a:lstStyle/>
        <a:p>
          <a:endParaRPr lang="es-ES"/>
        </a:p>
      </dgm:t>
    </dgm:pt>
    <dgm:pt modelId="{7288DCFB-C3A5-4A47-8C68-4A6CA3EF5AB3}" type="pres">
      <dgm:prSet presAssocID="{550F94D9-3626-45DA-AA56-379E492F5130}" presName="vSp" presStyleCnt="0"/>
      <dgm:spPr/>
    </dgm:pt>
    <dgm:pt modelId="{4CDEAA2E-9ADA-471E-BCFE-D2F933C5522D}" type="pres">
      <dgm:prSet presAssocID="{320392D8-DB57-4B73-AD42-ECEAF1BA62C3}" presName="horFlow" presStyleCnt="0"/>
      <dgm:spPr/>
      <dgm:t>
        <a:bodyPr/>
        <a:lstStyle/>
        <a:p>
          <a:endParaRPr lang="es-ES"/>
        </a:p>
      </dgm:t>
    </dgm:pt>
    <dgm:pt modelId="{3E7F11DB-6F9D-4E10-BF17-48D68DEB38EF}" type="pres">
      <dgm:prSet presAssocID="{320392D8-DB57-4B73-AD42-ECEAF1BA62C3}" presName="bigChev" presStyleLbl="node1" presStyleIdx="5" presStyleCnt="9" custScaleX="696669"/>
      <dgm:spPr/>
      <dgm:t>
        <a:bodyPr/>
        <a:lstStyle/>
        <a:p>
          <a:endParaRPr lang="es-EC"/>
        </a:p>
      </dgm:t>
    </dgm:pt>
    <dgm:pt modelId="{DCD6C4E2-B164-4A95-B672-56D429D8D330}" type="pres">
      <dgm:prSet presAssocID="{320392D8-DB57-4B73-AD42-ECEAF1BA62C3}" presName="vSp" presStyleCnt="0"/>
      <dgm:spPr/>
      <dgm:t>
        <a:bodyPr/>
        <a:lstStyle/>
        <a:p>
          <a:endParaRPr lang="es-ES"/>
        </a:p>
      </dgm:t>
    </dgm:pt>
    <dgm:pt modelId="{663E7597-820C-46E0-A479-A013040F9C60}" type="pres">
      <dgm:prSet presAssocID="{266F829A-D9CA-4D10-8465-99ECBFEA045D}" presName="horFlow" presStyleCnt="0"/>
      <dgm:spPr/>
      <dgm:t>
        <a:bodyPr/>
        <a:lstStyle/>
        <a:p>
          <a:endParaRPr lang="es-ES"/>
        </a:p>
      </dgm:t>
    </dgm:pt>
    <dgm:pt modelId="{5972CAA8-3E43-4218-9C71-7AD54BD99BC1}" type="pres">
      <dgm:prSet presAssocID="{266F829A-D9CA-4D10-8465-99ECBFEA045D}" presName="bigChev" presStyleLbl="node1" presStyleIdx="6" presStyleCnt="9" custScaleX="696669"/>
      <dgm:spPr/>
      <dgm:t>
        <a:bodyPr/>
        <a:lstStyle/>
        <a:p>
          <a:endParaRPr lang="es-EC"/>
        </a:p>
      </dgm:t>
    </dgm:pt>
    <dgm:pt modelId="{D95C7E81-DFEF-4F02-966F-CBE196E1ADE0}" type="pres">
      <dgm:prSet presAssocID="{266F829A-D9CA-4D10-8465-99ECBFEA045D}" presName="vSp" presStyleCnt="0"/>
      <dgm:spPr/>
      <dgm:t>
        <a:bodyPr/>
        <a:lstStyle/>
        <a:p>
          <a:endParaRPr lang="es-ES"/>
        </a:p>
      </dgm:t>
    </dgm:pt>
    <dgm:pt modelId="{76EDD04D-3B0D-48F2-9995-075ACF4D66ED}" type="pres">
      <dgm:prSet presAssocID="{1B7104A8-AC19-4D72-A2A9-211E0D48B0EB}" presName="horFlow" presStyleCnt="0"/>
      <dgm:spPr/>
      <dgm:t>
        <a:bodyPr/>
        <a:lstStyle/>
        <a:p>
          <a:endParaRPr lang="es-ES"/>
        </a:p>
      </dgm:t>
    </dgm:pt>
    <dgm:pt modelId="{478652F0-DACA-45C9-91F8-1C3A8C47C355}" type="pres">
      <dgm:prSet presAssocID="{1B7104A8-AC19-4D72-A2A9-211E0D48B0EB}" presName="bigChev" presStyleLbl="node1" presStyleIdx="7" presStyleCnt="9" custScaleX="696669"/>
      <dgm:spPr/>
      <dgm:t>
        <a:bodyPr/>
        <a:lstStyle/>
        <a:p>
          <a:endParaRPr lang="es-EC"/>
        </a:p>
      </dgm:t>
    </dgm:pt>
    <dgm:pt modelId="{E26F344B-B65B-48E2-BA5F-14DAD21EEDED}" type="pres">
      <dgm:prSet presAssocID="{1B7104A8-AC19-4D72-A2A9-211E0D48B0EB}" presName="vSp" presStyleCnt="0"/>
      <dgm:spPr/>
      <dgm:t>
        <a:bodyPr/>
        <a:lstStyle/>
        <a:p>
          <a:endParaRPr lang="es-ES"/>
        </a:p>
      </dgm:t>
    </dgm:pt>
    <dgm:pt modelId="{00EC21C1-45A8-4215-9EC3-6C2C3FC300B2}" type="pres">
      <dgm:prSet presAssocID="{69976606-BC05-455C-999D-BCFC8D43B323}" presName="horFlow" presStyleCnt="0"/>
      <dgm:spPr/>
      <dgm:t>
        <a:bodyPr/>
        <a:lstStyle/>
        <a:p>
          <a:endParaRPr lang="es-ES"/>
        </a:p>
      </dgm:t>
    </dgm:pt>
    <dgm:pt modelId="{1984EEE1-26FC-4F30-B655-7BB86440B644}" type="pres">
      <dgm:prSet presAssocID="{69976606-BC05-455C-999D-BCFC8D43B323}" presName="bigChev" presStyleLbl="node1" presStyleIdx="8" presStyleCnt="9" custScaleX="696669"/>
      <dgm:spPr/>
      <dgm:t>
        <a:bodyPr/>
        <a:lstStyle/>
        <a:p>
          <a:endParaRPr lang="es-EC"/>
        </a:p>
      </dgm:t>
    </dgm:pt>
  </dgm:ptLst>
  <dgm:cxnLst>
    <dgm:cxn modelId="{FA700F4D-E878-4245-80C0-EE01909419DB}" type="presOf" srcId="{9C9BE02A-86A5-4656-93E2-BD25A323449D}" destId="{9CF46E59-5293-4848-A7A2-E0B225BC9E2D}" srcOrd="0" destOrd="0" presId="urn:microsoft.com/office/officeart/2005/8/layout/lProcess3"/>
    <dgm:cxn modelId="{819DED78-4C9A-4DAB-AA0D-9E812B9C577F}" type="presOf" srcId="{1B7104A8-AC19-4D72-A2A9-211E0D48B0EB}" destId="{478652F0-DACA-45C9-91F8-1C3A8C47C355}" srcOrd="0" destOrd="0" presId="urn:microsoft.com/office/officeart/2005/8/layout/lProcess3"/>
    <dgm:cxn modelId="{274B90D8-9487-4708-A524-232CAD4C83A6}" type="presOf" srcId="{CA2AAC31-024C-4454-B3BC-A169EA4742FE}" destId="{65A59F0F-0D9F-4052-9B74-246A3831DF30}" srcOrd="0" destOrd="0" presId="urn:microsoft.com/office/officeart/2005/8/layout/lProcess3"/>
    <dgm:cxn modelId="{2608D928-592C-4D66-960C-105B7AD27BC1}" srcId="{CA2AAC31-024C-4454-B3BC-A169EA4742FE}" destId="{550F94D9-3626-45DA-AA56-379E492F5130}" srcOrd="4" destOrd="0" parTransId="{875FB7FD-BB42-410E-A76E-2D92EDC0388E}" sibTransId="{7B57DFD8-3A83-40BB-B0B6-6E3E06A33D7D}"/>
    <dgm:cxn modelId="{A49B65BE-2929-4A5A-BB4D-6985425FD437}" srcId="{CA2AAC31-024C-4454-B3BC-A169EA4742FE}" destId="{320392D8-DB57-4B73-AD42-ECEAF1BA62C3}" srcOrd="5" destOrd="0" parTransId="{2634B6F5-BDF9-46E7-9EAD-5A76D8411657}" sibTransId="{980753F0-DF02-4E0D-A8B1-16EC48595F39}"/>
    <dgm:cxn modelId="{5B082869-8810-49D3-9783-07AB7F58F193}" type="presOf" srcId="{1AAE4D81-5353-4D88-8B79-BDE94C9783FC}" destId="{915B64AA-D52D-4E62-8FFD-B0FDD811C7F5}" srcOrd="0" destOrd="0" presId="urn:microsoft.com/office/officeart/2005/8/layout/lProcess3"/>
    <dgm:cxn modelId="{AE546E93-2CAB-4B5A-9757-CDA7216E8140}" type="presOf" srcId="{320392D8-DB57-4B73-AD42-ECEAF1BA62C3}" destId="{3E7F11DB-6F9D-4E10-BF17-48D68DEB38EF}" srcOrd="0" destOrd="0" presId="urn:microsoft.com/office/officeart/2005/8/layout/lProcess3"/>
    <dgm:cxn modelId="{943517EC-A52A-4D91-B624-F2CAB53DA43C}" srcId="{CA2AAC31-024C-4454-B3BC-A169EA4742FE}" destId="{73E8A12C-A863-4477-8941-CDE49EFE877F}" srcOrd="1" destOrd="0" parTransId="{EB273D27-7197-4842-8C81-F36D5E4F9469}" sibTransId="{539AC765-D7CE-461D-8BBA-11664BA5563C}"/>
    <dgm:cxn modelId="{D3D79F30-A617-44E3-A291-A87FD8EE89CF}" srcId="{CA2AAC31-024C-4454-B3BC-A169EA4742FE}" destId="{69976606-BC05-455C-999D-BCFC8D43B323}" srcOrd="8" destOrd="0" parTransId="{9E01B12D-32D1-465A-8360-14BF44EF8D93}" sibTransId="{90F0AADD-A652-4F61-B0BA-E331D510CEFE}"/>
    <dgm:cxn modelId="{25283BC5-D7B6-4AC7-8942-46CE5E38803D}" srcId="{CA2AAC31-024C-4454-B3BC-A169EA4742FE}" destId="{3077251B-FCB6-481F-A3A5-E395159BDD49}" srcOrd="2" destOrd="0" parTransId="{EC36DE1A-A5B9-4CE8-A4B5-83D68AE95BDC}" sibTransId="{38B52DE0-AED1-4CF6-9419-8F88DB765A4A}"/>
    <dgm:cxn modelId="{DFF6F0BC-6FAB-4635-9BF4-DCC90C4ED311}" type="presOf" srcId="{550F94D9-3626-45DA-AA56-379E492F5130}" destId="{AD8449E3-8D0B-4D51-89D7-E6A7A16D6CD6}" srcOrd="0" destOrd="0" presId="urn:microsoft.com/office/officeart/2005/8/layout/lProcess3"/>
    <dgm:cxn modelId="{67D32A07-03CF-4053-B270-A172759966BB}" type="presOf" srcId="{69976606-BC05-455C-999D-BCFC8D43B323}" destId="{1984EEE1-26FC-4F30-B655-7BB86440B644}" srcOrd="0" destOrd="0" presId="urn:microsoft.com/office/officeart/2005/8/layout/lProcess3"/>
    <dgm:cxn modelId="{025628DD-8706-4ADC-8743-4991EFA87A7B}" srcId="{CA2AAC31-024C-4454-B3BC-A169EA4742FE}" destId="{9C9BE02A-86A5-4656-93E2-BD25A323449D}" srcOrd="0" destOrd="0" parTransId="{AB83C178-7816-41BC-9F11-D88E3E8301DD}" sibTransId="{DCEA843B-BAE5-45B5-A5A5-D6A0439114DB}"/>
    <dgm:cxn modelId="{A62F3E25-BF55-46F7-A6AE-A564A4878640}" type="presOf" srcId="{3077251B-FCB6-481F-A3A5-E395159BDD49}" destId="{0D0B1277-E97E-4F92-B7B0-BB4305638423}" srcOrd="0" destOrd="0" presId="urn:microsoft.com/office/officeart/2005/8/layout/lProcess3"/>
    <dgm:cxn modelId="{54BBB0B7-719F-410F-B943-FBE84B06667F}" srcId="{CA2AAC31-024C-4454-B3BC-A169EA4742FE}" destId="{266F829A-D9CA-4D10-8465-99ECBFEA045D}" srcOrd="6" destOrd="0" parTransId="{6681D952-C1C2-4B89-A645-A6A9E5DF7739}" sibTransId="{B68F8461-D127-4E35-BB86-131E9F271A8E}"/>
    <dgm:cxn modelId="{D37311E2-F253-4A48-8E5A-427F4058F5BF}" type="presOf" srcId="{266F829A-D9CA-4D10-8465-99ECBFEA045D}" destId="{5972CAA8-3E43-4218-9C71-7AD54BD99BC1}" srcOrd="0" destOrd="0" presId="urn:microsoft.com/office/officeart/2005/8/layout/lProcess3"/>
    <dgm:cxn modelId="{5AA48F30-BAFD-4A13-8DB2-E684491DC056}" srcId="{CA2AAC31-024C-4454-B3BC-A169EA4742FE}" destId="{1AAE4D81-5353-4D88-8B79-BDE94C9783FC}" srcOrd="3" destOrd="0" parTransId="{5DEBB802-43F3-4441-8845-C86F384A8443}" sibTransId="{CDFDDE66-DE8A-4D04-AAF9-CA6611E4B04C}"/>
    <dgm:cxn modelId="{6727BC55-85A0-4EDA-AAA5-A0826839E533}" type="presOf" srcId="{73E8A12C-A863-4477-8941-CDE49EFE877F}" destId="{F2D45842-E984-4285-A766-CB85BB638894}" srcOrd="0" destOrd="0" presId="urn:microsoft.com/office/officeart/2005/8/layout/lProcess3"/>
    <dgm:cxn modelId="{21A030DC-A909-4ABE-AA7F-DDED55FD2E95}" srcId="{CA2AAC31-024C-4454-B3BC-A169EA4742FE}" destId="{1B7104A8-AC19-4D72-A2A9-211E0D48B0EB}" srcOrd="7" destOrd="0" parTransId="{6A8A57FE-169F-49D1-94DE-B75F19584803}" sibTransId="{46E787ED-2B0B-4FA1-ADA5-1157FD5E3D2E}"/>
    <dgm:cxn modelId="{A0A140CB-FE14-4D6E-9F8F-EFFBC065D395}" type="presParOf" srcId="{65A59F0F-0D9F-4052-9B74-246A3831DF30}" destId="{345020EB-285D-482F-ACCE-BFF1195B9F76}" srcOrd="0" destOrd="0" presId="urn:microsoft.com/office/officeart/2005/8/layout/lProcess3"/>
    <dgm:cxn modelId="{0C459F10-2FC0-4882-A210-1116B2D192F6}" type="presParOf" srcId="{345020EB-285D-482F-ACCE-BFF1195B9F76}" destId="{9CF46E59-5293-4848-A7A2-E0B225BC9E2D}" srcOrd="0" destOrd="0" presId="urn:microsoft.com/office/officeart/2005/8/layout/lProcess3"/>
    <dgm:cxn modelId="{F0BD179C-1631-475D-AAC4-F4A8009BEB54}" type="presParOf" srcId="{65A59F0F-0D9F-4052-9B74-246A3831DF30}" destId="{3B683AAB-6F10-4222-AE26-EBF8FD13031C}" srcOrd="1" destOrd="0" presId="urn:microsoft.com/office/officeart/2005/8/layout/lProcess3"/>
    <dgm:cxn modelId="{EFAA82B8-2282-4742-9864-63B69EF63F96}" type="presParOf" srcId="{65A59F0F-0D9F-4052-9B74-246A3831DF30}" destId="{26C5F7D0-D1F6-40D0-BB60-A0E48E16240F}" srcOrd="2" destOrd="0" presId="urn:microsoft.com/office/officeart/2005/8/layout/lProcess3"/>
    <dgm:cxn modelId="{6CADB2C9-3BE5-4732-A5CB-8C812B1FBE4F}" type="presParOf" srcId="{26C5F7D0-D1F6-40D0-BB60-A0E48E16240F}" destId="{F2D45842-E984-4285-A766-CB85BB638894}" srcOrd="0" destOrd="0" presId="urn:microsoft.com/office/officeart/2005/8/layout/lProcess3"/>
    <dgm:cxn modelId="{1F612868-E3D6-4268-8ED4-D5EFE6E28987}" type="presParOf" srcId="{65A59F0F-0D9F-4052-9B74-246A3831DF30}" destId="{15B2BD66-2126-48A4-9692-C2D9269FAAE5}" srcOrd="3" destOrd="0" presId="urn:microsoft.com/office/officeart/2005/8/layout/lProcess3"/>
    <dgm:cxn modelId="{31CF8B5C-1A97-4840-B042-A6EAFB95DFD3}" type="presParOf" srcId="{65A59F0F-0D9F-4052-9B74-246A3831DF30}" destId="{96B4F109-198A-482D-B417-9165EC9E8F79}" srcOrd="4" destOrd="0" presId="urn:microsoft.com/office/officeart/2005/8/layout/lProcess3"/>
    <dgm:cxn modelId="{B97FBE10-9471-49A9-87B3-9AA24F47DFEB}" type="presParOf" srcId="{96B4F109-198A-482D-B417-9165EC9E8F79}" destId="{0D0B1277-E97E-4F92-B7B0-BB4305638423}" srcOrd="0" destOrd="0" presId="urn:microsoft.com/office/officeart/2005/8/layout/lProcess3"/>
    <dgm:cxn modelId="{ED3E521E-A75C-49A2-A3B2-AC609129E080}" type="presParOf" srcId="{65A59F0F-0D9F-4052-9B74-246A3831DF30}" destId="{EED3D709-42C2-4DD5-9000-82F0485F5E26}" srcOrd="5" destOrd="0" presId="urn:microsoft.com/office/officeart/2005/8/layout/lProcess3"/>
    <dgm:cxn modelId="{190EAD01-BCCE-4BD4-A14E-41D142FBFD33}" type="presParOf" srcId="{65A59F0F-0D9F-4052-9B74-246A3831DF30}" destId="{8659EFE9-A3B6-4495-AA6B-4E17AA19A247}" srcOrd="6" destOrd="0" presId="urn:microsoft.com/office/officeart/2005/8/layout/lProcess3"/>
    <dgm:cxn modelId="{2FC01159-CB65-401E-BC24-93C7EC845BEE}" type="presParOf" srcId="{8659EFE9-A3B6-4495-AA6B-4E17AA19A247}" destId="{915B64AA-D52D-4E62-8FFD-B0FDD811C7F5}" srcOrd="0" destOrd="0" presId="urn:microsoft.com/office/officeart/2005/8/layout/lProcess3"/>
    <dgm:cxn modelId="{32E0F5F7-0DA1-4E5E-824E-6EA2C3BD2330}" type="presParOf" srcId="{65A59F0F-0D9F-4052-9B74-246A3831DF30}" destId="{F230DF1D-8EF5-427E-8462-614D27D45E03}" srcOrd="7" destOrd="0" presId="urn:microsoft.com/office/officeart/2005/8/layout/lProcess3"/>
    <dgm:cxn modelId="{4ED3F6A7-5FEE-4C50-953A-54D97DFC81AC}" type="presParOf" srcId="{65A59F0F-0D9F-4052-9B74-246A3831DF30}" destId="{22A4B97B-A5AD-4B05-AD52-80AE34E22751}" srcOrd="8" destOrd="0" presId="urn:microsoft.com/office/officeart/2005/8/layout/lProcess3"/>
    <dgm:cxn modelId="{0DF3CC41-B51E-42BA-965F-2B9148DBC6B5}" type="presParOf" srcId="{22A4B97B-A5AD-4B05-AD52-80AE34E22751}" destId="{AD8449E3-8D0B-4D51-89D7-E6A7A16D6CD6}" srcOrd="0" destOrd="0" presId="urn:microsoft.com/office/officeart/2005/8/layout/lProcess3"/>
    <dgm:cxn modelId="{1DED00E6-8EB5-4421-8887-845E1AB92BAB}" type="presParOf" srcId="{65A59F0F-0D9F-4052-9B74-246A3831DF30}" destId="{7288DCFB-C3A5-4A47-8C68-4A6CA3EF5AB3}" srcOrd="9" destOrd="0" presId="urn:microsoft.com/office/officeart/2005/8/layout/lProcess3"/>
    <dgm:cxn modelId="{5253150B-0555-41B0-9606-09DC7EE8B7D8}" type="presParOf" srcId="{65A59F0F-0D9F-4052-9B74-246A3831DF30}" destId="{4CDEAA2E-9ADA-471E-BCFE-D2F933C5522D}" srcOrd="10" destOrd="0" presId="urn:microsoft.com/office/officeart/2005/8/layout/lProcess3"/>
    <dgm:cxn modelId="{1AEABA34-5612-43B0-B396-CC48076C79DC}" type="presParOf" srcId="{4CDEAA2E-9ADA-471E-BCFE-D2F933C5522D}" destId="{3E7F11DB-6F9D-4E10-BF17-48D68DEB38EF}" srcOrd="0" destOrd="0" presId="urn:microsoft.com/office/officeart/2005/8/layout/lProcess3"/>
    <dgm:cxn modelId="{D97A16CB-D314-4604-949A-BA0B51D34870}" type="presParOf" srcId="{65A59F0F-0D9F-4052-9B74-246A3831DF30}" destId="{DCD6C4E2-B164-4A95-B672-56D429D8D330}" srcOrd="11" destOrd="0" presId="urn:microsoft.com/office/officeart/2005/8/layout/lProcess3"/>
    <dgm:cxn modelId="{B78EBF39-B5F6-48AA-B661-D8002E7FE5B5}" type="presParOf" srcId="{65A59F0F-0D9F-4052-9B74-246A3831DF30}" destId="{663E7597-820C-46E0-A479-A013040F9C60}" srcOrd="12" destOrd="0" presId="urn:microsoft.com/office/officeart/2005/8/layout/lProcess3"/>
    <dgm:cxn modelId="{73BB468C-2368-4EB9-8AFD-5AC024AFA4C4}" type="presParOf" srcId="{663E7597-820C-46E0-A479-A013040F9C60}" destId="{5972CAA8-3E43-4218-9C71-7AD54BD99BC1}" srcOrd="0" destOrd="0" presId="urn:microsoft.com/office/officeart/2005/8/layout/lProcess3"/>
    <dgm:cxn modelId="{98EFB6E1-CAE0-47AF-9133-B0315EEC4372}" type="presParOf" srcId="{65A59F0F-0D9F-4052-9B74-246A3831DF30}" destId="{D95C7E81-DFEF-4F02-966F-CBE196E1ADE0}" srcOrd="13" destOrd="0" presId="urn:microsoft.com/office/officeart/2005/8/layout/lProcess3"/>
    <dgm:cxn modelId="{A5357371-2DC2-45EA-AAD6-703E194B8EE7}" type="presParOf" srcId="{65A59F0F-0D9F-4052-9B74-246A3831DF30}" destId="{76EDD04D-3B0D-48F2-9995-075ACF4D66ED}" srcOrd="14" destOrd="0" presId="urn:microsoft.com/office/officeart/2005/8/layout/lProcess3"/>
    <dgm:cxn modelId="{2112F89E-E058-4E4F-8F10-386E18B0C829}" type="presParOf" srcId="{76EDD04D-3B0D-48F2-9995-075ACF4D66ED}" destId="{478652F0-DACA-45C9-91F8-1C3A8C47C355}" srcOrd="0" destOrd="0" presId="urn:microsoft.com/office/officeart/2005/8/layout/lProcess3"/>
    <dgm:cxn modelId="{5C03AB7D-8C7F-4D66-9620-9C89290C154A}" type="presParOf" srcId="{65A59F0F-0D9F-4052-9B74-246A3831DF30}" destId="{E26F344B-B65B-48E2-BA5F-14DAD21EEDED}" srcOrd="15" destOrd="0" presId="urn:microsoft.com/office/officeart/2005/8/layout/lProcess3"/>
    <dgm:cxn modelId="{1A73083A-B674-4752-BE7A-7ABACEB6AB12}" type="presParOf" srcId="{65A59F0F-0D9F-4052-9B74-246A3831DF30}" destId="{00EC21C1-45A8-4215-9EC3-6C2C3FC300B2}" srcOrd="16" destOrd="0" presId="urn:microsoft.com/office/officeart/2005/8/layout/lProcess3"/>
    <dgm:cxn modelId="{FCEAC31A-B2A7-45A4-8C15-367541476C5C}" type="presParOf" srcId="{00EC21C1-45A8-4215-9EC3-6C2C3FC300B2}" destId="{1984EEE1-26FC-4F30-B655-7BB86440B644}"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458743-CEF3-4E2B-B329-56AA72C3CE27}" type="doc">
      <dgm:prSet loTypeId="urn:microsoft.com/office/officeart/2005/8/layout/vList5" loCatId="list" qsTypeId="urn:microsoft.com/office/officeart/2005/8/quickstyle/simple3" qsCatId="simple" csTypeId="urn:microsoft.com/office/officeart/2005/8/colors/accent0_3" csCatId="mainScheme" phldr="1"/>
      <dgm:spPr/>
      <dgm:t>
        <a:bodyPr/>
        <a:lstStyle/>
        <a:p>
          <a:endParaRPr lang="es-ES"/>
        </a:p>
      </dgm:t>
    </dgm:pt>
    <dgm:pt modelId="{77496324-9C22-4867-9B6C-016599E9670B}">
      <dgm:prSet phldrT="[Texto]"/>
      <dgm:spPr/>
      <dgm:t>
        <a:bodyPr/>
        <a:lstStyle/>
        <a:p>
          <a:r>
            <a:rPr lang="es-EC" b="1" dirty="0" smtClean="0">
              <a:latin typeface="Arial" panose="020B0604020202020204" pitchFamily="34" charset="0"/>
              <a:cs typeface="Arial" panose="020B0604020202020204" pitchFamily="34" charset="0"/>
            </a:rPr>
            <a:t>Método de muestreo</a:t>
          </a:r>
          <a:endParaRPr lang="es-ES" dirty="0"/>
        </a:p>
      </dgm:t>
    </dgm:pt>
    <dgm:pt modelId="{F2BDF058-C141-46EC-982C-9EE171530CC3}" type="parTrans" cxnId="{93F3DFFD-288A-426C-89D7-A9E5C0972441}">
      <dgm:prSet/>
      <dgm:spPr/>
      <dgm:t>
        <a:bodyPr/>
        <a:lstStyle/>
        <a:p>
          <a:endParaRPr lang="es-ES"/>
        </a:p>
      </dgm:t>
    </dgm:pt>
    <dgm:pt modelId="{486CF29F-959E-4C8F-A4BF-F5D36369B412}" type="sibTrans" cxnId="{93F3DFFD-288A-426C-89D7-A9E5C0972441}">
      <dgm:prSet/>
      <dgm:spPr/>
      <dgm:t>
        <a:bodyPr/>
        <a:lstStyle/>
        <a:p>
          <a:endParaRPr lang="es-ES"/>
        </a:p>
      </dgm:t>
    </dgm:pt>
    <dgm:pt modelId="{462D0051-EE03-49CB-9CD7-F9FF3442F811}">
      <dgm:prSet phldrT="[Texto]"/>
      <dgm:spPr/>
      <dgm:t>
        <a:bodyPr/>
        <a:lstStyle/>
        <a:p>
          <a:r>
            <a:rPr lang="es-EC" dirty="0" smtClean="0">
              <a:latin typeface="Arial" panose="020B0604020202020204" pitchFamily="34" charset="0"/>
              <a:cs typeface="Arial" panose="020B0604020202020204" pitchFamily="34" charset="0"/>
            </a:rPr>
            <a:t>Muestreo no probabilístico por conveniencia </a:t>
          </a:r>
          <a:endParaRPr lang="es-ES" dirty="0"/>
        </a:p>
      </dgm:t>
    </dgm:pt>
    <dgm:pt modelId="{D037F658-DDCD-4B07-B63E-906E982EACE0}" type="parTrans" cxnId="{FDDABE5A-3289-458C-B080-FC502F7203D7}">
      <dgm:prSet/>
      <dgm:spPr/>
      <dgm:t>
        <a:bodyPr/>
        <a:lstStyle/>
        <a:p>
          <a:endParaRPr lang="es-ES"/>
        </a:p>
      </dgm:t>
    </dgm:pt>
    <dgm:pt modelId="{57096597-111D-4DB1-A017-99F4A990A4BA}" type="sibTrans" cxnId="{FDDABE5A-3289-458C-B080-FC502F7203D7}">
      <dgm:prSet/>
      <dgm:spPr/>
      <dgm:t>
        <a:bodyPr/>
        <a:lstStyle/>
        <a:p>
          <a:endParaRPr lang="es-ES"/>
        </a:p>
      </dgm:t>
    </dgm:pt>
    <dgm:pt modelId="{58E832FF-F411-49EB-889E-CBC88B1FA942}" type="pres">
      <dgm:prSet presAssocID="{25458743-CEF3-4E2B-B329-56AA72C3CE27}" presName="Name0" presStyleCnt="0">
        <dgm:presLayoutVars>
          <dgm:dir/>
          <dgm:animLvl val="lvl"/>
          <dgm:resizeHandles val="exact"/>
        </dgm:presLayoutVars>
      </dgm:prSet>
      <dgm:spPr/>
      <dgm:t>
        <a:bodyPr/>
        <a:lstStyle/>
        <a:p>
          <a:endParaRPr lang="es-ES"/>
        </a:p>
      </dgm:t>
    </dgm:pt>
    <dgm:pt modelId="{D87D1510-064A-4E9D-9342-96F1AF4B38FF}" type="pres">
      <dgm:prSet presAssocID="{77496324-9C22-4867-9B6C-016599E9670B}" presName="linNode" presStyleCnt="0"/>
      <dgm:spPr/>
    </dgm:pt>
    <dgm:pt modelId="{D36BEBCB-0C0C-4DF8-92BA-468AD047B9A4}" type="pres">
      <dgm:prSet presAssocID="{77496324-9C22-4867-9B6C-016599E9670B}" presName="parentText" presStyleLbl="node1" presStyleIdx="0" presStyleCnt="1">
        <dgm:presLayoutVars>
          <dgm:chMax val="1"/>
          <dgm:bulletEnabled val="1"/>
        </dgm:presLayoutVars>
      </dgm:prSet>
      <dgm:spPr/>
      <dgm:t>
        <a:bodyPr/>
        <a:lstStyle/>
        <a:p>
          <a:endParaRPr lang="es-ES"/>
        </a:p>
      </dgm:t>
    </dgm:pt>
    <dgm:pt modelId="{AF96C6FE-74D8-4A5B-929F-6CD120D664F9}" type="pres">
      <dgm:prSet presAssocID="{77496324-9C22-4867-9B6C-016599E9670B}" presName="descendantText" presStyleLbl="alignAccFollowNode1" presStyleIdx="0" presStyleCnt="1">
        <dgm:presLayoutVars>
          <dgm:bulletEnabled val="1"/>
        </dgm:presLayoutVars>
      </dgm:prSet>
      <dgm:spPr/>
      <dgm:t>
        <a:bodyPr/>
        <a:lstStyle/>
        <a:p>
          <a:endParaRPr lang="es-ES"/>
        </a:p>
      </dgm:t>
    </dgm:pt>
  </dgm:ptLst>
  <dgm:cxnLst>
    <dgm:cxn modelId="{93F3DFFD-288A-426C-89D7-A9E5C0972441}" srcId="{25458743-CEF3-4E2B-B329-56AA72C3CE27}" destId="{77496324-9C22-4867-9B6C-016599E9670B}" srcOrd="0" destOrd="0" parTransId="{F2BDF058-C141-46EC-982C-9EE171530CC3}" sibTransId="{486CF29F-959E-4C8F-A4BF-F5D36369B412}"/>
    <dgm:cxn modelId="{58B94909-3EF1-4EB6-8608-9D183285EE44}" type="presOf" srcId="{77496324-9C22-4867-9B6C-016599E9670B}" destId="{D36BEBCB-0C0C-4DF8-92BA-468AD047B9A4}" srcOrd="0" destOrd="0" presId="urn:microsoft.com/office/officeart/2005/8/layout/vList5"/>
    <dgm:cxn modelId="{8E832B1E-97C0-4E7F-8218-BCD7EF57950B}" type="presOf" srcId="{462D0051-EE03-49CB-9CD7-F9FF3442F811}" destId="{AF96C6FE-74D8-4A5B-929F-6CD120D664F9}" srcOrd="0" destOrd="0" presId="urn:microsoft.com/office/officeart/2005/8/layout/vList5"/>
    <dgm:cxn modelId="{8402B035-E76D-4677-BC55-BD598172FF6E}" type="presOf" srcId="{25458743-CEF3-4E2B-B329-56AA72C3CE27}" destId="{58E832FF-F411-49EB-889E-CBC88B1FA942}" srcOrd="0" destOrd="0" presId="urn:microsoft.com/office/officeart/2005/8/layout/vList5"/>
    <dgm:cxn modelId="{FDDABE5A-3289-458C-B080-FC502F7203D7}" srcId="{77496324-9C22-4867-9B6C-016599E9670B}" destId="{462D0051-EE03-49CB-9CD7-F9FF3442F811}" srcOrd="0" destOrd="0" parTransId="{D037F658-DDCD-4B07-B63E-906E982EACE0}" sibTransId="{57096597-111D-4DB1-A017-99F4A990A4BA}"/>
    <dgm:cxn modelId="{85AC4633-7710-4D99-8B83-4780C4A87A74}" type="presParOf" srcId="{58E832FF-F411-49EB-889E-CBC88B1FA942}" destId="{D87D1510-064A-4E9D-9342-96F1AF4B38FF}" srcOrd="0" destOrd="0" presId="urn:microsoft.com/office/officeart/2005/8/layout/vList5"/>
    <dgm:cxn modelId="{07D83057-B81D-461C-990F-3E7EBB0721E0}" type="presParOf" srcId="{D87D1510-064A-4E9D-9342-96F1AF4B38FF}" destId="{D36BEBCB-0C0C-4DF8-92BA-468AD047B9A4}" srcOrd="0" destOrd="0" presId="urn:microsoft.com/office/officeart/2005/8/layout/vList5"/>
    <dgm:cxn modelId="{3228FCA0-3E44-4C31-846C-7FC2CC6EC0FD}" type="presParOf" srcId="{D87D1510-064A-4E9D-9342-96F1AF4B38FF}" destId="{AF96C6FE-74D8-4A5B-929F-6CD120D664F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E52F67-016C-4176-9CB2-4152A18A25BD}" type="doc">
      <dgm:prSet loTypeId="urn:microsoft.com/office/officeart/2005/8/layout/hProcess11" loCatId="process" qsTypeId="urn:microsoft.com/office/officeart/2005/8/quickstyle/simple3" qsCatId="simple" csTypeId="urn:microsoft.com/office/officeart/2005/8/colors/accent1_2" csCatId="accent1" phldr="1"/>
      <dgm:spPr/>
      <dgm:t>
        <a:bodyPr/>
        <a:lstStyle/>
        <a:p>
          <a:endParaRPr lang="es-ES"/>
        </a:p>
      </dgm:t>
    </dgm:pt>
    <dgm:pt modelId="{9C3726B0-4270-4B83-AAE3-F1B23C64D3F5}">
      <dgm:prSet phldrT="[Texto]"/>
      <dgm:spPr/>
      <dgm:t>
        <a:bodyPr/>
        <a:lstStyle/>
        <a:p>
          <a:r>
            <a:rPr lang="es-ES" dirty="0" smtClean="0"/>
            <a:t>Personales</a:t>
          </a:r>
          <a:endParaRPr lang="es-ES" dirty="0"/>
        </a:p>
      </dgm:t>
    </dgm:pt>
    <dgm:pt modelId="{2C1B526E-755D-4A47-A5AA-9D84585D1488}" type="parTrans" cxnId="{17B22A4F-F0E7-498F-BDB8-328B10830EC3}">
      <dgm:prSet/>
      <dgm:spPr/>
      <dgm:t>
        <a:bodyPr/>
        <a:lstStyle/>
        <a:p>
          <a:endParaRPr lang="es-ES"/>
        </a:p>
      </dgm:t>
    </dgm:pt>
    <dgm:pt modelId="{314439F9-E93A-4B45-83B3-917DC3033AC4}" type="sibTrans" cxnId="{17B22A4F-F0E7-498F-BDB8-328B10830EC3}">
      <dgm:prSet/>
      <dgm:spPr/>
      <dgm:t>
        <a:bodyPr/>
        <a:lstStyle/>
        <a:p>
          <a:endParaRPr lang="es-ES"/>
        </a:p>
      </dgm:t>
    </dgm:pt>
    <dgm:pt modelId="{75EF2FBA-F216-4B34-AF14-F6543D3D9FEC}">
      <dgm:prSet phldrT="[Texto]"/>
      <dgm:spPr/>
      <dgm:t>
        <a:bodyPr/>
        <a:lstStyle/>
        <a:p>
          <a:r>
            <a:rPr lang="es-ES" dirty="0" smtClean="0"/>
            <a:t>Edad</a:t>
          </a:r>
          <a:endParaRPr lang="es-ES" dirty="0"/>
        </a:p>
      </dgm:t>
    </dgm:pt>
    <dgm:pt modelId="{8F402FE2-B7B3-4E9E-821B-98FA77E1325A}" type="parTrans" cxnId="{A7BB94D3-3697-40D4-86EE-2F82294DC54E}">
      <dgm:prSet/>
      <dgm:spPr/>
      <dgm:t>
        <a:bodyPr/>
        <a:lstStyle/>
        <a:p>
          <a:endParaRPr lang="es-ES"/>
        </a:p>
      </dgm:t>
    </dgm:pt>
    <dgm:pt modelId="{A39EDC96-F5E0-47BC-BD90-B089AEB66164}" type="sibTrans" cxnId="{A7BB94D3-3697-40D4-86EE-2F82294DC54E}">
      <dgm:prSet/>
      <dgm:spPr/>
      <dgm:t>
        <a:bodyPr/>
        <a:lstStyle/>
        <a:p>
          <a:endParaRPr lang="es-ES"/>
        </a:p>
      </dgm:t>
    </dgm:pt>
    <dgm:pt modelId="{AF6AD631-8691-47F4-B024-AE74D35428D9}">
      <dgm:prSet phldrT="[Texto]"/>
      <dgm:spPr/>
      <dgm:t>
        <a:bodyPr/>
        <a:lstStyle/>
        <a:p>
          <a:r>
            <a:rPr lang="es-ES" dirty="0" smtClean="0"/>
            <a:t>Género</a:t>
          </a:r>
          <a:endParaRPr lang="es-ES" dirty="0"/>
        </a:p>
      </dgm:t>
    </dgm:pt>
    <dgm:pt modelId="{01D1DD44-E1D7-4F8E-AF4A-8AFBFCB3FACF}" type="parTrans" cxnId="{B66833F2-047E-4AE7-BECA-3C32AFB2461D}">
      <dgm:prSet/>
      <dgm:spPr/>
      <dgm:t>
        <a:bodyPr/>
        <a:lstStyle/>
        <a:p>
          <a:endParaRPr lang="es-ES"/>
        </a:p>
      </dgm:t>
    </dgm:pt>
    <dgm:pt modelId="{9401EE3A-BD5E-4AB5-AC79-5C946858635F}" type="sibTrans" cxnId="{B66833F2-047E-4AE7-BECA-3C32AFB2461D}">
      <dgm:prSet/>
      <dgm:spPr/>
      <dgm:t>
        <a:bodyPr/>
        <a:lstStyle/>
        <a:p>
          <a:endParaRPr lang="es-ES"/>
        </a:p>
      </dgm:t>
    </dgm:pt>
    <dgm:pt modelId="{DC62C30B-0FD0-4631-AFD8-F4103FD0ED42}">
      <dgm:prSet phldrT="[Texto]"/>
      <dgm:spPr/>
      <dgm:t>
        <a:bodyPr/>
        <a:lstStyle/>
        <a:p>
          <a:r>
            <a:rPr lang="es-ES" dirty="0" smtClean="0"/>
            <a:t>Culturales</a:t>
          </a:r>
          <a:endParaRPr lang="es-ES" dirty="0"/>
        </a:p>
      </dgm:t>
    </dgm:pt>
    <dgm:pt modelId="{C415B370-1E15-487D-B6C6-561FC4FE1DFD}" type="parTrans" cxnId="{2458FC63-2752-43C8-8006-EA3095D60A8C}">
      <dgm:prSet/>
      <dgm:spPr/>
      <dgm:t>
        <a:bodyPr/>
        <a:lstStyle/>
        <a:p>
          <a:endParaRPr lang="es-ES"/>
        </a:p>
      </dgm:t>
    </dgm:pt>
    <dgm:pt modelId="{8E317D81-0BCC-431F-A35D-D5FA6A419598}" type="sibTrans" cxnId="{2458FC63-2752-43C8-8006-EA3095D60A8C}">
      <dgm:prSet/>
      <dgm:spPr/>
      <dgm:t>
        <a:bodyPr/>
        <a:lstStyle/>
        <a:p>
          <a:endParaRPr lang="es-ES"/>
        </a:p>
      </dgm:t>
    </dgm:pt>
    <dgm:pt modelId="{F64EBAFD-0379-4994-9123-06686E361FA7}">
      <dgm:prSet phldrT="[Texto]"/>
      <dgm:spPr/>
      <dgm:t>
        <a:bodyPr/>
        <a:lstStyle/>
        <a:p>
          <a:r>
            <a:rPr lang="es-ES" dirty="0" smtClean="0"/>
            <a:t>Etnia</a:t>
          </a:r>
          <a:endParaRPr lang="es-ES" dirty="0"/>
        </a:p>
      </dgm:t>
    </dgm:pt>
    <dgm:pt modelId="{0DF7CEF1-15EB-4370-9935-3EA656A55527}" type="parTrans" cxnId="{5EDEAE35-3602-49EA-AF6C-C8711C07A7D7}">
      <dgm:prSet/>
      <dgm:spPr/>
      <dgm:t>
        <a:bodyPr/>
        <a:lstStyle/>
        <a:p>
          <a:endParaRPr lang="es-ES"/>
        </a:p>
      </dgm:t>
    </dgm:pt>
    <dgm:pt modelId="{10398E44-06BD-42E5-8259-86BCDA636889}" type="sibTrans" cxnId="{5EDEAE35-3602-49EA-AF6C-C8711C07A7D7}">
      <dgm:prSet/>
      <dgm:spPr/>
      <dgm:t>
        <a:bodyPr/>
        <a:lstStyle/>
        <a:p>
          <a:endParaRPr lang="es-ES"/>
        </a:p>
      </dgm:t>
    </dgm:pt>
    <dgm:pt modelId="{4931881E-D36B-41D1-8832-3FFE2F4F6EE3}">
      <dgm:prSet phldrT="[Texto]"/>
      <dgm:spPr/>
      <dgm:t>
        <a:bodyPr/>
        <a:lstStyle/>
        <a:p>
          <a:r>
            <a:rPr lang="es-ES" dirty="0" smtClean="0"/>
            <a:t>Religión</a:t>
          </a:r>
          <a:endParaRPr lang="es-ES" dirty="0"/>
        </a:p>
      </dgm:t>
    </dgm:pt>
    <dgm:pt modelId="{F2C70F6F-C0B2-4B83-A915-BF8FD26DC25D}" type="parTrans" cxnId="{3FB118CE-D25A-45E1-9AA8-E2AF3A61D972}">
      <dgm:prSet/>
      <dgm:spPr/>
      <dgm:t>
        <a:bodyPr/>
        <a:lstStyle/>
        <a:p>
          <a:endParaRPr lang="es-ES"/>
        </a:p>
      </dgm:t>
    </dgm:pt>
    <dgm:pt modelId="{AC1BA285-5901-43E5-A677-9C74C60E5BB8}" type="sibTrans" cxnId="{3FB118CE-D25A-45E1-9AA8-E2AF3A61D972}">
      <dgm:prSet/>
      <dgm:spPr/>
      <dgm:t>
        <a:bodyPr/>
        <a:lstStyle/>
        <a:p>
          <a:endParaRPr lang="es-ES"/>
        </a:p>
      </dgm:t>
    </dgm:pt>
    <dgm:pt modelId="{0780E6B2-F03B-4E20-9D91-E648219C45BF}">
      <dgm:prSet phldrT="[Texto]"/>
      <dgm:spPr/>
      <dgm:t>
        <a:bodyPr/>
        <a:lstStyle/>
        <a:p>
          <a:r>
            <a:rPr lang="es-ES" dirty="0" smtClean="0"/>
            <a:t>Sociales</a:t>
          </a:r>
          <a:endParaRPr lang="es-ES" dirty="0"/>
        </a:p>
      </dgm:t>
    </dgm:pt>
    <dgm:pt modelId="{19E4DCFC-3FBF-4044-95C5-23664427A278}" type="parTrans" cxnId="{4049CFB5-7700-46FE-9DAB-DC5926DE8B51}">
      <dgm:prSet/>
      <dgm:spPr/>
      <dgm:t>
        <a:bodyPr/>
        <a:lstStyle/>
        <a:p>
          <a:endParaRPr lang="es-ES"/>
        </a:p>
      </dgm:t>
    </dgm:pt>
    <dgm:pt modelId="{AB4A3150-54DD-435D-897B-953F1FD790CE}" type="sibTrans" cxnId="{4049CFB5-7700-46FE-9DAB-DC5926DE8B51}">
      <dgm:prSet/>
      <dgm:spPr/>
      <dgm:t>
        <a:bodyPr/>
        <a:lstStyle/>
        <a:p>
          <a:endParaRPr lang="es-ES"/>
        </a:p>
      </dgm:t>
    </dgm:pt>
    <dgm:pt modelId="{9F0CEE99-F7BE-4533-9571-71981C1136D0}">
      <dgm:prSet phldrT="[Texto]"/>
      <dgm:spPr/>
      <dgm:t>
        <a:bodyPr/>
        <a:lstStyle/>
        <a:p>
          <a:r>
            <a:rPr lang="es-ES" dirty="0" smtClean="0"/>
            <a:t>Toma de decisiones</a:t>
          </a:r>
          <a:endParaRPr lang="es-ES" dirty="0"/>
        </a:p>
      </dgm:t>
    </dgm:pt>
    <dgm:pt modelId="{C24C0B47-56AE-4052-80DE-823B99845AC3}" type="parTrans" cxnId="{B1EB290F-15D4-41DE-ABCD-62268A967325}">
      <dgm:prSet/>
      <dgm:spPr/>
      <dgm:t>
        <a:bodyPr/>
        <a:lstStyle/>
        <a:p>
          <a:endParaRPr lang="es-ES"/>
        </a:p>
      </dgm:t>
    </dgm:pt>
    <dgm:pt modelId="{50961248-73CC-4EEC-9C4E-CB1E4C6E809C}" type="sibTrans" cxnId="{B1EB290F-15D4-41DE-ABCD-62268A967325}">
      <dgm:prSet/>
      <dgm:spPr/>
      <dgm:t>
        <a:bodyPr/>
        <a:lstStyle/>
        <a:p>
          <a:endParaRPr lang="es-ES"/>
        </a:p>
      </dgm:t>
    </dgm:pt>
    <dgm:pt modelId="{0184A1ED-B4C6-4FE8-8280-B9D29792B449}">
      <dgm:prSet phldrT="[Texto]"/>
      <dgm:spPr/>
      <dgm:t>
        <a:bodyPr/>
        <a:lstStyle/>
        <a:p>
          <a:r>
            <a:rPr lang="es-ES" dirty="0" smtClean="0"/>
            <a:t>Actividades que realiza</a:t>
          </a:r>
          <a:endParaRPr lang="es-ES" dirty="0"/>
        </a:p>
      </dgm:t>
    </dgm:pt>
    <dgm:pt modelId="{836D0F14-07A0-40B3-83D3-BE78ACCCC28D}" type="parTrans" cxnId="{071E3CC9-1806-4C69-997C-673B6C7EB65C}">
      <dgm:prSet/>
      <dgm:spPr/>
      <dgm:t>
        <a:bodyPr/>
        <a:lstStyle/>
        <a:p>
          <a:endParaRPr lang="es-ES"/>
        </a:p>
      </dgm:t>
    </dgm:pt>
    <dgm:pt modelId="{D625902B-C174-46C9-BD0D-79B4DE3F3E5D}" type="sibTrans" cxnId="{071E3CC9-1806-4C69-997C-673B6C7EB65C}">
      <dgm:prSet/>
      <dgm:spPr/>
      <dgm:t>
        <a:bodyPr/>
        <a:lstStyle/>
        <a:p>
          <a:endParaRPr lang="es-ES"/>
        </a:p>
      </dgm:t>
    </dgm:pt>
    <dgm:pt modelId="{E4411B3A-286B-4D96-A215-1A12B9387E1A}">
      <dgm:prSet/>
      <dgm:spPr/>
      <dgm:t>
        <a:bodyPr/>
        <a:lstStyle/>
        <a:p>
          <a:r>
            <a:rPr lang="es-ES" dirty="0" smtClean="0"/>
            <a:t>Psicológicos</a:t>
          </a:r>
          <a:endParaRPr lang="es-ES" dirty="0"/>
        </a:p>
      </dgm:t>
    </dgm:pt>
    <dgm:pt modelId="{79FCDC93-14A3-4162-BCD4-8EFE496A8FBF}" type="parTrans" cxnId="{AF740BB4-2BC5-4CFD-BCE0-DF90E4E11326}">
      <dgm:prSet/>
      <dgm:spPr/>
      <dgm:t>
        <a:bodyPr/>
        <a:lstStyle/>
        <a:p>
          <a:endParaRPr lang="es-ES"/>
        </a:p>
      </dgm:t>
    </dgm:pt>
    <dgm:pt modelId="{4D9868DE-69DE-40E5-9649-8ED2C19BCB91}" type="sibTrans" cxnId="{AF740BB4-2BC5-4CFD-BCE0-DF90E4E11326}">
      <dgm:prSet/>
      <dgm:spPr/>
      <dgm:t>
        <a:bodyPr/>
        <a:lstStyle/>
        <a:p>
          <a:endParaRPr lang="es-ES"/>
        </a:p>
      </dgm:t>
    </dgm:pt>
    <dgm:pt modelId="{BE2F6B18-B62D-4A34-9C87-4EA7044A9D05}">
      <dgm:prSet/>
      <dgm:spPr/>
      <dgm:t>
        <a:bodyPr/>
        <a:lstStyle/>
        <a:p>
          <a:r>
            <a:rPr lang="es-ES" dirty="0" smtClean="0"/>
            <a:t>Comprador</a:t>
          </a:r>
          <a:endParaRPr lang="es-ES" dirty="0"/>
        </a:p>
      </dgm:t>
    </dgm:pt>
    <dgm:pt modelId="{E797C5A1-1988-4EF7-BCCC-98DD5DA73819}" type="parTrans" cxnId="{AD83AD46-2CED-4803-90A1-7828ED2E86A5}">
      <dgm:prSet/>
      <dgm:spPr/>
      <dgm:t>
        <a:bodyPr/>
        <a:lstStyle/>
        <a:p>
          <a:endParaRPr lang="es-ES"/>
        </a:p>
      </dgm:t>
    </dgm:pt>
    <dgm:pt modelId="{D6A213DD-12FD-46D7-A466-94F991C8B20C}" type="sibTrans" cxnId="{AD83AD46-2CED-4803-90A1-7828ED2E86A5}">
      <dgm:prSet/>
      <dgm:spPr/>
      <dgm:t>
        <a:bodyPr/>
        <a:lstStyle/>
        <a:p>
          <a:endParaRPr lang="es-ES"/>
        </a:p>
      </dgm:t>
    </dgm:pt>
    <dgm:pt modelId="{71670534-8775-40F7-98BB-04177D44AFD4}">
      <dgm:prSet phldrT="[Texto]"/>
      <dgm:spPr/>
      <dgm:t>
        <a:bodyPr/>
        <a:lstStyle/>
        <a:p>
          <a:r>
            <a:rPr lang="es-ES" dirty="0" smtClean="0"/>
            <a:t>Colegio</a:t>
          </a:r>
          <a:endParaRPr lang="es-ES" dirty="0"/>
        </a:p>
      </dgm:t>
    </dgm:pt>
    <dgm:pt modelId="{A4B5D5B4-6A20-463A-A150-3A067EEE9362}" type="parTrans" cxnId="{B04B2BB1-02BA-447D-98DF-A312D43EB2CB}">
      <dgm:prSet/>
      <dgm:spPr/>
      <dgm:t>
        <a:bodyPr/>
        <a:lstStyle/>
        <a:p>
          <a:endParaRPr lang="es-ES"/>
        </a:p>
      </dgm:t>
    </dgm:pt>
    <dgm:pt modelId="{C4052378-1905-483F-9690-3F60F621C9CD}" type="sibTrans" cxnId="{B04B2BB1-02BA-447D-98DF-A312D43EB2CB}">
      <dgm:prSet/>
      <dgm:spPr/>
      <dgm:t>
        <a:bodyPr/>
        <a:lstStyle/>
        <a:p>
          <a:endParaRPr lang="es-ES"/>
        </a:p>
      </dgm:t>
    </dgm:pt>
    <dgm:pt modelId="{41FDD1B9-7F3E-4077-BE21-12565A1DDA8B}">
      <dgm:prSet phldrT="[Texto]"/>
      <dgm:spPr/>
      <dgm:t>
        <a:bodyPr/>
        <a:lstStyle/>
        <a:p>
          <a:r>
            <a:rPr lang="es-ES" dirty="0" smtClean="0"/>
            <a:t>Ingreso mensual</a:t>
          </a:r>
          <a:endParaRPr lang="es-ES" dirty="0"/>
        </a:p>
      </dgm:t>
    </dgm:pt>
    <dgm:pt modelId="{4080EBB8-DF69-4AF2-8EE9-A9B115B3AD72}" type="parTrans" cxnId="{AFE659F8-F20F-4987-B91F-0155BB4E0F1E}">
      <dgm:prSet/>
      <dgm:spPr/>
      <dgm:t>
        <a:bodyPr/>
        <a:lstStyle/>
        <a:p>
          <a:endParaRPr lang="es-ES"/>
        </a:p>
      </dgm:t>
    </dgm:pt>
    <dgm:pt modelId="{816FE2E9-430B-44DB-83DA-88F5CD26EE8E}" type="sibTrans" cxnId="{AFE659F8-F20F-4987-B91F-0155BB4E0F1E}">
      <dgm:prSet/>
      <dgm:spPr/>
      <dgm:t>
        <a:bodyPr/>
        <a:lstStyle/>
        <a:p>
          <a:endParaRPr lang="es-ES"/>
        </a:p>
      </dgm:t>
    </dgm:pt>
    <dgm:pt modelId="{4C67044B-0D09-4F1C-975F-9603406B24D1}">
      <dgm:prSet phldrT="[Texto]"/>
      <dgm:spPr/>
      <dgm:t>
        <a:bodyPr/>
        <a:lstStyle/>
        <a:p>
          <a:r>
            <a:rPr lang="es-ES" dirty="0" smtClean="0"/>
            <a:t>Origen</a:t>
          </a:r>
          <a:endParaRPr lang="es-ES" dirty="0"/>
        </a:p>
      </dgm:t>
    </dgm:pt>
    <dgm:pt modelId="{E82F21A4-07D4-45FD-926F-842365C4FACA}" type="parTrans" cxnId="{B9404F9E-42D6-4489-AAF0-C40EE623320A}">
      <dgm:prSet/>
      <dgm:spPr/>
      <dgm:t>
        <a:bodyPr/>
        <a:lstStyle/>
        <a:p>
          <a:endParaRPr lang="es-ES"/>
        </a:p>
      </dgm:t>
    </dgm:pt>
    <dgm:pt modelId="{C9F9942B-DD36-49C2-B25F-44FAFE8458D2}" type="sibTrans" cxnId="{B9404F9E-42D6-4489-AAF0-C40EE623320A}">
      <dgm:prSet/>
      <dgm:spPr/>
      <dgm:t>
        <a:bodyPr/>
        <a:lstStyle/>
        <a:p>
          <a:endParaRPr lang="es-ES"/>
        </a:p>
      </dgm:t>
    </dgm:pt>
    <dgm:pt modelId="{9B6BB6A1-5640-4D53-99E8-818D5AD5ADDD}">
      <dgm:prSet phldrT="[Texto]"/>
      <dgm:spPr/>
      <dgm:t>
        <a:bodyPr/>
        <a:lstStyle/>
        <a:p>
          <a:r>
            <a:rPr lang="es-ES" dirty="0" smtClean="0"/>
            <a:t>Clase social</a:t>
          </a:r>
          <a:endParaRPr lang="es-ES" dirty="0"/>
        </a:p>
      </dgm:t>
    </dgm:pt>
    <dgm:pt modelId="{598FA9ED-F7AE-4938-80F5-3554FBE498C2}" type="parTrans" cxnId="{ED741350-FBA4-4C26-9412-FE4C7BBFDF91}">
      <dgm:prSet/>
      <dgm:spPr/>
      <dgm:t>
        <a:bodyPr/>
        <a:lstStyle/>
        <a:p>
          <a:endParaRPr lang="es-ES"/>
        </a:p>
      </dgm:t>
    </dgm:pt>
    <dgm:pt modelId="{D03BC3DD-C5B9-4801-915A-FBB7B66D8C9F}" type="sibTrans" cxnId="{ED741350-FBA4-4C26-9412-FE4C7BBFDF91}">
      <dgm:prSet/>
      <dgm:spPr/>
      <dgm:t>
        <a:bodyPr/>
        <a:lstStyle/>
        <a:p>
          <a:endParaRPr lang="es-ES"/>
        </a:p>
      </dgm:t>
    </dgm:pt>
    <dgm:pt modelId="{D2749103-8B7E-4516-B41A-CB662B0F77E1}">
      <dgm:prSet/>
      <dgm:spPr/>
      <dgm:t>
        <a:bodyPr/>
        <a:lstStyle/>
        <a:p>
          <a:r>
            <a:rPr lang="es-ES" dirty="0" smtClean="0"/>
            <a:t>Producto</a:t>
          </a:r>
          <a:endParaRPr lang="es-ES" dirty="0"/>
        </a:p>
      </dgm:t>
    </dgm:pt>
    <dgm:pt modelId="{6C82A78A-52E3-4ACB-A6BA-42DDEBAD693E}" type="parTrans" cxnId="{A40E0E72-2F62-4CAC-A6F0-89FBE1280D4D}">
      <dgm:prSet/>
      <dgm:spPr/>
      <dgm:t>
        <a:bodyPr/>
        <a:lstStyle/>
        <a:p>
          <a:endParaRPr lang="es-ES"/>
        </a:p>
      </dgm:t>
    </dgm:pt>
    <dgm:pt modelId="{FB92FE53-7836-490F-B473-B1CCABE8FBFC}" type="sibTrans" cxnId="{A40E0E72-2F62-4CAC-A6F0-89FBE1280D4D}">
      <dgm:prSet/>
      <dgm:spPr/>
      <dgm:t>
        <a:bodyPr/>
        <a:lstStyle/>
        <a:p>
          <a:endParaRPr lang="es-ES"/>
        </a:p>
      </dgm:t>
    </dgm:pt>
    <dgm:pt modelId="{7032D304-1C0A-436F-889F-A71130411A70}">
      <dgm:prSet/>
      <dgm:spPr/>
      <dgm:t>
        <a:bodyPr/>
        <a:lstStyle/>
        <a:p>
          <a:r>
            <a:rPr lang="es-ES" dirty="0" smtClean="0"/>
            <a:t>Tipo de personalidad</a:t>
          </a:r>
          <a:endParaRPr lang="es-ES" dirty="0"/>
        </a:p>
      </dgm:t>
    </dgm:pt>
    <dgm:pt modelId="{48F874DE-A7A1-4634-9CFA-22ADDB758F7C}" type="parTrans" cxnId="{F0A34DFD-3B38-46AC-903A-9710B3FAD3EE}">
      <dgm:prSet/>
      <dgm:spPr/>
      <dgm:t>
        <a:bodyPr/>
        <a:lstStyle/>
        <a:p>
          <a:endParaRPr lang="es-ES"/>
        </a:p>
      </dgm:t>
    </dgm:pt>
    <dgm:pt modelId="{EF1CBF6D-80B5-40FC-853E-82F489BC018B}" type="sibTrans" cxnId="{F0A34DFD-3B38-46AC-903A-9710B3FAD3EE}">
      <dgm:prSet/>
      <dgm:spPr/>
      <dgm:t>
        <a:bodyPr/>
        <a:lstStyle/>
        <a:p>
          <a:endParaRPr lang="es-ES"/>
        </a:p>
      </dgm:t>
    </dgm:pt>
    <dgm:pt modelId="{033A9058-463C-431B-823C-388DE19F8A75}">
      <dgm:prSet/>
      <dgm:spPr/>
      <dgm:t>
        <a:bodyPr/>
        <a:lstStyle/>
        <a:p>
          <a:r>
            <a:rPr lang="es-ES" dirty="0" smtClean="0"/>
            <a:t>Continuidad estudios</a:t>
          </a:r>
          <a:endParaRPr lang="es-ES" dirty="0"/>
        </a:p>
      </dgm:t>
    </dgm:pt>
    <dgm:pt modelId="{70170EA6-DE32-4341-8794-1096480482CC}" type="parTrans" cxnId="{5EDAE6B6-D073-4EDE-9D76-8D97D96CB826}">
      <dgm:prSet/>
      <dgm:spPr/>
      <dgm:t>
        <a:bodyPr/>
        <a:lstStyle/>
        <a:p>
          <a:endParaRPr lang="es-ES"/>
        </a:p>
      </dgm:t>
    </dgm:pt>
    <dgm:pt modelId="{3ED9A5D5-0F34-4ECF-A1B8-173F3B1DA115}" type="sibTrans" cxnId="{5EDAE6B6-D073-4EDE-9D76-8D97D96CB826}">
      <dgm:prSet/>
      <dgm:spPr/>
      <dgm:t>
        <a:bodyPr/>
        <a:lstStyle/>
        <a:p>
          <a:endParaRPr lang="es-ES"/>
        </a:p>
      </dgm:t>
    </dgm:pt>
    <dgm:pt modelId="{116D9923-DEB7-4051-A908-939D839FE6DD}">
      <dgm:prSet/>
      <dgm:spPr/>
      <dgm:t>
        <a:bodyPr/>
        <a:lstStyle/>
        <a:p>
          <a:r>
            <a:rPr lang="es-ES" dirty="0" smtClean="0"/>
            <a:t>Lugar</a:t>
          </a:r>
          <a:endParaRPr lang="es-ES" dirty="0"/>
        </a:p>
      </dgm:t>
    </dgm:pt>
    <dgm:pt modelId="{1ABD813F-C8C8-4D64-B844-113D81722911}" type="parTrans" cxnId="{33B149BF-127C-48E5-A965-1E14094C4D00}">
      <dgm:prSet/>
      <dgm:spPr/>
      <dgm:t>
        <a:bodyPr/>
        <a:lstStyle/>
        <a:p>
          <a:endParaRPr lang="es-ES"/>
        </a:p>
      </dgm:t>
    </dgm:pt>
    <dgm:pt modelId="{97197E0E-2821-4786-9DF8-943EDB6CC869}" type="sibTrans" cxnId="{33B149BF-127C-48E5-A965-1E14094C4D00}">
      <dgm:prSet/>
      <dgm:spPr/>
      <dgm:t>
        <a:bodyPr/>
        <a:lstStyle/>
        <a:p>
          <a:endParaRPr lang="es-ES"/>
        </a:p>
      </dgm:t>
    </dgm:pt>
    <dgm:pt modelId="{8EB5445F-1751-49A5-86BF-7400992E370C}">
      <dgm:prSet/>
      <dgm:spPr/>
      <dgm:t>
        <a:bodyPr/>
        <a:lstStyle/>
        <a:p>
          <a:r>
            <a:rPr lang="es-ES" dirty="0" smtClean="0"/>
            <a:t>Tipo de disciplina carrera</a:t>
          </a:r>
          <a:endParaRPr lang="es-ES" dirty="0"/>
        </a:p>
      </dgm:t>
    </dgm:pt>
    <dgm:pt modelId="{E98E6A3C-0BAF-43B4-B17B-2B8F966574CE}" type="parTrans" cxnId="{0F5B6396-CE5F-4EF0-9599-7B0925E7CCC5}">
      <dgm:prSet/>
      <dgm:spPr/>
      <dgm:t>
        <a:bodyPr/>
        <a:lstStyle/>
        <a:p>
          <a:endParaRPr lang="es-ES"/>
        </a:p>
      </dgm:t>
    </dgm:pt>
    <dgm:pt modelId="{522CDFD7-ACF7-4024-BA82-EC951FFC94DF}" type="sibTrans" cxnId="{0F5B6396-CE5F-4EF0-9599-7B0925E7CCC5}">
      <dgm:prSet/>
      <dgm:spPr/>
      <dgm:t>
        <a:bodyPr/>
        <a:lstStyle/>
        <a:p>
          <a:endParaRPr lang="es-ES"/>
        </a:p>
      </dgm:t>
    </dgm:pt>
    <dgm:pt modelId="{071B8B46-02FB-4E68-822B-BA2C480CAAD2}">
      <dgm:prSet/>
      <dgm:spPr/>
      <dgm:t>
        <a:bodyPr/>
        <a:lstStyle/>
        <a:p>
          <a:r>
            <a:rPr lang="es-ES" dirty="0" smtClean="0"/>
            <a:t>Modalidad</a:t>
          </a:r>
          <a:endParaRPr lang="es-ES" dirty="0"/>
        </a:p>
      </dgm:t>
    </dgm:pt>
    <dgm:pt modelId="{5A65308D-EF69-4A5B-827D-F5A326AF687F}" type="parTrans" cxnId="{BDE0826F-F027-4DCF-BDAF-CA6B201D05A8}">
      <dgm:prSet/>
      <dgm:spPr/>
      <dgm:t>
        <a:bodyPr/>
        <a:lstStyle/>
        <a:p>
          <a:endParaRPr lang="es-ES"/>
        </a:p>
      </dgm:t>
    </dgm:pt>
    <dgm:pt modelId="{FC66A001-5283-4E09-A5E6-318924190D31}" type="sibTrans" cxnId="{BDE0826F-F027-4DCF-BDAF-CA6B201D05A8}">
      <dgm:prSet/>
      <dgm:spPr/>
      <dgm:t>
        <a:bodyPr/>
        <a:lstStyle/>
        <a:p>
          <a:endParaRPr lang="es-ES"/>
        </a:p>
      </dgm:t>
    </dgm:pt>
    <dgm:pt modelId="{055710BA-0597-487E-8F8F-2D271EB9FD0F}">
      <dgm:prSet/>
      <dgm:spPr/>
      <dgm:t>
        <a:bodyPr/>
        <a:lstStyle/>
        <a:p>
          <a:r>
            <a:rPr lang="es-ES" dirty="0" smtClean="0"/>
            <a:t>Tipo centro estudios</a:t>
          </a:r>
          <a:endParaRPr lang="es-ES" dirty="0"/>
        </a:p>
      </dgm:t>
    </dgm:pt>
    <dgm:pt modelId="{DD35164A-626B-4D55-B397-0A564D4FAA48}" type="parTrans" cxnId="{742641BC-B5C2-451B-A757-FFCE1F1DAE2B}">
      <dgm:prSet/>
      <dgm:spPr/>
      <dgm:t>
        <a:bodyPr/>
        <a:lstStyle/>
        <a:p>
          <a:endParaRPr lang="es-ES"/>
        </a:p>
      </dgm:t>
    </dgm:pt>
    <dgm:pt modelId="{C11581C4-18CB-4908-954D-49A412B06DF8}" type="sibTrans" cxnId="{742641BC-B5C2-451B-A757-FFCE1F1DAE2B}">
      <dgm:prSet/>
      <dgm:spPr/>
      <dgm:t>
        <a:bodyPr/>
        <a:lstStyle/>
        <a:p>
          <a:endParaRPr lang="es-ES"/>
        </a:p>
      </dgm:t>
    </dgm:pt>
    <dgm:pt modelId="{846A4BF1-1FD8-48B5-9797-EEFBB6DC1C78}">
      <dgm:prSet/>
      <dgm:spPr/>
      <dgm:t>
        <a:bodyPr/>
        <a:lstStyle/>
        <a:p>
          <a:r>
            <a:rPr lang="es-ES" dirty="0" smtClean="0"/>
            <a:t>Factores continuar estudios</a:t>
          </a:r>
          <a:endParaRPr lang="es-ES" dirty="0"/>
        </a:p>
      </dgm:t>
    </dgm:pt>
    <dgm:pt modelId="{6AF91660-F589-4518-86CB-230DF6254293}" type="parTrans" cxnId="{76304875-FCD2-4291-8660-A8CD1C7B499C}">
      <dgm:prSet/>
      <dgm:spPr/>
      <dgm:t>
        <a:bodyPr/>
        <a:lstStyle/>
        <a:p>
          <a:endParaRPr lang="es-ES"/>
        </a:p>
      </dgm:t>
    </dgm:pt>
    <dgm:pt modelId="{2DCC37A7-1A08-4763-832E-3E549876A70C}" type="sibTrans" cxnId="{76304875-FCD2-4291-8660-A8CD1C7B499C}">
      <dgm:prSet/>
      <dgm:spPr/>
      <dgm:t>
        <a:bodyPr/>
        <a:lstStyle/>
        <a:p>
          <a:endParaRPr lang="es-ES"/>
        </a:p>
      </dgm:t>
    </dgm:pt>
    <dgm:pt modelId="{59D2397D-1B60-47E3-B8CC-830FDE4BA56C}">
      <dgm:prSet/>
      <dgm:spPr/>
      <dgm:t>
        <a:bodyPr/>
        <a:lstStyle/>
        <a:p>
          <a:r>
            <a:rPr lang="es-ES" dirty="0" smtClean="0"/>
            <a:t>Factores elegir carrera</a:t>
          </a:r>
          <a:endParaRPr lang="es-ES" dirty="0"/>
        </a:p>
      </dgm:t>
    </dgm:pt>
    <dgm:pt modelId="{CE8EC51D-ABEC-4EEC-9F7A-460E87ECB0AE}" type="parTrans" cxnId="{5F09CD9A-AF22-422A-8878-1AA7C40DBB18}">
      <dgm:prSet/>
      <dgm:spPr/>
      <dgm:t>
        <a:bodyPr/>
        <a:lstStyle/>
        <a:p>
          <a:endParaRPr lang="es-ES"/>
        </a:p>
      </dgm:t>
    </dgm:pt>
    <dgm:pt modelId="{5D27AFBE-5502-4DEE-B7BF-DA1E738C3FF7}" type="sibTrans" cxnId="{5F09CD9A-AF22-422A-8878-1AA7C40DBB18}">
      <dgm:prSet/>
      <dgm:spPr/>
      <dgm:t>
        <a:bodyPr/>
        <a:lstStyle/>
        <a:p>
          <a:endParaRPr lang="es-ES"/>
        </a:p>
      </dgm:t>
    </dgm:pt>
    <dgm:pt modelId="{4FE95C51-45CC-4EB2-9A0D-B6C09F62ABEE}" type="pres">
      <dgm:prSet presAssocID="{20E52F67-016C-4176-9CB2-4152A18A25BD}" presName="Name0" presStyleCnt="0">
        <dgm:presLayoutVars>
          <dgm:dir/>
          <dgm:resizeHandles val="exact"/>
        </dgm:presLayoutVars>
      </dgm:prSet>
      <dgm:spPr/>
      <dgm:t>
        <a:bodyPr/>
        <a:lstStyle/>
        <a:p>
          <a:endParaRPr lang="es-EC"/>
        </a:p>
      </dgm:t>
    </dgm:pt>
    <dgm:pt modelId="{C8033E18-EADA-494D-B2B1-7A80A9BD7644}" type="pres">
      <dgm:prSet presAssocID="{20E52F67-016C-4176-9CB2-4152A18A25BD}" presName="arrow" presStyleLbl="bgShp" presStyleIdx="0" presStyleCnt="1"/>
      <dgm:spPr/>
    </dgm:pt>
    <dgm:pt modelId="{68E457ED-4CCE-44E2-8C2D-A957169223E4}" type="pres">
      <dgm:prSet presAssocID="{20E52F67-016C-4176-9CB2-4152A18A25BD}" presName="points" presStyleCnt="0"/>
      <dgm:spPr/>
    </dgm:pt>
    <dgm:pt modelId="{3998733A-523E-4926-8834-E619BDFDC60D}" type="pres">
      <dgm:prSet presAssocID="{9C3726B0-4270-4B83-AAE3-F1B23C64D3F5}" presName="compositeA" presStyleCnt="0"/>
      <dgm:spPr/>
    </dgm:pt>
    <dgm:pt modelId="{D09DF278-BD85-4DC4-8543-D98FFC006F0C}" type="pres">
      <dgm:prSet presAssocID="{9C3726B0-4270-4B83-AAE3-F1B23C64D3F5}" presName="textA" presStyleLbl="revTx" presStyleIdx="0" presStyleCnt="6">
        <dgm:presLayoutVars>
          <dgm:bulletEnabled val="1"/>
        </dgm:presLayoutVars>
      </dgm:prSet>
      <dgm:spPr/>
      <dgm:t>
        <a:bodyPr/>
        <a:lstStyle/>
        <a:p>
          <a:endParaRPr lang="es-ES"/>
        </a:p>
      </dgm:t>
    </dgm:pt>
    <dgm:pt modelId="{EEE9E184-DBCE-43EE-9E09-7559DE06D9E7}" type="pres">
      <dgm:prSet presAssocID="{9C3726B0-4270-4B83-AAE3-F1B23C64D3F5}" presName="circleA" presStyleLbl="node1" presStyleIdx="0" presStyleCnt="6"/>
      <dgm:spPr/>
    </dgm:pt>
    <dgm:pt modelId="{A0D5D622-4409-4BDC-8458-37B47FDDC686}" type="pres">
      <dgm:prSet presAssocID="{9C3726B0-4270-4B83-AAE3-F1B23C64D3F5}" presName="spaceA" presStyleCnt="0"/>
      <dgm:spPr/>
    </dgm:pt>
    <dgm:pt modelId="{46182652-BA4D-4BA8-B739-CD386290E5EE}" type="pres">
      <dgm:prSet presAssocID="{314439F9-E93A-4B45-83B3-917DC3033AC4}" presName="space" presStyleCnt="0"/>
      <dgm:spPr/>
    </dgm:pt>
    <dgm:pt modelId="{E3E7A41C-774E-4E06-9CC4-60BA85D57DC3}" type="pres">
      <dgm:prSet presAssocID="{DC62C30B-0FD0-4631-AFD8-F4103FD0ED42}" presName="compositeB" presStyleCnt="0"/>
      <dgm:spPr/>
    </dgm:pt>
    <dgm:pt modelId="{ED26DAF7-E4FF-4EEF-B500-3CED49B0EE8E}" type="pres">
      <dgm:prSet presAssocID="{DC62C30B-0FD0-4631-AFD8-F4103FD0ED42}" presName="textB" presStyleLbl="revTx" presStyleIdx="1" presStyleCnt="6">
        <dgm:presLayoutVars>
          <dgm:bulletEnabled val="1"/>
        </dgm:presLayoutVars>
      </dgm:prSet>
      <dgm:spPr/>
      <dgm:t>
        <a:bodyPr/>
        <a:lstStyle/>
        <a:p>
          <a:endParaRPr lang="es-ES"/>
        </a:p>
      </dgm:t>
    </dgm:pt>
    <dgm:pt modelId="{922C546A-CFBB-4F13-85FC-6016220A5686}" type="pres">
      <dgm:prSet presAssocID="{DC62C30B-0FD0-4631-AFD8-F4103FD0ED42}" presName="circleB" presStyleLbl="node1" presStyleIdx="1" presStyleCnt="6"/>
      <dgm:spPr/>
    </dgm:pt>
    <dgm:pt modelId="{A07EBB2B-AF6C-4635-89FC-9B8933A6C08E}" type="pres">
      <dgm:prSet presAssocID="{DC62C30B-0FD0-4631-AFD8-F4103FD0ED42}" presName="spaceB" presStyleCnt="0"/>
      <dgm:spPr/>
    </dgm:pt>
    <dgm:pt modelId="{AC1D8484-FA9A-4DC4-8093-370B8B9CCD1E}" type="pres">
      <dgm:prSet presAssocID="{8E317D81-0BCC-431F-A35D-D5FA6A419598}" presName="space" presStyleCnt="0"/>
      <dgm:spPr/>
    </dgm:pt>
    <dgm:pt modelId="{BCA367F0-A28A-4F9A-A627-E8D668E8D6EB}" type="pres">
      <dgm:prSet presAssocID="{0780E6B2-F03B-4E20-9D91-E648219C45BF}" presName="compositeA" presStyleCnt="0"/>
      <dgm:spPr/>
    </dgm:pt>
    <dgm:pt modelId="{972ABD3F-0B73-4B6E-B869-9D5A5BAAA463}" type="pres">
      <dgm:prSet presAssocID="{0780E6B2-F03B-4E20-9D91-E648219C45BF}" presName="textA" presStyleLbl="revTx" presStyleIdx="2" presStyleCnt="6">
        <dgm:presLayoutVars>
          <dgm:bulletEnabled val="1"/>
        </dgm:presLayoutVars>
      </dgm:prSet>
      <dgm:spPr/>
      <dgm:t>
        <a:bodyPr/>
        <a:lstStyle/>
        <a:p>
          <a:endParaRPr lang="es-ES"/>
        </a:p>
      </dgm:t>
    </dgm:pt>
    <dgm:pt modelId="{53E87AD1-8429-42B2-8030-5F31FF2A38D8}" type="pres">
      <dgm:prSet presAssocID="{0780E6B2-F03B-4E20-9D91-E648219C45BF}" presName="circleA" presStyleLbl="node1" presStyleIdx="2" presStyleCnt="6"/>
      <dgm:spPr/>
    </dgm:pt>
    <dgm:pt modelId="{3A6C73C6-BE80-4346-805E-4D179424D02A}" type="pres">
      <dgm:prSet presAssocID="{0780E6B2-F03B-4E20-9D91-E648219C45BF}" presName="spaceA" presStyleCnt="0"/>
      <dgm:spPr/>
    </dgm:pt>
    <dgm:pt modelId="{8E17CC92-FEAF-4A27-BAB6-3E1BC933614C}" type="pres">
      <dgm:prSet presAssocID="{AB4A3150-54DD-435D-897B-953F1FD790CE}" presName="space" presStyleCnt="0"/>
      <dgm:spPr/>
    </dgm:pt>
    <dgm:pt modelId="{04D90754-2517-40F4-B19F-BC661B6496A2}" type="pres">
      <dgm:prSet presAssocID="{E4411B3A-286B-4D96-A215-1A12B9387E1A}" presName="compositeB" presStyleCnt="0"/>
      <dgm:spPr/>
    </dgm:pt>
    <dgm:pt modelId="{52E52A20-FA86-4A6A-85C3-09427BF139C3}" type="pres">
      <dgm:prSet presAssocID="{E4411B3A-286B-4D96-A215-1A12B9387E1A}" presName="textB" presStyleLbl="revTx" presStyleIdx="3" presStyleCnt="6">
        <dgm:presLayoutVars>
          <dgm:bulletEnabled val="1"/>
        </dgm:presLayoutVars>
      </dgm:prSet>
      <dgm:spPr/>
      <dgm:t>
        <a:bodyPr/>
        <a:lstStyle/>
        <a:p>
          <a:endParaRPr lang="es-EC"/>
        </a:p>
      </dgm:t>
    </dgm:pt>
    <dgm:pt modelId="{1DCBF8C2-8A35-4D93-95D7-0195667E32BA}" type="pres">
      <dgm:prSet presAssocID="{E4411B3A-286B-4D96-A215-1A12B9387E1A}" presName="circleB" presStyleLbl="node1" presStyleIdx="3" presStyleCnt="6"/>
      <dgm:spPr/>
    </dgm:pt>
    <dgm:pt modelId="{2EC43A04-296F-40BB-9D7A-8796662DF531}" type="pres">
      <dgm:prSet presAssocID="{E4411B3A-286B-4D96-A215-1A12B9387E1A}" presName="spaceB" presStyleCnt="0"/>
      <dgm:spPr/>
    </dgm:pt>
    <dgm:pt modelId="{7BF413B9-7F00-482D-ACC9-98B1F3D3E8C0}" type="pres">
      <dgm:prSet presAssocID="{4D9868DE-69DE-40E5-9649-8ED2C19BCB91}" presName="space" presStyleCnt="0"/>
      <dgm:spPr/>
    </dgm:pt>
    <dgm:pt modelId="{62B7E210-3D4C-41E4-99D0-B7714A7CA83C}" type="pres">
      <dgm:prSet presAssocID="{D2749103-8B7E-4516-B41A-CB662B0F77E1}" presName="compositeA" presStyleCnt="0"/>
      <dgm:spPr/>
    </dgm:pt>
    <dgm:pt modelId="{6AA33237-E9E1-417B-B4C8-F1F3B52B85F1}" type="pres">
      <dgm:prSet presAssocID="{D2749103-8B7E-4516-B41A-CB662B0F77E1}" presName="textA" presStyleLbl="revTx" presStyleIdx="4" presStyleCnt="6" custScaleX="155806">
        <dgm:presLayoutVars>
          <dgm:bulletEnabled val="1"/>
        </dgm:presLayoutVars>
      </dgm:prSet>
      <dgm:spPr/>
      <dgm:t>
        <a:bodyPr/>
        <a:lstStyle/>
        <a:p>
          <a:endParaRPr lang="es-ES"/>
        </a:p>
      </dgm:t>
    </dgm:pt>
    <dgm:pt modelId="{698BFFE0-2558-4B30-A1E9-2D34758A6693}" type="pres">
      <dgm:prSet presAssocID="{D2749103-8B7E-4516-B41A-CB662B0F77E1}" presName="circleA" presStyleLbl="node1" presStyleIdx="4" presStyleCnt="6"/>
      <dgm:spPr/>
    </dgm:pt>
    <dgm:pt modelId="{DFE9228A-3E96-4970-ACF9-96EEEF2EE292}" type="pres">
      <dgm:prSet presAssocID="{D2749103-8B7E-4516-B41A-CB662B0F77E1}" presName="spaceA" presStyleCnt="0"/>
      <dgm:spPr/>
    </dgm:pt>
    <dgm:pt modelId="{28DFE7EA-020A-4344-9DC6-2B84312A7348}" type="pres">
      <dgm:prSet presAssocID="{FB92FE53-7836-490F-B473-B1CCABE8FBFC}" presName="space" presStyleCnt="0"/>
      <dgm:spPr/>
    </dgm:pt>
    <dgm:pt modelId="{AAAE1F70-C460-4BFD-BD95-1EA9B9BCC76D}" type="pres">
      <dgm:prSet presAssocID="{BE2F6B18-B62D-4A34-9C87-4EA7044A9D05}" presName="compositeB" presStyleCnt="0"/>
      <dgm:spPr/>
    </dgm:pt>
    <dgm:pt modelId="{B362EF9A-1A9F-4415-9E3D-FF921CA09960}" type="pres">
      <dgm:prSet presAssocID="{BE2F6B18-B62D-4A34-9C87-4EA7044A9D05}" presName="textB" presStyleLbl="revTx" presStyleIdx="5" presStyleCnt="6">
        <dgm:presLayoutVars>
          <dgm:bulletEnabled val="1"/>
        </dgm:presLayoutVars>
      </dgm:prSet>
      <dgm:spPr/>
      <dgm:t>
        <a:bodyPr/>
        <a:lstStyle/>
        <a:p>
          <a:endParaRPr lang="es-EC"/>
        </a:p>
      </dgm:t>
    </dgm:pt>
    <dgm:pt modelId="{2D4170B4-3AF2-49DB-8155-5A06B9E794CD}" type="pres">
      <dgm:prSet presAssocID="{BE2F6B18-B62D-4A34-9C87-4EA7044A9D05}" presName="circleB" presStyleLbl="node1" presStyleIdx="5" presStyleCnt="6"/>
      <dgm:spPr/>
    </dgm:pt>
    <dgm:pt modelId="{40988357-0EA6-480C-BAF1-ACC2216BEBD0}" type="pres">
      <dgm:prSet presAssocID="{BE2F6B18-B62D-4A34-9C87-4EA7044A9D05}" presName="spaceB" presStyleCnt="0"/>
      <dgm:spPr/>
    </dgm:pt>
  </dgm:ptLst>
  <dgm:cxnLst>
    <dgm:cxn modelId="{4049CFB5-7700-46FE-9DAB-DC5926DE8B51}" srcId="{20E52F67-016C-4176-9CB2-4152A18A25BD}" destId="{0780E6B2-F03B-4E20-9D91-E648219C45BF}" srcOrd="2" destOrd="0" parTransId="{19E4DCFC-3FBF-4044-95C5-23664427A278}" sibTransId="{AB4A3150-54DD-435D-897B-953F1FD790CE}"/>
    <dgm:cxn modelId="{C8FF8CFF-6A7C-4772-A0B6-F6608FE67B34}" type="presOf" srcId="{BE2F6B18-B62D-4A34-9C87-4EA7044A9D05}" destId="{B362EF9A-1A9F-4415-9E3D-FF921CA09960}" srcOrd="0" destOrd="0" presId="urn:microsoft.com/office/officeart/2005/8/layout/hProcess11"/>
    <dgm:cxn modelId="{C72329C0-D1B5-4679-910A-F92E270FFF29}" type="presOf" srcId="{0184A1ED-B4C6-4FE8-8280-B9D29792B449}" destId="{972ABD3F-0B73-4B6E-B869-9D5A5BAAA463}" srcOrd="0" destOrd="2" presId="urn:microsoft.com/office/officeart/2005/8/layout/hProcess11"/>
    <dgm:cxn modelId="{3FB118CE-D25A-45E1-9AA8-E2AF3A61D972}" srcId="{DC62C30B-0FD0-4631-AFD8-F4103FD0ED42}" destId="{4931881E-D36B-41D1-8832-3FFE2F4F6EE3}" srcOrd="1" destOrd="0" parTransId="{F2C70F6F-C0B2-4B83-A915-BF8FD26DC25D}" sibTransId="{AC1BA285-5901-43E5-A677-9C74C60E5BB8}"/>
    <dgm:cxn modelId="{F0A34DFD-3B38-46AC-903A-9710B3FAD3EE}" srcId="{E4411B3A-286B-4D96-A215-1A12B9387E1A}" destId="{7032D304-1C0A-436F-889F-A71130411A70}" srcOrd="0" destOrd="0" parTransId="{48F874DE-A7A1-4634-9CFA-22ADDB758F7C}" sibTransId="{EF1CBF6D-80B5-40FC-853E-82F489BC018B}"/>
    <dgm:cxn modelId="{6BED9B67-B6E1-4E78-AF83-6D01BBC2DCE4}" type="presOf" srcId="{20E52F67-016C-4176-9CB2-4152A18A25BD}" destId="{4FE95C51-45CC-4EB2-9A0D-B6C09F62ABEE}" srcOrd="0" destOrd="0" presId="urn:microsoft.com/office/officeart/2005/8/layout/hProcess11"/>
    <dgm:cxn modelId="{37D713E7-E5E3-48D3-AB1B-213A0880D691}" type="presOf" srcId="{846A4BF1-1FD8-48B5-9797-EEFBB6DC1C78}" destId="{B362EF9A-1A9F-4415-9E3D-FF921CA09960}" srcOrd="0" destOrd="1" presId="urn:microsoft.com/office/officeart/2005/8/layout/hProcess11"/>
    <dgm:cxn modelId="{A40E0E72-2F62-4CAC-A6F0-89FBE1280D4D}" srcId="{20E52F67-016C-4176-9CB2-4152A18A25BD}" destId="{D2749103-8B7E-4516-B41A-CB662B0F77E1}" srcOrd="4" destOrd="0" parTransId="{6C82A78A-52E3-4ACB-A6BA-42DDEBAD693E}" sibTransId="{FB92FE53-7836-490F-B473-B1CCABE8FBFC}"/>
    <dgm:cxn modelId="{624A53C5-050E-42E9-82B8-82A8CF18D22A}" type="presOf" srcId="{033A9058-463C-431B-823C-388DE19F8A75}" destId="{6AA33237-E9E1-417B-B4C8-F1F3B52B85F1}" srcOrd="0" destOrd="1" presId="urn:microsoft.com/office/officeart/2005/8/layout/hProcess11"/>
    <dgm:cxn modelId="{17B22A4F-F0E7-498F-BDB8-328B10830EC3}" srcId="{20E52F67-016C-4176-9CB2-4152A18A25BD}" destId="{9C3726B0-4270-4B83-AAE3-F1B23C64D3F5}" srcOrd="0" destOrd="0" parTransId="{2C1B526E-755D-4A47-A5AA-9D84585D1488}" sibTransId="{314439F9-E93A-4B45-83B3-917DC3033AC4}"/>
    <dgm:cxn modelId="{5EDAE6B6-D073-4EDE-9D76-8D97D96CB826}" srcId="{D2749103-8B7E-4516-B41A-CB662B0F77E1}" destId="{033A9058-463C-431B-823C-388DE19F8A75}" srcOrd="0" destOrd="0" parTransId="{70170EA6-DE32-4341-8794-1096480482CC}" sibTransId="{3ED9A5D5-0F34-4ECF-A1B8-173F3B1DA115}"/>
    <dgm:cxn modelId="{BEC74941-486F-4BDF-ACD3-B509141F7F7E}" type="presOf" srcId="{0780E6B2-F03B-4E20-9D91-E648219C45BF}" destId="{972ABD3F-0B73-4B6E-B869-9D5A5BAAA463}" srcOrd="0" destOrd="0" presId="urn:microsoft.com/office/officeart/2005/8/layout/hProcess11"/>
    <dgm:cxn modelId="{76304875-FCD2-4291-8660-A8CD1C7B499C}" srcId="{BE2F6B18-B62D-4A34-9C87-4EA7044A9D05}" destId="{846A4BF1-1FD8-48B5-9797-EEFBB6DC1C78}" srcOrd="0" destOrd="0" parTransId="{6AF91660-F589-4518-86CB-230DF6254293}" sibTransId="{2DCC37A7-1A08-4763-832E-3E549876A70C}"/>
    <dgm:cxn modelId="{9F70070E-CC40-4C90-92A7-C5160CEF3AC1}" type="presOf" srcId="{71670534-8775-40F7-98BB-04177D44AFD4}" destId="{D09DF278-BD85-4DC4-8543-D98FFC006F0C}" srcOrd="0" destOrd="3" presId="urn:microsoft.com/office/officeart/2005/8/layout/hProcess11"/>
    <dgm:cxn modelId="{2D744B12-BEC6-4138-9843-252A3024C83E}" type="presOf" srcId="{7032D304-1C0A-436F-889F-A71130411A70}" destId="{52E52A20-FA86-4A6A-85C3-09427BF139C3}" srcOrd="0" destOrd="1" presId="urn:microsoft.com/office/officeart/2005/8/layout/hProcess11"/>
    <dgm:cxn modelId="{A7BB94D3-3697-40D4-86EE-2F82294DC54E}" srcId="{9C3726B0-4270-4B83-AAE3-F1B23C64D3F5}" destId="{75EF2FBA-F216-4B34-AF14-F6543D3D9FEC}" srcOrd="0" destOrd="0" parTransId="{8F402FE2-B7B3-4E9E-821B-98FA77E1325A}" sibTransId="{A39EDC96-F5E0-47BC-BD90-B089AEB66164}"/>
    <dgm:cxn modelId="{AD83AD46-2CED-4803-90A1-7828ED2E86A5}" srcId="{20E52F67-016C-4176-9CB2-4152A18A25BD}" destId="{BE2F6B18-B62D-4A34-9C87-4EA7044A9D05}" srcOrd="5" destOrd="0" parTransId="{E797C5A1-1988-4EF7-BCCC-98DD5DA73819}" sibTransId="{D6A213DD-12FD-46D7-A466-94F991C8B20C}"/>
    <dgm:cxn modelId="{071E3CC9-1806-4C69-997C-673B6C7EB65C}" srcId="{0780E6B2-F03B-4E20-9D91-E648219C45BF}" destId="{0184A1ED-B4C6-4FE8-8280-B9D29792B449}" srcOrd="1" destOrd="0" parTransId="{836D0F14-07A0-40B3-83D3-BE78ACCCC28D}" sibTransId="{D625902B-C174-46C9-BD0D-79B4DE3F3E5D}"/>
    <dgm:cxn modelId="{518F43B2-02BD-4F77-A36B-FB8E7EAD5BE1}" type="presOf" srcId="{116D9923-DEB7-4051-A908-939D839FE6DD}" destId="{6AA33237-E9E1-417B-B4C8-F1F3B52B85F1}" srcOrd="0" destOrd="2" presId="urn:microsoft.com/office/officeart/2005/8/layout/hProcess11"/>
    <dgm:cxn modelId="{24A5F83E-1D5B-428B-B774-023DED197DB0}" type="presOf" srcId="{D2749103-8B7E-4516-B41A-CB662B0F77E1}" destId="{6AA33237-E9E1-417B-B4C8-F1F3B52B85F1}" srcOrd="0" destOrd="0" presId="urn:microsoft.com/office/officeart/2005/8/layout/hProcess11"/>
    <dgm:cxn modelId="{3AF09B91-84D9-4B9F-B214-8E82A8C7224B}" type="presOf" srcId="{41FDD1B9-7F3E-4077-BE21-12565A1DDA8B}" destId="{D09DF278-BD85-4DC4-8543-D98FFC006F0C}" srcOrd="0" destOrd="4" presId="urn:microsoft.com/office/officeart/2005/8/layout/hProcess11"/>
    <dgm:cxn modelId="{742641BC-B5C2-451B-A757-FFCE1F1DAE2B}" srcId="{D2749103-8B7E-4516-B41A-CB662B0F77E1}" destId="{055710BA-0597-487E-8F8F-2D271EB9FD0F}" srcOrd="4" destOrd="0" parTransId="{DD35164A-626B-4D55-B397-0A564D4FAA48}" sibTransId="{C11581C4-18CB-4908-954D-49A412B06DF8}"/>
    <dgm:cxn modelId="{2004418F-6538-45A1-ACB1-E9EDC4F86F54}" type="presOf" srcId="{E4411B3A-286B-4D96-A215-1A12B9387E1A}" destId="{52E52A20-FA86-4A6A-85C3-09427BF139C3}" srcOrd="0" destOrd="0" presId="urn:microsoft.com/office/officeart/2005/8/layout/hProcess11"/>
    <dgm:cxn modelId="{8560BD61-2117-4D4E-8B3E-FA7C1EEFED21}" type="presOf" srcId="{4C67044B-0D09-4F1C-975F-9603406B24D1}" destId="{ED26DAF7-E4FF-4EEF-B500-3CED49B0EE8E}" srcOrd="0" destOrd="3" presId="urn:microsoft.com/office/officeart/2005/8/layout/hProcess11"/>
    <dgm:cxn modelId="{B04B2BB1-02BA-447D-98DF-A312D43EB2CB}" srcId="{9C3726B0-4270-4B83-AAE3-F1B23C64D3F5}" destId="{71670534-8775-40F7-98BB-04177D44AFD4}" srcOrd="2" destOrd="0" parTransId="{A4B5D5B4-6A20-463A-A150-3A067EEE9362}" sibTransId="{C4052378-1905-483F-9690-3F60F621C9CD}"/>
    <dgm:cxn modelId="{2458FC63-2752-43C8-8006-EA3095D60A8C}" srcId="{20E52F67-016C-4176-9CB2-4152A18A25BD}" destId="{DC62C30B-0FD0-4631-AFD8-F4103FD0ED42}" srcOrd="1" destOrd="0" parTransId="{C415B370-1E15-487D-B6C6-561FC4FE1DFD}" sibTransId="{8E317D81-0BCC-431F-A35D-D5FA6A419598}"/>
    <dgm:cxn modelId="{17B9B8B3-488E-47AF-B0AB-5C281FA04A91}" type="presOf" srcId="{AF6AD631-8691-47F4-B024-AE74D35428D9}" destId="{D09DF278-BD85-4DC4-8543-D98FFC006F0C}" srcOrd="0" destOrd="2" presId="urn:microsoft.com/office/officeart/2005/8/layout/hProcess11"/>
    <dgm:cxn modelId="{0F5B6396-CE5F-4EF0-9599-7B0925E7CCC5}" srcId="{D2749103-8B7E-4516-B41A-CB662B0F77E1}" destId="{8EB5445F-1751-49A5-86BF-7400992E370C}" srcOrd="2" destOrd="0" parTransId="{E98E6A3C-0BAF-43B4-B17B-2B8F966574CE}" sibTransId="{522CDFD7-ACF7-4024-BA82-EC951FFC94DF}"/>
    <dgm:cxn modelId="{643171A0-8A3B-4DCE-BB1A-5D42C73D985B}" type="presOf" srcId="{59D2397D-1B60-47E3-B8CC-830FDE4BA56C}" destId="{B362EF9A-1A9F-4415-9E3D-FF921CA09960}" srcOrd="0" destOrd="2" presId="urn:microsoft.com/office/officeart/2005/8/layout/hProcess11"/>
    <dgm:cxn modelId="{B1DA4645-4DB0-4939-8562-4897ECE24149}" type="presOf" srcId="{75EF2FBA-F216-4B34-AF14-F6543D3D9FEC}" destId="{D09DF278-BD85-4DC4-8543-D98FFC006F0C}" srcOrd="0" destOrd="1" presId="urn:microsoft.com/office/officeart/2005/8/layout/hProcess11"/>
    <dgm:cxn modelId="{833C3550-1E83-4C84-8954-CB7540F0CB51}" type="presOf" srcId="{9F0CEE99-F7BE-4533-9571-71981C1136D0}" destId="{972ABD3F-0B73-4B6E-B869-9D5A5BAAA463}" srcOrd="0" destOrd="1" presId="urn:microsoft.com/office/officeart/2005/8/layout/hProcess11"/>
    <dgm:cxn modelId="{CBBCAB2D-E0F1-477D-8A7C-CD3855CC72A1}" type="presOf" srcId="{9B6BB6A1-5640-4D53-99E8-818D5AD5ADDD}" destId="{ED26DAF7-E4FF-4EEF-B500-3CED49B0EE8E}" srcOrd="0" destOrd="4" presId="urn:microsoft.com/office/officeart/2005/8/layout/hProcess11"/>
    <dgm:cxn modelId="{AF740BB4-2BC5-4CFD-BCE0-DF90E4E11326}" srcId="{20E52F67-016C-4176-9CB2-4152A18A25BD}" destId="{E4411B3A-286B-4D96-A215-1A12B9387E1A}" srcOrd="3" destOrd="0" parTransId="{79FCDC93-14A3-4162-BCD4-8EFE496A8FBF}" sibTransId="{4D9868DE-69DE-40E5-9649-8ED2C19BCB91}"/>
    <dgm:cxn modelId="{5F09CD9A-AF22-422A-8878-1AA7C40DBB18}" srcId="{BE2F6B18-B62D-4A34-9C87-4EA7044A9D05}" destId="{59D2397D-1B60-47E3-B8CC-830FDE4BA56C}" srcOrd="1" destOrd="0" parTransId="{CE8EC51D-ABEC-4EEC-9F7A-460E87ECB0AE}" sibTransId="{5D27AFBE-5502-4DEE-B7BF-DA1E738C3FF7}"/>
    <dgm:cxn modelId="{5DA00B0C-1E3D-4A91-B1D8-128BE848B320}" type="presOf" srcId="{F64EBAFD-0379-4994-9123-06686E361FA7}" destId="{ED26DAF7-E4FF-4EEF-B500-3CED49B0EE8E}" srcOrd="0" destOrd="1" presId="urn:microsoft.com/office/officeart/2005/8/layout/hProcess11"/>
    <dgm:cxn modelId="{3DDC0D53-5CFD-40F7-8873-3D58908BF14D}" type="presOf" srcId="{8EB5445F-1751-49A5-86BF-7400992E370C}" destId="{6AA33237-E9E1-417B-B4C8-F1F3B52B85F1}" srcOrd="0" destOrd="3" presId="urn:microsoft.com/office/officeart/2005/8/layout/hProcess11"/>
    <dgm:cxn modelId="{966900BA-AC5E-4F67-ABCB-E1C1B8EDEBA9}" type="presOf" srcId="{DC62C30B-0FD0-4631-AFD8-F4103FD0ED42}" destId="{ED26DAF7-E4FF-4EEF-B500-3CED49B0EE8E}" srcOrd="0" destOrd="0" presId="urn:microsoft.com/office/officeart/2005/8/layout/hProcess11"/>
    <dgm:cxn modelId="{B9404F9E-42D6-4489-AAF0-C40EE623320A}" srcId="{DC62C30B-0FD0-4631-AFD8-F4103FD0ED42}" destId="{4C67044B-0D09-4F1C-975F-9603406B24D1}" srcOrd="2" destOrd="0" parTransId="{E82F21A4-07D4-45FD-926F-842365C4FACA}" sibTransId="{C9F9942B-DD36-49C2-B25F-44FAFE8458D2}"/>
    <dgm:cxn modelId="{33B149BF-127C-48E5-A965-1E14094C4D00}" srcId="{D2749103-8B7E-4516-B41A-CB662B0F77E1}" destId="{116D9923-DEB7-4051-A908-939D839FE6DD}" srcOrd="1" destOrd="0" parTransId="{1ABD813F-C8C8-4D64-B844-113D81722911}" sibTransId="{97197E0E-2821-4786-9DF8-943EDB6CC869}"/>
    <dgm:cxn modelId="{ED739F8A-504F-4D2D-B71B-5934A11C49D6}" type="presOf" srcId="{055710BA-0597-487E-8F8F-2D271EB9FD0F}" destId="{6AA33237-E9E1-417B-B4C8-F1F3B52B85F1}" srcOrd="0" destOrd="5" presId="urn:microsoft.com/office/officeart/2005/8/layout/hProcess11"/>
    <dgm:cxn modelId="{B66833F2-047E-4AE7-BECA-3C32AFB2461D}" srcId="{9C3726B0-4270-4B83-AAE3-F1B23C64D3F5}" destId="{AF6AD631-8691-47F4-B024-AE74D35428D9}" srcOrd="1" destOrd="0" parTransId="{01D1DD44-E1D7-4F8E-AF4A-8AFBFCB3FACF}" sibTransId="{9401EE3A-BD5E-4AB5-AC79-5C946858635F}"/>
    <dgm:cxn modelId="{B1EB290F-15D4-41DE-ABCD-62268A967325}" srcId="{0780E6B2-F03B-4E20-9D91-E648219C45BF}" destId="{9F0CEE99-F7BE-4533-9571-71981C1136D0}" srcOrd="0" destOrd="0" parTransId="{C24C0B47-56AE-4052-80DE-823B99845AC3}" sibTransId="{50961248-73CC-4EEC-9C4E-CB1E4C6E809C}"/>
    <dgm:cxn modelId="{499CA5E1-7171-4FAF-AB54-6F5C54CA2092}" type="presOf" srcId="{9C3726B0-4270-4B83-AAE3-F1B23C64D3F5}" destId="{D09DF278-BD85-4DC4-8543-D98FFC006F0C}" srcOrd="0" destOrd="0" presId="urn:microsoft.com/office/officeart/2005/8/layout/hProcess11"/>
    <dgm:cxn modelId="{AFE659F8-F20F-4987-B91F-0155BB4E0F1E}" srcId="{9C3726B0-4270-4B83-AAE3-F1B23C64D3F5}" destId="{41FDD1B9-7F3E-4077-BE21-12565A1DDA8B}" srcOrd="3" destOrd="0" parTransId="{4080EBB8-DF69-4AF2-8EE9-A9B115B3AD72}" sibTransId="{816FE2E9-430B-44DB-83DA-88F5CD26EE8E}"/>
    <dgm:cxn modelId="{BDE0826F-F027-4DCF-BDAF-CA6B201D05A8}" srcId="{D2749103-8B7E-4516-B41A-CB662B0F77E1}" destId="{071B8B46-02FB-4E68-822B-BA2C480CAAD2}" srcOrd="3" destOrd="0" parTransId="{5A65308D-EF69-4A5B-827D-F5A326AF687F}" sibTransId="{FC66A001-5283-4E09-A5E6-318924190D31}"/>
    <dgm:cxn modelId="{77BE1849-A54F-4526-9240-D9ECAE8DC2BE}" type="presOf" srcId="{4931881E-D36B-41D1-8832-3FFE2F4F6EE3}" destId="{ED26DAF7-E4FF-4EEF-B500-3CED49B0EE8E}" srcOrd="0" destOrd="2" presId="urn:microsoft.com/office/officeart/2005/8/layout/hProcess11"/>
    <dgm:cxn modelId="{ED741350-FBA4-4C26-9412-FE4C7BBFDF91}" srcId="{DC62C30B-0FD0-4631-AFD8-F4103FD0ED42}" destId="{9B6BB6A1-5640-4D53-99E8-818D5AD5ADDD}" srcOrd="3" destOrd="0" parTransId="{598FA9ED-F7AE-4938-80F5-3554FBE498C2}" sibTransId="{D03BC3DD-C5B9-4801-915A-FBB7B66D8C9F}"/>
    <dgm:cxn modelId="{D83B42D8-7103-4165-94D7-305262219484}" type="presOf" srcId="{071B8B46-02FB-4E68-822B-BA2C480CAAD2}" destId="{6AA33237-E9E1-417B-B4C8-F1F3B52B85F1}" srcOrd="0" destOrd="4" presId="urn:microsoft.com/office/officeart/2005/8/layout/hProcess11"/>
    <dgm:cxn modelId="{5EDEAE35-3602-49EA-AF6C-C8711C07A7D7}" srcId="{DC62C30B-0FD0-4631-AFD8-F4103FD0ED42}" destId="{F64EBAFD-0379-4994-9123-06686E361FA7}" srcOrd="0" destOrd="0" parTransId="{0DF7CEF1-15EB-4370-9935-3EA656A55527}" sibTransId="{10398E44-06BD-42E5-8259-86BCDA636889}"/>
    <dgm:cxn modelId="{A29F2ED1-829E-4DBE-8A87-D8D9E2374A15}" type="presParOf" srcId="{4FE95C51-45CC-4EB2-9A0D-B6C09F62ABEE}" destId="{C8033E18-EADA-494D-B2B1-7A80A9BD7644}" srcOrd="0" destOrd="0" presId="urn:microsoft.com/office/officeart/2005/8/layout/hProcess11"/>
    <dgm:cxn modelId="{070A5A4F-BC35-4F5C-8D93-481837F11151}" type="presParOf" srcId="{4FE95C51-45CC-4EB2-9A0D-B6C09F62ABEE}" destId="{68E457ED-4CCE-44E2-8C2D-A957169223E4}" srcOrd="1" destOrd="0" presId="urn:microsoft.com/office/officeart/2005/8/layout/hProcess11"/>
    <dgm:cxn modelId="{D63B6C4E-B112-4F87-A3EC-60784BE16CAA}" type="presParOf" srcId="{68E457ED-4CCE-44E2-8C2D-A957169223E4}" destId="{3998733A-523E-4926-8834-E619BDFDC60D}" srcOrd="0" destOrd="0" presId="urn:microsoft.com/office/officeart/2005/8/layout/hProcess11"/>
    <dgm:cxn modelId="{31011FAD-EB84-4074-803E-7300941365D9}" type="presParOf" srcId="{3998733A-523E-4926-8834-E619BDFDC60D}" destId="{D09DF278-BD85-4DC4-8543-D98FFC006F0C}" srcOrd="0" destOrd="0" presId="urn:microsoft.com/office/officeart/2005/8/layout/hProcess11"/>
    <dgm:cxn modelId="{0B7D6E69-3A1A-440C-A1FC-839C8B1A7BC7}" type="presParOf" srcId="{3998733A-523E-4926-8834-E619BDFDC60D}" destId="{EEE9E184-DBCE-43EE-9E09-7559DE06D9E7}" srcOrd="1" destOrd="0" presId="urn:microsoft.com/office/officeart/2005/8/layout/hProcess11"/>
    <dgm:cxn modelId="{5CDE3124-E53E-496C-BE22-73C85A660826}" type="presParOf" srcId="{3998733A-523E-4926-8834-E619BDFDC60D}" destId="{A0D5D622-4409-4BDC-8458-37B47FDDC686}" srcOrd="2" destOrd="0" presId="urn:microsoft.com/office/officeart/2005/8/layout/hProcess11"/>
    <dgm:cxn modelId="{2806CED0-30A1-46C8-B966-D816E21ACD89}" type="presParOf" srcId="{68E457ED-4CCE-44E2-8C2D-A957169223E4}" destId="{46182652-BA4D-4BA8-B739-CD386290E5EE}" srcOrd="1" destOrd="0" presId="urn:microsoft.com/office/officeart/2005/8/layout/hProcess11"/>
    <dgm:cxn modelId="{200821C4-C91F-44CB-9B39-15D69FE83396}" type="presParOf" srcId="{68E457ED-4CCE-44E2-8C2D-A957169223E4}" destId="{E3E7A41C-774E-4E06-9CC4-60BA85D57DC3}" srcOrd="2" destOrd="0" presId="urn:microsoft.com/office/officeart/2005/8/layout/hProcess11"/>
    <dgm:cxn modelId="{0EC49754-3A61-4BCE-B32D-A48DDD1C0704}" type="presParOf" srcId="{E3E7A41C-774E-4E06-9CC4-60BA85D57DC3}" destId="{ED26DAF7-E4FF-4EEF-B500-3CED49B0EE8E}" srcOrd="0" destOrd="0" presId="urn:microsoft.com/office/officeart/2005/8/layout/hProcess11"/>
    <dgm:cxn modelId="{E71D5902-11D9-40F2-8247-274EDBE11D82}" type="presParOf" srcId="{E3E7A41C-774E-4E06-9CC4-60BA85D57DC3}" destId="{922C546A-CFBB-4F13-85FC-6016220A5686}" srcOrd="1" destOrd="0" presId="urn:microsoft.com/office/officeart/2005/8/layout/hProcess11"/>
    <dgm:cxn modelId="{AB8AD1CB-DE99-489E-AE6B-525D11FDBE68}" type="presParOf" srcId="{E3E7A41C-774E-4E06-9CC4-60BA85D57DC3}" destId="{A07EBB2B-AF6C-4635-89FC-9B8933A6C08E}" srcOrd="2" destOrd="0" presId="urn:microsoft.com/office/officeart/2005/8/layout/hProcess11"/>
    <dgm:cxn modelId="{DB84D78B-3C53-4B62-B925-FB5FEFE39138}" type="presParOf" srcId="{68E457ED-4CCE-44E2-8C2D-A957169223E4}" destId="{AC1D8484-FA9A-4DC4-8093-370B8B9CCD1E}" srcOrd="3" destOrd="0" presId="urn:microsoft.com/office/officeart/2005/8/layout/hProcess11"/>
    <dgm:cxn modelId="{A4783A49-FA3E-4389-93B5-F1A34BA8946B}" type="presParOf" srcId="{68E457ED-4CCE-44E2-8C2D-A957169223E4}" destId="{BCA367F0-A28A-4F9A-A627-E8D668E8D6EB}" srcOrd="4" destOrd="0" presId="urn:microsoft.com/office/officeart/2005/8/layout/hProcess11"/>
    <dgm:cxn modelId="{3F66BA3E-C7F7-4C85-8866-8DA17759C064}" type="presParOf" srcId="{BCA367F0-A28A-4F9A-A627-E8D668E8D6EB}" destId="{972ABD3F-0B73-4B6E-B869-9D5A5BAAA463}" srcOrd="0" destOrd="0" presId="urn:microsoft.com/office/officeart/2005/8/layout/hProcess11"/>
    <dgm:cxn modelId="{4536A60D-0D7A-4BF6-95BD-E2620BDAE961}" type="presParOf" srcId="{BCA367F0-A28A-4F9A-A627-E8D668E8D6EB}" destId="{53E87AD1-8429-42B2-8030-5F31FF2A38D8}" srcOrd="1" destOrd="0" presId="urn:microsoft.com/office/officeart/2005/8/layout/hProcess11"/>
    <dgm:cxn modelId="{236D37B1-2DA7-44DE-98BF-693057B0549B}" type="presParOf" srcId="{BCA367F0-A28A-4F9A-A627-E8D668E8D6EB}" destId="{3A6C73C6-BE80-4346-805E-4D179424D02A}" srcOrd="2" destOrd="0" presId="urn:microsoft.com/office/officeart/2005/8/layout/hProcess11"/>
    <dgm:cxn modelId="{507119D8-E15D-4561-9692-2E6CD57E651C}" type="presParOf" srcId="{68E457ED-4CCE-44E2-8C2D-A957169223E4}" destId="{8E17CC92-FEAF-4A27-BAB6-3E1BC933614C}" srcOrd="5" destOrd="0" presId="urn:microsoft.com/office/officeart/2005/8/layout/hProcess11"/>
    <dgm:cxn modelId="{CB8E7952-40DB-4168-91DC-98219A4D9A77}" type="presParOf" srcId="{68E457ED-4CCE-44E2-8C2D-A957169223E4}" destId="{04D90754-2517-40F4-B19F-BC661B6496A2}" srcOrd="6" destOrd="0" presId="urn:microsoft.com/office/officeart/2005/8/layout/hProcess11"/>
    <dgm:cxn modelId="{3B82ECB6-7066-4CCA-96FA-FB37AFE44AEF}" type="presParOf" srcId="{04D90754-2517-40F4-B19F-BC661B6496A2}" destId="{52E52A20-FA86-4A6A-85C3-09427BF139C3}" srcOrd="0" destOrd="0" presId="urn:microsoft.com/office/officeart/2005/8/layout/hProcess11"/>
    <dgm:cxn modelId="{7BA66E28-4A82-445E-8965-C0E51E80A17F}" type="presParOf" srcId="{04D90754-2517-40F4-B19F-BC661B6496A2}" destId="{1DCBF8C2-8A35-4D93-95D7-0195667E32BA}" srcOrd="1" destOrd="0" presId="urn:microsoft.com/office/officeart/2005/8/layout/hProcess11"/>
    <dgm:cxn modelId="{C79A8261-1E72-4B01-A45D-820AB69874A3}" type="presParOf" srcId="{04D90754-2517-40F4-B19F-BC661B6496A2}" destId="{2EC43A04-296F-40BB-9D7A-8796662DF531}" srcOrd="2" destOrd="0" presId="urn:microsoft.com/office/officeart/2005/8/layout/hProcess11"/>
    <dgm:cxn modelId="{D49FDAA7-8502-4BE6-B684-506950200983}" type="presParOf" srcId="{68E457ED-4CCE-44E2-8C2D-A957169223E4}" destId="{7BF413B9-7F00-482D-ACC9-98B1F3D3E8C0}" srcOrd="7" destOrd="0" presId="urn:microsoft.com/office/officeart/2005/8/layout/hProcess11"/>
    <dgm:cxn modelId="{524F3CB1-4D1F-4A8C-A0B4-35E4046FBFA1}" type="presParOf" srcId="{68E457ED-4CCE-44E2-8C2D-A957169223E4}" destId="{62B7E210-3D4C-41E4-99D0-B7714A7CA83C}" srcOrd="8" destOrd="0" presId="urn:microsoft.com/office/officeart/2005/8/layout/hProcess11"/>
    <dgm:cxn modelId="{F6CA49DF-C8C9-427C-A02C-B80446BCFC63}" type="presParOf" srcId="{62B7E210-3D4C-41E4-99D0-B7714A7CA83C}" destId="{6AA33237-E9E1-417B-B4C8-F1F3B52B85F1}" srcOrd="0" destOrd="0" presId="urn:microsoft.com/office/officeart/2005/8/layout/hProcess11"/>
    <dgm:cxn modelId="{948A7753-2E15-4376-9C57-C73CFDB72BD2}" type="presParOf" srcId="{62B7E210-3D4C-41E4-99D0-B7714A7CA83C}" destId="{698BFFE0-2558-4B30-A1E9-2D34758A6693}" srcOrd="1" destOrd="0" presId="urn:microsoft.com/office/officeart/2005/8/layout/hProcess11"/>
    <dgm:cxn modelId="{AFA22178-F5E5-445A-AC0F-40EC446BDFB5}" type="presParOf" srcId="{62B7E210-3D4C-41E4-99D0-B7714A7CA83C}" destId="{DFE9228A-3E96-4970-ACF9-96EEEF2EE292}" srcOrd="2" destOrd="0" presId="urn:microsoft.com/office/officeart/2005/8/layout/hProcess11"/>
    <dgm:cxn modelId="{E20F704C-50A4-4427-B47D-D9D82B2A4698}" type="presParOf" srcId="{68E457ED-4CCE-44E2-8C2D-A957169223E4}" destId="{28DFE7EA-020A-4344-9DC6-2B84312A7348}" srcOrd="9" destOrd="0" presId="urn:microsoft.com/office/officeart/2005/8/layout/hProcess11"/>
    <dgm:cxn modelId="{AE55E900-2DDF-43A7-B087-C0AA774E19ED}" type="presParOf" srcId="{68E457ED-4CCE-44E2-8C2D-A957169223E4}" destId="{AAAE1F70-C460-4BFD-BD95-1EA9B9BCC76D}" srcOrd="10" destOrd="0" presId="urn:microsoft.com/office/officeart/2005/8/layout/hProcess11"/>
    <dgm:cxn modelId="{6C1A9379-1632-47C4-9A51-5F3E712195BF}" type="presParOf" srcId="{AAAE1F70-C460-4BFD-BD95-1EA9B9BCC76D}" destId="{B362EF9A-1A9F-4415-9E3D-FF921CA09960}" srcOrd="0" destOrd="0" presId="urn:microsoft.com/office/officeart/2005/8/layout/hProcess11"/>
    <dgm:cxn modelId="{5A6B5380-8671-49BD-B66E-E980CF8D8645}" type="presParOf" srcId="{AAAE1F70-C460-4BFD-BD95-1EA9B9BCC76D}" destId="{2D4170B4-3AF2-49DB-8155-5A06B9E794CD}" srcOrd="1" destOrd="0" presId="urn:microsoft.com/office/officeart/2005/8/layout/hProcess11"/>
    <dgm:cxn modelId="{5B55194B-3EF5-42B9-8B38-9512F0BA3C8D}" type="presParOf" srcId="{AAAE1F70-C460-4BFD-BD95-1EA9B9BCC76D}" destId="{40988357-0EA6-480C-BAF1-ACC2216BEBD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951433-A964-4C91-B775-BF22A055CD7B}"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S"/>
        </a:p>
      </dgm:t>
    </dgm:pt>
    <mc:AlternateContent xmlns:mc="http://schemas.openxmlformats.org/markup-compatibility/2006" xmlns:a14="http://schemas.microsoft.com/office/drawing/2010/main">
      <mc:Choice Requires="a14">
        <dgm:pt modelId="{D190118F-B34D-4FF4-8F25-F030DCDC88F6}">
          <dgm:prSet phldrT="[Texto]"/>
          <dgm:spPr/>
          <dgm:t>
            <a:bodyPr/>
            <a:lstStyle/>
            <a:p>
              <a:r>
                <a:rPr lang="es-MX" dirty="0" smtClean="0"/>
                <a:t>Se acepta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𝐇</m:t>
                      </m:r>
                    </m:e>
                    <m:sub>
                      <m:r>
                        <a:rPr lang="es-MX" b="1" i="1">
                          <a:latin typeface="Cambria Math" panose="02040503050406030204" pitchFamily="18" charset="0"/>
                        </a:rPr>
                        <m:t>𝟏</m:t>
                      </m:r>
                      <m:r>
                        <a:rPr lang="es-MX" b="1" i="1" smtClean="0">
                          <a:latin typeface="Cambria Math" panose="02040503050406030204" pitchFamily="18" charset="0"/>
                        </a:rPr>
                        <m:t> </m:t>
                      </m:r>
                    </m:sub>
                  </m:sSub>
                </m:oMath>
              </a14:m>
              <a:endParaRPr lang="es-ES" dirty="0"/>
            </a:p>
          </dgm:t>
        </dgm:pt>
      </mc:Choice>
      <mc:Fallback xmlns="">
        <dgm:pt modelId="{D190118F-B34D-4FF4-8F25-F030DCDC88F6}">
          <dgm:prSet phldrT="[Texto]"/>
          <dgm:spPr/>
          <dgm:t>
            <a:bodyPr/>
            <a:lstStyle/>
            <a:p>
              <a:r>
                <a:rPr lang="es-MX" dirty="0" smtClean="0"/>
                <a:t>Se acepta </a:t>
              </a:r>
              <a:r>
                <a:rPr lang="es-MX" b="1" i="0">
                  <a:latin typeface="Cambria Math" panose="02040503050406030204" pitchFamily="18" charset="0"/>
                </a:rPr>
                <a:t>𝐇_(𝟏</a:t>
              </a:r>
              <a:r>
                <a:rPr lang="es-MX" b="1" i="0" smtClean="0">
                  <a:latin typeface="Cambria Math" panose="02040503050406030204" pitchFamily="18" charset="0"/>
                </a:rPr>
                <a:t> </a:t>
              </a:r>
              <a:r>
                <a:rPr lang="es-MX" b="1" i="0">
                  <a:latin typeface="Cambria Math" panose="02040503050406030204" pitchFamily="18" charset="0"/>
                </a:rPr>
                <a:t>)</a:t>
              </a:r>
              <a:endParaRPr lang="es-ES" dirty="0"/>
            </a:p>
          </dgm:t>
        </dgm:pt>
      </mc:Fallback>
    </mc:AlternateContent>
    <dgm:pt modelId="{FF3B5E61-2C06-46DD-887E-D5B6F80BF4CF}" type="parTrans" cxnId="{E44EDD2F-1752-409D-8D1E-1AFD074E6B45}">
      <dgm:prSet/>
      <dgm:spPr/>
      <dgm:t>
        <a:bodyPr/>
        <a:lstStyle/>
        <a:p>
          <a:endParaRPr lang="es-ES"/>
        </a:p>
      </dgm:t>
    </dgm:pt>
    <dgm:pt modelId="{F7801C81-4106-4D33-BF0D-E533318518A8}" type="sibTrans" cxnId="{E44EDD2F-1752-409D-8D1E-1AFD074E6B45}">
      <dgm:prSet/>
      <dgm:spPr/>
      <dgm:t>
        <a:bodyPr/>
        <a:lstStyle/>
        <a:p>
          <a:endParaRPr lang="es-ES"/>
        </a:p>
      </dgm:t>
    </dgm:pt>
    <dgm:pt modelId="{D0B6190C-A152-4A59-8E55-B6A6CEE54672}">
      <dgm:prSet phldrT="[Texto]" custT="1"/>
      <dgm:spPr/>
      <dgm:t>
        <a:bodyPr/>
        <a:lstStyle/>
        <a:p>
          <a:r>
            <a:rPr lang="es-MX" sz="2400" dirty="0" smtClean="0"/>
            <a:t>0,000 </a:t>
          </a:r>
          <a:r>
            <a:rPr lang="es-MX" sz="2400" dirty="0" smtClean="0">
              <a:latin typeface="Century Gothic" panose="020B0502020202020204" pitchFamily="34" charset="0"/>
            </a:rPr>
            <a:t>&lt;</a:t>
          </a:r>
          <a:r>
            <a:rPr lang="es-MX" sz="2400" dirty="0" smtClean="0"/>
            <a:t>0,05 </a:t>
          </a:r>
          <a:endParaRPr lang="es-ES" sz="2400" dirty="0"/>
        </a:p>
      </dgm:t>
    </dgm:pt>
    <dgm:pt modelId="{288C8DD4-A3FE-4B7F-AFCA-D93953199A48}" type="parTrans" cxnId="{8486210F-7724-45B8-8DD3-7D0FEB35482E}">
      <dgm:prSet/>
      <dgm:spPr/>
      <dgm:t>
        <a:bodyPr/>
        <a:lstStyle/>
        <a:p>
          <a:endParaRPr lang="es-ES"/>
        </a:p>
      </dgm:t>
    </dgm:pt>
    <dgm:pt modelId="{B71033EB-274C-430F-B339-E2C5F9214D98}" type="sibTrans" cxnId="{8486210F-7724-45B8-8DD3-7D0FEB35482E}">
      <dgm:prSet/>
      <dgm:spPr/>
      <dgm:t>
        <a:bodyPr/>
        <a:lstStyle/>
        <a:p>
          <a:endParaRPr lang="es-ES"/>
        </a:p>
      </dgm:t>
    </dgm:pt>
    <dgm:pt modelId="{0A649DF4-0171-4608-B57D-2F223D738925}" type="pres">
      <dgm:prSet presAssocID="{64951433-A964-4C91-B775-BF22A055CD7B}" presName="Name0" presStyleCnt="0">
        <dgm:presLayoutVars>
          <dgm:chPref val="3"/>
          <dgm:dir/>
          <dgm:animLvl val="lvl"/>
          <dgm:resizeHandles/>
        </dgm:presLayoutVars>
      </dgm:prSet>
      <dgm:spPr/>
      <dgm:t>
        <a:bodyPr/>
        <a:lstStyle/>
        <a:p>
          <a:endParaRPr lang="es-ES"/>
        </a:p>
      </dgm:t>
    </dgm:pt>
    <dgm:pt modelId="{23765A60-7D60-4220-8D0A-E991766D9465}" type="pres">
      <dgm:prSet presAssocID="{D190118F-B34D-4FF4-8F25-F030DCDC88F6}" presName="horFlow" presStyleCnt="0"/>
      <dgm:spPr/>
    </dgm:pt>
    <dgm:pt modelId="{AA8AF067-BA41-4763-9F90-64BDCE87CF44}" type="pres">
      <dgm:prSet presAssocID="{D190118F-B34D-4FF4-8F25-F030DCDC88F6}" presName="bigChev" presStyleLbl="node1" presStyleIdx="0" presStyleCnt="1"/>
      <dgm:spPr/>
      <dgm:t>
        <a:bodyPr/>
        <a:lstStyle/>
        <a:p>
          <a:endParaRPr lang="es-ES"/>
        </a:p>
      </dgm:t>
    </dgm:pt>
    <dgm:pt modelId="{6A6F960B-BDC3-4CC2-B666-B70A96F2ED81}" type="pres">
      <dgm:prSet presAssocID="{288C8DD4-A3FE-4B7F-AFCA-D93953199A48}" presName="parTrans" presStyleCnt="0"/>
      <dgm:spPr/>
    </dgm:pt>
    <dgm:pt modelId="{E6D1890F-D414-484D-9EF7-B97DB5939919}" type="pres">
      <dgm:prSet presAssocID="{D0B6190C-A152-4A59-8E55-B6A6CEE54672}" presName="node" presStyleLbl="alignAccFollowNode1" presStyleIdx="0" presStyleCnt="1" custScaleX="124755">
        <dgm:presLayoutVars>
          <dgm:bulletEnabled val="1"/>
        </dgm:presLayoutVars>
      </dgm:prSet>
      <dgm:spPr/>
      <dgm:t>
        <a:bodyPr/>
        <a:lstStyle/>
        <a:p>
          <a:endParaRPr lang="es-ES"/>
        </a:p>
      </dgm:t>
    </dgm:pt>
  </dgm:ptLst>
  <dgm:cxnLst>
    <dgm:cxn modelId="{8486210F-7724-45B8-8DD3-7D0FEB35482E}" srcId="{D190118F-B34D-4FF4-8F25-F030DCDC88F6}" destId="{D0B6190C-A152-4A59-8E55-B6A6CEE54672}" srcOrd="0" destOrd="0" parTransId="{288C8DD4-A3FE-4B7F-AFCA-D93953199A48}" sibTransId="{B71033EB-274C-430F-B339-E2C5F9214D98}"/>
    <dgm:cxn modelId="{8C251C3D-4DE5-4DFB-B5EC-323D11D7E9BE}" type="presOf" srcId="{64951433-A964-4C91-B775-BF22A055CD7B}" destId="{0A649DF4-0171-4608-B57D-2F223D738925}" srcOrd="0" destOrd="0" presId="urn:microsoft.com/office/officeart/2005/8/layout/lProcess3"/>
    <dgm:cxn modelId="{DE4056F2-58A3-4B9C-8C94-22D4549AD4A8}" type="presOf" srcId="{D0B6190C-A152-4A59-8E55-B6A6CEE54672}" destId="{E6D1890F-D414-484D-9EF7-B97DB5939919}" srcOrd="0" destOrd="0" presId="urn:microsoft.com/office/officeart/2005/8/layout/lProcess3"/>
    <dgm:cxn modelId="{E44EDD2F-1752-409D-8D1E-1AFD074E6B45}" srcId="{64951433-A964-4C91-B775-BF22A055CD7B}" destId="{D190118F-B34D-4FF4-8F25-F030DCDC88F6}" srcOrd="0" destOrd="0" parTransId="{FF3B5E61-2C06-46DD-887E-D5B6F80BF4CF}" sibTransId="{F7801C81-4106-4D33-BF0D-E533318518A8}"/>
    <dgm:cxn modelId="{2BD6E7C1-F3EF-4469-B7AF-460B192CA0DA}" type="presOf" srcId="{D190118F-B34D-4FF4-8F25-F030DCDC88F6}" destId="{AA8AF067-BA41-4763-9F90-64BDCE87CF44}" srcOrd="0" destOrd="0" presId="urn:microsoft.com/office/officeart/2005/8/layout/lProcess3"/>
    <dgm:cxn modelId="{0D726F4E-828B-4B9E-B709-E7EB2460C0E9}" type="presParOf" srcId="{0A649DF4-0171-4608-B57D-2F223D738925}" destId="{23765A60-7D60-4220-8D0A-E991766D9465}" srcOrd="0" destOrd="0" presId="urn:microsoft.com/office/officeart/2005/8/layout/lProcess3"/>
    <dgm:cxn modelId="{5A35A35D-C18E-43E8-8C80-E8B6DA84AED1}" type="presParOf" srcId="{23765A60-7D60-4220-8D0A-E991766D9465}" destId="{AA8AF067-BA41-4763-9F90-64BDCE87CF44}" srcOrd="0" destOrd="0" presId="urn:microsoft.com/office/officeart/2005/8/layout/lProcess3"/>
    <dgm:cxn modelId="{F7585529-18CD-4A13-91D7-486402205E45}" type="presParOf" srcId="{23765A60-7D60-4220-8D0A-E991766D9465}" destId="{6A6F960B-BDC3-4CC2-B666-B70A96F2ED81}" srcOrd="1" destOrd="0" presId="urn:microsoft.com/office/officeart/2005/8/layout/lProcess3"/>
    <dgm:cxn modelId="{E13CF6DB-BD6E-4342-B51D-2F5880D9776B}" type="presParOf" srcId="{23765A60-7D60-4220-8D0A-E991766D9465}" destId="{E6D1890F-D414-484D-9EF7-B97DB5939919}" srcOrd="2"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64951433-A964-4C91-B775-BF22A055CD7B}"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S"/>
        </a:p>
      </dgm:t>
    </dgm:pt>
    <dgm:pt modelId="{D190118F-B34D-4FF4-8F25-F030DCDC88F6}">
      <dgm:prSet phldrT="[Texto]"/>
      <dgm:spPr>
        <a:blipFill>
          <a:blip xmlns:r="http://schemas.openxmlformats.org/officeDocument/2006/relationships" r:embed="rId1"/>
          <a:stretch>
            <a:fillRect t="-4730"/>
          </a:stretch>
        </a:blipFill>
      </dgm:spPr>
      <dgm:t>
        <a:bodyPr/>
        <a:lstStyle/>
        <a:p>
          <a:r>
            <a:rPr lang="es-MX">
              <a:noFill/>
            </a:rPr>
            <a:t> </a:t>
          </a:r>
        </a:p>
      </dgm:t>
    </dgm:pt>
    <dgm:pt modelId="{FF3B5E61-2C06-46DD-887E-D5B6F80BF4CF}" type="parTrans" cxnId="{E44EDD2F-1752-409D-8D1E-1AFD074E6B45}">
      <dgm:prSet/>
      <dgm:spPr/>
      <dgm:t>
        <a:bodyPr/>
        <a:lstStyle/>
        <a:p>
          <a:endParaRPr lang="es-ES"/>
        </a:p>
      </dgm:t>
    </dgm:pt>
    <dgm:pt modelId="{F7801C81-4106-4D33-BF0D-E533318518A8}" type="sibTrans" cxnId="{E44EDD2F-1752-409D-8D1E-1AFD074E6B45}">
      <dgm:prSet/>
      <dgm:spPr/>
      <dgm:t>
        <a:bodyPr/>
        <a:lstStyle/>
        <a:p>
          <a:endParaRPr lang="es-ES"/>
        </a:p>
      </dgm:t>
    </dgm:pt>
    <dgm:pt modelId="{D0B6190C-A152-4A59-8E55-B6A6CEE54672}">
      <dgm:prSet phldrT="[Texto]" custT="1"/>
      <dgm:spPr/>
      <dgm:t>
        <a:bodyPr/>
        <a:lstStyle/>
        <a:p>
          <a:r>
            <a:rPr lang="es-MX" sz="2400" dirty="0" smtClean="0"/>
            <a:t>0,098 </a:t>
          </a:r>
          <a:r>
            <a:rPr lang="es-MX" sz="2400" dirty="0" smtClean="0">
              <a:latin typeface="Century Gothic" panose="020B0502020202020204" pitchFamily="34" charset="0"/>
            </a:rPr>
            <a:t>&gt;</a:t>
          </a:r>
          <a:r>
            <a:rPr lang="es-MX" sz="2400" dirty="0" smtClean="0"/>
            <a:t>0,05 </a:t>
          </a:r>
          <a:endParaRPr lang="es-ES" sz="2400" dirty="0"/>
        </a:p>
      </dgm:t>
    </dgm:pt>
    <dgm:pt modelId="{288C8DD4-A3FE-4B7F-AFCA-D93953199A48}" type="parTrans" cxnId="{8486210F-7724-45B8-8DD3-7D0FEB35482E}">
      <dgm:prSet/>
      <dgm:spPr/>
      <dgm:t>
        <a:bodyPr/>
        <a:lstStyle/>
        <a:p>
          <a:endParaRPr lang="es-ES"/>
        </a:p>
      </dgm:t>
    </dgm:pt>
    <dgm:pt modelId="{B71033EB-274C-430F-B339-E2C5F9214D98}" type="sibTrans" cxnId="{8486210F-7724-45B8-8DD3-7D0FEB35482E}">
      <dgm:prSet/>
      <dgm:spPr/>
      <dgm:t>
        <a:bodyPr/>
        <a:lstStyle/>
        <a:p>
          <a:endParaRPr lang="es-ES"/>
        </a:p>
      </dgm:t>
    </dgm:pt>
    <dgm:pt modelId="{0A649DF4-0171-4608-B57D-2F223D738925}" type="pres">
      <dgm:prSet presAssocID="{64951433-A964-4C91-B775-BF22A055CD7B}" presName="Name0" presStyleCnt="0">
        <dgm:presLayoutVars>
          <dgm:chPref val="3"/>
          <dgm:dir/>
          <dgm:animLvl val="lvl"/>
          <dgm:resizeHandles/>
        </dgm:presLayoutVars>
      </dgm:prSet>
      <dgm:spPr/>
    </dgm:pt>
    <dgm:pt modelId="{23765A60-7D60-4220-8D0A-E991766D9465}" type="pres">
      <dgm:prSet presAssocID="{D190118F-B34D-4FF4-8F25-F030DCDC88F6}" presName="horFlow" presStyleCnt="0"/>
      <dgm:spPr/>
    </dgm:pt>
    <dgm:pt modelId="{AA8AF067-BA41-4763-9F90-64BDCE87CF44}" type="pres">
      <dgm:prSet presAssocID="{D190118F-B34D-4FF4-8F25-F030DCDC88F6}" presName="bigChev" presStyleLbl="node1" presStyleIdx="0" presStyleCnt="1"/>
      <dgm:spPr/>
      <dgm:t>
        <a:bodyPr/>
        <a:lstStyle/>
        <a:p>
          <a:endParaRPr lang="es-ES"/>
        </a:p>
      </dgm:t>
    </dgm:pt>
    <dgm:pt modelId="{6A6F960B-BDC3-4CC2-B666-B70A96F2ED81}" type="pres">
      <dgm:prSet presAssocID="{288C8DD4-A3FE-4B7F-AFCA-D93953199A48}" presName="parTrans" presStyleCnt="0"/>
      <dgm:spPr/>
    </dgm:pt>
    <dgm:pt modelId="{E6D1890F-D414-484D-9EF7-B97DB5939919}" type="pres">
      <dgm:prSet presAssocID="{D0B6190C-A152-4A59-8E55-B6A6CEE54672}" presName="node" presStyleLbl="alignAccFollowNode1" presStyleIdx="0" presStyleCnt="1" custScaleX="124755">
        <dgm:presLayoutVars>
          <dgm:bulletEnabled val="1"/>
        </dgm:presLayoutVars>
      </dgm:prSet>
      <dgm:spPr/>
      <dgm:t>
        <a:bodyPr/>
        <a:lstStyle/>
        <a:p>
          <a:endParaRPr lang="es-ES"/>
        </a:p>
      </dgm:t>
    </dgm:pt>
  </dgm:ptLst>
  <dgm:cxnLst>
    <dgm:cxn modelId="{8486210F-7724-45B8-8DD3-7D0FEB35482E}" srcId="{D190118F-B34D-4FF4-8F25-F030DCDC88F6}" destId="{D0B6190C-A152-4A59-8E55-B6A6CEE54672}" srcOrd="0" destOrd="0" parTransId="{288C8DD4-A3FE-4B7F-AFCA-D93953199A48}" sibTransId="{B71033EB-274C-430F-B339-E2C5F9214D98}"/>
    <dgm:cxn modelId="{8C251C3D-4DE5-4DFB-B5EC-323D11D7E9BE}" type="presOf" srcId="{64951433-A964-4C91-B775-BF22A055CD7B}" destId="{0A649DF4-0171-4608-B57D-2F223D738925}" srcOrd="0" destOrd="0" presId="urn:microsoft.com/office/officeart/2005/8/layout/lProcess3"/>
    <dgm:cxn modelId="{DE4056F2-58A3-4B9C-8C94-22D4549AD4A8}" type="presOf" srcId="{D0B6190C-A152-4A59-8E55-B6A6CEE54672}" destId="{E6D1890F-D414-484D-9EF7-B97DB5939919}" srcOrd="0" destOrd="0" presId="urn:microsoft.com/office/officeart/2005/8/layout/lProcess3"/>
    <dgm:cxn modelId="{E44EDD2F-1752-409D-8D1E-1AFD074E6B45}" srcId="{64951433-A964-4C91-B775-BF22A055CD7B}" destId="{D190118F-B34D-4FF4-8F25-F030DCDC88F6}" srcOrd="0" destOrd="0" parTransId="{FF3B5E61-2C06-46DD-887E-D5B6F80BF4CF}" sibTransId="{F7801C81-4106-4D33-BF0D-E533318518A8}"/>
    <dgm:cxn modelId="{2BD6E7C1-F3EF-4469-B7AF-460B192CA0DA}" type="presOf" srcId="{D190118F-B34D-4FF4-8F25-F030DCDC88F6}" destId="{AA8AF067-BA41-4763-9F90-64BDCE87CF44}" srcOrd="0" destOrd="0" presId="urn:microsoft.com/office/officeart/2005/8/layout/lProcess3"/>
    <dgm:cxn modelId="{0D726F4E-828B-4B9E-B709-E7EB2460C0E9}" type="presParOf" srcId="{0A649DF4-0171-4608-B57D-2F223D738925}" destId="{23765A60-7D60-4220-8D0A-E991766D9465}" srcOrd="0" destOrd="0" presId="urn:microsoft.com/office/officeart/2005/8/layout/lProcess3"/>
    <dgm:cxn modelId="{5A35A35D-C18E-43E8-8C80-E8B6DA84AED1}" type="presParOf" srcId="{23765A60-7D60-4220-8D0A-E991766D9465}" destId="{AA8AF067-BA41-4763-9F90-64BDCE87CF44}" srcOrd="0" destOrd="0" presId="urn:microsoft.com/office/officeart/2005/8/layout/lProcess3"/>
    <dgm:cxn modelId="{F7585529-18CD-4A13-91D7-486402205E45}" type="presParOf" srcId="{23765A60-7D60-4220-8D0A-E991766D9465}" destId="{6A6F960B-BDC3-4CC2-B666-B70A96F2ED81}" srcOrd="1" destOrd="0" presId="urn:microsoft.com/office/officeart/2005/8/layout/lProcess3"/>
    <dgm:cxn modelId="{E13CF6DB-BD6E-4342-B51D-2F5880D9776B}" type="presParOf" srcId="{23765A60-7D60-4220-8D0A-E991766D9465}" destId="{E6D1890F-D414-484D-9EF7-B97DB5939919}"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951433-A964-4C91-B775-BF22A055CD7B}"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S"/>
        </a:p>
      </dgm:t>
    </dgm:pt>
    <dgm:pt modelId="{D190118F-B34D-4FF4-8F25-F030DCDC88F6}">
      <dgm:prSet phldrT="[Texto]"/>
      <dgm:spPr/>
      <dgm:t>
        <a:bodyPr/>
        <a:lstStyle/>
        <a:p>
          <a:r>
            <a:rPr lang="es-MX" dirty="0" smtClean="0">
              <a:latin typeface="Arial" panose="020B0604020202020204" pitchFamily="34" charset="0"/>
              <a:cs typeface="Arial" panose="020B0604020202020204" pitchFamily="34" charset="0"/>
            </a:rPr>
            <a:t>Se acepta </a:t>
          </a:r>
          <a:r>
            <a:rPr lang="es-MX" b="1" dirty="0" smtClean="0">
              <a:latin typeface="Arial" panose="020B0604020202020204" pitchFamily="34" charset="0"/>
              <a:cs typeface="Arial" panose="020B0604020202020204" pitchFamily="34" charset="0"/>
            </a:rPr>
            <a:t>hipótesis</a:t>
          </a:r>
          <a:endParaRPr lang="es-ES" dirty="0">
            <a:latin typeface="Arial" panose="020B0604020202020204" pitchFamily="34" charset="0"/>
            <a:cs typeface="Arial" panose="020B0604020202020204" pitchFamily="34" charset="0"/>
          </a:endParaRPr>
        </a:p>
      </dgm:t>
    </dgm:pt>
    <dgm:pt modelId="{FF3B5E61-2C06-46DD-887E-D5B6F80BF4CF}" type="parTrans" cxnId="{E44EDD2F-1752-409D-8D1E-1AFD074E6B45}">
      <dgm:prSet/>
      <dgm:spPr/>
      <dgm:t>
        <a:bodyPr/>
        <a:lstStyle/>
        <a:p>
          <a:endParaRPr lang="es-ES"/>
        </a:p>
      </dgm:t>
    </dgm:pt>
    <dgm:pt modelId="{F7801C81-4106-4D33-BF0D-E533318518A8}" type="sibTrans" cxnId="{E44EDD2F-1752-409D-8D1E-1AFD074E6B45}">
      <dgm:prSet/>
      <dgm:spPr/>
      <dgm:t>
        <a:bodyPr/>
        <a:lstStyle/>
        <a:p>
          <a:endParaRPr lang="es-ES"/>
        </a:p>
      </dgm:t>
    </dgm:pt>
    <dgm:pt modelId="{D0B6190C-A152-4A59-8E55-B6A6CEE54672}">
      <dgm:prSet phldrT="[Texto]" custT="1"/>
      <dgm:spPr/>
      <dgm:t>
        <a:bodyPr/>
        <a:lstStyle/>
        <a:p>
          <a:r>
            <a:rPr lang="es-ES" sz="2400" dirty="0" smtClean="0"/>
            <a:t>62%</a:t>
          </a:r>
          <a:r>
            <a:rPr lang="es-ES" sz="2400" baseline="0" dirty="0" smtClean="0"/>
            <a:t> Extremadamente importante Modalidad Presencial</a:t>
          </a:r>
          <a:endParaRPr lang="es-ES" sz="2400" dirty="0"/>
        </a:p>
      </dgm:t>
    </dgm:pt>
    <dgm:pt modelId="{288C8DD4-A3FE-4B7F-AFCA-D93953199A48}" type="parTrans" cxnId="{8486210F-7724-45B8-8DD3-7D0FEB35482E}">
      <dgm:prSet/>
      <dgm:spPr/>
      <dgm:t>
        <a:bodyPr/>
        <a:lstStyle/>
        <a:p>
          <a:endParaRPr lang="es-ES"/>
        </a:p>
      </dgm:t>
    </dgm:pt>
    <dgm:pt modelId="{B71033EB-274C-430F-B339-E2C5F9214D98}" type="sibTrans" cxnId="{8486210F-7724-45B8-8DD3-7D0FEB35482E}">
      <dgm:prSet/>
      <dgm:spPr/>
      <dgm:t>
        <a:bodyPr/>
        <a:lstStyle/>
        <a:p>
          <a:endParaRPr lang="es-ES"/>
        </a:p>
      </dgm:t>
    </dgm:pt>
    <dgm:pt modelId="{0A649DF4-0171-4608-B57D-2F223D738925}" type="pres">
      <dgm:prSet presAssocID="{64951433-A964-4C91-B775-BF22A055CD7B}" presName="Name0" presStyleCnt="0">
        <dgm:presLayoutVars>
          <dgm:chPref val="3"/>
          <dgm:dir/>
          <dgm:animLvl val="lvl"/>
          <dgm:resizeHandles/>
        </dgm:presLayoutVars>
      </dgm:prSet>
      <dgm:spPr/>
      <dgm:t>
        <a:bodyPr/>
        <a:lstStyle/>
        <a:p>
          <a:endParaRPr lang="es-ES"/>
        </a:p>
      </dgm:t>
    </dgm:pt>
    <dgm:pt modelId="{23765A60-7D60-4220-8D0A-E991766D9465}" type="pres">
      <dgm:prSet presAssocID="{D190118F-B34D-4FF4-8F25-F030DCDC88F6}" presName="horFlow" presStyleCnt="0"/>
      <dgm:spPr/>
    </dgm:pt>
    <dgm:pt modelId="{AA8AF067-BA41-4763-9F90-64BDCE87CF44}" type="pres">
      <dgm:prSet presAssocID="{D190118F-B34D-4FF4-8F25-F030DCDC88F6}" presName="bigChev" presStyleLbl="node1" presStyleIdx="0" presStyleCnt="1"/>
      <dgm:spPr/>
      <dgm:t>
        <a:bodyPr/>
        <a:lstStyle/>
        <a:p>
          <a:endParaRPr lang="es-ES"/>
        </a:p>
      </dgm:t>
    </dgm:pt>
    <dgm:pt modelId="{6A6F960B-BDC3-4CC2-B666-B70A96F2ED81}" type="pres">
      <dgm:prSet presAssocID="{288C8DD4-A3FE-4B7F-AFCA-D93953199A48}" presName="parTrans" presStyleCnt="0"/>
      <dgm:spPr/>
    </dgm:pt>
    <dgm:pt modelId="{E6D1890F-D414-484D-9EF7-B97DB5939919}" type="pres">
      <dgm:prSet presAssocID="{D0B6190C-A152-4A59-8E55-B6A6CEE54672}" presName="node" presStyleLbl="alignAccFollowNode1" presStyleIdx="0" presStyleCnt="1" custScaleX="277551">
        <dgm:presLayoutVars>
          <dgm:bulletEnabled val="1"/>
        </dgm:presLayoutVars>
      </dgm:prSet>
      <dgm:spPr/>
      <dgm:t>
        <a:bodyPr/>
        <a:lstStyle/>
        <a:p>
          <a:endParaRPr lang="es-ES"/>
        </a:p>
      </dgm:t>
    </dgm:pt>
  </dgm:ptLst>
  <dgm:cxnLst>
    <dgm:cxn modelId="{8486210F-7724-45B8-8DD3-7D0FEB35482E}" srcId="{D190118F-B34D-4FF4-8F25-F030DCDC88F6}" destId="{D0B6190C-A152-4A59-8E55-B6A6CEE54672}" srcOrd="0" destOrd="0" parTransId="{288C8DD4-A3FE-4B7F-AFCA-D93953199A48}" sibTransId="{B71033EB-274C-430F-B339-E2C5F9214D98}"/>
    <dgm:cxn modelId="{8C251C3D-4DE5-4DFB-B5EC-323D11D7E9BE}" type="presOf" srcId="{64951433-A964-4C91-B775-BF22A055CD7B}" destId="{0A649DF4-0171-4608-B57D-2F223D738925}" srcOrd="0" destOrd="0" presId="urn:microsoft.com/office/officeart/2005/8/layout/lProcess3"/>
    <dgm:cxn modelId="{DE4056F2-58A3-4B9C-8C94-22D4549AD4A8}" type="presOf" srcId="{D0B6190C-A152-4A59-8E55-B6A6CEE54672}" destId="{E6D1890F-D414-484D-9EF7-B97DB5939919}" srcOrd="0" destOrd="0" presId="urn:microsoft.com/office/officeart/2005/8/layout/lProcess3"/>
    <dgm:cxn modelId="{E44EDD2F-1752-409D-8D1E-1AFD074E6B45}" srcId="{64951433-A964-4C91-B775-BF22A055CD7B}" destId="{D190118F-B34D-4FF4-8F25-F030DCDC88F6}" srcOrd="0" destOrd="0" parTransId="{FF3B5E61-2C06-46DD-887E-D5B6F80BF4CF}" sibTransId="{F7801C81-4106-4D33-BF0D-E533318518A8}"/>
    <dgm:cxn modelId="{2BD6E7C1-F3EF-4469-B7AF-460B192CA0DA}" type="presOf" srcId="{D190118F-B34D-4FF4-8F25-F030DCDC88F6}" destId="{AA8AF067-BA41-4763-9F90-64BDCE87CF44}" srcOrd="0" destOrd="0" presId="urn:microsoft.com/office/officeart/2005/8/layout/lProcess3"/>
    <dgm:cxn modelId="{0D726F4E-828B-4B9E-B709-E7EB2460C0E9}" type="presParOf" srcId="{0A649DF4-0171-4608-B57D-2F223D738925}" destId="{23765A60-7D60-4220-8D0A-E991766D9465}" srcOrd="0" destOrd="0" presId="urn:microsoft.com/office/officeart/2005/8/layout/lProcess3"/>
    <dgm:cxn modelId="{5A35A35D-C18E-43E8-8C80-E8B6DA84AED1}" type="presParOf" srcId="{23765A60-7D60-4220-8D0A-E991766D9465}" destId="{AA8AF067-BA41-4763-9F90-64BDCE87CF44}" srcOrd="0" destOrd="0" presId="urn:microsoft.com/office/officeart/2005/8/layout/lProcess3"/>
    <dgm:cxn modelId="{F7585529-18CD-4A13-91D7-486402205E45}" type="presParOf" srcId="{23765A60-7D60-4220-8D0A-E991766D9465}" destId="{6A6F960B-BDC3-4CC2-B666-B70A96F2ED81}" srcOrd="1" destOrd="0" presId="urn:microsoft.com/office/officeart/2005/8/layout/lProcess3"/>
    <dgm:cxn modelId="{E13CF6DB-BD6E-4342-B51D-2F5880D9776B}" type="presParOf" srcId="{23765A60-7D60-4220-8D0A-E991766D9465}" destId="{E6D1890F-D414-484D-9EF7-B97DB5939919}"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951433-A964-4C91-B775-BF22A055CD7B}"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S"/>
        </a:p>
      </dgm:t>
    </dgm:pt>
    <mc:AlternateContent xmlns:mc="http://schemas.openxmlformats.org/markup-compatibility/2006" xmlns:a14="http://schemas.microsoft.com/office/drawing/2010/main">
      <mc:Choice Requires="a14">
        <dgm:pt modelId="{D190118F-B34D-4FF4-8F25-F030DCDC88F6}">
          <dgm:prSet phldrT="[Texto]"/>
          <dgm:spPr/>
          <dgm:t>
            <a:bodyPr/>
            <a:lstStyle/>
            <a:p>
              <a:r>
                <a:rPr lang="es-MX" dirty="0" smtClean="0"/>
                <a:t>Se acepta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𝐇</m:t>
                      </m:r>
                    </m:e>
                    <m:sub>
                      <m:r>
                        <a:rPr lang="es-MX" b="1" i="1" smtClean="0">
                          <a:latin typeface="Cambria Math" panose="02040503050406030204" pitchFamily="18" charset="0"/>
                        </a:rPr>
                        <m:t>𝟎</m:t>
                      </m:r>
                      <m:r>
                        <a:rPr lang="es-MX" b="1" i="1" smtClean="0">
                          <a:latin typeface="Cambria Math" panose="02040503050406030204" pitchFamily="18" charset="0"/>
                        </a:rPr>
                        <m:t> </m:t>
                      </m:r>
                    </m:sub>
                  </m:sSub>
                </m:oMath>
              </a14:m>
              <a:endParaRPr lang="es-ES" dirty="0"/>
            </a:p>
          </dgm:t>
        </dgm:pt>
      </mc:Choice>
      <mc:Fallback xmlns="">
        <dgm:pt modelId="{D190118F-B34D-4FF4-8F25-F030DCDC88F6}">
          <dgm:prSet phldrT="[Texto]"/>
          <dgm:spPr/>
          <dgm:t>
            <a:bodyPr/>
            <a:lstStyle/>
            <a:p>
              <a:r>
                <a:rPr lang="es-MX" dirty="0" smtClean="0"/>
                <a:t>Se acepta </a:t>
              </a:r>
              <a:r>
                <a:rPr lang="es-MX" b="1" i="0">
                  <a:latin typeface="Cambria Math" panose="02040503050406030204" pitchFamily="18" charset="0"/>
                </a:rPr>
                <a:t>𝐇_(</a:t>
              </a:r>
              <a:r>
                <a:rPr lang="es-MX" b="1" i="0" smtClean="0">
                  <a:latin typeface="Cambria Math" panose="02040503050406030204" pitchFamily="18" charset="0"/>
                </a:rPr>
                <a:t>𝟎</a:t>
              </a:r>
              <a:r>
                <a:rPr lang="es-MX" b="1" i="0" smtClean="0">
                  <a:latin typeface="Cambria Math" panose="02040503050406030204" pitchFamily="18" charset="0"/>
                </a:rPr>
                <a:t> </a:t>
              </a:r>
              <a:r>
                <a:rPr lang="es-MX" b="1" i="0">
                  <a:latin typeface="Cambria Math" panose="02040503050406030204" pitchFamily="18" charset="0"/>
                </a:rPr>
                <a:t>)</a:t>
              </a:r>
              <a:endParaRPr lang="es-ES" dirty="0"/>
            </a:p>
          </dgm:t>
        </dgm:pt>
      </mc:Fallback>
    </mc:AlternateContent>
    <dgm:pt modelId="{FF3B5E61-2C06-46DD-887E-D5B6F80BF4CF}" type="parTrans" cxnId="{E44EDD2F-1752-409D-8D1E-1AFD074E6B45}">
      <dgm:prSet/>
      <dgm:spPr/>
      <dgm:t>
        <a:bodyPr/>
        <a:lstStyle/>
        <a:p>
          <a:endParaRPr lang="es-ES"/>
        </a:p>
      </dgm:t>
    </dgm:pt>
    <dgm:pt modelId="{F7801C81-4106-4D33-BF0D-E533318518A8}" type="sibTrans" cxnId="{E44EDD2F-1752-409D-8D1E-1AFD074E6B45}">
      <dgm:prSet/>
      <dgm:spPr/>
      <dgm:t>
        <a:bodyPr/>
        <a:lstStyle/>
        <a:p>
          <a:endParaRPr lang="es-ES"/>
        </a:p>
      </dgm:t>
    </dgm:pt>
    <dgm:pt modelId="{D0B6190C-A152-4A59-8E55-B6A6CEE54672}">
      <dgm:prSet phldrT="[Texto]" custT="1"/>
      <dgm:spPr/>
      <dgm:t>
        <a:bodyPr/>
        <a:lstStyle/>
        <a:p>
          <a:r>
            <a:rPr lang="es-MX" sz="2400" dirty="0" smtClean="0"/>
            <a:t>0,098 </a:t>
          </a:r>
          <a:r>
            <a:rPr lang="es-MX" sz="2400" dirty="0" smtClean="0">
              <a:latin typeface="Century Gothic" panose="020B0502020202020204" pitchFamily="34" charset="0"/>
            </a:rPr>
            <a:t>&gt;</a:t>
          </a:r>
          <a:r>
            <a:rPr lang="es-MX" sz="2400" dirty="0" smtClean="0"/>
            <a:t>0,05 </a:t>
          </a:r>
          <a:endParaRPr lang="es-ES" sz="2400" dirty="0"/>
        </a:p>
      </dgm:t>
    </dgm:pt>
    <dgm:pt modelId="{288C8DD4-A3FE-4B7F-AFCA-D93953199A48}" type="parTrans" cxnId="{8486210F-7724-45B8-8DD3-7D0FEB35482E}">
      <dgm:prSet/>
      <dgm:spPr/>
      <dgm:t>
        <a:bodyPr/>
        <a:lstStyle/>
        <a:p>
          <a:endParaRPr lang="es-ES"/>
        </a:p>
      </dgm:t>
    </dgm:pt>
    <dgm:pt modelId="{B71033EB-274C-430F-B339-E2C5F9214D98}" type="sibTrans" cxnId="{8486210F-7724-45B8-8DD3-7D0FEB35482E}">
      <dgm:prSet/>
      <dgm:spPr/>
      <dgm:t>
        <a:bodyPr/>
        <a:lstStyle/>
        <a:p>
          <a:endParaRPr lang="es-ES"/>
        </a:p>
      </dgm:t>
    </dgm:pt>
    <dgm:pt modelId="{0A649DF4-0171-4608-B57D-2F223D738925}" type="pres">
      <dgm:prSet presAssocID="{64951433-A964-4C91-B775-BF22A055CD7B}" presName="Name0" presStyleCnt="0">
        <dgm:presLayoutVars>
          <dgm:chPref val="3"/>
          <dgm:dir/>
          <dgm:animLvl val="lvl"/>
          <dgm:resizeHandles/>
        </dgm:presLayoutVars>
      </dgm:prSet>
      <dgm:spPr/>
      <dgm:t>
        <a:bodyPr/>
        <a:lstStyle/>
        <a:p>
          <a:endParaRPr lang="es-ES"/>
        </a:p>
      </dgm:t>
    </dgm:pt>
    <dgm:pt modelId="{23765A60-7D60-4220-8D0A-E991766D9465}" type="pres">
      <dgm:prSet presAssocID="{D190118F-B34D-4FF4-8F25-F030DCDC88F6}" presName="horFlow" presStyleCnt="0"/>
      <dgm:spPr/>
    </dgm:pt>
    <dgm:pt modelId="{AA8AF067-BA41-4763-9F90-64BDCE87CF44}" type="pres">
      <dgm:prSet presAssocID="{D190118F-B34D-4FF4-8F25-F030DCDC88F6}" presName="bigChev" presStyleLbl="node1" presStyleIdx="0" presStyleCnt="1"/>
      <dgm:spPr/>
      <dgm:t>
        <a:bodyPr/>
        <a:lstStyle/>
        <a:p>
          <a:endParaRPr lang="es-ES"/>
        </a:p>
      </dgm:t>
    </dgm:pt>
    <dgm:pt modelId="{6A6F960B-BDC3-4CC2-B666-B70A96F2ED81}" type="pres">
      <dgm:prSet presAssocID="{288C8DD4-A3FE-4B7F-AFCA-D93953199A48}" presName="parTrans" presStyleCnt="0"/>
      <dgm:spPr/>
    </dgm:pt>
    <dgm:pt modelId="{E6D1890F-D414-484D-9EF7-B97DB5939919}" type="pres">
      <dgm:prSet presAssocID="{D0B6190C-A152-4A59-8E55-B6A6CEE54672}" presName="node" presStyleLbl="alignAccFollowNode1" presStyleIdx="0" presStyleCnt="1" custScaleX="124755">
        <dgm:presLayoutVars>
          <dgm:bulletEnabled val="1"/>
        </dgm:presLayoutVars>
      </dgm:prSet>
      <dgm:spPr/>
      <dgm:t>
        <a:bodyPr/>
        <a:lstStyle/>
        <a:p>
          <a:endParaRPr lang="es-ES"/>
        </a:p>
      </dgm:t>
    </dgm:pt>
  </dgm:ptLst>
  <dgm:cxnLst>
    <dgm:cxn modelId="{8486210F-7724-45B8-8DD3-7D0FEB35482E}" srcId="{D190118F-B34D-4FF4-8F25-F030DCDC88F6}" destId="{D0B6190C-A152-4A59-8E55-B6A6CEE54672}" srcOrd="0" destOrd="0" parTransId="{288C8DD4-A3FE-4B7F-AFCA-D93953199A48}" sibTransId="{B71033EB-274C-430F-B339-E2C5F9214D98}"/>
    <dgm:cxn modelId="{8C251C3D-4DE5-4DFB-B5EC-323D11D7E9BE}" type="presOf" srcId="{64951433-A964-4C91-B775-BF22A055CD7B}" destId="{0A649DF4-0171-4608-B57D-2F223D738925}" srcOrd="0" destOrd="0" presId="urn:microsoft.com/office/officeart/2005/8/layout/lProcess3"/>
    <dgm:cxn modelId="{DE4056F2-58A3-4B9C-8C94-22D4549AD4A8}" type="presOf" srcId="{D0B6190C-A152-4A59-8E55-B6A6CEE54672}" destId="{E6D1890F-D414-484D-9EF7-B97DB5939919}" srcOrd="0" destOrd="0" presId="urn:microsoft.com/office/officeart/2005/8/layout/lProcess3"/>
    <dgm:cxn modelId="{E44EDD2F-1752-409D-8D1E-1AFD074E6B45}" srcId="{64951433-A964-4C91-B775-BF22A055CD7B}" destId="{D190118F-B34D-4FF4-8F25-F030DCDC88F6}" srcOrd="0" destOrd="0" parTransId="{FF3B5E61-2C06-46DD-887E-D5B6F80BF4CF}" sibTransId="{F7801C81-4106-4D33-BF0D-E533318518A8}"/>
    <dgm:cxn modelId="{2BD6E7C1-F3EF-4469-B7AF-460B192CA0DA}" type="presOf" srcId="{D190118F-B34D-4FF4-8F25-F030DCDC88F6}" destId="{AA8AF067-BA41-4763-9F90-64BDCE87CF44}" srcOrd="0" destOrd="0" presId="urn:microsoft.com/office/officeart/2005/8/layout/lProcess3"/>
    <dgm:cxn modelId="{0D726F4E-828B-4B9E-B709-E7EB2460C0E9}" type="presParOf" srcId="{0A649DF4-0171-4608-B57D-2F223D738925}" destId="{23765A60-7D60-4220-8D0A-E991766D9465}" srcOrd="0" destOrd="0" presId="urn:microsoft.com/office/officeart/2005/8/layout/lProcess3"/>
    <dgm:cxn modelId="{5A35A35D-C18E-43E8-8C80-E8B6DA84AED1}" type="presParOf" srcId="{23765A60-7D60-4220-8D0A-E991766D9465}" destId="{AA8AF067-BA41-4763-9F90-64BDCE87CF44}" srcOrd="0" destOrd="0" presId="urn:microsoft.com/office/officeart/2005/8/layout/lProcess3"/>
    <dgm:cxn modelId="{F7585529-18CD-4A13-91D7-486402205E45}" type="presParOf" srcId="{23765A60-7D60-4220-8D0A-E991766D9465}" destId="{6A6F960B-BDC3-4CC2-B666-B70A96F2ED81}" srcOrd="1" destOrd="0" presId="urn:microsoft.com/office/officeart/2005/8/layout/lProcess3"/>
    <dgm:cxn modelId="{E13CF6DB-BD6E-4342-B51D-2F5880D9776B}" type="presParOf" srcId="{23765A60-7D60-4220-8D0A-E991766D9465}" destId="{E6D1890F-D414-484D-9EF7-B97DB5939919}"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64951433-A964-4C91-B775-BF22A055CD7B}"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S"/>
        </a:p>
      </dgm:t>
    </dgm:pt>
    <dgm:pt modelId="{D190118F-B34D-4FF4-8F25-F030DCDC88F6}">
      <dgm:prSet phldrT="[Texto]"/>
      <dgm:spPr>
        <a:blipFill>
          <a:blip xmlns:r="http://schemas.openxmlformats.org/officeDocument/2006/relationships" r:embed="rId1"/>
          <a:stretch>
            <a:fillRect t="-4730"/>
          </a:stretch>
        </a:blipFill>
      </dgm:spPr>
      <dgm:t>
        <a:bodyPr/>
        <a:lstStyle/>
        <a:p>
          <a:r>
            <a:rPr lang="es-MX">
              <a:noFill/>
            </a:rPr>
            <a:t> </a:t>
          </a:r>
        </a:p>
      </dgm:t>
    </dgm:pt>
    <dgm:pt modelId="{FF3B5E61-2C06-46DD-887E-D5B6F80BF4CF}" type="parTrans" cxnId="{E44EDD2F-1752-409D-8D1E-1AFD074E6B45}">
      <dgm:prSet/>
      <dgm:spPr/>
      <dgm:t>
        <a:bodyPr/>
        <a:lstStyle/>
        <a:p>
          <a:endParaRPr lang="es-ES"/>
        </a:p>
      </dgm:t>
    </dgm:pt>
    <dgm:pt modelId="{F7801C81-4106-4D33-BF0D-E533318518A8}" type="sibTrans" cxnId="{E44EDD2F-1752-409D-8D1E-1AFD074E6B45}">
      <dgm:prSet/>
      <dgm:spPr/>
      <dgm:t>
        <a:bodyPr/>
        <a:lstStyle/>
        <a:p>
          <a:endParaRPr lang="es-ES"/>
        </a:p>
      </dgm:t>
    </dgm:pt>
    <dgm:pt modelId="{D0B6190C-A152-4A59-8E55-B6A6CEE54672}">
      <dgm:prSet phldrT="[Texto]" custT="1"/>
      <dgm:spPr/>
      <dgm:t>
        <a:bodyPr/>
        <a:lstStyle/>
        <a:p>
          <a:r>
            <a:rPr lang="es-MX" sz="2400" dirty="0" smtClean="0"/>
            <a:t>0,119 </a:t>
          </a:r>
          <a:r>
            <a:rPr lang="es-MX" sz="2400" dirty="0" smtClean="0">
              <a:latin typeface="Century Gothic" panose="020B0502020202020204" pitchFamily="34" charset="0"/>
            </a:rPr>
            <a:t>&gt;</a:t>
          </a:r>
          <a:r>
            <a:rPr lang="es-MX" sz="2400" dirty="0" smtClean="0"/>
            <a:t>0,05 </a:t>
          </a:r>
          <a:endParaRPr lang="es-ES" sz="2400" dirty="0"/>
        </a:p>
      </dgm:t>
    </dgm:pt>
    <dgm:pt modelId="{288C8DD4-A3FE-4B7F-AFCA-D93953199A48}" type="parTrans" cxnId="{8486210F-7724-45B8-8DD3-7D0FEB35482E}">
      <dgm:prSet/>
      <dgm:spPr/>
      <dgm:t>
        <a:bodyPr/>
        <a:lstStyle/>
        <a:p>
          <a:endParaRPr lang="es-ES"/>
        </a:p>
      </dgm:t>
    </dgm:pt>
    <dgm:pt modelId="{B71033EB-274C-430F-B339-E2C5F9214D98}" type="sibTrans" cxnId="{8486210F-7724-45B8-8DD3-7D0FEB35482E}">
      <dgm:prSet/>
      <dgm:spPr/>
      <dgm:t>
        <a:bodyPr/>
        <a:lstStyle/>
        <a:p>
          <a:endParaRPr lang="es-ES"/>
        </a:p>
      </dgm:t>
    </dgm:pt>
    <dgm:pt modelId="{0A649DF4-0171-4608-B57D-2F223D738925}" type="pres">
      <dgm:prSet presAssocID="{64951433-A964-4C91-B775-BF22A055CD7B}" presName="Name0" presStyleCnt="0">
        <dgm:presLayoutVars>
          <dgm:chPref val="3"/>
          <dgm:dir/>
          <dgm:animLvl val="lvl"/>
          <dgm:resizeHandles/>
        </dgm:presLayoutVars>
      </dgm:prSet>
      <dgm:spPr/>
    </dgm:pt>
    <dgm:pt modelId="{23765A60-7D60-4220-8D0A-E991766D9465}" type="pres">
      <dgm:prSet presAssocID="{D190118F-B34D-4FF4-8F25-F030DCDC88F6}" presName="horFlow" presStyleCnt="0"/>
      <dgm:spPr/>
    </dgm:pt>
    <dgm:pt modelId="{AA8AF067-BA41-4763-9F90-64BDCE87CF44}" type="pres">
      <dgm:prSet presAssocID="{D190118F-B34D-4FF4-8F25-F030DCDC88F6}" presName="bigChev" presStyleLbl="node1" presStyleIdx="0" presStyleCnt="1"/>
      <dgm:spPr/>
      <dgm:t>
        <a:bodyPr/>
        <a:lstStyle/>
        <a:p>
          <a:endParaRPr lang="es-ES"/>
        </a:p>
      </dgm:t>
    </dgm:pt>
    <dgm:pt modelId="{6A6F960B-BDC3-4CC2-B666-B70A96F2ED81}" type="pres">
      <dgm:prSet presAssocID="{288C8DD4-A3FE-4B7F-AFCA-D93953199A48}" presName="parTrans" presStyleCnt="0"/>
      <dgm:spPr/>
    </dgm:pt>
    <dgm:pt modelId="{E6D1890F-D414-484D-9EF7-B97DB5939919}" type="pres">
      <dgm:prSet presAssocID="{D0B6190C-A152-4A59-8E55-B6A6CEE54672}" presName="node" presStyleLbl="alignAccFollowNode1" presStyleIdx="0" presStyleCnt="1" custScaleX="124755">
        <dgm:presLayoutVars>
          <dgm:bulletEnabled val="1"/>
        </dgm:presLayoutVars>
      </dgm:prSet>
      <dgm:spPr/>
      <dgm:t>
        <a:bodyPr/>
        <a:lstStyle/>
        <a:p>
          <a:endParaRPr lang="es-ES"/>
        </a:p>
      </dgm:t>
    </dgm:pt>
  </dgm:ptLst>
  <dgm:cxnLst>
    <dgm:cxn modelId="{8486210F-7724-45B8-8DD3-7D0FEB35482E}" srcId="{D190118F-B34D-4FF4-8F25-F030DCDC88F6}" destId="{D0B6190C-A152-4A59-8E55-B6A6CEE54672}" srcOrd="0" destOrd="0" parTransId="{288C8DD4-A3FE-4B7F-AFCA-D93953199A48}" sibTransId="{B71033EB-274C-430F-B339-E2C5F9214D98}"/>
    <dgm:cxn modelId="{8C251C3D-4DE5-4DFB-B5EC-323D11D7E9BE}" type="presOf" srcId="{64951433-A964-4C91-B775-BF22A055CD7B}" destId="{0A649DF4-0171-4608-B57D-2F223D738925}" srcOrd="0" destOrd="0" presId="urn:microsoft.com/office/officeart/2005/8/layout/lProcess3"/>
    <dgm:cxn modelId="{DE4056F2-58A3-4B9C-8C94-22D4549AD4A8}" type="presOf" srcId="{D0B6190C-A152-4A59-8E55-B6A6CEE54672}" destId="{E6D1890F-D414-484D-9EF7-B97DB5939919}" srcOrd="0" destOrd="0" presId="urn:microsoft.com/office/officeart/2005/8/layout/lProcess3"/>
    <dgm:cxn modelId="{E44EDD2F-1752-409D-8D1E-1AFD074E6B45}" srcId="{64951433-A964-4C91-B775-BF22A055CD7B}" destId="{D190118F-B34D-4FF4-8F25-F030DCDC88F6}" srcOrd="0" destOrd="0" parTransId="{FF3B5E61-2C06-46DD-887E-D5B6F80BF4CF}" sibTransId="{F7801C81-4106-4D33-BF0D-E533318518A8}"/>
    <dgm:cxn modelId="{2BD6E7C1-F3EF-4469-B7AF-460B192CA0DA}" type="presOf" srcId="{D190118F-B34D-4FF4-8F25-F030DCDC88F6}" destId="{AA8AF067-BA41-4763-9F90-64BDCE87CF44}" srcOrd="0" destOrd="0" presId="urn:microsoft.com/office/officeart/2005/8/layout/lProcess3"/>
    <dgm:cxn modelId="{0D726F4E-828B-4B9E-B709-E7EB2460C0E9}" type="presParOf" srcId="{0A649DF4-0171-4608-B57D-2F223D738925}" destId="{23765A60-7D60-4220-8D0A-E991766D9465}" srcOrd="0" destOrd="0" presId="urn:microsoft.com/office/officeart/2005/8/layout/lProcess3"/>
    <dgm:cxn modelId="{5A35A35D-C18E-43E8-8C80-E8B6DA84AED1}" type="presParOf" srcId="{23765A60-7D60-4220-8D0A-E991766D9465}" destId="{AA8AF067-BA41-4763-9F90-64BDCE87CF44}" srcOrd="0" destOrd="0" presId="urn:microsoft.com/office/officeart/2005/8/layout/lProcess3"/>
    <dgm:cxn modelId="{F7585529-18CD-4A13-91D7-486402205E45}" type="presParOf" srcId="{23765A60-7D60-4220-8D0A-E991766D9465}" destId="{6A6F960B-BDC3-4CC2-B666-B70A96F2ED81}" srcOrd="1" destOrd="0" presId="urn:microsoft.com/office/officeart/2005/8/layout/lProcess3"/>
    <dgm:cxn modelId="{E13CF6DB-BD6E-4342-B51D-2F5880D9776B}" type="presParOf" srcId="{23765A60-7D60-4220-8D0A-E991766D9465}" destId="{E6D1890F-D414-484D-9EF7-B97DB5939919}"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951433-A964-4C91-B775-BF22A055CD7B}"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S"/>
        </a:p>
      </dgm:t>
    </dgm:pt>
    <mc:AlternateContent xmlns:mc="http://schemas.openxmlformats.org/markup-compatibility/2006" xmlns:a14="http://schemas.microsoft.com/office/drawing/2010/main">
      <mc:Choice Requires="a14">
        <dgm:pt modelId="{D190118F-B34D-4FF4-8F25-F030DCDC88F6}">
          <dgm:prSet phldrT="[Texto]"/>
          <dgm:spPr/>
          <dgm:t>
            <a:bodyPr/>
            <a:lstStyle/>
            <a:p>
              <a:r>
                <a:rPr lang="es-MX" dirty="0" smtClean="0"/>
                <a:t>Se acepta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𝐇</m:t>
                      </m:r>
                    </m:e>
                    <m:sub>
                      <m:r>
                        <a:rPr lang="es-MX" b="1" i="1" smtClean="0">
                          <a:latin typeface="Cambria Math" panose="02040503050406030204" pitchFamily="18" charset="0"/>
                        </a:rPr>
                        <m:t>𝟎</m:t>
                      </m:r>
                      <m:r>
                        <a:rPr lang="es-MX" b="1" i="1" smtClean="0">
                          <a:latin typeface="Cambria Math" panose="02040503050406030204" pitchFamily="18" charset="0"/>
                        </a:rPr>
                        <m:t> </m:t>
                      </m:r>
                    </m:sub>
                  </m:sSub>
                </m:oMath>
              </a14:m>
              <a:endParaRPr lang="es-ES" dirty="0"/>
            </a:p>
          </dgm:t>
        </dgm:pt>
      </mc:Choice>
      <mc:Fallback xmlns="">
        <dgm:pt modelId="{D190118F-B34D-4FF4-8F25-F030DCDC88F6}">
          <dgm:prSet phldrT="[Texto]"/>
          <dgm:spPr/>
          <dgm:t>
            <a:bodyPr/>
            <a:lstStyle/>
            <a:p>
              <a:r>
                <a:rPr lang="es-MX" dirty="0" smtClean="0"/>
                <a:t>Se acepta </a:t>
              </a:r>
              <a:r>
                <a:rPr lang="es-MX" b="1" i="0">
                  <a:latin typeface="Cambria Math" panose="02040503050406030204" pitchFamily="18" charset="0"/>
                </a:rPr>
                <a:t>𝐇_(</a:t>
              </a:r>
              <a:r>
                <a:rPr lang="es-MX" b="1" i="0" smtClean="0">
                  <a:latin typeface="Cambria Math" panose="02040503050406030204" pitchFamily="18" charset="0"/>
                </a:rPr>
                <a:t>𝟎</a:t>
              </a:r>
              <a:r>
                <a:rPr lang="es-MX" b="1" i="0" smtClean="0">
                  <a:latin typeface="Cambria Math" panose="02040503050406030204" pitchFamily="18" charset="0"/>
                </a:rPr>
                <a:t> </a:t>
              </a:r>
              <a:r>
                <a:rPr lang="es-MX" b="1" i="0">
                  <a:latin typeface="Cambria Math" panose="02040503050406030204" pitchFamily="18" charset="0"/>
                </a:rPr>
                <a:t>)</a:t>
              </a:r>
              <a:endParaRPr lang="es-ES" dirty="0"/>
            </a:p>
          </dgm:t>
        </dgm:pt>
      </mc:Fallback>
    </mc:AlternateContent>
    <dgm:pt modelId="{FF3B5E61-2C06-46DD-887E-D5B6F80BF4CF}" type="parTrans" cxnId="{E44EDD2F-1752-409D-8D1E-1AFD074E6B45}">
      <dgm:prSet/>
      <dgm:spPr/>
      <dgm:t>
        <a:bodyPr/>
        <a:lstStyle/>
        <a:p>
          <a:endParaRPr lang="es-ES"/>
        </a:p>
      </dgm:t>
    </dgm:pt>
    <dgm:pt modelId="{F7801C81-4106-4D33-BF0D-E533318518A8}" type="sibTrans" cxnId="{E44EDD2F-1752-409D-8D1E-1AFD074E6B45}">
      <dgm:prSet/>
      <dgm:spPr/>
      <dgm:t>
        <a:bodyPr/>
        <a:lstStyle/>
        <a:p>
          <a:endParaRPr lang="es-ES"/>
        </a:p>
      </dgm:t>
    </dgm:pt>
    <dgm:pt modelId="{D0B6190C-A152-4A59-8E55-B6A6CEE54672}">
      <dgm:prSet phldrT="[Texto]" custT="1"/>
      <dgm:spPr/>
      <dgm:t>
        <a:bodyPr/>
        <a:lstStyle/>
        <a:p>
          <a:r>
            <a:rPr lang="es-MX" sz="2400" dirty="0" smtClean="0"/>
            <a:t>0,119 </a:t>
          </a:r>
          <a:r>
            <a:rPr lang="es-MX" sz="2400" dirty="0" smtClean="0">
              <a:latin typeface="Century Gothic" panose="020B0502020202020204" pitchFamily="34" charset="0"/>
            </a:rPr>
            <a:t>&gt;</a:t>
          </a:r>
          <a:r>
            <a:rPr lang="es-MX" sz="2400" dirty="0" smtClean="0"/>
            <a:t>0,05 </a:t>
          </a:r>
          <a:endParaRPr lang="es-ES" sz="2400" dirty="0"/>
        </a:p>
      </dgm:t>
    </dgm:pt>
    <dgm:pt modelId="{288C8DD4-A3FE-4B7F-AFCA-D93953199A48}" type="parTrans" cxnId="{8486210F-7724-45B8-8DD3-7D0FEB35482E}">
      <dgm:prSet/>
      <dgm:spPr/>
      <dgm:t>
        <a:bodyPr/>
        <a:lstStyle/>
        <a:p>
          <a:endParaRPr lang="es-ES"/>
        </a:p>
      </dgm:t>
    </dgm:pt>
    <dgm:pt modelId="{B71033EB-274C-430F-B339-E2C5F9214D98}" type="sibTrans" cxnId="{8486210F-7724-45B8-8DD3-7D0FEB35482E}">
      <dgm:prSet/>
      <dgm:spPr/>
      <dgm:t>
        <a:bodyPr/>
        <a:lstStyle/>
        <a:p>
          <a:endParaRPr lang="es-ES"/>
        </a:p>
      </dgm:t>
    </dgm:pt>
    <dgm:pt modelId="{0A649DF4-0171-4608-B57D-2F223D738925}" type="pres">
      <dgm:prSet presAssocID="{64951433-A964-4C91-B775-BF22A055CD7B}" presName="Name0" presStyleCnt="0">
        <dgm:presLayoutVars>
          <dgm:chPref val="3"/>
          <dgm:dir/>
          <dgm:animLvl val="lvl"/>
          <dgm:resizeHandles/>
        </dgm:presLayoutVars>
      </dgm:prSet>
      <dgm:spPr/>
      <dgm:t>
        <a:bodyPr/>
        <a:lstStyle/>
        <a:p>
          <a:endParaRPr lang="es-ES"/>
        </a:p>
      </dgm:t>
    </dgm:pt>
    <dgm:pt modelId="{23765A60-7D60-4220-8D0A-E991766D9465}" type="pres">
      <dgm:prSet presAssocID="{D190118F-B34D-4FF4-8F25-F030DCDC88F6}" presName="horFlow" presStyleCnt="0"/>
      <dgm:spPr/>
    </dgm:pt>
    <dgm:pt modelId="{AA8AF067-BA41-4763-9F90-64BDCE87CF44}" type="pres">
      <dgm:prSet presAssocID="{D190118F-B34D-4FF4-8F25-F030DCDC88F6}" presName="bigChev" presStyleLbl="node1" presStyleIdx="0" presStyleCnt="1"/>
      <dgm:spPr/>
      <dgm:t>
        <a:bodyPr/>
        <a:lstStyle/>
        <a:p>
          <a:endParaRPr lang="es-ES"/>
        </a:p>
      </dgm:t>
    </dgm:pt>
    <dgm:pt modelId="{6A6F960B-BDC3-4CC2-B666-B70A96F2ED81}" type="pres">
      <dgm:prSet presAssocID="{288C8DD4-A3FE-4B7F-AFCA-D93953199A48}" presName="parTrans" presStyleCnt="0"/>
      <dgm:spPr/>
    </dgm:pt>
    <dgm:pt modelId="{E6D1890F-D414-484D-9EF7-B97DB5939919}" type="pres">
      <dgm:prSet presAssocID="{D0B6190C-A152-4A59-8E55-B6A6CEE54672}" presName="node" presStyleLbl="alignAccFollowNode1" presStyleIdx="0" presStyleCnt="1" custScaleX="124755">
        <dgm:presLayoutVars>
          <dgm:bulletEnabled val="1"/>
        </dgm:presLayoutVars>
      </dgm:prSet>
      <dgm:spPr/>
      <dgm:t>
        <a:bodyPr/>
        <a:lstStyle/>
        <a:p>
          <a:endParaRPr lang="es-ES"/>
        </a:p>
      </dgm:t>
    </dgm:pt>
  </dgm:ptLst>
  <dgm:cxnLst>
    <dgm:cxn modelId="{8486210F-7724-45B8-8DD3-7D0FEB35482E}" srcId="{D190118F-B34D-4FF4-8F25-F030DCDC88F6}" destId="{D0B6190C-A152-4A59-8E55-B6A6CEE54672}" srcOrd="0" destOrd="0" parTransId="{288C8DD4-A3FE-4B7F-AFCA-D93953199A48}" sibTransId="{B71033EB-274C-430F-B339-E2C5F9214D98}"/>
    <dgm:cxn modelId="{8C251C3D-4DE5-4DFB-B5EC-323D11D7E9BE}" type="presOf" srcId="{64951433-A964-4C91-B775-BF22A055CD7B}" destId="{0A649DF4-0171-4608-B57D-2F223D738925}" srcOrd="0" destOrd="0" presId="urn:microsoft.com/office/officeart/2005/8/layout/lProcess3"/>
    <dgm:cxn modelId="{DE4056F2-58A3-4B9C-8C94-22D4549AD4A8}" type="presOf" srcId="{D0B6190C-A152-4A59-8E55-B6A6CEE54672}" destId="{E6D1890F-D414-484D-9EF7-B97DB5939919}" srcOrd="0" destOrd="0" presId="urn:microsoft.com/office/officeart/2005/8/layout/lProcess3"/>
    <dgm:cxn modelId="{E44EDD2F-1752-409D-8D1E-1AFD074E6B45}" srcId="{64951433-A964-4C91-B775-BF22A055CD7B}" destId="{D190118F-B34D-4FF4-8F25-F030DCDC88F6}" srcOrd="0" destOrd="0" parTransId="{FF3B5E61-2C06-46DD-887E-D5B6F80BF4CF}" sibTransId="{F7801C81-4106-4D33-BF0D-E533318518A8}"/>
    <dgm:cxn modelId="{2BD6E7C1-F3EF-4469-B7AF-460B192CA0DA}" type="presOf" srcId="{D190118F-B34D-4FF4-8F25-F030DCDC88F6}" destId="{AA8AF067-BA41-4763-9F90-64BDCE87CF44}" srcOrd="0" destOrd="0" presId="urn:microsoft.com/office/officeart/2005/8/layout/lProcess3"/>
    <dgm:cxn modelId="{0D726F4E-828B-4B9E-B709-E7EB2460C0E9}" type="presParOf" srcId="{0A649DF4-0171-4608-B57D-2F223D738925}" destId="{23765A60-7D60-4220-8D0A-E991766D9465}" srcOrd="0" destOrd="0" presId="urn:microsoft.com/office/officeart/2005/8/layout/lProcess3"/>
    <dgm:cxn modelId="{5A35A35D-C18E-43E8-8C80-E8B6DA84AED1}" type="presParOf" srcId="{23765A60-7D60-4220-8D0A-E991766D9465}" destId="{AA8AF067-BA41-4763-9F90-64BDCE87CF44}" srcOrd="0" destOrd="0" presId="urn:microsoft.com/office/officeart/2005/8/layout/lProcess3"/>
    <dgm:cxn modelId="{F7585529-18CD-4A13-91D7-486402205E45}" type="presParOf" srcId="{23765A60-7D60-4220-8D0A-E991766D9465}" destId="{6A6F960B-BDC3-4CC2-B666-B70A96F2ED81}" srcOrd="1" destOrd="0" presId="urn:microsoft.com/office/officeart/2005/8/layout/lProcess3"/>
    <dgm:cxn modelId="{E13CF6DB-BD6E-4342-B51D-2F5880D9776B}" type="presParOf" srcId="{23765A60-7D60-4220-8D0A-E991766D9465}" destId="{E6D1890F-D414-484D-9EF7-B97DB5939919}"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951433-A964-4C91-B775-BF22A055CD7B}"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S"/>
        </a:p>
      </dgm:t>
    </dgm:pt>
    <mc:AlternateContent xmlns:mc="http://schemas.openxmlformats.org/markup-compatibility/2006" xmlns:a14="http://schemas.microsoft.com/office/drawing/2010/main">
      <mc:Choice Requires="a14">
        <dgm:pt modelId="{D190118F-B34D-4FF4-8F25-F030DCDC88F6}">
          <dgm:prSet phldrT="[Texto]"/>
          <dgm:spPr/>
          <dgm:t>
            <a:bodyPr/>
            <a:lstStyle/>
            <a:p>
              <a:r>
                <a:rPr lang="es-MX" dirty="0" smtClean="0"/>
                <a:t>Se acepta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𝐇</m:t>
                      </m:r>
                    </m:e>
                    <m:sub>
                      <m:r>
                        <a:rPr lang="es-MX" b="1" i="1" smtClean="0">
                          <a:latin typeface="Cambria Math" panose="02040503050406030204" pitchFamily="18" charset="0"/>
                        </a:rPr>
                        <m:t>𝟏</m:t>
                      </m:r>
                      <m:r>
                        <a:rPr lang="es-MX" b="1" i="1" smtClean="0">
                          <a:latin typeface="Cambria Math" panose="02040503050406030204" pitchFamily="18" charset="0"/>
                        </a:rPr>
                        <m:t> </m:t>
                      </m:r>
                    </m:sub>
                  </m:sSub>
                </m:oMath>
              </a14:m>
              <a:endParaRPr lang="es-ES" dirty="0"/>
            </a:p>
          </dgm:t>
        </dgm:pt>
      </mc:Choice>
      <mc:Fallback xmlns="">
        <dgm:pt modelId="{D190118F-B34D-4FF4-8F25-F030DCDC88F6}">
          <dgm:prSet phldrT="[Texto]"/>
          <dgm:spPr/>
          <dgm:t>
            <a:bodyPr/>
            <a:lstStyle/>
            <a:p>
              <a:r>
                <a:rPr lang="es-MX" dirty="0" smtClean="0"/>
                <a:t>Se acepta </a:t>
              </a:r>
              <a:r>
                <a:rPr lang="es-MX" b="1" i="0">
                  <a:latin typeface="Cambria Math" panose="02040503050406030204" pitchFamily="18" charset="0"/>
                </a:rPr>
                <a:t>𝐇_(</a:t>
              </a:r>
              <a:r>
                <a:rPr lang="es-MX" b="1" i="0" smtClean="0">
                  <a:latin typeface="Cambria Math" panose="02040503050406030204" pitchFamily="18" charset="0"/>
                </a:rPr>
                <a:t>𝟏</a:t>
              </a:r>
              <a:r>
                <a:rPr lang="es-MX" b="1" i="0" smtClean="0">
                  <a:latin typeface="Cambria Math" panose="02040503050406030204" pitchFamily="18" charset="0"/>
                </a:rPr>
                <a:t> </a:t>
              </a:r>
              <a:r>
                <a:rPr lang="es-MX" b="1" i="0">
                  <a:latin typeface="Cambria Math" panose="02040503050406030204" pitchFamily="18" charset="0"/>
                </a:rPr>
                <a:t>)</a:t>
              </a:r>
              <a:endParaRPr lang="es-ES" dirty="0"/>
            </a:p>
          </dgm:t>
        </dgm:pt>
      </mc:Fallback>
    </mc:AlternateContent>
    <dgm:pt modelId="{FF3B5E61-2C06-46DD-887E-D5B6F80BF4CF}" type="parTrans" cxnId="{E44EDD2F-1752-409D-8D1E-1AFD074E6B45}">
      <dgm:prSet/>
      <dgm:spPr/>
      <dgm:t>
        <a:bodyPr/>
        <a:lstStyle/>
        <a:p>
          <a:endParaRPr lang="es-ES"/>
        </a:p>
      </dgm:t>
    </dgm:pt>
    <dgm:pt modelId="{F7801C81-4106-4D33-BF0D-E533318518A8}" type="sibTrans" cxnId="{E44EDD2F-1752-409D-8D1E-1AFD074E6B45}">
      <dgm:prSet/>
      <dgm:spPr/>
      <dgm:t>
        <a:bodyPr/>
        <a:lstStyle/>
        <a:p>
          <a:endParaRPr lang="es-ES"/>
        </a:p>
      </dgm:t>
    </dgm:pt>
    <dgm:pt modelId="{D0B6190C-A152-4A59-8E55-B6A6CEE54672}">
      <dgm:prSet phldrT="[Texto]" custT="1"/>
      <dgm:spPr/>
      <dgm:t>
        <a:bodyPr/>
        <a:lstStyle/>
        <a:p>
          <a:r>
            <a:rPr lang="es-MX" sz="2400" dirty="0" smtClean="0"/>
            <a:t>0,001 </a:t>
          </a:r>
          <a:r>
            <a:rPr lang="es-MX" sz="2400" dirty="0" smtClean="0">
              <a:latin typeface="Century Gothic" panose="020B0502020202020204" pitchFamily="34" charset="0"/>
            </a:rPr>
            <a:t>&gt;</a:t>
          </a:r>
          <a:r>
            <a:rPr lang="es-MX" sz="2400" dirty="0" smtClean="0"/>
            <a:t>0,05 </a:t>
          </a:r>
          <a:endParaRPr lang="es-ES" sz="2400" dirty="0"/>
        </a:p>
      </dgm:t>
    </dgm:pt>
    <dgm:pt modelId="{288C8DD4-A3FE-4B7F-AFCA-D93953199A48}" type="parTrans" cxnId="{8486210F-7724-45B8-8DD3-7D0FEB35482E}">
      <dgm:prSet/>
      <dgm:spPr/>
      <dgm:t>
        <a:bodyPr/>
        <a:lstStyle/>
        <a:p>
          <a:endParaRPr lang="es-ES"/>
        </a:p>
      </dgm:t>
    </dgm:pt>
    <dgm:pt modelId="{B71033EB-274C-430F-B339-E2C5F9214D98}" type="sibTrans" cxnId="{8486210F-7724-45B8-8DD3-7D0FEB35482E}">
      <dgm:prSet/>
      <dgm:spPr/>
      <dgm:t>
        <a:bodyPr/>
        <a:lstStyle/>
        <a:p>
          <a:endParaRPr lang="es-ES"/>
        </a:p>
      </dgm:t>
    </dgm:pt>
    <dgm:pt modelId="{0A649DF4-0171-4608-B57D-2F223D738925}" type="pres">
      <dgm:prSet presAssocID="{64951433-A964-4C91-B775-BF22A055CD7B}" presName="Name0" presStyleCnt="0">
        <dgm:presLayoutVars>
          <dgm:chPref val="3"/>
          <dgm:dir/>
          <dgm:animLvl val="lvl"/>
          <dgm:resizeHandles/>
        </dgm:presLayoutVars>
      </dgm:prSet>
      <dgm:spPr/>
      <dgm:t>
        <a:bodyPr/>
        <a:lstStyle/>
        <a:p>
          <a:endParaRPr lang="es-ES"/>
        </a:p>
      </dgm:t>
    </dgm:pt>
    <dgm:pt modelId="{23765A60-7D60-4220-8D0A-E991766D9465}" type="pres">
      <dgm:prSet presAssocID="{D190118F-B34D-4FF4-8F25-F030DCDC88F6}" presName="horFlow" presStyleCnt="0"/>
      <dgm:spPr/>
    </dgm:pt>
    <dgm:pt modelId="{AA8AF067-BA41-4763-9F90-64BDCE87CF44}" type="pres">
      <dgm:prSet presAssocID="{D190118F-B34D-4FF4-8F25-F030DCDC88F6}" presName="bigChev" presStyleLbl="node1" presStyleIdx="0" presStyleCnt="1"/>
      <dgm:spPr/>
      <dgm:t>
        <a:bodyPr/>
        <a:lstStyle/>
        <a:p>
          <a:endParaRPr lang="es-ES"/>
        </a:p>
      </dgm:t>
    </dgm:pt>
    <dgm:pt modelId="{6A6F960B-BDC3-4CC2-B666-B70A96F2ED81}" type="pres">
      <dgm:prSet presAssocID="{288C8DD4-A3FE-4B7F-AFCA-D93953199A48}" presName="parTrans" presStyleCnt="0"/>
      <dgm:spPr/>
    </dgm:pt>
    <dgm:pt modelId="{E6D1890F-D414-484D-9EF7-B97DB5939919}" type="pres">
      <dgm:prSet presAssocID="{D0B6190C-A152-4A59-8E55-B6A6CEE54672}" presName="node" presStyleLbl="alignAccFollowNode1" presStyleIdx="0" presStyleCnt="1" custScaleX="124755">
        <dgm:presLayoutVars>
          <dgm:bulletEnabled val="1"/>
        </dgm:presLayoutVars>
      </dgm:prSet>
      <dgm:spPr/>
      <dgm:t>
        <a:bodyPr/>
        <a:lstStyle/>
        <a:p>
          <a:endParaRPr lang="es-ES"/>
        </a:p>
      </dgm:t>
    </dgm:pt>
  </dgm:ptLst>
  <dgm:cxnLst>
    <dgm:cxn modelId="{8486210F-7724-45B8-8DD3-7D0FEB35482E}" srcId="{D190118F-B34D-4FF4-8F25-F030DCDC88F6}" destId="{D0B6190C-A152-4A59-8E55-B6A6CEE54672}" srcOrd="0" destOrd="0" parTransId="{288C8DD4-A3FE-4B7F-AFCA-D93953199A48}" sibTransId="{B71033EB-274C-430F-B339-E2C5F9214D98}"/>
    <dgm:cxn modelId="{8C251C3D-4DE5-4DFB-B5EC-323D11D7E9BE}" type="presOf" srcId="{64951433-A964-4C91-B775-BF22A055CD7B}" destId="{0A649DF4-0171-4608-B57D-2F223D738925}" srcOrd="0" destOrd="0" presId="urn:microsoft.com/office/officeart/2005/8/layout/lProcess3"/>
    <dgm:cxn modelId="{DE4056F2-58A3-4B9C-8C94-22D4549AD4A8}" type="presOf" srcId="{D0B6190C-A152-4A59-8E55-B6A6CEE54672}" destId="{E6D1890F-D414-484D-9EF7-B97DB5939919}" srcOrd="0" destOrd="0" presId="urn:microsoft.com/office/officeart/2005/8/layout/lProcess3"/>
    <dgm:cxn modelId="{E44EDD2F-1752-409D-8D1E-1AFD074E6B45}" srcId="{64951433-A964-4C91-B775-BF22A055CD7B}" destId="{D190118F-B34D-4FF4-8F25-F030DCDC88F6}" srcOrd="0" destOrd="0" parTransId="{FF3B5E61-2C06-46DD-887E-D5B6F80BF4CF}" sibTransId="{F7801C81-4106-4D33-BF0D-E533318518A8}"/>
    <dgm:cxn modelId="{2BD6E7C1-F3EF-4469-B7AF-460B192CA0DA}" type="presOf" srcId="{D190118F-B34D-4FF4-8F25-F030DCDC88F6}" destId="{AA8AF067-BA41-4763-9F90-64BDCE87CF44}" srcOrd="0" destOrd="0" presId="urn:microsoft.com/office/officeart/2005/8/layout/lProcess3"/>
    <dgm:cxn modelId="{0D726F4E-828B-4B9E-B709-E7EB2460C0E9}" type="presParOf" srcId="{0A649DF4-0171-4608-B57D-2F223D738925}" destId="{23765A60-7D60-4220-8D0A-E991766D9465}" srcOrd="0" destOrd="0" presId="urn:microsoft.com/office/officeart/2005/8/layout/lProcess3"/>
    <dgm:cxn modelId="{5A35A35D-C18E-43E8-8C80-E8B6DA84AED1}" type="presParOf" srcId="{23765A60-7D60-4220-8D0A-E991766D9465}" destId="{AA8AF067-BA41-4763-9F90-64BDCE87CF44}" srcOrd="0" destOrd="0" presId="urn:microsoft.com/office/officeart/2005/8/layout/lProcess3"/>
    <dgm:cxn modelId="{F7585529-18CD-4A13-91D7-486402205E45}" type="presParOf" srcId="{23765A60-7D60-4220-8D0A-E991766D9465}" destId="{6A6F960B-BDC3-4CC2-B666-B70A96F2ED81}" srcOrd="1" destOrd="0" presId="urn:microsoft.com/office/officeart/2005/8/layout/lProcess3"/>
    <dgm:cxn modelId="{E13CF6DB-BD6E-4342-B51D-2F5880D9776B}" type="presParOf" srcId="{23765A60-7D60-4220-8D0A-E991766D9465}" destId="{E6D1890F-D414-484D-9EF7-B97DB5939919}"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0.xml><?xml version="1.0" encoding="utf-8"?>
<dgm:dataModel xmlns:dgm="http://schemas.openxmlformats.org/drawingml/2006/diagram" xmlns:a="http://schemas.openxmlformats.org/drawingml/2006/main">
  <dgm:ptLst>
    <dgm:pt modelId="{64951433-A964-4C91-B775-BF22A055CD7B}"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S"/>
        </a:p>
      </dgm:t>
    </dgm:pt>
    <dgm:pt modelId="{D190118F-B34D-4FF4-8F25-F030DCDC88F6}">
      <dgm:prSet phldrT="[Texto]"/>
      <dgm:spPr>
        <a:blipFill>
          <a:blip xmlns:r="http://schemas.openxmlformats.org/officeDocument/2006/relationships" r:embed="rId1"/>
          <a:stretch>
            <a:fillRect t="-4730"/>
          </a:stretch>
        </a:blipFill>
      </dgm:spPr>
      <dgm:t>
        <a:bodyPr/>
        <a:lstStyle/>
        <a:p>
          <a:r>
            <a:rPr lang="es-MX">
              <a:noFill/>
            </a:rPr>
            <a:t> </a:t>
          </a:r>
        </a:p>
      </dgm:t>
    </dgm:pt>
    <dgm:pt modelId="{FF3B5E61-2C06-46DD-887E-D5B6F80BF4CF}" type="parTrans" cxnId="{E44EDD2F-1752-409D-8D1E-1AFD074E6B45}">
      <dgm:prSet/>
      <dgm:spPr/>
      <dgm:t>
        <a:bodyPr/>
        <a:lstStyle/>
        <a:p>
          <a:endParaRPr lang="es-ES"/>
        </a:p>
      </dgm:t>
    </dgm:pt>
    <dgm:pt modelId="{F7801C81-4106-4D33-BF0D-E533318518A8}" type="sibTrans" cxnId="{E44EDD2F-1752-409D-8D1E-1AFD074E6B45}">
      <dgm:prSet/>
      <dgm:spPr/>
      <dgm:t>
        <a:bodyPr/>
        <a:lstStyle/>
        <a:p>
          <a:endParaRPr lang="es-ES"/>
        </a:p>
      </dgm:t>
    </dgm:pt>
    <dgm:pt modelId="{D0B6190C-A152-4A59-8E55-B6A6CEE54672}">
      <dgm:prSet phldrT="[Texto]" custT="1"/>
      <dgm:spPr/>
      <dgm:t>
        <a:bodyPr/>
        <a:lstStyle/>
        <a:p>
          <a:r>
            <a:rPr lang="es-MX" sz="2400" dirty="0" smtClean="0"/>
            <a:t>0,001 </a:t>
          </a:r>
          <a:r>
            <a:rPr lang="es-MX" sz="2400" dirty="0" smtClean="0">
              <a:latin typeface="Century Gothic" panose="020B0502020202020204" pitchFamily="34" charset="0"/>
            </a:rPr>
            <a:t>&gt;</a:t>
          </a:r>
          <a:r>
            <a:rPr lang="es-MX" sz="2400" dirty="0" smtClean="0"/>
            <a:t>0,05 </a:t>
          </a:r>
          <a:endParaRPr lang="es-ES" sz="2400" dirty="0"/>
        </a:p>
      </dgm:t>
    </dgm:pt>
    <dgm:pt modelId="{288C8DD4-A3FE-4B7F-AFCA-D93953199A48}" type="parTrans" cxnId="{8486210F-7724-45B8-8DD3-7D0FEB35482E}">
      <dgm:prSet/>
      <dgm:spPr/>
      <dgm:t>
        <a:bodyPr/>
        <a:lstStyle/>
        <a:p>
          <a:endParaRPr lang="es-ES"/>
        </a:p>
      </dgm:t>
    </dgm:pt>
    <dgm:pt modelId="{B71033EB-274C-430F-B339-E2C5F9214D98}" type="sibTrans" cxnId="{8486210F-7724-45B8-8DD3-7D0FEB35482E}">
      <dgm:prSet/>
      <dgm:spPr/>
      <dgm:t>
        <a:bodyPr/>
        <a:lstStyle/>
        <a:p>
          <a:endParaRPr lang="es-ES"/>
        </a:p>
      </dgm:t>
    </dgm:pt>
    <dgm:pt modelId="{0A649DF4-0171-4608-B57D-2F223D738925}" type="pres">
      <dgm:prSet presAssocID="{64951433-A964-4C91-B775-BF22A055CD7B}" presName="Name0" presStyleCnt="0">
        <dgm:presLayoutVars>
          <dgm:chPref val="3"/>
          <dgm:dir/>
          <dgm:animLvl val="lvl"/>
          <dgm:resizeHandles/>
        </dgm:presLayoutVars>
      </dgm:prSet>
      <dgm:spPr/>
    </dgm:pt>
    <dgm:pt modelId="{23765A60-7D60-4220-8D0A-E991766D9465}" type="pres">
      <dgm:prSet presAssocID="{D190118F-B34D-4FF4-8F25-F030DCDC88F6}" presName="horFlow" presStyleCnt="0"/>
      <dgm:spPr/>
    </dgm:pt>
    <dgm:pt modelId="{AA8AF067-BA41-4763-9F90-64BDCE87CF44}" type="pres">
      <dgm:prSet presAssocID="{D190118F-B34D-4FF4-8F25-F030DCDC88F6}" presName="bigChev" presStyleLbl="node1" presStyleIdx="0" presStyleCnt="1"/>
      <dgm:spPr/>
      <dgm:t>
        <a:bodyPr/>
        <a:lstStyle/>
        <a:p>
          <a:endParaRPr lang="es-ES"/>
        </a:p>
      </dgm:t>
    </dgm:pt>
    <dgm:pt modelId="{6A6F960B-BDC3-4CC2-B666-B70A96F2ED81}" type="pres">
      <dgm:prSet presAssocID="{288C8DD4-A3FE-4B7F-AFCA-D93953199A48}" presName="parTrans" presStyleCnt="0"/>
      <dgm:spPr/>
    </dgm:pt>
    <dgm:pt modelId="{E6D1890F-D414-484D-9EF7-B97DB5939919}" type="pres">
      <dgm:prSet presAssocID="{D0B6190C-A152-4A59-8E55-B6A6CEE54672}" presName="node" presStyleLbl="alignAccFollowNode1" presStyleIdx="0" presStyleCnt="1" custScaleX="124755">
        <dgm:presLayoutVars>
          <dgm:bulletEnabled val="1"/>
        </dgm:presLayoutVars>
      </dgm:prSet>
      <dgm:spPr/>
      <dgm:t>
        <a:bodyPr/>
        <a:lstStyle/>
        <a:p>
          <a:endParaRPr lang="es-ES"/>
        </a:p>
      </dgm:t>
    </dgm:pt>
  </dgm:ptLst>
  <dgm:cxnLst>
    <dgm:cxn modelId="{8486210F-7724-45B8-8DD3-7D0FEB35482E}" srcId="{D190118F-B34D-4FF4-8F25-F030DCDC88F6}" destId="{D0B6190C-A152-4A59-8E55-B6A6CEE54672}" srcOrd="0" destOrd="0" parTransId="{288C8DD4-A3FE-4B7F-AFCA-D93953199A48}" sibTransId="{B71033EB-274C-430F-B339-E2C5F9214D98}"/>
    <dgm:cxn modelId="{8C251C3D-4DE5-4DFB-B5EC-323D11D7E9BE}" type="presOf" srcId="{64951433-A964-4C91-B775-BF22A055CD7B}" destId="{0A649DF4-0171-4608-B57D-2F223D738925}" srcOrd="0" destOrd="0" presId="urn:microsoft.com/office/officeart/2005/8/layout/lProcess3"/>
    <dgm:cxn modelId="{DE4056F2-58A3-4B9C-8C94-22D4549AD4A8}" type="presOf" srcId="{D0B6190C-A152-4A59-8E55-B6A6CEE54672}" destId="{E6D1890F-D414-484D-9EF7-B97DB5939919}" srcOrd="0" destOrd="0" presId="urn:microsoft.com/office/officeart/2005/8/layout/lProcess3"/>
    <dgm:cxn modelId="{E44EDD2F-1752-409D-8D1E-1AFD074E6B45}" srcId="{64951433-A964-4C91-B775-BF22A055CD7B}" destId="{D190118F-B34D-4FF4-8F25-F030DCDC88F6}" srcOrd="0" destOrd="0" parTransId="{FF3B5E61-2C06-46DD-887E-D5B6F80BF4CF}" sibTransId="{F7801C81-4106-4D33-BF0D-E533318518A8}"/>
    <dgm:cxn modelId="{2BD6E7C1-F3EF-4469-B7AF-460B192CA0DA}" type="presOf" srcId="{D190118F-B34D-4FF4-8F25-F030DCDC88F6}" destId="{AA8AF067-BA41-4763-9F90-64BDCE87CF44}" srcOrd="0" destOrd="0" presId="urn:microsoft.com/office/officeart/2005/8/layout/lProcess3"/>
    <dgm:cxn modelId="{0D726F4E-828B-4B9E-B709-E7EB2460C0E9}" type="presParOf" srcId="{0A649DF4-0171-4608-B57D-2F223D738925}" destId="{23765A60-7D60-4220-8D0A-E991766D9465}" srcOrd="0" destOrd="0" presId="urn:microsoft.com/office/officeart/2005/8/layout/lProcess3"/>
    <dgm:cxn modelId="{5A35A35D-C18E-43E8-8C80-E8B6DA84AED1}" type="presParOf" srcId="{23765A60-7D60-4220-8D0A-E991766D9465}" destId="{AA8AF067-BA41-4763-9F90-64BDCE87CF44}" srcOrd="0" destOrd="0" presId="urn:microsoft.com/office/officeart/2005/8/layout/lProcess3"/>
    <dgm:cxn modelId="{F7585529-18CD-4A13-91D7-486402205E45}" type="presParOf" srcId="{23765A60-7D60-4220-8D0A-E991766D9465}" destId="{6A6F960B-BDC3-4CC2-B666-B70A96F2ED81}" srcOrd="1" destOrd="0" presId="urn:microsoft.com/office/officeart/2005/8/layout/lProcess3"/>
    <dgm:cxn modelId="{E13CF6DB-BD6E-4342-B51D-2F5880D9776B}" type="presParOf" srcId="{23765A60-7D60-4220-8D0A-E991766D9465}" destId="{E6D1890F-D414-484D-9EF7-B97DB5939919}"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4951433-A964-4C91-B775-BF22A055CD7B}" type="doc">
      <dgm:prSet loTypeId="urn:microsoft.com/office/officeart/2005/8/layout/vList6" loCatId="process" qsTypeId="urn:microsoft.com/office/officeart/2005/8/quickstyle/simple3" qsCatId="simple" csTypeId="urn:microsoft.com/office/officeart/2005/8/colors/accent1_2" csCatId="accent1" phldr="1"/>
      <dgm:spPr/>
      <dgm:t>
        <a:bodyPr/>
        <a:lstStyle/>
        <a:p>
          <a:endParaRPr lang="es-ES"/>
        </a:p>
      </dgm:t>
    </dgm:pt>
    <dgm:pt modelId="{D190118F-B34D-4FF4-8F25-F030DCDC88F6}">
      <dgm:prSet phldrT="[Texto]" custT="1"/>
      <dgm:spPr/>
      <dgm:t>
        <a:bodyPr/>
        <a:lstStyle/>
        <a:p>
          <a:r>
            <a:rPr lang="es-MX" sz="2000" dirty="0" smtClean="0">
              <a:latin typeface="Arial" panose="020B0604020202020204" pitchFamily="34" charset="0"/>
              <a:cs typeface="Arial" panose="020B0604020202020204" pitchFamily="34" charset="0"/>
            </a:rPr>
            <a:t>Se acepta </a:t>
          </a:r>
          <a:r>
            <a:rPr lang="es-MX" sz="2000" b="1" dirty="0" smtClean="0">
              <a:latin typeface="Arial" panose="020B0604020202020204" pitchFamily="34" charset="0"/>
              <a:cs typeface="Arial" panose="020B0604020202020204" pitchFamily="34" charset="0"/>
            </a:rPr>
            <a:t>hipótesis</a:t>
          </a:r>
          <a:endParaRPr lang="es-ES" sz="2000" dirty="0">
            <a:latin typeface="Arial" panose="020B0604020202020204" pitchFamily="34" charset="0"/>
            <a:cs typeface="Arial" panose="020B0604020202020204" pitchFamily="34" charset="0"/>
          </a:endParaRPr>
        </a:p>
      </dgm:t>
    </dgm:pt>
    <dgm:pt modelId="{FF3B5E61-2C06-46DD-887E-D5B6F80BF4CF}" type="parTrans" cxnId="{E44EDD2F-1752-409D-8D1E-1AFD074E6B45}">
      <dgm:prSet/>
      <dgm:spPr/>
      <dgm:t>
        <a:bodyPr/>
        <a:lstStyle/>
        <a:p>
          <a:endParaRPr lang="es-ES" sz="1400"/>
        </a:p>
      </dgm:t>
    </dgm:pt>
    <dgm:pt modelId="{F7801C81-4106-4D33-BF0D-E533318518A8}" type="sibTrans" cxnId="{E44EDD2F-1752-409D-8D1E-1AFD074E6B45}">
      <dgm:prSet/>
      <dgm:spPr/>
      <dgm:t>
        <a:bodyPr/>
        <a:lstStyle/>
        <a:p>
          <a:endParaRPr lang="es-ES" sz="1400"/>
        </a:p>
      </dgm:t>
    </dgm:pt>
    <dgm:pt modelId="{D0B6190C-A152-4A59-8E55-B6A6CEE54672}">
      <dgm:prSet phldrT="[Texto]" custT="1"/>
      <dgm:spPr/>
      <dgm:t>
        <a:bodyPr/>
        <a:lstStyle/>
        <a:p>
          <a:pPr algn="just"/>
          <a:r>
            <a:rPr lang="es-ES" sz="1600" dirty="0" smtClean="0"/>
            <a:t>25% Ciencias Económicas, Administrativas y de Comercio</a:t>
          </a:r>
          <a:endParaRPr lang="es-ES" sz="1600" dirty="0"/>
        </a:p>
      </dgm:t>
    </dgm:pt>
    <dgm:pt modelId="{288C8DD4-A3FE-4B7F-AFCA-D93953199A48}" type="parTrans" cxnId="{8486210F-7724-45B8-8DD3-7D0FEB35482E}">
      <dgm:prSet/>
      <dgm:spPr/>
      <dgm:t>
        <a:bodyPr/>
        <a:lstStyle/>
        <a:p>
          <a:endParaRPr lang="es-ES" sz="1400"/>
        </a:p>
      </dgm:t>
    </dgm:pt>
    <dgm:pt modelId="{B71033EB-274C-430F-B339-E2C5F9214D98}" type="sibTrans" cxnId="{8486210F-7724-45B8-8DD3-7D0FEB35482E}">
      <dgm:prSet/>
      <dgm:spPr/>
      <dgm:t>
        <a:bodyPr/>
        <a:lstStyle/>
        <a:p>
          <a:endParaRPr lang="es-ES" sz="1400"/>
        </a:p>
      </dgm:t>
    </dgm:pt>
    <dgm:pt modelId="{4558E0EA-838D-492B-9867-C018D3653463}">
      <dgm:prSet phldrT="[Texto]" custT="1"/>
      <dgm:spPr/>
      <dgm:t>
        <a:bodyPr/>
        <a:lstStyle/>
        <a:p>
          <a:pPr algn="just"/>
          <a:r>
            <a:rPr lang="es-ES" sz="1600" dirty="0" smtClean="0"/>
            <a:t>Departamentos que más demanda personal administrativo en las empresas: 19,07% Ventas, 17,8% operaciones y 13,1% Compras e importaciones </a:t>
          </a:r>
          <a:endParaRPr lang="es-ES" sz="1600" dirty="0"/>
        </a:p>
      </dgm:t>
    </dgm:pt>
    <dgm:pt modelId="{0E306C3A-C039-4F31-81F0-9C9A121B3FF9}" type="parTrans" cxnId="{A3251979-23AE-4FF3-B105-ED5D7C8A1561}">
      <dgm:prSet/>
      <dgm:spPr/>
      <dgm:t>
        <a:bodyPr/>
        <a:lstStyle/>
        <a:p>
          <a:endParaRPr lang="es-ES"/>
        </a:p>
      </dgm:t>
    </dgm:pt>
    <dgm:pt modelId="{E1DE28A0-5991-4432-9A02-3CC3E4FC2273}" type="sibTrans" cxnId="{A3251979-23AE-4FF3-B105-ED5D7C8A1561}">
      <dgm:prSet/>
      <dgm:spPr/>
      <dgm:t>
        <a:bodyPr/>
        <a:lstStyle/>
        <a:p>
          <a:endParaRPr lang="es-ES"/>
        </a:p>
      </dgm:t>
    </dgm:pt>
    <dgm:pt modelId="{2E53B0D8-6BFA-4CB3-8F80-85F732C4A023}" type="pres">
      <dgm:prSet presAssocID="{64951433-A964-4C91-B775-BF22A055CD7B}" presName="Name0" presStyleCnt="0">
        <dgm:presLayoutVars>
          <dgm:dir/>
          <dgm:animLvl val="lvl"/>
          <dgm:resizeHandles/>
        </dgm:presLayoutVars>
      </dgm:prSet>
      <dgm:spPr/>
      <dgm:t>
        <a:bodyPr/>
        <a:lstStyle/>
        <a:p>
          <a:endParaRPr lang="es-ES"/>
        </a:p>
      </dgm:t>
    </dgm:pt>
    <dgm:pt modelId="{55A63B15-CFA5-4774-BE3A-C3086B7BF5BA}" type="pres">
      <dgm:prSet presAssocID="{D190118F-B34D-4FF4-8F25-F030DCDC88F6}" presName="linNode" presStyleCnt="0"/>
      <dgm:spPr/>
    </dgm:pt>
    <dgm:pt modelId="{CE01119A-9AF8-4491-8783-EA230975A3FC}" type="pres">
      <dgm:prSet presAssocID="{D190118F-B34D-4FF4-8F25-F030DCDC88F6}" presName="parentShp" presStyleLbl="node1" presStyleIdx="0" presStyleCnt="1" custScaleX="53744">
        <dgm:presLayoutVars>
          <dgm:bulletEnabled val="1"/>
        </dgm:presLayoutVars>
      </dgm:prSet>
      <dgm:spPr/>
      <dgm:t>
        <a:bodyPr/>
        <a:lstStyle/>
        <a:p>
          <a:endParaRPr lang="es-ES"/>
        </a:p>
      </dgm:t>
    </dgm:pt>
    <dgm:pt modelId="{4F4A7AD7-8539-478B-A7DD-CE5588445288}" type="pres">
      <dgm:prSet presAssocID="{D190118F-B34D-4FF4-8F25-F030DCDC88F6}" presName="childShp" presStyleLbl="bgAccFollowNode1" presStyleIdx="0" presStyleCnt="1" custScaleX="130837" custScaleY="100098">
        <dgm:presLayoutVars>
          <dgm:bulletEnabled val="1"/>
        </dgm:presLayoutVars>
      </dgm:prSet>
      <dgm:spPr/>
      <dgm:t>
        <a:bodyPr/>
        <a:lstStyle/>
        <a:p>
          <a:endParaRPr lang="es-ES"/>
        </a:p>
      </dgm:t>
    </dgm:pt>
  </dgm:ptLst>
  <dgm:cxnLst>
    <dgm:cxn modelId="{D30FB56A-5F9E-4BBB-84E3-BFAB3066A8D8}" type="presOf" srcId="{4558E0EA-838D-492B-9867-C018D3653463}" destId="{4F4A7AD7-8539-478B-A7DD-CE5588445288}" srcOrd="0" destOrd="1" presId="urn:microsoft.com/office/officeart/2005/8/layout/vList6"/>
    <dgm:cxn modelId="{8486210F-7724-45B8-8DD3-7D0FEB35482E}" srcId="{D190118F-B34D-4FF4-8F25-F030DCDC88F6}" destId="{D0B6190C-A152-4A59-8E55-B6A6CEE54672}" srcOrd="0" destOrd="0" parTransId="{288C8DD4-A3FE-4B7F-AFCA-D93953199A48}" sibTransId="{B71033EB-274C-430F-B339-E2C5F9214D98}"/>
    <dgm:cxn modelId="{701AF362-EF06-415F-8DA5-DE03B4B510B0}" type="presOf" srcId="{D190118F-B34D-4FF4-8F25-F030DCDC88F6}" destId="{CE01119A-9AF8-4491-8783-EA230975A3FC}" srcOrd="0" destOrd="0" presId="urn:microsoft.com/office/officeart/2005/8/layout/vList6"/>
    <dgm:cxn modelId="{A3251979-23AE-4FF3-B105-ED5D7C8A1561}" srcId="{D190118F-B34D-4FF4-8F25-F030DCDC88F6}" destId="{4558E0EA-838D-492B-9867-C018D3653463}" srcOrd="1" destOrd="0" parTransId="{0E306C3A-C039-4F31-81F0-9C9A121B3FF9}" sibTransId="{E1DE28A0-5991-4432-9A02-3CC3E4FC2273}"/>
    <dgm:cxn modelId="{DC42DB78-85E8-4E41-AE2C-7750CE91A29E}" type="presOf" srcId="{D0B6190C-A152-4A59-8E55-B6A6CEE54672}" destId="{4F4A7AD7-8539-478B-A7DD-CE5588445288}" srcOrd="0" destOrd="0" presId="urn:microsoft.com/office/officeart/2005/8/layout/vList6"/>
    <dgm:cxn modelId="{E44EDD2F-1752-409D-8D1E-1AFD074E6B45}" srcId="{64951433-A964-4C91-B775-BF22A055CD7B}" destId="{D190118F-B34D-4FF4-8F25-F030DCDC88F6}" srcOrd="0" destOrd="0" parTransId="{FF3B5E61-2C06-46DD-887E-D5B6F80BF4CF}" sibTransId="{F7801C81-4106-4D33-BF0D-E533318518A8}"/>
    <dgm:cxn modelId="{53199FAF-6BBD-4721-BF3F-B9AFEF77F83A}" type="presOf" srcId="{64951433-A964-4C91-B775-BF22A055CD7B}" destId="{2E53B0D8-6BFA-4CB3-8F80-85F732C4A023}" srcOrd="0" destOrd="0" presId="urn:microsoft.com/office/officeart/2005/8/layout/vList6"/>
    <dgm:cxn modelId="{ACC566FE-B521-46FC-8882-A4621377F2A0}" type="presParOf" srcId="{2E53B0D8-6BFA-4CB3-8F80-85F732C4A023}" destId="{55A63B15-CFA5-4774-BE3A-C3086B7BF5BA}" srcOrd="0" destOrd="0" presId="urn:microsoft.com/office/officeart/2005/8/layout/vList6"/>
    <dgm:cxn modelId="{9499D707-D4D6-4C14-9018-2C588A14E468}" type="presParOf" srcId="{55A63B15-CFA5-4774-BE3A-C3086B7BF5BA}" destId="{CE01119A-9AF8-4491-8783-EA230975A3FC}" srcOrd="0" destOrd="0" presId="urn:microsoft.com/office/officeart/2005/8/layout/vList6"/>
    <dgm:cxn modelId="{3CD4DA44-623D-48D5-ACCE-F39ACC17E0D8}" type="presParOf" srcId="{55A63B15-CFA5-4774-BE3A-C3086B7BF5BA}" destId="{4F4A7AD7-8539-478B-A7DD-CE558844528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9CB2363-0D2A-4E24-ADC2-E4841DDEC32A}" type="doc">
      <dgm:prSet loTypeId="urn:microsoft.com/office/officeart/2005/8/layout/bProcess3" loCatId="process" qsTypeId="urn:microsoft.com/office/officeart/2005/8/quickstyle/simple3" qsCatId="simple" csTypeId="urn:microsoft.com/office/officeart/2005/8/colors/colorful1" csCatId="colorful" phldr="1"/>
      <dgm:spPr/>
      <dgm:t>
        <a:bodyPr/>
        <a:lstStyle/>
        <a:p>
          <a:endParaRPr lang="es-ES"/>
        </a:p>
      </dgm:t>
    </dgm:pt>
    <dgm:pt modelId="{B1BB92C6-8C3E-497E-80F5-CF4420CD2BC8}">
      <dgm:prSet phldrT="[Texto]"/>
      <dgm:spPr/>
      <dgm:t>
        <a:bodyPr/>
        <a:lstStyle/>
        <a:p>
          <a:pPr algn="ctr"/>
          <a:r>
            <a:rPr lang="es-ES" dirty="0" smtClean="0"/>
            <a:t>Continuidad estudios	</a:t>
          </a:r>
          <a:endParaRPr lang="es-ES" dirty="0"/>
        </a:p>
      </dgm:t>
    </dgm:pt>
    <dgm:pt modelId="{9776BA66-D0B8-4CE2-9648-7C06196A72DF}" type="parTrans" cxnId="{31C660C1-527C-446F-9BF7-90FBB49B7992}">
      <dgm:prSet/>
      <dgm:spPr/>
      <dgm:t>
        <a:bodyPr/>
        <a:lstStyle/>
        <a:p>
          <a:pPr algn="l"/>
          <a:endParaRPr lang="es-ES"/>
        </a:p>
      </dgm:t>
    </dgm:pt>
    <dgm:pt modelId="{8CA6C708-2338-4662-9841-C095423F8D07}" type="sibTrans" cxnId="{31C660C1-527C-446F-9BF7-90FBB49B7992}">
      <dgm:prSet/>
      <dgm:spPr/>
      <dgm:t>
        <a:bodyPr/>
        <a:lstStyle/>
        <a:p>
          <a:pPr algn="l"/>
          <a:endParaRPr lang="es-ES"/>
        </a:p>
      </dgm:t>
    </dgm:pt>
    <dgm:pt modelId="{9602CE6C-CE34-4157-943B-6FF6FAB4675D}">
      <dgm:prSet phldrT="[Texto]"/>
      <dgm:spPr/>
      <dgm:t>
        <a:bodyPr/>
        <a:lstStyle/>
        <a:p>
          <a:pPr algn="just"/>
          <a:r>
            <a:rPr lang="es-ES" dirty="0" smtClean="0"/>
            <a:t>Independencia y </a:t>
          </a:r>
          <a:r>
            <a:rPr lang="es-ES" dirty="0" err="1" smtClean="0"/>
            <a:t>autosufiencia</a:t>
          </a:r>
          <a:endParaRPr lang="es-ES" dirty="0" smtClean="0"/>
        </a:p>
        <a:p>
          <a:pPr algn="just"/>
          <a:r>
            <a:rPr lang="es-ES" dirty="0" smtClean="0"/>
            <a:t>Oportunidades de trabajo</a:t>
          </a:r>
        </a:p>
        <a:p>
          <a:pPr algn="just"/>
          <a:r>
            <a:rPr lang="es-MX" dirty="0" smtClean="0"/>
            <a:t>Adquisición de conocimientos y desarrollo de habilidades</a:t>
          </a:r>
          <a:endParaRPr lang="es-ES" dirty="0"/>
        </a:p>
      </dgm:t>
    </dgm:pt>
    <dgm:pt modelId="{ADB72C70-7277-4967-91D0-C894C712B426}" type="parTrans" cxnId="{F6DEE654-5B09-4C78-923A-B20B6E1ED3C5}">
      <dgm:prSet/>
      <dgm:spPr/>
      <dgm:t>
        <a:bodyPr/>
        <a:lstStyle/>
        <a:p>
          <a:pPr algn="l"/>
          <a:endParaRPr lang="es-ES"/>
        </a:p>
      </dgm:t>
    </dgm:pt>
    <dgm:pt modelId="{C9CC9299-5804-43D8-9902-B575BDFAB68F}" type="sibTrans" cxnId="{F6DEE654-5B09-4C78-923A-B20B6E1ED3C5}">
      <dgm:prSet/>
      <dgm:spPr/>
      <dgm:t>
        <a:bodyPr/>
        <a:lstStyle/>
        <a:p>
          <a:pPr algn="l"/>
          <a:endParaRPr lang="es-ES"/>
        </a:p>
      </dgm:t>
    </dgm:pt>
    <dgm:pt modelId="{18E6ABDB-435D-47F2-8010-10AB779887F0}">
      <dgm:prSet phldrT="[Texto]"/>
      <dgm:spPr/>
      <dgm:t>
        <a:bodyPr/>
        <a:lstStyle/>
        <a:p>
          <a:pPr algn="l"/>
          <a:r>
            <a:rPr lang="es-ES" dirty="0" smtClean="0"/>
            <a:t>Instituciones Educación Superior Públicas</a:t>
          </a:r>
          <a:endParaRPr lang="es-ES" dirty="0"/>
        </a:p>
      </dgm:t>
    </dgm:pt>
    <dgm:pt modelId="{29953251-F5AD-4F8E-B809-2E6F32FAFD47}" type="parTrans" cxnId="{D54618B5-3483-4E0C-9670-D852286EE446}">
      <dgm:prSet/>
      <dgm:spPr/>
      <dgm:t>
        <a:bodyPr/>
        <a:lstStyle/>
        <a:p>
          <a:pPr algn="l"/>
          <a:endParaRPr lang="es-ES"/>
        </a:p>
      </dgm:t>
    </dgm:pt>
    <dgm:pt modelId="{BF6B9389-3FB0-477E-8AB5-7C3F19CE7142}" type="sibTrans" cxnId="{D54618B5-3483-4E0C-9670-D852286EE446}">
      <dgm:prSet/>
      <dgm:spPr/>
      <dgm:t>
        <a:bodyPr/>
        <a:lstStyle/>
        <a:p>
          <a:pPr algn="l"/>
          <a:endParaRPr lang="es-ES"/>
        </a:p>
      </dgm:t>
    </dgm:pt>
    <dgm:pt modelId="{7924DA42-4F28-4AF7-9919-65DF9D2EAC6A}">
      <dgm:prSet phldrT="[Texto]"/>
      <dgm:spPr/>
      <dgm:t>
        <a:bodyPr/>
        <a:lstStyle/>
        <a:p>
          <a:pPr algn="l"/>
          <a:r>
            <a:rPr lang="es-ES" dirty="0" smtClean="0"/>
            <a:t>Modalidad presencial	</a:t>
          </a:r>
          <a:endParaRPr lang="es-ES" dirty="0"/>
        </a:p>
      </dgm:t>
    </dgm:pt>
    <dgm:pt modelId="{DCD18017-C96A-4030-9243-F2EA928CD7DF}" type="parTrans" cxnId="{425B09AE-5745-4AAF-AC8E-8E5C5B42DB03}">
      <dgm:prSet/>
      <dgm:spPr/>
      <dgm:t>
        <a:bodyPr/>
        <a:lstStyle/>
        <a:p>
          <a:pPr algn="l"/>
          <a:endParaRPr lang="es-ES"/>
        </a:p>
      </dgm:t>
    </dgm:pt>
    <dgm:pt modelId="{B80A45E9-AEB1-40EA-9483-0D353CAC2A90}" type="sibTrans" cxnId="{425B09AE-5745-4AAF-AC8E-8E5C5B42DB03}">
      <dgm:prSet/>
      <dgm:spPr/>
      <dgm:t>
        <a:bodyPr/>
        <a:lstStyle/>
        <a:p>
          <a:pPr algn="l"/>
          <a:endParaRPr lang="es-ES"/>
        </a:p>
      </dgm:t>
    </dgm:pt>
    <dgm:pt modelId="{B3003907-D187-472E-8428-959C2A1F9013}">
      <dgm:prSet phldrT="[Texto]"/>
      <dgm:spPr/>
      <dgm:t>
        <a:bodyPr/>
        <a:lstStyle/>
        <a:p>
          <a:pPr algn="l"/>
          <a:r>
            <a:rPr lang="es-MX" dirty="0" smtClean="0"/>
            <a:t>Ciencias Administrativas y de Comercio</a:t>
          </a:r>
        </a:p>
        <a:p>
          <a:pPr algn="l"/>
          <a:r>
            <a:rPr lang="es-MX" dirty="0" smtClean="0"/>
            <a:t>Ciencias de la Salud  Idiomas</a:t>
          </a:r>
          <a:endParaRPr lang="es-ES" dirty="0"/>
        </a:p>
      </dgm:t>
    </dgm:pt>
    <dgm:pt modelId="{ED05B903-F617-4CA2-A4EE-B2DB75FF0F39}" type="parTrans" cxnId="{1F4A19D0-5207-4A84-8232-70C6FB4D3262}">
      <dgm:prSet/>
      <dgm:spPr/>
      <dgm:t>
        <a:bodyPr/>
        <a:lstStyle/>
        <a:p>
          <a:pPr algn="l"/>
          <a:endParaRPr lang="es-ES"/>
        </a:p>
      </dgm:t>
    </dgm:pt>
    <dgm:pt modelId="{AB427068-C847-4D02-8294-A96EB33FA825}" type="sibTrans" cxnId="{1F4A19D0-5207-4A84-8232-70C6FB4D3262}">
      <dgm:prSet/>
      <dgm:spPr/>
      <dgm:t>
        <a:bodyPr/>
        <a:lstStyle/>
        <a:p>
          <a:pPr algn="l"/>
          <a:endParaRPr lang="es-ES"/>
        </a:p>
      </dgm:t>
    </dgm:pt>
    <dgm:pt modelId="{73D58B62-3918-4F42-B6D9-4A9768EAB9ED}">
      <dgm:prSet phldrT="[Texto]"/>
      <dgm:spPr/>
      <dgm:t>
        <a:bodyPr/>
        <a:lstStyle/>
        <a:p>
          <a:pPr algn="ctr"/>
          <a:r>
            <a:rPr lang="es-ES" dirty="0" smtClean="0"/>
            <a:t>Universidades Ecuador</a:t>
          </a:r>
          <a:endParaRPr lang="es-ES" dirty="0"/>
        </a:p>
      </dgm:t>
    </dgm:pt>
    <dgm:pt modelId="{F0624FB7-3FC9-416E-9495-019928D9DE57}" type="parTrans" cxnId="{A29978E9-60AF-421C-B85C-AE4BBD95732D}">
      <dgm:prSet/>
      <dgm:spPr/>
      <dgm:t>
        <a:bodyPr/>
        <a:lstStyle/>
        <a:p>
          <a:pPr algn="l"/>
          <a:endParaRPr lang="es-ES"/>
        </a:p>
      </dgm:t>
    </dgm:pt>
    <dgm:pt modelId="{2EFA3F0C-7CE8-48BA-8030-5D96856A1911}" type="sibTrans" cxnId="{A29978E9-60AF-421C-B85C-AE4BBD95732D}">
      <dgm:prSet/>
      <dgm:spPr/>
      <dgm:t>
        <a:bodyPr/>
        <a:lstStyle/>
        <a:p>
          <a:pPr algn="l"/>
          <a:endParaRPr lang="es-ES"/>
        </a:p>
      </dgm:t>
    </dgm:pt>
    <dgm:pt modelId="{EDAA3FA0-F4EC-4842-823D-AADE6F8E190D}" type="pres">
      <dgm:prSet presAssocID="{79CB2363-0D2A-4E24-ADC2-E4841DDEC32A}" presName="Name0" presStyleCnt="0">
        <dgm:presLayoutVars>
          <dgm:dir/>
          <dgm:resizeHandles val="exact"/>
        </dgm:presLayoutVars>
      </dgm:prSet>
      <dgm:spPr/>
      <dgm:t>
        <a:bodyPr/>
        <a:lstStyle/>
        <a:p>
          <a:endParaRPr lang="es-EC"/>
        </a:p>
      </dgm:t>
    </dgm:pt>
    <dgm:pt modelId="{0A02FC8E-18B7-4457-9D25-94421356D04C}" type="pres">
      <dgm:prSet presAssocID="{B1BB92C6-8C3E-497E-80F5-CF4420CD2BC8}" presName="node" presStyleLbl="node1" presStyleIdx="0" presStyleCnt="6">
        <dgm:presLayoutVars>
          <dgm:bulletEnabled val="1"/>
        </dgm:presLayoutVars>
      </dgm:prSet>
      <dgm:spPr/>
      <dgm:t>
        <a:bodyPr/>
        <a:lstStyle/>
        <a:p>
          <a:endParaRPr lang="es-ES"/>
        </a:p>
      </dgm:t>
    </dgm:pt>
    <dgm:pt modelId="{307EF222-2267-4275-8E9D-3B429E60701C}" type="pres">
      <dgm:prSet presAssocID="{8CA6C708-2338-4662-9841-C095423F8D07}" presName="sibTrans" presStyleLbl="sibTrans1D1" presStyleIdx="0" presStyleCnt="5"/>
      <dgm:spPr/>
      <dgm:t>
        <a:bodyPr/>
        <a:lstStyle/>
        <a:p>
          <a:endParaRPr lang="es-EC"/>
        </a:p>
      </dgm:t>
    </dgm:pt>
    <dgm:pt modelId="{7C4333B4-4EAE-49DE-A50D-7C90DC9E44FF}" type="pres">
      <dgm:prSet presAssocID="{8CA6C708-2338-4662-9841-C095423F8D07}" presName="connectorText" presStyleLbl="sibTrans1D1" presStyleIdx="0" presStyleCnt="5"/>
      <dgm:spPr/>
      <dgm:t>
        <a:bodyPr/>
        <a:lstStyle/>
        <a:p>
          <a:endParaRPr lang="es-EC"/>
        </a:p>
      </dgm:t>
    </dgm:pt>
    <dgm:pt modelId="{F6B1BE80-18E3-49F1-9EEA-457323A1A7ED}" type="pres">
      <dgm:prSet presAssocID="{9602CE6C-CE34-4157-943B-6FF6FAB4675D}" presName="node" presStyleLbl="node1" presStyleIdx="1" presStyleCnt="6">
        <dgm:presLayoutVars>
          <dgm:bulletEnabled val="1"/>
        </dgm:presLayoutVars>
      </dgm:prSet>
      <dgm:spPr/>
      <dgm:t>
        <a:bodyPr/>
        <a:lstStyle/>
        <a:p>
          <a:endParaRPr lang="es-ES"/>
        </a:p>
      </dgm:t>
    </dgm:pt>
    <dgm:pt modelId="{34BBB081-83DF-46B1-848F-4ED503958026}" type="pres">
      <dgm:prSet presAssocID="{C9CC9299-5804-43D8-9902-B575BDFAB68F}" presName="sibTrans" presStyleLbl="sibTrans1D1" presStyleIdx="1" presStyleCnt="5"/>
      <dgm:spPr/>
      <dgm:t>
        <a:bodyPr/>
        <a:lstStyle/>
        <a:p>
          <a:endParaRPr lang="es-EC"/>
        </a:p>
      </dgm:t>
    </dgm:pt>
    <dgm:pt modelId="{383363CF-348C-4474-959C-A585D840B5AC}" type="pres">
      <dgm:prSet presAssocID="{C9CC9299-5804-43D8-9902-B575BDFAB68F}" presName="connectorText" presStyleLbl="sibTrans1D1" presStyleIdx="1" presStyleCnt="5"/>
      <dgm:spPr/>
      <dgm:t>
        <a:bodyPr/>
        <a:lstStyle/>
        <a:p>
          <a:endParaRPr lang="es-EC"/>
        </a:p>
      </dgm:t>
    </dgm:pt>
    <dgm:pt modelId="{7D1A7FDD-2ABE-4833-9FBE-7AE20A1E60DC}" type="pres">
      <dgm:prSet presAssocID="{73D58B62-3918-4F42-B6D9-4A9768EAB9ED}" presName="node" presStyleLbl="node1" presStyleIdx="2" presStyleCnt="6">
        <dgm:presLayoutVars>
          <dgm:bulletEnabled val="1"/>
        </dgm:presLayoutVars>
      </dgm:prSet>
      <dgm:spPr/>
      <dgm:t>
        <a:bodyPr/>
        <a:lstStyle/>
        <a:p>
          <a:endParaRPr lang="es-EC"/>
        </a:p>
      </dgm:t>
    </dgm:pt>
    <dgm:pt modelId="{85F70D52-164F-4636-A99A-833160D610F5}" type="pres">
      <dgm:prSet presAssocID="{2EFA3F0C-7CE8-48BA-8030-5D96856A1911}" presName="sibTrans" presStyleLbl="sibTrans1D1" presStyleIdx="2" presStyleCnt="5"/>
      <dgm:spPr/>
      <dgm:t>
        <a:bodyPr/>
        <a:lstStyle/>
        <a:p>
          <a:endParaRPr lang="es-EC"/>
        </a:p>
      </dgm:t>
    </dgm:pt>
    <dgm:pt modelId="{C7DC5C11-672B-43B9-B18E-499F320552CC}" type="pres">
      <dgm:prSet presAssocID="{2EFA3F0C-7CE8-48BA-8030-5D96856A1911}" presName="connectorText" presStyleLbl="sibTrans1D1" presStyleIdx="2" presStyleCnt="5"/>
      <dgm:spPr/>
      <dgm:t>
        <a:bodyPr/>
        <a:lstStyle/>
        <a:p>
          <a:endParaRPr lang="es-EC"/>
        </a:p>
      </dgm:t>
    </dgm:pt>
    <dgm:pt modelId="{89555443-563E-4891-8965-263380FD59F0}" type="pres">
      <dgm:prSet presAssocID="{18E6ABDB-435D-47F2-8010-10AB779887F0}" presName="node" presStyleLbl="node1" presStyleIdx="3" presStyleCnt="6">
        <dgm:presLayoutVars>
          <dgm:bulletEnabled val="1"/>
        </dgm:presLayoutVars>
      </dgm:prSet>
      <dgm:spPr/>
      <dgm:t>
        <a:bodyPr/>
        <a:lstStyle/>
        <a:p>
          <a:endParaRPr lang="es-EC"/>
        </a:p>
      </dgm:t>
    </dgm:pt>
    <dgm:pt modelId="{FBCFBE03-6C0D-43DF-B1D5-CD59E681AC10}" type="pres">
      <dgm:prSet presAssocID="{BF6B9389-3FB0-477E-8AB5-7C3F19CE7142}" presName="sibTrans" presStyleLbl="sibTrans1D1" presStyleIdx="3" presStyleCnt="5"/>
      <dgm:spPr/>
      <dgm:t>
        <a:bodyPr/>
        <a:lstStyle/>
        <a:p>
          <a:endParaRPr lang="es-EC"/>
        </a:p>
      </dgm:t>
    </dgm:pt>
    <dgm:pt modelId="{B972A3A8-F29D-49BD-9A3D-1ABC1CE3DD00}" type="pres">
      <dgm:prSet presAssocID="{BF6B9389-3FB0-477E-8AB5-7C3F19CE7142}" presName="connectorText" presStyleLbl="sibTrans1D1" presStyleIdx="3" presStyleCnt="5"/>
      <dgm:spPr/>
      <dgm:t>
        <a:bodyPr/>
        <a:lstStyle/>
        <a:p>
          <a:endParaRPr lang="es-EC"/>
        </a:p>
      </dgm:t>
    </dgm:pt>
    <dgm:pt modelId="{1133F1C2-857E-42AF-898E-BC9B35FBE808}" type="pres">
      <dgm:prSet presAssocID="{7924DA42-4F28-4AF7-9919-65DF9D2EAC6A}" presName="node" presStyleLbl="node1" presStyleIdx="4" presStyleCnt="6">
        <dgm:presLayoutVars>
          <dgm:bulletEnabled val="1"/>
        </dgm:presLayoutVars>
      </dgm:prSet>
      <dgm:spPr/>
      <dgm:t>
        <a:bodyPr/>
        <a:lstStyle/>
        <a:p>
          <a:endParaRPr lang="es-EC"/>
        </a:p>
      </dgm:t>
    </dgm:pt>
    <dgm:pt modelId="{FC22B96E-162C-48B8-8D8E-DB0689D6A509}" type="pres">
      <dgm:prSet presAssocID="{B80A45E9-AEB1-40EA-9483-0D353CAC2A90}" presName="sibTrans" presStyleLbl="sibTrans1D1" presStyleIdx="4" presStyleCnt="5"/>
      <dgm:spPr/>
      <dgm:t>
        <a:bodyPr/>
        <a:lstStyle/>
        <a:p>
          <a:endParaRPr lang="es-EC"/>
        </a:p>
      </dgm:t>
    </dgm:pt>
    <dgm:pt modelId="{3B50C7B7-B721-406A-9AD8-E6FFC2566229}" type="pres">
      <dgm:prSet presAssocID="{B80A45E9-AEB1-40EA-9483-0D353CAC2A90}" presName="connectorText" presStyleLbl="sibTrans1D1" presStyleIdx="4" presStyleCnt="5"/>
      <dgm:spPr/>
      <dgm:t>
        <a:bodyPr/>
        <a:lstStyle/>
        <a:p>
          <a:endParaRPr lang="es-EC"/>
        </a:p>
      </dgm:t>
    </dgm:pt>
    <dgm:pt modelId="{2C081D6D-960D-47A9-BAE1-52C590A37EFD}" type="pres">
      <dgm:prSet presAssocID="{B3003907-D187-472E-8428-959C2A1F9013}" presName="node" presStyleLbl="node1" presStyleIdx="5" presStyleCnt="6">
        <dgm:presLayoutVars>
          <dgm:bulletEnabled val="1"/>
        </dgm:presLayoutVars>
      </dgm:prSet>
      <dgm:spPr/>
      <dgm:t>
        <a:bodyPr/>
        <a:lstStyle/>
        <a:p>
          <a:endParaRPr lang="es-ES"/>
        </a:p>
      </dgm:t>
    </dgm:pt>
  </dgm:ptLst>
  <dgm:cxnLst>
    <dgm:cxn modelId="{9B333A98-ADED-40D6-8F1A-511E3E5C16FC}" type="presOf" srcId="{B1BB92C6-8C3E-497E-80F5-CF4420CD2BC8}" destId="{0A02FC8E-18B7-4457-9D25-94421356D04C}" srcOrd="0" destOrd="0" presId="urn:microsoft.com/office/officeart/2005/8/layout/bProcess3"/>
    <dgm:cxn modelId="{D54618B5-3483-4E0C-9670-D852286EE446}" srcId="{79CB2363-0D2A-4E24-ADC2-E4841DDEC32A}" destId="{18E6ABDB-435D-47F2-8010-10AB779887F0}" srcOrd="3" destOrd="0" parTransId="{29953251-F5AD-4F8E-B809-2E6F32FAFD47}" sibTransId="{BF6B9389-3FB0-477E-8AB5-7C3F19CE7142}"/>
    <dgm:cxn modelId="{4B002DB6-90B4-4F71-91C6-DAF16800A984}" type="presOf" srcId="{9602CE6C-CE34-4157-943B-6FF6FAB4675D}" destId="{F6B1BE80-18E3-49F1-9EEA-457323A1A7ED}" srcOrd="0" destOrd="0" presId="urn:microsoft.com/office/officeart/2005/8/layout/bProcess3"/>
    <dgm:cxn modelId="{DA086BCB-FFBF-4197-ABA8-64EC7E0B7DCC}" type="presOf" srcId="{8CA6C708-2338-4662-9841-C095423F8D07}" destId="{7C4333B4-4EAE-49DE-A50D-7C90DC9E44FF}" srcOrd="1" destOrd="0" presId="urn:microsoft.com/office/officeart/2005/8/layout/bProcess3"/>
    <dgm:cxn modelId="{D8EEE308-05A2-4D38-9EE8-F42E920A1D8D}" type="presOf" srcId="{C9CC9299-5804-43D8-9902-B575BDFAB68F}" destId="{34BBB081-83DF-46B1-848F-4ED503958026}" srcOrd="0" destOrd="0" presId="urn:microsoft.com/office/officeart/2005/8/layout/bProcess3"/>
    <dgm:cxn modelId="{D9DE93B4-B4FB-430E-8B3A-6EB1638B009A}" type="presOf" srcId="{2EFA3F0C-7CE8-48BA-8030-5D96856A1911}" destId="{C7DC5C11-672B-43B9-B18E-499F320552CC}" srcOrd="1" destOrd="0" presId="urn:microsoft.com/office/officeart/2005/8/layout/bProcess3"/>
    <dgm:cxn modelId="{31C660C1-527C-446F-9BF7-90FBB49B7992}" srcId="{79CB2363-0D2A-4E24-ADC2-E4841DDEC32A}" destId="{B1BB92C6-8C3E-497E-80F5-CF4420CD2BC8}" srcOrd="0" destOrd="0" parTransId="{9776BA66-D0B8-4CE2-9648-7C06196A72DF}" sibTransId="{8CA6C708-2338-4662-9841-C095423F8D07}"/>
    <dgm:cxn modelId="{8034E083-B250-481B-A276-99C58471D9E1}" type="presOf" srcId="{C9CC9299-5804-43D8-9902-B575BDFAB68F}" destId="{383363CF-348C-4474-959C-A585D840B5AC}" srcOrd="1" destOrd="0" presId="urn:microsoft.com/office/officeart/2005/8/layout/bProcess3"/>
    <dgm:cxn modelId="{024C09D8-D8AD-44E7-A140-C9E5E7739887}" type="presOf" srcId="{79CB2363-0D2A-4E24-ADC2-E4841DDEC32A}" destId="{EDAA3FA0-F4EC-4842-823D-AADE6F8E190D}" srcOrd="0" destOrd="0" presId="urn:microsoft.com/office/officeart/2005/8/layout/bProcess3"/>
    <dgm:cxn modelId="{EA6E9FEF-A683-4D41-9957-9367D5690560}" type="presOf" srcId="{B80A45E9-AEB1-40EA-9483-0D353CAC2A90}" destId="{FC22B96E-162C-48B8-8D8E-DB0689D6A509}" srcOrd="0" destOrd="0" presId="urn:microsoft.com/office/officeart/2005/8/layout/bProcess3"/>
    <dgm:cxn modelId="{902E8942-6E8A-4D9F-A69E-0D2913BD3400}" type="presOf" srcId="{BF6B9389-3FB0-477E-8AB5-7C3F19CE7142}" destId="{B972A3A8-F29D-49BD-9A3D-1ABC1CE3DD00}" srcOrd="1" destOrd="0" presId="urn:microsoft.com/office/officeart/2005/8/layout/bProcess3"/>
    <dgm:cxn modelId="{1F4A19D0-5207-4A84-8232-70C6FB4D3262}" srcId="{79CB2363-0D2A-4E24-ADC2-E4841DDEC32A}" destId="{B3003907-D187-472E-8428-959C2A1F9013}" srcOrd="5" destOrd="0" parTransId="{ED05B903-F617-4CA2-A4EE-B2DB75FF0F39}" sibTransId="{AB427068-C847-4D02-8294-A96EB33FA825}"/>
    <dgm:cxn modelId="{7DA392DE-FFE6-49F5-B7A3-03E0FAEB7215}" type="presOf" srcId="{8CA6C708-2338-4662-9841-C095423F8D07}" destId="{307EF222-2267-4275-8E9D-3B429E60701C}" srcOrd="0" destOrd="0" presId="urn:microsoft.com/office/officeart/2005/8/layout/bProcess3"/>
    <dgm:cxn modelId="{B237792A-C9B5-41EF-B2D1-A9AA1FB12FA7}" type="presOf" srcId="{BF6B9389-3FB0-477E-8AB5-7C3F19CE7142}" destId="{FBCFBE03-6C0D-43DF-B1D5-CD59E681AC10}" srcOrd="0" destOrd="0" presId="urn:microsoft.com/office/officeart/2005/8/layout/bProcess3"/>
    <dgm:cxn modelId="{4B9C2750-B2CB-44EC-AC46-2B58BBE044D6}" type="presOf" srcId="{B80A45E9-AEB1-40EA-9483-0D353CAC2A90}" destId="{3B50C7B7-B721-406A-9AD8-E6FFC2566229}" srcOrd="1" destOrd="0" presId="urn:microsoft.com/office/officeart/2005/8/layout/bProcess3"/>
    <dgm:cxn modelId="{6785BAE5-13B7-4936-9E31-E1A90B5B6B0A}" type="presOf" srcId="{B3003907-D187-472E-8428-959C2A1F9013}" destId="{2C081D6D-960D-47A9-BAE1-52C590A37EFD}" srcOrd="0" destOrd="0" presId="urn:microsoft.com/office/officeart/2005/8/layout/bProcess3"/>
    <dgm:cxn modelId="{425B09AE-5745-4AAF-AC8E-8E5C5B42DB03}" srcId="{79CB2363-0D2A-4E24-ADC2-E4841DDEC32A}" destId="{7924DA42-4F28-4AF7-9919-65DF9D2EAC6A}" srcOrd="4" destOrd="0" parTransId="{DCD18017-C96A-4030-9243-F2EA928CD7DF}" sibTransId="{B80A45E9-AEB1-40EA-9483-0D353CAC2A90}"/>
    <dgm:cxn modelId="{15939C3B-0714-43DB-A595-7C2756A073AD}" type="presOf" srcId="{7924DA42-4F28-4AF7-9919-65DF9D2EAC6A}" destId="{1133F1C2-857E-42AF-898E-BC9B35FBE808}" srcOrd="0" destOrd="0" presId="urn:microsoft.com/office/officeart/2005/8/layout/bProcess3"/>
    <dgm:cxn modelId="{71B63763-B856-44C9-9578-A68EC65C3AD9}" type="presOf" srcId="{2EFA3F0C-7CE8-48BA-8030-5D96856A1911}" destId="{85F70D52-164F-4636-A99A-833160D610F5}" srcOrd="0" destOrd="0" presId="urn:microsoft.com/office/officeart/2005/8/layout/bProcess3"/>
    <dgm:cxn modelId="{A29978E9-60AF-421C-B85C-AE4BBD95732D}" srcId="{79CB2363-0D2A-4E24-ADC2-E4841DDEC32A}" destId="{73D58B62-3918-4F42-B6D9-4A9768EAB9ED}" srcOrd="2" destOrd="0" parTransId="{F0624FB7-3FC9-416E-9495-019928D9DE57}" sibTransId="{2EFA3F0C-7CE8-48BA-8030-5D96856A1911}"/>
    <dgm:cxn modelId="{AF115A71-6C9A-44C7-B4E4-CF141A310B78}" type="presOf" srcId="{18E6ABDB-435D-47F2-8010-10AB779887F0}" destId="{89555443-563E-4891-8965-263380FD59F0}" srcOrd="0" destOrd="0" presId="urn:microsoft.com/office/officeart/2005/8/layout/bProcess3"/>
    <dgm:cxn modelId="{F6DEE654-5B09-4C78-923A-B20B6E1ED3C5}" srcId="{79CB2363-0D2A-4E24-ADC2-E4841DDEC32A}" destId="{9602CE6C-CE34-4157-943B-6FF6FAB4675D}" srcOrd="1" destOrd="0" parTransId="{ADB72C70-7277-4967-91D0-C894C712B426}" sibTransId="{C9CC9299-5804-43D8-9902-B575BDFAB68F}"/>
    <dgm:cxn modelId="{95417FB3-A04B-4003-8649-B976DAA11446}" type="presOf" srcId="{73D58B62-3918-4F42-B6D9-4A9768EAB9ED}" destId="{7D1A7FDD-2ABE-4833-9FBE-7AE20A1E60DC}" srcOrd="0" destOrd="0" presId="urn:microsoft.com/office/officeart/2005/8/layout/bProcess3"/>
    <dgm:cxn modelId="{EE18BA65-B9DA-4661-9A18-BAD461460E10}" type="presParOf" srcId="{EDAA3FA0-F4EC-4842-823D-AADE6F8E190D}" destId="{0A02FC8E-18B7-4457-9D25-94421356D04C}" srcOrd="0" destOrd="0" presId="urn:microsoft.com/office/officeart/2005/8/layout/bProcess3"/>
    <dgm:cxn modelId="{7E738A54-CD0E-40E6-9915-82AD399AB327}" type="presParOf" srcId="{EDAA3FA0-F4EC-4842-823D-AADE6F8E190D}" destId="{307EF222-2267-4275-8E9D-3B429E60701C}" srcOrd="1" destOrd="0" presId="urn:microsoft.com/office/officeart/2005/8/layout/bProcess3"/>
    <dgm:cxn modelId="{B1F1CA8B-BAF1-42A5-8177-FB100187410E}" type="presParOf" srcId="{307EF222-2267-4275-8E9D-3B429E60701C}" destId="{7C4333B4-4EAE-49DE-A50D-7C90DC9E44FF}" srcOrd="0" destOrd="0" presId="urn:microsoft.com/office/officeart/2005/8/layout/bProcess3"/>
    <dgm:cxn modelId="{D88589EE-D79E-4250-8BF3-2A271D50B76D}" type="presParOf" srcId="{EDAA3FA0-F4EC-4842-823D-AADE6F8E190D}" destId="{F6B1BE80-18E3-49F1-9EEA-457323A1A7ED}" srcOrd="2" destOrd="0" presId="urn:microsoft.com/office/officeart/2005/8/layout/bProcess3"/>
    <dgm:cxn modelId="{600E4D30-2E8E-4EDC-8D0D-9603832F8181}" type="presParOf" srcId="{EDAA3FA0-F4EC-4842-823D-AADE6F8E190D}" destId="{34BBB081-83DF-46B1-848F-4ED503958026}" srcOrd="3" destOrd="0" presId="urn:microsoft.com/office/officeart/2005/8/layout/bProcess3"/>
    <dgm:cxn modelId="{80D4F81A-A5B9-46C5-BD10-DB6AE79FE3A8}" type="presParOf" srcId="{34BBB081-83DF-46B1-848F-4ED503958026}" destId="{383363CF-348C-4474-959C-A585D840B5AC}" srcOrd="0" destOrd="0" presId="urn:microsoft.com/office/officeart/2005/8/layout/bProcess3"/>
    <dgm:cxn modelId="{1E34D6E8-9C1A-4BB9-98A3-1AD5FCD851B8}" type="presParOf" srcId="{EDAA3FA0-F4EC-4842-823D-AADE6F8E190D}" destId="{7D1A7FDD-2ABE-4833-9FBE-7AE20A1E60DC}" srcOrd="4" destOrd="0" presId="urn:microsoft.com/office/officeart/2005/8/layout/bProcess3"/>
    <dgm:cxn modelId="{28A9FBE0-0535-433B-B20F-CF743E14488E}" type="presParOf" srcId="{EDAA3FA0-F4EC-4842-823D-AADE6F8E190D}" destId="{85F70D52-164F-4636-A99A-833160D610F5}" srcOrd="5" destOrd="0" presId="urn:microsoft.com/office/officeart/2005/8/layout/bProcess3"/>
    <dgm:cxn modelId="{7D706545-A586-49AC-AFF2-8A42266502A5}" type="presParOf" srcId="{85F70D52-164F-4636-A99A-833160D610F5}" destId="{C7DC5C11-672B-43B9-B18E-499F320552CC}" srcOrd="0" destOrd="0" presId="urn:microsoft.com/office/officeart/2005/8/layout/bProcess3"/>
    <dgm:cxn modelId="{FF1B9F8A-DC4E-4ADF-8A2E-D4428FD70B9A}" type="presParOf" srcId="{EDAA3FA0-F4EC-4842-823D-AADE6F8E190D}" destId="{89555443-563E-4891-8965-263380FD59F0}" srcOrd="6" destOrd="0" presId="urn:microsoft.com/office/officeart/2005/8/layout/bProcess3"/>
    <dgm:cxn modelId="{A4427A75-D9B0-4389-A3C8-C72FFB7EEBB2}" type="presParOf" srcId="{EDAA3FA0-F4EC-4842-823D-AADE6F8E190D}" destId="{FBCFBE03-6C0D-43DF-B1D5-CD59E681AC10}" srcOrd="7" destOrd="0" presId="urn:microsoft.com/office/officeart/2005/8/layout/bProcess3"/>
    <dgm:cxn modelId="{9E866A9C-F3A1-4221-8518-AAD60D8464DC}" type="presParOf" srcId="{FBCFBE03-6C0D-43DF-B1D5-CD59E681AC10}" destId="{B972A3A8-F29D-49BD-9A3D-1ABC1CE3DD00}" srcOrd="0" destOrd="0" presId="urn:microsoft.com/office/officeart/2005/8/layout/bProcess3"/>
    <dgm:cxn modelId="{6640FD1A-E411-42D0-A4FB-D79BCFBD9B8D}" type="presParOf" srcId="{EDAA3FA0-F4EC-4842-823D-AADE6F8E190D}" destId="{1133F1C2-857E-42AF-898E-BC9B35FBE808}" srcOrd="8" destOrd="0" presId="urn:microsoft.com/office/officeart/2005/8/layout/bProcess3"/>
    <dgm:cxn modelId="{68747CA2-7381-4174-A9F5-8027E596AA78}" type="presParOf" srcId="{EDAA3FA0-F4EC-4842-823D-AADE6F8E190D}" destId="{FC22B96E-162C-48B8-8D8E-DB0689D6A509}" srcOrd="9" destOrd="0" presId="urn:microsoft.com/office/officeart/2005/8/layout/bProcess3"/>
    <dgm:cxn modelId="{EBD74FF0-F4EC-45D9-9FA9-687650787366}" type="presParOf" srcId="{FC22B96E-162C-48B8-8D8E-DB0689D6A509}" destId="{3B50C7B7-B721-406A-9AD8-E6FFC2566229}" srcOrd="0" destOrd="0" presId="urn:microsoft.com/office/officeart/2005/8/layout/bProcess3"/>
    <dgm:cxn modelId="{728E68A2-C8E7-4D26-99C3-095E7CB5E143}" type="presParOf" srcId="{EDAA3FA0-F4EC-4842-823D-AADE6F8E190D}" destId="{2C081D6D-960D-47A9-BAE1-52C590A37EFD}"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CE9454-0746-45E3-BD61-220B8F1A0587}" type="doc">
      <dgm:prSet loTypeId="urn:microsoft.com/office/officeart/2005/8/layout/bProcess3" loCatId="process" qsTypeId="urn:microsoft.com/office/officeart/2005/8/quickstyle/simple3" qsCatId="simple" csTypeId="urn:microsoft.com/office/officeart/2005/8/colors/colorful1" csCatId="colorful" phldr="1"/>
      <dgm:spPr/>
      <dgm:t>
        <a:bodyPr/>
        <a:lstStyle/>
        <a:p>
          <a:endParaRPr lang="es-ES"/>
        </a:p>
      </dgm:t>
    </dgm:pt>
    <dgm:pt modelId="{850D42F5-BD56-4B73-B117-C3E9F98D9DE3}">
      <dgm:prSet phldrT="[Texto]"/>
      <dgm:spPr/>
      <dgm:t>
        <a:bodyPr/>
        <a:lstStyle/>
        <a:p>
          <a:r>
            <a:rPr lang="es-ES" dirty="0" smtClean="0"/>
            <a:t>Colegio fiscal prefieren universidades públicas	</a:t>
          </a:r>
          <a:endParaRPr lang="es-ES" dirty="0"/>
        </a:p>
      </dgm:t>
    </dgm:pt>
    <dgm:pt modelId="{C10E1C52-8866-4384-AD32-9AD37A6E8769}" type="parTrans" cxnId="{C55B30E1-EFBD-4836-A719-CBA61F55940C}">
      <dgm:prSet/>
      <dgm:spPr/>
      <dgm:t>
        <a:bodyPr/>
        <a:lstStyle/>
        <a:p>
          <a:endParaRPr lang="es-ES"/>
        </a:p>
      </dgm:t>
    </dgm:pt>
    <dgm:pt modelId="{49524AFF-20C3-48B0-91D3-9F6EFB93EC68}" type="sibTrans" cxnId="{C55B30E1-EFBD-4836-A719-CBA61F55940C}">
      <dgm:prSet/>
      <dgm:spPr/>
      <dgm:t>
        <a:bodyPr/>
        <a:lstStyle/>
        <a:p>
          <a:endParaRPr lang="es-ES"/>
        </a:p>
      </dgm:t>
    </dgm:pt>
    <dgm:pt modelId="{857E85F5-1385-4F50-8E30-AC9859B5FC69}">
      <dgm:prSet phldrT="[Texto]"/>
      <dgm:spPr/>
      <dgm:t>
        <a:bodyPr/>
        <a:lstStyle/>
        <a:p>
          <a:r>
            <a:rPr lang="es-ES" dirty="0" smtClean="0"/>
            <a:t>Nivel de ingresos es independiente de la continuidad de estudios</a:t>
          </a:r>
          <a:endParaRPr lang="es-ES" dirty="0"/>
        </a:p>
      </dgm:t>
    </dgm:pt>
    <dgm:pt modelId="{6819A9B8-BE79-4487-9AA4-DD2A4736AF96}" type="parTrans" cxnId="{BC7F81EC-4DFC-4C8B-96B3-791C13D74292}">
      <dgm:prSet/>
      <dgm:spPr/>
      <dgm:t>
        <a:bodyPr/>
        <a:lstStyle/>
        <a:p>
          <a:endParaRPr lang="es-ES"/>
        </a:p>
      </dgm:t>
    </dgm:pt>
    <dgm:pt modelId="{4E2F9F05-8757-4DE4-A9B2-1DF7D2CC2BB9}" type="sibTrans" cxnId="{BC7F81EC-4DFC-4C8B-96B3-791C13D74292}">
      <dgm:prSet/>
      <dgm:spPr/>
      <dgm:t>
        <a:bodyPr/>
        <a:lstStyle/>
        <a:p>
          <a:endParaRPr lang="es-ES"/>
        </a:p>
      </dgm:t>
    </dgm:pt>
    <dgm:pt modelId="{4DC422BC-7FA3-4A4D-A994-31AD2C5A490D}">
      <dgm:prSet phldrT="[Texto]"/>
      <dgm:spPr/>
      <dgm:t>
        <a:bodyPr/>
        <a:lstStyle/>
        <a:p>
          <a:r>
            <a:rPr lang="es-MX" dirty="0" smtClean="0"/>
            <a:t>Actividades sociales no están relacionadas con elección de carreras administrativas</a:t>
          </a:r>
          <a:endParaRPr lang="es-ES" dirty="0"/>
        </a:p>
      </dgm:t>
    </dgm:pt>
    <dgm:pt modelId="{7DB6437D-EA07-4D5D-B59D-BC3D98DB7891}" type="parTrans" cxnId="{A8CD8497-5689-4D5F-969A-AD41C63B318A}">
      <dgm:prSet/>
      <dgm:spPr/>
      <dgm:t>
        <a:bodyPr/>
        <a:lstStyle/>
        <a:p>
          <a:endParaRPr lang="es-ES"/>
        </a:p>
      </dgm:t>
    </dgm:pt>
    <dgm:pt modelId="{498B3E7F-9989-4F51-BF23-D4BFF59F9714}" type="sibTrans" cxnId="{A8CD8497-5689-4D5F-969A-AD41C63B318A}">
      <dgm:prSet/>
      <dgm:spPr/>
      <dgm:t>
        <a:bodyPr/>
        <a:lstStyle/>
        <a:p>
          <a:endParaRPr lang="es-ES"/>
        </a:p>
      </dgm:t>
    </dgm:pt>
    <dgm:pt modelId="{C7F74ACF-D923-4AB7-85F0-2F1BFF51CBBA}">
      <dgm:prSet phldrT="[Texto]"/>
      <dgm:spPr/>
      <dgm:t>
        <a:bodyPr/>
        <a:lstStyle/>
        <a:p>
          <a:r>
            <a:rPr lang="es-MX" dirty="0" smtClean="0"/>
            <a:t>Personalidad extrovertida y </a:t>
          </a:r>
          <a:r>
            <a:rPr lang="es-MX" dirty="0" smtClean="0"/>
            <a:t>la elección de carreras administrativas </a:t>
          </a:r>
        </a:p>
      </dgm:t>
    </dgm:pt>
    <dgm:pt modelId="{409E6B61-60ED-4180-80CB-F7F86A9D5819}" type="parTrans" cxnId="{5FC0DB0B-4BA5-4D8C-86C8-6822BF20498C}">
      <dgm:prSet/>
      <dgm:spPr/>
      <dgm:t>
        <a:bodyPr/>
        <a:lstStyle/>
        <a:p>
          <a:endParaRPr lang="es-ES"/>
        </a:p>
      </dgm:t>
    </dgm:pt>
    <dgm:pt modelId="{E102661B-35A9-4B23-9610-CADC35576FC4}" type="sibTrans" cxnId="{5FC0DB0B-4BA5-4D8C-86C8-6822BF20498C}">
      <dgm:prSet/>
      <dgm:spPr/>
      <dgm:t>
        <a:bodyPr/>
        <a:lstStyle/>
        <a:p>
          <a:endParaRPr lang="es-ES"/>
        </a:p>
      </dgm:t>
    </dgm:pt>
    <dgm:pt modelId="{C62E8958-A6A9-41F2-BF9C-BDDECC469EEF}">
      <dgm:prSet/>
      <dgm:spPr/>
      <dgm:t>
        <a:bodyPr/>
        <a:lstStyle/>
        <a:p>
          <a:r>
            <a:rPr lang="es-ES" dirty="0" smtClean="0"/>
            <a:t>Las carreras administrativas son las más demandadas por empresas</a:t>
          </a:r>
          <a:endParaRPr lang="es-ES" dirty="0"/>
        </a:p>
      </dgm:t>
    </dgm:pt>
    <dgm:pt modelId="{13E0AA61-F4C8-4549-AF92-6B9F764EE5D3}" type="parTrans" cxnId="{4471C5CB-E49D-4033-B077-D0EE35E043A6}">
      <dgm:prSet/>
      <dgm:spPr/>
      <dgm:t>
        <a:bodyPr/>
        <a:lstStyle/>
        <a:p>
          <a:endParaRPr lang="es-ES"/>
        </a:p>
      </dgm:t>
    </dgm:pt>
    <dgm:pt modelId="{6C3D52A2-7E44-41A1-A449-04A0574E1022}" type="sibTrans" cxnId="{4471C5CB-E49D-4033-B077-D0EE35E043A6}">
      <dgm:prSet/>
      <dgm:spPr/>
      <dgm:t>
        <a:bodyPr/>
        <a:lstStyle/>
        <a:p>
          <a:endParaRPr lang="es-ES"/>
        </a:p>
      </dgm:t>
    </dgm:pt>
    <dgm:pt modelId="{B2938ED8-DBA3-4FE8-AD10-E3AB082C59C9}">
      <dgm:prSet phldrT="[Texto]"/>
      <dgm:spPr/>
      <dgm:t>
        <a:bodyPr/>
        <a:lstStyle/>
        <a:p>
          <a:r>
            <a:rPr lang="es-ES" dirty="0" smtClean="0"/>
            <a:t>Modalidad presencial y semipresencial</a:t>
          </a:r>
          <a:endParaRPr lang="es-ES" dirty="0"/>
        </a:p>
      </dgm:t>
    </dgm:pt>
    <dgm:pt modelId="{2E865567-707D-4CFD-B33F-405B0160C119}" type="parTrans" cxnId="{E5619FFD-4199-4FD2-902D-388B1F33FB8F}">
      <dgm:prSet/>
      <dgm:spPr/>
      <dgm:t>
        <a:bodyPr/>
        <a:lstStyle/>
        <a:p>
          <a:endParaRPr lang="es-ES"/>
        </a:p>
      </dgm:t>
    </dgm:pt>
    <dgm:pt modelId="{4E093771-6BF8-4966-B342-B9CE8EA58CFD}" type="sibTrans" cxnId="{E5619FFD-4199-4FD2-902D-388B1F33FB8F}">
      <dgm:prSet/>
      <dgm:spPr/>
      <dgm:t>
        <a:bodyPr/>
        <a:lstStyle/>
        <a:p>
          <a:endParaRPr lang="es-ES"/>
        </a:p>
      </dgm:t>
    </dgm:pt>
    <dgm:pt modelId="{82155212-41B3-46A3-B4E0-96F1B1BB7EBA}" type="pres">
      <dgm:prSet presAssocID="{F6CE9454-0746-45E3-BD61-220B8F1A0587}" presName="Name0" presStyleCnt="0">
        <dgm:presLayoutVars>
          <dgm:dir/>
          <dgm:resizeHandles val="exact"/>
        </dgm:presLayoutVars>
      </dgm:prSet>
      <dgm:spPr/>
      <dgm:t>
        <a:bodyPr/>
        <a:lstStyle/>
        <a:p>
          <a:endParaRPr lang="es-EC"/>
        </a:p>
      </dgm:t>
    </dgm:pt>
    <dgm:pt modelId="{F0AD16F8-A805-44AA-B39B-BC1CF8C5ECCE}" type="pres">
      <dgm:prSet presAssocID="{850D42F5-BD56-4B73-B117-C3E9F98D9DE3}" presName="node" presStyleLbl="node1" presStyleIdx="0" presStyleCnt="6">
        <dgm:presLayoutVars>
          <dgm:bulletEnabled val="1"/>
        </dgm:presLayoutVars>
      </dgm:prSet>
      <dgm:spPr/>
      <dgm:t>
        <a:bodyPr/>
        <a:lstStyle/>
        <a:p>
          <a:endParaRPr lang="es-ES"/>
        </a:p>
      </dgm:t>
    </dgm:pt>
    <dgm:pt modelId="{51167924-0427-4086-A771-29B87AA6B0FC}" type="pres">
      <dgm:prSet presAssocID="{49524AFF-20C3-48B0-91D3-9F6EFB93EC68}" presName="sibTrans" presStyleLbl="sibTrans1D1" presStyleIdx="0" presStyleCnt="5"/>
      <dgm:spPr/>
      <dgm:t>
        <a:bodyPr/>
        <a:lstStyle/>
        <a:p>
          <a:endParaRPr lang="es-EC"/>
        </a:p>
      </dgm:t>
    </dgm:pt>
    <dgm:pt modelId="{276C916B-FDAA-40B5-A1F6-C4D74149B02B}" type="pres">
      <dgm:prSet presAssocID="{49524AFF-20C3-48B0-91D3-9F6EFB93EC68}" presName="connectorText" presStyleLbl="sibTrans1D1" presStyleIdx="0" presStyleCnt="5"/>
      <dgm:spPr/>
      <dgm:t>
        <a:bodyPr/>
        <a:lstStyle/>
        <a:p>
          <a:endParaRPr lang="es-EC"/>
        </a:p>
      </dgm:t>
    </dgm:pt>
    <dgm:pt modelId="{9F1FC16D-0CC5-455D-A921-B3F30A7C8C6F}" type="pres">
      <dgm:prSet presAssocID="{B2938ED8-DBA3-4FE8-AD10-E3AB082C59C9}" presName="node" presStyleLbl="node1" presStyleIdx="1" presStyleCnt="6">
        <dgm:presLayoutVars>
          <dgm:bulletEnabled val="1"/>
        </dgm:presLayoutVars>
      </dgm:prSet>
      <dgm:spPr/>
      <dgm:t>
        <a:bodyPr/>
        <a:lstStyle/>
        <a:p>
          <a:endParaRPr lang="es-ES"/>
        </a:p>
      </dgm:t>
    </dgm:pt>
    <dgm:pt modelId="{04E70480-95AE-4F18-B37E-FD4E753F6E98}" type="pres">
      <dgm:prSet presAssocID="{4E093771-6BF8-4966-B342-B9CE8EA58CFD}" presName="sibTrans" presStyleLbl="sibTrans1D1" presStyleIdx="1" presStyleCnt="5"/>
      <dgm:spPr/>
      <dgm:t>
        <a:bodyPr/>
        <a:lstStyle/>
        <a:p>
          <a:endParaRPr lang="es-EC"/>
        </a:p>
      </dgm:t>
    </dgm:pt>
    <dgm:pt modelId="{C3FDC58C-C600-4F03-B156-EC4E90A893D5}" type="pres">
      <dgm:prSet presAssocID="{4E093771-6BF8-4966-B342-B9CE8EA58CFD}" presName="connectorText" presStyleLbl="sibTrans1D1" presStyleIdx="1" presStyleCnt="5"/>
      <dgm:spPr/>
      <dgm:t>
        <a:bodyPr/>
        <a:lstStyle/>
        <a:p>
          <a:endParaRPr lang="es-EC"/>
        </a:p>
      </dgm:t>
    </dgm:pt>
    <dgm:pt modelId="{FB62FB41-E41B-4173-B380-D31E8E554EB2}" type="pres">
      <dgm:prSet presAssocID="{857E85F5-1385-4F50-8E30-AC9859B5FC69}" presName="node" presStyleLbl="node1" presStyleIdx="2" presStyleCnt="6">
        <dgm:presLayoutVars>
          <dgm:bulletEnabled val="1"/>
        </dgm:presLayoutVars>
      </dgm:prSet>
      <dgm:spPr/>
      <dgm:t>
        <a:bodyPr/>
        <a:lstStyle/>
        <a:p>
          <a:endParaRPr lang="es-ES"/>
        </a:p>
      </dgm:t>
    </dgm:pt>
    <dgm:pt modelId="{D07E44E5-307F-4DFC-B689-84FE763DDC58}" type="pres">
      <dgm:prSet presAssocID="{4E2F9F05-8757-4DE4-A9B2-1DF7D2CC2BB9}" presName="sibTrans" presStyleLbl="sibTrans1D1" presStyleIdx="2" presStyleCnt="5"/>
      <dgm:spPr/>
      <dgm:t>
        <a:bodyPr/>
        <a:lstStyle/>
        <a:p>
          <a:endParaRPr lang="es-EC"/>
        </a:p>
      </dgm:t>
    </dgm:pt>
    <dgm:pt modelId="{AACDBCD6-67E4-4825-9031-1AE84F5833A4}" type="pres">
      <dgm:prSet presAssocID="{4E2F9F05-8757-4DE4-A9B2-1DF7D2CC2BB9}" presName="connectorText" presStyleLbl="sibTrans1D1" presStyleIdx="2" presStyleCnt="5"/>
      <dgm:spPr/>
      <dgm:t>
        <a:bodyPr/>
        <a:lstStyle/>
        <a:p>
          <a:endParaRPr lang="es-EC"/>
        </a:p>
      </dgm:t>
    </dgm:pt>
    <dgm:pt modelId="{F6C434BF-B111-469F-BD7E-D80ADD182F76}" type="pres">
      <dgm:prSet presAssocID="{4DC422BC-7FA3-4A4D-A994-31AD2C5A490D}" presName="node" presStyleLbl="node1" presStyleIdx="3" presStyleCnt="6">
        <dgm:presLayoutVars>
          <dgm:bulletEnabled val="1"/>
        </dgm:presLayoutVars>
      </dgm:prSet>
      <dgm:spPr/>
      <dgm:t>
        <a:bodyPr/>
        <a:lstStyle/>
        <a:p>
          <a:endParaRPr lang="es-ES"/>
        </a:p>
      </dgm:t>
    </dgm:pt>
    <dgm:pt modelId="{2D0CD620-74D3-4D28-8AAF-9794E3651C97}" type="pres">
      <dgm:prSet presAssocID="{498B3E7F-9989-4F51-BF23-D4BFF59F9714}" presName="sibTrans" presStyleLbl="sibTrans1D1" presStyleIdx="3" presStyleCnt="5"/>
      <dgm:spPr/>
      <dgm:t>
        <a:bodyPr/>
        <a:lstStyle/>
        <a:p>
          <a:endParaRPr lang="es-EC"/>
        </a:p>
      </dgm:t>
    </dgm:pt>
    <dgm:pt modelId="{29D9A1E2-8893-4FAF-A0F1-CDEFDBB564BC}" type="pres">
      <dgm:prSet presAssocID="{498B3E7F-9989-4F51-BF23-D4BFF59F9714}" presName="connectorText" presStyleLbl="sibTrans1D1" presStyleIdx="3" presStyleCnt="5"/>
      <dgm:spPr/>
      <dgm:t>
        <a:bodyPr/>
        <a:lstStyle/>
        <a:p>
          <a:endParaRPr lang="es-EC"/>
        </a:p>
      </dgm:t>
    </dgm:pt>
    <dgm:pt modelId="{3DD2B061-4234-43DC-9808-F429791F3953}" type="pres">
      <dgm:prSet presAssocID="{C7F74ACF-D923-4AB7-85F0-2F1BFF51CBBA}" presName="node" presStyleLbl="node1" presStyleIdx="4" presStyleCnt="6">
        <dgm:presLayoutVars>
          <dgm:bulletEnabled val="1"/>
        </dgm:presLayoutVars>
      </dgm:prSet>
      <dgm:spPr/>
      <dgm:t>
        <a:bodyPr/>
        <a:lstStyle/>
        <a:p>
          <a:endParaRPr lang="es-ES"/>
        </a:p>
      </dgm:t>
    </dgm:pt>
    <dgm:pt modelId="{6285F2CB-A131-4894-B9FB-03AAD68D5BE0}" type="pres">
      <dgm:prSet presAssocID="{E102661B-35A9-4B23-9610-CADC35576FC4}" presName="sibTrans" presStyleLbl="sibTrans1D1" presStyleIdx="4" presStyleCnt="5"/>
      <dgm:spPr/>
      <dgm:t>
        <a:bodyPr/>
        <a:lstStyle/>
        <a:p>
          <a:endParaRPr lang="es-EC"/>
        </a:p>
      </dgm:t>
    </dgm:pt>
    <dgm:pt modelId="{0F048EA6-F28E-4178-8049-FE8BF854D605}" type="pres">
      <dgm:prSet presAssocID="{E102661B-35A9-4B23-9610-CADC35576FC4}" presName="connectorText" presStyleLbl="sibTrans1D1" presStyleIdx="4" presStyleCnt="5"/>
      <dgm:spPr/>
      <dgm:t>
        <a:bodyPr/>
        <a:lstStyle/>
        <a:p>
          <a:endParaRPr lang="es-EC"/>
        </a:p>
      </dgm:t>
    </dgm:pt>
    <dgm:pt modelId="{1700F0D1-F1DC-4200-9B6F-ABAD770C5004}" type="pres">
      <dgm:prSet presAssocID="{C62E8958-A6A9-41F2-BF9C-BDDECC469EEF}" presName="node" presStyleLbl="node1" presStyleIdx="5" presStyleCnt="6">
        <dgm:presLayoutVars>
          <dgm:bulletEnabled val="1"/>
        </dgm:presLayoutVars>
      </dgm:prSet>
      <dgm:spPr/>
      <dgm:t>
        <a:bodyPr/>
        <a:lstStyle/>
        <a:p>
          <a:endParaRPr lang="es-ES"/>
        </a:p>
      </dgm:t>
    </dgm:pt>
  </dgm:ptLst>
  <dgm:cxnLst>
    <dgm:cxn modelId="{59EC3A38-0F95-477B-8767-B4FEC6146A56}" type="presOf" srcId="{49524AFF-20C3-48B0-91D3-9F6EFB93EC68}" destId="{51167924-0427-4086-A771-29B87AA6B0FC}" srcOrd="0" destOrd="0" presId="urn:microsoft.com/office/officeart/2005/8/layout/bProcess3"/>
    <dgm:cxn modelId="{C11BA734-0FF7-48CE-95FE-F078DA695281}" type="presOf" srcId="{F6CE9454-0746-45E3-BD61-220B8F1A0587}" destId="{82155212-41B3-46A3-B4E0-96F1B1BB7EBA}" srcOrd="0" destOrd="0" presId="urn:microsoft.com/office/officeart/2005/8/layout/bProcess3"/>
    <dgm:cxn modelId="{D17B47A6-26C3-4846-810F-7E0975FBF2F7}" type="presOf" srcId="{4E2F9F05-8757-4DE4-A9B2-1DF7D2CC2BB9}" destId="{D07E44E5-307F-4DFC-B689-84FE763DDC58}" srcOrd="0" destOrd="0" presId="urn:microsoft.com/office/officeart/2005/8/layout/bProcess3"/>
    <dgm:cxn modelId="{E2ADFD7C-D018-461C-8055-132B3ED55C46}" type="presOf" srcId="{498B3E7F-9989-4F51-BF23-D4BFF59F9714}" destId="{2D0CD620-74D3-4D28-8AAF-9794E3651C97}" srcOrd="0" destOrd="0" presId="urn:microsoft.com/office/officeart/2005/8/layout/bProcess3"/>
    <dgm:cxn modelId="{E747CF32-93A4-4EE8-8550-643BA3F2DF82}" type="presOf" srcId="{4E093771-6BF8-4966-B342-B9CE8EA58CFD}" destId="{04E70480-95AE-4F18-B37E-FD4E753F6E98}" srcOrd="0" destOrd="0" presId="urn:microsoft.com/office/officeart/2005/8/layout/bProcess3"/>
    <dgm:cxn modelId="{A8CD8497-5689-4D5F-969A-AD41C63B318A}" srcId="{F6CE9454-0746-45E3-BD61-220B8F1A0587}" destId="{4DC422BC-7FA3-4A4D-A994-31AD2C5A490D}" srcOrd="3" destOrd="0" parTransId="{7DB6437D-EA07-4D5D-B59D-BC3D98DB7891}" sibTransId="{498B3E7F-9989-4F51-BF23-D4BFF59F9714}"/>
    <dgm:cxn modelId="{5FC0DB0B-4BA5-4D8C-86C8-6822BF20498C}" srcId="{F6CE9454-0746-45E3-BD61-220B8F1A0587}" destId="{C7F74ACF-D923-4AB7-85F0-2F1BFF51CBBA}" srcOrd="4" destOrd="0" parTransId="{409E6B61-60ED-4180-80CB-F7F86A9D5819}" sibTransId="{E102661B-35A9-4B23-9610-CADC35576FC4}"/>
    <dgm:cxn modelId="{83265A39-F4DD-4592-97E5-9BC93E388D09}" type="presOf" srcId="{E102661B-35A9-4B23-9610-CADC35576FC4}" destId="{0F048EA6-F28E-4178-8049-FE8BF854D605}" srcOrd="1" destOrd="0" presId="urn:microsoft.com/office/officeart/2005/8/layout/bProcess3"/>
    <dgm:cxn modelId="{BC7F81EC-4DFC-4C8B-96B3-791C13D74292}" srcId="{F6CE9454-0746-45E3-BD61-220B8F1A0587}" destId="{857E85F5-1385-4F50-8E30-AC9859B5FC69}" srcOrd="2" destOrd="0" parTransId="{6819A9B8-BE79-4487-9AA4-DD2A4736AF96}" sibTransId="{4E2F9F05-8757-4DE4-A9B2-1DF7D2CC2BB9}"/>
    <dgm:cxn modelId="{80D945DE-84B3-4CA3-A57A-23729F8FAD30}" type="presOf" srcId="{4E2F9F05-8757-4DE4-A9B2-1DF7D2CC2BB9}" destId="{AACDBCD6-67E4-4825-9031-1AE84F5833A4}" srcOrd="1" destOrd="0" presId="urn:microsoft.com/office/officeart/2005/8/layout/bProcess3"/>
    <dgm:cxn modelId="{F79DB5B1-CFA0-4A42-B8B1-0AC5918C92FE}" type="presOf" srcId="{4DC422BC-7FA3-4A4D-A994-31AD2C5A490D}" destId="{F6C434BF-B111-469F-BD7E-D80ADD182F76}" srcOrd="0" destOrd="0" presId="urn:microsoft.com/office/officeart/2005/8/layout/bProcess3"/>
    <dgm:cxn modelId="{68FE5FC1-3402-49B4-9B40-E45AE0EA7AC2}" type="presOf" srcId="{4E093771-6BF8-4966-B342-B9CE8EA58CFD}" destId="{C3FDC58C-C600-4F03-B156-EC4E90A893D5}" srcOrd="1" destOrd="0" presId="urn:microsoft.com/office/officeart/2005/8/layout/bProcess3"/>
    <dgm:cxn modelId="{B0B8323A-70F4-4D74-BA12-9877C3C9C32F}" type="presOf" srcId="{850D42F5-BD56-4B73-B117-C3E9F98D9DE3}" destId="{F0AD16F8-A805-44AA-B39B-BC1CF8C5ECCE}" srcOrd="0" destOrd="0" presId="urn:microsoft.com/office/officeart/2005/8/layout/bProcess3"/>
    <dgm:cxn modelId="{4471C5CB-E49D-4033-B077-D0EE35E043A6}" srcId="{F6CE9454-0746-45E3-BD61-220B8F1A0587}" destId="{C62E8958-A6A9-41F2-BF9C-BDDECC469EEF}" srcOrd="5" destOrd="0" parTransId="{13E0AA61-F4C8-4549-AF92-6B9F764EE5D3}" sibTransId="{6C3D52A2-7E44-41A1-A449-04A0574E1022}"/>
    <dgm:cxn modelId="{5D39E283-98B6-4C80-A705-8052AA48E8C1}" type="presOf" srcId="{B2938ED8-DBA3-4FE8-AD10-E3AB082C59C9}" destId="{9F1FC16D-0CC5-455D-A921-B3F30A7C8C6F}" srcOrd="0" destOrd="0" presId="urn:microsoft.com/office/officeart/2005/8/layout/bProcess3"/>
    <dgm:cxn modelId="{83AE5E5B-9BA1-4EF3-9A50-8137B0D0A5DA}" type="presOf" srcId="{49524AFF-20C3-48B0-91D3-9F6EFB93EC68}" destId="{276C916B-FDAA-40B5-A1F6-C4D74149B02B}" srcOrd="1" destOrd="0" presId="urn:microsoft.com/office/officeart/2005/8/layout/bProcess3"/>
    <dgm:cxn modelId="{E97B45CF-BA25-4924-92F6-DF5D701D24BA}" type="presOf" srcId="{498B3E7F-9989-4F51-BF23-D4BFF59F9714}" destId="{29D9A1E2-8893-4FAF-A0F1-CDEFDBB564BC}" srcOrd="1" destOrd="0" presId="urn:microsoft.com/office/officeart/2005/8/layout/bProcess3"/>
    <dgm:cxn modelId="{C55B30E1-EFBD-4836-A719-CBA61F55940C}" srcId="{F6CE9454-0746-45E3-BD61-220B8F1A0587}" destId="{850D42F5-BD56-4B73-B117-C3E9F98D9DE3}" srcOrd="0" destOrd="0" parTransId="{C10E1C52-8866-4384-AD32-9AD37A6E8769}" sibTransId="{49524AFF-20C3-48B0-91D3-9F6EFB93EC68}"/>
    <dgm:cxn modelId="{EE205F43-5D2B-4AC2-8D3B-9FA3AAD35378}" type="presOf" srcId="{857E85F5-1385-4F50-8E30-AC9859B5FC69}" destId="{FB62FB41-E41B-4173-B380-D31E8E554EB2}" srcOrd="0" destOrd="0" presId="urn:microsoft.com/office/officeart/2005/8/layout/bProcess3"/>
    <dgm:cxn modelId="{6C907D90-1361-4636-9C1E-86A0C61FB2E4}" type="presOf" srcId="{C7F74ACF-D923-4AB7-85F0-2F1BFF51CBBA}" destId="{3DD2B061-4234-43DC-9808-F429791F3953}" srcOrd="0" destOrd="0" presId="urn:microsoft.com/office/officeart/2005/8/layout/bProcess3"/>
    <dgm:cxn modelId="{E5619FFD-4199-4FD2-902D-388B1F33FB8F}" srcId="{F6CE9454-0746-45E3-BD61-220B8F1A0587}" destId="{B2938ED8-DBA3-4FE8-AD10-E3AB082C59C9}" srcOrd="1" destOrd="0" parTransId="{2E865567-707D-4CFD-B33F-405B0160C119}" sibTransId="{4E093771-6BF8-4966-B342-B9CE8EA58CFD}"/>
    <dgm:cxn modelId="{7571611E-3EDA-4B67-B8F1-0F3AFB86096B}" type="presOf" srcId="{C62E8958-A6A9-41F2-BF9C-BDDECC469EEF}" destId="{1700F0D1-F1DC-4200-9B6F-ABAD770C5004}" srcOrd="0" destOrd="0" presId="urn:microsoft.com/office/officeart/2005/8/layout/bProcess3"/>
    <dgm:cxn modelId="{1982A3DB-CD4A-4806-96A8-DCD71D484274}" type="presOf" srcId="{E102661B-35A9-4B23-9610-CADC35576FC4}" destId="{6285F2CB-A131-4894-B9FB-03AAD68D5BE0}" srcOrd="0" destOrd="0" presId="urn:microsoft.com/office/officeart/2005/8/layout/bProcess3"/>
    <dgm:cxn modelId="{752D91B3-F131-4EA2-A4DC-FA01551FFA44}" type="presParOf" srcId="{82155212-41B3-46A3-B4E0-96F1B1BB7EBA}" destId="{F0AD16F8-A805-44AA-B39B-BC1CF8C5ECCE}" srcOrd="0" destOrd="0" presId="urn:microsoft.com/office/officeart/2005/8/layout/bProcess3"/>
    <dgm:cxn modelId="{6B010B91-E623-47EA-BA9F-3110C9881953}" type="presParOf" srcId="{82155212-41B3-46A3-B4E0-96F1B1BB7EBA}" destId="{51167924-0427-4086-A771-29B87AA6B0FC}" srcOrd="1" destOrd="0" presId="urn:microsoft.com/office/officeart/2005/8/layout/bProcess3"/>
    <dgm:cxn modelId="{A793233B-B11B-483F-8424-237DD2E032F5}" type="presParOf" srcId="{51167924-0427-4086-A771-29B87AA6B0FC}" destId="{276C916B-FDAA-40B5-A1F6-C4D74149B02B}" srcOrd="0" destOrd="0" presId="urn:microsoft.com/office/officeart/2005/8/layout/bProcess3"/>
    <dgm:cxn modelId="{A53FF3CA-3AAC-4DD6-A806-CA18F856EDEF}" type="presParOf" srcId="{82155212-41B3-46A3-B4E0-96F1B1BB7EBA}" destId="{9F1FC16D-0CC5-455D-A921-B3F30A7C8C6F}" srcOrd="2" destOrd="0" presId="urn:microsoft.com/office/officeart/2005/8/layout/bProcess3"/>
    <dgm:cxn modelId="{2329E492-3E47-4CBA-9490-B6DE552593AE}" type="presParOf" srcId="{82155212-41B3-46A3-B4E0-96F1B1BB7EBA}" destId="{04E70480-95AE-4F18-B37E-FD4E753F6E98}" srcOrd="3" destOrd="0" presId="urn:microsoft.com/office/officeart/2005/8/layout/bProcess3"/>
    <dgm:cxn modelId="{4989F866-C6B4-41B0-941F-4C49BB27EE53}" type="presParOf" srcId="{04E70480-95AE-4F18-B37E-FD4E753F6E98}" destId="{C3FDC58C-C600-4F03-B156-EC4E90A893D5}" srcOrd="0" destOrd="0" presId="urn:microsoft.com/office/officeart/2005/8/layout/bProcess3"/>
    <dgm:cxn modelId="{E9A7E3C5-06EF-4B0C-8775-52EF7C3ACFD4}" type="presParOf" srcId="{82155212-41B3-46A3-B4E0-96F1B1BB7EBA}" destId="{FB62FB41-E41B-4173-B380-D31E8E554EB2}" srcOrd="4" destOrd="0" presId="urn:microsoft.com/office/officeart/2005/8/layout/bProcess3"/>
    <dgm:cxn modelId="{9BEE02C8-79BA-4F08-B9B9-28FD461D7CDE}" type="presParOf" srcId="{82155212-41B3-46A3-B4E0-96F1B1BB7EBA}" destId="{D07E44E5-307F-4DFC-B689-84FE763DDC58}" srcOrd="5" destOrd="0" presId="urn:microsoft.com/office/officeart/2005/8/layout/bProcess3"/>
    <dgm:cxn modelId="{A6EFC7AB-0DC2-4432-8CCD-6B9F94043BFB}" type="presParOf" srcId="{D07E44E5-307F-4DFC-B689-84FE763DDC58}" destId="{AACDBCD6-67E4-4825-9031-1AE84F5833A4}" srcOrd="0" destOrd="0" presId="urn:microsoft.com/office/officeart/2005/8/layout/bProcess3"/>
    <dgm:cxn modelId="{5374F33F-284F-499E-BA2F-85C404C1B00D}" type="presParOf" srcId="{82155212-41B3-46A3-B4E0-96F1B1BB7EBA}" destId="{F6C434BF-B111-469F-BD7E-D80ADD182F76}" srcOrd="6" destOrd="0" presId="urn:microsoft.com/office/officeart/2005/8/layout/bProcess3"/>
    <dgm:cxn modelId="{6C11DAEB-180B-40DB-A1D8-E8B8D4E55DD2}" type="presParOf" srcId="{82155212-41B3-46A3-B4E0-96F1B1BB7EBA}" destId="{2D0CD620-74D3-4D28-8AAF-9794E3651C97}" srcOrd="7" destOrd="0" presId="urn:microsoft.com/office/officeart/2005/8/layout/bProcess3"/>
    <dgm:cxn modelId="{5E2D0EBD-7598-4EF5-ACB8-888EDE648564}" type="presParOf" srcId="{2D0CD620-74D3-4D28-8AAF-9794E3651C97}" destId="{29D9A1E2-8893-4FAF-A0F1-CDEFDBB564BC}" srcOrd="0" destOrd="0" presId="urn:microsoft.com/office/officeart/2005/8/layout/bProcess3"/>
    <dgm:cxn modelId="{2306EED7-8334-45E6-9244-B0AE7C13AE4B}" type="presParOf" srcId="{82155212-41B3-46A3-B4E0-96F1B1BB7EBA}" destId="{3DD2B061-4234-43DC-9808-F429791F3953}" srcOrd="8" destOrd="0" presId="urn:microsoft.com/office/officeart/2005/8/layout/bProcess3"/>
    <dgm:cxn modelId="{E39CC584-3E5B-4AB4-A439-EF6E76C8321D}" type="presParOf" srcId="{82155212-41B3-46A3-B4E0-96F1B1BB7EBA}" destId="{6285F2CB-A131-4894-B9FB-03AAD68D5BE0}" srcOrd="9" destOrd="0" presId="urn:microsoft.com/office/officeart/2005/8/layout/bProcess3"/>
    <dgm:cxn modelId="{9AA1F739-5252-4813-9D5D-3D38D4B9784D}" type="presParOf" srcId="{6285F2CB-A131-4894-B9FB-03AAD68D5BE0}" destId="{0F048EA6-F28E-4178-8049-FE8BF854D605}" srcOrd="0" destOrd="0" presId="urn:microsoft.com/office/officeart/2005/8/layout/bProcess3"/>
    <dgm:cxn modelId="{147C4E99-B395-485C-B36C-803FC5B64885}" type="presParOf" srcId="{82155212-41B3-46A3-B4E0-96F1B1BB7EBA}" destId="{1700F0D1-F1DC-4200-9B6F-ABAD770C5004}"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4EC5AB-1CB8-49A2-9046-A97EC32D17C1}"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s-ES"/>
        </a:p>
      </dgm:t>
    </dgm:pt>
    <dgm:pt modelId="{9A1584A4-C2B0-4EF5-AD9B-C0470DE3418C}">
      <dgm:prSet phldrT="[Texto]"/>
      <dgm:spPr/>
      <dgm:t>
        <a:bodyPr/>
        <a:lstStyle/>
        <a:p>
          <a:pPr algn="just"/>
          <a:r>
            <a:rPr lang="es-ES" b="1" dirty="0" smtClean="0"/>
            <a:t>Objeto de estudio</a:t>
          </a:r>
          <a:endParaRPr lang="es-ES" b="1" dirty="0"/>
        </a:p>
      </dgm:t>
    </dgm:pt>
    <dgm:pt modelId="{E7C624FD-CFF1-4185-8A5C-E3F5316BA670}" type="parTrans" cxnId="{3092C35B-8718-44B1-8186-A16A6BDEEC09}">
      <dgm:prSet/>
      <dgm:spPr/>
      <dgm:t>
        <a:bodyPr/>
        <a:lstStyle/>
        <a:p>
          <a:pPr algn="just"/>
          <a:endParaRPr lang="es-ES"/>
        </a:p>
      </dgm:t>
    </dgm:pt>
    <dgm:pt modelId="{02D572E7-DACD-4D32-B539-106420275CB8}" type="sibTrans" cxnId="{3092C35B-8718-44B1-8186-A16A6BDEEC09}">
      <dgm:prSet/>
      <dgm:spPr/>
      <dgm:t>
        <a:bodyPr/>
        <a:lstStyle/>
        <a:p>
          <a:pPr algn="just"/>
          <a:endParaRPr lang="es-ES"/>
        </a:p>
      </dgm:t>
    </dgm:pt>
    <dgm:pt modelId="{32849C51-2F35-446D-8874-B9F68C70D17D}">
      <dgm:prSet phldrT="[Texto]"/>
      <dgm:spPr/>
      <dgm:t>
        <a:bodyPr/>
        <a:lstStyle/>
        <a:p>
          <a:pPr algn="just"/>
          <a:r>
            <a:rPr lang="es-ES" b="1" dirty="0" smtClean="0"/>
            <a:t>Planteamiento del Problema</a:t>
          </a:r>
          <a:endParaRPr lang="es-ES" b="1" dirty="0"/>
        </a:p>
      </dgm:t>
    </dgm:pt>
    <dgm:pt modelId="{D59B09B7-EF72-4D69-9783-C2432209AAE3}" type="parTrans" cxnId="{CC088D2D-5FAC-40EE-9D9B-C9A69E1C7074}">
      <dgm:prSet/>
      <dgm:spPr/>
      <dgm:t>
        <a:bodyPr/>
        <a:lstStyle/>
        <a:p>
          <a:pPr algn="just"/>
          <a:endParaRPr lang="es-ES"/>
        </a:p>
      </dgm:t>
    </dgm:pt>
    <dgm:pt modelId="{60CE70A7-431C-4653-BBFE-435802661120}" type="sibTrans" cxnId="{CC088D2D-5FAC-40EE-9D9B-C9A69E1C7074}">
      <dgm:prSet/>
      <dgm:spPr/>
      <dgm:t>
        <a:bodyPr/>
        <a:lstStyle/>
        <a:p>
          <a:pPr algn="just"/>
          <a:endParaRPr lang="es-ES"/>
        </a:p>
      </dgm:t>
    </dgm:pt>
    <dgm:pt modelId="{3B4CE3D8-17EB-4A0D-8CB9-655665B165B3}">
      <dgm:prSet phldrT="[Texto]"/>
      <dgm:spPr/>
      <dgm:t>
        <a:bodyPr/>
        <a:lstStyle/>
        <a:p>
          <a:pPr algn="just"/>
          <a:r>
            <a:rPr lang="es-ES" b="1" dirty="0" smtClean="0"/>
            <a:t>Formulación del problema</a:t>
          </a:r>
          <a:endParaRPr lang="es-ES" b="1" dirty="0"/>
        </a:p>
      </dgm:t>
    </dgm:pt>
    <dgm:pt modelId="{6AD8C998-0852-429C-A4A2-829516612234}" type="parTrans" cxnId="{E2F0DBF1-3698-4274-816E-F842B2E6B140}">
      <dgm:prSet/>
      <dgm:spPr/>
      <dgm:t>
        <a:bodyPr/>
        <a:lstStyle/>
        <a:p>
          <a:pPr algn="just"/>
          <a:endParaRPr lang="es-ES"/>
        </a:p>
      </dgm:t>
    </dgm:pt>
    <dgm:pt modelId="{09220A95-D3E4-497D-B803-AC0FF199634C}" type="sibTrans" cxnId="{E2F0DBF1-3698-4274-816E-F842B2E6B140}">
      <dgm:prSet/>
      <dgm:spPr/>
      <dgm:t>
        <a:bodyPr/>
        <a:lstStyle/>
        <a:p>
          <a:pPr algn="just"/>
          <a:endParaRPr lang="es-ES"/>
        </a:p>
      </dgm:t>
    </dgm:pt>
    <dgm:pt modelId="{1B792400-99BB-49E1-B344-E3105D2F2445}">
      <dgm:prSet phldrT="[Texto]">
        <dgm:style>
          <a:lnRef idx="2">
            <a:schemeClr val="accent3"/>
          </a:lnRef>
          <a:fillRef idx="1">
            <a:schemeClr val="lt1"/>
          </a:fillRef>
          <a:effectRef idx="0">
            <a:schemeClr val="accent3"/>
          </a:effectRef>
          <a:fontRef idx="minor">
            <a:schemeClr val="dk1"/>
          </a:fontRef>
        </dgm:style>
      </dgm:prSet>
      <dgm:spPr/>
      <dgm:t>
        <a:bodyPr/>
        <a:lstStyle/>
        <a:p>
          <a:pPr algn="just"/>
          <a:r>
            <a:rPr lang="es-MX" dirty="0" smtClean="0"/>
            <a:t>¿Cómo inciden las preferencias de los jóvenes de tercero de bachillerato en la demanda de carreras universitarias en la zona de influencia de la modalidad distancia de la Universidad de las Fuerzas Armadas ESPE</a:t>
          </a:r>
          <a:endParaRPr lang="es-ES" dirty="0"/>
        </a:p>
      </dgm:t>
    </dgm:pt>
    <dgm:pt modelId="{8C2C1A75-DA30-4E8E-A4DE-BABDE12FA3EA}" type="parTrans" cxnId="{3ED3C0A6-DC5F-49C8-B758-60094A5EF675}">
      <dgm:prSet/>
      <dgm:spPr/>
      <dgm:t>
        <a:bodyPr/>
        <a:lstStyle/>
        <a:p>
          <a:pPr algn="just"/>
          <a:endParaRPr lang="es-ES"/>
        </a:p>
      </dgm:t>
    </dgm:pt>
    <dgm:pt modelId="{5966DB7C-12CF-46A8-BA59-3CBE890BB21E}" type="sibTrans" cxnId="{3ED3C0A6-DC5F-49C8-B758-60094A5EF675}">
      <dgm:prSet/>
      <dgm:spPr/>
      <dgm:t>
        <a:bodyPr/>
        <a:lstStyle/>
        <a:p>
          <a:pPr algn="just"/>
          <a:endParaRPr lang="es-ES"/>
        </a:p>
      </dgm:t>
    </dgm:pt>
    <dgm:pt modelId="{78D7D31B-50B4-45E6-99E6-FCCFE6C9BB32}" type="pres">
      <dgm:prSet presAssocID="{8E4EC5AB-1CB8-49A2-9046-A97EC32D17C1}" presName="Name0" presStyleCnt="0">
        <dgm:presLayoutVars>
          <dgm:chMax val="7"/>
          <dgm:chPref val="7"/>
          <dgm:dir/>
          <dgm:animOne val="branch"/>
          <dgm:animLvl val="lvl"/>
        </dgm:presLayoutVars>
      </dgm:prSet>
      <dgm:spPr/>
      <dgm:t>
        <a:bodyPr/>
        <a:lstStyle/>
        <a:p>
          <a:endParaRPr lang="es-EC"/>
        </a:p>
      </dgm:t>
    </dgm:pt>
    <dgm:pt modelId="{6A4DFBFF-9762-4D48-9504-5F8F4614F7F0}" type="pres">
      <dgm:prSet presAssocID="{9A1584A4-C2B0-4EF5-AD9B-C0470DE3418C}" presName="composite" presStyleCnt="0"/>
      <dgm:spPr/>
    </dgm:pt>
    <dgm:pt modelId="{8B667689-FB16-4F69-8BBD-6F4EBFD07B1B}" type="pres">
      <dgm:prSet presAssocID="{9A1584A4-C2B0-4EF5-AD9B-C0470DE3418C}" presName="BackAccent" presStyleLbl="bgShp" presStyleIdx="0" presStyleCnt="3"/>
      <dgm:spPr/>
    </dgm:pt>
    <dgm:pt modelId="{0D8CE82B-C7D6-4BA9-9FFC-2FED3FF308FD}" type="pres">
      <dgm:prSet presAssocID="{9A1584A4-C2B0-4EF5-AD9B-C0470DE3418C}" presName="Accent" presStyleLbl="alignNode1" presStyleIdx="0" presStyleCnt="3"/>
      <dgm:spPr/>
    </dgm:pt>
    <dgm:pt modelId="{D10988B0-B27D-47CB-A3C0-847CA9D32346}" type="pres">
      <dgm:prSet presAssocID="{9A1584A4-C2B0-4EF5-AD9B-C0470DE3418C}" presName="Child" presStyleLbl="revTx" presStyleIdx="0" presStyleCnt="4">
        <dgm:presLayoutVars>
          <dgm:chMax val="0"/>
          <dgm:chPref val="0"/>
          <dgm:bulletEnabled val="1"/>
        </dgm:presLayoutVars>
      </dgm:prSet>
      <dgm:spPr/>
      <dgm:t>
        <a:bodyPr/>
        <a:lstStyle/>
        <a:p>
          <a:endParaRPr lang="es-ES"/>
        </a:p>
      </dgm:t>
    </dgm:pt>
    <dgm:pt modelId="{6A93A431-62F1-453C-8EA0-B0801B50FBDF}" type="pres">
      <dgm:prSet presAssocID="{9A1584A4-C2B0-4EF5-AD9B-C0470DE3418C}" presName="Parent" presStyleLbl="revTx" presStyleIdx="0" presStyleCnt="4">
        <dgm:presLayoutVars>
          <dgm:chMax val="1"/>
          <dgm:chPref val="1"/>
          <dgm:bulletEnabled val="1"/>
        </dgm:presLayoutVars>
      </dgm:prSet>
      <dgm:spPr/>
      <dgm:t>
        <a:bodyPr/>
        <a:lstStyle/>
        <a:p>
          <a:endParaRPr lang="es-ES"/>
        </a:p>
      </dgm:t>
    </dgm:pt>
    <dgm:pt modelId="{D49BF333-9EE4-43C3-A60E-D17E23787D72}" type="pres">
      <dgm:prSet presAssocID="{02D572E7-DACD-4D32-B539-106420275CB8}" presName="sibTrans" presStyleCnt="0"/>
      <dgm:spPr/>
    </dgm:pt>
    <dgm:pt modelId="{C1BFCA06-373A-4443-9CA6-06A6AC7AAE4E}" type="pres">
      <dgm:prSet presAssocID="{32849C51-2F35-446D-8874-B9F68C70D17D}" presName="composite" presStyleCnt="0"/>
      <dgm:spPr/>
    </dgm:pt>
    <dgm:pt modelId="{64E6B365-7B9D-4FA3-853F-2B639C69F401}" type="pres">
      <dgm:prSet presAssocID="{32849C51-2F35-446D-8874-B9F68C70D17D}" presName="BackAccent" presStyleLbl="bgShp" presStyleIdx="1" presStyleCnt="3"/>
      <dgm:spPr/>
    </dgm:pt>
    <dgm:pt modelId="{4A9B32A4-7F64-4A52-9D7C-A54DD444849F}" type="pres">
      <dgm:prSet presAssocID="{32849C51-2F35-446D-8874-B9F68C70D17D}" presName="Accent" presStyleLbl="alignNode1" presStyleIdx="1" presStyleCnt="3"/>
      <dgm:spPr/>
    </dgm:pt>
    <dgm:pt modelId="{29CBD650-FA04-405F-A0A4-1C987BBAFC73}" type="pres">
      <dgm:prSet presAssocID="{32849C51-2F35-446D-8874-B9F68C70D17D}" presName="Child" presStyleLbl="revTx" presStyleIdx="0" presStyleCnt="4">
        <dgm:presLayoutVars>
          <dgm:chMax val="0"/>
          <dgm:chPref val="0"/>
          <dgm:bulletEnabled val="1"/>
        </dgm:presLayoutVars>
      </dgm:prSet>
      <dgm:spPr/>
      <dgm:t>
        <a:bodyPr/>
        <a:lstStyle/>
        <a:p>
          <a:endParaRPr lang="es-ES"/>
        </a:p>
      </dgm:t>
    </dgm:pt>
    <dgm:pt modelId="{D1D1334F-9B65-44A4-B404-B62BBB11D6C2}" type="pres">
      <dgm:prSet presAssocID="{32849C51-2F35-446D-8874-B9F68C70D17D}" presName="Parent" presStyleLbl="revTx" presStyleIdx="1" presStyleCnt="4">
        <dgm:presLayoutVars>
          <dgm:chMax val="1"/>
          <dgm:chPref val="1"/>
          <dgm:bulletEnabled val="1"/>
        </dgm:presLayoutVars>
      </dgm:prSet>
      <dgm:spPr/>
      <dgm:t>
        <a:bodyPr/>
        <a:lstStyle/>
        <a:p>
          <a:endParaRPr lang="es-ES"/>
        </a:p>
      </dgm:t>
    </dgm:pt>
    <dgm:pt modelId="{2E73B64F-2BD2-4F9C-8B24-794FE698100F}" type="pres">
      <dgm:prSet presAssocID="{60CE70A7-431C-4653-BBFE-435802661120}" presName="sibTrans" presStyleCnt="0"/>
      <dgm:spPr/>
    </dgm:pt>
    <dgm:pt modelId="{35F9E11C-2238-4266-A85C-9347D7932983}" type="pres">
      <dgm:prSet presAssocID="{3B4CE3D8-17EB-4A0D-8CB9-655665B165B3}" presName="composite" presStyleCnt="0"/>
      <dgm:spPr/>
    </dgm:pt>
    <dgm:pt modelId="{EC0D6B15-B5C0-467C-9579-0E52DE4A1FEF}" type="pres">
      <dgm:prSet presAssocID="{3B4CE3D8-17EB-4A0D-8CB9-655665B165B3}" presName="BackAccent" presStyleLbl="bgShp" presStyleIdx="2" presStyleCnt="3"/>
      <dgm:spPr/>
    </dgm:pt>
    <dgm:pt modelId="{4373003C-9748-4D8D-A043-9D72B6A7EED4}" type="pres">
      <dgm:prSet presAssocID="{3B4CE3D8-17EB-4A0D-8CB9-655665B165B3}" presName="Accent" presStyleLbl="alignNode1" presStyleIdx="2" presStyleCnt="3"/>
      <dgm:spPr/>
    </dgm:pt>
    <dgm:pt modelId="{C2C3E229-7833-4BB2-A566-D74E7678DBE0}" type="pres">
      <dgm:prSet presAssocID="{3B4CE3D8-17EB-4A0D-8CB9-655665B165B3}" presName="Child" presStyleLbl="revTx" presStyleIdx="2" presStyleCnt="4" custLinFactNeighborX="-3588" custLinFactNeighborY="14771">
        <dgm:presLayoutVars>
          <dgm:chMax val="0"/>
          <dgm:chPref val="0"/>
          <dgm:bulletEnabled val="1"/>
        </dgm:presLayoutVars>
      </dgm:prSet>
      <dgm:spPr/>
      <dgm:t>
        <a:bodyPr/>
        <a:lstStyle/>
        <a:p>
          <a:endParaRPr lang="es-ES"/>
        </a:p>
      </dgm:t>
    </dgm:pt>
    <dgm:pt modelId="{5E4E9EB0-4D1B-4A15-BEC2-EB45D9CA3BC7}" type="pres">
      <dgm:prSet presAssocID="{3B4CE3D8-17EB-4A0D-8CB9-655665B165B3}" presName="Parent" presStyleLbl="revTx" presStyleIdx="3" presStyleCnt="4">
        <dgm:presLayoutVars>
          <dgm:chMax val="1"/>
          <dgm:chPref val="1"/>
          <dgm:bulletEnabled val="1"/>
        </dgm:presLayoutVars>
      </dgm:prSet>
      <dgm:spPr/>
      <dgm:t>
        <a:bodyPr/>
        <a:lstStyle/>
        <a:p>
          <a:endParaRPr lang="es-ES"/>
        </a:p>
      </dgm:t>
    </dgm:pt>
  </dgm:ptLst>
  <dgm:cxnLst>
    <dgm:cxn modelId="{84F258C6-767A-49E8-A368-89A1BB0C8AD4}" type="presOf" srcId="{3B4CE3D8-17EB-4A0D-8CB9-655665B165B3}" destId="{5E4E9EB0-4D1B-4A15-BEC2-EB45D9CA3BC7}" srcOrd="0" destOrd="0" presId="urn:microsoft.com/office/officeart/2008/layout/IncreasingCircleProcess"/>
    <dgm:cxn modelId="{CC088D2D-5FAC-40EE-9D9B-C9A69E1C7074}" srcId="{8E4EC5AB-1CB8-49A2-9046-A97EC32D17C1}" destId="{32849C51-2F35-446D-8874-B9F68C70D17D}" srcOrd="1" destOrd="0" parTransId="{D59B09B7-EF72-4D69-9783-C2432209AAE3}" sibTransId="{60CE70A7-431C-4653-BBFE-435802661120}"/>
    <dgm:cxn modelId="{3ED3C0A6-DC5F-49C8-B758-60094A5EF675}" srcId="{3B4CE3D8-17EB-4A0D-8CB9-655665B165B3}" destId="{1B792400-99BB-49E1-B344-E3105D2F2445}" srcOrd="0" destOrd="0" parTransId="{8C2C1A75-DA30-4E8E-A4DE-BABDE12FA3EA}" sibTransId="{5966DB7C-12CF-46A8-BA59-3CBE890BB21E}"/>
    <dgm:cxn modelId="{001F9CBD-A61D-4D55-AE6B-5BB17DB74F48}" type="presOf" srcId="{9A1584A4-C2B0-4EF5-AD9B-C0470DE3418C}" destId="{6A93A431-62F1-453C-8EA0-B0801B50FBDF}" srcOrd="0" destOrd="0" presId="urn:microsoft.com/office/officeart/2008/layout/IncreasingCircleProcess"/>
    <dgm:cxn modelId="{3092C35B-8718-44B1-8186-A16A6BDEEC09}" srcId="{8E4EC5AB-1CB8-49A2-9046-A97EC32D17C1}" destId="{9A1584A4-C2B0-4EF5-AD9B-C0470DE3418C}" srcOrd="0" destOrd="0" parTransId="{E7C624FD-CFF1-4185-8A5C-E3F5316BA670}" sibTransId="{02D572E7-DACD-4D32-B539-106420275CB8}"/>
    <dgm:cxn modelId="{E2F0DBF1-3698-4274-816E-F842B2E6B140}" srcId="{8E4EC5AB-1CB8-49A2-9046-A97EC32D17C1}" destId="{3B4CE3D8-17EB-4A0D-8CB9-655665B165B3}" srcOrd="2" destOrd="0" parTransId="{6AD8C998-0852-429C-A4A2-829516612234}" sibTransId="{09220A95-D3E4-497D-B803-AC0FF199634C}"/>
    <dgm:cxn modelId="{69A80320-6BAD-4CA2-91C4-23B2A325028B}" type="presOf" srcId="{1B792400-99BB-49E1-B344-E3105D2F2445}" destId="{C2C3E229-7833-4BB2-A566-D74E7678DBE0}" srcOrd="0" destOrd="0" presId="urn:microsoft.com/office/officeart/2008/layout/IncreasingCircleProcess"/>
    <dgm:cxn modelId="{C10F1B04-3E09-4B51-AEC7-F1CD0572A1FE}" type="presOf" srcId="{8E4EC5AB-1CB8-49A2-9046-A97EC32D17C1}" destId="{78D7D31B-50B4-45E6-99E6-FCCFE6C9BB32}" srcOrd="0" destOrd="0" presId="urn:microsoft.com/office/officeart/2008/layout/IncreasingCircleProcess"/>
    <dgm:cxn modelId="{5214E043-ED9A-4A23-9A75-9EA3F4EEB59A}" type="presOf" srcId="{32849C51-2F35-446D-8874-B9F68C70D17D}" destId="{D1D1334F-9B65-44A4-B404-B62BBB11D6C2}" srcOrd="0" destOrd="0" presId="urn:microsoft.com/office/officeart/2008/layout/IncreasingCircleProcess"/>
    <dgm:cxn modelId="{773BD916-87CD-4A60-81B4-1BF668C6DC23}" type="presParOf" srcId="{78D7D31B-50B4-45E6-99E6-FCCFE6C9BB32}" destId="{6A4DFBFF-9762-4D48-9504-5F8F4614F7F0}" srcOrd="0" destOrd="0" presId="urn:microsoft.com/office/officeart/2008/layout/IncreasingCircleProcess"/>
    <dgm:cxn modelId="{B938EBC0-629C-40DF-B3DE-515D91EA64BD}" type="presParOf" srcId="{6A4DFBFF-9762-4D48-9504-5F8F4614F7F0}" destId="{8B667689-FB16-4F69-8BBD-6F4EBFD07B1B}" srcOrd="0" destOrd="0" presId="urn:microsoft.com/office/officeart/2008/layout/IncreasingCircleProcess"/>
    <dgm:cxn modelId="{95745F73-D9CB-4770-B212-8E998DB26835}" type="presParOf" srcId="{6A4DFBFF-9762-4D48-9504-5F8F4614F7F0}" destId="{0D8CE82B-C7D6-4BA9-9FFC-2FED3FF308FD}" srcOrd="1" destOrd="0" presId="urn:microsoft.com/office/officeart/2008/layout/IncreasingCircleProcess"/>
    <dgm:cxn modelId="{14F3CA87-46C2-4102-B737-6DEE34C42C83}" type="presParOf" srcId="{6A4DFBFF-9762-4D48-9504-5F8F4614F7F0}" destId="{D10988B0-B27D-47CB-A3C0-847CA9D32346}" srcOrd="2" destOrd="0" presId="urn:microsoft.com/office/officeart/2008/layout/IncreasingCircleProcess"/>
    <dgm:cxn modelId="{C50C2054-1377-4678-AF58-ECC905A08560}" type="presParOf" srcId="{6A4DFBFF-9762-4D48-9504-5F8F4614F7F0}" destId="{6A93A431-62F1-453C-8EA0-B0801B50FBDF}" srcOrd="3" destOrd="0" presId="urn:microsoft.com/office/officeart/2008/layout/IncreasingCircleProcess"/>
    <dgm:cxn modelId="{5C88591B-035C-4542-ADF1-9939EA81005A}" type="presParOf" srcId="{78D7D31B-50B4-45E6-99E6-FCCFE6C9BB32}" destId="{D49BF333-9EE4-43C3-A60E-D17E23787D72}" srcOrd="1" destOrd="0" presId="urn:microsoft.com/office/officeart/2008/layout/IncreasingCircleProcess"/>
    <dgm:cxn modelId="{93E7D1CE-B6B0-4C9F-9E3C-1506BFD597F6}" type="presParOf" srcId="{78D7D31B-50B4-45E6-99E6-FCCFE6C9BB32}" destId="{C1BFCA06-373A-4443-9CA6-06A6AC7AAE4E}" srcOrd="2" destOrd="0" presId="urn:microsoft.com/office/officeart/2008/layout/IncreasingCircleProcess"/>
    <dgm:cxn modelId="{0D446FA1-FFD9-4402-8225-81AB3E77517E}" type="presParOf" srcId="{C1BFCA06-373A-4443-9CA6-06A6AC7AAE4E}" destId="{64E6B365-7B9D-4FA3-853F-2B639C69F401}" srcOrd="0" destOrd="0" presId="urn:microsoft.com/office/officeart/2008/layout/IncreasingCircleProcess"/>
    <dgm:cxn modelId="{DB66980C-21EE-4F1F-9297-CB20ACE2FC84}" type="presParOf" srcId="{C1BFCA06-373A-4443-9CA6-06A6AC7AAE4E}" destId="{4A9B32A4-7F64-4A52-9D7C-A54DD444849F}" srcOrd="1" destOrd="0" presId="urn:microsoft.com/office/officeart/2008/layout/IncreasingCircleProcess"/>
    <dgm:cxn modelId="{E587A590-2A53-4E0E-AE44-83807DD5F0AF}" type="presParOf" srcId="{C1BFCA06-373A-4443-9CA6-06A6AC7AAE4E}" destId="{29CBD650-FA04-405F-A0A4-1C987BBAFC73}" srcOrd="2" destOrd="0" presId="urn:microsoft.com/office/officeart/2008/layout/IncreasingCircleProcess"/>
    <dgm:cxn modelId="{938615DF-E2D4-4E1A-87F8-C8ED9C4D003C}" type="presParOf" srcId="{C1BFCA06-373A-4443-9CA6-06A6AC7AAE4E}" destId="{D1D1334F-9B65-44A4-B404-B62BBB11D6C2}" srcOrd="3" destOrd="0" presId="urn:microsoft.com/office/officeart/2008/layout/IncreasingCircleProcess"/>
    <dgm:cxn modelId="{83DFBD30-1DBB-4DF9-BF07-B22AEE979FC4}" type="presParOf" srcId="{78D7D31B-50B4-45E6-99E6-FCCFE6C9BB32}" destId="{2E73B64F-2BD2-4F9C-8B24-794FE698100F}" srcOrd="3" destOrd="0" presId="urn:microsoft.com/office/officeart/2008/layout/IncreasingCircleProcess"/>
    <dgm:cxn modelId="{E793DD06-E1AD-4F4C-A285-EB4D8697B6CC}" type="presParOf" srcId="{78D7D31B-50B4-45E6-99E6-FCCFE6C9BB32}" destId="{35F9E11C-2238-4266-A85C-9347D7932983}" srcOrd="4" destOrd="0" presId="urn:microsoft.com/office/officeart/2008/layout/IncreasingCircleProcess"/>
    <dgm:cxn modelId="{06B75B13-69A4-4D7D-8C87-2CD03B4E90C9}" type="presParOf" srcId="{35F9E11C-2238-4266-A85C-9347D7932983}" destId="{EC0D6B15-B5C0-467C-9579-0E52DE4A1FEF}" srcOrd="0" destOrd="0" presId="urn:microsoft.com/office/officeart/2008/layout/IncreasingCircleProcess"/>
    <dgm:cxn modelId="{755A5101-CDA1-4E61-BF80-2C7E3464B009}" type="presParOf" srcId="{35F9E11C-2238-4266-A85C-9347D7932983}" destId="{4373003C-9748-4D8D-A043-9D72B6A7EED4}" srcOrd="1" destOrd="0" presId="urn:microsoft.com/office/officeart/2008/layout/IncreasingCircleProcess"/>
    <dgm:cxn modelId="{4BFEA428-9CC9-41B8-8F46-4B9333A8283A}" type="presParOf" srcId="{35F9E11C-2238-4266-A85C-9347D7932983}" destId="{C2C3E229-7833-4BB2-A566-D74E7678DBE0}" srcOrd="2" destOrd="0" presId="urn:microsoft.com/office/officeart/2008/layout/IncreasingCircleProcess"/>
    <dgm:cxn modelId="{F066C141-B8B6-43CC-A811-C829B4C7AE40}" type="presParOf" srcId="{35F9E11C-2238-4266-A85C-9347D7932983}" destId="{5E4E9EB0-4D1B-4A15-BEC2-EB45D9CA3BC7}"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FF9E55F-A7A0-4C11-A407-BA228B6C5520}"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S"/>
        </a:p>
      </dgm:t>
    </dgm:pt>
    <dgm:pt modelId="{DB4AC724-B2BE-4785-86B5-800E595DEEE5}">
      <dgm:prSet phldrT="[Texto]"/>
      <dgm:spPr/>
      <dgm:t>
        <a:bodyPr/>
        <a:lstStyle/>
        <a:p>
          <a:pPr algn="just"/>
          <a:r>
            <a:rPr lang="es-MX" dirty="0" smtClean="0"/>
            <a:t>El círculo familiar es importante para los encuestados en cuanto a la toma de sus decisiones, por lo que se sugiere proporcionar orientación a los jóvenes antes y durante su proceso de selección de carrera. </a:t>
          </a:r>
          <a:endParaRPr lang="es-ES" dirty="0"/>
        </a:p>
      </dgm:t>
    </dgm:pt>
    <dgm:pt modelId="{1A6C6F91-3AED-4E37-99FB-5F6643217567}" type="parTrans" cxnId="{80E6B4C1-4DBE-4EE6-8C4A-C2C8BE9BAB98}">
      <dgm:prSet/>
      <dgm:spPr/>
      <dgm:t>
        <a:bodyPr/>
        <a:lstStyle/>
        <a:p>
          <a:endParaRPr lang="es-ES"/>
        </a:p>
      </dgm:t>
    </dgm:pt>
    <dgm:pt modelId="{6BF62997-9A7C-42E0-99B4-B55290161908}" type="sibTrans" cxnId="{80E6B4C1-4DBE-4EE6-8C4A-C2C8BE9BAB98}">
      <dgm:prSet/>
      <dgm:spPr/>
      <dgm:t>
        <a:bodyPr/>
        <a:lstStyle/>
        <a:p>
          <a:endParaRPr lang="es-ES"/>
        </a:p>
      </dgm:t>
    </dgm:pt>
    <dgm:pt modelId="{D7F12303-9060-448D-9C3D-A9C1293DC04A}">
      <dgm:prSet phldrT="[Texto]"/>
      <dgm:spPr/>
      <dgm:t>
        <a:bodyPr/>
        <a:lstStyle/>
        <a:p>
          <a:pPr algn="just"/>
          <a:r>
            <a:rPr lang="es-MX" dirty="0" smtClean="0"/>
            <a:t>Actualizar las cifras relacionadas a la demanda laboral con la información que será proporcionada en el segundo semestre del 2019 en la Encuesta Nacional De Empleo, Desempleo y Subempleo (ENEMDU) por el Instituto Nacional de Estadísticas y Censos (INEC).</a:t>
          </a:r>
          <a:endParaRPr lang="es-ES" dirty="0"/>
        </a:p>
      </dgm:t>
    </dgm:pt>
    <dgm:pt modelId="{EF8D4D8C-0908-4F1D-A926-7F6ACDF6C1FE}" type="parTrans" cxnId="{DF3BD8B3-AF92-4DF6-BD85-D46CA73BAE9F}">
      <dgm:prSet/>
      <dgm:spPr/>
      <dgm:t>
        <a:bodyPr/>
        <a:lstStyle/>
        <a:p>
          <a:endParaRPr lang="es-ES"/>
        </a:p>
      </dgm:t>
    </dgm:pt>
    <dgm:pt modelId="{E7F6D227-ED59-4519-B2B6-ED7E2D844580}" type="sibTrans" cxnId="{DF3BD8B3-AF92-4DF6-BD85-D46CA73BAE9F}">
      <dgm:prSet/>
      <dgm:spPr/>
      <dgm:t>
        <a:bodyPr/>
        <a:lstStyle/>
        <a:p>
          <a:endParaRPr lang="es-ES"/>
        </a:p>
      </dgm:t>
    </dgm:pt>
    <dgm:pt modelId="{909E3590-B68A-4E31-A88F-40B8E7E35B58}">
      <dgm:prSet phldrT="[Texto]"/>
      <dgm:spPr/>
      <dgm:t>
        <a:bodyPr/>
        <a:lstStyle/>
        <a:p>
          <a:pPr algn="just"/>
          <a:r>
            <a:rPr lang="es-MX" dirty="0" smtClean="0"/>
            <a:t>Las IES deben realizar periódicamente estudios sobre de demanda de profesionales en el mercado laboral del Ecuador, esto permitirá a las instituciones tener un amplio conocimiento y enfocarse en las carreras que deberían ofertar, garantizando a sus estudiantes mayores oportunidades de empleo, considerando la saturación de varias carreras y la limitada oferta de puestos laborales.</a:t>
          </a:r>
        </a:p>
      </dgm:t>
    </dgm:pt>
    <dgm:pt modelId="{99ED3724-C110-485E-ACA4-17F11BC92B9D}" type="parTrans" cxnId="{1B5C9D54-2525-42C8-B9DE-EE9A69468816}">
      <dgm:prSet/>
      <dgm:spPr/>
      <dgm:t>
        <a:bodyPr/>
        <a:lstStyle/>
        <a:p>
          <a:endParaRPr lang="es-ES"/>
        </a:p>
      </dgm:t>
    </dgm:pt>
    <dgm:pt modelId="{72549270-5C70-4766-99A6-2A085866236D}" type="sibTrans" cxnId="{1B5C9D54-2525-42C8-B9DE-EE9A69468816}">
      <dgm:prSet/>
      <dgm:spPr/>
      <dgm:t>
        <a:bodyPr/>
        <a:lstStyle/>
        <a:p>
          <a:endParaRPr lang="es-ES"/>
        </a:p>
      </dgm:t>
    </dgm:pt>
    <dgm:pt modelId="{AE511125-0E1C-4E93-BBEE-98F2D664DFAD}">
      <dgm:prSet/>
      <dgm:spPr/>
      <dgm:t>
        <a:bodyPr/>
        <a:lstStyle/>
        <a:p>
          <a:pPr algn="just"/>
          <a:r>
            <a:rPr lang="es-MX" dirty="0" smtClean="0"/>
            <a:t>Se propone utilizar esta investigación como base para el estudio de poblaciones según su geografía más específicas, para conocer con mayor profundidad los requerimientos y necesidades de los estudiantes que desean continuar con sus estudios superiores, tomando en cuenta la realidad de cada uno de los grupos a seleccionar.</a:t>
          </a:r>
          <a:endParaRPr lang="es-ES" dirty="0"/>
        </a:p>
      </dgm:t>
    </dgm:pt>
    <dgm:pt modelId="{8D6A7CC6-F24B-4C1B-B1A8-ABDE3D5C7853}" type="parTrans" cxnId="{5EBD72B8-57B0-46BA-97D7-39A5327E860A}">
      <dgm:prSet/>
      <dgm:spPr/>
      <dgm:t>
        <a:bodyPr/>
        <a:lstStyle/>
        <a:p>
          <a:endParaRPr lang="es-ES"/>
        </a:p>
      </dgm:t>
    </dgm:pt>
    <dgm:pt modelId="{E479D682-C355-4921-BD44-63B8AF53B3BF}" type="sibTrans" cxnId="{5EBD72B8-57B0-46BA-97D7-39A5327E860A}">
      <dgm:prSet/>
      <dgm:spPr/>
      <dgm:t>
        <a:bodyPr/>
        <a:lstStyle/>
        <a:p>
          <a:endParaRPr lang="es-ES"/>
        </a:p>
      </dgm:t>
    </dgm:pt>
    <dgm:pt modelId="{CA137EC3-B44F-487E-B94D-831B078CBD98}" type="pres">
      <dgm:prSet presAssocID="{4FF9E55F-A7A0-4C11-A407-BA228B6C5520}" presName="Name0" presStyleCnt="0">
        <dgm:presLayoutVars>
          <dgm:chMax val="7"/>
          <dgm:chPref val="7"/>
          <dgm:dir/>
        </dgm:presLayoutVars>
      </dgm:prSet>
      <dgm:spPr/>
      <dgm:t>
        <a:bodyPr/>
        <a:lstStyle/>
        <a:p>
          <a:endParaRPr lang="es-ES"/>
        </a:p>
      </dgm:t>
    </dgm:pt>
    <dgm:pt modelId="{A0CF7ACC-09B0-45BE-AB00-B6DE64D66CA4}" type="pres">
      <dgm:prSet presAssocID="{4FF9E55F-A7A0-4C11-A407-BA228B6C5520}" presName="Name1" presStyleCnt="0"/>
      <dgm:spPr/>
    </dgm:pt>
    <dgm:pt modelId="{83DB6A75-47AC-4603-ABFD-1DDE789F1F30}" type="pres">
      <dgm:prSet presAssocID="{4FF9E55F-A7A0-4C11-A407-BA228B6C5520}" presName="cycle" presStyleCnt="0"/>
      <dgm:spPr/>
    </dgm:pt>
    <dgm:pt modelId="{E9855E97-8FC3-40E8-8966-945DC86CF00B}" type="pres">
      <dgm:prSet presAssocID="{4FF9E55F-A7A0-4C11-A407-BA228B6C5520}" presName="srcNode" presStyleLbl="node1" presStyleIdx="0" presStyleCnt="4"/>
      <dgm:spPr/>
    </dgm:pt>
    <dgm:pt modelId="{56438C40-A5FC-4205-A869-E785BAE1C347}" type="pres">
      <dgm:prSet presAssocID="{4FF9E55F-A7A0-4C11-A407-BA228B6C5520}" presName="conn" presStyleLbl="parChTrans1D2" presStyleIdx="0" presStyleCnt="1"/>
      <dgm:spPr/>
      <dgm:t>
        <a:bodyPr/>
        <a:lstStyle/>
        <a:p>
          <a:endParaRPr lang="es-ES"/>
        </a:p>
      </dgm:t>
    </dgm:pt>
    <dgm:pt modelId="{9CB5DF1E-4C60-4020-9E4F-E62EA1771411}" type="pres">
      <dgm:prSet presAssocID="{4FF9E55F-A7A0-4C11-A407-BA228B6C5520}" presName="extraNode" presStyleLbl="node1" presStyleIdx="0" presStyleCnt="4"/>
      <dgm:spPr/>
    </dgm:pt>
    <dgm:pt modelId="{EE7BA26D-525F-43DC-807F-8A4D853627DC}" type="pres">
      <dgm:prSet presAssocID="{4FF9E55F-A7A0-4C11-A407-BA228B6C5520}" presName="dstNode" presStyleLbl="node1" presStyleIdx="0" presStyleCnt="4"/>
      <dgm:spPr/>
    </dgm:pt>
    <dgm:pt modelId="{A6CFC748-74C3-47E5-B6D7-4FF7AFA4F2A9}" type="pres">
      <dgm:prSet presAssocID="{DB4AC724-B2BE-4785-86B5-800E595DEEE5}" presName="text_1" presStyleLbl="node1" presStyleIdx="0" presStyleCnt="4">
        <dgm:presLayoutVars>
          <dgm:bulletEnabled val="1"/>
        </dgm:presLayoutVars>
      </dgm:prSet>
      <dgm:spPr/>
      <dgm:t>
        <a:bodyPr/>
        <a:lstStyle/>
        <a:p>
          <a:endParaRPr lang="es-ES"/>
        </a:p>
      </dgm:t>
    </dgm:pt>
    <dgm:pt modelId="{324CDD4C-31FC-454E-9CBD-33D019641A36}" type="pres">
      <dgm:prSet presAssocID="{DB4AC724-B2BE-4785-86B5-800E595DEEE5}" presName="accent_1" presStyleCnt="0"/>
      <dgm:spPr/>
    </dgm:pt>
    <dgm:pt modelId="{6440B48D-F993-44EB-866D-F8E9D66BB21D}" type="pres">
      <dgm:prSet presAssocID="{DB4AC724-B2BE-4785-86B5-800E595DEEE5}" presName="accentRepeatNode" presStyleLbl="solidFgAcc1" presStyleIdx="0" presStyleCnt="4"/>
      <dgm:spPr/>
    </dgm:pt>
    <dgm:pt modelId="{4856B3CB-1211-4584-A083-95C4F6C43B2A}" type="pres">
      <dgm:prSet presAssocID="{D7F12303-9060-448D-9C3D-A9C1293DC04A}" presName="text_2" presStyleLbl="node1" presStyleIdx="1" presStyleCnt="4">
        <dgm:presLayoutVars>
          <dgm:bulletEnabled val="1"/>
        </dgm:presLayoutVars>
      </dgm:prSet>
      <dgm:spPr/>
      <dgm:t>
        <a:bodyPr/>
        <a:lstStyle/>
        <a:p>
          <a:endParaRPr lang="es-ES"/>
        </a:p>
      </dgm:t>
    </dgm:pt>
    <dgm:pt modelId="{7051251A-A3F0-4059-A021-A2D01D8DA9D1}" type="pres">
      <dgm:prSet presAssocID="{D7F12303-9060-448D-9C3D-A9C1293DC04A}" presName="accent_2" presStyleCnt="0"/>
      <dgm:spPr/>
    </dgm:pt>
    <dgm:pt modelId="{7B94CA72-6BFA-48FD-8B31-E1A3FAFFD602}" type="pres">
      <dgm:prSet presAssocID="{D7F12303-9060-448D-9C3D-A9C1293DC04A}" presName="accentRepeatNode" presStyleLbl="solidFgAcc1" presStyleIdx="1" presStyleCnt="4"/>
      <dgm:spPr/>
    </dgm:pt>
    <dgm:pt modelId="{EE468477-F447-49CF-A618-F473D04BABD9}" type="pres">
      <dgm:prSet presAssocID="{909E3590-B68A-4E31-A88F-40B8E7E35B58}" presName="text_3" presStyleLbl="node1" presStyleIdx="2" presStyleCnt="4">
        <dgm:presLayoutVars>
          <dgm:bulletEnabled val="1"/>
        </dgm:presLayoutVars>
      </dgm:prSet>
      <dgm:spPr/>
      <dgm:t>
        <a:bodyPr/>
        <a:lstStyle/>
        <a:p>
          <a:endParaRPr lang="es-ES"/>
        </a:p>
      </dgm:t>
    </dgm:pt>
    <dgm:pt modelId="{892F289E-B7CF-4381-8976-973FFFE2BBE3}" type="pres">
      <dgm:prSet presAssocID="{909E3590-B68A-4E31-A88F-40B8E7E35B58}" presName="accent_3" presStyleCnt="0"/>
      <dgm:spPr/>
    </dgm:pt>
    <dgm:pt modelId="{81CA9D75-4A6F-4C95-9E12-F02F1CEE4F5B}" type="pres">
      <dgm:prSet presAssocID="{909E3590-B68A-4E31-A88F-40B8E7E35B58}" presName="accentRepeatNode" presStyleLbl="solidFgAcc1" presStyleIdx="2" presStyleCnt="4"/>
      <dgm:spPr/>
    </dgm:pt>
    <dgm:pt modelId="{32F0929B-D2EF-4935-A49A-9B06C5F53ED9}" type="pres">
      <dgm:prSet presAssocID="{AE511125-0E1C-4E93-BBEE-98F2D664DFAD}" presName="text_4" presStyleLbl="node1" presStyleIdx="3" presStyleCnt="4">
        <dgm:presLayoutVars>
          <dgm:bulletEnabled val="1"/>
        </dgm:presLayoutVars>
      </dgm:prSet>
      <dgm:spPr/>
      <dgm:t>
        <a:bodyPr/>
        <a:lstStyle/>
        <a:p>
          <a:endParaRPr lang="es-ES"/>
        </a:p>
      </dgm:t>
    </dgm:pt>
    <dgm:pt modelId="{72AF02C6-F486-4A77-B9C0-9C13FDD5DE97}" type="pres">
      <dgm:prSet presAssocID="{AE511125-0E1C-4E93-BBEE-98F2D664DFAD}" presName="accent_4" presStyleCnt="0"/>
      <dgm:spPr/>
    </dgm:pt>
    <dgm:pt modelId="{C644E3EF-CAF4-4B23-8A8E-F2D656C537F9}" type="pres">
      <dgm:prSet presAssocID="{AE511125-0E1C-4E93-BBEE-98F2D664DFAD}" presName="accentRepeatNode" presStyleLbl="solidFgAcc1" presStyleIdx="3" presStyleCnt="4"/>
      <dgm:spPr/>
    </dgm:pt>
  </dgm:ptLst>
  <dgm:cxnLst>
    <dgm:cxn modelId="{5EBD72B8-57B0-46BA-97D7-39A5327E860A}" srcId="{4FF9E55F-A7A0-4C11-A407-BA228B6C5520}" destId="{AE511125-0E1C-4E93-BBEE-98F2D664DFAD}" srcOrd="3" destOrd="0" parTransId="{8D6A7CC6-F24B-4C1B-B1A8-ABDE3D5C7853}" sibTransId="{E479D682-C355-4921-BD44-63B8AF53B3BF}"/>
    <dgm:cxn modelId="{DF3BD8B3-AF92-4DF6-BD85-D46CA73BAE9F}" srcId="{4FF9E55F-A7A0-4C11-A407-BA228B6C5520}" destId="{D7F12303-9060-448D-9C3D-A9C1293DC04A}" srcOrd="1" destOrd="0" parTransId="{EF8D4D8C-0908-4F1D-A926-7F6ACDF6C1FE}" sibTransId="{E7F6D227-ED59-4519-B2B6-ED7E2D844580}"/>
    <dgm:cxn modelId="{0E0A14A3-AE7F-40E2-A589-C6C44C33470B}" type="presOf" srcId="{4FF9E55F-A7A0-4C11-A407-BA228B6C5520}" destId="{CA137EC3-B44F-487E-B94D-831B078CBD98}" srcOrd="0" destOrd="0" presId="urn:microsoft.com/office/officeart/2008/layout/VerticalCurvedList"/>
    <dgm:cxn modelId="{1B5C9D54-2525-42C8-B9DE-EE9A69468816}" srcId="{4FF9E55F-A7A0-4C11-A407-BA228B6C5520}" destId="{909E3590-B68A-4E31-A88F-40B8E7E35B58}" srcOrd="2" destOrd="0" parTransId="{99ED3724-C110-485E-ACA4-17F11BC92B9D}" sibTransId="{72549270-5C70-4766-99A6-2A085866236D}"/>
    <dgm:cxn modelId="{0F08DDA0-0301-4E15-8E18-7A866F561670}" type="presOf" srcId="{DB4AC724-B2BE-4785-86B5-800E595DEEE5}" destId="{A6CFC748-74C3-47E5-B6D7-4FF7AFA4F2A9}" srcOrd="0" destOrd="0" presId="urn:microsoft.com/office/officeart/2008/layout/VerticalCurvedList"/>
    <dgm:cxn modelId="{2EF2AF1A-5DB0-4E19-ABD4-124B6F396DBA}" type="presOf" srcId="{909E3590-B68A-4E31-A88F-40B8E7E35B58}" destId="{EE468477-F447-49CF-A618-F473D04BABD9}" srcOrd="0" destOrd="0" presId="urn:microsoft.com/office/officeart/2008/layout/VerticalCurvedList"/>
    <dgm:cxn modelId="{4060DE7F-8E16-4893-9DE1-53B47F5ADAAE}" type="presOf" srcId="{D7F12303-9060-448D-9C3D-A9C1293DC04A}" destId="{4856B3CB-1211-4584-A083-95C4F6C43B2A}" srcOrd="0" destOrd="0" presId="urn:microsoft.com/office/officeart/2008/layout/VerticalCurvedList"/>
    <dgm:cxn modelId="{80E6B4C1-4DBE-4EE6-8C4A-C2C8BE9BAB98}" srcId="{4FF9E55F-A7A0-4C11-A407-BA228B6C5520}" destId="{DB4AC724-B2BE-4785-86B5-800E595DEEE5}" srcOrd="0" destOrd="0" parTransId="{1A6C6F91-3AED-4E37-99FB-5F6643217567}" sibTransId="{6BF62997-9A7C-42E0-99B4-B55290161908}"/>
    <dgm:cxn modelId="{C8DFCBF5-EA71-49F0-BAFD-7C8BD45EA553}" type="presOf" srcId="{AE511125-0E1C-4E93-BBEE-98F2D664DFAD}" destId="{32F0929B-D2EF-4935-A49A-9B06C5F53ED9}" srcOrd="0" destOrd="0" presId="urn:microsoft.com/office/officeart/2008/layout/VerticalCurvedList"/>
    <dgm:cxn modelId="{66DDB419-7B11-43E3-94D8-1D9BB2A211AF}" type="presOf" srcId="{6BF62997-9A7C-42E0-99B4-B55290161908}" destId="{56438C40-A5FC-4205-A869-E785BAE1C347}" srcOrd="0" destOrd="0" presId="urn:microsoft.com/office/officeart/2008/layout/VerticalCurvedList"/>
    <dgm:cxn modelId="{167107F4-359E-49ED-A29F-923289AF9E4B}" type="presParOf" srcId="{CA137EC3-B44F-487E-B94D-831B078CBD98}" destId="{A0CF7ACC-09B0-45BE-AB00-B6DE64D66CA4}" srcOrd="0" destOrd="0" presId="urn:microsoft.com/office/officeart/2008/layout/VerticalCurvedList"/>
    <dgm:cxn modelId="{11A364A5-5B2D-49FA-BD63-A8D0552381AD}" type="presParOf" srcId="{A0CF7ACC-09B0-45BE-AB00-B6DE64D66CA4}" destId="{83DB6A75-47AC-4603-ABFD-1DDE789F1F30}" srcOrd="0" destOrd="0" presId="urn:microsoft.com/office/officeart/2008/layout/VerticalCurvedList"/>
    <dgm:cxn modelId="{ABAAE926-E344-412A-A25F-509F83F16C02}" type="presParOf" srcId="{83DB6A75-47AC-4603-ABFD-1DDE789F1F30}" destId="{E9855E97-8FC3-40E8-8966-945DC86CF00B}" srcOrd="0" destOrd="0" presId="urn:microsoft.com/office/officeart/2008/layout/VerticalCurvedList"/>
    <dgm:cxn modelId="{01DDA86C-11A7-4333-9A81-AA94FA1707DE}" type="presParOf" srcId="{83DB6A75-47AC-4603-ABFD-1DDE789F1F30}" destId="{56438C40-A5FC-4205-A869-E785BAE1C347}" srcOrd="1" destOrd="0" presId="urn:microsoft.com/office/officeart/2008/layout/VerticalCurvedList"/>
    <dgm:cxn modelId="{FE8E7AFF-B8B9-4BD3-BF68-BF5713D223DA}" type="presParOf" srcId="{83DB6A75-47AC-4603-ABFD-1DDE789F1F30}" destId="{9CB5DF1E-4C60-4020-9E4F-E62EA1771411}" srcOrd="2" destOrd="0" presId="urn:microsoft.com/office/officeart/2008/layout/VerticalCurvedList"/>
    <dgm:cxn modelId="{8702E262-5FC0-490A-A715-CF08C4EFEF33}" type="presParOf" srcId="{83DB6A75-47AC-4603-ABFD-1DDE789F1F30}" destId="{EE7BA26D-525F-43DC-807F-8A4D853627DC}" srcOrd="3" destOrd="0" presId="urn:microsoft.com/office/officeart/2008/layout/VerticalCurvedList"/>
    <dgm:cxn modelId="{E6FE5E77-2855-4329-9B97-7EE57EBAC502}" type="presParOf" srcId="{A0CF7ACC-09B0-45BE-AB00-B6DE64D66CA4}" destId="{A6CFC748-74C3-47E5-B6D7-4FF7AFA4F2A9}" srcOrd="1" destOrd="0" presId="urn:microsoft.com/office/officeart/2008/layout/VerticalCurvedList"/>
    <dgm:cxn modelId="{77A1096F-B34B-4196-BC00-1858DAD62771}" type="presParOf" srcId="{A0CF7ACC-09B0-45BE-AB00-B6DE64D66CA4}" destId="{324CDD4C-31FC-454E-9CBD-33D019641A36}" srcOrd="2" destOrd="0" presId="urn:microsoft.com/office/officeart/2008/layout/VerticalCurvedList"/>
    <dgm:cxn modelId="{BBCC4C5A-3F11-4084-BBB3-A03B12E4C1EC}" type="presParOf" srcId="{324CDD4C-31FC-454E-9CBD-33D019641A36}" destId="{6440B48D-F993-44EB-866D-F8E9D66BB21D}" srcOrd="0" destOrd="0" presId="urn:microsoft.com/office/officeart/2008/layout/VerticalCurvedList"/>
    <dgm:cxn modelId="{1417CB62-33B7-403D-9CCC-C094B5FB5934}" type="presParOf" srcId="{A0CF7ACC-09B0-45BE-AB00-B6DE64D66CA4}" destId="{4856B3CB-1211-4584-A083-95C4F6C43B2A}" srcOrd="3" destOrd="0" presId="urn:microsoft.com/office/officeart/2008/layout/VerticalCurvedList"/>
    <dgm:cxn modelId="{56D83A45-2B17-43E9-9D6C-AD1EF111C2CD}" type="presParOf" srcId="{A0CF7ACC-09B0-45BE-AB00-B6DE64D66CA4}" destId="{7051251A-A3F0-4059-A021-A2D01D8DA9D1}" srcOrd="4" destOrd="0" presId="urn:microsoft.com/office/officeart/2008/layout/VerticalCurvedList"/>
    <dgm:cxn modelId="{106216DD-EC27-4605-B2B7-1AC48F9C3EFD}" type="presParOf" srcId="{7051251A-A3F0-4059-A021-A2D01D8DA9D1}" destId="{7B94CA72-6BFA-48FD-8B31-E1A3FAFFD602}" srcOrd="0" destOrd="0" presId="urn:microsoft.com/office/officeart/2008/layout/VerticalCurvedList"/>
    <dgm:cxn modelId="{E945B106-1FCF-4E41-B487-DBC06073CF54}" type="presParOf" srcId="{A0CF7ACC-09B0-45BE-AB00-B6DE64D66CA4}" destId="{EE468477-F447-49CF-A618-F473D04BABD9}" srcOrd="5" destOrd="0" presId="urn:microsoft.com/office/officeart/2008/layout/VerticalCurvedList"/>
    <dgm:cxn modelId="{123C5B3E-0E82-4526-834C-7B92D1756A03}" type="presParOf" srcId="{A0CF7ACC-09B0-45BE-AB00-B6DE64D66CA4}" destId="{892F289E-B7CF-4381-8976-973FFFE2BBE3}" srcOrd="6" destOrd="0" presId="urn:microsoft.com/office/officeart/2008/layout/VerticalCurvedList"/>
    <dgm:cxn modelId="{1B51182E-CFC6-4821-BE9E-AAB6F6F5CE65}" type="presParOf" srcId="{892F289E-B7CF-4381-8976-973FFFE2BBE3}" destId="{81CA9D75-4A6F-4C95-9E12-F02F1CEE4F5B}" srcOrd="0" destOrd="0" presId="urn:microsoft.com/office/officeart/2008/layout/VerticalCurvedList"/>
    <dgm:cxn modelId="{26C13F0E-C177-44FD-ACBF-B8AE3807D16E}" type="presParOf" srcId="{A0CF7ACC-09B0-45BE-AB00-B6DE64D66CA4}" destId="{32F0929B-D2EF-4935-A49A-9B06C5F53ED9}" srcOrd="7" destOrd="0" presId="urn:microsoft.com/office/officeart/2008/layout/VerticalCurvedList"/>
    <dgm:cxn modelId="{3A86C08D-29A0-4BAF-9E53-6C5872146481}" type="presParOf" srcId="{A0CF7ACC-09B0-45BE-AB00-B6DE64D66CA4}" destId="{72AF02C6-F486-4A77-B9C0-9C13FDD5DE97}" srcOrd="8" destOrd="0" presId="urn:microsoft.com/office/officeart/2008/layout/VerticalCurvedList"/>
    <dgm:cxn modelId="{43D3AA07-73B4-47EA-8ECF-765A194F28A1}" type="presParOf" srcId="{72AF02C6-F486-4A77-B9C0-9C13FDD5DE97}" destId="{C644E3EF-CAF4-4B23-8A8E-F2D656C537F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2613CA-F2C1-4108-82C0-CEA4A516B347}" type="doc">
      <dgm:prSet loTypeId="urn:microsoft.com/office/officeart/2005/8/layout/process2" loCatId="process" qsTypeId="urn:microsoft.com/office/officeart/2005/8/quickstyle/simple3" qsCatId="simple" csTypeId="urn:microsoft.com/office/officeart/2005/8/colors/colorful1" csCatId="colorful" phldr="1"/>
      <dgm:spPr/>
    </dgm:pt>
    <dgm:pt modelId="{566BA504-FC81-4A4B-8D15-EA52C0D68648}">
      <dgm:prSet phldrT="[Texto]"/>
      <dgm:spPr/>
      <dgm:t>
        <a:bodyPr/>
        <a:lstStyle/>
        <a:p>
          <a:r>
            <a:rPr lang="es-ES" dirty="0" smtClean="0"/>
            <a:t>Bachiller</a:t>
          </a:r>
          <a:endParaRPr lang="es-ES" dirty="0"/>
        </a:p>
      </dgm:t>
    </dgm:pt>
    <dgm:pt modelId="{6D688F6B-4740-4440-B480-E350588071D5}" type="parTrans" cxnId="{3B62C2A5-8386-4FB7-B76A-9B1EB567C311}">
      <dgm:prSet/>
      <dgm:spPr/>
      <dgm:t>
        <a:bodyPr/>
        <a:lstStyle/>
        <a:p>
          <a:endParaRPr lang="es-ES"/>
        </a:p>
      </dgm:t>
    </dgm:pt>
    <dgm:pt modelId="{2A51D3EF-77F2-4CDF-84F9-CD87FC5EAC1A}" type="sibTrans" cxnId="{3B62C2A5-8386-4FB7-B76A-9B1EB567C311}">
      <dgm:prSet/>
      <dgm:spPr/>
      <dgm:t>
        <a:bodyPr/>
        <a:lstStyle/>
        <a:p>
          <a:endParaRPr lang="es-ES"/>
        </a:p>
      </dgm:t>
    </dgm:pt>
    <dgm:pt modelId="{E0E57655-5444-4220-ABA5-29AAC174688D}">
      <dgm:prSet phldrT="[Texto]" custT="1"/>
      <dgm:spPr/>
      <dgm:t>
        <a:bodyPr/>
        <a:lstStyle/>
        <a:p>
          <a:r>
            <a:rPr lang="es-ES" sz="1800" dirty="0" smtClean="0"/>
            <a:t>Periodo académico 2016-2017</a:t>
          </a:r>
        </a:p>
        <a:p>
          <a:r>
            <a:rPr lang="es-ES" sz="1800" dirty="0" smtClean="0"/>
            <a:t> 272.200 estudiantes 3ero. B.</a:t>
          </a:r>
          <a:endParaRPr lang="es-ES" sz="1800" dirty="0"/>
        </a:p>
      </dgm:t>
    </dgm:pt>
    <dgm:pt modelId="{D66D1F2F-1C7E-45BE-B0B3-33F0F4C92867}" type="parTrans" cxnId="{B915FEA1-DA01-4100-B650-27A309B60775}">
      <dgm:prSet/>
      <dgm:spPr/>
      <dgm:t>
        <a:bodyPr/>
        <a:lstStyle/>
        <a:p>
          <a:endParaRPr lang="es-ES"/>
        </a:p>
      </dgm:t>
    </dgm:pt>
    <dgm:pt modelId="{0FC5CAE0-861C-45E4-AEFB-A4CFEF4F9337}" type="sibTrans" cxnId="{B915FEA1-DA01-4100-B650-27A309B60775}">
      <dgm:prSet/>
      <dgm:spPr/>
      <dgm:t>
        <a:bodyPr/>
        <a:lstStyle/>
        <a:p>
          <a:endParaRPr lang="es-ES"/>
        </a:p>
      </dgm:t>
    </dgm:pt>
    <dgm:pt modelId="{DE6033A6-30C4-4A7E-B872-596E2A39C30C}">
      <dgm:prSet phldrT="[Texto]"/>
      <dgm:spPr/>
      <dgm:t>
        <a:bodyPr/>
        <a:lstStyle/>
        <a:p>
          <a:r>
            <a:rPr lang="es-ES" dirty="0" smtClean="0"/>
            <a:t>Continuidad estudios superiores analizando factores</a:t>
          </a:r>
          <a:endParaRPr lang="es-ES" dirty="0"/>
        </a:p>
      </dgm:t>
    </dgm:pt>
    <dgm:pt modelId="{1866A8A7-4C41-46BC-814A-DA42BF722327}" type="parTrans" cxnId="{1899C8DF-C5DE-465D-86FB-A71A0B8284CA}">
      <dgm:prSet/>
      <dgm:spPr/>
      <dgm:t>
        <a:bodyPr/>
        <a:lstStyle/>
        <a:p>
          <a:endParaRPr lang="es-ES"/>
        </a:p>
      </dgm:t>
    </dgm:pt>
    <dgm:pt modelId="{26920C3A-2606-49F4-BC09-7BA5AB97F22F}" type="sibTrans" cxnId="{1899C8DF-C5DE-465D-86FB-A71A0B8284CA}">
      <dgm:prSet/>
      <dgm:spPr/>
      <dgm:t>
        <a:bodyPr/>
        <a:lstStyle/>
        <a:p>
          <a:endParaRPr lang="es-ES"/>
        </a:p>
      </dgm:t>
    </dgm:pt>
    <dgm:pt modelId="{AB97D301-9DA5-429D-8A18-D81434AEA28B}" type="pres">
      <dgm:prSet presAssocID="{EB2613CA-F2C1-4108-82C0-CEA4A516B347}" presName="linearFlow" presStyleCnt="0">
        <dgm:presLayoutVars>
          <dgm:resizeHandles val="exact"/>
        </dgm:presLayoutVars>
      </dgm:prSet>
      <dgm:spPr/>
    </dgm:pt>
    <dgm:pt modelId="{6A87F375-BD4D-4DFB-B04B-8CD1F7AD586E}" type="pres">
      <dgm:prSet presAssocID="{566BA504-FC81-4A4B-8D15-EA52C0D68648}" presName="node" presStyleLbl="node1" presStyleIdx="0" presStyleCnt="3" custScaleY="46527">
        <dgm:presLayoutVars>
          <dgm:bulletEnabled val="1"/>
        </dgm:presLayoutVars>
      </dgm:prSet>
      <dgm:spPr/>
      <dgm:t>
        <a:bodyPr/>
        <a:lstStyle/>
        <a:p>
          <a:endParaRPr lang="es-EC"/>
        </a:p>
      </dgm:t>
    </dgm:pt>
    <dgm:pt modelId="{DB3F454A-6E11-42BB-9052-0B01749A8240}" type="pres">
      <dgm:prSet presAssocID="{2A51D3EF-77F2-4CDF-84F9-CD87FC5EAC1A}" presName="sibTrans" presStyleLbl="sibTrans2D1" presStyleIdx="0" presStyleCnt="2"/>
      <dgm:spPr/>
      <dgm:t>
        <a:bodyPr/>
        <a:lstStyle/>
        <a:p>
          <a:endParaRPr lang="es-EC"/>
        </a:p>
      </dgm:t>
    </dgm:pt>
    <dgm:pt modelId="{8619DDE8-C926-438F-8B5A-0CBDF291C923}" type="pres">
      <dgm:prSet presAssocID="{2A51D3EF-77F2-4CDF-84F9-CD87FC5EAC1A}" presName="connectorText" presStyleLbl="sibTrans2D1" presStyleIdx="0" presStyleCnt="2"/>
      <dgm:spPr/>
      <dgm:t>
        <a:bodyPr/>
        <a:lstStyle/>
        <a:p>
          <a:endParaRPr lang="es-EC"/>
        </a:p>
      </dgm:t>
    </dgm:pt>
    <dgm:pt modelId="{7FC2589D-F542-41FC-94DF-1C0737E5BCCE}" type="pres">
      <dgm:prSet presAssocID="{E0E57655-5444-4220-ABA5-29AAC174688D}" presName="node" presStyleLbl="node1" presStyleIdx="1" presStyleCnt="3" custScaleX="124537" custScaleY="67287">
        <dgm:presLayoutVars>
          <dgm:bulletEnabled val="1"/>
        </dgm:presLayoutVars>
      </dgm:prSet>
      <dgm:spPr/>
      <dgm:t>
        <a:bodyPr/>
        <a:lstStyle/>
        <a:p>
          <a:endParaRPr lang="es-ES"/>
        </a:p>
      </dgm:t>
    </dgm:pt>
    <dgm:pt modelId="{60052B3D-0DFA-40C1-B2B1-D4D0C3D672D1}" type="pres">
      <dgm:prSet presAssocID="{0FC5CAE0-861C-45E4-AEFB-A4CFEF4F9337}" presName="sibTrans" presStyleLbl="sibTrans2D1" presStyleIdx="1" presStyleCnt="2"/>
      <dgm:spPr/>
      <dgm:t>
        <a:bodyPr/>
        <a:lstStyle/>
        <a:p>
          <a:endParaRPr lang="es-EC"/>
        </a:p>
      </dgm:t>
    </dgm:pt>
    <dgm:pt modelId="{87AB35D6-6A14-4938-916A-F37E640BC90F}" type="pres">
      <dgm:prSet presAssocID="{0FC5CAE0-861C-45E4-AEFB-A4CFEF4F9337}" presName="connectorText" presStyleLbl="sibTrans2D1" presStyleIdx="1" presStyleCnt="2"/>
      <dgm:spPr/>
      <dgm:t>
        <a:bodyPr/>
        <a:lstStyle/>
        <a:p>
          <a:endParaRPr lang="es-EC"/>
        </a:p>
      </dgm:t>
    </dgm:pt>
    <dgm:pt modelId="{545F3AB0-7214-4DDC-A4A0-5148D224D8D6}" type="pres">
      <dgm:prSet presAssocID="{DE6033A6-30C4-4A7E-B872-596E2A39C30C}" presName="node" presStyleLbl="node1" presStyleIdx="2" presStyleCnt="3">
        <dgm:presLayoutVars>
          <dgm:bulletEnabled val="1"/>
        </dgm:presLayoutVars>
      </dgm:prSet>
      <dgm:spPr/>
      <dgm:t>
        <a:bodyPr/>
        <a:lstStyle/>
        <a:p>
          <a:endParaRPr lang="es-ES"/>
        </a:p>
      </dgm:t>
    </dgm:pt>
  </dgm:ptLst>
  <dgm:cxnLst>
    <dgm:cxn modelId="{3B1E2B08-436B-4631-8B8D-55E10B8A8BA3}" type="presOf" srcId="{2A51D3EF-77F2-4CDF-84F9-CD87FC5EAC1A}" destId="{8619DDE8-C926-438F-8B5A-0CBDF291C923}" srcOrd="1" destOrd="0" presId="urn:microsoft.com/office/officeart/2005/8/layout/process2"/>
    <dgm:cxn modelId="{6875037A-1E43-40B2-9F45-33771857ED74}" type="presOf" srcId="{0FC5CAE0-861C-45E4-AEFB-A4CFEF4F9337}" destId="{60052B3D-0DFA-40C1-B2B1-D4D0C3D672D1}" srcOrd="0" destOrd="0" presId="urn:microsoft.com/office/officeart/2005/8/layout/process2"/>
    <dgm:cxn modelId="{8F9ABC3B-8ADA-4826-ADCB-081708F63E85}" type="presOf" srcId="{E0E57655-5444-4220-ABA5-29AAC174688D}" destId="{7FC2589D-F542-41FC-94DF-1C0737E5BCCE}" srcOrd="0" destOrd="0" presId="urn:microsoft.com/office/officeart/2005/8/layout/process2"/>
    <dgm:cxn modelId="{9F499028-6275-464F-A873-2CF03B6FEC12}" type="presOf" srcId="{EB2613CA-F2C1-4108-82C0-CEA4A516B347}" destId="{AB97D301-9DA5-429D-8A18-D81434AEA28B}" srcOrd="0" destOrd="0" presId="urn:microsoft.com/office/officeart/2005/8/layout/process2"/>
    <dgm:cxn modelId="{B915FEA1-DA01-4100-B650-27A309B60775}" srcId="{EB2613CA-F2C1-4108-82C0-CEA4A516B347}" destId="{E0E57655-5444-4220-ABA5-29AAC174688D}" srcOrd="1" destOrd="0" parTransId="{D66D1F2F-1C7E-45BE-B0B3-33F0F4C92867}" sibTransId="{0FC5CAE0-861C-45E4-AEFB-A4CFEF4F9337}"/>
    <dgm:cxn modelId="{E0E967BD-2915-45EC-9D13-9969F0E31E42}" type="presOf" srcId="{DE6033A6-30C4-4A7E-B872-596E2A39C30C}" destId="{545F3AB0-7214-4DDC-A4A0-5148D224D8D6}" srcOrd="0" destOrd="0" presId="urn:microsoft.com/office/officeart/2005/8/layout/process2"/>
    <dgm:cxn modelId="{1899C8DF-C5DE-465D-86FB-A71A0B8284CA}" srcId="{EB2613CA-F2C1-4108-82C0-CEA4A516B347}" destId="{DE6033A6-30C4-4A7E-B872-596E2A39C30C}" srcOrd="2" destOrd="0" parTransId="{1866A8A7-4C41-46BC-814A-DA42BF722327}" sibTransId="{26920C3A-2606-49F4-BC09-7BA5AB97F22F}"/>
    <dgm:cxn modelId="{E31A5468-26F9-4651-ADDC-67B38A1F78CB}" type="presOf" srcId="{566BA504-FC81-4A4B-8D15-EA52C0D68648}" destId="{6A87F375-BD4D-4DFB-B04B-8CD1F7AD586E}" srcOrd="0" destOrd="0" presId="urn:microsoft.com/office/officeart/2005/8/layout/process2"/>
    <dgm:cxn modelId="{67661468-F195-4FD5-8095-3BF3C1480FEA}" type="presOf" srcId="{0FC5CAE0-861C-45E4-AEFB-A4CFEF4F9337}" destId="{87AB35D6-6A14-4938-916A-F37E640BC90F}" srcOrd="1" destOrd="0" presId="urn:microsoft.com/office/officeart/2005/8/layout/process2"/>
    <dgm:cxn modelId="{6CA793E6-65E4-4A70-9091-BB88114A1550}" type="presOf" srcId="{2A51D3EF-77F2-4CDF-84F9-CD87FC5EAC1A}" destId="{DB3F454A-6E11-42BB-9052-0B01749A8240}" srcOrd="0" destOrd="0" presId="urn:microsoft.com/office/officeart/2005/8/layout/process2"/>
    <dgm:cxn modelId="{3B62C2A5-8386-4FB7-B76A-9B1EB567C311}" srcId="{EB2613CA-F2C1-4108-82C0-CEA4A516B347}" destId="{566BA504-FC81-4A4B-8D15-EA52C0D68648}" srcOrd="0" destOrd="0" parTransId="{6D688F6B-4740-4440-B480-E350588071D5}" sibTransId="{2A51D3EF-77F2-4CDF-84F9-CD87FC5EAC1A}"/>
    <dgm:cxn modelId="{BA9BD945-84F0-49DA-BF60-DB61F2B7B10D}" type="presParOf" srcId="{AB97D301-9DA5-429D-8A18-D81434AEA28B}" destId="{6A87F375-BD4D-4DFB-B04B-8CD1F7AD586E}" srcOrd="0" destOrd="0" presId="urn:microsoft.com/office/officeart/2005/8/layout/process2"/>
    <dgm:cxn modelId="{A9989197-3217-401D-8774-D9297A5464BC}" type="presParOf" srcId="{AB97D301-9DA5-429D-8A18-D81434AEA28B}" destId="{DB3F454A-6E11-42BB-9052-0B01749A8240}" srcOrd="1" destOrd="0" presId="urn:microsoft.com/office/officeart/2005/8/layout/process2"/>
    <dgm:cxn modelId="{C56308E4-98A9-4B2F-A0C6-CE79BD32AAA5}" type="presParOf" srcId="{DB3F454A-6E11-42BB-9052-0B01749A8240}" destId="{8619DDE8-C926-438F-8B5A-0CBDF291C923}" srcOrd="0" destOrd="0" presId="urn:microsoft.com/office/officeart/2005/8/layout/process2"/>
    <dgm:cxn modelId="{6F746B35-F9CC-4D5B-B0C4-6CCCD216C505}" type="presParOf" srcId="{AB97D301-9DA5-429D-8A18-D81434AEA28B}" destId="{7FC2589D-F542-41FC-94DF-1C0737E5BCCE}" srcOrd="2" destOrd="0" presId="urn:microsoft.com/office/officeart/2005/8/layout/process2"/>
    <dgm:cxn modelId="{5F9666B3-D6D2-4738-BC0E-A2C5ED238547}" type="presParOf" srcId="{AB97D301-9DA5-429D-8A18-D81434AEA28B}" destId="{60052B3D-0DFA-40C1-B2B1-D4D0C3D672D1}" srcOrd="3" destOrd="0" presId="urn:microsoft.com/office/officeart/2005/8/layout/process2"/>
    <dgm:cxn modelId="{9EDD2754-2A3D-4192-8D74-FB85B1AA0D14}" type="presParOf" srcId="{60052B3D-0DFA-40C1-B2B1-D4D0C3D672D1}" destId="{87AB35D6-6A14-4938-916A-F37E640BC90F}" srcOrd="0" destOrd="0" presId="urn:microsoft.com/office/officeart/2005/8/layout/process2"/>
    <dgm:cxn modelId="{B410E30B-E078-423A-9109-99302FA15B68}" type="presParOf" srcId="{AB97D301-9DA5-429D-8A18-D81434AEA28B}" destId="{545F3AB0-7214-4DDC-A4A0-5148D224D8D6}"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2613CA-F2C1-4108-82C0-CEA4A516B347}" type="doc">
      <dgm:prSet loTypeId="urn:microsoft.com/office/officeart/2005/8/layout/process2" loCatId="process" qsTypeId="urn:microsoft.com/office/officeart/2005/8/quickstyle/simple3" qsCatId="simple" csTypeId="urn:microsoft.com/office/officeart/2005/8/colors/colorful1" csCatId="colorful" phldr="1"/>
      <dgm:spPr/>
    </dgm:pt>
    <dgm:pt modelId="{566BA504-FC81-4A4B-8D15-EA52C0D68648}">
      <dgm:prSet phldrT="[Texto]"/>
      <dgm:spPr/>
      <dgm:t>
        <a:bodyPr/>
        <a:lstStyle/>
        <a:p>
          <a:r>
            <a:rPr lang="es-ES" dirty="0" smtClean="0"/>
            <a:t>Jóvenes ingresan IES</a:t>
          </a:r>
          <a:endParaRPr lang="es-ES" dirty="0"/>
        </a:p>
      </dgm:t>
    </dgm:pt>
    <dgm:pt modelId="{6D688F6B-4740-4440-B480-E350588071D5}" type="parTrans" cxnId="{3B62C2A5-8386-4FB7-B76A-9B1EB567C311}">
      <dgm:prSet/>
      <dgm:spPr/>
      <dgm:t>
        <a:bodyPr/>
        <a:lstStyle/>
        <a:p>
          <a:endParaRPr lang="es-ES"/>
        </a:p>
      </dgm:t>
    </dgm:pt>
    <dgm:pt modelId="{2A51D3EF-77F2-4CDF-84F9-CD87FC5EAC1A}" type="sibTrans" cxnId="{3B62C2A5-8386-4FB7-B76A-9B1EB567C311}">
      <dgm:prSet/>
      <dgm:spPr/>
      <dgm:t>
        <a:bodyPr/>
        <a:lstStyle/>
        <a:p>
          <a:endParaRPr lang="es-ES"/>
        </a:p>
      </dgm:t>
    </dgm:pt>
    <dgm:pt modelId="{E0E57655-5444-4220-ABA5-29AAC174688D}">
      <dgm:prSet phldrT="[Texto]"/>
      <dgm:spPr/>
      <dgm:t>
        <a:bodyPr/>
        <a:lstStyle/>
        <a:p>
          <a:r>
            <a:rPr lang="es-ES" dirty="0" smtClean="0"/>
            <a:t>Errores en elección de carrera por no tener claro preferencias </a:t>
          </a:r>
          <a:endParaRPr lang="es-ES" dirty="0"/>
        </a:p>
      </dgm:t>
    </dgm:pt>
    <dgm:pt modelId="{D66D1F2F-1C7E-45BE-B0B3-33F0F4C92867}" type="parTrans" cxnId="{B915FEA1-DA01-4100-B650-27A309B60775}">
      <dgm:prSet/>
      <dgm:spPr/>
      <dgm:t>
        <a:bodyPr/>
        <a:lstStyle/>
        <a:p>
          <a:endParaRPr lang="es-ES"/>
        </a:p>
      </dgm:t>
    </dgm:pt>
    <dgm:pt modelId="{0FC5CAE0-861C-45E4-AEFB-A4CFEF4F9337}" type="sibTrans" cxnId="{B915FEA1-DA01-4100-B650-27A309B60775}">
      <dgm:prSet/>
      <dgm:spPr/>
      <dgm:t>
        <a:bodyPr/>
        <a:lstStyle/>
        <a:p>
          <a:endParaRPr lang="es-ES"/>
        </a:p>
      </dgm:t>
    </dgm:pt>
    <dgm:pt modelId="{DE6033A6-30C4-4A7E-B872-596E2A39C30C}">
      <dgm:prSet phldrT="[Texto]" custT="1"/>
      <dgm:spPr/>
      <dgm:t>
        <a:bodyPr/>
        <a:lstStyle/>
        <a:p>
          <a:pPr algn="l"/>
          <a:r>
            <a:rPr lang="es-ES" sz="1600" dirty="0" smtClean="0"/>
            <a:t>54% no sabe que seguir</a:t>
          </a:r>
        </a:p>
        <a:p>
          <a:pPr algn="l"/>
          <a:r>
            <a:rPr lang="es-ES" sz="1600" dirty="0" smtClean="0"/>
            <a:t>1 de cada 10 desertan carrera</a:t>
          </a:r>
        </a:p>
        <a:p>
          <a:pPr algn="l"/>
          <a:r>
            <a:rPr lang="es-ES" sz="1600" dirty="0" smtClean="0"/>
            <a:t>2 de cada 5 recorren varias facultades y carreras</a:t>
          </a:r>
          <a:endParaRPr lang="es-ES" sz="1600" dirty="0"/>
        </a:p>
      </dgm:t>
    </dgm:pt>
    <dgm:pt modelId="{1866A8A7-4C41-46BC-814A-DA42BF722327}" type="parTrans" cxnId="{1899C8DF-C5DE-465D-86FB-A71A0B8284CA}">
      <dgm:prSet/>
      <dgm:spPr/>
      <dgm:t>
        <a:bodyPr/>
        <a:lstStyle/>
        <a:p>
          <a:endParaRPr lang="es-ES"/>
        </a:p>
      </dgm:t>
    </dgm:pt>
    <dgm:pt modelId="{26920C3A-2606-49F4-BC09-7BA5AB97F22F}" type="sibTrans" cxnId="{1899C8DF-C5DE-465D-86FB-A71A0B8284CA}">
      <dgm:prSet/>
      <dgm:spPr/>
      <dgm:t>
        <a:bodyPr/>
        <a:lstStyle/>
        <a:p>
          <a:endParaRPr lang="es-ES"/>
        </a:p>
      </dgm:t>
    </dgm:pt>
    <dgm:pt modelId="{AB97D301-9DA5-429D-8A18-D81434AEA28B}" type="pres">
      <dgm:prSet presAssocID="{EB2613CA-F2C1-4108-82C0-CEA4A516B347}" presName="linearFlow" presStyleCnt="0">
        <dgm:presLayoutVars>
          <dgm:resizeHandles val="exact"/>
        </dgm:presLayoutVars>
      </dgm:prSet>
      <dgm:spPr/>
    </dgm:pt>
    <dgm:pt modelId="{6A87F375-BD4D-4DFB-B04B-8CD1F7AD586E}" type="pres">
      <dgm:prSet presAssocID="{566BA504-FC81-4A4B-8D15-EA52C0D68648}" presName="node" presStyleLbl="node1" presStyleIdx="0" presStyleCnt="3" custScaleY="46527">
        <dgm:presLayoutVars>
          <dgm:bulletEnabled val="1"/>
        </dgm:presLayoutVars>
      </dgm:prSet>
      <dgm:spPr/>
      <dgm:t>
        <a:bodyPr/>
        <a:lstStyle/>
        <a:p>
          <a:endParaRPr lang="es-ES"/>
        </a:p>
      </dgm:t>
    </dgm:pt>
    <dgm:pt modelId="{DB3F454A-6E11-42BB-9052-0B01749A8240}" type="pres">
      <dgm:prSet presAssocID="{2A51D3EF-77F2-4CDF-84F9-CD87FC5EAC1A}" presName="sibTrans" presStyleLbl="sibTrans2D1" presStyleIdx="0" presStyleCnt="2"/>
      <dgm:spPr/>
      <dgm:t>
        <a:bodyPr/>
        <a:lstStyle/>
        <a:p>
          <a:endParaRPr lang="es-EC"/>
        </a:p>
      </dgm:t>
    </dgm:pt>
    <dgm:pt modelId="{8619DDE8-C926-438F-8B5A-0CBDF291C923}" type="pres">
      <dgm:prSet presAssocID="{2A51D3EF-77F2-4CDF-84F9-CD87FC5EAC1A}" presName="connectorText" presStyleLbl="sibTrans2D1" presStyleIdx="0" presStyleCnt="2"/>
      <dgm:spPr/>
      <dgm:t>
        <a:bodyPr/>
        <a:lstStyle/>
        <a:p>
          <a:endParaRPr lang="es-EC"/>
        </a:p>
      </dgm:t>
    </dgm:pt>
    <dgm:pt modelId="{7FC2589D-F542-41FC-94DF-1C0737E5BCCE}" type="pres">
      <dgm:prSet presAssocID="{E0E57655-5444-4220-ABA5-29AAC174688D}" presName="node" presStyleLbl="node1" presStyleIdx="1" presStyleCnt="3" custScaleX="103616" custScaleY="67287">
        <dgm:presLayoutVars>
          <dgm:bulletEnabled val="1"/>
        </dgm:presLayoutVars>
      </dgm:prSet>
      <dgm:spPr/>
      <dgm:t>
        <a:bodyPr/>
        <a:lstStyle/>
        <a:p>
          <a:endParaRPr lang="es-ES"/>
        </a:p>
      </dgm:t>
    </dgm:pt>
    <dgm:pt modelId="{60052B3D-0DFA-40C1-B2B1-D4D0C3D672D1}" type="pres">
      <dgm:prSet presAssocID="{0FC5CAE0-861C-45E4-AEFB-A4CFEF4F9337}" presName="sibTrans" presStyleLbl="sibTrans2D1" presStyleIdx="1" presStyleCnt="2"/>
      <dgm:spPr/>
      <dgm:t>
        <a:bodyPr/>
        <a:lstStyle/>
        <a:p>
          <a:endParaRPr lang="es-EC"/>
        </a:p>
      </dgm:t>
    </dgm:pt>
    <dgm:pt modelId="{87AB35D6-6A14-4938-916A-F37E640BC90F}" type="pres">
      <dgm:prSet presAssocID="{0FC5CAE0-861C-45E4-AEFB-A4CFEF4F9337}" presName="connectorText" presStyleLbl="sibTrans2D1" presStyleIdx="1" presStyleCnt="2"/>
      <dgm:spPr/>
      <dgm:t>
        <a:bodyPr/>
        <a:lstStyle/>
        <a:p>
          <a:endParaRPr lang="es-EC"/>
        </a:p>
      </dgm:t>
    </dgm:pt>
    <dgm:pt modelId="{545F3AB0-7214-4DDC-A4A0-5148D224D8D6}" type="pres">
      <dgm:prSet presAssocID="{DE6033A6-30C4-4A7E-B872-596E2A39C30C}" presName="node" presStyleLbl="node1" presStyleIdx="2" presStyleCnt="3">
        <dgm:presLayoutVars>
          <dgm:bulletEnabled val="1"/>
        </dgm:presLayoutVars>
      </dgm:prSet>
      <dgm:spPr/>
      <dgm:t>
        <a:bodyPr/>
        <a:lstStyle/>
        <a:p>
          <a:endParaRPr lang="es-ES"/>
        </a:p>
      </dgm:t>
    </dgm:pt>
  </dgm:ptLst>
  <dgm:cxnLst>
    <dgm:cxn modelId="{3B1E2B08-436B-4631-8B8D-55E10B8A8BA3}" type="presOf" srcId="{2A51D3EF-77F2-4CDF-84F9-CD87FC5EAC1A}" destId="{8619DDE8-C926-438F-8B5A-0CBDF291C923}" srcOrd="1" destOrd="0" presId="urn:microsoft.com/office/officeart/2005/8/layout/process2"/>
    <dgm:cxn modelId="{6875037A-1E43-40B2-9F45-33771857ED74}" type="presOf" srcId="{0FC5CAE0-861C-45E4-AEFB-A4CFEF4F9337}" destId="{60052B3D-0DFA-40C1-B2B1-D4D0C3D672D1}" srcOrd="0" destOrd="0" presId="urn:microsoft.com/office/officeart/2005/8/layout/process2"/>
    <dgm:cxn modelId="{8F9ABC3B-8ADA-4826-ADCB-081708F63E85}" type="presOf" srcId="{E0E57655-5444-4220-ABA5-29AAC174688D}" destId="{7FC2589D-F542-41FC-94DF-1C0737E5BCCE}" srcOrd="0" destOrd="0" presId="urn:microsoft.com/office/officeart/2005/8/layout/process2"/>
    <dgm:cxn modelId="{9F499028-6275-464F-A873-2CF03B6FEC12}" type="presOf" srcId="{EB2613CA-F2C1-4108-82C0-CEA4A516B347}" destId="{AB97D301-9DA5-429D-8A18-D81434AEA28B}" srcOrd="0" destOrd="0" presId="urn:microsoft.com/office/officeart/2005/8/layout/process2"/>
    <dgm:cxn modelId="{B915FEA1-DA01-4100-B650-27A309B60775}" srcId="{EB2613CA-F2C1-4108-82C0-CEA4A516B347}" destId="{E0E57655-5444-4220-ABA5-29AAC174688D}" srcOrd="1" destOrd="0" parTransId="{D66D1F2F-1C7E-45BE-B0B3-33F0F4C92867}" sibTransId="{0FC5CAE0-861C-45E4-AEFB-A4CFEF4F9337}"/>
    <dgm:cxn modelId="{E0E967BD-2915-45EC-9D13-9969F0E31E42}" type="presOf" srcId="{DE6033A6-30C4-4A7E-B872-596E2A39C30C}" destId="{545F3AB0-7214-4DDC-A4A0-5148D224D8D6}" srcOrd="0" destOrd="0" presId="urn:microsoft.com/office/officeart/2005/8/layout/process2"/>
    <dgm:cxn modelId="{1899C8DF-C5DE-465D-86FB-A71A0B8284CA}" srcId="{EB2613CA-F2C1-4108-82C0-CEA4A516B347}" destId="{DE6033A6-30C4-4A7E-B872-596E2A39C30C}" srcOrd="2" destOrd="0" parTransId="{1866A8A7-4C41-46BC-814A-DA42BF722327}" sibTransId="{26920C3A-2606-49F4-BC09-7BA5AB97F22F}"/>
    <dgm:cxn modelId="{E31A5468-26F9-4651-ADDC-67B38A1F78CB}" type="presOf" srcId="{566BA504-FC81-4A4B-8D15-EA52C0D68648}" destId="{6A87F375-BD4D-4DFB-B04B-8CD1F7AD586E}" srcOrd="0" destOrd="0" presId="urn:microsoft.com/office/officeart/2005/8/layout/process2"/>
    <dgm:cxn modelId="{67661468-F195-4FD5-8095-3BF3C1480FEA}" type="presOf" srcId="{0FC5CAE0-861C-45E4-AEFB-A4CFEF4F9337}" destId="{87AB35D6-6A14-4938-916A-F37E640BC90F}" srcOrd="1" destOrd="0" presId="urn:microsoft.com/office/officeart/2005/8/layout/process2"/>
    <dgm:cxn modelId="{6CA793E6-65E4-4A70-9091-BB88114A1550}" type="presOf" srcId="{2A51D3EF-77F2-4CDF-84F9-CD87FC5EAC1A}" destId="{DB3F454A-6E11-42BB-9052-0B01749A8240}" srcOrd="0" destOrd="0" presId="urn:microsoft.com/office/officeart/2005/8/layout/process2"/>
    <dgm:cxn modelId="{3B62C2A5-8386-4FB7-B76A-9B1EB567C311}" srcId="{EB2613CA-F2C1-4108-82C0-CEA4A516B347}" destId="{566BA504-FC81-4A4B-8D15-EA52C0D68648}" srcOrd="0" destOrd="0" parTransId="{6D688F6B-4740-4440-B480-E350588071D5}" sibTransId="{2A51D3EF-77F2-4CDF-84F9-CD87FC5EAC1A}"/>
    <dgm:cxn modelId="{BA9BD945-84F0-49DA-BF60-DB61F2B7B10D}" type="presParOf" srcId="{AB97D301-9DA5-429D-8A18-D81434AEA28B}" destId="{6A87F375-BD4D-4DFB-B04B-8CD1F7AD586E}" srcOrd="0" destOrd="0" presId="urn:microsoft.com/office/officeart/2005/8/layout/process2"/>
    <dgm:cxn modelId="{A9989197-3217-401D-8774-D9297A5464BC}" type="presParOf" srcId="{AB97D301-9DA5-429D-8A18-D81434AEA28B}" destId="{DB3F454A-6E11-42BB-9052-0B01749A8240}" srcOrd="1" destOrd="0" presId="urn:microsoft.com/office/officeart/2005/8/layout/process2"/>
    <dgm:cxn modelId="{C56308E4-98A9-4B2F-A0C6-CE79BD32AAA5}" type="presParOf" srcId="{DB3F454A-6E11-42BB-9052-0B01749A8240}" destId="{8619DDE8-C926-438F-8B5A-0CBDF291C923}" srcOrd="0" destOrd="0" presId="urn:microsoft.com/office/officeart/2005/8/layout/process2"/>
    <dgm:cxn modelId="{6F746B35-F9CC-4D5B-B0C4-6CCCD216C505}" type="presParOf" srcId="{AB97D301-9DA5-429D-8A18-D81434AEA28B}" destId="{7FC2589D-F542-41FC-94DF-1C0737E5BCCE}" srcOrd="2" destOrd="0" presId="urn:microsoft.com/office/officeart/2005/8/layout/process2"/>
    <dgm:cxn modelId="{5F9666B3-D6D2-4738-BC0E-A2C5ED238547}" type="presParOf" srcId="{AB97D301-9DA5-429D-8A18-D81434AEA28B}" destId="{60052B3D-0DFA-40C1-B2B1-D4D0C3D672D1}" srcOrd="3" destOrd="0" presId="urn:microsoft.com/office/officeart/2005/8/layout/process2"/>
    <dgm:cxn modelId="{9EDD2754-2A3D-4192-8D74-FB85B1AA0D14}" type="presParOf" srcId="{60052B3D-0DFA-40C1-B2B1-D4D0C3D672D1}" destId="{87AB35D6-6A14-4938-916A-F37E640BC90F}" srcOrd="0" destOrd="0" presId="urn:microsoft.com/office/officeart/2005/8/layout/process2"/>
    <dgm:cxn modelId="{B410E30B-E078-423A-9109-99302FA15B68}" type="presParOf" srcId="{AB97D301-9DA5-429D-8A18-D81434AEA28B}" destId="{545F3AB0-7214-4DDC-A4A0-5148D224D8D6}"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354961-F0BB-4D03-802A-C627FACFF9CF}" type="doc">
      <dgm:prSet loTypeId="urn:microsoft.com/office/officeart/2005/8/layout/hierarchy4" loCatId="list" qsTypeId="urn:microsoft.com/office/officeart/2005/8/quickstyle/simple5" qsCatId="simple" csTypeId="urn:microsoft.com/office/officeart/2005/8/colors/accent2_1" csCatId="accent2" phldr="1"/>
      <dgm:spPr/>
      <dgm:t>
        <a:bodyPr/>
        <a:lstStyle/>
        <a:p>
          <a:endParaRPr lang="es-ES"/>
        </a:p>
      </dgm:t>
    </dgm:pt>
    <dgm:pt modelId="{86EE9E5F-CC12-4D7D-89DB-72D7E512A010}">
      <dgm:prSet phldrT="[Texto]"/>
      <dgm:spPr/>
      <dgm:t>
        <a:bodyPr/>
        <a:lstStyle/>
        <a:p>
          <a:pPr algn="just"/>
          <a:r>
            <a:rPr lang="es-MX" dirty="0" smtClean="0"/>
            <a:t>Analizar las preferencias de los jóvenes de tercero de bachillerato y como estas incide en la demanda de carreras universitarias en la zona de influencia de la modalidad distancia de la Universidad de las Fuerzas Armadas ESPE.</a:t>
          </a:r>
          <a:endParaRPr lang="es-ES" dirty="0"/>
        </a:p>
      </dgm:t>
    </dgm:pt>
    <dgm:pt modelId="{35337273-6775-4370-887F-D97F575C30BE}" type="parTrans" cxnId="{FB93EED8-83E6-41BF-88EB-BDF8BF58A12F}">
      <dgm:prSet/>
      <dgm:spPr/>
      <dgm:t>
        <a:bodyPr/>
        <a:lstStyle/>
        <a:p>
          <a:endParaRPr lang="es-ES"/>
        </a:p>
      </dgm:t>
    </dgm:pt>
    <dgm:pt modelId="{B44ECF64-14A4-49AF-B148-8063DE7CFD0F}" type="sibTrans" cxnId="{FB93EED8-83E6-41BF-88EB-BDF8BF58A12F}">
      <dgm:prSet/>
      <dgm:spPr/>
      <dgm:t>
        <a:bodyPr/>
        <a:lstStyle/>
        <a:p>
          <a:endParaRPr lang="es-ES"/>
        </a:p>
      </dgm:t>
    </dgm:pt>
    <dgm:pt modelId="{5F055CA5-AB57-42AF-8295-9FD44E832EA8}">
      <dgm:prSet phldrT="[Texto]" custT="1"/>
      <dgm:spPr/>
      <dgm:t>
        <a:bodyPr/>
        <a:lstStyle/>
        <a:p>
          <a:pPr algn="just"/>
          <a:r>
            <a:rPr lang="es-MX" sz="1800" dirty="0" smtClean="0"/>
            <a:t>Establecer las preferencias de los jóvenes de tercero de bachillerato para la elección de una carrera universitaria. </a:t>
          </a:r>
          <a:endParaRPr lang="es-ES" sz="1800" dirty="0"/>
        </a:p>
      </dgm:t>
    </dgm:pt>
    <dgm:pt modelId="{9E0AB758-6B56-4725-9F5E-2FF0E3F3E272}" type="parTrans" cxnId="{E1AF2999-B587-4D37-90A8-8B31AAE91376}">
      <dgm:prSet/>
      <dgm:spPr/>
      <dgm:t>
        <a:bodyPr/>
        <a:lstStyle/>
        <a:p>
          <a:endParaRPr lang="es-ES"/>
        </a:p>
      </dgm:t>
    </dgm:pt>
    <dgm:pt modelId="{886D7D0F-DB75-4DA9-9C0D-2A708942F097}" type="sibTrans" cxnId="{E1AF2999-B587-4D37-90A8-8B31AAE91376}">
      <dgm:prSet/>
      <dgm:spPr/>
      <dgm:t>
        <a:bodyPr/>
        <a:lstStyle/>
        <a:p>
          <a:endParaRPr lang="es-ES"/>
        </a:p>
      </dgm:t>
    </dgm:pt>
    <dgm:pt modelId="{AE76C4BD-0A3E-435A-A147-62B621CBF065}">
      <dgm:prSet custT="1"/>
      <dgm:spPr/>
      <dgm:t>
        <a:bodyPr/>
        <a:lstStyle/>
        <a:p>
          <a:pPr algn="just"/>
          <a:r>
            <a:rPr lang="es-MX" sz="1600" dirty="0" smtClean="0"/>
            <a:t>Identificar la demanda de carreras universitarias en la zona de influencia de la modalidad a distancia de la Universidad de las Fuerzas Armadas ESPE para evaluar la situación actual de la misma.</a:t>
          </a:r>
          <a:endParaRPr lang="es-MX" sz="1600" dirty="0"/>
        </a:p>
      </dgm:t>
    </dgm:pt>
    <dgm:pt modelId="{A4056163-46D0-4CFD-843E-6C09C41EA7BA}" type="parTrans" cxnId="{9EB4AD0B-9254-4423-A7C0-4E571F8D1F9B}">
      <dgm:prSet/>
      <dgm:spPr/>
      <dgm:t>
        <a:bodyPr/>
        <a:lstStyle/>
        <a:p>
          <a:endParaRPr lang="es-ES"/>
        </a:p>
      </dgm:t>
    </dgm:pt>
    <dgm:pt modelId="{81C4845D-798E-4D1B-93D8-B4FDAF209918}" type="sibTrans" cxnId="{9EB4AD0B-9254-4423-A7C0-4E571F8D1F9B}">
      <dgm:prSet/>
      <dgm:spPr/>
      <dgm:t>
        <a:bodyPr/>
        <a:lstStyle/>
        <a:p>
          <a:endParaRPr lang="es-ES"/>
        </a:p>
      </dgm:t>
    </dgm:pt>
    <dgm:pt modelId="{BFC3CAB1-A5EB-4F72-AC12-8887F8336CBE}">
      <dgm:prSet custT="1"/>
      <dgm:spPr/>
      <dgm:t>
        <a:bodyPr/>
        <a:lstStyle/>
        <a:p>
          <a:pPr algn="just"/>
          <a:r>
            <a:rPr lang="es-MX" sz="1800" dirty="0" smtClean="0"/>
            <a:t>Identificar la demanda laboral dentro de zona de influencia de la modalidad a distancia de la Universidad de las Fuerzas Armadas ESPE.</a:t>
          </a:r>
          <a:endParaRPr lang="es-MX" sz="1800" dirty="0"/>
        </a:p>
      </dgm:t>
    </dgm:pt>
    <dgm:pt modelId="{C8F53567-2622-47E3-A9BB-A2A1FFD64E95}" type="parTrans" cxnId="{D7556878-0F2D-404B-B1F4-759452E48E7B}">
      <dgm:prSet/>
      <dgm:spPr/>
      <dgm:t>
        <a:bodyPr/>
        <a:lstStyle/>
        <a:p>
          <a:endParaRPr lang="es-ES"/>
        </a:p>
      </dgm:t>
    </dgm:pt>
    <dgm:pt modelId="{A222C6F8-ABB2-4103-A9BA-93A99B7A922F}" type="sibTrans" cxnId="{D7556878-0F2D-404B-B1F4-759452E48E7B}">
      <dgm:prSet/>
      <dgm:spPr/>
      <dgm:t>
        <a:bodyPr/>
        <a:lstStyle/>
        <a:p>
          <a:endParaRPr lang="es-ES"/>
        </a:p>
      </dgm:t>
    </dgm:pt>
    <dgm:pt modelId="{14F7AD5C-E95E-4536-A5C8-26B1DBE0FABC}">
      <dgm:prSet custT="1"/>
      <dgm:spPr/>
      <dgm:t>
        <a:bodyPr/>
        <a:lstStyle/>
        <a:p>
          <a:pPr algn="just"/>
          <a:r>
            <a:rPr lang="es-MX" sz="1800" dirty="0" smtClean="0"/>
            <a:t>Proponer alternativas para el acercamiento de la oferta educativa a la demanda y preferencias de los jóvenes de bachillerato. </a:t>
          </a:r>
          <a:endParaRPr lang="es-MX" sz="1800" dirty="0"/>
        </a:p>
      </dgm:t>
    </dgm:pt>
    <dgm:pt modelId="{071A9F5D-2BD8-4BBC-B801-123372AE399E}" type="parTrans" cxnId="{A2DFA5FA-3C40-47CD-AA07-D61FECCAC816}">
      <dgm:prSet/>
      <dgm:spPr/>
      <dgm:t>
        <a:bodyPr/>
        <a:lstStyle/>
        <a:p>
          <a:endParaRPr lang="es-ES"/>
        </a:p>
      </dgm:t>
    </dgm:pt>
    <dgm:pt modelId="{4C181740-B87B-4507-A3CF-3E4D5D4111ED}" type="sibTrans" cxnId="{A2DFA5FA-3C40-47CD-AA07-D61FECCAC816}">
      <dgm:prSet/>
      <dgm:spPr/>
      <dgm:t>
        <a:bodyPr/>
        <a:lstStyle/>
        <a:p>
          <a:endParaRPr lang="es-ES"/>
        </a:p>
      </dgm:t>
    </dgm:pt>
    <dgm:pt modelId="{4467BBFB-5A2E-4CD5-93D0-11EE2F12C259}" type="pres">
      <dgm:prSet presAssocID="{5F354961-F0BB-4D03-802A-C627FACFF9CF}" presName="Name0" presStyleCnt="0">
        <dgm:presLayoutVars>
          <dgm:chPref val="1"/>
          <dgm:dir/>
          <dgm:animOne val="branch"/>
          <dgm:animLvl val="lvl"/>
          <dgm:resizeHandles/>
        </dgm:presLayoutVars>
      </dgm:prSet>
      <dgm:spPr/>
      <dgm:t>
        <a:bodyPr/>
        <a:lstStyle/>
        <a:p>
          <a:endParaRPr lang="es-ES"/>
        </a:p>
      </dgm:t>
    </dgm:pt>
    <dgm:pt modelId="{54EC3A81-F733-49B0-9847-5E5AA009E017}" type="pres">
      <dgm:prSet presAssocID="{86EE9E5F-CC12-4D7D-89DB-72D7E512A010}" presName="vertOne" presStyleCnt="0"/>
      <dgm:spPr/>
    </dgm:pt>
    <dgm:pt modelId="{76694607-FE17-4661-8B8C-AF7253E561FE}" type="pres">
      <dgm:prSet presAssocID="{86EE9E5F-CC12-4D7D-89DB-72D7E512A010}" presName="txOne" presStyleLbl="node0" presStyleIdx="0" presStyleCnt="1" custScaleY="74920">
        <dgm:presLayoutVars>
          <dgm:chPref val="3"/>
        </dgm:presLayoutVars>
      </dgm:prSet>
      <dgm:spPr/>
      <dgm:t>
        <a:bodyPr/>
        <a:lstStyle/>
        <a:p>
          <a:endParaRPr lang="es-ES"/>
        </a:p>
      </dgm:t>
    </dgm:pt>
    <dgm:pt modelId="{0B7BFB00-53D3-4DB5-947D-E2B53876E39B}" type="pres">
      <dgm:prSet presAssocID="{86EE9E5F-CC12-4D7D-89DB-72D7E512A010}" presName="parTransOne" presStyleCnt="0"/>
      <dgm:spPr/>
    </dgm:pt>
    <dgm:pt modelId="{806C7E94-EE78-441C-9B53-6BAFECB3C43B}" type="pres">
      <dgm:prSet presAssocID="{86EE9E5F-CC12-4D7D-89DB-72D7E512A010}" presName="horzOne" presStyleCnt="0"/>
      <dgm:spPr/>
    </dgm:pt>
    <dgm:pt modelId="{48B22ACB-C41E-4F93-82D6-8B208E16F47D}" type="pres">
      <dgm:prSet presAssocID="{5F055CA5-AB57-42AF-8295-9FD44E832EA8}" presName="vertTwo" presStyleCnt="0"/>
      <dgm:spPr/>
    </dgm:pt>
    <dgm:pt modelId="{B1E8653D-C635-442C-8F28-169E3126F290}" type="pres">
      <dgm:prSet presAssocID="{5F055CA5-AB57-42AF-8295-9FD44E832EA8}" presName="txTwo" presStyleLbl="node2" presStyleIdx="0" presStyleCnt="4">
        <dgm:presLayoutVars>
          <dgm:chPref val="3"/>
        </dgm:presLayoutVars>
      </dgm:prSet>
      <dgm:spPr/>
      <dgm:t>
        <a:bodyPr/>
        <a:lstStyle/>
        <a:p>
          <a:endParaRPr lang="es-ES"/>
        </a:p>
      </dgm:t>
    </dgm:pt>
    <dgm:pt modelId="{159DC6C5-D70E-4FF0-AA20-83FEE5D21B43}" type="pres">
      <dgm:prSet presAssocID="{5F055CA5-AB57-42AF-8295-9FD44E832EA8}" presName="horzTwo" presStyleCnt="0"/>
      <dgm:spPr/>
    </dgm:pt>
    <dgm:pt modelId="{25929708-AD38-40E8-93BC-80680BE1CBD6}" type="pres">
      <dgm:prSet presAssocID="{886D7D0F-DB75-4DA9-9C0D-2A708942F097}" presName="sibSpaceTwo" presStyleCnt="0"/>
      <dgm:spPr/>
    </dgm:pt>
    <dgm:pt modelId="{B987E4A5-34B7-4C09-9F63-B3CB73347DCD}" type="pres">
      <dgm:prSet presAssocID="{AE76C4BD-0A3E-435A-A147-62B621CBF065}" presName="vertTwo" presStyleCnt="0"/>
      <dgm:spPr/>
    </dgm:pt>
    <dgm:pt modelId="{B51A21E1-3452-4B0E-B256-F4EA356A5E50}" type="pres">
      <dgm:prSet presAssocID="{AE76C4BD-0A3E-435A-A147-62B621CBF065}" presName="txTwo" presStyleLbl="node2" presStyleIdx="1" presStyleCnt="4">
        <dgm:presLayoutVars>
          <dgm:chPref val="3"/>
        </dgm:presLayoutVars>
      </dgm:prSet>
      <dgm:spPr/>
      <dgm:t>
        <a:bodyPr/>
        <a:lstStyle/>
        <a:p>
          <a:endParaRPr lang="es-ES"/>
        </a:p>
      </dgm:t>
    </dgm:pt>
    <dgm:pt modelId="{2979D9D6-6380-4DA6-AD23-C36D3A523BA7}" type="pres">
      <dgm:prSet presAssocID="{AE76C4BD-0A3E-435A-A147-62B621CBF065}" presName="horzTwo" presStyleCnt="0"/>
      <dgm:spPr/>
    </dgm:pt>
    <dgm:pt modelId="{FD2323E4-DBEC-4463-B071-3FCA485719D0}" type="pres">
      <dgm:prSet presAssocID="{81C4845D-798E-4D1B-93D8-B4FDAF209918}" presName="sibSpaceTwo" presStyleCnt="0"/>
      <dgm:spPr/>
    </dgm:pt>
    <dgm:pt modelId="{456BC578-4227-4BE8-9DF5-911AF4DECB78}" type="pres">
      <dgm:prSet presAssocID="{BFC3CAB1-A5EB-4F72-AC12-8887F8336CBE}" presName="vertTwo" presStyleCnt="0"/>
      <dgm:spPr/>
    </dgm:pt>
    <dgm:pt modelId="{5DE83E05-A66C-42B7-BE86-7EAB59EDCA90}" type="pres">
      <dgm:prSet presAssocID="{BFC3CAB1-A5EB-4F72-AC12-8887F8336CBE}" presName="txTwo" presStyleLbl="node2" presStyleIdx="2" presStyleCnt="4">
        <dgm:presLayoutVars>
          <dgm:chPref val="3"/>
        </dgm:presLayoutVars>
      </dgm:prSet>
      <dgm:spPr/>
      <dgm:t>
        <a:bodyPr/>
        <a:lstStyle/>
        <a:p>
          <a:endParaRPr lang="es-ES"/>
        </a:p>
      </dgm:t>
    </dgm:pt>
    <dgm:pt modelId="{3783F954-DA5F-4891-8CAB-49A6413B5868}" type="pres">
      <dgm:prSet presAssocID="{BFC3CAB1-A5EB-4F72-AC12-8887F8336CBE}" presName="horzTwo" presStyleCnt="0"/>
      <dgm:spPr/>
    </dgm:pt>
    <dgm:pt modelId="{FDFC349E-8979-4AB0-86BD-BE2774711D07}" type="pres">
      <dgm:prSet presAssocID="{A222C6F8-ABB2-4103-A9BA-93A99B7A922F}" presName="sibSpaceTwo" presStyleCnt="0"/>
      <dgm:spPr/>
    </dgm:pt>
    <dgm:pt modelId="{7090EE7C-1EDB-4712-9A70-407A292314B8}" type="pres">
      <dgm:prSet presAssocID="{14F7AD5C-E95E-4536-A5C8-26B1DBE0FABC}" presName="vertTwo" presStyleCnt="0"/>
      <dgm:spPr/>
    </dgm:pt>
    <dgm:pt modelId="{B3EEB7B4-82C7-4C0A-9F31-4077AD9918DA}" type="pres">
      <dgm:prSet presAssocID="{14F7AD5C-E95E-4536-A5C8-26B1DBE0FABC}" presName="txTwo" presStyleLbl="node2" presStyleIdx="3" presStyleCnt="4">
        <dgm:presLayoutVars>
          <dgm:chPref val="3"/>
        </dgm:presLayoutVars>
      </dgm:prSet>
      <dgm:spPr/>
      <dgm:t>
        <a:bodyPr/>
        <a:lstStyle/>
        <a:p>
          <a:endParaRPr lang="es-ES"/>
        </a:p>
      </dgm:t>
    </dgm:pt>
    <dgm:pt modelId="{AD55453B-B921-413D-8DB3-4E43B862C678}" type="pres">
      <dgm:prSet presAssocID="{14F7AD5C-E95E-4536-A5C8-26B1DBE0FABC}" presName="horzTwo" presStyleCnt="0"/>
      <dgm:spPr/>
    </dgm:pt>
  </dgm:ptLst>
  <dgm:cxnLst>
    <dgm:cxn modelId="{E1AF2999-B587-4D37-90A8-8B31AAE91376}" srcId="{86EE9E5F-CC12-4D7D-89DB-72D7E512A010}" destId="{5F055CA5-AB57-42AF-8295-9FD44E832EA8}" srcOrd="0" destOrd="0" parTransId="{9E0AB758-6B56-4725-9F5E-2FF0E3F3E272}" sibTransId="{886D7D0F-DB75-4DA9-9C0D-2A708942F097}"/>
    <dgm:cxn modelId="{ED36D153-3782-435A-B7F2-640C339552EB}" type="presOf" srcId="{5F354961-F0BB-4D03-802A-C627FACFF9CF}" destId="{4467BBFB-5A2E-4CD5-93D0-11EE2F12C259}" srcOrd="0" destOrd="0" presId="urn:microsoft.com/office/officeart/2005/8/layout/hierarchy4"/>
    <dgm:cxn modelId="{ADD24329-514D-4EA9-AAF3-84E588DAFED1}" type="presOf" srcId="{AE76C4BD-0A3E-435A-A147-62B621CBF065}" destId="{B51A21E1-3452-4B0E-B256-F4EA356A5E50}" srcOrd="0" destOrd="0" presId="urn:microsoft.com/office/officeart/2005/8/layout/hierarchy4"/>
    <dgm:cxn modelId="{A0D9C812-0DE5-428F-B54A-5EF6044AC85E}" type="presOf" srcId="{5F055CA5-AB57-42AF-8295-9FD44E832EA8}" destId="{B1E8653D-C635-442C-8F28-169E3126F290}" srcOrd="0" destOrd="0" presId="urn:microsoft.com/office/officeart/2005/8/layout/hierarchy4"/>
    <dgm:cxn modelId="{9EB4AD0B-9254-4423-A7C0-4E571F8D1F9B}" srcId="{86EE9E5F-CC12-4D7D-89DB-72D7E512A010}" destId="{AE76C4BD-0A3E-435A-A147-62B621CBF065}" srcOrd="1" destOrd="0" parTransId="{A4056163-46D0-4CFD-843E-6C09C41EA7BA}" sibTransId="{81C4845D-798E-4D1B-93D8-B4FDAF209918}"/>
    <dgm:cxn modelId="{0F9251C5-3437-4F62-B95C-EA8D2ED0B272}" type="presOf" srcId="{14F7AD5C-E95E-4536-A5C8-26B1DBE0FABC}" destId="{B3EEB7B4-82C7-4C0A-9F31-4077AD9918DA}" srcOrd="0" destOrd="0" presId="urn:microsoft.com/office/officeart/2005/8/layout/hierarchy4"/>
    <dgm:cxn modelId="{CD3A4ED7-C194-4563-88DB-9BA4679FA32F}" type="presOf" srcId="{86EE9E5F-CC12-4D7D-89DB-72D7E512A010}" destId="{76694607-FE17-4661-8B8C-AF7253E561FE}" srcOrd="0" destOrd="0" presId="urn:microsoft.com/office/officeart/2005/8/layout/hierarchy4"/>
    <dgm:cxn modelId="{A2DFA5FA-3C40-47CD-AA07-D61FECCAC816}" srcId="{86EE9E5F-CC12-4D7D-89DB-72D7E512A010}" destId="{14F7AD5C-E95E-4536-A5C8-26B1DBE0FABC}" srcOrd="3" destOrd="0" parTransId="{071A9F5D-2BD8-4BBC-B801-123372AE399E}" sibTransId="{4C181740-B87B-4507-A3CF-3E4D5D4111ED}"/>
    <dgm:cxn modelId="{D7556878-0F2D-404B-B1F4-759452E48E7B}" srcId="{86EE9E5F-CC12-4D7D-89DB-72D7E512A010}" destId="{BFC3CAB1-A5EB-4F72-AC12-8887F8336CBE}" srcOrd="2" destOrd="0" parTransId="{C8F53567-2622-47E3-A9BB-A2A1FFD64E95}" sibTransId="{A222C6F8-ABB2-4103-A9BA-93A99B7A922F}"/>
    <dgm:cxn modelId="{A8D26D48-25C5-43C7-9E69-EED43CF21ADB}" type="presOf" srcId="{BFC3CAB1-A5EB-4F72-AC12-8887F8336CBE}" destId="{5DE83E05-A66C-42B7-BE86-7EAB59EDCA90}" srcOrd="0" destOrd="0" presId="urn:microsoft.com/office/officeart/2005/8/layout/hierarchy4"/>
    <dgm:cxn modelId="{FB93EED8-83E6-41BF-88EB-BDF8BF58A12F}" srcId="{5F354961-F0BB-4D03-802A-C627FACFF9CF}" destId="{86EE9E5F-CC12-4D7D-89DB-72D7E512A010}" srcOrd="0" destOrd="0" parTransId="{35337273-6775-4370-887F-D97F575C30BE}" sibTransId="{B44ECF64-14A4-49AF-B148-8063DE7CFD0F}"/>
    <dgm:cxn modelId="{C0EFDE4B-0B59-4D87-8119-06F51984836F}" type="presParOf" srcId="{4467BBFB-5A2E-4CD5-93D0-11EE2F12C259}" destId="{54EC3A81-F733-49B0-9847-5E5AA009E017}" srcOrd="0" destOrd="0" presId="urn:microsoft.com/office/officeart/2005/8/layout/hierarchy4"/>
    <dgm:cxn modelId="{F0BF1A2F-DD6F-4645-8B24-C29AA318640E}" type="presParOf" srcId="{54EC3A81-F733-49B0-9847-5E5AA009E017}" destId="{76694607-FE17-4661-8B8C-AF7253E561FE}" srcOrd="0" destOrd="0" presId="urn:microsoft.com/office/officeart/2005/8/layout/hierarchy4"/>
    <dgm:cxn modelId="{CE3136EB-99FA-4351-9FD5-5ECFEA6A5872}" type="presParOf" srcId="{54EC3A81-F733-49B0-9847-5E5AA009E017}" destId="{0B7BFB00-53D3-4DB5-947D-E2B53876E39B}" srcOrd="1" destOrd="0" presId="urn:microsoft.com/office/officeart/2005/8/layout/hierarchy4"/>
    <dgm:cxn modelId="{4D81ED8B-D939-4C3D-9524-844208C5FB96}" type="presParOf" srcId="{54EC3A81-F733-49B0-9847-5E5AA009E017}" destId="{806C7E94-EE78-441C-9B53-6BAFECB3C43B}" srcOrd="2" destOrd="0" presId="urn:microsoft.com/office/officeart/2005/8/layout/hierarchy4"/>
    <dgm:cxn modelId="{9CCA33D9-AB8A-4BBD-90DF-0F09734CD400}" type="presParOf" srcId="{806C7E94-EE78-441C-9B53-6BAFECB3C43B}" destId="{48B22ACB-C41E-4F93-82D6-8B208E16F47D}" srcOrd="0" destOrd="0" presId="urn:microsoft.com/office/officeart/2005/8/layout/hierarchy4"/>
    <dgm:cxn modelId="{2BF96256-17BD-497B-A800-F7B1F8A157D0}" type="presParOf" srcId="{48B22ACB-C41E-4F93-82D6-8B208E16F47D}" destId="{B1E8653D-C635-442C-8F28-169E3126F290}" srcOrd="0" destOrd="0" presId="urn:microsoft.com/office/officeart/2005/8/layout/hierarchy4"/>
    <dgm:cxn modelId="{DBD3AF0F-BDAB-434F-85C0-204C5CD5956E}" type="presParOf" srcId="{48B22ACB-C41E-4F93-82D6-8B208E16F47D}" destId="{159DC6C5-D70E-4FF0-AA20-83FEE5D21B43}" srcOrd="1" destOrd="0" presId="urn:microsoft.com/office/officeart/2005/8/layout/hierarchy4"/>
    <dgm:cxn modelId="{9CF44B83-2DC5-4601-8799-42E898A437B0}" type="presParOf" srcId="{806C7E94-EE78-441C-9B53-6BAFECB3C43B}" destId="{25929708-AD38-40E8-93BC-80680BE1CBD6}" srcOrd="1" destOrd="0" presId="urn:microsoft.com/office/officeart/2005/8/layout/hierarchy4"/>
    <dgm:cxn modelId="{261E41ED-4046-4B6B-87FC-3C96C9CA6A00}" type="presParOf" srcId="{806C7E94-EE78-441C-9B53-6BAFECB3C43B}" destId="{B987E4A5-34B7-4C09-9F63-B3CB73347DCD}" srcOrd="2" destOrd="0" presId="urn:microsoft.com/office/officeart/2005/8/layout/hierarchy4"/>
    <dgm:cxn modelId="{1B933BAC-6094-4C83-B07C-FFC96AD76831}" type="presParOf" srcId="{B987E4A5-34B7-4C09-9F63-B3CB73347DCD}" destId="{B51A21E1-3452-4B0E-B256-F4EA356A5E50}" srcOrd="0" destOrd="0" presId="urn:microsoft.com/office/officeart/2005/8/layout/hierarchy4"/>
    <dgm:cxn modelId="{0C4FA22B-C062-45EA-9247-910265DA3371}" type="presParOf" srcId="{B987E4A5-34B7-4C09-9F63-B3CB73347DCD}" destId="{2979D9D6-6380-4DA6-AD23-C36D3A523BA7}" srcOrd="1" destOrd="0" presId="urn:microsoft.com/office/officeart/2005/8/layout/hierarchy4"/>
    <dgm:cxn modelId="{0B717FC0-30FA-4F94-A482-726AA5FDF69C}" type="presParOf" srcId="{806C7E94-EE78-441C-9B53-6BAFECB3C43B}" destId="{FD2323E4-DBEC-4463-B071-3FCA485719D0}" srcOrd="3" destOrd="0" presId="urn:microsoft.com/office/officeart/2005/8/layout/hierarchy4"/>
    <dgm:cxn modelId="{7DFD2B61-D130-4AC9-A863-908098133AEF}" type="presParOf" srcId="{806C7E94-EE78-441C-9B53-6BAFECB3C43B}" destId="{456BC578-4227-4BE8-9DF5-911AF4DECB78}" srcOrd="4" destOrd="0" presId="urn:microsoft.com/office/officeart/2005/8/layout/hierarchy4"/>
    <dgm:cxn modelId="{FEA15741-1601-45DC-876E-D9B723580C46}" type="presParOf" srcId="{456BC578-4227-4BE8-9DF5-911AF4DECB78}" destId="{5DE83E05-A66C-42B7-BE86-7EAB59EDCA90}" srcOrd="0" destOrd="0" presId="urn:microsoft.com/office/officeart/2005/8/layout/hierarchy4"/>
    <dgm:cxn modelId="{C67CF425-B4A9-4651-A500-BAB00BFCDD3F}" type="presParOf" srcId="{456BC578-4227-4BE8-9DF5-911AF4DECB78}" destId="{3783F954-DA5F-4891-8CAB-49A6413B5868}" srcOrd="1" destOrd="0" presId="urn:microsoft.com/office/officeart/2005/8/layout/hierarchy4"/>
    <dgm:cxn modelId="{EFA032AE-E35D-4291-9D74-EE5392C27F16}" type="presParOf" srcId="{806C7E94-EE78-441C-9B53-6BAFECB3C43B}" destId="{FDFC349E-8979-4AB0-86BD-BE2774711D07}" srcOrd="5" destOrd="0" presId="urn:microsoft.com/office/officeart/2005/8/layout/hierarchy4"/>
    <dgm:cxn modelId="{4FFC53A4-9B3B-43F1-A5B1-25C5DBC7B190}" type="presParOf" srcId="{806C7E94-EE78-441C-9B53-6BAFECB3C43B}" destId="{7090EE7C-1EDB-4712-9A70-407A292314B8}" srcOrd="6" destOrd="0" presId="urn:microsoft.com/office/officeart/2005/8/layout/hierarchy4"/>
    <dgm:cxn modelId="{FBB5853E-8E9A-48D9-87FC-CF14009329DA}" type="presParOf" srcId="{7090EE7C-1EDB-4712-9A70-407A292314B8}" destId="{B3EEB7B4-82C7-4C0A-9F31-4077AD9918DA}" srcOrd="0" destOrd="0" presId="urn:microsoft.com/office/officeart/2005/8/layout/hierarchy4"/>
    <dgm:cxn modelId="{81424DFB-A0EF-48DA-940D-C1D27937FDF5}" type="presParOf" srcId="{7090EE7C-1EDB-4712-9A70-407A292314B8}" destId="{AD55453B-B921-413D-8DB3-4E43B862C67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20F2C7-9AD2-41DA-BB55-AB5921BC0031}" type="doc">
      <dgm:prSet loTypeId="urn:microsoft.com/office/officeart/2005/8/layout/hierarchy3" loCatId="list" qsTypeId="urn:microsoft.com/office/officeart/2005/8/quickstyle/simple3" qsCatId="simple" csTypeId="urn:microsoft.com/office/officeart/2005/8/colors/colorful1" csCatId="colorful" phldr="1"/>
      <dgm:spPr/>
      <dgm:t>
        <a:bodyPr/>
        <a:lstStyle/>
        <a:p>
          <a:endParaRPr lang="es-EC"/>
        </a:p>
      </dgm:t>
    </dgm:pt>
    <dgm:pt modelId="{4F521AC4-86D8-4703-89A4-7DF166831E9A}">
      <dgm:prSet phldrT="[Texto]" custT="1"/>
      <dgm:spPr/>
      <dgm:t>
        <a:bodyPr/>
        <a:lstStyle/>
        <a:p>
          <a:pPr algn="ctr"/>
          <a:r>
            <a:rPr lang="es-MX" sz="1400" b="1" dirty="0" smtClean="0">
              <a:latin typeface="Helvetica" panose="020B0604020202020204" pitchFamily="34" charset="0"/>
              <a:cs typeface="Helvetica" panose="020B0604020202020204" pitchFamily="34" charset="0"/>
            </a:rPr>
            <a:t>Preferencia de los jóvenes de tercero de bachillerato</a:t>
          </a:r>
          <a:endParaRPr lang="es-EC" sz="1400" b="1" dirty="0">
            <a:latin typeface="Helvetica" panose="020B0604020202020204" pitchFamily="34" charset="0"/>
            <a:cs typeface="Helvetica" panose="020B0604020202020204" pitchFamily="34" charset="0"/>
          </a:endParaRPr>
        </a:p>
      </dgm:t>
    </dgm:pt>
    <dgm:pt modelId="{C4CB3E6D-0E00-47E1-B9FB-04B7301F7A90}" type="parTrans" cxnId="{A7C17CE1-D2C1-4CCE-83E0-7AB024B1E8B6}">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4D5D9B91-5539-4454-93C1-A97DAEF07965}" type="sibTrans" cxnId="{A7C17CE1-D2C1-4CCE-83E0-7AB024B1E8B6}">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4A495728-3AF7-4382-83E9-822114A1C05F}">
      <dgm:prSet phldrT="[Texto]" custT="1"/>
      <dgm:spPr/>
      <dgm:t>
        <a:bodyPr/>
        <a:lstStyle/>
        <a:p>
          <a:pPr algn="ctr"/>
          <a:r>
            <a:rPr lang="es-ES" sz="1400" b="1" dirty="0" smtClean="0">
              <a:latin typeface="Helvetica" panose="020B0604020202020204" pitchFamily="34" charset="0"/>
              <a:cs typeface="Helvetica" panose="020B0604020202020204" pitchFamily="34" charset="0"/>
            </a:rPr>
            <a:t>Demanda de carreras universitarias</a:t>
          </a:r>
          <a:endParaRPr lang="es-EC" sz="1400" b="1" dirty="0">
            <a:latin typeface="Helvetica" panose="020B0604020202020204" pitchFamily="34" charset="0"/>
            <a:cs typeface="Helvetica" panose="020B0604020202020204" pitchFamily="34" charset="0"/>
          </a:endParaRPr>
        </a:p>
      </dgm:t>
    </dgm:pt>
    <dgm:pt modelId="{3A3ADFD7-FA76-4208-8117-4F50CC118C12}" type="parTrans" cxnId="{6B910C5D-CA7E-4D3B-A32E-54730C603429}">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77B02E64-2B8A-4D52-A042-44DB2ABC71AD}" type="sibTrans" cxnId="{6B910C5D-CA7E-4D3B-A32E-54730C603429}">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4DC6A8FE-BDC4-4041-9A6D-54EFE4C15088}">
      <dgm:prSet phldrT="[Texto]" custT="1"/>
      <dgm:spPr/>
      <dgm:t>
        <a:bodyPr/>
        <a:lstStyle/>
        <a:p>
          <a:pPr algn="ctr"/>
          <a:r>
            <a:rPr lang="es-EC" sz="1400" b="1" dirty="0" smtClean="0">
              <a:latin typeface="Helvetica" panose="020B0604020202020204" pitchFamily="34" charset="0"/>
              <a:cs typeface="Helvetica" panose="020B0604020202020204" pitchFamily="34" charset="0"/>
            </a:rPr>
            <a:t>Ley de la demanda (</a:t>
          </a:r>
          <a:r>
            <a:rPr lang="es-EC" sz="1400" b="1" dirty="0" err="1" smtClean="0">
              <a:latin typeface="Helvetica" panose="020B0604020202020204" pitchFamily="34" charset="0"/>
              <a:cs typeface="Helvetica" panose="020B0604020202020204" pitchFamily="34" charset="0"/>
            </a:rPr>
            <a:t>Kotler</a:t>
          </a:r>
          <a:r>
            <a:rPr lang="es-EC" sz="1400" b="1" dirty="0" smtClean="0">
              <a:latin typeface="Helvetica" panose="020B0604020202020204" pitchFamily="34" charset="0"/>
              <a:cs typeface="Helvetica" panose="020B0604020202020204" pitchFamily="34" charset="0"/>
            </a:rPr>
            <a:t> &amp; </a:t>
          </a:r>
          <a:r>
            <a:rPr lang="es-EC" sz="1400" b="1" dirty="0" err="1" smtClean="0">
              <a:latin typeface="Helvetica" panose="020B0604020202020204" pitchFamily="34" charset="0"/>
              <a:cs typeface="Helvetica" panose="020B0604020202020204" pitchFamily="34" charset="0"/>
            </a:rPr>
            <a:t>Keller</a:t>
          </a:r>
          <a:r>
            <a:rPr lang="es-EC" sz="1400" b="1" dirty="0" smtClean="0">
              <a:latin typeface="Helvetica" panose="020B0604020202020204" pitchFamily="34" charset="0"/>
              <a:cs typeface="Helvetica" panose="020B0604020202020204" pitchFamily="34" charset="0"/>
            </a:rPr>
            <a:t>)</a:t>
          </a:r>
        </a:p>
        <a:p>
          <a:pPr algn="ctr"/>
          <a:r>
            <a:rPr lang="es-EC" sz="1200" b="0" dirty="0" smtClean="0">
              <a:latin typeface="Arial" panose="020B0604020202020204" pitchFamily="34" charset="0"/>
              <a:cs typeface="Arial" panose="020B0604020202020204" pitchFamily="34" charset="0"/>
            </a:rPr>
            <a:t>Deseos de producto respaldadas capacidad de pago</a:t>
          </a:r>
        </a:p>
      </dgm:t>
    </dgm:pt>
    <dgm:pt modelId="{77E9D0C2-8CD6-4049-B4D2-452AAA4895D0}" type="parTrans" cxnId="{C1045C85-29B6-4672-A45D-0272C1CB78A7}">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9BE988BF-B1E5-49C6-B0DC-9EBB993B8BB0}" type="sibTrans" cxnId="{C1045C85-29B6-4672-A45D-0272C1CB78A7}">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1820CA10-DBBF-4E1D-A9BB-D5E8BB54A0BF}">
      <dgm:prSet phldrT="[Texto]" custT="1"/>
      <dgm:spPr/>
      <dgm:t>
        <a:bodyPr/>
        <a:lstStyle/>
        <a:p>
          <a:pPr algn="ctr"/>
          <a:r>
            <a:rPr lang="es-ES" sz="1400" b="1" dirty="0" smtClean="0">
              <a:latin typeface="Helvetica" panose="020B0604020202020204" pitchFamily="34" charset="0"/>
              <a:cs typeface="Helvetica" panose="020B0604020202020204" pitchFamily="34" charset="0"/>
            </a:rPr>
            <a:t>Ley de la oferta (</a:t>
          </a:r>
          <a:r>
            <a:rPr lang="es-ES" sz="1400" b="1" dirty="0" err="1" smtClean="0">
              <a:latin typeface="Helvetica" panose="020B0604020202020204" pitchFamily="34" charset="0"/>
              <a:cs typeface="Helvetica" panose="020B0604020202020204" pitchFamily="34" charset="0"/>
            </a:rPr>
            <a:t>Keat</a:t>
          </a:r>
          <a:r>
            <a:rPr lang="es-ES" sz="1400" b="1" dirty="0" smtClean="0">
              <a:latin typeface="Helvetica" panose="020B0604020202020204" pitchFamily="34" charset="0"/>
              <a:cs typeface="Helvetica" panose="020B0604020202020204" pitchFamily="34" charset="0"/>
            </a:rPr>
            <a:t> &amp; Young)</a:t>
          </a:r>
        </a:p>
        <a:p>
          <a:pPr algn="ctr"/>
          <a:r>
            <a:rPr lang="es-EC" sz="1200" b="0" dirty="0" smtClean="0">
              <a:latin typeface="Helvetica" panose="020B0604020202020204" pitchFamily="34" charset="0"/>
              <a:cs typeface="Helvetica" panose="020B0604020202020204" pitchFamily="34" charset="0"/>
            </a:rPr>
            <a:t>Cantidad de productos o servicios para ser consumidos</a:t>
          </a:r>
          <a:endParaRPr lang="es-EC" sz="1200" b="0" dirty="0">
            <a:latin typeface="Helvetica" panose="020B0604020202020204" pitchFamily="34" charset="0"/>
            <a:cs typeface="Helvetica" panose="020B0604020202020204" pitchFamily="34" charset="0"/>
          </a:endParaRPr>
        </a:p>
      </dgm:t>
    </dgm:pt>
    <dgm:pt modelId="{279B7CAC-570D-4377-81F2-BFAE85F40D4E}" type="parTrans" cxnId="{176AE770-E556-4628-9165-1B7C3727453F}">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849C1B51-883E-4C77-B53E-FFB15FD9CE0C}" type="sibTrans" cxnId="{176AE770-E556-4628-9165-1B7C3727453F}">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E337B9B6-78C2-4784-8CA1-5E449A068656}">
      <dgm:prSet custT="1"/>
      <dgm:spPr/>
      <dgm:t>
        <a:bodyPr/>
        <a:lstStyle/>
        <a:p>
          <a:pPr algn="ctr"/>
          <a:r>
            <a:rPr lang="es-MX" sz="1400" b="1" dirty="0" smtClean="0">
              <a:latin typeface="Helvetica" panose="020B0604020202020204" pitchFamily="34" charset="0"/>
              <a:cs typeface="Helvetica" panose="020B0604020202020204" pitchFamily="34" charset="0"/>
            </a:rPr>
            <a:t>Teoría de las expectativas de </a:t>
          </a:r>
          <a:r>
            <a:rPr lang="es-MX" sz="1400" b="1" dirty="0" err="1" smtClean="0">
              <a:latin typeface="Helvetica" panose="020B0604020202020204" pitchFamily="34" charset="0"/>
              <a:cs typeface="Helvetica" panose="020B0604020202020204" pitchFamily="34" charset="0"/>
            </a:rPr>
            <a:t>Vroom</a:t>
          </a:r>
          <a:endParaRPr lang="es-MX" sz="1400" b="1" dirty="0" smtClean="0">
            <a:latin typeface="Helvetica" panose="020B0604020202020204" pitchFamily="34" charset="0"/>
            <a:cs typeface="Helvetica" panose="020B0604020202020204" pitchFamily="34" charset="0"/>
          </a:endParaRPr>
        </a:p>
        <a:p>
          <a:pPr algn="ctr"/>
          <a:r>
            <a:rPr lang="es-MX" sz="1200" b="0" dirty="0" smtClean="0">
              <a:latin typeface="Helvetica" panose="020B0604020202020204" pitchFamily="34" charset="0"/>
              <a:cs typeface="Helvetica" panose="020B0604020202020204" pitchFamily="34" charset="0"/>
            </a:rPr>
            <a:t>Desempeño para alcanzar metas</a:t>
          </a:r>
          <a:endParaRPr lang="es-EC" sz="1100" b="0" dirty="0">
            <a:latin typeface="Helvetica" panose="020B0604020202020204" pitchFamily="34" charset="0"/>
            <a:cs typeface="Helvetica" panose="020B0604020202020204" pitchFamily="34" charset="0"/>
          </a:endParaRPr>
        </a:p>
      </dgm:t>
    </dgm:pt>
    <dgm:pt modelId="{C2C55A98-DBB0-46B9-A6EA-3DDF8FC182E5}" type="parTrans" cxnId="{93492288-0A74-4573-909A-AD76CE4967AF}">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140E83A9-1403-49E1-98D2-5E4BC5D3454C}" type="sibTrans" cxnId="{93492288-0A74-4573-909A-AD76CE4967AF}">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4AE7275F-BF31-4429-84A3-0DD3E2CE46CC}">
      <dgm:prSet custT="1"/>
      <dgm:spPr/>
      <dgm:t>
        <a:bodyPr/>
        <a:lstStyle/>
        <a:p>
          <a:pPr algn="ctr"/>
          <a:r>
            <a:rPr lang="es-MX" sz="1400" b="1" dirty="0" smtClean="0">
              <a:latin typeface="Helvetica" panose="020B0604020202020204" pitchFamily="34" charset="0"/>
              <a:cs typeface="Helvetica" panose="020B0604020202020204" pitchFamily="34" charset="0"/>
            </a:rPr>
            <a:t>Teoría de la Jerarquía de las Necesidades (</a:t>
          </a:r>
          <a:r>
            <a:rPr lang="es-MX" sz="1400" b="1" dirty="0" err="1" smtClean="0">
              <a:latin typeface="Helvetica" panose="020B0604020202020204" pitchFamily="34" charset="0"/>
              <a:cs typeface="Helvetica" panose="020B0604020202020204" pitchFamily="34" charset="0"/>
            </a:rPr>
            <a:t>Maslow</a:t>
          </a:r>
          <a:r>
            <a:rPr lang="es-MX" sz="1400" b="1" dirty="0" smtClean="0">
              <a:latin typeface="Helvetica" panose="020B0604020202020204" pitchFamily="34" charset="0"/>
              <a:cs typeface="Helvetica" panose="020B0604020202020204" pitchFamily="34" charset="0"/>
            </a:rPr>
            <a:t>)</a:t>
          </a:r>
        </a:p>
        <a:p>
          <a:pPr algn="ctr"/>
          <a:r>
            <a:rPr lang="es-EC" sz="1400" b="0" dirty="0" smtClean="0">
              <a:latin typeface="Helvetica" panose="020B0604020202020204" pitchFamily="34" charset="0"/>
              <a:cs typeface="Helvetica" panose="020B0604020202020204" pitchFamily="34" charset="0"/>
            </a:rPr>
            <a:t>Fisiológicas, seguridad, sociales, estima, autorrealización</a:t>
          </a:r>
          <a:r>
            <a:rPr lang="es-EC" sz="1400" b="0" dirty="0" smtClean="0">
              <a:latin typeface="Agency FB" panose="020B0503020202020204" pitchFamily="34" charset="0"/>
              <a:cs typeface="Helvetica" panose="020B0604020202020204" pitchFamily="34" charset="0"/>
            </a:rPr>
            <a:t>.</a:t>
          </a:r>
          <a:endParaRPr lang="es-EC" sz="1400" b="0" dirty="0">
            <a:latin typeface="Agency FB" panose="020B0503020202020204" pitchFamily="34" charset="0"/>
            <a:cs typeface="Helvetica" panose="020B0604020202020204" pitchFamily="34" charset="0"/>
          </a:endParaRPr>
        </a:p>
      </dgm:t>
    </dgm:pt>
    <dgm:pt modelId="{78E12E58-06D1-469E-9B95-DF4429A8FB7A}" type="parTrans" cxnId="{F251E8B0-D0C8-484E-9F58-6B67746E7758}">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729C9368-347F-43C6-B56F-9A94C810346E}" type="sibTrans" cxnId="{F251E8B0-D0C8-484E-9F58-6B67746E7758}">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D95597B6-18EB-4733-B03D-F20358043645}">
      <dgm:prSet phldrT="[Texto]" custT="1"/>
      <dgm:spPr/>
      <dgm:t>
        <a:bodyPr/>
        <a:lstStyle/>
        <a:p>
          <a:pPr algn="ctr"/>
          <a:r>
            <a:rPr lang="es-ES" sz="1400" b="1" dirty="0" smtClean="0">
              <a:latin typeface="Helvetica" panose="020B0604020202020204" pitchFamily="34" charset="0"/>
              <a:cs typeface="Helvetica" panose="020B0604020202020204" pitchFamily="34" charset="0"/>
            </a:rPr>
            <a:t>Mercado de trabajo (Chiavenato)</a:t>
          </a:r>
        </a:p>
        <a:p>
          <a:pPr algn="ctr"/>
          <a:r>
            <a:rPr lang="es-EC" sz="1200" b="0" dirty="0" smtClean="0">
              <a:latin typeface="Helvetica" panose="020B0604020202020204" pitchFamily="34" charset="0"/>
              <a:cs typeface="Helvetica" panose="020B0604020202020204" pitchFamily="34" charset="0"/>
            </a:rPr>
            <a:t>Ofertas de empleo ofrecidas</a:t>
          </a:r>
          <a:endParaRPr lang="es-EC" sz="1200" b="1" dirty="0">
            <a:latin typeface="Helvetica" panose="020B0604020202020204" pitchFamily="34" charset="0"/>
            <a:cs typeface="Helvetica" panose="020B0604020202020204" pitchFamily="34" charset="0"/>
          </a:endParaRPr>
        </a:p>
      </dgm:t>
    </dgm:pt>
    <dgm:pt modelId="{431055AA-30F0-418B-87B4-C9652739C982}" type="parTrans" cxnId="{B15AEB11-459A-4541-8211-BFC61E7042BD}">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3E1DF0B2-50EC-47FE-AA48-6B6F2E2A1811}" type="sibTrans" cxnId="{B15AEB11-459A-4541-8211-BFC61E7042BD}">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E3316CB0-22DE-45E1-9005-B33B5739B122}">
      <dgm:prSet phldrT="[Texto]" custT="1"/>
      <dgm:spPr/>
      <dgm:t>
        <a:bodyPr/>
        <a:lstStyle/>
        <a:p>
          <a:pPr algn="ctr"/>
          <a:r>
            <a:rPr lang="es-MX" sz="1200" b="1" dirty="0" smtClean="0">
              <a:latin typeface="Helvetica" panose="020B0604020202020204" pitchFamily="34" charset="0"/>
              <a:cs typeface="Helvetica" panose="020B0604020202020204" pitchFamily="34" charset="0"/>
            </a:rPr>
            <a:t>Teoría económica del capital humano (</a:t>
          </a:r>
          <a:r>
            <a:rPr lang="es-MX" sz="1200" b="1" dirty="0" err="1" smtClean="0">
              <a:latin typeface="Helvetica" panose="020B0604020202020204" pitchFamily="34" charset="0"/>
              <a:cs typeface="Helvetica" panose="020B0604020202020204" pitchFamily="34" charset="0"/>
            </a:rPr>
            <a:t>Minge</a:t>
          </a:r>
          <a:r>
            <a:rPr lang="es-MX" sz="1200" b="1" dirty="0" smtClean="0">
              <a:latin typeface="Helvetica" panose="020B0604020202020204" pitchFamily="34" charset="0"/>
              <a:cs typeface="Helvetica" panose="020B0604020202020204" pitchFamily="34" charset="0"/>
            </a:rPr>
            <a:t> &amp; Becker)</a:t>
          </a:r>
        </a:p>
        <a:p>
          <a:pPr algn="ctr"/>
          <a:r>
            <a:rPr lang="es-MX" sz="1200" b="0" dirty="0" smtClean="0">
              <a:latin typeface="Helvetica" panose="020B0604020202020204" pitchFamily="34" charset="0"/>
              <a:cs typeface="Helvetica" panose="020B0604020202020204" pitchFamily="34" charset="0"/>
            </a:rPr>
            <a:t>Individuo Toma de decisiones educativas </a:t>
          </a:r>
          <a:endParaRPr lang="es-EC" sz="1200" b="0" dirty="0">
            <a:latin typeface="Helvetica" panose="020B0604020202020204" pitchFamily="34" charset="0"/>
            <a:cs typeface="Helvetica" panose="020B0604020202020204" pitchFamily="34" charset="0"/>
          </a:endParaRPr>
        </a:p>
      </dgm:t>
    </dgm:pt>
    <dgm:pt modelId="{A1A8D9F4-6AA9-42E3-8A76-52926AD2DA0C}" type="parTrans" cxnId="{7B478460-FF79-484F-A809-A738B376F6C7}">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959D1C1E-D2EE-43FC-AD1B-E444E31F2F91}" type="sibTrans" cxnId="{7B478460-FF79-484F-A809-A738B376F6C7}">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9356E5F3-0A0C-4495-8135-C52F83A8BB45}">
      <dgm:prSet phldrT="[Texto]" custT="1"/>
      <dgm:spPr/>
      <dgm:t>
        <a:bodyPr/>
        <a:lstStyle/>
        <a:p>
          <a:pPr algn="ctr"/>
          <a:r>
            <a:rPr lang="es-MX" sz="1400" b="1" dirty="0" smtClean="0">
              <a:latin typeface="Helvetica" panose="020B0604020202020204" pitchFamily="34" charset="0"/>
              <a:cs typeface="Helvetica" panose="020B0604020202020204" pitchFamily="34" charset="0"/>
            </a:rPr>
            <a:t>Teoría de racionalidad de Raymond </a:t>
          </a:r>
          <a:r>
            <a:rPr lang="es-MX" sz="1400" b="1" dirty="0" err="1" smtClean="0">
              <a:latin typeface="Helvetica" panose="020B0604020202020204" pitchFamily="34" charset="0"/>
              <a:cs typeface="Helvetica" panose="020B0604020202020204" pitchFamily="34" charset="0"/>
            </a:rPr>
            <a:t>Boudon</a:t>
          </a:r>
          <a:endParaRPr lang="es-MX" sz="1400" b="1" dirty="0" smtClean="0">
            <a:latin typeface="Helvetica" panose="020B0604020202020204" pitchFamily="34" charset="0"/>
            <a:cs typeface="Helvetica" panose="020B0604020202020204" pitchFamily="34" charset="0"/>
          </a:endParaRPr>
        </a:p>
        <a:p>
          <a:pPr algn="ctr"/>
          <a:r>
            <a:rPr lang="es-EC" sz="1200" b="0" dirty="0" smtClean="0">
              <a:latin typeface="Helvetica" panose="020B0604020202020204" pitchFamily="34" charset="0"/>
              <a:cs typeface="Helvetica" panose="020B0604020202020204" pitchFamily="34" charset="0"/>
            </a:rPr>
            <a:t>Elecciones de educación dependen evaluación costos beneficios</a:t>
          </a:r>
          <a:endParaRPr lang="es-EC" sz="1400" b="1" dirty="0" smtClean="0">
            <a:latin typeface="Helvetica" panose="020B0604020202020204" pitchFamily="34" charset="0"/>
            <a:cs typeface="Helvetica" panose="020B0604020202020204" pitchFamily="34" charset="0"/>
          </a:endParaRPr>
        </a:p>
      </dgm:t>
    </dgm:pt>
    <dgm:pt modelId="{BB940F03-FBC8-44F5-8627-3F5E5CC1DBDB}" type="parTrans" cxnId="{50431242-1ABA-4829-BAAF-4500CD3D70EF}">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B55A45B2-189C-4FDB-8D2D-42C2809639AE}" type="sibTrans" cxnId="{50431242-1ABA-4829-BAAF-4500CD3D70EF}">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4D35DDCE-AC04-4EF1-B30E-DB34D9C76205}">
      <dgm:prSet phldrT="[Texto]" custT="1"/>
      <dgm:spPr/>
      <dgm:t>
        <a:bodyPr/>
        <a:lstStyle/>
        <a:p>
          <a:pPr algn="ctr"/>
          <a:r>
            <a:rPr lang="es-ES" sz="1400" b="1" dirty="0" smtClean="0">
              <a:latin typeface="Helvetica" panose="020B0604020202020204" pitchFamily="34" charset="0"/>
              <a:cs typeface="Helvetica" panose="020B0604020202020204" pitchFamily="34" charset="0"/>
            </a:rPr>
            <a:t>Modelo psicológico social de </a:t>
          </a:r>
          <a:r>
            <a:rPr lang="es-ES" sz="1400" b="1" dirty="0" err="1" smtClean="0">
              <a:latin typeface="Helvetica" panose="020B0604020202020204" pitchFamily="34" charset="0"/>
              <a:cs typeface="Helvetica" panose="020B0604020202020204" pitchFamily="34" charset="0"/>
            </a:rPr>
            <a:t>Veblen</a:t>
          </a:r>
          <a:endParaRPr lang="es-ES" sz="1400" b="1" dirty="0" smtClean="0">
            <a:latin typeface="Helvetica" panose="020B0604020202020204" pitchFamily="34" charset="0"/>
            <a:cs typeface="Helvetica" panose="020B0604020202020204" pitchFamily="34" charset="0"/>
          </a:endParaRPr>
        </a:p>
        <a:p>
          <a:pPr algn="ctr"/>
          <a:r>
            <a:rPr lang="es-EC" sz="1200" b="0" dirty="0" smtClean="0">
              <a:latin typeface="Helvetica" panose="020B0604020202020204" pitchFamily="34" charset="0"/>
              <a:cs typeface="Helvetica" panose="020B0604020202020204" pitchFamily="34" charset="0"/>
            </a:rPr>
            <a:t>Efectos de grupos sobre conducta del individuo</a:t>
          </a:r>
          <a:endParaRPr lang="es-EC" sz="1200" b="0" dirty="0">
            <a:latin typeface="Helvetica" panose="020B0604020202020204" pitchFamily="34" charset="0"/>
            <a:cs typeface="Helvetica" panose="020B0604020202020204" pitchFamily="34" charset="0"/>
          </a:endParaRPr>
        </a:p>
      </dgm:t>
    </dgm:pt>
    <dgm:pt modelId="{E50D95D6-5B81-4B10-87E4-716014277CE3}" type="parTrans" cxnId="{AFEA0971-2269-42D1-AB48-17A88477D780}">
      <dgm:prSet/>
      <dgm:spPr/>
      <dgm:t>
        <a:bodyPr/>
        <a:lstStyle/>
        <a:p>
          <a:endParaRPr lang="es-EC" sz="1600"/>
        </a:p>
      </dgm:t>
    </dgm:pt>
    <dgm:pt modelId="{1C469C37-9015-4C9B-9906-C71555640881}" type="sibTrans" cxnId="{AFEA0971-2269-42D1-AB48-17A88477D780}">
      <dgm:prSet/>
      <dgm:spPr/>
      <dgm:t>
        <a:bodyPr/>
        <a:lstStyle/>
        <a:p>
          <a:endParaRPr lang="es-EC" sz="1600"/>
        </a:p>
      </dgm:t>
    </dgm:pt>
    <dgm:pt modelId="{7BDAFEA6-3B0E-4A2E-B6A7-AF9413D499F2}">
      <dgm:prSet phldrT="[Texto]" custT="1"/>
      <dgm:spPr/>
      <dgm:t>
        <a:bodyPr/>
        <a:lstStyle/>
        <a:p>
          <a:pPr algn="ctr"/>
          <a:r>
            <a:rPr lang="es-EC" sz="1400" b="1" dirty="0" smtClean="0">
              <a:latin typeface="Helvetica" panose="020B0604020202020204" pitchFamily="34" charset="0"/>
              <a:cs typeface="Helvetica" panose="020B0604020202020204" pitchFamily="34" charset="0"/>
            </a:rPr>
            <a:t>Teoría del comportamiento (</a:t>
          </a:r>
          <a:r>
            <a:rPr lang="es-EC" sz="1400" b="1" dirty="0" err="1" smtClean="0">
              <a:latin typeface="Helvetica" panose="020B0604020202020204" pitchFamily="34" charset="0"/>
              <a:cs typeface="Helvetica" panose="020B0604020202020204" pitchFamily="34" charset="0"/>
            </a:rPr>
            <a:t>Aminta</a:t>
          </a:r>
          <a:r>
            <a:rPr lang="es-EC" sz="1400" b="1" dirty="0" smtClean="0">
              <a:latin typeface="Helvetica" panose="020B0604020202020204" pitchFamily="34" charset="0"/>
              <a:cs typeface="Helvetica" panose="020B0604020202020204" pitchFamily="34" charset="0"/>
            </a:rPr>
            <a:t>)</a:t>
          </a:r>
        </a:p>
        <a:p>
          <a:pPr algn="ctr"/>
          <a:r>
            <a:rPr lang="es-EC" sz="1200" b="0" dirty="0" smtClean="0">
              <a:latin typeface="Helvetica" panose="020B0604020202020204" pitchFamily="34" charset="0"/>
              <a:cs typeface="Helvetica" panose="020B0604020202020204" pitchFamily="34" charset="0"/>
            </a:rPr>
            <a:t>Niño pizarra blanca instaura mediante aprendizaje</a:t>
          </a:r>
          <a:endParaRPr lang="es-EC" sz="1200" b="0" dirty="0">
            <a:latin typeface="Helvetica" panose="020B0604020202020204" pitchFamily="34" charset="0"/>
            <a:cs typeface="Helvetica" panose="020B0604020202020204" pitchFamily="34" charset="0"/>
          </a:endParaRPr>
        </a:p>
      </dgm:t>
    </dgm:pt>
    <dgm:pt modelId="{4E394D40-3755-4E01-9F19-D1F399BF6D6D}" type="sibTrans" cxnId="{5D569DEE-8AF6-4C2C-B111-F2818807230F}">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A2B2E589-3C73-4AA7-AFD8-A84AD9165F3B}" type="parTrans" cxnId="{5D569DEE-8AF6-4C2C-B111-F2818807230F}">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654DA27C-FE55-4A8B-A315-24D2EE78D374}">
      <dgm:prSet custT="1"/>
      <dgm:spPr/>
      <dgm:t>
        <a:bodyPr/>
        <a:lstStyle/>
        <a:p>
          <a:pPr algn="ctr"/>
          <a:r>
            <a:rPr lang="es-EC" sz="1400" b="1" dirty="0" smtClean="0">
              <a:latin typeface="Helvetica" panose="020B0604020202020204" pitchFamily="34" charset="0"/>
              <a:cs typeface="Helvetica" panose="020B0604020202020204" pitchFamily="34" charset="0"/>
            </a:rPr>
            <a:t>Teoría de elección consumidor (</a:t>
          </a:r>
          <a:r>
            <a:rPr lang="es-EC" sz="1400" b="1" dirty="0" err="1" smtClean="0">
              <a:latin typeface="Helvetica" panose="020B0604020202020204" pitchFamily="34" charset="0"/>
              <a:cs typeface="Helvetica" panose="020B0604020202020204" pitchFamily="34" charset="0"/>
            </a:rPr>
            <a:t>Kotler</a:t>
          </a:r>
          <a:r>
            <a:rPr lang="es-EC" sz="1400" b="1" dirty="0" smtClean="0">
              <a:latin typeface="Helvetica" panose="020B0604020202020204" pitchFamily="34" charset="0"/>
              <a:cs typeface="Helvetica" panose="020B0604020202020204" pitchFamily="34" charset="0"/>
            </a:rPr>
            <a:t>)</a:t>
          </a:r>
        </a:p>
        <a:p>
          <a:pPr algn="ctr"/>
          <a:r>
            <a:rPr lang="es-EC" sz="1200" b="0" dirty="0" smtClean="0">
              <a:latin typeface="Helvetica" panose="020B0604020202020204" pitchFamily="34" charset="0"/>
              <a:cs typeface="Helvetica" panose="020B0604020202020204" pitchFamily="34" charset="0"/>
            </a:rPr>
            <a:t>Toma de decisiones para gastar recursos en bienes o servicios para satisfacer necesidades </a:t>
          </a:r>
          <a:endParaRPr lang="es-EC" sz="1100" b="0" dirty="0">
            <a:latin typeface="Helvetica" panose="020B0604020202020204" pitchFamily="34" charset="0"/>
            <a:cs typeface="Helvetica" panose="020B0604020202020204" pitchFamily="34" charset="0"/>
          </a:endParaRPr>
        </a:p>
      </dgm:t>
    </dgm:pt>
    <dgm:pt modelId="{ABF3819E-B05F-47EE-A7E4-596CBA45C80E}" type="sibTrans" cxnId="{AD00E793-420B-43D2-B272-0E6D91C525B9}">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B70E3DCA-EFC0-4277-8381-673C7E124206}" type="parTrans" cxnId="{AD00E793-420B-43D2-B272-0E6D91C525B9}">
      <dgm:prSet/>
      <dgm:spPr/>
      <dgm:t>
        <a:bodyPr/>
        <a:lstStyle/>
        <a:p>
          <a:pPr algn="ctr"/>
          <a:endParaRPr lang="es-EC" sz="1100">
            <a:solidFill>
              <a:schemeClr val="tx1"/>
            </a:solidFill>
            <a:latin typeface="Helvetica" panose="020B0604020202020204" pitchFamily="34" charset="0"/>
            <a:cs typeface="Helvetica" panose="020B0604020202020204" pitchFamily="34" charset="0"/>
          </a:endParaRPr>
        </a:p>
      </dgm:t>
    </dgm:pt>
    <dgm:pt modelId="{B528ADE5-58D7-410A-8881-63BDACCFD0EC}" type="pres">
      <dgm:prSet presAssocID="{F020F2C7-9AD2-41DA-BB55-AB5921BC0031}" presName="diagram" presStyleCnt="0">
        <dgm:presLayoutVars>
          <dgm:chPref val="1"/>
          <dgm:dir/>
          <dgm:animOne val="branch"/>
          <dgm:animLvl val="lvl"/>
          <dgm:resizeHandles/>
        </dgm:presLayoutVars>
      </dgm:prSet>
      <dgm:spPr/>
      <dgm:t>
        <a:bodyPr/>
        <a:lstStyle/>
        <a:p>
          <a:endParaRPr lang="es-EC"/>
        </a:p>
      </dgm:t>
    </dgm:pt>
    <dgm:pt modelId="{D53FCD51-627A-4BB8-8CB7-D78ED4B24168}" type="pres">
      <dgm:prSet presAssocID="{4F521AC4-86D8-4703-89A4-7DF166831E9A}" presName="root" presStyleCnt="0"/>
      <dgm:spPr/>
      <dgm:t>
        <a:bodyPr/>
        <a:lstStyle/>
        <a:p>
          <a:endParaRPr lang="es-ES"/>
        </a:p>
      </dgm:t>
    </dgm:pt>
    <dgm:pt modelId="{6258391E-9068-461D-BB1F-90C04943C6EE}" type="pres">
      <dgm:prSet presAssocID="{4F521AC4-86D8-4703-89A4-7DF166831E9A}" presName="rootComposite" presStyleCnt="0"/>
      <dgm:spPr/>
      <dgm:t>
        <a:bodyPr/>
        <a:lstStyle/>
        <a:p>
          <a:endParaRPr lang="es-ES"/>
        </a:p>
      </dgm:t>
    </dgm:pt>
    <dgm:pt modelId="{7AF54944-1911-42BE-86E7-A12458D6F7F9}" type="pres">
      <dgm:prSet presAssocID="{4F521AC4-86D8-4703-89A4-7DF166831E9A}" presName="rootText" presStyleLbl="node1" presStyleIdx="0" presStyleCnt="2" custScaleX="344924"/>
      <dgm:spPr/>
      <dgm:t>
        <a:bodyPr/>
        <a:lstStyle/>
        <a:p>
          <a:endParaRPr lang="es-EC"/>
        </a:p>
      </dgm:t>
    </dgm:pt>
    <dgm:pt modelId="{062B9EA7-9D87-4A4A-8102-9CF1A7020B2E}" type="pres">
      <dgm:prSet presAssocID="{4F521AC4-86D8-4703-89A4-7DF166831E9A}" presName="rootConnector" presStyleLbl="node1" presStyleIdx="0" presStyleCnt="2"/>
      <dgm:spPr/>
      <dgm:t>
        <a:bodyPr/>
        <a:lstStyle/>
        <a:p>
          <a:endParaRPr lang="es-EC"/>
        </a:p>
      </dgm:t>
    </dgm:pt>
    <dgm:pt modelId="{85A3C9C1-0B3E-4FB8-9AC5-6F2C395103EB}" type="pres">
      <dgm:prSet presAssocID="{4F521AC4-86D8-4703-89A4-7DF166831E9A}" presName="childShape" presStyleCnt="0"/>
      <dgm:spPr/>
      <dgm:t>
        <a:bodyPr/>
        <a:lstStyle/>
        <a:p>
          <a:endParaRPr lang="es-ES"/>
        </a:p>
      </dgm:t>
    </dgm:pt>
    <dgm:pt modelId="{29B56F9F-62C8-43DF-B526-F9F57DCC85E4}" type="pres">
      <dgm:prSet presAssocID="{E50D95D6-5B81-4B10-87E4-716014277CE3}" presName="Name13" presStyleLbl="parChTrans1D2" presStyleIdx="0" presStyleCnt="10"/>
      <dgm:spPr/>
      <dgm:t>
        <a:bodyPr/>
        <a:lstStyle/>
        <a:p>
          <a:endParaRPr lang="es-EC"/>
        </a:p>
      </dgm:t>
    </dgm:pt>
    <dgm:pt modelId="{C31E02C6-2EB7-41DB-ACD2-16AC8B5FA865}" type="pres">
      <dgm:prSet presAssocID="{4D35DDCE-AC04-4EF1-B30E-DB34D9C76205}" presName="childText" presStyleLbl="bgAcc1" presStyleIdx="0" presStyleCnt="10" custScaleX="616717" custScaleY="140844">
        <dgm:presLayoutVars>
          <dgm:bulletEnabled val="1"/>
        </dgm:presLayoutVars>
      </dgm:prSet>
      <dgm:spPr/>
      <dgm:t>
        <a:bodyPr/>
        <a:lstStyle/>
        <a:p>
          <a:endParaRPr lang="es-EC"/>
        </a:p>
      </dgm:t>
    </dgm:pt>
    <dgm:pt modelId="{95C8A739-B440-4210-9186-1E423B157E51}" type="pres">
      <dgm:prSet presAssocID="{A2B2E589-3C73-4AA7-AFD8-A84AD9165F3B}" presName="Name13" presStyleLbl="parChTrans1D2" presStyleIdx="1" presStyleCnt="10"/>
      <dgm:spPr/>
      <dgm:t>
        <a:bodyPr/>
        <a:lstStyle/>
        <a:p>
          <a:endParaRPr lang="es-EC"/>
        </a:p>
      </dgm:t>
    </dgm:pt>
    <dgm:pt modelId="{4262C3E0-F07F-42C5-B0D2-B0664AE69B9D}" type="pres">
      <dgm:prSet presAssocID="{7BDAFEA6-3B0E-4A2E-B6A7-AF9413D499F2}" presName="childText" presStyleLbl="bgAcc1" presStyleIdx="1" presStyleCnt="10" custScaleX="616717" custScaleY="140844">
        <dgm:presLayoutVars>
          <dgm:bulletEnabled val="1"/>
        </dgm:presLayoutVars>
      </dgm:prSet>
      <dgm:spPr/>
      <dgm:t>
        <a:bodyPr/>
        <a:lstStyle/>
        <a:p>
          <a:endParaRPr lang="es-EC"/>
        </a:p>
      </dgm:t>
    </dgm:pt>
    <dgm:pt modelId="{79A284E9-BF6C-44F5-A0FB-DDCE8D2ED343}" type="pres">
      <dgm:prSet presAssocID="{B70E3DCA-EFC0-4277-8381-673C7E124206}" presName="Name13" presStyleLbl="parChTrans1D2" presStyleIdx="2" presStyleCnt="10"/>
      <dgm:spPr/>
      <dgm:t>
        <a:bodyPr/>
        <a:lstStyle/>
        <a:p>
          <a:endParaRPr lang="es-EC"/>
        </a:p>
      </dgm:t>
    </dgm:pt>
    <dgm:pt modelId="{22D5E018-7FA3-4AF2-9D6E-0F6AB17BF059}" type="pres">
      <dgm:prSet presAssocID="{654DA27C-FE55-4A8B-A315-24D2EE78D374}" presName="childText" presStyleLbl="bgAcc1" presStyleIdx="2" presStyleCnt="10" custScaleX="616717" custScaleY="189580">
        <dgm:presLayoutVars>
          <dgm:bulletEnabled val="1"/>
        </dgm:presLayoutVars>
      </dgm:prSet>
      <dgm:spPr/>
      <dgm:t>
        <a:bodyPr/>
        <a:lstStyle/>
        <a:p>
          <a:endParaRPr lang="es-EC"/>
        </a:p>
      </dgm:t>
    </dgm:pt>
    <dgm:pt modelId="{082060CB-C5D5-42A0-AD29-162051A78D2F}" type="pres">
      <dgm:prSet presAssocID="{C2C55A98-DBB0-46B9-A6EA-3DDF8FC182E5}" presName="Name13" presStyleLbl="parChTrans1D2" presStyleIdx="3" presStyleCnt="10"/>
      <dgm:spPr/>
      <dgm:t>
        <a:bodyPr/>
        <a:lstStyle/>
        <a:p>
          <a:endParaRPr lang="es-EC"/>
        </a:p>
      </dgm:t>
    </dgm:pt>
    <dgm:pt modelId="{D0FDA8B5-DBEB-498F-A7E7-C81CF167E91C}" type="pres">
      <dgm:prSet presAssocID="{E337B9B6-78C2-4784-8CA1-5E449A068656}" presName="childText" presStyleLbl="bgAcc1" presStyleIdx="3" presStyleCnt="10" custScaleX="616717" custScaleY="140844">
        <dgm:presLayoutVars>
          <dgm:bulletEnabled val="1"/>
        </dgm:presLayoutVars>
      </dgm:prSet>
      <dgm:spPr/>
      <dgm:t>
        <a:bodyPr/>
        <a:lstStyle/>
        <a:p>
          <a:endParaRPr lang="es-EC"/>
        </a:p>
      </dgm:t>
    </dgm:pt>
    <dgm:pt modelId="{F3BBF13B-C044-4F21-8A12-8DD9F5AB4090}" type="pres">
      <dgm:prSet presAssocID="{78E12E58-06D1-469E-9B95-DF4429A8FB7A}" presName="Name13" presStyleLbl="parChTrans1D2" presStyleIdx="4" presStyleCnt="10"/>
      <dgm:spPr/>
      <dgm:t>
        <a:bodyPr/>
        <a:lstStyle/>
        <a:p>
          <a:endParaRPr lang="es-EC"/>
        </a:p>
      </dgm:t>
    </dgm:pt>
    <dgm:pt modelId="{12C9303A-6B3C-450E-BB8B-995F4E768FD4}" type="pres">
      <dgm:prSet presAssocID="{4AE7275F-BF31-4429-84A3-0DD3E2CE46CC}" presName="childText" presStyleLbl="bgAcc1" presStyleIdx="4" presStyleCnt="10" custScaleX="616717" custScaleY="140844" custLinFactNeighborX="1077" custLinFactNeighborY="3448">
        <dgm:presLayoutVars>
          <dgm:bulletEnabled val="1"/>
        </dgm:presLayoutVars>
      </dgm:prSet>
      <dgm:spPr/>
      <dgm:t>
        <a:bodyPr/>
        <a:lstStyle/>
        <a:p>
          <a:endParaRPr lang="es-EC"/>
        </a:p>
      </dgm:t>
    </dgm:pt>
    <dgm:pt modelId="{CF4D0CC8-9192-4389-A1F4-691A894B8F70}" type="pres">
      <dgm:prSet presAssocID="{4A495728-3AF7-4382-83E9-822114A1C05F}" presName="root" presStyleCnt="0"/>
      <dgm:spPr/>
      <dgm:t>
        <a:bodyPr/>
        <a:lstStyle/>
        <a:p>
          <a:endParaRPr lang="es-ES"/>
        </a:p>
      </dgm:t>
    </dgm:pt>
    <dgm:pt modelId="{9914BA95-A58D-4A05-ADDB-7AA35918E3CE}" type="pres">
      <dgm:prSet presAssocID="{4A495728-3AF7-4382-83E9-822114A1C05F}" presName="rootComposite" presStyleCnt="0"/>
      <dgm:spPr/>
      <dgm:t>
        <a:bodyPr/>
        <a:lstStyle/>
        <a:p>
          <a:endParaRPr lang="es-ES"/>
        </a:p>
      </dgm:t>
    </dgm:pt>
    <dgm:pt modelId="{287FCB74-D13E-4B71-A872-8302F66AEE84}" type="pres">
      <dgm:prSet presAssocID="{4A495728-3AF7-4382-83E9-822114A1C05F}" presName="rootText" presStyleLbl="node1" presStyleIdx="1" presStyleCnt="2" custScaleX="276022" custLinFactNeighborX="20651"/>
      <dgm:spPr/>
      <dgm:t>
        <a:bodyPr/>
        <a:lstStyle/>
        <a:p>
          <a:endParaRPr lang="es-EC"/>
        </a:p>
      </dgm:t>
    </dgm:pt>
    <dgm:pt modelId="{EF5730C0-FC13-4544-8F60-D52FE26D0C75}" type="pres">
      <dgm:prSet presAssocID="{4A495728-3AF7-4382-83E9-822114A1C05F}" presName="rootConnector" presStyleLbl="node1" presStyleIdx="1" presStyleCnt="2"/>
      <dgm:spPr/>
      <dgm:t>
        <a:bodyPr/>
        <a:lstStyle/>
        <a:p>
          <a:endParaRPr lang="es-EC"/>
        </a:p>
      </dgm:t>
    </dgm:pt>
    <dgm:pt modelId="{907D4692-DC66-4D04-BA2F-1E9D59542037}" type="pres">
      <dgm:prSet presAssocID="{4A495728-3AF7-4382-83E9-822114A1C05F}" presName="childShape" presStyleCnt="0"/>
      <dgm:spPr/>
      <dgm:t>
        <a:bodyPr/>
        <a:lstStyle/>
        <a:p>
          <a:endParaRPr lang="es-ES"/>
        </a:p>
      </dgm:t>
    </dgm:pt>
    <dgm:pt modelId="{DDB7FA3B-3C1C-4971-9644-5A3080B3EEC9}" type="pres">
      <dgm:prSet presAssocID="{77E9D0C2-8CD6-4049-B4D2-452AAA4895D0}" presName="Name13" presStyleLbl="parChTrans1D2" presStyleIdx="5" presStyleCnt="10"/>
      <dgm:spPr/>
      <dgm:t>
        <a:bodyPr/>
        <a:lstStyle/>
        <a:p>
          <a:endParaRPr lang="es-EC"/>
        </a:p>
      </dgm:t>
    </dgm:pt>
    <dgm:pt modelId="{A16F3660-587C-4466-8D8B-B76486B3D327}" type="pres">
      <dgm:prSet presAssocID="{4DC6A8FE-BDC4-4041-9A6D-54EFE4C15088}" presName="childText" presStyleLbl="bgAcc1" presStyleIdx="5" presStyleCnt="10" custScaleX="627597" custScaleY="125189">
        <dgm:presLayoutVars>
          <dgm:bulletEnabled val="1"/>
        </dgm:presLayoutVars>
      </dgm:prSet>
      <dgm:spPr/>
      <dgm:t>
        <a:bodyPr/>
        <a:lstStyle/>
        <a:p>
          <a:endParaRPr lang="es-EC"/>
        </a:p>
      </dgm:t>
    </dgm:pt>
    <dgm:pt modelId="{9B98072B-5D87-4281-9CF8-BA09F991AB76}" type="pres">
      <dgm:prSet presAssocID="{279B7CAC-570D-4377-81F2-BFAE85F40D4E}" presName="Name13" presStyleLbl="parChTrans1D2" presStyleIdx="6" presStyleCnt="10"/>
      <dgm:spPr/>
      <dgm:t>
        <a:bodyPr/>
        <a:lstStyle/>
        <a:p>
          <a:endParaRPr lang="es-EC"/>
        </a:p>
      </dgm:t>
    </dgm:pt>
    <dgm:pt modelId="{02F7A1C9-21EC-4913-A1FB-445F88DE5778}" type="pres">
      <dgm:prSet presAssocID="{1820CA10-DBBF-4E1D-A9BB-D5E8BB54A0BF}" presName="childText" presStyleLbl="bgAcc1" presStyleIdx="6" presStyleCnt="10" custScaleX="631232" custScaleY="129803">
        <dgm:presLayoutVars>
          <dgm:bulletEnabled val="1"/>
        </dgm:presLayoutVars>
      </dgm:prSet>
      <dgm:spPr/>
      <dgm:t>
        <a:bodyPr/>
        <a:lstStyle/>
        <a:p>
          <a:endParaRPr lang="es-EC"/>
        </a:p>
      </dgm:t>
    </dgm:pt>
    <dgm:pt modelId="{C2FDAB97-47B3-4D24-A914-0CFCF43E47B8}" type="pres">
      <dgm:prSet presAssocID="{431055AA-30F0-418B-87B4-C9652739C982}" presName="Name13" presStyleLbl="parChTrans1D2" presStyleIdx="7" presStyleCnt="10"/>
      <dgm:spPr/>
      <dgm:t>
        <a:bodyPr/>
        <a:lstStyle/>
        <a:p>
          <a:endParaRPr lang="es-EC"/>
        </a:p>
      </dgm:t>
    </dgm:pt>
    <dgm:pt modelId="{60FC8A77-D403-4075-9961-0E1E084B55F3}" type="pres">
      <dgm:prSet presAssocID="{D95597B6-18EB-4733-B03D-F20358043645}" presName="childText" presStyleLbl="bgAcc1" presStyleIdx="7" presStyleCnt="10" custScaleX="627597" custScaleY="119374">
        <dgm:presLayoutVars>
          <dgm:bulletEnabled val="1"/>
        </dgm:presLayoutVars>
      </dgm:prSet>
      <dgm:spPr/>
      <dgm:t>
        <a:bodyPr/>
        <a:lstStyle/>
        <a:p>
          <a:endParaRPr lang="es-EC"/>
        </a:p>
      </dgm:t>
    </dgm:pt>
    <dgm:pt modelId="{E651361D-B11F-4292-B36D-43596E875A2D}" type="pres">
      <dgm:prSet presAssocID="{A1A8D9F4-6AA9-42E3-8A76-52926AD2DA0C}" presName="Name13" presStyleLbl="parChTrans1D2" presStyleIdx="8" presStyleCnt="10"/>
      <dgm:spPr/>
      <dgm:t>
        <a:bodyPr/>
        <a:lstStyle/>
        <a:p>
          <a:endParaRPr lang="es-EC"/>
        </a:p>
      </dgm:t>
    </dgm:pt>
    <dgm:pt modelId="{5651B6C4-9540-4435-B792-5A248E90A627}" type="pres">
      <dgm:prSet presAssocID="{E3316CB0-22DE-45E1-9005-B33B5739B122}" presName="childText" presStyleLbl="bgAcc1" presStyleIdx="8" presStyleCnt="10" custScaleX="631232" custScaleY="141825">
        <dgm:presLayoutVars>
          <dgm:bulletEnabled val="1"/>
        </dgm:presLayoutVars>
      </dgm:prSet>
      <dgm:spPr/>
      <dgm:t>
        <a:bodyPr/>
        <a:lstStyle/>
        <a:p>
          <a:endParaRPr lang="es-EC"/>
        </a:p>
      </dgm:t>
    </dgm:pt>
    <dgm:pt modelId="{C52C66B6-0C85-4E85-9BF1-207535ECFCF7}" type="pres">
      <dgm:prSet presAssocID="{BB940F03-FBC8-44F5-8627-3F5E5CC1DBDB}" presName="Name13" presStyleLbl="parChTrans1D2" presStyleIdx="9" presStyleCnt="10"/>
      <dgm:spPr/>
      <dgm:t>
        <a:bodyPr/>
        <a:lstStyle/>
        <a:p>
          <a:endParaRPr lang="es-EC"/>
        </a:p>
      </dgm:t>
    </dgm:pt>
    <dgm:pt modelId="{0C9AA92E-F255-4B5E-B75E-32F881CEBAF3}" type="pres">
      <dgm:prSet presAssocID="{9356E5F3-0A0C-4495-8135-C52F83A8BB45}" presName="childText" presStyleLbl="bgAcc1" presStyleIdx="9" presStyleCnt="10" custScaleX="631232" custScaleY="199007">
        <dgm:presLayoutVars>
          <dgm:bulletEnabled val="1"/>
        </dgm:presLayoutVars>
      </dgm:prSet>
      <dgm:spPr/>
      <dgm:t>
        <a:bodyPr/>
        <a:lstStyle/>
        <a:p>
          <a:endParaRPr lang="es-EC"/>
        </a:p>
      </dgm:t>
    </dgm:pt>
  </dgm:ptLst>
  <dgm:cxnLst>
    <dgm:cxn modelId="{BE081EEC-C1E8-41A8-B6EB-23395C4D786A}" type="presOf" srcId="{4D35DDCE-AC04-4EF1-B30E-DB34D9C76205}" destId="{C31E02C6-2EB7-41DB-ACD2-16AC8B5FA865}" srcOrd="0" destOrd="0" presId="urn:microsoft.com/office/officeart/2005/8/layout/hierarchy3"/>
    <dgm:cxn modelId="{6B910C5D-CA7E-4D3B-A32E-54730C603429}" srcId="{F020F2C7-9AD2-41DA-BB55-AB5921BC0031}" destId="{4A495728-3AF7-4382-83E9-822114A1C05F}" srcOrd="1" destOrd="0" parTransId="{3A3ADFD7-FA76-4208-8117-4F50CC118C12}" sibTransId="{77B02E64-2B8A-4D52-A042-44DB2ABC71AD}"/>
    <dgm:cxn modelId="{A81CDE82-5763-4A59-BF58-ADE3C55969BA}" type="presOf" srcId="{78E12E58-06D1-469E-9B95-DF4429A8FB7A}" destId="{F3BBF13B-C044-4F21-8A12-8DD9F5AB4090}" srcOrd="0" destOrd="0" presId="urn:microsoft.com/office/officeart/2005/8/layout/hierarchy3"/>
    <dgm:cxn modelId="{59073019-D2EA-4C6B-BB8F-9E1E0174DB2C}" type="presOf" srcId="{C2C55A98-DBB0-46B9-A6EA-3DDF8FC182E5}" destId="{082060CB-C5D5-42A0-AD29-162051A78D2F}" srcOrd="0" destOrd="0" presId="urn:microsoft.com/office/officeart/2005/8/layout/hierarchy3"/>
    <dgm:cxn modelId="{398D6823-73C2-4CA8-B6F9-92089135ED0C}" type="presOf" srcId="{B70E3DCA-EFC0-4277-8381-673C7E124206}" destId="{79A284E9-BF6C-44F5-A0FB-DDCE8D2ED343}" srcOrd="0" destOrd="0" presId="urn:microsoft.com/office/officeart/2005/8/layout/hierarchy3"/>
    <dgm:cxn modelId="{C5A104F5-520F-4212-BB1D-A0363A79A735}" type="presOf" srcId="{E3316CB0-22DE-45E1-9005-B33B5739B122}" destId="{5651B6C4-9540-4435-B792-5A248E90A627}" srcOrd="0" destOrd="0" presId="urn:microsoft.com/office/officeart/2005/8/layout/hierarchy3"/>
    <dgm:cxn modelId="{D233909C-847E-4D33-9EC3-D4C201A9867B}" type="presOf" srcId="{279B7CAC-570D-4377-81F2-BFAE85F40D4E}" destId="{9B98072B-5D87-4281-9CF8-BA09F991AB76}" srcOrd="0" destOrd="0" presId="urn:microsoft.com/office/officeart/2005/8/layout/hierarchy3"/>
    <dgm:cxn modelId="{50431242-1ABA-4829-BAAF-4500CD3D70EF}" srcId="{4A495728-3AF7-4382-83E9-822114A1C05F}" destId="{9356E5F3-0A0C-4495-8135-C52F83A8BB45}" srcOrd="4" destOrd="0" parTransId="{BB940F03-FBC8-44F5-8627-3F5E5CC1DBDB}" sibTransId="{B55A45B2-189C-4FDB-8D2D-42C2809639AE}"/>
    <dgm:cxn modelId="{AD25BE33-8D49-4E59-B213-171DB6B52887}" type="presOf" srcId="{431055AA-30F0-418B-87B4-C9652739C982}" destId="{C2FDAB97-47B3-4D24-A914-0CFCF43E47B8}" srcOrd="0" destOrd="0" presId="urn:microsoft.com/office/officeart/2005/8/layout/hierarchy3"/>
    <dgm:cxn modelId="{AD00E793-420B-43D2-B272-0E6D91C525B9}" srcId="{4F521AC4-86D8-4703-89A4-7DF166831E9A}" destId="{654DA27C-FE55-4A8B-A315-24D2EE78D374}" srcOrd="2" destOrd="0" parTransId="{B70E3DCA-EFC0-4277-8381-673C7E124206}" sibTransId="{ABF3819E-B05F-47EE-A7E4-596CBA45C80E}"/>
    <dgm:cxn modelId="{46F34B5F-E485-44A6-A69F-8380B76CCBED}" type="presOf" srcId="{7BDAFEA6-3B0E-4A2E-B6A7-AF9413D499F2}" destId="{4262C3E0-F07F-42C5-B0D2-B0664AE69B9D}" srcOrd="0" destOrd="0" presId="urn:microsoft.com/office/officeart/2005/8/layout/hierarchy3"/>
    <dgm:cxn modelId="{CE79A426-0B42-436A-92BB-F7FE89635832}" type="presOf" srcId="{1820CA10-DBBF-4E1D-A9BB-D5E8BB54A0BF}" destId="{02F7A1C9-21EC-4913-A1FB-445F88DE5778}" srcOrd="0" destOrd="0" presId="urn:microsoft.com/office/officeart/2005/8/layout/hierarchy3"/>
    <dgm:cxn modelId="{A7C17CE1-D2C1-4CCE-83E0-7AB024B1E8B6}" srcId="{F020F2C7-9AD2-41DA-BB55-AB5921BC0031}" destId="{4F521AC4-86D8-4703-89A4-7DF166831E9A}" srcOrd="0" destOrd="0" parTransId="{C4CB3E6D-0E00-47E1-B9FB-04B7301F7A90}" sibTransId="{4D5D9B91-5539-4454-93C1-A97DAEF07965}"/>
    <dgm:cxn modelId="{DABC1DC6-4052-4AD4-AB9D-36BCDFAA196D}" type="presOf" srcId="{654DA27C-FE55-4A8B-A315-24D2EE78D374}" destId="{22D5E018-7FA3-4AF2-9D6E-0F6AB17BF059}" srcOrd="0" destOrd="0" presId="urn:microsoft.com/office/officeart/2005/8/layout/hierarchy3"/>
    <dgm:cxn modelId="{AFEA0971-2269-42D1-AB48-17A88477D780}" srcId="{4F521AC4-86D8-4703-89A4-7DF166831E9A}" destId="{4D35DDCE-AC04-4EF1-B30E-DB34D9C76205}" srcOrd="0" destOrd="0" parTransId="{E50D95D6-5B81-4B10-87E4-716014277CE3}" sibTransId="{1C469C37-9015-4C9B-9906-C71555640881}"/>
    <dgm:cxn modelId="{C97AE246-679B-43A6-AF64-4CB126A08500}" type="presOf" srcId="{4A495728-3AF7-4382-83E9-822114A1C05F}" destId="{EF5730C0-FC13-4544-8F60-D52FE26D0C75}" srcOrd="1" destOrd="0" presId="urn:microsoft.com/office/officeart/2005/8/layout/hierarchy3"/>
    <dgm:cxn modelId="{10CCE18A-50FE-48C5-8ABC-4B8E8A60071D}" type="presOf" srcId="{4F521AC4-86D8-4703-89A4-7DF166831E9A}" destId="{7AF54944-1911-42BE-86E7-A12458D6F7F9}" srcOrd="0" destOrd="0" presId="urn:microsoft.com/office/officeart/2005/8/layout/hierarchy3"/>
    <dgm:cxn modelId="{F786AD5E-98C4-4EBC-B477-1793FADFC2D8}" type="presOf" srcId="{4DC6A8FE-BDC4-4041-9A6D-54EFE4C15088}" destId="{A16F3660-587C-4466-8D8B-B76486B3D327}" srcOrd="0" destOrd="0" presId="urn:microsoft.com/office/officeart/2005/8/layout/hierarchy3"/>
    <dgm:cxn modelId="{A738B465-3964-4DE0-80B9-70CFECEA838E}" type="presOf" srcId="{77E9D0C2-8CD6-4049-B4D2-452AAA4895D0}" destId="{DDB7FA3B-3C1C-4971-9644-5A3080B3EEC9}" srcOrd="0" destOrd="0" presId="urn:microsoft.com/office/officeart/2005/8/layout/hierarchy3"/>
    <dgm:cxn modelId="{93492288-0A74-4573-909A-AD76CE4967AF}" srcId="{4F521AC4-86D8-4703-89A4-7DF166831E9A}" destId="{E337B9B6-78C2-4784-8CA1-5E449A068656}" srcOrd="3" destOrd="0" parTransId="{C2C55A98-DBB0-46B9-A6EA-3DDF8FC182E5}" sibTransId="{140E83A9-1403-49E1-98D2-5E4BC5D3454C}"/>
    <dgm:cxn modelId="{0172BB25-35DD-4026-9E2B-B256E508D009}" type="presOf" srcId="{D95597B6-18EB-4733-B03D-F20358043645}" destId="{60FC8A77-D403-4075-9961-0E1E084B55F3}" srcOrd="0" destOrd="0" presId="urn:microsoft.com/office/officeart/2005/8/layout/hierarchy3"/>
    <dgm:cxn modelId="{4194F9EA-0E7A-439B-B784-FFFE4EE4E4C7}" type="presOf" srcId="{E337B9B6-78C2-4784-8CA1-5E449A068656}" destId="{D0FDA8B5-DBEB-498F-A7E7-C81CF167E91C}" srcOrd="0" destOrd="0" presId="urn:microsoft.com/office/officeart/2005/8/layout/hierarchy3"/>
    <dgm:cxn modelId="{F251E8B0-D0C8-484E-9F58-6B67746E7758}" srcId="{4F521AC4-86D8-4703-89A4-7DF166831E9A}" destId="{4AE7275F-BF31-4429-84A3-0DD3E2CE46CC}" srcOrd="4" destOrd="0" parTransId="{78E12E58-06D1-469E-9B95-DF4429A8FB7A}" sibTransId="{729C9368-347F-43C6-B56F-9A94C810346E}"/>
    <dgm:cxn modelId="{254A18D5-961D-476F-AA31-8C53E4106459}" type="presOf" srcId="{4AE7275F-BF31-4429-84A3-0DD3E2CE46CC}" destId="{12C9303A-6B3C-450E-BB8B-995F4E768FD4}" srcOrd="0" destOrd="0" presId="urn:microsoft.com/office/officeart/2005/8/layout/hierarchy3"/>
    <dgm:cxn modelId="{FEB9FDD1-C22B-456C-80C2-4F8B3E1B4D8F}" type="presOf" srcId="{4A495728-3AF7-4382-83E9-822114A1C05F}" destId="{287FCB74-D13E-4B71-A872-8302F66AEE84}" srcOrd="0" destOrd="0" presId="urn:microsoft.com/office/officeart/2005/8/layout/hierarchy3"/>
    <dgm:cxn modelId="{E5A29A21-94C1-4BB1-B1F3-8EF9285065F9}" type="presOf" srcId="{A1A8D9F4-6AA9-42E3-8A76-52926AD2DA0C}" destId="{E651361D-B11F-4292-B36D-43596E875A2D}" srcOrd="0" destOrd="0" presId="urn:microsoft.com/office/officeart/2005/8/layout/hierarchy3"/>
    <dgm:cxn modelId="{C1045C85-29B6-4672-A45D-0272C1CB78A7}" srcId="{4A495728-3AF7-4382-83E9-822114A1C05F}" destId="{4DC6A8FE-BDC4-4041-9A6D-54EFE4C15088}" srcOrd="0" destOrd="0" parTransId="{77E9D0C2-8CD6-4049-B4D2-452AAA4895D0}" sibTransId="{9BE988BF-B1E5-49C6-B0DC-9EBB993B8BB0}"/>
    <dgm:cxn modelId="{176AE770-E556-4628-9165-1B7C3727453F}" srcId="{4A495728-3AF7-4382-83E9-822114A1C05F}" destId="{1820CA10-DBBF-4E1D-A9BB-D5E8BB54A0BF}" srcOrd="1" destOrd="0" parTransId="{279B7CAC-570D-4377-81F2-BFAE85F40D4E}" sibTransId="{849C1B51-883E-4C77-B53E-FFB15FD9CE0C}"/>
    <dgm:cxn modelId="{AB2F8B00-E1DB-47C6-8411-ED9E0CB9CA5E}" type="presOf" srcId="{F020F2C7-9AD2-41DA-BB55-AB5921BC0031}" destId="{B528ADE5-58D7-410A-8881-63BDACCFD0EC}" srcOrd="0" destOrd="0" presId="urn:microsoft.com/office/officeart/2005/8/layout/hierarchy3"/>
    <dgm:cxn modelId="{49464DA4-7EF8-4E9F-84DC-81AFCA6172A4}" type="presOf" srcId="{9356E5F3-0A0C-4495-8135-C52F83A8BB45}" destId="{0C9AA92E-F255-4B5E-B75E-32F881CEBAF3}" srcOrd="0" destOrd="0" presId="urn:microsoft.com/office/officeart/2005/8/layout/hierarchy3"/>
    <dgm:cxn modelId="{5FD58F74-CCAA-4CD2-8AC6-37195DE4D4E4}" type="presOf" srcId="{BB940F03-FBC8-44F5-8627-3F5E5CC1DBDB}" destId="{C52C66B6-0C85-4E85-9BF1-207535ECFCF7}" srcOrd="0" destOrd="0" presId="urn:microsoft.com/office/officeart/2005/8/layout/hierarchy3"/>
    <dgm:cxn modelId="{7B478460-FF79-484F-A809-A738B376F6C7}" srcId="{4A495728-3AF7-4382-83E9-822114A1C05F}" destId="{E3316CB0-22DE-45E1-9005-B33B5739B122}" srcOrd="3" destOrd="0" parTransId="{A1A8D9F4-6AA9-42E3-8A76-52926AD2DA0C}" sibTransId="{959D1C1E-D2EE-43FC-AD1B-E444E31F2F91}"/>
    <dgm:cxn modelId="{D2DC2F0C-D365-4F2C-B0EF-9CC124E57C50}" type="presOf" srcId="{A2B2E589-3C73-4AA7-AFD8-A84AD9165F3B}" destId="{95C8A739-B440-4210-9186-1E423B157E51}" srcOrd="0" destOrd="0" presId="urn:microsoft.com/office/officeart/2005/8/layout/hierarchy3"/>
    <dgm:cxn modelId="{5D569DEE-8AF6-4C2C-B111-F2818807230F}" srcId="{4F521AC4-86D8-4703-89A4-7DF166831E9A}" destId="{7BDAFEA6-3B0E-4A2E-B6A7-AF9413D499F2}" srcOrd="1" destOrd="0" parTransId="{A2B2E589-3C73-4AA7-AFD8-A84AD9165F3B}" sibTransId="{4E394D40-3755-4E01-9F19-D1F399BF6D6D}"/>
    <dgm:cxn modelId="{4E777A0D-AFF8-4606-824B-953708991408}" type="presOf" srcId="{E50D95D6-5B81-4B10-87E4-716014277CE3}" destId="{29B56F9F-62C8-43DF-B526-F9F57DCC85E4}" srcOrd="0" destOrd="0" presId="urn:microsoft.com/office/officeart/2005/8/layout/hierarchy3"/>
    <dgm:cxn modelId="{B15AEB11-459A-4541-8211-BFC61E7042BD}" srcId="{4A495728-3AF7-4382-83E9-822114A1C05F}" destId="{D95597B6-18EB-4733-B03D-F20358043645}" srcOrd="2" destOrd="0" parTransId="{431055AA-30F0-418B-87B4-C9652739C982}" sibTransId="{3E1DF0B2-50EC-47FE-AA48-6B6F2E2A1811}"/>
    <dgm:cxn modelId="{796F25B8-7D63-4FD3-A795-679E565CF080}" type="presOf" srcId="{4F521AC4-86D8-4703-89A4-7DF166831E9A}" destId="{062B9EA7-9D87-4A4A-8102-9CF1A7020B2E}" srcOrd="1" destOrd="0" presId="urn:microsoft.com/office/officeart/2005/8/layout/hierarchy3"/>
    <dgm:cxn modelId="{D4566C56-1A40-4628-8FE1-CD592019D9B4}" type="presParOf" srcId="{B528ADE5-58D7-410A-8881-63BDACCFD0EC}" destId="{D53FCD51-627A-4BB8-8CB7-D78ED4B24168}" srcOrd="0" destOrd="0" presId="urn:microsoft.com/office/officeart/2005/8/layout/hierarchy3"/>
    <dgm:cxn modelId="{7F663AF4-0966-4E72-A748-C4AA2F252311}" type="presParOf" srcId="{D53FCD51-627A-4BB8-8CB7-D78ED4B24168}" destId="{6258391E-9068-461D-BB1F-90C04943C6EE}" srcOrd="0" destOrd="0" presId="urn:microsoft.com/office/officeart/2005/8/layout/hierarchy3"/>
    <dgm:cxn modelId="{61CBC745-2D09-4546-A0F1-9259E0E50EF1}" type="presParOf" srcId="{6258391E-9068-461D-BB1F-90C04943C6EE}" destId="{7AF54944-1911-42BE-86E7-A12458D6F7F9}" srcOrd="0" destOrd="0" presId="urn:microsoft.com/office/officeart/2005/8/layout/hierarchy3"/>
    <dgm:cxn modelId="{2B6525B7-C5FB-4385-8E2C-3501DD85F97F}" type="presParOf" srcId="{6258391E-9068-461D-BB1F-90C04943C6EE}" destId="{062B9EA7-9D87-4A4A-8102-9CF1A7020B2E}" srcOrd="1" destOrd="0" presId="urn:microsoft.com/office/officeart/2005/8/layout/hierarchy3"/>
    <dgm:cxn modelId="{6487344E-585B-4D4B-9BD3-DE1C391FF053}" type="presParOf" srcId="{D53FCD51-627A-4BB8-8CB7-D78ED4B24168}" destId="{85A3C9C1-0B3E-4FB8-9AC5-6F2C395103EB}" srcOrd="1" destOrd="0" presId="urn:microsoft.com/office/officeart/2005/8/layout/hierarchy3"/>
    <dgm:cxn modelId="{36DB94DA-45FF-4E1E-AE89-4D66664138AF}" type="presParOf" srcId="{85A3C9C1-0B3E-4FB8-9AC5-6F2C395103EB}" destId="{29B56F9F-62C8-43DF-B526-F9F57DCC85E4}" srcOrd="0" destOrd="0" presId="urn:microsoft.com/office/officeart/2005/8/layout/hierarchy3"/>
    <dgm:cxn modelId="{6363C53B-F9FB-4DF6-884D-A06A5A0BE90F}" type="presParOf" srcId="{85A3C9C1-0B3E-4FB8-9AC5-6F2C395103EB}" destId="{C31E02C6-2EB7-41DB-ACD2-16AC8B5FA865}" srcOrd="1" destOrd="0" presId="urn:microsoft.com/office/officeart/2005/8/layout/hierarchy3"/>
    <dgm:cxn modelId="{F328D6B4-6B88-41D1-B5CD-753D1B7A7EC6}" type="presParOf" srcId="{85A3C9C1-0B3E-4FB8-9AC5-6F2C395103EB}" destId="{95C8A739-B440-4210-9186-1E423B157E51}" srcOrd="2" destOrd="0" presId="urn:microsoft.com/office/officeart/2005/8/layout/hierarchy3"/>
    <dgm:cxn modelId="{37363D8D-46D6-4E8A-8F9E-A55D4E967D35}" type="presParOf" srcId="{85A3C9C1-0B3E-4FB8-9AC5-6F2C395103EB}" destId="{4262C3E0-F07F-42C5-B0D2-B0664AE69B9D}" srcOrd="3" destOrd="0" presId="urn:microsoft.com/office/officeart/2005/8/layout/hierarchy3"/>
    <dgm:cxn modelId="{0C1B980F-C62F-41D3-BCD1-E8C332DCBC96}" type="presParOf" srcId="{85A3C9C1-0B3E-4FB8-9AC5-6F2C395103EB}" destId="{79A284E9-BF6C-44F5-A0FB-DDCE8D2ED343}" srcOrd="4" destOrd="0" presId="urn:microsoft.com/office/officeart/2005/8/layout/hierarchy3"/>
    <dgm:cxn modelId="{4312E840-0499-40DA-8305-32B9CCA922DD}" type="presParOf" srcId="{85A3C9C1-0B3E-4FB8-9AC5-6F2C395103EB}" destId="{22D5E018-7FA3-4AF2-9D6E-0F6AB17BF059}" srcOrd="5" destOrd="0" presId="urn:microsoft.com/office/officeart/2005/8/layout/hierarchy3"/>
    <dgm:cxn modelId="{A34ACAC4-D4B2-442F-8F51-3107FAB5DECC}" type="presParOf" srcId="{85A3C9C1-0B3E-4FB8-9AC5-6F2C395103EB}" destId="{082060CB-C5D5-42A0-AD29-162051A78D2F}" srcOrd="6" destOrd="0" presId="urn:microsoft.com/office/officeart/2005/8/layout/hierarchy3"/>
    <dgm:cxn modelId="{DF8207A7-A2A0-403F-9A57-7164F893DA97}" type="presParOf" srcId="{85A3C9C1-0B3E-4FB8-9AC5-6F2C395103EB}" destId="{D0FDA8B5-DBEB-498F-A7E7-C81CF167E91C}" srcOrd="7" destOrd="0" presId="urn:microsoft.com/office/officeart/2005/8/layout/hierarchy3"/>
    <dgm:cxn modelId="{E9F9459B-15B2-4218-B7B0-637CDBC96EAD}" type="presParOf" srcId="{85A3C9C1-0B3E-4FB8-9AC5-6F2C395103EB}" destId="{F3BBF13B-C044-4F21-8A12-8DD9F5AB4090}" srcOrd="8" destOrd="0" presId="urn:microsoft.com/office/officeart/2005/8/layout/hierarchy3"/>
    <dgm:cxn modelId="{834DEB6B-29DD-474C-A8F2-B2F47887762A}" type="presParOf" srcId="{85A3C9C1-0B3E-4FB8-9AC5-6F2C395103EB}" destId="{12C9303A-6B3C-450E-BB8B-995F4E768FD4}" srcOrd="9" destOrd="0" presId="urn:microsoft.com/office/officeart/2005/8/layout/hierarchy3"/>
    <dgm:cxn modelId="{3EC020B9-4848-470C-86FC-854DA7D7F980}" type="presParOf" srcId="{B528ADE5-58D7-410A-8881-63BDACCFD0EC}" destId="{CF4D0CC8-9192-4389-A1F4-691A894B8F70}" srcOrd="1" destOrd="0" presId="urn:microsoft.com/office/officeart/2005/8/layout/hierarchy3"/>
    <dgm:cxn modelId="{B767F873-E37C-42BF-9B2F-4B86B816464D}" type="presParOf" srcId="{CF4D0CC8-9192-4389-A1F4-691A894B8F70}" destId="{9914BA95-A58D-4A05-ADDB-7AA35918E3CE}" srcOrd="0" destOrd="0" presId="urn:microsoft.com/office/officeart/2005/8/layout/hierarchy3"/>
    <dgm:cxn modelId="{45D7F0E5-DDD6-4FC5-B000-9632BBE3A9C7}" type="presParOf" srcId="{9914BA95-A58D-4A05-ADDB-7AA35918E3CE}" destId="{287FCB74-D13E-4B71-A872-8302F66AEE84}" srcOrd="0" destOrd="0" presId="urn:microsoft.com/office/officeart/2005/8/layout/hierarchy3"/>
    <dgm:cxn modelId="{77647FFE-228B-48ED-8ACC-A9ABAF1053FB}" type="presParOf" srcId="{9914BA95-A58D-4A05-ADDB-7AA35918E3CE}" destId="{EF5730C0-FC13-4544-8F60-D52FE26D0C75}" srcOrd="1" destOrd="0" presId="urn:microsoft.com/office/officeart/2005/8/layout/hierarchy3"/>
    <dgm:cxn modelId="{9D39C604-C5B3-4163-86F6-31F54E41F410}" type="presParOf" srcId="{CF4D0CC8-9192-4389-A1F4-691A894B8F70}" destId="{907D4692-DC66-4D04-BA2F-1E9D59542037}" srcOrd="1" destOrd="0" presId="urn:microsoft.com/office/officeart/2005/8/layout/hierarchy3"/>
    <dgm:cxn modelId="{2A818BD7-B2D3-464F-BB31-008B106DE74B}" type="presParOf" srcId="{907D4692-DC66-4D04-BA2F-1E9D59542037}" destId="{DDB7FA3B-3C1C-4971-9644-5A3080B3EEC9}" srcOrd="0" destOrd="0" presId="urn:microsoft.com/office/officeart/2005/8/layout/hierarchy3"/>
    <dgm:cxn modelId="{8459E889-A940-4C4F-A3D3-A461355C0465}" type="presParOf" srcId="{907D4692-DC66-4D04-BA2F-1E9D59542037}" destId="{A16F3660-587C-4466-8D8B-B76486B3D327}" srcOrd="1" destOrd="0" presId="urn:microsoft.com/office/officeart/2005/8/layout/hierarchy3"/>
    <dgm:cxn modelId="{08F5C955-C29B-4B5A-84B9-11567A4FE4B4}" type="presParOf" srcId="{907D4692-DC66-4D04-BA2F-1E9D59542037}" destId="{9B98072B-5D87-4281-9CF8-BA09F991AB76}" srcOrd="2" destOrd="0" presId="urn:microsoft.com/office/officeart/2005/8/layout/hierarchy3"/>
    <dgm:cxn modelId="{B1DFD793-1FB0-4FFC-8C97-749F8B4A4AFA}" type="presParOf" srcId="{907D4692-DC66-4D04-BA2F-1E9D59542037}" destId="{02F7A1C9-21EC-4913-A1FB-445F88DE5778}" srcOrd="3" destOrd="0" presId="urn:microsoft.com/office/officeart/2005/8/layout/hierarchy3"/>
    <dgm:cxn modelId="{FAD98AC3-3F55-4D7D-87EB-FD6B03DBBE1E}" type="presParOf" srcId="{907D4692-DC66-4D04-BA2F-1E9D59542037}" destId="{C2FDAB97-47B3-4D24-A914-0CFCF43E47B8}" srcOrd="4" destOrd="0" presId="urn:microsoft.com/office/officeart/2005/8/layout/hierarchy3"/>
    <dgm:cxn modelId="{490CA912-152E-4CED-8841-8F1453035ABC}" type="presParOf" srcId="{907D4692-DC66-4D04-BA2F-1E9D59542037}" destId="{60FC8A77-D403-4075-9961-0E1E084B55F3}" srcOrd="5" destOrd="0" presId="urn:microsoft.com/office/officeart/2005/8/layout/hierarchy3"/>
    <dgm:cxn modelId="{77A8EC10-F6A7-42B3-8684-184A0463ADA9}" type="presParOf" srcId="{907D4692-DC66-4D04-BA2F-1E9D59542037}" destId="{E651361D-B11F-4292-B36D-43596E875A2D}" srcOrd="6" destOrd="0" presId="urn:microsoft.com/office/officeart/2005/8/layout/hierarchy3"/>
    <dgm:cxn modelId="{A1B107C5-184C-4E27-BF8B-38DE1B304FF7}" type="presParOf" srcId="{907D4692-DC66-4D04-BA2F-1E9D59542037}" destId="{5651B6C4-9540-4435-B792-5A248E90A627}" srcOrd="7" destOrd="0" presId="urn:microsoft.com/office/officeart/2005/8/layout/hierarchy3"/>
    <dgm:cxn modelId="{238CF8DB-4F96-44D9-8326-35ED38E5153D}" type="presParOf" srcId="{907D4692-DC66-4D04-BA2F-1E9D59542037}" destId="{C52C66B6-0C85-4E85-9BF1-207535ECFCF7}" srcOrd="8" destOrd="0" presId="urn:microsoft.com/office/officeart/2005/8/layout/hierarchy3"/>
    <dgm:cxn modelId="{E1BA2B72-7318-43DC-99C8-B0A9A2A2B7F8}" type="presParOf" srcId="{907D4692-DC66-4D04-BA2F-1E9D59542037}" destId="{0C9AA92E-F255-4B5E-B75E-32F881CEBAF3}"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F7B5F7-E92B-4B82-8C9E-543A9DC5C810}"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C11D22A4-776B-44C5-A22A-58A18A4458F4}">
      <dgm:prSet phldrT="[Texto]" custT="1"/>
      <dgm:spPr/>
      <dgm:t>
        <a:bodyPr/>
        <a:lstStyle/>
        <a:p>
          <a:r>
            <a:rPr lang="es-MX" sz="1400" b="1" dirty="0" smtClean="0"/>
            <a:t>Preferencias de estudios superiores de los estudiantes bachilleres de la zona norte del cantón Quito en el año 2015</a:t>
          </a:r>
          <a:endParaRPr lang="es-ES" sz="1400" b="1" dirty="0"/>
        </a:p>
      </dgm:t>
    </dgm:pt>
    <dgm:pt modelId="{2F7E1724-356B-47F8-B5C2-C9A1E52FA2DE}" type="parTrans" cxnId="{3963E040-DC6C-4267-B315-B5426C59F6B5}">
      <dgm:prSet/>
      <dgm:spPr/>
      <dgm:t>
        <a:bodyPr/>
        <a:lstStyle/>
        <a:p>
          <a:endParaRPr lang="es-ES"/>
        </a:p>
      </dgm:t>
    </dgm:pt>
    <dgm:pt modelId="{025C647E-F836-46B1-81C8-D49FAD9EA52A}" type="sibTrans" cxnId="{3963E040-DC6C-4267-B315-B5426C59F6B5}">
      <dgm:prSet/>
      <dgm:spPr/>
      <dgm:t>
        <a:bodyPr/>
        <a:lstStyle/>
        <a:p>
          <a:endParaRPr lang="es-ES"/>
        </a:p>
      </dgm:t>
    </dgm:pt>
    <dgm:pt modelId="{BBBC72D2-AA5F-45CC-9549-641B3ECD76FD}">
      <dgm:prSet phldrT="[Texto]"/>
      <dgm:spPr/>
      <dgm:t>
        <a:bodyPr/>
        <a:lstStyle/>
        <a:p>
          <a:pPr algn="just"/>
          <a:r>
            <a:rPr lang="es-ES" dirty="0" smtClean="0"/>
            <a:t>Identificar preferencias de carreras universitarias en los jóvenes para ajustar la oferta académica de las universidades.</a:t>
          </a:r>
          <a:endParaRPr lang="es-ES" dirty="0"/>
        </a:p>
      </dgm:t>
    </dgm:pt>
    <dgm:pt modelId="{DF3CEFBC-E437-4304-B479-A722B45EB872}" type="parTrans" cxnId="{1C85437E-851B-42EA-9D01-B63FC7C2B2D7}">
      <dgm:prSet/>
      <dgm:spPr/>
      <dgm:t>
        <a:bodyPr/>
        <a:lstStyle/>
        <a:p>
          <a:endParaRPr lang="es-ES"/>
        </a:p>
      </dgm:t>
    </dgm:pt>
    <dgm:pt modelId="{314C7758-2773-41F6-8873-8278A3348D09}" type="sibTrans" cxnId="{1C85437E-851B-42EA-9D01-B63FC7C2B2D7}">
      <dgm:prSet/>
      <dgm:spPr/>
      <dgm:t>
        <a:bodyPr/>
        <a:lstStyle/>
        <a:p>
          <a:endParaRPr lang="es-ES"/>
        </a:p>
      </dgm:t>
    </dgm:pt>
    <dgm:pt modelId="{B7F90DF3-CC15-4A80-8190-903067B96886}">
      <dgm:prSet phldrT="[Texto]" custT="1"/>
      <dgm:spPr/>
      <dgm:t>
        <a:bodyPr/>
        <a:lstStyle/>
        <a:p>
          <a:r>
            <a:rPr lang="es-MX" sz="1400" b="1" dirty="0" smtClean="0"/>
            <a:t>Análisis de la demanda de los estudiantes del tercer año de bachillerato para determinar las actitudes con respecto a las necesidades y preferencias por carreras y universidades de los colegios de la ciudad de Ibarra provincia de Imbabura</a:t>
          </a:r>
          <a:endParaRPr lang="es-ES" sz="1400" dirty="0"/>
        </a:p>
      </dgm:t>
    </dgm:pt>
    <dgm:pt modelId="{57608292-0A5B-43B9-918C-EE89EB5AD3DF}" type="parTrans" cxnId="{54BEDC5D-58D2-4860-B788-5C5C6410F0B9}">
      <dgm:prSet/>
      <dgm:spPr/>
      <dgm:t>
        <a:bodyPr/>
        <a:lstStyle/>
        <a:p>
          <a:endParaRPr lang="es-ES"/>
        </a:p>
      </dgm:t>
    </dgm:pt>
    <dgm:pt modelId="{23DCAFF7-7FB0-4ACE-9FEB-5756A574EACA}" type="sibTrans" cxnId="{54BEDC5D-58D2-4860-B788-5C5C6410F0B9}">
      <dgm:prSet/>
      <dgm:spPr/>
      <dgm:t>
        <a:bodyPr/>
        <a:lstStyle/>
        <a:p>
          <a:endParaRPr lang="es-ES"/>
        </a:p>
      </dgm:t>
    </dgm:pt>
    <dgm:pt modelId="{0D20821E-DFA8-479B-A2FF-E5A6DC0A463D}">
      <dgm:prSet phldrT="[Texto]"/>
      <dgm:spPr/>
      <dgm:t>
        <a:bodyPr/>
        <a:lstStyle/>
        <a:p>
          <a:pPr algn="just"/>
          <a:r>
            <a:rPr lang="es-MX" dirty="0" smtClean="0"/>
            <a:t>Establecer la demanda de los estudiantes del tercer año de bachillerato para determinar las necesidades y preferencias por carreras y universidades</a:t>
          </a:r>
          <a:endParaRPr lang="es-ES" dirty="0"/>
        </a:p>
      </dgm:t>
    </dgm:pt>
    <dgm:pt modelId="{65DE4206-06EB-4F2E-A2A7-B79013BA1BC8}" type="parTrans" cxnId="{D8EFB00D-69ED-43A6-A5FC-C2348FBB7F03}">
      <dgm:prSet/>
      <dgm:spPr/>
      <dgm:t>
        <a:bodyPr/>
        <a:lstStyle/>
        <a:p>
          <a:endParaRPr lang="es-ES"/>
        </a:p>
      </dgm:t>
    </dgm:pt>
    <dgm:pt modelId="{8ED56392-9CAA-4A29-A4FC-3B7B07CCEA6B}" type="sibTrans" cxnId="{D8EFB00D-69ED-43A6-A5FC-C2348FBB7F03}">
      <dgm:prSet/>
      <dgm:spPr/>
      <dgm:t>
        <a:bodyPr/>
        <a:lstStyle/>
        <a:p>
          <a:endParaRPr lang="es-ES"/>
        </a:p>
      </dgm:t>
    </dgm:pt>
    <dgm:pt modelId="{08C7C118-A8C3-4383-BA63-D713E4D70FBE}">
      <dgm:prSet phldrT="[Texto]" custT="1"/>
      <dgm:spPr/>
      <dgm:t>
        <a:bodyPr/>
        <a:lstStyle/>
        <a:p>
          <a:r>
            <a:rPr lang="es-MX" sz="1400" b="1" dirty="0" smtClean="0"/>
            <a:t>Aproximación causal al estudio de la deserción en la Universidad de Caldas. Período 2012-2014</a:t>
          </a:r>
          <a:endParaRPr lang="es-ES" sz="1400" dirty="0"/>
        </a:p>
      </dgm:t>
    </dgm:pt>
    <dgm:pt modelId="{67735BF8-BF24-4FF2-BF3F-F4CDDE225E24}" type="parTrans" cxnId="{3C747683-1EFF-4063-94FB-47F56074CB90}">
      <dgm:prSet/>
      <dgm:spPr/>
      <dgm:t>
        <a:bodyPr/>
        <a:lstStyle/>
        <a:p>
          <a:endParaRPr lang="es-ES"/>
        </a:p>
      </dgm:t>
    </dgm:pt>
    <dgm:pt modelId="{6D38BC89-43E6-45AD-85F1-34CECC95CC5A}" type="sibTrans" cxnId="{3C747683-1EFF-4063-94FB-47F56074CB90}">
      <dgm:prSet/>
      <dgm:spPr/>
      <dgm:t>
        <a:bodyPr/>
        <a:lstStyle/>
        <a:p>
          <a:endParaRPr lang="es-ES"/>
        </a:p>
      </dgm:t>
    </dgm:pt>
    <dgm:pt modelId="{62D3A5EE-5CF8-4525-B00A-14E78701B9BC}">
      <dgm:prSet phldrT="[Texto]"/>
      <dgm:spPr/>
      <dgm:t>
        <a:bodyPr/>
        <a:lstStyle/>
        <a:p>
          <a:pPr algn="just"/>
          <a:r>
            <a:rPr lang="es-MX" dirty="0" smtClean="0"/>
            <a:t>Caracterizar las causas de deserción y los principales factores</a:t>
          </a:r>
          <a:endParaRPr lang="es-ES" dirty="0"/>
        </a:p>
      </dgm:t>
    </dgm:pt>
    <dgm:pt modelId="{B8A5928C-615B-4778-89D6-2C3EA94B15B8}" type="parTrans" cxnId="{E18A570F-373D-4770-A494-9A5E947B233B}">
      <dgm:prSet/>
      <dgm:spPr/>
      <dgm:t>
        <a:bodyPr/>
        <a:lstStyle/>
        <a:p>
          <a:endParaRPr lang="es-ES"/>
        </a:p>
      </dgm:t>
    </dgm:pt>
    <dgm:pt modelId="{C896DA84-6DA9-48B4-937A-CAA706A99B7F}" type="sibTrans" cxnId="{E18A570F-373D-4770-A494-9A5E947B233B}">
      <dgm:prSet/>
      <dgm:spPr/>
      <dgm:t>
        <a:bodyPr/>
        <a:lstStyle/>
        <a:p>
          <a:endParaRPr lang="es-ES"/>
        </a:p>
      </dgm:t>
    </dgm:pt>
    <dgm:pt modelId="{0CF53F83-54B7-41C7-B66D-4C3B991440E5}">
      <dgm:prSet custT="1"/>
      <dgm:spPr/>
      <dgm:t>
        <a:bodyPr/>
        <a:lstStyle/>
        <a:p>
          <a:r>
            <a:rPr lang="es-MX" sz="1400" b="1" dirty="0" smtClean="0"/>
            <a:t>Preferencias de universidad y carreras con mayor demanda en la región San Martín, Perú 2017-2019</a:t>
          </a:r>
          <a:endParaRPr lang="es-ES" sz="1400" dirty="0"/>
        </a:p>
      </dgm:t>
    </dgm:pt>
    <dgm:pt modelId="{3F416C82-CE0F-47CD-AC70-72049A17931A}" type="parTrans" cxnId="{BA716C9E-99D6-4061-B19C-ADEDA7BD3DCD}">
      <dgm:prSet/>
      <dgm:spPr/>
      <dgm:t>
        <a:bodyPr/>
        <a:lstStyle/>
        <a:p>
          <a:endParaRPr lang="es-ES"/>
        </a:p>
      </dgm:t>
    </dgm:pt>
    <dgm:pt modelId="{8B2ACA37-D8C6-4FA2-80BA-32A227D0750F}" type="sibTrans" cxnId="{BA716C9E-99D6-4061-B19C-ADEDA7BD3DCD}">
      <dgm:prSet/>
      <dgm:spPr/>
      <dgm:t>
        <a:bodyPr/>
        <a:lstStyle/>
        <a:p>
          <a:endParaRPr lang="es-ES"/>
        </a:p>
      </dgm:t>
    </dgm:pt>
    <dgm:pt modelId="{599F6835-627A-4F73-9F7C-2D8C05DFB67E}">
      <dgm:prSet/>
      <dgm:spPr/>
      <dgm:t>
        <a:bodyPr/>
        <a:lstStyle/>
        <a:p>
          <a:pPr algn="just"/>
          <a:r>
            <a:rPr lang="es-ES" dirty="0" smtClean="0"/>
            <a:t>Conocer cuales son las preferencias demandadas por los estudiantes al momento de elegir una carrera.</a:t>
          </a:r>
          <a:endParaRPr lang="es-ES" dirty="0"/>
        </a:p>
      </dgm:t>
    </dgm:pt>
    <dgm:pt modelId="{006A3EE5-B82B-4FD7-AEE1-47DA56263F99}" type="parTrans" cxnId="{7B8AE488-3231-4A25-923B-C3A8D053F270}">
      <dgm:prSet/>
      <dgm:spPr/>
      <dgm:t>
        <a:bodyPr/>
        <a:lstStyle/>
        <a:p>
          <a:endParaRPr lang="es-ES"/>
        </a:p>
      </dgm:t>
    </dgm:pt>
    <dgm:pt modelId="{5351DDD1-65CF-4CB6-8DBE-684433D611EE}" type="sibTrans" cxnId="{7B8AE488-3231-4A25-923B-C3A8D053F270}">
      <dgm:prSet/>
      <dgm:spPr/>
      <dgm:t>
        <a:bodyPr/>
        <a:lstStyle/>
        <a:p>
          <a:endParaRPr lang="es-ES"/>
        </a:p>
      </dgm:t>
    </dgm:pt>
    <dgm:pt modelId="{E5A3DF24-FD41-4A0B-B653-F105C1CCCC1E}">
      <dgm:prSet custT="1"/>
      <dgm:spPr/>
      <dgm:t>
        <a:bodyPr/>
        <a:lstStyle/>
        <a:p>
          <a:r>
            <a:rPr lang="es-MX" sz="1400" b="1" dirty="0" smtClean="0"/>
            <a:t>Evidencias empíricas en el proceso de elección de los estudios universitarios</a:t>
          </a:r>
          <a:endParaRPr lang="es-ES" sz="1400" dirty="0"/>
        </a:p>
      </dgm:t>
    </dgm:pt>
    <dgm:pt modelId="{FD0EF5CA-AD88-4F39-992E-B12E1A81BF54}" type="parTrans" cxnId="{C49B1AEF-0291-4A5C-8D3D-EE85EF663369}">
      <dgm:prSet/>
      <dgm:spPr/>
      <dgm:t>
        <a:bodyPr/>
        <a:lstStyle/>
        <a:p>
          <a:endParaRPr lang="es-ES"/>
        </a:p>
      </dgm:t>
    </dgm:pt>
    <dgm:pt modelId="{0DA8B308-1E0A-423E-B4FC-586B41E7934E}" type="sibTrans" cxnId="{C49B1AEF-0291-4A5C-8D3D-EE85EF663369}">
      <dgm:prSet/>
      <dgm:spPr/>
      <dgm:t>
        <a:bodyPr/>
        <a:lstStyle/>
        <a:p>
          <a:endParaRPr lang="es-ES"/>
        </a:p>
      </dgm:t>
    </dgm:pt>
    <dgm:pt modelId="{B43E1530-B1FD-498E-B52B-28F27EE3C627}">
      <dgm:prSet/>
      <dgm:spPr/>
      <dgm:t>
        <a:bodyPr/>
        <a:lstStyle/>
        <a:p>
          <a:pPr algn="just"/>
          <a:r>
            <a:rPr lang="es-MX" dirty="0" smtClean="0"/>
            <a:t>Recoge información acerca del proceso de elección de carrera universitaria y el grado de satisfacción de los estudiantes que se encuentran cursando el primer año</a:t>
          </a:r>
          <a:endParaRPr lang="es-ES" dirty="0"/>
        </a:p>
      </dgm:t>
    </dgm:pt>
    <dgm:pt modelId="{07B40C95-53D2-468B-A72D-31B8DFC26288}" type="parTrans" cxnId="{55C731D7-32EE-4098-B788-F8FE2CE6604D}">
      <dgm:prSet/>
      <dgm:spPr/>
      <dgm:t>
        <a:bodyPr/>
        <a:lstStyle/>
        <a:p>
          <a:endParaRPr lang="es-ES"/>
        </a:p>
      </dgm:t>
    </dgm:pt>
    <dgm:pt modelId="{88797C80-1CD4-46ED-BF6A-85033CF27ACA}" type="sibTrans" cxnId="{55C731D7-32EE-4098-B788-F8FE2CE6604D}">
      <dgm:prSet/>
      <dgm:spPr/>
      <dgm:t>
        <a:bodyPr/>
        <a:lstStyle/>
        <a:p>
          <a:endParaRPr lang="es-ES"/>
        </a:p>
      </dgm:t>
    </dgm:pt>
    <dgm:pt modelId="{DE381AD7-EECB-419B-959A-5BAF04AEB01F}" type="pres">
      <dgm:prSet presAssocID="{85F7B5F7-E92B-4B82-8C9E-543A9DC5C810}" presName="Name0" presStyleCnt="0">
        <dgm:presLayoutVars>
          <dgm:dir/>
          <dgm:animLvl val="lvl"/>
          <dgm:resizeHandles val="exact"/>
        </dgm:presLayoutVars>
      </dgm:prSet>
      <dgm:spPr/>
      <dgm:t>
        <a:bodyPr/>
        <a:lstStyle/>
        <a:p>
          <a:endParaRPr lang="es-ES"/>
        </a:p>
      </dgm:t>
    </dgm:pt>
    <dgm:pt modelId="{799C5040-2777-4858-AEC7-BFE325BEF3A4}" type="pres">
      <dgm:prSet presAssocID="{C11D22A4-776B-44C5-A22A-58A18A4458F4}" presName="linNode" presStyleCnt="0"/>
      <dgm:spPr/>
    </dgm:pt>
    <dgm:pt modelId="{D44FA4B6-052D-4257-94C2-6604ACB3918C}" type="pres">
      <dgm:prSet presAssocID="{C11D22A4-776B-44C5-A22A-58A18A4458F4}" presName="parentText" presStyleLbl="node1" presStyleIdx="0" presStyleCnt="5" custScaleX="134085">
        <dgm:presLayoutVars>
          <dgm:chMax val="1"/>
          <dgm:bulletEnabled val="1"/>
        </dgm:presLayoutVars>
      </dgm:prSet>
      <dgm:spPr/>
      <dgm:t>
        <a:bodyPr/>
        <a:lstStyle/>
        <a:p>
          <a:endParaRPr lang="es-ES"/>
        </a:p>
      </dgm:t>
    </dgm:pt>
    <dgm:pt modelId="{08D52147-7033-4B7D-B0B3-2996BFFC715B}" type="pres">
      <dgm:prSet presAssocID="{C11D22A4-776B-44C5-A22A-58A18A4458F4}" presName="descendantText" presStyleLbl="alignAccFollowNode1" presStyleIdx="0" presStyleCnt="5">
        <dgm:presLayoutVars>
          <dgm:bulletEnabled val="1"/>
        </dgm:presLayoutVars>
      </dgm:prSet>
      <dgm:spPr/>
      <dgm:t>
        <a:bodyPr/>
        <a:lstStyle/>
        <a:p>
          <a:endParaRPr lang="es-ES"/>
        </a:p>
      </dgm:t>
    </dgm:pt>
    <dgm:pt modelId="{3BA91DA0-5C11-46BC-8646-B50CC0CE733B}" type="pres">
      <dgm:prSet presAssocID="{025C647E-F836-46B1-81C8-D49FAD9EA52A}" presName="sp" presStyleCnt="0"/>
      <dgm:spPr/>
    </dgm:pt>
    <dgm:pt modelId="{D33B628D-6203-478B-B9A3-C48C25D1CBF8}" type="pres">
      <dgm:prSet presAssocID="{B7F90DF3-CC15-4A80-8190-903067B96886}" presName="linNode" presStyleCnt="0"/>
      <dgm:spPr/>
    </dgm:pt>
    <dgm:pt modelId="{39718F02-D243-46E0-B4DB-86650CE3320A}" type="pres">
      <dgm:prSet presAssocID="{B7F90DF3-CC15-4A80-8190-903067B96886}" presName="parentText" presStyleLbl="node1" presStyleIdx="1" presStyleCnt="5" custScaleX="133052">
        <dgm:presLayoutVars>
          <dgm:chMax val="1"/>
          <dgm:bulletEnabled val="1"/>
        </dgm:presLayoutVars>
      </dgm:prSet>
      <dgm:spPr/>
      <dgm:t>
        <a:bodyPr/>
        <a:lstStyle/>
        <a:p>
          <a:endParaRPr lang="es-ES"/>
        </a:p>
      </dgm:t>
    </dgm:pt>
    <dgm:pt modelId="{37EB5D05-B891-437D-9A2D-CEA1DC0D0199}" type="pres">
      <dgm:prSet presAssocID="{B7F90DF3-CC15-4A80-8190-903067B96886}" presName="descendantText" presStyleLbl="alignAccFollowNode1" presStyleIdx="1" presStyleCnt="5">
        <dgm:presLayoutVars>
          <dgm:bulletEnabled val="1"/>
        </dgm:presLayoutVars>
      </dgm:prSet>
      <dgm:spPr/>
      <dgm:t>
        <a:bodyPr/>
        <a:lstStyle/>
        <a:p>
          <a:endParaRPr lang="es-ES"/>
        </a:p>
      </dgm:t>
    </dgm:pt>
    <dgm:pt modelId="{4C2E63BF-88DD-4DAC-BE05-35C79F540387}" type="pres">
      <dgm:prSet presAssocID="{23DCAFF7-7FB0-4ACE-9FEB-5756A574EACA}" presName="sp" presStyleCnt="0"/>
      <dgm:spPr/>
    </dgm:pt>
    <dgm:pt modelId="{0E46E765-F009-426C-B969-C20C2B8C0CBF}" type="pres">
      <dgm:prSet presAssocID="{08C7C118-A8C3-4383-BA63-D713E4D70FBE}" presName="linNode" presStyleCnt="0"/>
      <dgm:spPr/>
    </dgm:pt>
    <dgm:pt modelId="{80D13644-3800-44CE-BC6D-834107E96713}" type="pres">
      <dgm:prSet presAssocID="{08C7C118-A8C3-4383-BA63-D713E4D70FBE}" presName="parentText" presStyleLbl="node1" presStyleIdx="2" presStyleCnt="5" custScaleX="133080" custLinFactNeighborX="-617">
        <dgm:presLayoutVars>
          <dgm:chMax val="1"/>
          <dgm:bulletEnabled val="1"/>
        </dgm:presLayoutVars>
      </dgm:prSet>
      <dgm:spPr/>
      <dgm:t>
        <a:bodyPr/>
        <a:lstStyle/>
        <a:p>
          <a:endParaRPr lang="es-ES"/>
        </a:p>
      </dgm:t>
    </dgm:pt>
    <dgm:pt modelId="{107BD7EA-7759-4DAE-A3FE-D7E88EF46BCC}" type="pres">
      <dgm:prSet presAssocID="{08C7C118-A8C3-4383-BA63-D713E4D70FBE}" presName="descendantText" presStyleLbl="alignAccFollowNode1" presStyleIdx="2" presStyleCnt="5">
        <dgm:presLayoutVars>
          <dgm:bulletEnabled val="1"/>
        </dgm:presLayoutVars>
      </dgm:prSet>
      <dgm:spPr/>
      <dgm:t>
        <a:bodyPr/>
        <a:lstStyle/>
        <a:p>
          <a:endParaRPr lang="es-ES"/>
        </a:p>
      </dgm:t>
    </dgm:pt>
    <dgm:pt modelId="{5B037B20-67DD-4A3D-A5B8-670BCD2B4ADB}" type="pres">
      <dgm:prSet presAssocID="{6D38BC89-43E6-45AD-85F1-34CECC95CC5A}" presName="sp" presStyleCnt="0"/>
      <dgm:spPr/>
    </dgm:pt>
    <dgm:pt modelId="{21E22812-2AE4-42DB-B540-E995806792F3}" type="pres">
      <dgm:prSet presAssocID="{0CF53F83-54B7-41C7-B66D-4C3B991440E5}" presName="linNode" presStyleCnt="0"/>
      <dgm:spPr/>
    </dgm:pt>
    <dgm:pt modelId="{555BE4C2-D993-4664-95F7-7BBA6E71852C}" type="pres">
      <dgm:prSet presAssocID="{0CF53F83-54B7-41C7-B66D-4C3B991440E5}" presName="parentText" presStyleLbl="node1" presStyleIdx="3" presStyleCnt="5" custScaleX="132947">
        <dgm:presLayoutVars>
          <dgm:chMax val="1"/>
          <dgm:bulletEnabled val="1"/>
        </dgm:presLayoutVars>
      </dgm:prSet>
      <dgm:spPr/>
      <dgm:t>
        <a:bodyPr/>
        <a:lstStyle/>
        <a:p>
          <a:endParaRPr lang="es-ES"/>
        </a:p>
      </dgm:t>
    </dgm:pt>
    <dgm:pt modelId="{C028491E-EB7E-49E6-92D4-91729CB3E9C9}" type="pres">
      <dgm:prSet presAssocID="{0CF53F83-54B7-41C7-B66D-4C3B991440E5}" presName="descendantText" presStyleLbl="alignAccFollowNode1" presStyleIdx="3" presStyleCnt="5">
        <dgm:presLayoutVars>
          <dgm:bulletEnabled val="1"/>
        </dgm:presLayoutVars>
      </dgm:prSet>
      <dgm:spPr/>
      <dgm:t>
        <a:bodyPr/>
        <a:lstStyle/>
        <a:p>
          <a:endParaRPr lang="es-ES"/>
        </a:p>
      </dgm:t>
    </dgm:pt>
    <dgm:pt modelId="{81BFAA49-8FEB-47AA-A8E1-FDD6D90264D5}" type="pres">
      <dgm:prSet presAssocID="{8B2ACA37-D8C6-4FA2-80BA-32A227D0750F}" presName="sp" presStyleCnt="0"/>
      <dgm:spPr/>
    </dgm:pt>
    <dgm:pt modelId="{A7E73CBC-CA79-4291-A7E9-9A0D89D87A3D}" type="pres">
      <dgm:prSet presAssocID="{E5A3DF24-FD41-4A0B-B653-F105C1CCCC1E}" presName="linNode" presStyleCnt="0"/>
      <dgm:spPr/>
    </dgm:pt>
    <dgm:pt modelId="{1D1E967F-0AFF-4D8F-A6A7-1675EA7A61ED}" type="pres">
      <dgm:prSet presAssocID="{E5A3DF24-FD41-4A0B-B653-F105C1CCCC1E}" presName="parentText" presStyleLbl="node1" presStyleIdx="4" presStyleCnt="5" custScaleX="130727">
        <dgm:presLayoutVars>
          <dgm:chMax val="1"/>
          <dgm:bulletEnabled val="1"/>
        </dgm:presLayoutVars>
      </dgm:prSet>
      <dgm:spPr/>
      <dgm:t>
        <a:bodyPr/>
        <a:lstStyle/>
        <a:p>
          <a:endParaRPr lang="es-ES"/>
        </a:p>
      </dgm:t>
    </dgm:pt>
    <dgm:pt modelId="{565981B6-1042-4740-979C-063B12D06CDB}" type="pres">
      <dgm:prSet presAssocID="{E5A3DF24-FD41-4A0B-B653-F105C1CCCC1E}" presName="descendantText" presStyleLbl="alignAccFollowNode1" presStyleIdx="4" presStyleCnt="5">
        <dgm:presLayoutVars>
          <dgm:bulletEnabled val="1"/>
        </dgm:presLayoutVars>
      </dgm:prSet>
      <dgm:spPr/>
      <dgm:t>
        <a:bodyPr/>
        <a:lstStyle/>
        <a:p>
          <a:endParaRPr lang="es-ES"/>
        </a:p>
      </dgm:t>
    </dgm:pt>
  </dgm:ptLst>
  <dgm:cxnLst>
    <dgm:cxn modelId="{AF13F766-0812-480F-809D-84249483A867}" type="presOf" srcId="{08C7C118-A8C3-4383-BA63-D713E4D70FBE}" destId="{80D13644-3800-44CE-BC6D-834107E96713}" srcOrd="0" destOrd="0" presId="urn:microsoft.com/office/officeart/2005/8/layout/vList5"/>
    <dgm:cxn modelId="{D8EFB00D-69ED-43A6-A5FC-C2348FBB7F03}" srcId="{B7F90DF3-CC15-4A80-8190-903067B96886}" destId="{0D20821E-DFA8-479B-A2FF-E5A6DC0A463D}" srcOrd="0" destOrd="0" parTransId="{65DE4206-06EB-4F2E-A2A7-B79013BA1BC8}" sibTransId="{8ED56392-9CAA-4A29-A4FC-3B7B07CCEA6B}"/>
    <dgm:cxn modelId="{3C747683-1EFF-4063-94FB-47F56074CB90}" srcId="{85F7B5F7-E92B-4B82-8C9E-543A9DC5C810}" destId="{08C7C118-A8C3-4383-BA63-D713E4D70FBE}" srcOrd="2" destOrd="0" parTransId="{67735BF8-BF24-4FF2-BF3F-F4CDDE225E24}" sibTransId="{6D38BC89-43E6-45AD-85F1-34CECC95CC5A}"/>
    <dgm:cxn modelId="{23B56F83-C9BD-44D3-95C3-3118501B5FF4}" type="presOf" srcId="{C11D22A4-776B-44C5-A22A-58A18A4458F4}" destId="{D44FA4B6-052D-4257-94C2-6604ACB3918C}" srcOrd="0" destOrd="0" presId="urn:microsoft.com/office/officeart/2005/8/layout/vList5"/>
    <dgm:cxn modelId="{32066AD2-5E02-4A18-8723-E25E6786EFCD}" type="presOf" srcId="{0CF53F83-54B7-41C7-B66D-4C3B991440E5}" destId="{555BE4C2-D993-4664-95F7-7BBA6E71852C}" srcOrd="0" destOrd="0" presId="urn:microsoft.com/office/officeart/2005/8/layout/vList5"/>
    <dgm:cxn modelId="{7246E4C3-D2D6-403E-902C-BE25AB00E6CF}" type="presOf" srcId="{85F7B5F7-E92B-4B82-8C9E-543A9DC5C810}" destId="{DE381AD7-EECB-419B-959A-5BAF04AEB01F}" srcOrd="0" destOrd="0" presId="urn:microsoft.com/office/officeart/2005/8/layout/vList5"/>
    <dgm:cxn modelId="{E18A570F-373D-4770-A494-9A5E947B233B}" srcId="{08C7C118-A8C3-4383-BA63-D713E4D70FBE}" destId="{62D3A5EE-5CF8-4525-B00A-14E78701B9BC}" srcOrd="0" destOrd="0" parTransId="{B8A5928C-615B-4778-89D6-2C3EA94B15B8}" sibTransId="{C896DA84-6DA9-48B4-937A-CAA706A99B7F}"/>
    <dgm:cxn modelId="{C49B1AEF-0291-4A5C-8D3D-EE85EF663369}" srcId="{85F7B5F7-E92B-4B82-8C9E-543A9DC5C810}" destId="{E5A3DF24-FD41-4A0B-B653-F105C1CCCC1E}" srcOrd="4" destOrd="0" parTransId="{FD0EF5CA-AD88-4F39-992E-B12E1A81BF54}" sibTransId="{0DA8B308-1E0A-423E-B4FC-586B41E7934E}"/>
    <dgm:cxn modelId="{55C731D7-32EE-4098-B788-F8FE2CE6604D}" srcId="{E5A3DF24-FD41-4A0B-B653-F105C1CCCC1E}" destId="{B43E1530-B1FD-498E-B52B-28F27EE3C627}" srcOrd="0" destOrd="0" parTransId="{07B40C95-53D2-468B-A72D-31B8DFC26288}" sibTransId="{88797C80-1CD4-46ED-BF6A-85033CF27ACA}"/>
    <dgm:cxn modelId="{89758790-D3A7-4EB3-A2F9-287689ACDCBE}" type="presOf" srcId="{599F6835-627A-4F73-9F7C-2D8C05DFB67E}" destId="{C028491E-EB7E-49E6-92D4-91729CB3E9C9}" srcOrd="0" destOrd="0" presId="urn:microsoft.com/office/officeart/2005/8/layout/vList5"/>
    <dgm:cxn modelId="{7B8AE488-3231-4A25-923B-C3A8D053F270}" srcId="{0CF53F83-54B7-41C7-B66D-4C3B991440E5}" destId="{599F6835-627A-4F73-9F7C-2D8C05DFB67E}" srcOrd="0" destOrd="0" parTransId="{006A3EE5-B82B-4FD7-AEE1-47DA56263F99}" sibTransId="{5351DDD1-65CF-4CB6-8DBE-684433D611EE}"/>
    <dgm:cxn modelId="{6E75483F-88C0-4E39-A290-EEFBF8F15BBB}" type="presOf" srcId="{BBBC72D2-AA5F-45CC-9549-641B3ECD76FD}" destId="{08D52147-7033-4B7D-B0B3-2996BFFC715B}" srcOrd="0" destOrd="0" presId="urn:microsoft.com/office/officeart/2005/8/layout/vList5"/>
    <dgm:cxn modelId="{BA716C9E-99D6-4061-B19C-ADEDA7BD3DCD}" srcId="{85F7B5F7-E92B-4B82-8C9E-543A9DC5C810}" destId="{0CF53F83-54B7-41C7-B66D-4C3B991440E5}" srcOrd="3" destOrd="0" parTransId="{3F416C82-CE0F-47CD-AC70-72049A17931A}" sibTransId="{8B2ACA37-D8C6-4FA2-80BA-32A227D0750F}"/>
    <dgm:cxn modelId="{6450D3C7-05F4-42BF-B03B-2414FA6EA675}" type="presOf" srcId="{B7F90DF3-CC15-4A80-8190-903067B96886}" destId="{39718F02-D243-46E0-B4DB-86650CE3320A}" srcOrd="0" destOrd="0" presId="urn:microsoft.com/office/officeart/2005/8/layout/vList5"/>
    <dgm:cxn modelId="{3963E040-DC6C-4267-B315-B5426C59F6B5}" srcId="{85F7B5F7-E92B-4B82-8C9E-543A9DC5C810}" destId="{C11D22A4-776B-44C5-A22A-58A18A4458F4}" srcOrd="0" destOrd="0" parTransId="{2F7E1724-356B-47F8-B5C2-C9A1E52FA2DE}" sibTransId="{025C647E-F836-46B1-81C8-D49FAD9EA52A}"/>
    <dgm:cxn modelId="{1AC4272F-3036-4254-8B7D-3B07D7A95353}" type="presOf" srcId="{B43E1530-B1FD-498E-B52B-28F27EE3C627}" destId="{565981B6-1042-4740-979C-063B12D06CDB}" srcOrd="0" destOrd="0" presId="urn:microsoft.com/office/officeart/2005/8/layout/vList5"/>
    <dgm:cxn modelId="{E44CEAA9-5A07-4776-8C5C-B3D7E2AE4A4F}" type="presOf" srcId="{62D3A5EE-5CF8-4525-B00A-14E78701B9BC}" destId="{107BD7EA-7759-4DAE-A3FE-D7E88EF46BCC}" srcOrd="0" destOrd="0" presId="urn:microsoft.com/office/officeart/2005/8/layout/vList5"/>
    <dgm:cxn modelId="{2228E581-C93A-40E4-AFF4-7FB2C969A658}" type="presOf" srcId="{0D20821E-DFA8-479B-A2FF-E5A6DC0A463D}" destId="{37EB5D05-B891-437D-9A2D-CEA1DC0D0199}" srcOrd="0" destOrd="0" presId="urn:microsoft.com/office/officeart/2005/8/layout/vList5"/>
    <dgm:cxn modelId="{F0044897-7B14-4A45-9CC8-B27206E5605A}" type="presOf" srcId="{E5A3DF24-FD41-4A0B-B653-F105C1CCCC1E}" destId="{1D1E967F-0AFF-4D8F-A6A7-1675EA7A61ED}" srcOrd="0" destOrd="0" presId="urn:microsoft.com/office/officeart/2005/8/layout/vList5"/>
    <dgm:cxn modelId="{54BEDC5D-58D2-4860-B788-5C5C6410F0B9}" srcId="{85F7B5F7-E92B-4B82-8C9E-543A9DC5C810}" destId="{B7F90DF3-CC15-4A80-8190-903067B96886}" srcOrd="1" destOrd="0" parTransId="{57608292-0A5B-43B9-918C-EE89EB5AD3DF}" sibTransId="{23DCAFF7-7FB0-4ACE-9FEB-5756A574EACA}"/>
    <dgm:cxn modelId="{1C85437E-851B-42EA-9D01-B63FC7C2B2D7}" srcId="{C11D22A4-776B-44C5-A22A-58A18A4458F4}" destId="{BBBC72D2-AA5F-45CC-9549-641B3ECD76FD}" srcOrd="0" destOrd="0" parTransId="{DF3CEFBC-E437-4304-B479-A722B45EB872}" sibTransId="{314C7758-2773-41F6-8873-8278A3348D09}"/>
    <dgm:cxn modelId="{6CFEE688-9517-4E01-A37B-B79CF59E18CF}" type="presParOf" srcId="{DE381AD7-EECB-419B-959A-5BAF04AEB01F}" destId="{799C5040-2777-4858-AEC7-BFE325BEF3A4}" srcOrd="0" destOrd="0" presId="urn:microsoft.com/office/officeart/2005/8/layout/vList5"/>
    <dgm:cxn modelId="{35DFA00A-3A8B-4F68-9188-80DB01A46B66}" type="presParOf" srcId="{799C5040-2777-4858-AEC7-BFE325BEF3A4}" destId="{D44FA4B6-052D-4257-94C2-6604ACB3918C}" srcOrd="0" destOrd="0" presId="urn:microsoft.com/office/officeart/2005/8/layout/vList5"/>
    <dgm:cxn modelId="{51E6A939-177F-4F7E-ACFF-41A96E54858D}" type="presParOf" srcId="{799C5040-2777-4858-AEC7-BFE325BEF3A4}" destId="{08D52147-7033-4B7D-B0B3-2996BFFC715B}" srcOrd="1" destOrd="0" presId="urn:microsoft.com/office/officeart/2005/8/layout/vList5"/>
    <dgm:cxn modelId="{A64238E6-84D9-4FCD-8361-CF022383133C}" type="presParOf" srcId="{DE381AD7-EECB-419B-959A-5BAF04AEB01F}" destId="{3BA91DA0-5C11-46BC-8646-B50CC0CE733B}" srcOrd="1" destOrd="0" presId="urn:microsoft.com/office/officeart/2005/8/layout/vList5"/>
    <dgm:cxn modelId="{2FC74103-C1FE-44D6-8809-194ACA632479}" type="presParOf" srcId="{DE381AD7-EECB-419B-959A-5BAF04AEB01F}" destId="{D33B628D-6203-478B-B9A3-C48C25D1CBF8}" srcOrd="2" destOrd="0" presId="urn:microsoft.com/office/officeart/2005/8/layout/vList5"/>
    <dgm:cxn modelId="{239FABB5-77C1-48CE-A237-7BF639F51527}" type="presParOf" srcId="{D33B628D-6203-478B-B9A3-C48C25D1CBF8}" destId="{39718F02-D243-46E0-B4DB-86650CE3320A}" srcOrd="0" destOrd="0" presId="urn:microsoft.com/office/officeart/2005/8/layout/vList5"/>
    <dgm:cxn modelId="{E2EC5F64-319A-4F4C-B099-3D1B7886C14E}" type="presParOf" srcId="{D33B628D-6203-478B-B9A3-C48C25D1CBF8}" destId="{37EB5D05-B891-437D-9A2D-CEA1DC0D0199}" srcOrd="1" destOrd="0" presId="urn:microsoft.com/office/officeart/2005/8/layout/vList5"/>
    <dgm:cxn modelId="{CF3D6A47-EC14-4C57-9FD4-6CA9BF2FBA78}" type="presParOf" srcId="{DE381AD7-EECB-419B-959A-5BAF04AEB01F}" destId="{4C2E63BF-88DD-4DAC-BE05-35C79F540387}" srcOrd="3" destOrd="0" presId="urn:microsoft.com/office/officeart/2005/8/layout/vList5"/>
    <dgm:cxn modelId="{D985EF49-E918-4733-A911-8C674A389A4C}" type="presParOf" srcId="{DE381AD7-EECB-419B-959A-5BAF04AEB01F}" destId="{0E46E765-F009-426C-B969-C20C2B8C0CBF}" srcOrd="4" destOrd="0" presId="urn:microsoft.com/office/officeart/2005/8/layout/vList5"/>
    <dgm:cxn modelId="{4919329D-8DF4-4D66-9394-EFA4F1FFC534}" type="presParOf" srcId="{0E46E765-F009-426C-B969-C20C2B8C0CBF}" destId="{80D13644-3800-44CE-BC6D-834107E96713}" srcOrd="0" destOrd="0" presId="urn:microsoft.com/office/officeart/2005/8/layout/vList5"/>
    <dgm:cxn modelId="{83CA3373-B82A-4499-8544-97B9B686A4F8}" type="presParOf" srcId="{0E46E765-F009-426C-B969-C20C2B8C0CBF}" destId="{107BD7EA-7759-4DAE-A3FE-D7E88EF46BCC}" srcOrd="1" destOrd="0" presId="urn:microsoft.com/office/officeart/2005/8/layout/vList5"/>
    <dgm:cxn modelId="{8DA663E4-1F4E-4744-82C3-ACEC57AE81E1}" type="presParOf" srcId="{DE381AD7-EECB-419B-959A-5BAF04AEB01F}" destId="{5B037B20-67DD-4A3D-A5B8-670BCD2B4ADB}" srcOrd="5" destOrd="0" presId="urn:microsoft.com/office/officeart/2005/8/layout/vList5"/>
    <dgm:cxn modelId="{46C9C83F-73B3-4E65-967B-1AD1681EAB96}" type="presParOf" srcId="{DE381AD7-EECB-419B-959A-5BAF04AEB01F}" destId="{21E22812-2AE4-42DB-B540-E995806792F3}" srcOrd="6" destOrd="0" presId="urn:microsoft.com/office/officeart/2005/8/layout/vList5"/>
    <dgm:cxn modelId="{713268FC-D680-4095-8A47-E22B3F9FA100}" type="presParOf" srcId="{21E22812-2AE4-42DB-B540-E995806792F3}" destId="{555BE4C2-D993-4664-95F7-7BBA6E71852C}" srcOrd="0" destOrd="0" presId="urn:microsoft.com/office/officeart/2005/8/layout/vList5"/>
    <dgm:cxn modelId="{5AA305E1-19D1-4FC0-A3B5-92BA9B5133C0}" type="presParOf" srcId="{21E22812-2AE4-42DB-B540-E995806792F3}" destId="{C028491E-EB7E-49E6-92D4-91729CB3E9C9}" srcOrd="1" destOrd="0" presId="urn:microsoft.com/office/officeart/2005/8/layout/vList5"/>
    <dgm:cxn modelId="{054B19E1-C665-4B4B-A74F-0BEA0CD34168}" type="presParOf" srcId="{DE381AD7-EECB-419B-959A-5BAF04AEB01F}" destId="{81BFAA49-8FEB-47AA-A8E1-FDD6D90264D5}" srcOrd="7" destOrd="0" presId="urn:microsoft.com/office/officeart/2005/8/layout/vList5"/>
    <dgm:cxn modelId="{C7E68001-ACF9-44AB-9A53-377D47E109C0}" type="presParOf" srcId="{DE381AD7-EECB-419B-959A-5BAF04AEB01F}" destId="{A7E73CBC-CA79-4291-A7E9-9A0D89D87A3D}" srcOrd="8" destOrd="0" presId="urn:microsoft.com/office/officeart/2005/8/layout/vList5"/>
    <dgm:cxn modelId="{5A63F6CA-7926-4601-ABBA-3CD68A12119E}" type="presParOf" srcId="{A7E73CBC-CA79-4291-A7E9-9A0D89D87A3D}" destId="{1D1E967F-0AFF-4D8F-A6A7-1675EA7A61ED}" srcOrd="0" destOrd="0" presId="urn:microsoft.com/office/officeart/2005/8/layout/vList5"/>
    <dgm:cxn modelId="{34344FB7-A75F-4FAE-8191-B70AE7A5516B}" type="presParOf" srcId="{A7E73CBC-CA79-4291-A7E9-9A0D89D87A3D}" destId="{565981B6-1042-4740-979C-063B12D06C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EC4DB2-FD3C-4F42-B70C-AB0D405FA355}"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s-ES"/>
        </a:p>
      </dgm:t>
    </dgm:pt>
    <dgm:pt modelId="{331A9F26-62A4-45D1-9DB4-87B3531F5E93}">
      <dgm:prSet phldrT="[Texto]" custT="1"/>
      <dgm:spPr/>
      <dgm:t>
        <a:bodyPr/>
        <a:lstStyle/>
        <a:p>
          <a:pPr algn="just"/>
          <a:r>
            <a:rPr lang="es-MX" sz="1700" dirty="0" smtClean="0"/>
            <a:t>H1.  La elección del centro de estudios público o privado está relacionado al tipo de sostenimiento de los colegios de los cuales provienen los jóvenes de tercero de bachillerato. </a:t>
          </a:r>
          <a:endParaRPr lang="es-ES" sz="1700" dirty="0"/>
        </a:p>
      </dgm:t>
    </dgm:pt>
    <dgm:pt modelId="{EF0BADC7-6EF2-408C-B6E6-AC89912F2CC9}" type="sibTrans" cxnId="{EA987425-CA2B-4905-8635-436F72BF3925}">
      <dgm:prSet/>
      <dgm:spPr/>
      <dgm:t>
        <a:bodyPr/>
        <a:lstStyle/>
        <a:p>
          <a:endParaRPr lang="es-ES" sz="1700"/>
        </a:p>
      </dgm:t>
    </dgm:pt>
    <dgm:pt modelId="{7F05351F-2C9A-4946-86C9-D199B7C2AA0B}" type="parTrans" cxnId="{EA987425-CA2B-4905-8635-436F72BF3925}">
      <dgm:prSet/>
      <dgm:spPr/>
      <dgm:t>
        <a:bodyPr/>
        <a:lstStyle/>
        <a:p>
          <a:endParaRPr lang="es-ES" sz="1700"/>
        </a:p>
      </dgm:t>
    </dgm:pt>
    <dgm:pt modelId="{77CA0911-DCFB-4656-8A97-123D326FC896}">
      <dgm:prSet custT="1"/>
      <dgm:spPr/>
      <dgm:t>
        <a:bodyPr/>
        <a:lstStyle/>
        <a:p>
          <a:pPr algn="just"/>
          <a:r>
            <a:rPr lang="es-MX" sz="1700" dirty="0" smtClean="0"/>
            <a:t>H2. Los jóvenes de tercero de bachillerato prefieren estudiar en modalidades presenciales y semipresenciales, relegando las carreras a distancia como la última opción.</a:t>
          </a:r>
          <a:endParaRPr lang="es-MX" sz="1700" dirty="0"/>
        </a:p>
      </dgm:t>
    </dgm:pt>
    <dgm:pt modelId="{077A42CA-8A39-467F-A8B8-E50A523A3E57}" type="parTrans" cxnId="{601615E9-7E1D-4BF7-96F7-89531818E12F}">
      <dgm:prSet/>
      <dgm:spPr/>
      <dgm:t>
        <a:bodyPr/>
        <a:lstStyle/>
        <a:p>
          <a:endParaRPr lang="es-ES" sz="1700"/>
        </a:p>
      </dgm:t>
    </dgm:pt>
    <dgm:pt modelId="{29452743-DF42-438D-9A80-513600D2F379}" type="sibTrans" cxnId="{601615E9-7E1D-4BF7-96F7-89531818E12F}">
      <dgm:prSet/>
      <dgm:spPr/>
      <dgm:t>
        <a:bodyPr/>
        <a:lstStyle/>
        <a:p>
          <a:endParaRPr lang="es-ES" sz="1700"/>
        </a:p>
      </dgm:t>
    </dgm:pt>
    <dgm:pt modelId="{E9963C3F-2456-444E-9973-CD22AC48E603}">
      <dgm:prSet custT="1"/>
      <dgm:spPr/>
      <dgm:t>
        <a:bodyPr/>
        <a:lstStyle/>
        <a:p>
          <a:pPr algn="just"/>
          <a:r>
            <a:rPr lang="es-MX" sz="1700" dirty="0" smtClean="0"/>
            <a:t>H3. Existe una relación entre el nivel de ingresos de los estudiantes y la continuidad de los estudios de tercer nivel.</a:t>
          </a:r>
          <a:endParaRPr lang="es-MX" sz="1700" dirty="0"/>
        </a:p>
      </dgm:t>
    </dgm:pt>
    <dgm:pt modelId="{4C2C25EE-5F0E-400C-BFA0-B0BD02254186}" type="parTrans" cxnId="{B8B4A1CC-4B1A-4923-A582-38B6D1C74827}">
      <dgm:prSet/>
      <dgm:spPr/>
      <dgm:t>
        <a:bodyPr/>
        <a:lstStyle/>
        <a:p>
          <a:endParaRPr lang="es-ES" sz="1700"/>
        </a:p>
      </dgm:t>
    </dgm:pt>
    <dgm:pt modelId="{64321380-B63F-4647-93B8-4010D81249F8}" type="sibTrans" cxnId="{B8B4A1CC-4B1A-4923-A582-38B6D1C74827}">
      <dgm:prSet/>
      <dgm:spPr/>
      <dgm:t>
        <a:bodyPr/>
        <a:lstStyle/>
        <a:p>
          <a:endParaRPr lang="es-ES" sz="1700"/>
        </a:p>
      </dgm:t>
    </dgm:pt>
    <dgm:pt modelId="{6A2BD7A8-008F-462E-831D-69264B5997D2}">
      <dgm:prSet custT="1"/>
      <dgm:spPr/>
      <dgm:t>
        <a:bodyPr/>
        <a:lstStyle/>
        <a:p>
          <a:pPr algn="just"/>
          <a:r>
            <a:rPr lang="es-MX" sz="1700" dirty="0" smtClean="0"/>
            <a:t>H4.  Existe una relación entre actividades sociales realizadas por los jóvenes y la demanda de carreras relacionadas con las Ciencias Administrativas.</a:t>
          </a:r>
          <a:endParaRPr lang="es-MX" sz="1700" dirty="0"/>
        </a:p>
      </dgm:t>
    </dgm:pt>
    <dgm:pt modelId="{12295AA1-30C2-4789-B181-6999254FA73C}" type="parTrans" cxnId="{64EA54AA-DD8B-4534-A661-2C86F374665A}">
      <dgm:prSet/>
      <dgm:spPr/>
      <dgm:t>
        <a:bodyPr/>
        <a:lstStyle/>
        <a:p>
          <a:endParaRPr lang="es-ES" sz="1700"/>
        </a:p>
      </dgm:t>
    </dgm:pt>
    <dgm:pt modelId="{C78DD84C-F08E-469F-9FBE-5E5FB65A5CF2}" type="sibTrans" cxnId="{64EA54AA-DD8B-4534-A661-2C86F374665A}">
      <dgm:prSet/>
      <dgm:spPr/>
      <dgm:t>
        <a:bodyPr/>
        <a:lstStyle/>
        <a:p>
          <a:endParaRPr lang="es-ES" sz="1700"/>
        </a:p>
      </dgm:t>
    </dgm:pt>
    <dgm:pt modelId="{A08B160E-B532-4FD4-B3C0-C0A92AC60C8F}">
      <dgm:prSet custT="1"/>
      <dgm:spPr/>
      <dgm:t>
        <a:bodyPr/>
        <a:lstStyle/>
        <a:p>
          <a:pPr algn="just"/>
          <a:r>
            <a:rPr lang="es-MX" sz="1700" dirty="0" smtClean="0"/>
            <a:t>H5. Existe una relación entre el tipo de personalidad extrovertida y la demanda de Carreras Administrativas.</a:t>
          </a:r>
          <a:endParaRPr lang="es-MX" sz="1700" dirty="0"/>
        </a:p>
      </dgm:t>
    </dgm:pt>
    <dgm:pt modelId="{5AA4AAB4-3A74-4E3A-823F-2EB93F936A46}" type="parTrans" cxnId="{9D80B8D7-6B78-4D35-A0ED-49C1002E4034}">
      <dgm:prSet/>
      <dgm:spPr/>
      <dgm:t>
        <a:bodyPr/>
        <a:lstStyle/>
        <a:p>
          <a:endParaRPr lang="es-ES" sz="1700"/>
        </a:p>
      </dgm:t>
    </dgm:pt>
    <dgm:pt modelId="{356BD68D-D4F5-4555-A781-0B765015FC8E}" type="sibTrans" cxnId="{9D80B8D7-6B78-4D35-A0ED-49C1002E4034}">
      <dgm:prSet/>
      <dgm:spPr/>
      <dgm:t>
        <a:bodyPr/>
        <a:lstStyle/>
        <a:p>
          <a:endParaRPr lang="es-ES" sz="1700"/>
        </a:p>
      </dgm:t>
    </dgm:pt>
    <dgm:pt modelId="{792455F7-B559-4758-A872-249F822DE71D}">
      <dgm:prSet custT="1"/>
      <dgm:spPr/>
      <dgm:t>
        <a:bodyPr/>
        <a:lstStyle/>
        <a:p>
          <a:r>
            <a:rPr lang="es-MX" sz="1700" smtClean="0"/>
            <a:t>H6.  Las empresas demandan mayormente profesionales especializados en carreras administrativas. </a:t>
          </a:r>
          <a:endParaRPr lang="es-MX" sz="1700"/>
        </a:p>
      </dgm:t>
    </dgm:pt>
    <dgm:pt modelId="{3325EB26-2AA4-4D24-8433-61D7C0A845EE}" type="parTrans" cxnId="{32823884-FEE3-45AD-B425-5CB121D948DF}">
      <dgm:prSet/>
      <dgm:spPr/>
      <dgm:t>
        <a:bodyPr/>
        <a:lstStyle/>
        <a:p>
          <a:endParaRPr lang="es-ES" sz="1700"/>
        </a:p>
      </dgm:t>
    </dgm:pt>
    <dgm:pt modelId="{6DC604A4-AA97-42AD-B0F5-D6747C1A4D69}" type="sibTrans" cxnId="{32823884-FEE3-45AD-B425-5CB121D948DF}">
      <dgm:prSet/>
      <dgm:spPr/>
      <dgm:t>
        <a:bodyPr/>
        <a:lstStyle/>
        <a:p>
          <a:endParaRPr lang="es-ES" sz="1700"/>
        </a:p>
      </dgm:t>
    </dgm:pt>
    <dgm:pt modelId="{0AA4BD6B-2CC1-4342-AFB6-4BD13CFAA295}" type="pres">
      <dgm:prSet presAssocID="{02EC4DB2-FD3C-4F42-B70C-AB0D405FA355}" presName="vert0" presStyleCnt="0">
        <dgm:presLayoutVars>
          <dgm:dir/>
          <dgm:animOne val="branch"/>
          <dgm:animLvl val="lvl"/>
        </dgm:presLayoutVars>
      </dgm:prSet>
      <dgm:spPr/>
      <dgm:t>
        <a:bodyPr/>
        <a:lstStyle/>
        <a:p>
          <a:endParaRPr lang="es-ES"/>
        </a:p>
      </dgm:t>
    </dgm:pt>
    <dgm:pt modelId="{902A3C7D-D1F5-4D1B-88B2-AD6167323665}" type="pres">
      <dgm:prSet presAssocID="{331A9F26-62A4-45D1-9DB4-87B3531F5E93}" presName="thickLine" presStyleLbl="alignNode1" presStyleIdx="0" presStyleCnt="6"/>
      <dgm:spPr/>
    </dgm:pt>
    <dgm:pt modelId="{43835535-0FDA-4C35-9B3E-642E2351D84F}" type="pres">
      <dgm:prSet presAssocID="{331A9F26-62A4-45D1-9DB4-87B3531F5E93}" presName="horz1" presStyleCnt="0"/>
      <dgm:spPr/>
    </dgm:pt>
    <dgm:pt modelId="{8ABDC211-D7AE-4F17-9F02-B2159E6FD9B1}" type="pres">
      <dgm:prSet presAssocID="{331A9F26-62A4-45D1-9DB4-87B3531F5E93}" presName="tx1" presStyleLbl="revTx" presStyleIdx="0" presStyleCnt="6" custScaleY="138179"/>
      <dgm:spPr/>
      <dgm:t>
        <a:bodyPr/>
        <a:lstStyle/>
        <a:p>
          <a:endParaRPr lang="es-ES"/>
        </a:p>
      </dgm:t>
    </dgm:pt>
    <dgm:pt modelId="{797EB342-069A-4498-AEBC-E38FA0086A09}" type="pres">
      <dgm:prSet presAssocID="{331A9F26-62A4-45D1-9DB4-87B3531F5E93}" presName="vert1" presStyleCnt="0"/>
      <dgm:spPr/>
    </dgm:pt>
    <dgm:pt modelId="{ECC1ACFB-517C-4DF3-96FB-0436A2E5A52A}" type="pres">
      <dgm:prSet presAssocID="{77CA0911-DCFB-4656-8A97-123D326FC896}" presName="thickLine" presStyleLbl="alignNode1" presStyleIdx="1" presStyleCnt="6"/>
      <dgm:spPr/>
    </dgm:pt>
    <dgm:pt modelId="{85ECE7F2-D815-4F83-A79A-67F9D51C4A99}" type="pres">
      <dgm:prSet presAssocID="{77CA0911-DCFB-4656-8A97-123D326FC896}" presName="horz1" presStyleCnt="0"/>
      <dgm:spPr/>
    </dgm:pt>
    <dgm:pt modelId="{D854A3B6-A63C-4945-99BF-20043A14B683}" type="pres">
      <dgm:prSet presAssocID="{77CA0911-DCFB-4656-8A97-123D326FC896}" presName="tx1" presStyleLbl="revTx" presStyleIdx="1" presStyleCnt="6"/>
      <dgm:spPr/>
      <dgm:t>
        <a:bodyPr/>
        <a:lstStyle/>
        <a:p>
          <a:endParaRPr lang="es-ES"/>
        </a:p>
      </dgm:t>
    </dgm:pt>
    <dgm:pt modelId="{01DE5487-9DA2-43BC-99E1-847E2EF61368}" type="pres">
      <dgm:prSet presAssocID="{77CA0911-DCFB-4656-8A97-123D326FC896}" presName="vert1" presStyleCnt="0"/>
      <dgm:spPr/>
    </dgm:pt>
    <dgm:pt modelId="{D535D9CE-0736-450A-BED3-75A2E9467BBA}" type="pres">
      <dgm:prSet presAssocID="{E9963C3F-2456-444E-9973-CD22AC48E603}" presName="thickLine" presStyleLbl="alignNode1" presStyleIdx="2" presStyleCnt="6"/>
      <dgm:spPr/>
    </dgm:pt>
    <dgm:pt modelId="{44A7245E-C256-4E51-815F-95A2E903FC1E}" type="pres">
      <dgm:prSet presAssocID="{E9963C3F-2456-444E-9973-CD22AC48E603}" presName="horz1" presStyleCnt="0"/>
      <dgm:spPr/>
    </dgm:pt>
    <dgm:pt modelId="{D92C921A-D3EF-4806-AA5D-CC62548B9E19}" type="pres">
      <dgm:prSet presAssocID="{E9963C3F-2456-444E-9973-CD22AC48E603}" presName="tx1" presStyleLbl="revTx" presStyleIdx="2" presStyleCnt="6"/>
      <dgm:spPr/>
      <dgm:t>
        <a:bodyPr/>
        <a:lstStyle/>
        <a:p>
          <a:endParaRPr lang="es-ES"/>
        </a:p>
      </dgm:t>
    </dgm:pt>
    <dgm:pt modelId="{4AA064DF-493D-478F-B688-B6BC1B0C2A06}" type="pres">
      <dgm:prSet presAssocID="{E9963C3F-2456-444E-9973-CD22AC48E603}" presName="vert1" presStyleCnt="0"/>
      <dgm:spPr/>
    </dgm:pt>
    <dgm:pt modelId="{9356DFA8-1400-42A8-8D15-9CAFF318FE06}" type="pres">
      <dgm:prSet presAssocID="{6A2BD7A8-008F-462E-831D-69264B5997D2}" presName="thickLine" presStyleLbl="alignNode1" presStyleIdx="3" presStyleCnt="6"/>
      <dgm:spPr/>
    </dgm:pt>
    <dgm:pt modelId="{67941237-3E13-4F33-978F-00B3511D45FA}" type="pres">
      <dgm:prSet presAssocID="{6A2BD7A8-008F-462E-831D-69264B5997D2}" presName="horz1" presStyleCnt="0"/>
      <dgm:spPr/>
    </dgm:pt>
    <dgm:pt modelId="{CB66DD3B-410B-4091-B5BD-65E59A2A60AB}" type="pres">
      <dgm:prSet presAssocID="{6A2BD7A8-008F-462E-831D-69264B5997D2}" presName="tx1" presStyleLbl="revTx" presStyleIdx="3" presStyleCnt="6"/>
      <dgm:spPr/>
      <dgm:t>
        <a:bodyPr/>
        <a:lstStyle/>
        <a:p>
          <a:endParaRPr lang="es-ES"/>
        </a:p>
      </dgm:t>
    </dgm:pt>
    <dgm:pt modelId="{51167F09-4511-41F4-A4AD-D8C0F444A792}" type="pres">
      <dgm:prSet presAssocID="{6A2BD7A8-008F-462E-831D-69264B5997D2}" presName="vert1" presStyleCnt="0"/>
      <dgm:spPr/>
    </dgm:pt>
    <dgm:pt modelId="{7CF56424-3386-4F23-8A98-4A29C27AD412}" type="pres">
      <dgm:prSet presAssocID="{A08B160E-B532-4FD4-B3C0-C0A92AC60C8F}" presName="thickLine" presStyleLbl="alignNode1" presStyleIdx="4" presStyleCnt="6"/>
      <dgm:spPr/>
    </dgm:pt>
    <dgm:pt modelId="{1CC88B64-4A68-441A-93A2-EC5DC6BDE3BF}" type="pres">
      <dgm:prSet presAssocID="{A08B160E-B532-4FD4-B3C0-C0A92AC60C8F}" presName="horz1" presStyleCnt="0"/>
      <dgm:spPr/>
    </dgm:pt>
    <dgm:pt modelId="{B2E9BAB3-63D7-4EFD-97F9-11498A699F12}" type="pres">
      <dgm:prSet presAssocID="{A08B160E-B532-4FD4-B3C0-C0A92AC60C8F}" presName="tx1" presStyleLbl="revTx" presStyleIdx="4" presStyleCnt="6"/>
      <dgm:spPr/>
      <dgm:t>
        <a:bodyPr/>
        <a:lstStyle/>
        <a:p>
          <a:endParaRPr lang="es-ES"/>
        </a:p>
      </dgm:t>
    </dgm:pt>
    <dgm:pt modelId="{89EC5FEF-0024-48FF-925C-948FC938E6F1}" type="pres">
      <dgm:prSet presAssocID="{A08B160E-B532-4FD4-B3C0-C0A92AC60C8F}" presName="vert1" presStyleCnt="0"/>
      <dgm:spPr/>
    </dgm:pt>
    <dgm:pt modelId="{728FB5D8-DCE5-4972-BA56-0EEED9E9F890}" type="pres">
      <dgm:prSet presAssocID="{792455F7-B559-4758-A872-249F822DE71D}" presName="thickLine" presStyleLbl="alignNode1" presStyleIdx="5" presStyleCnt="6"/>
      <dgm:spPr/>
    </dgm:pt>
    <dgm:pt modelId="{4FE8FCDB-409A-41D5-B616-4D9E0FA027DF}" type="pres">
      <dgm:prSet presAssocID="{792455F7-B559-4758-A872-249F822DE71D}" presName="horz1" presStyleCnt="0"/>
      <dgm:spPr/>
    </dgm:pt>
    <dgm:pt modelId="{C62A4EDD-A354-45EF-A22D-0357C753A569}" type="pres">
      <dgm:prSet presAssocID="{792455F7-B559-4758-A872-249F822DE71D}" presName="tx1" presStyleLbl="revTx" presStyleIdx="5" presStyleCnt="6"/>
      <dgm:spPr/>
      <dgm:t>
        <a:bodyPr/>
        <a:lstStyle/>
        <a:p>
          <a:endParaRPr lang="es-ES"/>
        </a:p>
      </dgm:t>
    </dgm:pt>
    <dgm:pt modelId="{6009D7E9-A4D4-4E86-87BD-58E632AC0933}" type="pres">
      <dgm:prSet presAssocID="{792455F7-B559-4758-A872-249F822DE71D}" presName="vert1" presStyleCnt="0"/>
      <dgm:spPr/>
    </dgm:pt>
  </dgm:ptLst>
  <dgm:cxnLst>
    <dgm:cxn modelId="{601615E9-7E1D-4BF7-96F7-89531818E12F}" srcId="{02EC4DB2-FD3C-4F42-B70C-AB0D405FA355}" destId="{77CA0911-DCFB-4656-8A97-123D326FC896}" srcOrd="1" destOrd="0" parTransId="{077A42CA-8A39-467F-A8B8-E50A523A3E57}" sibTransId="{29452743-DF42-438D-9A80-513600D2F379}"/>
    <dgm:cxn modelId="{D422FB59-51D3-4A13-83EF-9736A1FF72E6}" type="presOf" srcId="{6A2BD7A8-008F-462E-831D-69264B5997D2}" destId="{CB66DD3B-410B-4091-B5BD-65E59A2A60AB}" srcOrd="0" destOrd="0" presId="urn:microsoft.com/office/officeart/2008/layout/LinedList"/>
    <dgm:cxn modelId="{64EA54AA-DD8B-4534-A661-2C86F374665A}" srcId="{02EC4DB2-FD3C-4F42-B70C-AB0D405FA355}" destId="{6A2BD7A8-008F-462E-831D-69264B5997D2}" srcOrd="3" destOrd="0" parTransId="{12295AA1-30C2-4789-B181-6999254FA73C}" sibTransId="{C78DD84C-F08E-469F-9FBE-5E5FB65A5CF2}"/>
    <dgm:cxn modelId="{31EDEA8B-8AFF-41AC-81FE-8815A57E6C4A}" type="presOf" srcId="{77CA0911-DCFB-4656-8A97-123D326FC896}" destId="{D854A3B6-A63C-4945-99BF-20043A14B683}" srcOrd="0" destOrd="0" presId="urn:microsoft.com/office/officeart/2008/layout/LinedList"/>
    <dgm:cxn modelId="{F93E9205-8D61-4729-AB83-3E424BC1B0D8}" type="presOf" srcId="{E9963C3F-2456-444E-9973-CD22AC48E603}" destId="{D92C921A-D3EF-4806-AA5D-CC62548B9E19}" srcOrd="0" destOrd="0" presId="urn:microsoft.com/office/officeart/2008/layout/LinedList"/>
    <dgm:cxn modelId="{ED22D67E-FBE0-4FA7-A2ED-610B93E87B94}" type="presOf" srcId="{02EC4DB2-FD3C-4F42-B70C-AB0D405FA355}" destId="{0AA4BD6B-2CC1-4342-AFB6-4BD13CFAA295}" srcOrd="0" destOrd="0" presId="urn:microsoft.com/office/officeart/2008/layout/LinedList"/>
    <dgm:cxn modelId="{C9523A57-DBAF-44C1-AED0-107987A579F2}" type="presOf" srcId="{331A9F26-62A4-45D1-9DB4-87B3531F5E93}" destId="{8ABDC211-D7AE-4F17-9F02-B2159E6FD9B1}" srcOrd="0" destOrd="0" presId="urn:microsoft.com/office/officeart/2008/layout/LinedList"/>
    <dgm:cxn modelId="{78D11E29-64B5-4295-9F3A-9C4D7822FC44}" type="presOf" srcId="{792455F7-B559-4758-A872-249F822DE71D}" destId="{C62A4EDD-A354-45EF-A22D-0357C753A569}" srcOrd="0" destOrd="0" presId="urn:microsoft.com/office/officeart/2008/layout/LinedList"/>
    <dgm:cxn modelId="{42117DF5-E145-4CA5-8F10-4A95A0D66D05}" type="presOf" srcId="{A08B160E-B532-4FD4-B3C0-C0A92AC60C8F}" destId="{B2E9BAB3-63D7-4EFD-97F9-11498A699F12}" srcOrd="0" destOrd="0" presId="urn:microsoft.com/office/officeart/2008/layout/LinedList"/>
    <dgm:cxn modelId="{EA987425-CA2B-4905-8635-436F72BF3925}" srcId="{02EC4DB2-FD3C-4F42-B70C-AB0D405FA355}" destId="{331A9F26-62A4-45D1-9DB4-87B3531F5E93}" srcOrd="0" destOrd="0" parTransId="{7F05351F-2C9A-4946-86C9-D199B7C2AA0B}" sibTransId="{EF0BADC7-6EF2-408C-B6E6-AC89912F2CC9}"/>
    <dgm:cxn modelId="{B8B4A1CC-4B1A-4923-A582-38B6D1C74827}" srcId="{02EC4DB2-FD3C-4F42-B70C-AB0D405FA355}" destId="{E9963C3F-2456-444E-9973-CD22AC48E603}" srcOrd="2" destOrd="0" parTransId="{4C2C25EE-5F0E-400C-BFA0-B0BD02254186}" sibTransId="{64321380-B63F-4647-93B8-4010D81249F8}"/>
    <dgm:cxn modelId="{32823884-FEE3-45AD-B425-5CB121D948DF}" srcId="{02EC4DB2-FD3C-4F42-B70C-AB0D405FA355}" destId="{792455F7-B559-4758-A872-249F822DE71D}" srcOrd="5" destOrd="0" parTransId="{3325EB26-2AA4-4D24-8433-61D7C0A845EE}" sibTransId="{6DC604A4-AA97-42AD-B0F5-D6747C1A4D69}"/>
    <dgm:cxn modelId="{9D80B8D7-6B78-4D35-A0ED-49C1002E4034}" srcId="{02EC4DB2-FD3C-4F42-B70C-AB0D405FA355}" destId="{A08B160E-B532-4FD4-B3C0-C0A92AC60C8F}" srcOrd="4" destOrd="0" parTransId="{5AA4AAB4-3A74-4E3A-823F-2EB93F936A46}" sibTransId="{356BD68D-D4F5-4555-A781-0B765015FC8E}"/>
    <dgm:cxn modelId="{AE74235F-304A-46B2-ABFF-E02E5D95FC7E}" type="presParOf" srcId="{0AA4BD6B-2CC1-4342-AFB6-4BD13CFAA295}" destId="{902A3C7D-D1F5-4D1B-88B2-AD6167323665}" srcOrd="0" destOrd="0" presId="urn:microsoft.com/office/officeart/2008/layout/LinedList"/>
    <dgm:cxn modelId="{406061C8-E3FE-4CFE-87DE-71EE2F8153AF}" type="presParOf" srcId="{0AA4BD6B-2CC1-4342-AFB6-4BD13CFAA295}" destId="{43835535-0FDA-4C35-9B3E-642E2351D84F}" srcOrd="1" destOrd="0" presId="urn:microsoft.com/office/officeart/2008/layout/LinedList"/>
    <dgm:cxn modelId="{8ADB8582-2696-4FBC-8507-5FEB74635B04}" type="presParOf" srcId="{43835535-0FDA-4C35-9B3E-642E2351D84F}" destId="{8ABDC211-D7AE-4F17-9F02-B2159E6FD9B1}" srcOrd="0" destOrd="0" presId="urn:microsoft.com/office/officeart/2008/layout/LinedList"/>
    <dgm:cxn modelId="{60CC68D8-DBD6-4E11-ADF5-F1181E5FE442}" type="presParOf" srcId="{43835535-0FDA-4C35-9B3E-642E2351D84F}" destId="{797EB342-069A-4498-AEBC-E38FA0086A09}" srcOrd="1" destOrd="0" presId="urn:microsoft.com/office/officeart/2008/layout/LinedList"/>
    <dgm:cxn modelId="{5CA12A42-4D4C-40AA-93AE-19599A1A0A41}" type="presParOf" srcId="{0AA4BD6B-2CC1-4342-AFB6-4BD13CFAA295}" destId="{ECC1ACFB-517C-4DF3-96FB-0436A2E5A52A}" srcOrd="2" destOrd="0" presId="urn:microsoft.com/office/officeart/2008/layout/LinedList"/>
    <dgm:cxn modelId="{791FA693-D0EA-4FA0-84F2-C35BAC8D0D9D}" type="presParOf" srcId="{0AA4BD6B-2CC1-4342-AFB6-4BD13CFAA295}" destId="{85ECE7F2-D815-4F83-A79A-67F9D51C4A99}" srcOrd="3" destOrd="0" presId="urn:microsoft.com/office/officeart/2008/layout/LinedList"/>
    <dgm:cxn modelId="{521E182F-78DA-4FCD-9361-31F4603471B2}" type="presParOf" srcId="{85ECE7F2-D815-4F83-A79A-67F9D51C4A99}" destId="{D854A3B6-A63C-4945-99BF-20043A14B683}" srcOrd="0" destOrd="0" presId="urn:microsoft.com/office/officeart/2008/layout/LinedList"/>
    <dgm:cxn modelId="{67951FC5-F7A0-456A-9A8D-BE6AECD9D6AB}" type="presParOf" srcId="{85ECE7F2-D815-4F83-A79A-67F9D51C4A99}" destId="{01DE5487-9DA2-43BC-99E1-847E2EF61368}" srcOrd="1" destOrd="0" presId="urn:microsoft.com/office/officeart/2008/layout/LinedList"/>
    <dgm:cxn modelId="{962BAAFC-761C-4A90-99F1-D01B529B44A7}" type="presParOf" srcId="{0AA4BD6B-2CC1-4342-AFB6-4BD13CFAA295}" destId="{D535D9CE-0736-450A-BED3-75A2E9467BBA}" srcOrd="4" destOrd="0" presId="urn:microsoft.com/office/officeart/2008/layout/LinedList"/>
    <dgm:cxn modelId="{85F9DA54-62B3-472B-A5C2-E67696ECE19B}" type="presParOf" srcId="{0AA4BD6B-2CC1-4342-AFB6-4BD13CFAA295}" destId="{44A7245E-C256-4E51-815F-95A2E903FC1E}" srcOrd="5" destOrd="0" presId="urn:microsoft.com/office/officeart/2008/layout/LinedList"/>
    <dgm:cxn modelId="{CDB16584-74FA-40D4-9DE8-DD8A0EE39A0C}" type="presParOf" srcId="{44A7245E-C256-4E51-815F-95A2E903FC1E}" destId="{D92C921A-D3EF-4806-AA5D-CC62548B9E19}" srcOrd="0" destOrd="0" presId="urn:microsoft.com/office/officeart/2008/layout/LinedList"/>
    <dgm:cxn modelId="{371691C8-24A7-489F-B9A4-77463FB43B8E}" type="presParOf" srcId="{44A7245E-C256-4E51-815F-95A2E903FC1E}" destId="{4AA064DF-493D-478F-B688-B6BC1B0C2A06}" srcOrd="1" destOrd="0" presId="urn:microsoft.com/office/officeart/2008/layout/LinedList"/>
    <dgm:cxn modelId="{C3075DDE-1027-4FAF-9145-2BB520B64931}" type="presParOf" srcId="{0AA4BD6B-2CC1-4342-AFB6-4BD13CFAA295}" destId="{9356DFA8-1400-42A8-8D15-9CAFF318FE06}" srcOrd="6" destOrd="0" presId="urn:microsoft.com/office/officeart/2008/layout/LinedList"/>
    <dgm:cxn modelId="{38BE0BCF-2EF2-459B-AC81-0C7984AD871E}" type="presParOf" srcId="{0AA4BD6B-2CC1-4342-AFB6-4BD13CFAA295}" destId="{67941237-3E13-4F33-978F-00B3511D45FA}" srcOrd="7" destOrd="0" presId="urn:microsoft.com/office/officeart/2008/layout/LinedList"/>
    <dgm:cxn modelId="{6E9B9CE9-20D0-4A3B-AF7C-79A0A3ECC5E3}" type="presParOf" srcId="{67941237-3E13-4F33-978F-00B3511D45FA}" destId="{CB66DD3B-410B-4091-B5BD-65E59A2A60AB}" srcOrd="0" destOrd="0" presId="urn:microsoft.com/office/officeart/2008/layout/LinedList"/>
    <dgm:cxn modelId="{420672FE-9842-4938-840A-96137F9C0427}" type="presParOf" srcId="{67941237-3E13-4F33-978F-00B3511D45FA}" destId="{51167F09-4511-41F4-A4AD-D8C0F444A792}" srcOrd="1" destOrd="0" presId="urn:microsoft.com/office/officeart/2008/layout/LinedList"/>
    <dgm:cxn modelId="{2F5E8905-5F26-4441-B7CA-10AFF065AA4D}" type="presParOf" srcId="{0AA4BD6B-2CC1-4342-AFB6-4BD13CFAA295}" destId="{7CF56424-3386-4F23-8A98-4A29C27AD412}" srcOrd="8" destOrd="0" presId="urn:microsoft.com/office/officeart/2008/layout/LinedList"/>
    <dgm:cxn modelId="{4417CCF6-1881-4B5F-AAD4-7BFEBA9EB85D}" type="presParOf" srcId="{0AA4BD6B-2CC1-4342-AFB6-4BD13CFAA295}" destId="{1CC88B64-4A68-441A-93A2-EC5DC6BDE3BF}" srcOrd="9" destOrd="0" presId="urn:microsoft.com/office/officeart/2008/layout/LinedList"/>
    <dgm:cxn modelId="{A890F391-C761-45B3-A46D-7BE4D9C40616}" type="presParOf" srcId="{1CC88B64-4A68-441A-93A2-EC5DC6BDE3BF}" destId="{B2E9BAB3-63D7-4EFD-97F9-11498A699F12}" srcOrd="0" destOrd="0" presId="urn:microsoft.com/office/officeart/2008/layout/LinedList"/>
    <dgm:cxn modelId="{CE0B06C6-8D0C-4695-A4B4-DB60506A308F}" type="presParOf" srcId="{1CC88B64-4A68-441A-93A2-EC5DC6BDE3BF}" destId="{89EC5FEF-0024-48FF-925C-948FC938E6F1}" srcOrd="1" destOrd="0" presId="urn:microsoft.com/office/officeart/2008/layout/LinedList"/>
    <dgm:cxn modelId="{D728024A-E114-4C95-ABD0-7E3EC546D499}" type="presParOf" srcId="{0AA4BD6B-2CC1-4342-AFB6-4BD13CFAA295}" destId="{728FB5D8-DCE5-4972-BA56-0EEED9E9F890}" srcOrd="10" destOrd="0" presId="urn:microsoft.com/office/officeart/2008/layout/LinedList"/>
    <dgm:cxn modelId="{328FEE02-3278-4B00-BD54-757BD55232DD}" type="presParOf" srcId="{0AA4BD6B-2CC1-4342-AFB6-4BD13CFAA295}" destId="{4FE8FCDB-409A-41D5-B616-4D9E0FA027DF}" srcOrd="11" destOrd="0" presId="urn:microsoft.com/office/officeart/2008/layout/LinedList"/>
    <dgm:cxn modelId="{DFF31DEC-3BD0-4B4C-8AD8-CC8D8B8B5405}" type="presParOf" srcId="{4FE8FCDB-409A-41D5-B616-4D9E0FA027DF}" destId="{C62A4EDD-A354-45EF-A22D-0357C753A569}" srcOrd="0" destOrd="0" presId="urn:microsoft.com/office/officeart/2008/layout/LinedList"/>
    <dgm:cxn modelId="{59BDF1C7-8ABE-4EDC-8A5C-9836A509E5E9}" type="presParOf" srcId="{4FE8FCDB-409A-41D5-B616-4D9E0FA027DF}" destId="{6009D7E9-A4D4-4E86-87BD-58E632AC09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C"/>
        </a:p>
      </dgm:t>
    </dgm:pt>
    <dgm:pt modelId="{8134AEE5-D73B-4E8E-A9D3-6B777C157912}">
      <dgm:prSet phldrT="[Texto]"/>
      <dgm:spPr/>
      <dgm:t>
        <a:bodyPr/>
        <a:lstStyle/>
        <a:p>
          <a:r>
            <a:rPr lang="es-EC" b="1" smtClean="0"/>
            <a:t>Por su finalidad</a:t>
          </a:r>
          <a:endParaRPr lang="es-EC" dirty="0"/>
        </a:p>
      </dgm:t>
    </dgm:pt>
    <dgm:pt modelId="{41051EFE-242E-4B4D-B6C6-915CF28E6FE0}" type="parTrans" cxnId="{A37744D5-EBD7-408E-825C-64A9B6E510D7}">
      <dgm:prSet/>
      <dgm:spPr/>
      <dgm:t>
        <a:bodyPr/>
        <a:lstStyle/>
        <a:p>
          <a:endParaRPr lang="es-EC">
            <a:solidFill>
              <a:schemeClr val="tx1"/>
            </a:solidFill>
          </a:endParaRPr>
        </a:p>
      </dgm:t>
    </dgm:pt>
    <dgm:pt modelId="{3A8EFAEC-DE22-4B74-843C-3D727DEDA48B}" type="sibTrans" cxnId="{A37744D5-EBD7-408E-825C-64A9B6E510D7}">
      <dgm:prSet/>
      <dgm:spPr/>
      <dgm:t>
        <a:bodyPr/>
        <a:lstStyle/>
        <a:p>
          <a:endParaRPr lang="es-EC">
            <a:solidFill>
              <a:schemeClr val="tx1"/>
            </a:solidFill>
          </a:endParaRPr>
        </a:p>
      </dgm:t>
    </dgm:pt>
    <dgm:pt modelId="{903E1DB7-9455-4616-A54B-EF491955096E}">
      <dgm:prSet phldrT="[Texto]"/>
      <dgm:spPr/>
      <dgm:t>
        <a:bodyPr/>
        <a:lstStyle/>
        <a:p>
          <a:r>
            <a:rPr lang="es-EC" b="1" smtClean="0"/>
            <a:t>Por las fuentes de información</a:t>
          </a:r>
          <a:endParaRPr lang="es-EC" dirty="0"/>
        </a:p>
      </dgm:t>
    </dgm:pt>
    <dgm:pt modelId="{BE2C93F8-45AD-4816-A044-27DC6772F37D}" type="parTrans" cxnId="{3BDA74D1-85E3-4331-98F0-B649F2DD173D}">
      <dgm:prSet/>
      <dgm:spPr/>
      <dgm:t>
        <a:bodyPr/>
        <a:lstStyle/>
        <a:p>
          <a:endParaRPr lang="es-EC">
            <a:solidFill>
              <a:schemeClr val="tx1"/>
            </a:solidFill>
          </a:endParaRPr>
        </a:p>
      </dgm:t>
    </dgm:pt>
    <dgm:pt modelId="{28CDB340-9933-4791-81CD-77CC817AC156}" type="sibTrans" cxnId="{3BDA74D1-85E3-4331-98F0-B649F2DD173D}">
      <dgm:prSet/>
      <dgm:spPr/>
      <dgm:t>
        <a:bodyPr/>
        <a:lstStyle/>
        <a:p>
          <a:endParaRPr lang="es-EC">
            <a:solidFill>
              <a:schemeClr val="tx1"/>
            </a:solidFill>
          </a:endParaRPr>
        </a:p>
      </dgm:t>
    </dgm:pt>
    <dgm:pt modelId="{7BD3BB84-6D58-4B83-ACA9-0CFEE6D3328F}">
      <dgm:prSet phldrT="[Texto]"/>
      <dgm:spPr/>
      <dgm:t>
        <a:bodyPr/>
        <a:lstStyle/>
        <a:p>
          <a:r>
            <a:rPr lang="es-EC" b="1" smtClean="0"/>
            <a:t>Por las unidades de análisis</a:t>
          </a:r>
          <a:endParaRPr lang="es-EC" dirty="0"/>
        </a:p>
      </dgm:t>
    </dgm:pt>
    <dgm:pt modelId="{FDAC5582-98FC-43D4-BE12-2F5CF543C771}" type="parTrans" cxnId="{941C4500-65A0-4B0E-A9F0-E07DD2DF0129}">
      <dgm:prSet/>
      <dgm:spPr/>
      <dgm:t>
        <a:bodyPr/>
        <a:lstStyle/>
        <a:p>
          <a:endParaRPr lang="es-EC">
            <a:solidFill>
              <a:schemeClr val="tx1"/>
            </a:solidFill>
          </a:endParaRPr>
        </a:p>
      </dgm:t>
    </dgm:pt>
    <dgm:pt modelId="{EA0F171A-25F2-4180-8841-56FE7FAB6AB7}" type="sibTrans" cxnId="{941C4500-65A0-4B0E-A9F0-E07DD2DF0129}">
      <dgm:prSet/>
      <dgm:spPr/>
      <dgm:t>
        <a:bodyPr/>
        <a:lstStyle/>
        <a:p>
          <a:endParaRPr lang="es-EC">
            <a:solidFill>
              <a:schemeClr val="tx1"/>
            </a:solidFill>
          </a:endParaRPr>
        </a:p>
      </dgm:t>
    </dgm:pt>
    <dgm:pt modelId="{42F5924A-928A-49CC-9E86-3B8402D96281}">
      <dgm:prSet phldrT="[Texto]"/>
      <dgm:spPr/>
      <dgm:t>
        <a:bodyPr/>
        <a:lstStyle/>
        <a:p>
          <a:r>
            <a:rPr lang="es-EC" b="1" smtClean="0"/>
            <a:t>Por el control de las variables</a:t>
          </a:r>
          <a:endParaRPr lang="es-EC" dirty="0"/>
        </a:p>
      </dgm:t>
    </dgm:pt>
    <dgm:pt modelId="{F2A9F662-18BC-4345-B9F2-B2D879907050}" type="parTrans" cxnId="{691F50F8-6F41-4696-867B-2A937C2901C7}">
      <dgm:prSet/>
      <dgm:spPr/>
      <dgm:t>
        <a:bodyPr/>
        <a:lstStyle/>
        <a:p>
          <a:endParaRPr lang="es-EC">
            <a:solidFill>
              <a:schemeClr val="tx1"/>
            </a:solidFill>
          </a:endParaRPr>
        </a:p>
      </dgm:t>
    </dgm:pt>
    <dgm:pt modelId="{5D1D94C6-3250-4359-917F-9E05EA3D2189}" type="sibTrans" cxnId="{691F50F8-6F41-4696-867B-2A937C2901C7}">
      <dgm:prSet/>
      <dgm:spPr/>
      <dgm:t>
        <a:bodyPr/>
        <a:lstStyle/>
        <a:p>
          <a:endParaRPr lang="es-EC">
            <a:solidFill>
              <a:schemeClr val="tx1"/>
            </a:solidFill>
          </a:endParaRPr>
        </a:p>
      </dgm:t>
    </dgm:pt>
    <dgm:pt modelId="{4338B03F-1634-40B0-9730-9229A6E3A122}">
      <dgm:prSet phldrT="[Texto]"/>
      <dgm:spPr/>
      <dgm:t>
        <a:bodyPr/>
        <a:lstStyle/>
        <a:p>
          <a:r>
            <a:rPr lang="es-EC" b="1" smtClean="0"/>
            <a:t>Por el alcance</a:t>
          </a:r>
          <a:endParaRPr lang="es-EC" dirty="0"/>
        </a:p>
      </dgm:t>
    </dgm:pt>
    <dgm:pt modelId="{39059C77-8569-4DFF-9612-40621BB01539}" type="parTrans" cxnId="{A99DF118-70E2-4D8B-882D-7D6EC393CEB6}">
      <dgm:prSet/>
      <dgm:spPr/>
      <dgm:t>
        <a:bodyPr/>
        <a:lstStyle/>
        <a:p>
          <a:endParaRPr lang="es-EC">
            <a:solidFill>
              <a:schemeClr val="tx1"/>
            </a:solidFill>
          </a:endParaRPr>
        </a:p>
      </dgm:t>
    </dgm:pt>
    <dgm:pt modelId="{8E4D78F9-915F-4EA1-B5E6-454BB52D8C0D}" type="sibTrans" cxnId="{A99DF118-70E2-4D8B-882D-7D6EC393CEB6}">
      <dgm:prSet/>
      <dgm:spPr/>
      <dgm:t>
        <a:bodyPr/>
        <a:lstStyle/>
        <a:p>
          <a:endParaRPr lang="es-EC">
            <a:solidFill>
              <a:schemeClr val="tx1"/>
            </a:solidFill>
          </a:endParaRPr>
        </a:p>
      </dgm:t>
    </dgm:pt>
    <dgm:pt modelId="{E77B7251-2CB3-4BCB-B7CE-C08D69FBCA05}">
      <dgm:prSet phldrT="[Texto]"/>
      <dgm:spPr/>
      <dgm:t>
        <a:bodyPr/>
        <a:lstStyle/>
        <a:p>
          <a:r>
            <a:rPr lang="es-EC" b="1" smtClean="0"/>
            <a:t>Aplicada</a:t>
          </a:r>
          <a:endParaRPr lang="es-EC" dirty="0"/>
        </a:p>
      </dgm:t>
    </dgm:pt>
    <dgm:pt modelId="{91E9FF0F-6B4F-41D2-B4A3-53882F823FAE}" type="parTrans" cxnId="{FEEA0A0A-08A2-4908-9F4A-243107AA1E3F}">
      <dgm:prSet/>
      <dgm:spPr/>
      <dgm:t>
        <a:bodyPr/>
        <a:lstStyle/>
        <a:p>
          <a:endParaRPr lang="es-EC">
            <a:solidFill>
              <a:schemeClr val="tx1"/>
            </a:solidFill>
          </a:endParaRPr>
        </a:p>
      </dgm:t>
    </dgm:pt>
    <dgm:pt modelId="{45A7BF1D-C728-47B1-BE6B-C7FFA014B0AF}" type="sibTrans" cxnId="{FEEA0A0A-08A2-4908-9F4A-243107AA1E3F}">
      <dgm:prSet/>
      <dgm:spPr/>
      <dgm:t>
        <a:bodyPr/>
        <a:lstStyle/>
        <a:p>
          <a:endParaRPr lang="es-EC">
            <a:solidFill>
              <a:schemeClr val="tx1"/>
            </a:solidFill>
          </a:endParaRPr>
        </a:p>
      </dgm:t>
    </dgm:pt>
    <dgm:pt modelId="{A82A6DAA-F78F-4B9A-9B94-6BCB7985E24B}">
      <dgm:prSet phldrT="[Texto]"/>
      <dgm:spPr/>
      <dgm:t>
        <a:bodyPr/>
        <a:lstStyle/>
        <a:p>
          <a:r>
            <a:rPr lang="es-EC" b="1" smtClean="0"/>
            <a:t>Mixto</a:t>
          </a:r>
          <a:endParaRPr lang="es-EC" dirty="0"/>
        </a:p>
      </dgm:t>
    </dgm:pt>
    <dgm:pt modelId="{247555C5-85F7-470E-AEF5-8A96890FE555}" type="parTrans" cxnId="{26D6023F-BFF4-4231-8CE6-1FD62B56B636}">
      <dgm:prSet/>
      <dgm:spPr/>
      <dgm:t>
        <a:bodyPr/>
        <a:lstStyle/>
        <a:p>
          <a:endParaRPr lang="es-EC">
            <a:solidFill>
              <a:schemeClr val="tx1"/>
            </a:solidFill>
          </a:endParaRPr>
        </a:p>
      </dgm:t>
    </dgm:pt>
    <dgm:pt modelId="{E9754F79-1C35-4040-A23F-9C84118287E2}" type="sibTrans" cxnId="{26D6023F-BFF4-4231-8CE6-1FD62B56B636}">
      <dgm:prSet/>
      <dgm:spPr/>
      <dgm:t>
        <a:bodyPr/>
        <a:lstStyle/>
        <a:p>
          <a:endParaRPr lang="es-EC">
            <a:solidFill>
              <a:schemeClr val="tx1"/>
            </a:solidFill>
          </a:endParaRPr>
        </a:p>
      </dgm:t>
    </dgm:pt>
    <dgm:pt modelId="{D1C17329-5996-4CF8-AF96-379BE447042A}">
      <dgm:prSet phldrT="[Texto]"/>
      <dgm:spPr/>
      <dgm:t>
        <a:bodyPr/>
        <a:lstStyle/>
        <a:p>
          <a:r>
            <a:rPr lang="es-EC" b="1" smtClean="0"/>
            <a:t>Insitu</a:t>
          </a:r>
          <a:endParaRPr lang="es-EC" dirty="0"/>
        </a:p>
      </dgm:t>
    </dgm:pt>
    <dgm:pt modelId="{BED2344F-27AA-4CDA-B796-B0FD76B4ABC6}" type="parTrans" cxnId="{0779129D-CD66-47CA-873F-BCA52A628CCD}">
      <dgm:prSet/>
      <dgm:spPr/>
      <dgm:t>
        <a:bodyPr/>
        <a:lstStyle/>
        <a:p>
          <a:endParaRPr lang="es-EC">
            <a:solidFill>
              <a:schemeClr val="tx1"/>
            </a:solidFill>
          </a:endParaRPr>
        </a:p>
      </dgm:t>
    </dgm:pt>
    <dgm:pt modelId="{306EBE94-94DA-4DE9-A11B-E027C2B9FF0C}" type="sibTrans" cxnId="{0779129D-CD66-47CA-873F-BCA52A628CCD}">
      <dgm:prSet/>
      <dgm:spPr/>
      <dgm:t>
        <a:bodyPr/>
        <a:lstStyle/>
        <a:p>
          <a:endParaRPr lang="es-EC">
            <a:solidFill>
              <a:schemeClr val="tx1"/>
            </a:solidFill>
          </a:endParaRPr>
        </a:p>
      </dgm:t>
    </dgm:pt>
    <dgm:pt modelId="{1C8DB22C-9BF0-4CBD-8DE6-D5B762B229F1}">
      <dgm:prSet phldrT="[Texto]"/>
      <dgm:spPr/>
      <dgm:t>
        <a:bodyPr/>
        <a:lstStyle/>
        <a:p>
          <a:r>
            <a:rPr lang="es-EC" b="1" smtClean="0"/>
            <a:t>No experimental</a:t>
          </a:r>
          <a:endParaRPr lang="es-EC" dirty="0"/>
        </a:p>
      </dgm:t>
    </dgm:pt>
    <dgm:pt modelId="{4BFF11BC-44C9-42AF-968A-755371156946}" type="parTrans" cxnId="{37EB0E97-651F-4F5F-BD6D-CB7C089DBD41}">
      <dgm:prSet/>
      <dgm:spPr/>
      <dgm:t>
        <a:bodyPr/>
        <a:lstStyle/>
        <a:p>
          <a:endParaRPr lang="es-EC">
            <a:solidFill>
              <a:schemeClr val="tx1"/>
            </a:solidFill>
          </a:endParaRPr>
        </a:p>
      </dgm:t>
    </dgm:pt>
    <dgm:pt modelId="{F4F4C5B2-D6D9-4BE4-8203-15AC68812218}" type="sibTrans" cxnId="{37EB0E97-651F-4F5F-BD6D-CB7C089DBD41}">
      <dgm:prSet/>
      <dgm:spPr/>
      <dgm:t>
        <a:bodyPr/>
        <a:lstStyle/>
        <a:p>
          <a:endParaRPr lang="es-EC">
            <a:solidFill>
              <a:schemeClr val="tx1"/>
            </a:solidFill>
          </a:endParaRPr>
        </a:p>
      </dgm:t>
    </dgm:pt>
    <dgm:pt modelId="{A9052623-35E6-4A99-862E-575D47491B95}">
      <dgm:prSet phldrT="[Texto]"/>
      <dgm:spPr/>
      <dgm:t>
        <a:bodyPr/>
        <a:lstStyle/>
        <a:p>
          <a:r>
            <a:rPr lang="es-EC" b="1" smtClean="0"/>
            <a:t>Correlacional</a:t>
          </a:r>
          <a:endParaRPr lang="es-EC" dirty="0"/>
        </a:p>
      </dgm:t>
    </dgm:pt>
    <dgm:pt modelId="{344B7CB0-06CE-4E26-AC25-5E534DFA8A67}" type="parTrans" cxnId="{7A036F60-C872-4D9B-B27C-7F7DE1A6B5AA}">
      <dgm:prSet/>
      <dgm:spPr/>
      <dgm:t>
        <a:bodyPr/>
        <a:lstStyle/>
        <a:p>
          <a:endParaRPr lang="es-EC">
            <a:solidFill>
              <a:schemeClr val="tx1"/>
            </a:solidFill>
          </a:endParaRPr>
        </a:p>
      </dgm:t>
    </dgm:pt>
    <dgm:pt modelId="{E4B950AB-BFAE-4AEA-A610-860A32AB9EB8}" type="sibTrans" cxnId="{7A036F60-C872-4D9B-B27C-7F7DE1A6B5AA}">
      <dgm:prSet/>
      <dgm:spPr/>
      <dgm:t>
        <a:bodyPr/>
        <a:lstStyle/>
        <a:p>
          <a:endParaRPr lang="es-EC">
            <a:solidFill>
              <a:schemeClr val="tx1"/>
            </a:solidFill>
          </a:endParaRPr>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t>
        <a:bodyPr/>
        <a:lstStyle/>
        <a:p>
          <a:endParaRPr lang="es-ES"/>
        </a:p>
      </dgm:t>
    </dgm:pt>
    <dgm:pt modelId="{1212A38A-7C2E-4894-A2E4-D0A20FEC3951}" type="pres">
      <dgm:prSet presAssocID="{8134AEE5-D73B-4E8E-A9D3-6B777C157912}" presName="parentLeftMargin" presStyleLbl="node1" presStyleIdx="0" presStyleCnt="5"/>
      <dgm:spPr/>
      <dgm:t>
        <a:bodyPr/>
        <a:lstStyle/>
        <a:p>
          <a:endParaRPr lang="es-EC"/>
        </a:p>
      </dgm:t>
    </dgm:pt>
    <dgm:pt modelId="{CADBA3BE-A097-4A57-A2CE-D490B2FFAC47}" type="pres">
      <dgm:prSet presAssocID="{8134AEE5-D73B-4E8E-A9D3-6B777C157912}" presName="parentText" presStyleLbl="node1" presStyleIdx="0" presStyleCnt="5">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t>
        <a:bodyPr/>
        <a:lstStyle/>
        <a:p>
          <a:endParaRPr lang="es-ES"/>
        </a:p>
      </dgm:t>
    </dgm:pt>
    <dgm:pt modelId="{CC488A62-4F63-46F9-BB6E-7F084E7B450A}" type="pres">
      <dgm:prSet presAssocID="{8134AEE5-D73B-4E8E-A9D3-6B777C157912}" presName="childText" presStyleLbl="conFgAcc1" presStyleIdx="0" presStyleCnt="5">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t>
        <a:bodyPr/>
        <a:lstStyle/>
        <a:p>
          <a:endParaRPr lang="es-ES"/>
        </a:p>
      </dgm:t>
    </dgm:pt>
    <dgm:pt modelId="{D16FECFC-AA5A-4A41-8F4A-E077E24FDF61}" type="pres">
      <dgm:prSet presAssocID="{903E1DB7-9455-4616-A54B-EF491955096E}" presName="parentLin" presStyleCnt="0"/>
      <dgm:spPr/>
      <dgm:t>
        <a:bodyPr/>
        <a:lstStyle/>
        <a:p>
          <a:endParaRPr lang="es-ES"/>
        </a:p>
      </dgm:t>
    </dgm:pt>
    <dgm:pt modelId="{3BC8D540-B26A-4A2B-B078-5B48D6670F71}" type="pres">
      <dgm:prSet presAssocID="{903E1DB7-9455-4616-A54B-EF491955096E}" presName="parentLeftMargin" presStyleLbl="node1" presStyleIdx="0" presStyleCnt="5"/>
      <dgm:spPr/>
      <dgm:t>
        <a:bodyPr/>
        <a:lstStyle/>
        <a:p>
          <a:endParaRPr lang="es-EC"/>
        </a:p>
      </dgm:t>
    </dgm:pt>
    <dgm:pt modelId="{89D6FD6F-C951-4557-BE59-35538894082E}" type="pres">
      <dgm:prSet presAssocID="{903E1DB7-9455-4616-A54B-EF491955096E}" presName="parentText" presStyleLbl="node1" presStyleIdx="1" presStyleCnt="5"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t>
        <a:bodyPr/>
        <a:lstStyle/>
        <a:p>
          <a:endParaRPr lang="es-ES"/>
        </a:p>
      </dgm:t>
    </dgm:pt>
    <dgm:pt modelId="{1E4CA2BE-FB35-430D-8CB2-CEE2152C885B}" type="pres">
      <dgm:prSet presAssocID="{903E1DB7-9455-4616-A54B-EF491955096E}" presName="childText" presStyleLbl="conFgAcc1" presStyleIdx="1" presStyleCnt="5">
        <dgm:presLayoutVars>
          <dgm:bulletEnabled val="1"/>
        </dgm:presLayoutVars>
      </dgm:prSet>
      <dgm:spPr/>
      <dgm:t>
        <a:bodyPr/>
        <a:lstStyle/>
        <a:p>
          <a:endParaRPr lang="es-EC"/>
        </a:p>
      </dgm:t>
    </dgm:pt>
    <dgm:pt modelId="{174EFCEE-4D87-4DAE-BC81-ED439ADF3166}" type="pres">
      <dgm:prSet presAssocID="{28CDB340-9933-4791-81CD-77CC817AC156}" presName="spaceBetweenRectangles" presStyleCnt="0"/>
      <dgm:spPr/>
      <dgm:t>
        <a:bodyPr/>
        <a:lstStyle/>
        <a:p>
          <a:endParaRPr lang="es-ES"/>
        </a:p>
      </dgm:t>
    </dgm:pt>
    <dgm:pt modelId="{01879BBA-E2DC-48BA-AD2B-B54DED3FF20C}" type="pres">
      <dgm:prSet presAssocID="{7BD3BB84-6D58-4B83-ACA9-0CFEE6D3328F}" presName="parentLin" presStyleCnt="0"/>
      <dgm:spPr/>
      <dgm:t>
        <a:bodyPr/>
        <a:lstStyle/>
        <a:p>
          <a:endParaRPr lang="es-ES"/>
        </a:p>
      </dgm:t>
    </dgm:pt>
    <dgm:pt modelId="{3A58FF7A-E45F-427F-B2D3-DDC63A187F20}" type="pres">
      <dgm:prSet presAssocID="{7BD3BB84-6D58-4B83-ACA9-0CFEE6D3328F}" presName="parentLeftMargin" presStyleLbl="node1" presStyleIdx="1" presStyleCnt="5"/>
      <dgm:spPr/>
      <dgm:t>
        <a:bodyPr/>
        <a:lstStyle/>
        <a:p>
          <a:endParaRPr lang="es-EC"/>
        </a:p>
      </dgm:t>
    </dgm:pt>
    <dgm:pt modelId="{5F03FD50-A4DB-4476-AD11-743C9DE7B30F}" type="pres">
      <dgm:prSet presAssocID="{7BD3BB84-6D58-4B83-ACA9-0CFEE6D3328F}" presName="parentText" presStyleLbl="node1" presStyleIdx="2" presStyleCnt="5">
        <dgm:presLayoutVars>
          <dgm:chMax val="0"/>
          <dgm:bulletEnabled val="1"/>
        </dgm:presLayoutVars>
      </dgm:prSet>
      <dgm:spPr/>
      <dgm:t>
        <a:bodyPr/>
        <a:lstStyle/>
        <a:p>
          <a:endParaRPr lang="es-EC"/>
        </a:p>
      </dgm:t>
    </dgm:pt>
    <dgm:pt modelId="{506DDB46-D1C0-410E-B3D6-DF697DA5CC20}" type="pres">
      <dgm:prSet presAssocID="{7BD3BB84-6D58-4B83-ACA9-0CFEE6D3328F}" presName="negativeSpace" presStyleCnt="0"/>
      <dgm:spPr/>
      <dgm:t>
        <a:bodyPr/>
        <a:lstStyle/>
        <a:p>
          <a:endParaRPr lang="es-ES"/>
        </a:p>
      </dgm:t>
    </dgm:pt>
    <dgm:pt modelId="{7365E0B2-09D9-4898-AACA-C0FAD3E190AC}" type="pres">
      <dgm:prSet presAssocID="{7BD3BB84-6D58-4B83-ACA9-0CFEE6D3328F}" presName="childText" presStyleLbl="conFgAcc1" presStyleIdx="2" presStyleCnt="5">
        <dgm:presLayoutVars>
          <dgm:bulletEnabled val="1"/>
        </dgm:presLayoutVars>
      </dgm:prSet>
      <dgm:spPr/>
      <dgm:t>
        <a:bodyPr/>
        <a:lstStyle/>
        <a:p>
          <a:endParaRPr lang="es-EC"/>
        </a:p>
      </dgm:t>
    </dgm:pt>
    <dgm:pt modelId="{F938E360-203E-412C-AFD9-FC813638D0D7}" type="pres">
      <dgm:prSet presAssocID="{EA0F171A-25F2-4180-8841-56FE7FAB6AB7}" presName="spaceBetweenRectangles" presStyleCnt="0"/>
      <dgm:spPr/>
      <dgm:t>
        <a:bodyPr/>
        <a:lstStyle/>
        <a:p>
          <a:endParaRPr lang="es-ES"/>
        </a:p>
      </dgm:t>
    </dgm:pt>
    <dgm:pt modelId="{A312789A-AE4B-4DF7-9FF3-DFC9F1216D3D}" type="pres">
      <dgm:prSet presAssocID="{42F5924A-928A-49CC-9E86-3B8402D96281}" presName="parentLin" presStyleCnt="0"/>
      <dgm:spPr/>
      <dgm:t>
        <a:bodyPr/>
        <a:lstStyle/>
        <a:p>
          <a:endParaRPr lang="es-ES"/>
        </a:p>
      </dgm:t>
    </dgm:pt>
    <dgm:pt modelId="{133D0973-08E9-40C7-88A0-9815BF1A41CC}" type="pres">
      <dgm:prSet presAssocID="{42F5924A-928A-49CC-9E86-3B8402D96281}" presName="parentLeftMargin" presStyleLbl="node1" presStyleIdx="2" presStyleCnt="5"/>
      <dgm:spPr/>
      <dgm:t>
        <a:bodyPr/>
        <a:lstStyle/>
        <a:p>
          <a:endParaRPr lang="es-EC"/>
        </a:p>
      </dgm:t>
    </dgm:pt>
    <dgm:pt modelId="{E8C48CFD-5DAA-47AE-8795-FCFD6F8DF848}" type="pres">
      <dgm:prSet presAssocID="{42F5924A-928A-49CC-9E86-3B8402D96281}" presName="parentText" presStyleLbl="node1" presStyleIdx="3" presStyleCnt="5">
        <dgm:presLayoutVars>
          <dgm:chMax val="0"/>
          <dgm:bulletEnabled val="1"/>
        </dgm:presLayoutVars>
      </dgm:prSet>
      <dgm:spPr/>
      <dgm:t>
        <a:bodyPr/>
        <a:lstStyle/>
        <a:p>
          <a:endParaRPr lang="es-EC"/>
        </a:p>
      </dgm:t>
    </dgm:pt>
    <dgm:pt modelId="{88E5B961-9BC3-443A-BD8D-2BDAD705A984}" type="pres">
      <dgm:prSet presAssocID="{42F5924A-928A-49CC-9E86-3B8402D96281}" presName="negativeSpace" presStyleCnt="0"/>
      <dgm:spPr/>
      <dgm:t>
        <a:bodyPr/>
        <a:lstStyle/>
        <a:p>
          <a:endParaRPr lang="es-ES"/>
        </a:p>
      </dgm:t>
    </dgm:pt>
    <dgm:pt modelId="{7B43BD2A-5BF9-4CB0-B894-0CE5DC513CB0}" type="pres">
      <dgm:prSet presAssocID="{42F5924A-928A-49CC-9E86-3B8402D96281}" presName="childText" presStyleLbl="conFgAcc1" presStyleIdx="3" presStyleCnt="5">
        <dgm:presLayoutVars>
          <dgm:bulletEnabled val="1"/>
        </dgm:presLayoutVars>
      </dgm:prSet>
      <dgm:spPr/>
      <dgm:t>
        <a:bodyPr/>
        <a:lstStyle/>
        <a:p>
          <a:endParaRPr lang="es-EC"/>
        </a:p>
      </dgm:t>
    </dgm:pt>
    <dgm:pt modelId="{F4A41694-709F-468E-9495-5C22177A06FC}" type="pres">
      <dgm:prSet presAssocID="{5D1D94C6-3250-4359-917F-9E05EA3D2189}" presName="spaceBetweenRectangles" presStyleCnt="0"/>
      <dgm:spPr/>
      <dgm:t>
        <a:bodyPr/>
        <a:lstStyle/>
        <a:p>
          <a:endParaRPr lang="es-ES"/>
        </a:p>
      </dgm:t>
    </dgm:pt>
    <dgm:pt modelId="{0EE9EECD-B248-4D18-B4E3-29BC1B35B7CE}" type="pres">
      <dgm:prSet presAssocID="{4338B03F-1634-40B0-9730-9229A6E3A122}" presName="parentLin" presStyleCnt="0"/>
      <dgm:spPr/>
      <dgm:t>
        <a:bodyPr/>
        <a:lstStyle/>
        <a:p>
          <a:endParaRPr lang="es-ES"/>
        </a:p>
      </dgm:t>
    </dgm:pt>
    <dgm:pt modelId="{DF377ECB-7744-4688-B722-9C99A683FECF}" type="pres">
      <dgm:prSet presAssocID="{4338B03F-1634-40B0-9730-9229A6E3A122}" presName="parentLeftMargin" presStyleLbl="node1" presStyleIdx="3" presStyleCnt="5"/>
      <dgm:spPr/>
      <dgm:t>
        <a:bodyPr/>
        <a:lstStyle/>
        <a:p>
          <a:endParaRPr lang="es-EC"/>
        </a:p>
      </dgm:t>
    </dgm:pt>
    <dgm:pt modelId="{99A80878-1C05-4DD9-A0E4-4C4B09919F39}" type="pres">
      <dgm:prSet presAssocID="{4338B03F-1634-40B0-9730-9229A6E3A122}" presName="parentText" presStyleLbl="node1" presStyleIdx="4" presStyleCnt="5">
        <dgm:presLayoutVars>
          <dgm:chMax val="0"/>
          <dgm:bulletEnabled val="1"/>
        </dgm:presLayoutVars>
      </dgm:prSet>
      <dgm:spPr/>
      <dgm:t>
        <a:bodyPr/>
        <a:lstStyle/>
        <a:p>
          <a:endParaRPr lang="es-EC"/>
        </a:p>
      </dgm:t>
    </dgm:pt>
    <dgm:pt modelId="{718F45F0-3A5E-4263-8F7C-909FA2D70F04}" type="pres">
      <dgm:prSet presAssocID="{4338B03F-1634-40B0-9730-9229A6E3A122}" presName="negativeSpace" presStyleCnt="0"/>
      <dgm:spPr/>
      <dgm:t>
        <a:bodyPr/>
        <a:lstStyle/>
        <a:p>
          <a:endParaRPr lang="es-ES"/>
        </a:p>
      </dgm:t>
    </dgm:pt>
    <dgm:pt modelId="{4E21C569-1D7C-4639-8E32-6072BDB3F242}" type="pres">
      <dgm:prSet presAssocID="{4338B03F-1634-40B0-9730-9229A6E3A122}" presName="childText" presStyleLbl="conFgAcc1" presStyleIdx="4" presStyleCnt="5">
        <dgm:presLayoutVars>
          <dgm:bulletEnabled val="1"/>
        </dgm:presLayoutVars>
      </dgm:prSet>
      <dgm:spPr/>
      <dgm:t>
        <a:bodyPr/>
        <a:lstStyle/>
        <a:p>
          <a:endParaRPr lang="es-EC"/>
        </a:p>
      </dgm:t>
    </dgm:pt>
  </dgm:ptLst>
  <dgm:cxnLst>
    <dgm:cxn modelId="{49C31212-F99E-47F4-9271-2F28EB8AE5CD}" type="presOf" srcId="{7BD3BB84-6D58-4B83-ACA9-0CFEE6D3328F}" destId="{5F03FD50-A4DB-4476-AD11-743C9DE7B30F}" srcOrd="1" destOrd="0" presId="urn:microsoft.com/office/officeart/2005/8/layout/list1"/>
    <dgm:cxn modelId="{691F50F8-6F41-4696-867B-2A937C2901C7}" srcId="{39D04B94-9FF0-47DA-A28D-2BF3294E30D3}" destId="{42F5924A-928A-49CC-9E86-3B8402D96281}" srcOrd="3" destOrd="0" parTransId="{F2A9F662-18BC-4345-B9F2-B2D879907050}" sibTransId="{5D1D94C6-3250-4359-917F-9E05EA3D2189}"/>
    <dgm:cxn modelId="{0ECE4A99-36B0-4E9A-9BBA-D66704A0EA2B}" type="presOf" srcId="{8134AEE5-D73B-4E8E-A9D3-6B777C157912}" destId="{1212A38A-7C2E-4894-A2E4-D0A20FEC3951}" srcOrd="0" destOrd="0" presId="urn:microsoft.com/office/officeart/2005/8/layout/list1"/>
    <dgm:cxn modelId="{2EA72C87-C880-4BF9-AEB3-92D1208E9EB8}" type="presOf" srcId="{42F5924A-928A-49CC-9E86-3B8402D96281}" destId="{E8C48CFD-5DAA-47AE-8795-FCFD6F8DF848}" srcOrd="1" destOrd="0" presId="urn:microsoft.com/office/officeart/2005/8/layout/list1"/>
    <dgm:cxn modelId="{26D6023F-BFF4-4231-8CE6-1FD62B56B636}" srcId="{903E1DB7-9455-4616-A54B-EF491955096E}" destId="{A82A6DAA-F78F-4B9A-9B94-6BCB7985E24B}" srcOrd="0" destOrd="0" parTransId="{247555C5-85F7-470E-AEF5-8A96890FE555}" sibTransId="{E9754F79-1C35-4040-A23F-9C84118287E2}"/>
    <dgm:cxn modelId="{C3FF8AFE-1E1F-42B5-BE54-B8B237BBA3B3}" type="presOf" srcId="{A82A6DAA-F78F-4B9A-9B94-6BCB7985E24B}" destId="{1E4CA2BE-FB35-430D-8CB2-CEE2152C885B}" srcOrd="0" destOrd="0" presId="urn:microsoft.com/office/officeart/2005/8/layout/list1"/>
    <dgm:cxn modelId="{77D39ACA-BD5A-4622-8855-3F7073B293A7}" type="presOf" srcId="{39D04B94-9FF0-47DA-A28D-2BF3294E30D3}" destId="{2503C3E6-6186-4DFE-B8DF-822B16896768}" srcOrd="0" destOrd="0" presId="urn:microsoft.com/office/officeart/2005/8/layout/list1"/>
    <dgm:cxn modelId="{97F01052-0AB3-4CA0-B786-E90B69625DD7}" type="presOf" srcId="{D1C17329-5996-4CF8-AF96-379BE447042A}" destId="{7365E0B2-09D9-4898-AACA-C0FAD3E190AC}" srcOrd="0" destOrd="0" presId="urn:microsoft.com/office/officeart/2005/8/layout/list1"/>
    <dgm:cxn modelId="{A37744D5-EBD7-408E-825C-64A9B6E510D7}" srcId="{39D04B94-9FF0-47DA-A28D-2BF3294E30D3}" destId="{8134AEE5-D73B-4E8E-A9D3-6B777C157912}" srcOrd="0" destOrd="0" parTransId="{41051EFE-242E-4B4D-B6C6-915CF28E6FE0}" sibTransId="{3A8EFAEC-DE22-4B74-843C-3D727DEDA48B}"/>
    <dgm:cxn modelId="{7A036F60-C872-4D9B-B27C-7F7DE1A6B5AA}" srcId="{4338B03F-1634-40B0-9730-9229A6E3A122}" destId="{A9052623-35E6-4A99-862E-575D47491B95}" srcOrd="0" destOrd="0" parTransId="{344B7CB0-06CE-4E26-AC25-5E534DFA8A67}" sibTransId="{E4B950AB-BFAE-4AEA-A610-860A32AB9EB8}"/>
    <dgm:cxn modelId="{37EB0E97-651F-4F5F-BD6D-CB7C089DBD41}" srcId="{42F5924A-928A-49CC-9E86-3B8402D96281}" destId="{1C8DB22C-9BF0-4CBD-8DE6-D5B762B229F1}" srcOrd="0" destOrd="0" parTransId="{4BFF11BC-44C9-42AF-968A-755371156946}" sibTransId="{F4F4C5B2-D6D9-4BE4-8203-15AC68812218}"/>
    <dgm:cxn modelId="{45E629FF-0CE4-4B52-A273-A073D6BDE586}" type="presOf" srcId="{A9052623-35E6-4A99-862E-575D47491B95}" destId="{4E21C569-1D7C-4639-8E32-6072BDB3F242}" srcOrd="0" destOrd="0" presId="urn:microsoft.com/office/officeart/2005/8/layout/list1"/>
    <dgm:cxn modelId="{FEEA0A0A-08A2-4908-9F4A-243107AA1E3F}" srcId="{8134AEE5-D73B-4E8E-A9D3-6B777C157912}" destId="{E77B7251-2CB3-4BCB-B7CE-C08D69FBCA05}" srcOrd="0" destOrd="0" parTransId="{91E9FF0F-6B4F-41D2-B4A3-53882F823FAE}" sibTransId="{45A7BF1D-C728-47B1-BE6B-C7FFA014B0AF}"/>
    <dgm:cxn modelId="{3BDA74D1-85E3-4331-98F0-B649F2DD173D}" srcId="{39D04B94-9FF0-47DA-A28D-2BF3294E30D3}" destId="{903E1DB7-9455-4616-A54B-EF491955096E}" srcOrd="1" destOrd="0" parTransId="{BE2C93F8-45AD-4816-A044-27DC6772F37D}" sibTransId="{28CDB340-9933-4791-81CD-77CC817AC156}"/>
    <dgm:cxn modelId="{7B51C94D-8E72-4112-B263-0FE86FBE6804}" type="presOf" srcId="{42F5924A-928A-49CC-9E86-3B8402D96281}" destId="{133D0973-08E9-40C7-88A0-9815BF1A41CC}" srcOrd="0" destOrd="0" presId="urn:microsoft.com/office/officeart/2005/8/layout/list1"/>
    <dgm:cxn modelId="{5484B96C-4306-472A-BB8B-66891E063BF8}" type="presOf" srcId="{903E1DB7-9455-4616-A54B-EF491955096E}" destId="{3BC8D540-B26A-4A2B-B078-5B48D6670F71}" srcOrd="0" destOrd="0" presId="urn:microsoft.com/office/officeart/2005/8/layout/list1"/>
    <dgm:cxn modelId="{30C2AFAF-86FC-4718-A975-6DDD5A354283}" type="presOf" srcId="{8134AEE5-D73B-4E8E-A9D3-6B777C157912}" destId="{CADBA3BE-A097-4A57-A2CE-D490B2FFAC47}" srcOrd="1" destOrd="0" presId="urn:microsoft.com/office/officeart/2005/8/layout/list1"/>
    <dgm:cxn modelId="{941C4500-65A0-4B0E-A9F0-E07DD2DF0129}" srcId="{39D04B94-9FF0-47DA-A28D-2BF3294E30D3}" destId="{7BD3BB84-6D58-4B83-ACA9-0CFEE6D3328F}" srcOrd="2" destOrd="0" parTransId="{FDAC5582-98FC-43D4-BE12-2F5CF543C771}" sibTransId="{EA0F171A-25F2-4180-8841-56FE7FAB6AB7}"/>
    <dgm:cxn modelId="{B6CD20E1-3C58-44A3-B607-34972620FA5C}" type="presOf" srcId="{E77B7251-2CB3-4BCB-B7CE-C08D69FBCA05}" destId="{CC488A62-4F63-46F9-BB6E-7F084E7B450A}" srcOrd="0" destOrd="0" presId="urn:microsoft.com/office/officeart/2005/8/layout/list1"/>
    <dgm:cxn modelId="{4028669A-79A6-411B-9F2C-6EF4B183AC64}" type="presOf" srcId="{4338B03F-1634-40B0-9730-9229A6E3A122}" destId="{99A80878-1C05-4DD9-A0E4-4C4B09919F39}" srcOrd="1" destOrd="0" presId="urn:microsoft.com/office/officeart/2005/8/layout/list1"/>
    <dgm:cxn modelId="{A40578DB-6D72-499D-AA7C-11705F2EC85B}" type="presOf" srcId="{4338B03F-1634-40B0-9730-9229A6E3A122}" destId="{DF377ECB-7744-4688-B722-9C99A683FECF}" srcOrd="0" destOrd="0" presId="urn:microsoft.com/office/officeart/2005/8/layout/list1"/>
    <dgm:cxn modelId="{6AFED955-46FA-469D-8892-63D3184620B6}" type="presOf" srcId="{1C8DB22C-9BF0-4CBD-8DE6-D5B762B229F1}" destId="{7B43BD2A-5BF9-4CB0-B894-0CE5DC513CB0}" srcOrd="0" destOrd="0" presId="urn:microsoft.com/office/officeart/2005/8/layout/list1"/>
    <dgm:cxn modelId="{0779129D-CD66-47CA-873F-BCA52A628CCD}" srcId="{7BD3BB84-6D58-4B83-ACA9-0CFEE6D3328F}" destId="{D1C17329-5996-4CF8-AF96-379BE447042A}" srcOrd="0" destOrd="0" parTransId="{BED2344F-27AA-4CDA-B796-B0FD76B4ABC6}" sibTransId="{306EBE94-94DA-4DE9-A11B-E027C2B9FF0C}"/>
    <dgm:cxn modelId="{B6F23B5E-8DE3-4D22-9622-B0EAC696BE8D}" type="presOf" srcId="{903E1DB7-9455-4616-A54B-EF491955096E}" destId="{89D6FD6F-C951-4557-BE59-35538894082E}" srcOrd="1" destOrd="0" presId="urn:microsoft.com/office/officeart/2005/8/layout/list1"/>
    <dgm:cxn modelId="{1E991206-10B7-4E8D-B7C6-6CD0773B4938}" type="presOf" srcId="{7BD3BB84-6D58-4B83-ACA9-0CFEE6D3328F}" destId="{3A58FF7A-E45F-427F-B2D3-DDC63A187F20}" srcOrd="0" destOrd="0" presId="urn:microsoft.com/office/officeart/2005/8/layout/list1"/>
    <dgm:cxn modelId="{A99DF118-70E2-4D8B-882D-7D6EC393CEB6}" srcId="{39D04B94-9FF0-47DA-A28D-2BF3294E30D3}" destId="{4338B03F-1634-40B0-9730-9229A6E3A122}" srcOrd="4" destOrd="0" parTransId="{39059C77-8569-4DFF-9612-40621BB01539}" sibTransId="{8E4D78F9-915F-4EA1-B5E6-454BB52D8C0D}"/>
    <dgm:cxn modelId="{4EC22CA5-6213-4E16-B730-B3CE42EF5F95}" type="presParOf" srcId="{2503C3E6-6186-4DFE-B8DF-822B16896768}" destId="{8CE31543-6B6D-4C69-9968-EB66D126894D}" srcOrd="0" destOrd="0" presId="urn:microsoft.com/office/officeart/2005/8/layout/list1"/>
    <dgm:cxn modelId="{8F0DB6FE-F45B-4849-88C4-0EBBCDB990F5}" type="presParOf" srcId="{8CE31543-6B6D-4C69-9968-EB66D126894D}" destId="{1212A38A-7C2E-4894-A2E4-D0A20FEC3951}" srcOrd="0" destOrd="0" presId="urn:microsoft.com/office/officeart/2005/8/layout/list1"/>
    <dgm:cxn modelId="{75B30DF1-749C-4D90-9CA5-7CD0F0E9FAAB}" type="presParOf" srcId="{8CE31543-6B6D-4C69-9968-EB66D126894D}" destId="{CADBA3BE-A097-4A57-A2CE-D490B2FFAC47}" srcOrd="1" destOrd="0" presId="urn:microsoft.com/office/officeart/2005/8/layout/list1"/>
    <dgm:cxn modelId="{B9AF6EC0-E260-478B-BA0F-B5EFBE1679E5}" type="presParOf" srcId="{2503C3E6-6186-4DFE-B8DF-822B16896768}" destId="{A6EA71B6-5315-46CC-AA20-FAF4312CFB87}" srcOrd="1" destOrd="0" presId="urn:microsoft.com/office/officeart/2005/8/layout/list1"/>
    <dgm:cxn modelId="{5EFDEAC9-9870-45B0-85E8-B3414D2C0D49}" type="presParOf" srcId="{2503C3E6-6186-4DFE-B8DF-822B16896768}" destId="{CC488A62-4F63-46F9-BB6E-7F084E7B450A}" srcOrd="2" destOrd="0" presId="urn:microsoft.com/office/officeart/2005/8/layout/list1"/>
    <dgm:cxn modelId="{FD0BAC43-AB01-485A-BAD4-C923B70739B1}" type="presParOf" srcId="{2503C3E6-6186-4DFE-B8DF-822B16896768}" destId="{013833F4-99A4-4A1C-9115-D85C57619311}" srcOrd="3" destOrd="0" presId="urn:microsoft.com/office/officeart/2005/8/layout/list1"/>
    <dgm:cxn modelId="{0E3FC232-46FF-49EE-BF29-041C1391E4E3}" type="presParOf" srcId="{2503C3E6-6186-4DFE-B8DF-822B16896768}" destId="{D16FECFC-AA5A-4A41-8F4A-E077E24FDF61}" srcOrd="4" destOrd="0" presId="urn:microsoft.com/office/officeart/2005/8/layout/list1"/>
    <dgm:cxn modelId="{876E046C-02D0-4D92-8EC8-247659257128}" type="presParOf" srcId="{D16FECFC-AA5A-4A41-8F4A-E077E24FDF61}" destId="{3BC8D540-B26A-4A2B-B078-5B48D6670F71}" srcOrd="0" destOrd="0" presId="urn:microsoft.com/office/officeart/2005/8/layout/list1"/>
    <dgm:cxn modelId="{6798A835-E48F-4AA3-8CDB-AD8A54444A65}" type="presParOf" srcId="{D16FECFC-AA5A-4A41-8F4A-E077E24FDF61}" destId="{89D6FD6F-C951-4557-BE59-35538894082E}" srcOrd="1" destOrd="0" presId="urn:microsoft.com/office/officeart/2005/8/layout/list1"/>
    <dgm:cxn modelId="{A32EF78D-E564-4D40-A6AA-3A56F3AE81EA}" type="presParOf" srcId="{2503C3E6-6186-4DFE-B8DF-822B16896768}" destId="{350A272E-ED75-4A0E-A844-28AF84801AC3}" srcOrd="5" destOrd="0" presId="urn:microsoft.com/office/officeart/2005/8/layout/list1"/>
    <dgm:cxn modelId="{A769F233-F7AE-4160-AA80-AC77D6AD6B48}" type="presParOf" srcId="{2503C3E6-6186-4DFE-B8DF-822B16896768}" destId="{1E4CA2BE-FB35-430D-8CB2-CEE2152C885B}" srcOrd="6" destOrd="0" presId="urn:microsoft.com/office/officeart/2005/8/layout/list1"/>
    <dgm:cxn modelId="{E853524F-9351-4F27-A6B5-8AB24612163C}" type="presParOf" srcId="{2503C3E6-6186-4DFE-B8DF-822B16896768}" destId="{174EFCEE-4D87-4DAE-BC81-ED439ADF3166}" srcOrd="7" destOrd="0" presId="urn:microsoft.com/office/officeart/2005/8/layout/list1"/>
    <dgm:cxn modelId="{3133B65D-4C8E-481D-8524-C0F32A49D596}" type="presParOf" srcId="{2503C3E6-6186-4DFE-B8DF-822B16896768}" destId="{01879BBA-E2DC-48BA-AD2B-B54DED3FF20C}" srcOrd="8" destOrd="0" presId="urn:microsoft.com/office/officeart/2005/8/layout/list1"/>
    <dgm:cxn modelId="{687DF368-42A2-43E2-A618-8BC4AEEE0DDD}" type="presParOf" srcId="{01879BBA-E2DC-48BA-AD2B-B54DED3FF20C}" destId="{3A58FF7A-E45F-427F-B2D3-DDC63A187F20}" srcOrd="0" destOrd="0" presId="urn:microsoft.com/office/officeart/2005/8/layout/list1"/>
    <dgm:cxn modelId="{0A29B004-91E0-4770-9C38-40A80DB05E4D}" type="presParOf" srcId="{01879BBA-E2DC-48BA-AD2B-B54DED3FF20C}" destId="{5F03FD50-A4DB-4476-AD11-743C9DE7B30F}" srcOrd="1" destOrd="0" presId="urn:microsoft.com/office/officeart/2005/8/layout/list1"/>
    <dgm:cxn modelId="{C03AFC75-3EB0-455F-98EE-4D269E94AD9C}" type="presParOf" srcId="{2503C3E6-6186-4DFE-B8DF-822B16896768}" destId="{506DDB46-D1C0-410E-B3D6-DF697DA5CC20}" srcOrd="9" destOrd="0" presId="urn:microsoft.com/office/officeart/2005/8/layout/list1"/>
    <dgm:cxn modelId="{AFFC58FD-F948-48A8-8F26-44DE681346E5}" type="presParOf" srcId="{2503C3E6-6186-4DFE-B8DF-822B16896768}" destId="{7365E0B2-09D9-4898-AACA-C0FAD3E190AC}" srcOrd="10" destOrd="0" presId="urn:microsoft.com/office/officeart/2005/8/layout/list1"/>
    <dgm:cxn modelId="{853C582C-CBBA-4610-88A9-331E2671E987}" type="presParOf" srcId="{2503C3E6-6186-4DFE-B8DF-822B16896768}" destId="{F938E360-203E-412C-AFD9-FC813638D0D7}" srcOrd="11" destOrd="0" presId="urn:microsoft.com/office/officeart/2005/8/layout/list1"/>
    <dgm:cxn modelId="{EC436689-97E0-4EB6-9C21-F89710FEA6B2}" type="presParOf" srcId="{2503C3E6-6186-4DFE-B8DF-822B16896768}" destId="{A312789A-AE4B-4DF7-9FF3-DFC9F1216D3D}" srcOrd="12" destOrd="0" presId="urn:microsoft.com/office/officeart/2005/8/layout/list1"/>
    <dgm:cxn modelId="{1D2A99A9-4304-4525-BD66-FA0B4FA86E59}" type="presParOf" srcId="{A312789A-AE4B-4DF7-9FF3-DFC9F1216D3D}" destId="{133D0973-08E9-40C7-88A0-9815BF1A41CC}" srcOrd="0" destOrd="0" presId="urn:microsoft.com/office/officeart/2005/8/layout/list1"/>
    <dgm:cxn modelId="{C29B530B-D636-4F88-B84B-FBB57A71F5CC}" type="presParOf" srcId="{A312789A-AE4B-4DF7-9FF3-DFC9F1216D3D}" destId="{E8C48CFD-5DAA-47AE-8795-FCFD6F8DF848}" srcOrd="1" destOrd="0" presId="urn:microsoft.com/office/officeart/2005/8/layout/list1"/>
    <dgm:cxn modelId="{E559CC50-2FA7-41DA-90A2-67A414787AF6}" type="presParOf" srcId="{2503C3E6-6186-4DFE-B8DF-822B16896768}" destId="{88E5B961-9BC3-443A-BD8D-2BDAD705A984}" srcOrd="13" destOrd="0" presId="urn:microsoft.com/office/officeart/2005/8/layout/list1"/>
    <dgm:cxn modelId="{1369099D-CD4F-4D57-973D-DA32744DCCC0}" type="presParOf" srcId="{2503C3E6-6186-4DFE-B8DF-822B16896768}" destId="{7B43BD2A-5BF9-4CB0-B894-0CE5DC513CB0}" srcOrd="14" destOrd="0" presId="urn:microsoft.com/office/officeart/2005/8/layout/list1"/>
    <dgm:cxn modelId="{31C63BC1-0E05-499E-BF88-A4AD885E9899}" type="presParOf" srcId="{2503C3E6-6186-4DFE-B8DF-822B16896768}" destId="{F4A41694-709F-468E-9495-5C22177A06FC}" srcOrd="15" destOrd="0" presId="urn:microsoft.com/office/officeart/2005/8/layout/list1"/>
    <dgm:cxn modelId="{2FC1D503-9639-4B0F-AD08-32D59C11D398}" type="presParOf" srcId="{2503C3E6-6186-4DFE-B8DF-822B16896768}" destId="{0EE9EECD-B248-4D18-B4E3-29BC1B35B7CE}" srcOrd="16" destOrd="0" presId="urn:microsoft.com/office/officeart/2005/8/layout/list1"/>
    <dgm:cxn modelId="{2CE6F188-498C-4521-8B91-CA0C6D0C3F9E}" type="presParOf" srcId="{0EE9EECD-B248-4D18-B4E3-29BC1B35B7CE}" destId="{DF377ECB-7744-4688-B722-9C99A683FECF}" srcOrd="0" destOrd="0" presId="urn:microsoft.com/office/officeart/2005/8/layout/list1"/>
    <dgm:cxn modelId="{E08AA10C-1ECA-44E2-9125-61148FC36D44}" type="presParOf" srcId="{0EE9EECD-B248-4D18-B4E3-29BC1B35B7CE}" destId="{99A80878-1C05-4DD9-A0E4-4C4B09919F39}" srcOrd="1" destOrd="0" presId="urn:microsoft.com/office/officeart/2005/8/layout/list1"/>
    <dgm:cxn modelId="{0F67DD3F-9200-4A64-85E2-DD0230F26873}" type="presParOf" srcId="{2503C3E6-6186-4DFE-B8DF-822B16896768}" destId="{718F45F0-3A5E-4263-8F7C-909FA2D70F04}" srcOrd="17" destOrd="0" presId="urn:microsoft.com/office/officeart/2005/8/layout/list1"/>
    <dgm:cxn modelId="{4CF3216F-7404-4F2B-AEB2-CA5C01620B81}" type="presParOf" srcId="{2503C3E6-6186-4DFE-B8DF-822B16896768}" destId="{4E21C569-1D7C-4639-8E32-6072BDB3F24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64951433-A964-4C91-B775-BF22A055CD7B}"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S"/>
        </a:p>
      </dgm:t>
    </dgm:pt>
    <dgm:pt modelId="{D190118F-B34D-4FF4-8F25-F030DCDC88F6}">
      <dgm:prSet phldrT="[Texto]"/>
      <dgm:spPr>
        <a:blipFill>
          <a:blip xmlns:r="http://schemas.openxmlformats.org/officeDocument/2006/relationships" r:embed="rId1"/>
          <a:stretch>
            <a:fillRect t="-4730"/>
          </a:stretch>
        </a:blipFill>
      </dgm:spPr>
      <dgm:t>
        <a:bodyPr/>
        <a:lstStyle/>
        <a:p>
          <a:r>
            <a:rPr lang="es-MX">
              <a:noFill/>
            </a:rPr>
            <a:t> </a:t>
          </a:r>
        </a:p>
      </dgm:t>
    </dgm:pt>
    <dgm:pt modelId="{FF3B5E61-2C06-46DD-887E-D5B6F80BF4CF}" type="parTrans" cxnId="{E44EDD2F-1752-409D-8D1E-1AFD074E6B45}">
      <dgm:prSet/>
      <dgm:spPr/>
      <dgm:t>
        <a:bodyPr/>
        <a:lstStyle/>
        <a:p>
          <a:endParaRPr lang="es-ES"/>
        </a:p>
      </dgm:t>
    </dgm:pt>
    <dgm:pt modelId="{F7801C81-4106-4D33-BF0D-E533318518A8}" type="sibTrans" cxnId="{E44EDD2F-1752-409D-8D1E-1AFD074E6B45}">
      <dgm:prSet/>
      <dgm:spPr/>
      <dgm:t>
        <a:bodyPr/>
        <a:lstStyle/>
        <a:p>
          <a:endParaRPr lang="es-ES"/>
        </a:p>
      </dgm:t>
    </dgm:pt>
    <dgm:pt modelId="{D0B6190C-A152-4A59-8E55-B6A6CEE54672}">
      <dgm:prSet phldrT="[Texto]" custT="1"/>
      <dgm:spPr/>
      <dgm:t>
        <a:bodyPr/>
        <a:lstStyle/>
        <a:p>
          <a:r>
            <a:rPr lang="es-MX" sz="2400" dirty="0" smtClean="0"/>
            <a:t>0,000 </a:t>
          </a:r>
          <a:r>
            <a:rPr lang="es-MX" sz="2400" dirty="0" smtClean="0">
              <a:latin typeface="Century Gothic" panose="020B0502020202020204" pitchFamily="34" charset="0"/>
            </a:rPr>
            <a:t>&lt;</a:t>
          </a:r>
          <a:r>
            <a:rPr lang="es-MX" sz="2400" dirty="0" smtClean="0"/>
            <a:t>0,05 </a:t>
          </a:r>
          <a:endParaRPr lang="es-ES" sz="2400" dirty="0"/>
        </a:p>
      </dgm:t>
    </dgm:pt>
    <dgm:pt modelId="{288C8DD4-A3FE-4B7F-AFCA-D93953199A48}" type="parTrans" cxnId="{8486210F-7724-45B8-8DD3-7D0FEB35482E}">
      <dgm:prSet/>
      <dgm:spPr/>
      <dgm:t>
        <a:bodyPr/>
        <a:lstStyle/>
        <a:p>
          <a:endParaRPr lang="es-ES"/>
        </a:p>
      </dgm:t>
    </dgm:pt>
    <dgm:pt modelId="{B71033EB-274C-430F-B339-E2C5F9214D98}" type="sibTrans" cxnId="{8486210F-7724-45B8-8DD3-7D0FEB35482E}">
      <dgm:prSet/>
      <dgm:spPr/>
      <dgm:t>
        <a:bodyPr/>
        <a:lstStyle/>
        <a:p>
          <a:endParaRPr lang="es-ES"/>
        </a:p>
      </dgm:t>
    </dgm:pt>
    <dgm:pt modelId="{0A649DF4-0171-4608-B57D-2F223D738925}" type="pres">
      <dgm:prSet presAssocID="{64951433-A964-4C91-B775-BF22A055CD7B}" presName="Name0" presStyleCnt="0">
        <dgm:presLayoutVars>
          <dgm:chPref val="3"/>
          <dgm:dir/>
          <dgm:animLvl val="lvl"/>
          <dgm:resizeHandles/>
        </dgm:presLayoutVars>
      </dgm:prSet>
      <dgm:spPr/>
    </dgm:pt>
    <dgm:pt modelId="{23765A60-7D60-4220-8D0A-E991766D9465}" type="pres">
      <dgm:prSet presAssocID="{D190118F-B34D-4FF4-8F25-F030DCDC88F6}" presName="horFlow" presStyleCnt="0"/>
      <dgm:spPr/>
    </dgm:pt>
    <dgm:pt modelId="{AA8AF067-BA41-4763-9F90-64BDCE87CF44}" type="pres">
      <dgm:prSet presAssocID="{D190118F-B34D-4FF4-8F25-F030DCDC88F6}" presName="bigChev" presStyleLbl="node1" presStyleIdx="0" presStyleCnt="1"/>
      <dgm:spPr/>
      <dgm:t>
        <a:bodyPr/>
        <a:lstStyle/>
        <a:p>
          <a:endParaRPr lang="es-ES"/>
        </a:p>
      </dgm:t>
    </dgm:pt>
    <dgm:pt modelId="{6A6F960B-BDC3-4CC2-B666-B70A96F2ED81}" type="pres">
      <dgm:prSet presAssocID="{288C8DD4-A3FE-4B7F-AFCA-D93953199A48}" presName="parTrans" presStyleCnt="0"/>
      <dgm:spPr/>
    </dgm:pt>
    <dgm:pt modelId="{E6D1890F-D414-484D-9EF7-B97DB5939919}" type="pres">
      <dgm:prSet presAssocID="{D0B6190C-A152-4A59-8E55-B6A6CEE54672}" presName="node" presStyleLbl="alignAccFollowNode1" presStyleIdx="0" presStyleCnt="1" custScaleX="124755">
        <dgm:presLayoutVars>
          <dgm:bulletEnabled val="1"/>
        </dgm:presLayoutVars>
      </dgm:prSet>
      <dgm:spPr/>
      <dgm:t>
        <a:bodyPr/>
        <a:lstStyle/>
        <a:p>
          <a:endParaRPr lang="es-ES"/>
        </a:p>
      </dgm:t>
    </dgm:pt>
  </dgm:ptLst>
  <dgm:cxnLst>
    <dgm:cxn modelId="{E44EDD2F-1752-409D-8D1E-1AFD074E6B45}" srcId="{64951433-A964-4C91-B775-BF22A055CD7B}" destId="{D190118F-B34D-4FF4-8F25-F030DCDC88F6}" srcOrd="0" destOrd="0" parTransId="{FF3B5E61-2C06-46DD-887E-D5B6F80BF4CF}" sibTransId="{F7801C81-4106-4D33-BF0D-E533318518A8}"/>
    <dgm:cxn modelId="{8486210F-7724-45B8-8DD3-7D0FEB35482E}" srcId="{D190118F-B34D-4FF4-8F25-F030DCDC88F6}" destId="{D0B6190C-A152-4A59-8E55-B6A6CEE54672}" srcOrd="0" destOrd="0" parTransId="{288C8DD4-A3FE-4B7F-AFCA-D93953199A48}" sibTransId="{B71033EB-274C-430F-B339-E2C5F9214D98}"/>
    <dgm:cxn modelId="{8C251C3D-4DE5-4DFB-B5EC-323D11D7E9BE}" type="presOf" srcId="{64951433-A964-4C91-B775-BF22A055CD7B}" destId="{0A649DF4-0171-4608-B57D-2F223D738925}" srcOrd="0" destOrd="0" presId="urn:microsoft.com/office/officeart/2005/8/layout/lProcess3"/>
    <dgm:cxn modelId="{2BD6E7C1-F3EF-4469-B7AF-460B192CA0DA}" type="presOf" srcId="{D190118F-B34D-4FF4-8F25-F030DCDC88F6}" destId="{AA8AF067-BA41-4763-9F90-64BDCE87CF44}" srcOrd="0" destOrd="0" presId="urn:microsoft.com/office/officeart/2005/8/layout/lProcess3"/>
    <dgm:cxn modelId="{DE4056F2-58A3-4B9C-8C94-22D4549AD4A8}" type="presOf" srcId="{D0B6190C-A152-4A59-8E55-B6A6CEE54672}" destId="{E6D1890F-D414-484D-9EF7-B97DB5939919}" srcOrd="0" destOrd="0" presId="urn:microsoft.com/office/officeart/2005/8/layout/lProcess3"/>
    <dgm:cxn modelId="{0D726F4E-828B-4B9E-B709-E7EB2460C0E9}" type="presParOf" srcId="{0A649DF4-0171-4608-B57D-2F223D738925}" destId="{23765A60-7D60-4220-8D0A-E991766D9465}" srcOrd="0" destOrd="0" presId="urn:microsoft.com/office/officeart/2005/8/layout/lProcess3"/>
    <dgm:cxn modelId="{5A35A35D-C18E-43E8-8C80-E8B6DA84AED1}" type="presParOf" srcId="{23765A60-7D60-4220-8D0A-E991766D9465}" destId="{AA8AF067-BA41-4763-9F90-64BDCE87CF44}" srcOrd="0" destOrd="0" presId="urn:microsoft.com/office/officeart/2005/8/layout/lProcess3"/>
    <dgm:cxn modelId="{F7585529-18CD-4A13-91D7-486402205E45}" type="presParOf" srcId="{23765A60-7D60-4220-8D0A-E991766D9465}" destId="{6A6F960B-BDC3-4CC2-B666-B70A96F2ED81}" srcOrd="1" destOrd="0" presId="urn:microsoft.com/office/officeart/2005/8/layout/lProcess3"/>
    <dgm:cxn modelId="{E13CF6DB-BD6E-4342-B51D-2F5880D9776B}" type="presParOf" srcId="{23765A60-7D60-4220-8D0A-E991766D9465}" destId="{E6D1890F-D414-484D-9EF7-B97DB5939919}" srcOrd="2"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46E59-5293-4848-A7A2-E0B225BC9E2D}">
      <dsp:nvSpPr>
        <dsp:cNvPr id="0" name=""/>
        <dsp:cNvSpPr/>
      </dsp:nvSpPr>
      <dsp:spPr>
        <a:xfrm>
          <a:off x="1422888" y="2107"/>
          <a:ext cx="7480005" cy="42947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0" kern="1200" dirty="0" smtClean="0">
              <a:latin typeface="Arial" panose="020B0604020202020204" pitchFamily="34" charset="0"/>
              <a:cs typeface="Arial" panose="020B0604020202020204" pitchFamily="34" charset="0"/>
            </a:rPr>
            <a:t>OBJETO DE ESTUDIO</a:t>
          </a:r>
          <a:endParaRPr lang="es-EC" sz="1800" b="0" kern="1200" dirty="0">
            <a:latin typeface="Arial" panose="020B0604020202020204" pitchFamily="34" charset="0"/>
            <a:cs typeface="Arial" panose="020B0604020202020204" pitchFamily="34" charset="0"/>
          </a:endParaRPr>
        </a:p>
      </dsp:txBody>
      <dsp:txXfrm>
        <a:off x="1637624" y="2107"/>
        <a:ext cx="7050533" cy="429472"/>
      </dsp:txXfrm>
    </dsp:sp>
    <dsp:sp modelId="{F2D45842-E984-4285-A766-CB85BB638894}">
      <dsp:nvSpPr>
        <dsp:cNvPr id="0" name=""/>
        <dsp:cNvSpPr/>
      </dsp:nvSpPr>
      <dsp:spPr>
        <a:xfrm>
          <a:off x="1422888" y="491706"/>
          <a:ext cx="7480005" cy="42947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0" kern="1200" smtClean="0">
              <a:latin typeface="Arial" panose="020B0604020202020204" pitchFamily="34" charset="0"/>
              <a:cs typeface="Arial" panose="020B0604020202020204" pitchFamily="34" charset="0"/>
            </a:rPr>
            <a:t>PLANTEAMIENTO DEL PROBLEMA</a:t>
          </a:r>
          <a:endParaRPr lang="es-EC" sz="1800" b="0" kern="1200" dirty="0">
            <a:latin typeface="Arial" panose="020B0604020202020204" pitchFamily="34" charset="0"/>
            <a:cs typeface="Arial" panose="020B0604020202020204" pitchFamily="34" charset="0"/>
          </a:endParaRPr>
        </a:p>
      </dsp:txBody>
      <dsp:txXfrm>
        <a:off x="1637624" y="491706"/>
        <a:ext cx="7050533" cy="429472"/>
      </dsp:txXfrm>
    </dsp:sp>
    <dsp:sp modelId="{0D0B1277-E97E-4F92-B7B0-BB4305638423}">
      <dsp:nvSpPr>
        <dsp:cNvPr id="0" name=""/>
        <dsp:cNvSpPr/>
      </dsp:nvSpPr>
      <dsp:spPr>
        <a:xfrm>
          <a:off x="1422888" y="981304"/>
          <a:ext cx="7480005" cy="42947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0" kern="1200" smtClean="0">
              <a:latin typeface="Arial" panose="020B0604020202020204" pitchFamily="34" charset="0"/>
              <a:cs typeface="Arial" panose="020B0604020202020204" pitchFamily="34" charset="0"/>
            </a:rPr>
            <a:t>FORMULACIÓN DEL PROBLEMA</a:t>
          </a:r>
          <a:endParaRPr lang="es-EC" sz="1800" b="0" kern="1200" dirty="0">
            <a:latin typeface="Arial" panose="020B0604020202020204" pitchFamily="34" charset="0"/>
            <a:cs typeface="Arial" panose="020B0604020202020204" pitchFamily="34" charset="0"/>
          </a:endParaRPr>
        </a:p>
      </dsp:txBody>
      <dsp:txXfrm>
        <a:off x="1637624" y="981304"/>
        <a:ext cx="7050533" cy="429472"/>
      </dsp:txXfrm>
    </dsp:sp>
    <dsp:sp modelId="{915B64AA-D52D-4E62-8FFD-B0FDD811C7F5}">
      <dsp:nvSpPr>
        <dsp:cNvPr id="0" name=""/>
        <dsp:cNvSpPr/>
      </dsp:nvSpPr>
      <dsp:spPr>
        <a:xfrm>
          <a:off x="1422888" y="1470903"/>
          <a:ext cx="7480005" cy="42947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0" kern="1200" dirty="0" smtClean="0">
              <a:latin typeface="Arial" panose="020B0604020202020204" pitchFamily="34" charset="0"/>
              <a:cs typeface="Arial" panose="020B0604020202020204" pitchFamily="34" charset="0"/>
            </a:rPr>
            <a:t>OBJETIVOS</a:t>
          </a:r>
          <a:endParaRPr lang="es-EC" sz="1800" b="0" kern="1200" dirty="0">
            <a:latin typeface="Arial" panose="020B0604020202020204" pitchFamily="34" charset="0"/>
            <a:cs typeface="Arial" panose="020B0604020202020204" pitchFamily="34" charset="0"/>
          </a:endParaRPr>
        </a:p>
      </dsp:txBody>
      <dsp:txXfrm>
        <a:off x="1637624" y="1470903"/>
        <a:ext cx="7050533" cy="429472"/>
      </dsp:txXfrm>
    </dsp:sp>
    <dsp:sp modelId="{AD8449E3-8D0B-4D51-89D7-E6A7A16D6CD6}">
      <dsp:nvSpPr>
        <dsp:cNvPr id="0" name=""/>
        <dsp:cNvSpPr/>
      </dsp:nvSpPr>
      <dsp:spPr>
        <a:xfrm>
          <a:off x="1422888" y="1960502"/>
          <a:ext cx="7563215" cy="42947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0" kern="1200" dirty="0" smtClean="0">
              <a:latin typeface="Arial" panose="020B0604020202020204" pitchFamily="34" charset="0"/>
              <a:cs typeface="Arial" panose="020B0604020202020204" pitchFamily="34" charset="0"/>
            </a:rPr>
            <a:t>JUSTIFICACIÓN E IMPORTANCIA</a:t>
          </a:r>
          <a:endParaRPr lang="es-EC" sz="1800" b="0" kern="1200" dirty="0">
            <a:latin typeface="Arial" panose="020B0604020202020204" pitchFamily="34" charset="0"/>
            <a:cs typeface="Arial" panose="020B0604020202020204" pitchFamily="34" charset="0"/>
          </a:endParaRPr>
        </a:p>
      </dsp:txBody>
      <dsp:txXfrm>
        <a:off x="1637624" y="1960502"/>
        <a:ext cx="7133743" cy="429472"/>
      </dsp:txXfrm>
    </dsp:sp>
    <dsp:sp modelId="{3E7F11DB-6F9D-4E10-BF17-48D68DEB38EF}">
      <dsp:nvSpPr>
        <dsp:cNvPr id="0" name=""/>
        <dsp:cNvSpPr/>
      </dsp:nvSpPr>
      <dsp:spPr>
        <a:xfrm>
          <a:off x="1422888" y="2450100"/>
          <a:ext cx="7480005" cy="42947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0" kern="1200" smtClean="0">
              <a:latin typeface="Arial" panose="020B0604020202020204" pitchFamily="34" charset="0"/>
              <a:cs typeface="Arial" panose="020B0604020202020204" pitchFamily="34" charset="0"/>
            </a:rPr>
            <a:t>MARCO TEÓRICO</a:t>
          </a:r>
          <a:endParaRPr lang="es-EC" sz="1800" b="0" kern="1200" dirty="0">
            <a:latin typeface="Arial" panose="020B0604020202020204" pitchFamily="34" charset="0"/>
            <a:cs typeface="Arial" panose="020B0604020202020204" pitchFamily="34" charset="0"/>
          </a:endParaRPr>
        </a:p>
      </dsp:txBody>
      <dsp:txXfrm>
        <a:off x="1637624" y="2450100"/>
        <a:ext cx="7050533" cy="429472"/>
      </dsp:txXfrm>
    </dsp:sp>
    <dsp:sp modelId="{5972CAA8-3E43-4218-9C71-7AD54BD99BC1}">
      <dsp:nvSpPr>
        <dsp:cNvPr id="0" name=""/>
        <dsp:cNvSpPr/>
      </dsp:nvSpPr>
      <dsp:spPr>
        <a:xfrm>
          <a:off x="1422888" y="2939699"/>
          <a:ext cx="7480005" cy="42947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0" kern="1200" smtClean="0">
              <a:latin typeface="Arial" panose="020B0604020202020204" pitchFamily="34" charset="0"/>
              <a:cs typeface="Arial" panose="020B0604020202020204" pitchFamily="34" charset="0"/>
            </a:rPr>
            <a:t>MARCO METODOLÓGICO</a:t>
          </a:r>
          <a:endParaRPr lang="es-EC" sz="1800" b="0" kern="1200" dirty="0">
            <a:latin typeface="Arial" panose="020B0604020202020204" pitchFamily="34" charset="0"/>
            <a:cs typeface="Arial" panose="020B0604020202020204" pitchFamily="34" charset="0"/>
          </a:endParaRPr>
        </a:p>
      </dsp:txBody>
      <dsp:txXfrm>
        <a:off x="1637624" y="2939699"/>
        <a:ext cx="7050533" cy="429472"/>
      </dsp:txXfrm>
    </dsp:sp>
    <dsp:sp modelId="{478652F0-DACA-45C9-91F8-1C3A8C47C355}">
      <dsp:nvSpPr>
        <dsp:cNvPr id="0" name=""/>
        <dsp:cNvSpPr/>
      </dsp:nvSpPr>
      <dsp:spPr>
        <a:xfrm>
          <a:off x="1422888" y="3429298"/>
          <a:ext cx="7480005" cy="42947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0" kern="1200" smtClean="0">
              <a:latin typeface="Arial" panose="020B0604020202020204" pitchFamily="34" charset="0"/>
              <a:cs typeface="Arial" panose="020B0604020202020204" pitchFamily="34" charset="0"/>
            </a:rPr>
            <a:t>ANÁLISIS E INTERPRETACIÓN DE RESULTADOS</a:t>
          </a:r>
          <a:endParaRPr lang="es-EC" sz="1800" b="0" kern="1200" dirty="0">
            <a:latin typeface="Arial" panose="020B0604020202020204" pitchFamily="34" charset="0"/>
            <a:cs typeface="Arial" panose="020B0604020202020204" pitchFamily="34" charset="0"/>
          </a:endParaRPr>
        </a:p>
      </dsp:txBody>
      <dsp:txXfrm>
        <a:off x="1637624" y="3429298"/>
        <a:ext cx="7050533" cy="429472"/>
      </dsp:txXfrm>
    </dsp:sp>
    <dsp:sp modelId="{1984EEE1-26FC-4F30-B655-7BB86440B644}">
      <dsp:nvSpPr>
        <dsp:cNvPr id="0" name=""/>
        <dsp:cNvSpPr/>
      </dsp:nvSpPr>
      <dsp:spPr>
        <a:xfrm>
          <a:off x="1422888" y="3918897"/>
          <a:ext cx="7480005" cy="429472"/>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0" kern="1200" smtClean="0">
              <a:latin typeface="Arial" panose="020B0604020202020204" pitchFamily="34" charset="0"/>
              <a:cs typeface="Arial" panose="020B0604020202020204" pitchFamily="34" charset="0"/>
            </a:rPr>
            <a:t>CONCLUSIONES Y RECOMENDACIONES</a:t>
          </a:r>
          <a:endParaRPr lang="es-EC" sz="1800" b="0" kern="1200" dirty="0">
            <a:latin typeface="Arial" panose="020B0604020202020204" pitchFamily="34" charset="0"/>
            <a:cs typeface="Arial" panose="020B0604020202020204" pitchFamily="34" charset="0"/>
          </a:endParaRPr>
        </a:p>
      </dsp:txBody>
      <dsp:txXfrm>
        <a:off x="1637624" y="3918897"/>
        <a:ext cx="7050533" cy="4294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6C6FE-74D8-4A5B-929F-6CD120D664F9}">
      <dsp:nvSpPr>
        <dsp:cNvPr id="0" name=""/>
        <dsp:cNvSpPr/>
      </dsp:nvSpPr>
      <dsp:spPr>
        <a:xfrm rot="5400000">
          <a:off x="5317186" y="-2338643"/>
          <a:ext cx="419706" cy="52019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latin typeface="Arial" panose="020B0604020202020204" pitchFamily="34" charset="0"/>
              <a:cs typeface="Arial" panose="020B0604020202020204" pitchFamily="34" charset="0"/>
            </a:rPr>
            <a:t>Muestreo no probabilístico por conveniencia </a:t>
          </a:r>
          <a:endParaRPr lang="es-ES" sz="1900" kern="1200" dirty="0"/>
        </a:p>
      </dsp:txBody>
      <dsp:txXfrm rot="-5400000">
        <a:off x="2926079" y="72952"/>
        <a:ext cx="5181432" cy="378730"/>
      </dsp:txXfrm>
    </dsp:sp>
    <dsp:sp modelId="{D36BEBCB-0C0C-4DF8-92BA-468AD047B9A4}">
      <dsp:nvSpPr>
        <dsp:cNvPr id="0" name=""/>
        <dsp:cNvSpPr/>
      </dsp:nvSpPr>
      <dsp:spPr>
        <a:xfrm>
          <a:off x="0" y="0"/>
          <a:ext cx="2926080" cy="524633"/>
        </a:xfrm>
        <a:prstGeom prst="roundRect">
          <a:avLst/>
        </a:prstGeom>
        <a:gradFill rotWithShape="0">
          <a:gsLst>
            <a:gs pos="0">
              <a:schemeClr val="dk2">
                <a:hueOff val="0"/>
                <a:satOff val="0"/>
                <a:lumOff val="0"/>
                <a:alphaOff val="0"/>
                <a:tint val="65000"/>
                <a:shade val="92000"/>
                <a:satMod val="130000"/>
              </a:schemeClr>
            </a:gs>
            <a:gs pos="45000">
              <a:schemeClr val="dk2">
                <a:hueOff val="0"/>
                <a:satOff val="0"/>
                <a:lumOff val="0"/>
                <a:alphaOff val="0"/>
                <a:tint val="60000"/>
                <a:shade val="99000"/>
                <a:satMod val="120000"/>
              </a:schemeClr>
            </a:gs>
            <a:gs pos="100000">
              <a:schemeClr val="dk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C" sz="2100" b="1" kern="1200" dirty="0" smtClean="0">
              <a:latin typeface="Arial" panose="020B0604020202020204" pitchFamily="34" charset="0"/>
              <a:cs typeface="Arial" panose="020B0604020202020204" pitchFamily="34" charset="0"/>
            </a:rPr>
            <a:t>Método de muestreo</a:t>
          </a:r>
          <a:endParaRPr lang="es-ES" sz="2100" kern="1200" dirty="0"/>
        </a:p>
      </dsp:txBody>
      <dsp:txXfrm>
        <a:off x="25610" y="25610"/>
        <a:ext cx="2874860" cy="4734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33E18-EADA-494D-B2B1-7A80A9BD7644}">
      <dsp:nvSpPr>
        <dsp:cNvPr id="0" name=""/>
        <dsp:cNvSpPr/>
      </dsp:nvSpPr>
      <dsp:spPr>
        <a:xfrm>
          <a:off x="0" y="1257590"/>
          <a:ext cx="11194868" cy="167678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09DF278-BD85-4DC4-8543-D98FFC006F0C}">
      <dsp:nvSpPr>
        <dsp:cNvPr id="0" name=""/>
        <dsp:cNvSpPr/>
      </dsp:nvSpPr>
      <dsp:spPr>
        <a:xfrm>
          <a:off x="5357" y="0"/>
          <a:ext cx="1478345" cy="1676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l" defTabSz="711200">
            <a:lnSpc>
              <a:spcPct val="90000"/>
            </a:lnSpc>
            <a:spcBef>
              <a:spcPct val="0"/>
            </a:spcBef>
            <a:spcAft>
              <a:spcPct val="35000"/>
            </a:spcAft>
          </a:pPr>
          <a:r>
            <a:rPr lang="es-ES" sz="1600" kern="1200" dirty="0" smtClean="0"/>
            <a:t>Personales</a:t>
          </a:r>
          <a:endParaRPr lang="es-ES" sz="1600" kern="1200" dirty="0"/>
        </a:p>
        <a:p>
          <a:pPr marL="114300" lvl="1" indent="-114300" algn="l" defTabSz="533400">
            <a:lnSpc>
              <a:spcPct val="90000"/>
            </a:lnSpc>
            <a:spcBef>
              <a:spcPct val="0"/>
            </a:spcBef>
            <a:spcAft>
              <a:spcPct val="15000"/>
            </a:spcAft>
            <a:buChar char="••"/>
          </a:pPr>
          <a:r>
            <a:rPr lang="es-ES" sz="1200" kern="1200" dirty="0" smtClean="0"/>
            <a:t>Edad</a:t>
          </a:r>
          <a:endParaRPr lang="es-ES" sz="1200" kern="1200" dirty="0"/>
        </a:p>
        <a:p>
          <a:pPr marL="114300" lvl="1" indent="-114300" algn="l" defTabSz="533400">
            <a:lnSpc>
              <a:spcPct val="90000"/>
            </a:lnSpc>
            <a:spcBef>
              <a:spcPct val="0"/>
            </a:spcBef>
            <a:spcAft>
              <a:spcPct val="15000"/>
            </a:spcAft>
            <a:buChar char="••"/>
          </a:pPr>
          <a:r>
            <a:rPr lang="es-ES" sz="1200" kern="1200" dirty="0" smtClean="0"/>
            <a:t>Género</a:t>
          </a:r>
          <a:endParaRPr lang="es-ES" sz="1200" kern="1200" dirty="0"/>
        </a:p>
        <a:p>
          <a:pPr marL="114300" lvl="1" indent="-114300" algn="l" defTabSz="533400">
            <a:lnSpc>
              <a:spcPct val="90000"/>
            </a:lnSpc>
            <a:spcBef>
              <a:spcPct val="0"/>
            </a:spcBef>
            <a:spcAft>
              <a:spcPct val="15000"/>
            </a:spcAft>
            <a:buChar char="••"/>
          </a:pPr>
          <a:r>
            <a:rPr lang="es-ES" sz="1200" kern="1200" dirty="0" smtClean="0"/>
            <a:t>Colegio</a:t>
          </a:r>
          <a:endParaRPr lang="es-ES" sz="1200" kern="1200" dirty="0"/>
        </a:p>
        <a:p>
          <a:pPr marL="114300" lvl="1" indent="-114300" algn="l" defTabSz="533400">
            <a:lnSpc>
              <a:spcPct val="90000"/>
            </a:lnSpc>
            <a:spcBef>
              <a:spcPct val="0"/>
            </a:spcBef>
            <a:spcAft>
              <a:spcPct val="15000"/>
            </a:spcAft>
            <a:buChar char="••"/>
          </a:pPr>
          <a:r>
            <a:rPr lang="es-ES" sz="1200" kern="1200" dirty="0" smtClean="0"/>
            <a:t>Ingreso mensual</a:t>
          </a:r>
          <a:endParaRPr lang="es-ES" sz="1200" kern="1200" dirty="0"/>
        </a:p>
      </dsp:txBody>
      <dsp:txXfrm>
        <a:off x="5357" y="0"/>
        <a:ext cx="1478345" cy="1676786"/>
      </dsp:txXfrm>
    </dsp:sp>
    <dsp:sp modelId="{EEE9E184-DBCE-43EE-9E09-7559DE06D9E7}">
      <dsp:nvSpPr>
        <dsp:cNvPr id="0" name=""/>
        <dsp:cNvSpPr/>
      </dsp:nvSpPr>
      <dsp:spPr>
        <a:xfrm>
          <a:off x="534931" y="1886385"/>
          <a:ext cx="419196" cy="419196"/>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D26DAF7-E4FF-4EEF-B500-3CED49B0EE8E}">
      <dsp:nvSpPr>
        <dsp:cNvPr id="0" name=""/>
        <dsp:cNvSpPr/>
      </dsp:nvSpPr>
      <dsp:spPr>
        <a:xfrm>
          <a:off x="1557620" y="2515180"/>
          <a:ext cx="1478345" cy="1676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s-ES" sz="1600" kern="1200" dirty="0" smtClean="0"/>
            <a:t>Culturales</a:t>
          </a:r>
          <a:endParaRPr lang="es-ES" sz="1600" kern="1200" dirty="0"/>
        </a:p>
        <a:p>
          <a:pPr marL="114300" lvl="1" indent="-114300" algn="l" defTabSz="533400">
            <a:lnSpc>
              <a:spcPct val="90000"/>
            </a:lnSpc>
            <a:spcBef>
              <a:spcPct val="0"/>
            </a:spcBef>
            <a:spcAft>
              <a:spcPct val="15000"/>
            </a:spcAft>
            <a:buChar char="••"/>
          </a:pPr>
          <a:r>
            <a:rPr lang="es-ES" sz="1200" kern="1200" dirty="0" smtClean="0"/>
            <a:t>Etnia</a:t>
          </a:r>
          <a:endParaRPr lang="es-ES" sz="1200" kern="1200" dirty="0"/>
        </a:p>
        <a:p>
          <a:pPr marL="114300" lvl="1" indent="-114300" algn="l" defTabSz="533400">
            <a:lnSpc>
              <a:spcPct val="90000"/>
            </a:lnSpc>
            <a:spcBef>
              <a:spcPct val="0"/>
            </a:spcBef>
            <a:spcAft>
              <a:spcPct val="15000"/>
            </a:spcAft>
            <a:buChar char="••"/>
          </a:pPr>
          <a:r>
            <a:rPr lang="es-ES" sz="1200" kern="1200" dirty="0" smtClean="0"/>
            <a:t>Religión</a:t>
          </a:r>
          <a:endParaRPr lang="es-ES" sz="1200" kern="1200" dirty="0"/>
        </a:p>
        <a:p>
          <a:pPr marL="114300" lvl="1" indent="-114300" algn="l" defTabSz="533400">
            <a:lnSpc>
              <a:spcPct val="90000"/>
            </a:lnSpc>
            <a:spcBef>
              <a:spcPct val="0"/>
            </a:spcBef>
            <a:spcAft>
              <a:spcPct val="15000"/>
            </a:spcAft>
            <a:buChar char="••"/>
          </a:pPr>
          <a:r>
            <a:rPr lang="es-ES" sz="1200" kern="1200" dirty="0" smtClean="0"/>
            <a:t>Origen</a:t>
          </a:r>
          <a:endParaRPr lang="es-ES" sz="1200" kern="1200" dirty="0"/>
        </a:p>
        <a:p>
          <a:pPr marL="114300" lvl="1" indent="-114300" algn="l" defTabSz="533400">
            <a:lnSpc>
              <a:spcPct val="90000"/>
            </a:lnSpc>
            <a:spcBef>
              <a:spcPct val="0"/>
            </a:spcBef>
            <a:spcAft>
              <a:spcPct val="15000"/>
            </a:spcAft>
            <a:buChar char="••"/>
          </a:pPr>
          <a:r>
            <a:rPr lang="es-ES" sz="1200" kern="1200" dirty="0" smtClean="0"/>
            <a:t>Clase social</a:t>
          </a:r>
          <a:endParaRPr lang="es-ES" sz="1200" kern="1200" dirty="0"/>
        </a:p>
      </dsp:txBody>
      <dsp:txXfrm>
        <a:off x="1557620" y="2515180"/>
        <a:ext cx="1478345" cy="1676786"/>
      </dsp:txXfrm>
    </dsp:sp>
    <dsp:sp modelId="{922C546A-CFBB-4F13-85FC-6016220A5686}">
      <dsp:nvSpPr>
        <dsp:cNvPr id="0" name=""/>
        <dsp:cNvSpPr/>
      </dsp:nvSpPr>
      <dsp:spPr>
        <a:xfrm>
          <a:off x="2087194" y="1886385"/>
          <a:ext cx="419196" cy="419196"/>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72ABD3F-0B73-4B6E-B869-9D5A5BAAA463}">
      <dsp:nvSpPr>
        <dsp:cNvPr id="0" name=""/>
        <dsp:cNvSpPr/>
      </dsp:nvSpPr>
      <dsp:spPr>
        <a:xfrm>
          <a:off x="3109883" y="0"/>
          <a:ext cx="1478345" cy="1676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l" defTabSz="711200">
            <a:lnSpc>
              <a:spcPct val="90000"/>
            </a:lnSpc>
            <a:spcBef>
              <a:spcPct val="0"/>
            </a:spcBef>
            <a:spcAft>
              <a:spcPct val="35000"/>
            </a:spcAft>
          </a:pPr>
          <a:r>
            <a:rPr lang="es-ES" sz="1600" kern="1200" dirty="0" smtClean="0"/>
            <a:t>Sociales</a:t>
          </a:r>
          <a:endParaRPr lang="es-ES" sz="1600" kern="1200" dirty="0"/>
        </a:p>
        <a:p>
          <a:pPr marL="114300" lvl="1" indent="-114300" algn="l" defTabSz="533400">
            <a:lnSpc>
              <a:spcPct val="90000"/>
            </a:lnSpc>
            <a:spcBef>
              <a:spcPct val="0"/>
            </a:spcBef>
            <a:spcAft>
              <a:spcPct val="15000"/>
            </a:spcAft>
            <a:buChar char="••"/>
          </a:pPr>
          <a:r>
            <a:rPr lang="es-ES" sz="1200" kern="1200" dirty="0" smtClean="0"/>
            <a:t>Toma de decisiones</a:t>
          </a:r>
          <a:endParaRPr lang="es-ES" sz="1200" kern="1200" dirty="0"/>
        </a:p>
        <a:p>
          <a:pPr marL="114300" lvl="1" indent="-114300" algn="l" defTabSz="533400">
            <a:lnSpc>
              <a:spcPct val="90000"/>
            </a:lnSpc>
            <a:spcBef>
              <a:spcPct val="0"/>
            </a:spcBef>
            <a:spcAft>
              <a:spcPct val="15000"/>
            </a:spcAft>
            <a:buChar char="••"/>
          </a:pPr>
          <a:r>
            <a:rPr lang="es-ES" sz="1200" kern="1200" dirty="0" smtClean="0"/>
            <a:t>Actividades que realiza</a:t>
          </a:r>
          <a:endParaRPr lang="es-ES" sz="1200" kern="1200" dirty="0"/>
        </a:p>
      </dsp:txBody>
      <dsp:txXfrm>
        <a:off x="3109883" y="0"/>
        <a:ext cx="1478345" cy="1676786"/>
      </dsp:txXfrm>
    </dsp:sp>
    <dsp:sp modelId="{53E87AD1-8429-42B2-8030-5F31FF2A38D8}">
      <dsp:nvSpPr>
        <dsp:cNvPr id="0" name=""/>
        <dsp:cNvSpPr/>
      </dsp:nvSpPr>
      <dsp:spPr>
        <a:xfrm>
          <a:off x="3639457" y="1886385"/>
          <a:ext cx="419196" cy="419196"/>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2E52A20-FA86-4A6A-85C3-09427BF139C3}">
      <dsp:nvSpPr>
        <dsp:cNvPr id="0" name=""/>
        <dsp:cNvSpPr/>
      </dsp:nvSpPr>
      <dsp:spPr>
        <a:xfrm>
          <a:off x="4662146" y="2515180"/>
          <a:ext cx="1478345" cy="1676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s-ES" sz="1600" kern="1200" dirty="0" smtClean="0"/>
            <a:t>Psicológicos</a:t>
          </a:r>
          <a:endParaRPr lang="es-ES" sz="1600" kern="1200" dirty="0"/>
        </a:p>
        <a:p>
          <a:pPr marL="114300" lvl="1" indent="-114300" algn="l" defTabSz="533400">
            <a:lnSpc>
              <a:spcPct val="90000"/>
            </a:lnSpc>
            <a:spcBef>
              <a:spcPct val="0"/>
            </a:spcBef>
            <a:spcAft>
              <a:spcPct val="15000"/>
            </a:spcAft>
            <a:buChar char="••"/>
          </a:pPr>
          <a:r>
            <a:rPr lang="es-ES" sz="1200" kern="1200" dirty="0" smtClean="0"/>
            <a:t>Tipo de personalidad</a:t>
          </a:r>
          <a:endParaRPr lang="es-ES" sz="1200" kern="1200" dirty="0"/>
        </a:p>
      </dsp:txBody>
      <dsp:txXfrm>
        <a:off x="4662146" y="2515180"/>
        <a:ext cx="1478345" cy="1676786"/>
      </dsp:txXfrm>
    </dsp:sp>
    <dsp:sp modelId="{1DCBF8C2-8A35-4D93-95D7-0195667E32BA}">
      <dsp:nvSpPr>
        <dsp:cNvPr id="0" name=""/>
        <dsp:cNvSpPr/>
      </dsp:nvSpPr>
      <dsp:spPr>
        <a:xfrm>
          <a:off x="5191720" y="1886385"/>
          <a:ext cx="419196" cy="419196"/>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AA33237-E9E1-417B-B4C8-F1F3B52B85F1}">
      <dsp:nvSpPr>
        <dsp:cNvPr id="0" name=""/>
        <dsp:cNvSpPr/>
      </dsp:nvSpPr>
      <dsp:spPr>
        <a:xfrm>
          <a:off x="6214409" y="0"/>
          <a:ext cx="2303351" cy="1676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l" defTabSz="711200">
            <a:lnSpc>
              <a:spcPct val="90000"/>
            </a:lnSpc>
            <a:spcBef>
              <a:spcPct val="0"/>
            </a:spcBef>
            <a:spcAft>
              <a:spcPct val="35000"/>
            </a:spcAft>
          </a:pPr>
          <a:r>
            <a:rPr lang="es-ES" sz="1600" kern="1200" dirty="0" smtClean="0"/>
            <a:t>Producto</a:t>
          </a:r>
          <a:endParaRPr lang="es-ES" sz="1600" kern="1200" dirty="0"/>
        </a:p>
        <a:p>
          <a:pPr marL="114300" lvl="1" indent="-114300" algn="l" defTabSz="533400">
            <a:lnSpc>
              <a:spcPct val="90000"/>
            </a:lnSpc>
            <a:spcBef>
              <a:spcPct val="0"/>
            </a:spcBef>
            <a:spcAft>
              <a:spcPct val="15000"/>
            </a:spcAft>
            <a:buChar char="••"/>
          </a:pPr>
          <a:r>
            <a:rPr lang="es-ES" sz="1200" kern="1200" dirty="0" smtClean="0"/>
            <a:t>Continuidad estudios</a:t>
          </a:r>
          <a:endParaRPr lang="es-ES" sz="1200" kern="1200" dirty="0"/>
        </a:p>
        <a:p>
          <a:pPr marL="114300" lvl="1" indent="-114300" algn="l" defTabSz="533400">
            <a:lnSpc>
              <a:spcPct val="90000"/>
            </a:lnSpc>
            <a:spcBef>
              <a:spcPct val="0"/>
            </a:spcBef>
            <a:spcAft>
              <a:spcPct val="15000"/>
            </a:spcAft>
            <a:buChar char="••"/>
          </a:pPr>
          <a:r>
            <a:rPr lang="es-ES" sz="1200" kern="1200" dirty="0" smtClean="0"/>
            <a:t>Lugar</a:t>
          </a:r>
          <a:endParaRPr lang="es-ES" sz="1200" kern="1200" dirty="0"/>
        </a:p>
        <a:p>
          <a:pPr marL="114300" lvl="1" indent="-114300" algn="l" defTabSz="533400">
            <a:lnSpc>
              <a:spcPct val="90000"/>
            </a:lnSpc>
            <a:spcBef>
              <a:spcPct val="0"/>
            </a:spcBef>
            <a:spcAft>
              <a:spcPct val="15000"/>
            </a:spcAft>
            <a:buChar char="••"/>
          </a:pPr>
          <a:r>
            <a:rPr lang="es-ES" sz="1200" kern="1200" dirty="0" smtClean="0"/>
            <a:t>Tipo de disciplina carrera</a:t>
          </a:r>
          <a:endParaRPr lang="es-ES" sz="1200" kern="1200" dirty="0"/>
        </a:p>
        <a:p>
          <a:pPr marL="114300" lvl="1" indent="-114300" algn="l" defTabSz="533400">
            <a:lnSpc>
              <a:spcPct val="90000"/>
            </a:lnSpc>
            <a:spcBef>
              <a:spcPct val="0"/>
            </a:spcBef>
            <a:spcAft>
              <a:spcPct val="15000"/>
            </a:spcAft>
            <a:buChar char="••"/>
          </a:pPr>
          <a:r>
            <a:rPr lang="es-ES" sz="1200" kern="1200" dirty="0" smtClean="0"/>
            <a:t>Modalidad</a:t>
          </a:r>
          <a:endParaRPr lang="es-ES" sz="1200" kern="1200" dirty="0"/>
        </a:p>
        <a:p>
          <a:pPr marL="114300" lvl="1" indent="-114300" algn="l" defTabSz="533400">
            <a:lnSpc>
              <a:spcPct val="90000"/>
            </a:lnSpc>
            <a:spcBef>
              <a:spcPct val="0"/>
            </a:spcBef>
            <a:spcAft>
              <a:spcPct val="15000"/>
            </a:spcAft>
            <a:buChar char="••"/>
          </a:pPr>
          <a:r>
            <a:rPr lang="es-ES" sz="1200" kern="1200" dirty="0" smtClean="0"/>
            <a:t>Tipo centro estudios</a:t>
          </a:r>
          <a:endParaRPr lang="es-ES" sz="1200" kern="1200" dirty="0"/>
        </a:p>
      </dsp:txBody>
      <dsp:txXfrm>
        <a:off x="6214409" y="0"/>
        <a:ext cx="2303351" cy="1676786"/>
      </dsp:txXfrm>
    </dsp:sp>
    <dsp:sp modelId="{698BFFE0-2558-4B30-A1E9-2D34758A6693}">
      <dsp:nvSpPr>
        <dsp:cNvPr id="0" name=""/>
        <dsp:cNvSpPr/>
      </dsp:nvSpPr>
      <dsp:spPr>
        <a:xfrm>
          <a:off x="7156486" y="1886385"/>
          <a:ext cx="419196" cy="419196"/>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362EF9A-1A9F-4415-9E3D-FF921CA09960}">
      <dsp:nvSpPr>
        <dsp:cNvPr id="0" name=""/>
        <dsp:cNvSpPr/>
      </dsp:nvSpPr>
      <dsp:spPr>
        <a:xfrm>
          <a:off x="8591678" y="2515180"/>
          <a:ext cx="1478345" cy="1676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s-ES" sz="1600" kern="1200" dirty="0" smtClean="0"/>
            <a:t>Comprador</a:t>
          </a:r>
          <a:endParaRPr lang="es-ES" sz="1600" kern="1200" dirty="0"/>
        </a:p>
        <a:p>
          <a:pPr marL="114300" lvl="1" indent="-114300" algn="l" defTabSz="533400">
            <a:lnSpc>
              <a:spcPct val="90000"/>
            </a:lnSpc>
            <a:spcBef>
              <a:spcPct val="0"/>
            </a:spcBef>
            <a:spcAft>
              <a:spcPct val="15000"/>
            </a:spcAft>
            <a:buChar char="••"/>
          </a:pPr>
          <a:r>
            <a:rPr lang="es-ES" sz="1200" kern="1200" dirty="0" smtClean="0"/>
            <a:t>Factores continuar estudios</a:t>
          </a:r>
          <a:endParaRPr lang="es-ES" sz="1200" kern="1200" dirty="0"/>
        </a:p>
        <a:p>
          <a:pPr marL="114300" lvl="1" indent="-114300" algn="l" defTabSz="533400">
            <a:lnSpc>
              <a:spcPct val="90000"/>
            </a:lnSpc>
            <a:spcBef>
              <a:spcPct val="0"/>
            </a:spcBef>
            <a:spcAft>
              <a:spcPct val="15000"/>
            </a:spcAft>
            <a:buChar char="••"/>
          </a:pPr>
          <a:r>
            <a:rPr lang="es-ES" sz="1200" kern="1200" dirty="0" smtClean="0"/>
            <a:t>Factores elegir carrera</a:t>
          </a:r>
          <a:endParaRPr lang="es-ES" sz="1200" kern="1200" dirty="0"/>
        </a:p>
      </dsp:txBody>
      <dsp:txXfrm>
        <a:off x="8591678" y="2515180"/>
        <a:ext cx="1478345" cy="1676786"/>
      </dsp:txXfrm>
    </dsp:sp>
    <dsp:sp modelId="{2D4170B4-3AF2-49DB-8155-5A06B9E794CD}">
      <dsp:nvSpPr>
        <dsp:cNvPr id="0" name=""/>
        <dsp:cNvSpPr/>
      </dsp:nvSpPr>
      <dsp:spPr>
        <a:xfrm>
          <a:off x="9121252" y="1886385"/>
          <a:ext cx="419196" cy="419196"/>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AF067-BA41-4763-9F90-64BDCE87CF44}">
      <dsp:nvSpPr>
        <dsp:cNvPr id="0" name=""/>
        <dsp:cNvSpPr/>
      </dsp:nvSpPr>
      <dsp:spPr>
        <a:xfrm>
          <a:off x="374357" y="65"/>
          <a:ext cx="2185310" cy="87412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MX" sz="2500" kern="1200" dirty="0" smtClean="0"/>
            <a:t>Se acepta </a:t>
          </a:r>
          <a14:m xmlns:a14="http://schemas.microsoft.com/office/drawing/2010/main">
            <m:oMath xmlns:m="http://schemas.openxmlformats.org/officeDocument/2006/math">
              <m:sSub>
                <m:sSubPr>
                  <m:ctrlPr>
                    <a:rPr lang="es-MX" sz="2500" b="1" i="1" kern="1200">
                      <a:latin typeface="Cambria Math" panose="02040503050406030204" pitchFamily="18" charset="0"/>
                    </a:rPr>
                  </m:ctrlPr>
                </m:sSubPr>
                <m:e>
                  <m:r>
                    <a:rPr lang="es-MX" sz="2500" b="1" i="1" kern="1200">
                      <a:latin typeface="Cambria Math" panose="02040503050406030204" pitchFamily="18" charset="0"/>
                    </a:rPr>
                    <m:t>𝐇</m:t>
                  </m:r>
                </m:e>
                <m:sub>
                  <m:r>
                    <a:rPr lang="es-MX" sz="2500" b="1" i="1" kern="1200">
                      <a:latin typeface="Cambria Math" panose="02040503050406030204" pitchFamily="18" charset="0"/>
                    </a:rPr>
                    <m:t>𝟏</m:t>
                  </m:r>
                  <m:r>
                    <a:rPr lang="es-MX" sz="2500" b="1" i="1" kern="1200" smtClean="0">
                      <a:latin typeface="Cambria Math" panose="02040503050406030204" pitchFamily="18" charset="0"/>
                    </a:rPr>
                    <m:t> </m:t>
                  </m:r>
                </m:sub>
              </m:sSub>
            </m:oMath>
          </a14:m>
          <a:endParaRPr lang="es-ES" sz="2500" kern="1200" dirty="0"/>
        </a:p>
      </dsp:txBody>
      <dsp:txXfrm>
        <a:off x="811419" y="65"/>
        <a:ext cx="1311186" cy="874124"/>
      </dsp:txXfrm>
    </dsp:sp>
    <dsp:sp modelId="{E6D1890F-D414-484D-9EF7-B97DB5939919}">
      <dsp:nvSpPr>
        <dsp:cNvPr id="0" name=""/>
        <dsp:cNvSpPr/>
      </dsp:nvSpPr>
      <dsp:spPr>
        <a:xfrm>
          <a:off x="2275577" y="74366"/>
          <a:ext cx="2262815" cy="72552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MX" sz="2400" kern="1200" dirty="0" smtClean="0"/>
            <a:t>0,000 </a:t>
          </a:r>
          <a:r>
            <a:rPr lang="es-MX" sz="2400" kern="1200" dirty="0" smtClean="0">
              <a:latin typeface="Century Gothic" panose="020B0502020202020204" pitchFamily="34" charset="0"/>
            </a:rPr>
            <a:t>&lt;</a:t>
          </a:r>
          <a:r>
            <a:rPr lang="es-MX" sz="2400" kern="1200" dirty="0" smtClean="0"/>
            <a:t>0,05 </a:t>
          </a:r>
          <a:endParaRPr lang="es-ES" sz="2400" kern="1200" dirty="0"/>
        </a:p>
      </dsp:txBody>
      <dsp:txXfrm>
        <a:off x="2638339" y="74366"/>
        <a:ext cx="1537292" cy="7255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AF067-BA41-4763-9F90-64BDCE87CF44}">
      <dsp:nvSpPr>
        <dsp:cNvPr id="0" name=""/>
        <dsp:cNvSpPr/>
      </dsp:nvSpPr>
      <dsp:spPr>
        <a:xfrm>
          <a:off x="112537" y="624"/>
          <a:ext cx="2182518" cy="87300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s-MX" sz="2200" kern="1200" dirty="0" smtClean="0">
              <a:latin typeface="Arial" panose="020B0604020202020204" pitchFamily="34" charset="0"/>
              <a:cs typeface="Arial" panose="020B0604020202020204" pitchFamily="34" charset="0"/>
            </a:rPr>
            <a:t>Se acepta </a:t>
          </a:r>
          <a:r>
            <a:rPr lang="es-MX" sz="2200" b="1" kern="1200" dirty="0" smtClean="0">
              <a:latin typeface="Arial" panose="020B0604020202020204" pitchFamily="34" charset="0"/>
              <a:cs typeface="Arial" panose="020B0604020202020204" pitchFamily="34" charset="0"/>
            </a:rPr>
            <a:t>hipótesis</a:t>
          </a:r>
          <a:endParaRPr lang="es-ES" sz="2200" kern="1200" dirty="0">
            <a:latin typeface="Arial" panose="020B0604020202020204" pitchFamily="34" charset="0"/>
            <a:cs typeface="Arial" panose="020B0604020202020204" pitchFamily="34" charset="0"/>
          </a:endParaRPr>
        </a:p>
      </dsp:txBody>
      <dsp:txXfrm>
        <a:off x="549041" y="624"/>
        <a:ext cx="1309511" cy="873007"/>
      </dsp:txXfrm>
    </dsp:sp>
    <dsp:sp modelId="{E6D1890F-D414-484D-9EF7-B97DB5939919}">
      <dsp:nvSpPr>
        <dsp:cNvPr id="0" name=""/>
        <dsp:cNvSpPr/>
      </dsp:nvSpPr>
      <dsp:spPr>
        <a:xfrm>
          <a:off x="2011329" y="74829"/>
          <a:ext cx="5027810" cy="7245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dirty="0" smtClean="0"/>
            <a:t>62%</a:t>
          </a:r>
          <a:r>
            <a:rPr lang="es-ES" sz="2400" kern="1200" baseline="0" dirty="0" smtClean="0"/>
            <a:t> Extremadamente importante Modalidad Presencial</a:t>
          </a:r>
          <a:endParaRPr lang="es-ES" sz="2400" kern="1200" dirty="0"/>
        </a:p>
      </dsp:txBody>
      <dsp:txXfrm>
        <a:off x="2373627" y="74829"/>
        <a:ext cx="4303214" cy="7245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AF067-BA41-4763-9F90-64BDCE87CF44}">
      <dsp:nvSpPr>
        <dsp:cNvPr id="0" name=""/>
        <dsp:cNvSpPr/>
      </dsp:nvSpPr>
      <dsp:spPr>
        <a:xfrm>
          <a:off x="374357" y="65"/>
          <a:ext cx="2185310" cy="87412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MX" sz="2500" kern="1200" dirty="0" smtClean="0"/>
            <a:t>Se acepta </a:t>
          </a:r>
          <a14:m xmlns:a14="http://schemas.microsoft.com/office/drawing/2010/main">
            <m:oMath xmlns:m="http://schemas.openxmlformats.org/officeDocument/2006/math">
              <m:sSub>
                <m:sSubPr>
                  <m:ctrlPr>
                    <a:rPr lang="es-MX" sz="2500" b="1" i="1" kern="1200">
                      <a:latin typeface="Cambria Math" panose="02040503050406030204" pitchFamily="18" charset="0"/>
                    </a:rPr>
                  </m:ctrlPr>
                </m:sSubPr>
                <m:e>
                  <m:r>
                    <a:rPr lang="es-MX" sz="2500" b="1" i="1" kern="1200">
                      <a:latin typeface="Cambria Math" panose="02040503050406030204" pitchFamily="18" charset="0"/>
                    </a:rPr>
                    <m:t>𝐇</m:t>
                  </m:r>
                </m:e>
                <m:sub>
                  <m:r>
                    <a:rPr lang="es-MX" sz="2500" b="1" i="1" kern="1200" smtClean="0">
                      <a:latin typeface="Cambria Math" panose="02040503050406030204" pitchFamily="18" charset="0"/>
                    </a:rPr>
                    <m:t>𝟎</m:t>
                  </m:r>
                  <m:r>
                    <a:rPr lang="es-MX" sz="2500" b="1" i="1" kern="1200" smtClean="0">
                      <a:latin typeface="Cambria Math" panose="02040503050406030204" pitchFamily="18" charset="0"/>
                    </a:rPr>
                    <m:t> </m:t>
                  </m:r>
                </m:sub>
              </m:sSub>
            </m:oMath>
          </a14:m>
          <a:endParaRPr lang="es-ES" sz="2500" kern="1200" dirty="0"/>
        </a:p>
      </dsp:txBody>
      <dsp:txXfrm>
        <a:off x="811419" y="65"/>
        <a:ext cx="1311186" cy="874124"/>
      </dsp:txXfrm>
    </dsp:sp>
    <dsp:sp modelId="{E6D1890F-D414-484D-9EF7-B97DB5939919}">
      <dsp:nvSpPr>
        <dsp:cNvPr id="0" name=""/>
        <dsp:cNvSpPr/>
      </dsp:nvSpPr>
      <dsp:spPr>
        <a:xfrm>
          <a:off x="2275577" y="74366"/>
          <a:ext cx="2262815" cy="72552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MX" sz="2400" kern="1200" dirty="0" smtClean="0"/>
            <a:t>0,098 </a:t>
          </a:r>
          <a:r>
            <a:rPr lang="es-MX" sz="2400" kern="1200" dirty="0" smtClean="0">
              <a:latin typeface="Century Gothic" panose="020B0502020202020204" pitchFamily="34" charset="0"/>
            </a:rPr>
            <a:t>&gt;</a:t>
          </a:r>
          <a:r>
            <a:rPr lang="es-MX" sz="2400" kern="1200" dirty="0" smtClean="0"/>
            <a:t>0,05 </a:t>
          </a:r>
          <a:endParaRPr lang="es-ES" sz="2400" kern="1200" dirty="0"/>
        </a:p>
      </dsp:txBody>
      <dsp:txXfrm>
        <a:off x="2638339" y="74366"/>
        <a:ext cx="1537292" cy="7255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AF067-BA41-4763-9F90-64BDCE87CF44}">
      <dsp:nvSpPr>
        <dsp:cNvPr id="0" name=""/>
        <dsp:cNvSpPr/>
      </dsp:nvSpPr>
      <dsp:spPr>
        <a:xfrm>
          <a:off x="374357" y="65"/>
          <a:ext cx="2185310" cy="87412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MX" sz="2500" kern="1200" dirty="0" smtClean="0"/>
            <a:t>Se acepta </a:t>
          </a:r>
          <a14:m xmlns:a14="http://schemas.microsoft.com/office/drawing/2010/main">
            <m:oMath xmlns:m="http://schemas.openxmlformats.org/officeDocument/2006/math">
              <m:sSub>
                <m:sSubPr>
                  <m:ctrlPr>
                    <a:rPr lang="es-MX" sz="2500" b="1" i="1" kern="1200">
                      <a:latin typeface="Cambria Math" panose="02040503050406030204" pitchFamily="18" charset="0"/>
                    </a:rPr>
                  </m:ctrlPr>
                </m:sSubPr>
                <m:e>
                  <m:r>
                    <a:rPr lang="es-MX" sz="2500" b="1" i="1" kern="1200">
                      <a:latin typeface="Cambria Math" panose="02040503050406030204" pitchFamily="18" charset="0"/>
                    </a:rPr>
                    <m:t>𝐇</m:t>
                  </m:r>
                </m:e>
                <m:sub>
                  <m:r>
                    <a:rPr lang="es-MX" sz="2500" b="1" i="1" kern="1200" smtClean="0">
                      <a:latin typeface="Cambria Math" panose="02040503050406030204" pitchFamily="18" charset="0"/>
                    </a:rPr>
                    <m:t>𝟎</m:t>
                  </m:r>
                  <m:r>
                    <a:rPr lang="es-MX" sz="2500" b="1" i="1" kern="1200" smtClean="0">
                      <a:latin typeface="Cambria Math" panose="02040503050406030204" pitchFamily="18" charset="0"/>
                    </a:rPr>
                    <m:t> </m:t>
                  </m:r>
                </m:sub>
              </m:sSub>
            </m:oMath>
          </a14:m>
          <a:endParaRPr lang="es-ES" sz="2500" kern="1200" dirty="0"/>
        </a:p>
      </dsp:txBody>
      <dsp:txXfrm>
        <a:off x="811419" y="65"/>
        <a:ext cx="1311186" cy="874124"/>
      </dsp:txXfrm>
    </dsp:sp>
    <dsp:sp modelId="{E6D1890F-D414-484D-9EF7-B97DB5939919}">
      <dsp:nvSpPr>
        <dsp:cNvPr id="0" name=""/>
        <dsp:cNvSpPr/>
      </dsp:nvSpPr>
      <dsp:spPr>
        <a:xfrm>
          <a:off x="2275577" y="74366"/>
          <a:ext cx="2262815" cy="72552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MX" sz="2400" kern="1200" dirty="0" smtClean="0"/>
            <a:t>0,119 </a:t>
          </a:r>
          <a:r>
            <a:rPr lang="es-MX" sz="2400" kern="1200" dirty="0" smtClean="0">
              <a:latin typeface="Century Gothic" panose="020B0502020202020204" pitchFamily="34" charset="0"/>
            </a:rPr>
            <a:t>&gt;</a:t>
          </a:r>
          <a:r>
            <a:rPr lang="es-MX" sz="2400" kern="1200" dirty="0" smtClean="0"/>
            <a:t>0,05 </a:t>
          </a:r>
          <a:endParaRPr lang="es-ES" sz="2400" kern="1200" dirty="0"/>
        </a:p>
      </dsp:txBody>
      <dsp:txXfrm>
        <a:off x="2638339" y="74366"/>
        <a:ext cx="1537292" cy="7255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AF067-BA41-4763-9F90-64BDCE87CF44}">
      <dsp:nvSpPr>
        <dsp:cNvPr id="0" name=""/>
        <dsp:cNvSpPr/>
      </dsp:nvSpPr>
      <dsp:spPr>
        <a:xfrm>
          <a:off x="374357" y="65"/>
          <a:ext cx="2185310" cy="87412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MX" sz="2500" kern="1200" dirty="0" smtClean="0"/>
            <a:t>Se acepta </a:t>
          </a:r>
          <a14:m xmlns:a14="http://schemas.microsoft.com/office/drawing/2010/main">
            <m:oMath xmlns:m="http://schemas.openxmlformats.org/officeDocument/2006/math">
              <m:sSub>
                <m:sSubPr>
                  <m:ctrlPr>
                    <a:rPr lang="es-MX" sz="2500" b="1" i="1" kern="1200">
                      <a:latin typeface="Cambria Math" panose="02040503050406030204" pitchFamily="18" charset="0"/>
                    </a:rPr>
                  </m:ctrlPr>
                </m:sSubPr>
                <m:e>
                  <m:r>
                    <a:rPr lang="es-MX" sz="2500" b="1" i="1" kern="1200">
                      <a:latin typeface="Cambria Math" panose="02040503050406030204" pitchFamily="18" charset="0"/>
                    </a:rPr>
                    <m:t>𝐇</m:t>
                  </m:r>
                </m:e>
                <m:sub>
                  <m:r>
                    <a:rPr lang="es-MX" sz="2500" b="1" i="1" kern="1200" smtClean="0">
                      <a:latin typeface="Cambria Math" panose="02040503050406030204" pitchFamily="18" charset="0"/>
                    </a:rPr>
                    <m:t>𝟏</m:t>
                  </m:r>
                  <m:r>
                    <a:rPr lang="es-MX" sz="2500" b="1" i="1" kern="1200" smtClean="0">
                      <a:latin typeface="Cambria Math" panose="02040503050406030204" pitchFamily="18" charset="0"/>
                    </a:rPr>
                    <m:t> </m:t>
                  </m:r>
                </m:sub>
              </m:sSub>
            </m:oMath>
          </a14:m>
          <a:endParaRPr lang="es-ES" sz="2500" kern="1200" dirty="0"/>
        </a:p>
      </dsp:txBody>
      <dsp:txXfrm>
        <a:off x="811419" y="65"/>
        <a:ext cx="1311186" cy="874124"/>
      </dsp:txXfrm>
    </dsp:sp>
    <dsp:sp modelId="{E6D1890F-D414-484D-9EF7-B97DB5939919}">
      <dsp:nvSpPr>
        <dsp:cNvPr id="0" name=""/>
        <dsp:cNvSpPr/>
      </dsp:nvSpPr>
      <dsp:spPr>
        <a:xfrm>
          <a:off x="2275577" y="74366"/>
          <a:ext cx="2262815" cy="72552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MX" sz="2400" kern="1200" dirty="0" smtClean="0"/>
            <a:t>0,001 </a:t>
          </a:r>
          <a:r>
            <a:rPr lang="es-MX" sz="2400" kern="1200" dirty="0" smtClean="0">
              <a:latin typeface="Century Gothic" panose="020B0502020202020204" pitchFamily="34" charset="0"/>
            </a:rPr>
            <a:t>&gt;</a:t>
          </a:r>
          <a:r>
            <a:rPr lang="es-MX" sz="2400" kern="1200" dirty="0" smtClean="0"/>
            <a:t>0,05 </a:t>
          </a:r>
          <a:endParaRPr lang="es-ES" sz="2400" kern="1200" dirty="0"/>
        </a:p>
      </dsp:txBody>
      <dsp:txXfrm>
        <a:off x="2638339" y="74366"/>
        <a:ext cx="1537292" cy="7255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A7AD7-8539-478B-A7DD-CE5588445288}">
      <dsp:nvSpPr>
        <dsp:cNvPr id="0" name=""/>
        <dsp:cNvSpPr/>
      </dsp:nvSpPr>
      <dsp:spPr>
        <a:xfrm>
          <a:off x="1539436" y="624"/>
          <a:ext cx="5608741" cy="128011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smtClean="0"/>
            <a:t>25% Ciencias Económicas, Administrativas y de Comercio</a:t>
          </a:r>
          <a:endParaRPr lang="es-ES" sz="1600" kern="1200" dirty="0"/>
        </a:p>
        <a:p>
          <a:pPr marL="171450" lvl="1" indent="-171450" algn="just" defTabSz="711200">
            <a:lnSpc>
              <a:spcPct val="90000"/>
            </a:lnSpc>
            <a:spcBef>
              <a:spcPct val="0"/>
            </a:spcBef>
            <a:spcAft>
              <a:spcPct val="15000"/>
            </a:spcAft>
            <a:buChar char="••"/>
          </a:pPr>
          <a:r>
            <a:rPr lang="es-ES" sz="1600" kern="1200" dirty="0" smtClean="0"/>
            <a:t>Departamentos que más demanda personal administrativo en las empresas: 19,07% Ventas, 17,8% operaciones y 13,1% Compras e importaciones </a:t>
          </a:r>
          <a:endParaRPr lang="es-ES" sz="1600" kern="1200" dirty="0"/>
        </a:p>
      </dsp:txBody>
      <dsp:txXfrm>
        <a:off x="1539436" y="160638"/>
        <a:ext cx="5128698" cy="960087"/>
      </dsp:txXfrm>
    </dsp:sp>
    <dsp:sp modelId="{CE01119A-9AF8-4491-8783-EA230975A3FC}">
      <dsp:nvSpPr>
        <dsp:cNvPr id="0" name=""/>
        <dsp:cNvSpPr/>
      </dsp:nvSpPr>
      <dsp:spPr>
        <a:xfrm>
          <a:off x="3499" y="1251"/>
          <a:ext cx="1535937" cy="1278862"/>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Arial" panose="020B0604020202020204" pitchFamily="34" charset="0"/>
              <a:cs typeface="Arial" panose="020B0604020202020204" pitchFamily="34" charset="0"/>
            </a:rPr>
            <a:t>Se acepta </a:t>
          </a:r>
          <a:r>
            <a:rPr lang="es-MX" sz="2000" b="1" kern="1200" dirty="0" smtClean="0">
              <a:latin typeface="Arial" panose="020B0604020202020204" pitchFamily="34" charset="0"/>
              <a:cs typeface="Arial" panose="020B0604020202020204" pitchFamily="34" charset="0"/>
            </a:rPr>
            <a:t>hipótesis</a:t>
          </a:r>
          <a:endParaRPr lang="es-ES" sz="2000" kern="1200" dirty="0">
            <a:latin typeface="Arial" panose="020B0604020202020204" pitchFamily="34" charset="0"/>
            <a:cs typeface="Arial" panose="020B0604020202020204" pitchFamily="34" charset="0"/>
          </a:endParaRPr>
        </a:p>
      </dsp:txBody>
      <dsp:txXfrm>
        <a:off x="65928" y="63680"/>
        <a:ext cx="1411079" cy="11540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EF222-2267-4275-8E9D-3B429E60701C}">
      <dsp:nvSpPr>
        <dsp:cNvPr id="0" name=""/>
        <dsp:cNvSpPr/>
      </dsp:nvSpPr>
      <dsp:spPr>
        <a:xfrm>
          <a:off x="2976625" y="799791"/>
          <a:ext cx="615534" cy="91440"/>
        </a:xfrm>
        <a:custGeom>
          <a:avLst/>
          <a:gdLst/>
          <a:ahLst/>
          <a:cxnLst/>
          <a:rect l="0" t="0" r="0" b="0"/>
          <a:pathLst>
            <a:path>
              <a:moveTo>
                <a:pt x="0" y="45720"/>
              </a:moveTo>
              <a:lnTo>
                <a:pt x="615534"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S" sz="500" kern="1200"/>
        </a:p>
      </dsp:txBody>
      <dsp:txXfrm>
        <a:off x="3268239" y="842280"/>
        <a:ext cx="32306" cy="6461"/>
      </dsp:txXfrm>
    </dsp:sp>
    <dsp:sp modelId="{0A02FC8E-18B7-4457-9D25-94421356D04C}">
      <dsp:nvSpPr>
        <dsp:cNvPr id="0" name=""/>
        <dsp:cNvSpPr/>
      </dsp:nvSpPr>
      <dsp:spPr>
        <a:xfrm>
          <a:off x="169146" y="2727"/>
          <a:ext cx="2809279" cy="1685567"/>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Continuidad estudios	</a:t>
          </a:r>
          <a:endParaRPr lang="es-ES" sz="1600" kern="1200" dirty="0"/>
        </a:p>
      </dsp:txBody>
      <dsp:txXfrm>
        <a:off x="169146" y="2727"/>
        <a:ext cx="2809279" cy="1685567"/>
      </dsp:txXfrm>
    </dsp:sp>
    <dsp:sp modelId="{34BBB081-83DF-46B1-848F-4ED503958026}">
      <dsp:nvSpPr>
        <dsp:cNvPr id="0" name=""/>
        <dsp:cNvSpPr/>
      </dsp:nvSpPr>
      <dsp:spPr>
        <a:xfrm>
          <a:off x="6432039" y="799791"/>
          <a:ext cx="615534" cy="91440"/>
        </a:xfrm>
        <a:custGeom>
          <a:avLst/>
          <a:gdLst/>
          <a:ahLst/>
          <a:cxnLst/>
          <a:rect l="0" t="0" r="0" b="0"/>
          <a:pathLst>
            <a:path>
              <a:moveTo>
                <a:pt x="0" y="45720"/>
              </a:moveTo>
              <a:lnTo>
                <a:pt x="615534"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S" sz="500" kern="1200"/>
        </a:p>
      </dsp:txBody>
      <dsp:txXfrm>
        <a:off x="6723653" y="842280"/>
        <a:ext cx="32306" cy="6461"/>
      </dsp:txXfrm>
    </dsp:sp>
    <dsp:sp modelId="{F6B1BE80-18E3-49F1-9EEA-457323A1A7ED}">
      <dsp:nvSpPr>
        <dsp:cNvPr id="0" name=""/>
        <dsp:cNvSpPr/>
      </dsp:nvSpPr>
      <dsp:spPr>
        <a:xfrm>
          <a:off x="3624560" y="2727"/>
          <a:ext cx="2809279" cy="1685567"/>
        </a:xfrm>
        <a:prstGeom prst="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S" sz="1600" kern="1200" dirty="0" smtClean="0"/>
            <a:t>Independencia y </a:t>
          </a:r>
          <a:r>
            <a:rPr lang="es-ES" sz="1600" kern="1200" dirty="0" err="1" smtClean="0"/>
            <a:t>autosufiencia</a:t>
          </a:r>
          <a:endParaRPr lang="es-ES" sz="1600" kern="1200" dirty="0" smtClean="0"/>
        </a:p>
        <a:p>
          <a:pPr lvl="0" algn="just" defTabSz="711200">
            <a:lnSpc>
              <a:spcPct val="90000"/>
            </a:lnSpc>
            <a:spcBef>
              <a:spcPct val="0"/>
            </a:spcBef>
            <a:spcAft>
              <a:spcPct val="35000"/>
            </a:spcAft>
          </a:pPr>
          <a:r>
            <a:rPr lang="es-ES" sz="1600" kern="1200" dirty="0" smtClean="0"/>
            <a:t>Oportunidades de trabajo</a:t>
          </a:r>
        </a:p>
        <a:p>
          <a:pPr lvl="0" algn="just" defTabSz="711200">
            <a:lnSpc>
              <a:spcPct val="90000"/>
            </a:lnSpc>
            <a:spcBef>
              <a:spcPct val="0"/>
            </a:spcBef>
            <a:spcAft>
              <a:spcPct val="35000"/>
            </a:spcAft>
          </a:pPr>
          <a:r>
            <a:rPr lang="es-MX" sz="1600" kern="1200" dirty="0" smtClean="0"/>
            <a:t>Adquisición de conocimientos y desarrollo de habilidades</a:t>
          </a:r>
          <a:endParaRPr lang="es-ES" sz="1600" kern="1200" dirty="0"/>
        </a:p>
      </dsp:txBody>
      <dsp:txXfrm>
        <a:off x="3624560" y="2727"/>
        <a:ext cx="2809279" cy="1685567"/>
      </dsp:txXfrm>
    </dsp:sp>
    <dsp:sp modelId="{85F70D52-164F-4636-A99A-833160D610F5}">
      <dsp:nvSpPr>
        <dsp:cNvPr id="0" name=""/>
        <dsp:cNvSpPr/>
      </dsp:nvSpPr>
      <dsp:spPr>
        <a:xfrm>
          <a:off x="1573785" y="1686495"/>
          <a:ext cx="6910828" cy="615534"/>
        </a:xfrm>
        <a:custGeom>
          <a:avLst/>
          <a:gdLst/>
          <a:ahLst/>
          <a:cxnLst/>
          <a:rect l="0" t="0" r="0" b="0"/>
          <a:pathLst>
            <a:path>
              <a:moveTo>
                <a:pt x="6910828" y="0"/>
              </a:moveTo>
              <a:lnTo>
                <a:pt x="6910828" y="324867"/>
              </a:lnTo>
              <a:lnTo>
                <a:pt x="0" y="324867"/>
              </a:lnTo>
              <a:lnTo>
                <a:pt x="0" y="615534"/>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S" sz="500" kern="1200"/>
        </a:p>
      </dsp:txBody>
      <dsp:txXfrm>
        <a:off x="4855675" y="1991031"/>
        <a:ext cx="347048" cy="6461"/>
      </dsp:txXfrm>
    </dsp:sp>
    <dsp:sp modelId="{7D1A7FDD-2ABE-4833-9FBE-7AE20A1E60DC}">
      <dsp:nvSpPr>
        <dsp:cNvPr id="0" name=""/>
        <dsp:cNvSpPr/>
      </dsp:nvSpPr>
      <dsp:spPr>
        <a:xfrm>
          <a:off x="7079974" y="2727"/>
          <a:ext cx="2809279" cy="1685567"/>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Universidades Ecuador</a:t>
          </a:r>
          <a:endParaRPr lang="es-ES" sz="1600" kern="1200" dirty="0"/>
        </a:p>
      </dsp:txBody>
      <dsp:txXfrm>
        <a:off x="7079974" y="2727"/>
        <a:ext cx="2809279" cy="1685567"/>
      </dsp:txXfrm>
    </dsp:sp>
    <dsp:sp modelId="{FBCFBE03-6C0D-43DF-B1D5-CD59E681AC10}">
      <dsp:nvSpPr>
        <dsp:cNvPr id="0" name=""/>
        <dsp:cNvSpPr/>
      </dsp:nvSpPr>
      <dsp:spPr>
        <a:xfrm>
          <a:off x="2976625" y="3131493"/>
          <a:ext cx="615534" cy="91440"/>
        </a:xfrm>
        <a:custGeom>
          <a:avLst/>
          <a:gdLst/>
          <a:ahLst/>
          <a:cxnLst/>
          <a:rect l="0" t="0" r="0" b="0"/>
          <a:pathLst>
            <a:path>
              <a:moveTo>
                <a:pt x="0" y="45720"/>
              </a:moveTo>
              <a:lnTo>
                <a:pt x="615534"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S" sz="500" kern="1200"/>
        </a:p>
      </dsp:txBody>
      <dsp:txXfrm>
        <a:off x="3268239" y="3173982"/>
        <a:ext cx="32306" cy="6461"/>
      </dsp:txXfrm>
    </dsp:sp>
    <dsp:sp modelId="{89555443-563E-4891-8965-263380FD59F0}">
      <dsp:nvSpPr>
        <dsp:cNvPr id="0" name=""/>
        <dsp:cNvSpPr/>
      </dsp:nvSpPr>
      <dsp:spPr>
        <a:xfrm>
          <a:off x="169146" y="2334429"/>
          <a:ext cx="2809279" cy="1685567"/>
        </a:xfrm>
        <a:prstGeom prst="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Instituciones Educación Superior Públicas</a:t>
          </a:r>
          <a:endParaRPr lang="es-ES" sz="1600" kern="1200" dirty="0"/>
        </a:p>
      </dsp:txBody>
      <dsp:txXfrm>
        <a:off x="169146" y="2334429"/>
        <a:ext cx="2809279" cy="1685567"/>
      </dsp:txXfrm>
    </dsp:sp>
    <dsp:sp modelId="{FC22B96E-162C-48B8-8D8E-DB0689D6A509}">
      <dsp:nvSpPr>
        <dsp:cNvPr id="0" name=""/>
        <dsp:cNvSpPr/>
      </dsp:nvSpPr>
      <dsp:spPr>
        <a:xfrm>
          <a:off x="6432039" y="3131493"/>
          <a:ext cx="615534" cy="91440"/>
        </a:xfrm>
        <a:custGeom>
          <a:avLst/>
          <a:gdLst/>
          <a:ahLst/>
          <a:cxnLst/>
          <a:rect l="0" t="0" r="0" b="0"/>
          <a:pathLst>
            <a:path>
              <a:moveTo>
                <a:pt x="0" y="45720"/>
              </a:moveTo>
              <a:lnTo>
                <a:pt x="615534" y="457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222250">
            <a:lnSpc>
              <a:spcPct val="90000"/>
            </a:lnSpc>
            <a:spcBef>
              <a:spcPct val="0"/>
            </a:spcBef>
            <a:spcAft>
              <a:spcPct val="35000"/>
            </a:spcAft>
          </a:pPr>
          <a:endParaRPr lang="es-ES" sz="500" kern="1200"/>
        </a:p>
      </dsp:txBody>
      <dsp:txXfrm>
        <a:off x="6723653" y="3173982"/>
        <a:ext cx="32306" cy="6461"/>
      </dsp:txXfrm>
    </dsp:sp>
    <dsp:sp modelId="{1133F1C2-857E-42AF-898E-BC9B35FBE808}">
      <dsp:nvSpPr>
        <dsp:cNvPr id="0" name=""/>
        <dsp:cNvSpPr/>
      </dsp:nvSpPr>
      <dsp:spPr>
        <a:xfrm>
          <a:off x="3624560" y="2334429"/>
          <a:ext cx="2809279" cy="1685567"/>
        </a:xfrm>
        <a:prstGeom prst="rect">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Modalidad presencial	</a:t>
          </a:r>
          <a:endParaRPr lang="es-ES" sz="1600" kern="1200" dirty="0"/>
        </a:p>
      </dsp:txBody>
      <dsp:txXfrm>
        <a:off x="3624560" y="2334429"/>
        <a:ext cx="2809279" cy="1685567"/>
      </dsp:txXfrm>
    </dsp:sp>
    <dsp:sp modelId="{2C081D6D-960D-47A9-BAE1-52C590A37EFD}">
      <dsp:nvSpPr>
        <dsp:cNvPr id="0" name=""/>
        <dsp:cNvSpPr/>
      </dsp:nvSpPr>
      <dsp:spPr>
        <a:xfrm>
          <a:off x="7079974" y="2334429"/>
          <a:ext cx="2809279" cy="1685567"/>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t>Ciencias Administrativas y de Comercio</a:t>
          </a:r>
        </a:p>
        <a:p>
          <a:pPr lvl="0" algn="l" defTabSz="711200">
            <a:lnSpc>
              <a:spcPct val="90000"/>
            </a:lnSpc>
            <a:spcBef>
              <a:spcPct val="0"/>
            </a:spcBef>
            <a:spcAft>
              <a:spcPct val="35000"/>
            </a:spcAft>
          </a:pPr>
          <a:r>
            <a:rPr lang="es-MX" sz="1600" kern="1200" dirty="0" smtClean="0"/>
            <a:t>Ciencias de la Salud  Idiomas</a:t>
          </a:r>
          <a:endParaRPr lang="es-ES" sz="1600" kern="1200" dirty="0"/>
        </a:p>
      </dsp:txBody>
      <dsp:txXfrm>
        <a:off x="7079974" y="2334429"/>
        <a:ext cx="2809279" cy="16855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67924-0427-4086-A771-29B87AA6B0FC}">
      <dsp:nvSpPr>
        <dsp:cNvPr id="0" name=""/>
        <dsp:cNvSpPr/>
      </dsp:nvSpPr>
      <dsp:spPr>
        <a:xfrm>
          <a:off x="2976625" y="799791"/>
          <a:ext cx="615534" cy="91440"/>
        </a:xfrm>
        <a:custGeom>
          <a:avLst/>
          <a:gdLst/>
          <a:ahLst/>
          <a:cxnLst/>
          <a:rect l="0" t="0" r="0" b="0"/>
          <a:pathLst>
            <a:path>
              <a:moveTo>
                <a:pt x="0" y="45720"/>
              </a:moveTo>
              <a:lnTo>
                <a:pt x="615534"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68239" y="842280"/>
        <a:ext cx="32306" cy="6461"/>
      </dsp:txXfrm>
    </dsp:sp>
    <dsp:sp modelId="{F0AD16F8-A805-44AA-B39B-BC1CF8C5ECCE}">
      <dsp:nvSpPr>
        <dsp:cNvPr id="0" name=""/>
        <dsp:cNvSpPr/>
      </dsp:nvSpPr>
      <dsp:spPr>
        <a:xfrm>
          <a:off x="169146" y="2727"/>
          <a:ext cx="2809279" cy="1685567"/>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Colegio fiscal prefieren universidades públicas	</a:t>
          </a:r>
          <a:endParaRPr lang="es-ES" sz="2100" kern="1200" dirty="0"/>
        </a:p>
      </dsp:txBody>
      <dsp:txXfrm>
        <a:off x="169146" y="2727"/>
        <a:ext cx="2809279" cy="1685567"/>
      </dsp:txXfrm>
    </dsp:sp>
    <dsp:sp modelId="{04E70480-95AE-4F18-B37E-FD4E753F6E98}">
      <dsp:nvSpPr>
        <dsp:cNvPr id="0" name=""/>
        <dsp:cNvSpPr/>
      </dsp:nvSpPr>
      <dsp:spPr>
        <a:xfrm>
          <a:off x="6432039" y="799791"/>
          <a:ext cx="615534" cy="91440"/>
        </a:xfrm>
        <a:custGeom>
          <a:avLst/>
          <a:gdLst/>
          <a:ahLst/>
          <a:cxnLst/>
          <a:rect l="0" t="0" r="0" b="0"/>
          <a:pathLst>
            <a:path>
              <a:moveTo>
                <a:pt x="0" y="45720"/>
              </a:moveTo>
              <a:lnTo>
                <a:pt x="615534"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723653" y="842280"/>
        <a:ext cx="32306" cy="6461"/>
      </dsp:txXfrm>
    </dsp:sp>
    <dsp:sp modelId="{9F1FC16D-0CC5-455D-A921-B3F30A7C8C6F}">
      <dsp:nvSpPr>
        <dsp:cNvPr id="0" name=""/>
        <dsp:cNvSpPr/>
      </dsp:nvSpPr>
      <dsp:spPr>
        <a:xfrm>
          <a:off x="3624560" y="2727"/>
          <a:ext cx="2809279" cy="1685567"/>
        </a:xfrm>
        <a:prstGeom prst="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Modalidad presencial y semipresencial</a:t>
          </a:r>
          <a:endParaRPr lang="es-ES" sz="2100" kern="1200" dirty="0"/>
        </a:p>
      </dsp:txBody>
      <dsp:txXfrm>
        <a:off x="3624560" y="2727"/>
        <a:ext cx="2809279" cy="1685567"/>
      </dsp:txXfrm>
    </dsp:sp>
    <dsp:sp modelId="{D07E44E5-307F-4DFC-B689-84FE763DDC58}">
      <dsp:nvSpPr>
        <dsp:cNvPr id="0" name=""/>
        <dsp:cNvSpPr/>
      </dsp:nvSpPr>
      <dsp:spPr>
        <a:xfrm>
          <a:off x="1573785" y="1686495"/>
          <a:ext cx="6910828" cy="615534"/>
        </a:xfrm>
        <a:custGeom>
          <a:avLst/>
          <a:gdLst/>
          <a:ahLst/>
          <a:cxnLst/>
          <a:rect l="0" t="0" r="0" b="0"/>
          <a:pathLst>
            <a:path>
              <a:moveTo>
                <a:pt x="6910828" y="0"/>
              </a:moveTo>
              <a:lnTo>
                <a:pt x="6910828" y="324867"/>
              </a:lnTo>
              <a:lnTo>
                <a:pt x="0" y="324867"/>
              </a:lnTo>
              <a:lnTo>
                <a:pt x="0" y="615534"/>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55675" y="1991031"/>
        <a:ext cx="347048" cy="6461"/>
      </dsp:txXfrm>
    </dsp:sp>
    <dsp:sp modelId="{FB62FB41-E41B-4173-B380-D31E8E554EB2}">
      <dsp:nvSpPr>
        <dsp:cNvPr id="0" name=""/>
        <dsp:cNvSpPr/>
      </dsp:nvSpPr>
      <dsp:spPr>
        <a:xfrm>
          <a:off x="7079974" y="2727"/>
          <a:ext cx="2809279" cy="1685567"/>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Nivel de ingresos es independiente de la continuidad de estudios</a:t>
          </a:r>
          <a:endParaRPr lang="es-ES" sz="2100" kern="1200" dirty="0"/>
        </a:p>
      </dsp:txBody>
      <dsp:txXfrm>
        <a:off x="7079974" y="2727"/>
        <a:ext cx="2809279" cy="1685567"/>
      </dsp:txXfrm>
    </dsp:sp>
    <dsp:sp modelId="{2D0CD620-74D3-4D28-8AAF-9794E3651C97}">
      <dsp:nvSpPr>
        <dsp:cNvPr id="0" name=""/>
        <dsp:cNvSpPr/>
      </dsp:nvSpPr>
      <dsp:spPr>
        <a:xfrm>
          <a:off x="2976625" y="3131493"/>
          <a:ext cx="615534" cy="91440"/>
        </a:xfrm>
        <a:custGeom>
          <a:avLst/>
          <a:gdLst/>
          <a:ahLst/>
          <a:cxnLst/>
          <a:rect l="0" t="0" r="0" b="0"/>
          <a:pathLst>
            <a:path>
              <a:moveTo>
                <a:pt x="0" y="45720"/>
              </a:moveTo>
              <a:lnTo>
                <a:pt x="615534"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68239" y="3173982"/>
        <a:ext cx="32306" cy="6461"/>
      </dsp:txXfrm>
    </dsp:sp>
    <dsp:sp modelId="{F6C434BF-B111-469F-BD7E-D80ADD182F76}">
      <dsp:nvSpPr>
        <dsp:cNvPr id="0" name=""/>
        <dsp:cNvSpPr/>
      </dsp:nvSpPr>
      <dsp:spPr>
        <a:xfrm>
          <a:off x="169146" y="2334429"/>
          <a:ext cx="2809279" cy="1685567"/>
        </a:xfrm>
        <a:prstGeom prst="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MX" sz="2100" kern="1200" dirty="0" smtClean="0"/>
            <a:t>Actividades sociales no están relacionadas con elección de carreras administrativas</a:t>
          </a:r>
          <a:endParaRPr lang="es-ES" sz="2100" kern="1200" dirty="0"/>
        </a:p>
      </dsp:txBody>
      <dsp:txXfrm>
        <a:off x="169146" y="2334429"/>
        <a:ext cx="2809279" cy="1685567"/>
      </dsp:txXfrm>
    </dsp:sp>
    <dsp:sp modelId="{6285F2CB-A131-4894-B9FB-03AAD68D5BE0}">
      <dsp:nvSpPr>
        <dsp:cNvPr id="0" name=""/>
        <dsp:cNvSpPr/>
      </dsp:nvSpPr>
      <dsp:spPr>
        <a:xfrm>
          <a:off x="6432039" y="3131493"/>
          <a:ext cx="615534" cy="91440"/>
        </a:xfrm>
        <a:custGeom>
          <a:avLst/>
          <a:gdLst/>
          <a:ahLst/>
          <a:cxnLst/>
          <a:rect l="0" t="0" r="0" b="0"/>
          <a:pathLst>
            <a:path>
              <a:moveTo>
                <a:pt x="0" y="45720"/>
              </a:moveTo>
              <a:lnTo>
                <a:pt x="615534" y="457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723653" y="3173982"/>
        <a:ext cx="32306" cy="6461"/>
      </dsp:txXfrm>
    </dsp:sp>
    <dsp:sp modelId="{3DD2B061-4234-43DC-9808-F429791F3953}">
      <dsp:nvSpPr>
        <dsp:cNvPr id="0" name=""/>
        <dsp:cNvSpPr/>
      </dsp:nvSpPr>
      <dsp:spPr>
        <a:xfrm>
          <a:off x="3624560" y="2334429"/>
          <a:ext cx="2809279" cy="1685567"/>
        </a:xfrm>
        <a:prstGeom prst="rect">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MX" sz="2100" kern="1200" dirty="0" smtClean="0"/>
            <a:t>Personalidad extrovertida y </a:t>
          </a:r>
          <a:r>
            <a:rPr lang="es-MX" sz="2100" kern="1200" dirty="0" smtClean="0"/>
            <a:t>la elección de carreras administrativas </a:t>
          </a:r>
        </a:p>
      </dsp:txBody>
      <dsp:txXfrm>
        <a:off x="3624560" y="2334429"/>
        <a:ext cx="2809279" cy="1685567"/>
      </dsp:txXfrm>
    </dsp:sp>
    <dsp:sp modelId="{1700F0D1-F1DC-4200-9B6F-ABAD770C5004}">
      <dsp:nvSpPr>
        <dsp:cNvPr id="0" name=""/>
        <dsp:cNvSpPr/>
      </dsp:nvSpPr>
      <dsp:spPr>
        <a:xfrm>
          <a:off x="7079974" y="2334429"/>
          <a:ext cx="2809279" cy="1685567"/>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Las carreras administrativas son las más demandadas por empresas</a:t>
          </a:r>
          <a:endParaRPr lang="es-ES" sz="2100" kern="1200" dirty="0"/>
        </a:p>
      </dsp:txBody>
      <dsp:txXfrm>
        <a:off x="7079974" y="2334429"/>
        <a:ext cx="2809279" cy="1685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67689-FB16-4F69-8BBD-6F4EBFD07B1B}">
      <dsp:nvSpPr>
        <dsp:cNvPr id="0" name=""/>
        <dsp:cNvSpPr/>
      </dsp:nvSpPr>
      <dsp:spPr>
        <a:xfrm>
          <a:off x="3386" y="0"/>
          <a:ext cx="861568" cy="8615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8CE82B-C7D6-4BA9-9FFC-2FED3FF308FD}">
      <dsp:nvSpPr>
        <dsp:cNvPr id="0" name=""/>
        <dsp:cNvSpPr/>
      </dsp:nvSpPr>
      <dsp:spPr>
        <a:xfrm>
          <a:off x="89543" y="86156"/>
          <a:ext cx="689254" cy="689254"/>
        </a:xfrm>
        <a:prstGeom prst="chord">
          <a:avLst>
            <a:gd name="adj1" fmla="val 1168272"/>
            <a:gd name="adj2" fmla="val 9631728"/>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3A431-62F1-453C-8EA0-B0801B50FBDF}">
      <dsp:nvSpPr>
        <dsp:cNvPr id="0" name=""/>
        <dsp:cNvSpPr/>
      </dsp:nvSpPr>
      <dsp:spPr>
        <a:xfrm>
          <a:off x="1044448" y="0"/>
          <a:ext cx="2548805" cy="86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lvl="0" algn="just" defTabSz="1155700">
            <a:lnSpc>
              <a:spcPct val="90000"/>
            </a:lnSpc>
            <a:spcBef>
              <a:spcPct val="0"/>
            </a:spcBef>
            <a:spcAft>
              <a:spcPct val="35000"/>
            </a:spcAft>
          </a:pPr>
          <a:r>
            <a:rPr lang="es-ES" sz="2600" b="1" kern="1200" dirty="0" smtClean="0"/>
            <a:t>Objeto de estudio</a:t>
          </a:r>
          <a:endParaRPr lang="es-ES" sz="2600" b="1" kern="1200" dirty="0"/>
        </a:p>
      </dsp:txBody>
      <dsp:txXfrm>
        <a:off x="1044448" y="0"/>
        <a:ext cx="2548805" cy="861568"/>
      </dsp:txXfrm>
    </dsp:sp>
    <dsp:sp modelId="{64E6B365-7B9D-4FA3-853F-2B639C69F401}">
      <dsp:nvSpPr>
        <dsp:cNvPr id="0" name=""/>
        <dsp:cNvSpPr/>
      </dsp:nvSpPr>
      <dsp:spPr>
        <a:xfrm>
          <a:off x="3772747" y="0"/>
          <a:ext cx="861568" cy="8615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B32A4-7F64-4A52-9D7C-A54DD444849F}">
      <dsp:nvSpPr>
        <dsp:cNvPr id="0" name=""/>
        <dsp:cNvSpPr/>
      </dsp:nvSpPr>
      <dsp:spPr>
        <a:xfrm>
          <a:off x="3858903" y="86156"/>
          <a:ext cx="689254" cy="689254"/>
        </a:xfrm>
        <a:prstGeom prst="chord">
          <a:avLst>
            <a:gd name="adj1" fmla="val 20431728"/>
            <a:gd name="adj2" fmla="val 11968272"/>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D1334F-9B65-44A4-B404-B62BBB11D6C2}">
      <dsp:nvSpPr>
        <dsp:cNvPr id="0" name=""/>
        <dsp:cNvSpPr/>
      </dsp:nvSpPr>
      <dsp:spPr>
        <a:xfrm>
          <a:off x="4813808" y="0"/>
          <a:ext cx="2548805" cy="86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lvl="0" algn="just" defTabSz="1155700">
            <a:lnSpc>
              <a:spcPct val="90000"/>
            </a:lnSpc>
            <a:spcBef>
              <a:spcPct val="0"/>
            </a:spcBef>
            <a:spcAft>
              <a:spcPct val="35000"/>
            </a:spcAft>
          </a:pPr>
          <a:r>
            <a:rPr lang="es-ES" sz="2600" b="1" kern="1200" dirty="0" smtClean="0"/>
            <a:t>Planteamiento del Problema</a:t>
          </a:r>
          <a:endParaRPr lang="es-ES" sz="2600" b="1" kern="1200" dirty="0"/>
        </a:p>
      </dsp:txBody>
      <dsp:txXfrm>
        <a:off x="4813808" y="0"/>
        <a:ext cx="2548805" cy="861568"/>
      </dsp:txXfrm>
    </dsp:sp>
    <dsp:sp modelId="{EC0D6B15-B5C0-467C-9579-0E52DE4A1FEF}">
      <dsp:nvSpPr>
        <dsp:cNvPr id="0" name=""/>
        <dsp:cNvSpPr/>
      </dsp:nvSpPr>
      <dsp:spPr>
        <a:xfrm>
          <a:off x="7542107" y="0"/>
          <a:ext cx="861568" cy="8615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73003C-9748-4D8D-A043-9D72B6A7EED4}">
      <dsp:nvSpPr>
        <dsp:cNvPr id="0" name=""/>
        <dsp:cNvSpPr/>
      </dsp:nvSpPr>
      <dsp:spPr>
        <a:xfrm>
          <a:off x="7628264" y="86156"/>
          <a:ext cx="689254" cy="689254"/>
        </a:xfrm>
        <a:prstGeom prst="chord">
          <a:avLst>
            <a:gd name="adj1" fmla="val 16200000"/>
            <a:gd name="adj2" fmla="val 162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C3E229-7833-4BB2-A566-D74E7678DBE0}">
      <dsp:nvSpPr>
        <dsp:cNvPr id="0" name=""/>
        <dsp:cNvSpPr/>
      </dsp:nvSpPr>
      <dsp:spPr>
        <a:xfrm>
          <a:off x="8491717" y="1397129"/>
          <a:ext cx="2548805" cy="3625765"/>
        </a:xfrm>
        <a:prstGeom prst="rect">
          <a:avLst/>
        </a:prstGeom>
        <a:solidFill>
          <a:schemeClr val="lt1"/>
        </a:solidFill>
        <a:ln w="15875"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t" anchorCtr="0">
          <a:noAutofit/>
        </a:bodyPr>
        <a:lstStyle/>
        <a:p>
          <a:pPr lvl="0" algn="just" defTabSz="933450">
            <a:lnSpc>
              <a:spcPct val="90000"/>
            </a:lnSpc>
            <a:spcBef>
              <a:spcPct val="0"/>
            </a:spcBef>
            <a:spcAft>
              <a:spcPct val="35000"/>
            </a:spcAft>
          </a:pPr>
          <a:r>
            <a:rPr lang="es-MX" sz="2100" kern="1200" dirty="0" smtClean="0"/>
            <a:t>¿Cómo inciden las preferencias de los jóvenes de tercero de bachillerato en la demanda de carreras universitarias en la zona de influencia de la modalidad distancia de la Universidad de las Fuerzas Armadas ESPE</a:t>
          </a:r>
          <a:endParaRPr lang="es-ES" sz="2100" kern="1200" dirty="0"/>
        </a:p>
      </dsp:txBody>
      <dsp:txXfrm>
        <a:off x="8491717" y="1397129"/>
        <a:ext cx="2548805" cy="3625765"/>
      </dsp:txXfrm>
    </dsp:sp>
    <dsp:sp modelId="{5E4E9EB0-4D1B-4A15-BEC2-EB45D9CA3BC7}">
      <dsp:nvSpPr>
        <dsp:cNvPr id="0" name=""/>
        <dsp:cNvSpPr/>
      </dsp:nvSpPr>
      <dsp:spPr>
        <a:xfrm>
          <a:off x="8583168" y="0"/>
          <a:ext cx="2548805" cy="86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lvl="0" algn="just" defTabSz="1155700">
            <a:lnSpc>
              <a:spcPct val="90000"/>
            </a:lnSpc>
            <a:spcBef>
              <a:spcPct val="0"/>
            </a:spcBef>
            <a:spcAft>
              <a:spcPct val="35000"/>
            </a:spcAft>
          </a:pPr>
          <a:r>
            <a:rPr lang="es-ES" sz="2600" b="1" kern="1200" dirty="0" smtClean="0"/>
            <a:t>Formulación del problema</a:t>
          </a:r>
          <a:endParaRPr lang="es-ES" sz="2600" b="1" kern="1200" dirty="0"/>
        </a:p>
      </dsp:txBody>
      <dsp:txXfrm>
        <a:off x="8583168" y="0"/>
        <a:ext cx="2548805" cy="86156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8C40-A5FC-4205-A869-E785BAE1C347}">
      <dsp:nvSpPr>
        <dsp:cNvPr id="0" name=""/>
        <dsp:cNvSpPr/>
      </dsp:nvSpPr>
      <dsp:spPr>
        <a:xfrm>
          <a:off x="-5399859" y="-826868"/>
          <a:ext cx="6429719" cy="6429719"/>
        </a:xfrm>
        <a:prstGeom prst="blockArc">
          <a:avLst>
            <a:gd name="adj1" fmla="val 18900000"/>
            <a:gd name="adj2" fmla="val 2700000"/>
            <a:gd name="adj3" fmla="val 33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FC748-74C3-47E5-B6D7-4FF7AFA4F2A9}">
      <dsp:nvSpPr>
        <dsp:cNvPr id="0" name=""/>
        <dsp:cNvSpPr/>
      </dsp:nvSpPr>
      <dsp:spPr>
        <a:xfrm>
          <a:off x="539162" y="367177"/>
          <a:ext cx="10254823" cy="73473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3198"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El círculo familiar es importante para los encuestados en cuanto a la toma de sus decisiones, por lo que se sugiere proporcionar orientación a los jóvenes antes y durante su proceso de selección de carrera. </a:t>
          </a:r>
          <a:endParaRPr lang="es-ES" sz="1300" kern="1200" dirty="0"/>
        </a:p>
      </dsp:txBody>
      <dsp:txXfrm>
        <a:off x="539162" y="367177"/>
        <a:ext cx="10254823" cy="734737"/>
      </dsp:txXfrm>
    </dsp:sp>
    <dsp:sp modelId="{6440B48D-F993-44EB-866D-F8E9D66BB21D}">
      <dsp:nvSpPr>
        <dsp:cNvPr id="0" name=""/>
        <dsp:cNvSpPr/>
      </dsp:nvSpPr>
      <dsp:spPr>
        <a:xfrm>
          <a:off x="79952" y="275335"/>
          <a:ext cx="918421" cy="91842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856B3CB-1211-4584-A083-95C4F6C43B2A}">
      <dsp:nvSpPr>
        <dsp:cNvPr id="0" name=""/>
        <dsp:cNvSpPr/>
      </dsp:nvSpPr>
      <dsp:spPr>
        <a:xfrm>
          <a:off x="960404" y="1469474"/>
          <a:ext cx="9833581" cy="73473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3198"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Actualizar las cifras relacionadas a la demanda laboral con la información que será proporcionada en el segundo semestre del 2019 en la Encuesta Nacional De Empleo, Desempleo y Subempleo (ENEMDU) por el Instituto Nacional de Estadísticas y Censos (INEC).</a:t>
          </a:r>
          <a:endParaRPr lang="es-ES" sz="1300" kern="1200" dirty="0"/>
        </a:p>
      </dsp:txBody>
      <dsp:txXfrm>
        <a:off x="960404" y="1469474"/>
        <a:ext cx="9833581" cy="734737"/>
      </dsp:txXfrm>
    </dsp:sp>
    <dsp:sp modelId="{7B94CA72-6BFA-48FD-8B31-E1A3FAFFD602}">
      <dsp:nvSpPr>
        <dsp:cNvPr id="0" name=""/>
        <dsp:cNvSpPr/>
      </dsp:nvSpPr>
      <dsp:spPr>
        <a:xfrm>
          <a:off x="501193" y="1377632"/>
          <a:ext cx="918421" cy="91842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E468477-F447-49CF-A618-F473D04BABD9}">
      <dsp:nvSpPr>
        <dsp:cNvPr id="0" name=""/>
        <dsp:cNvSpPr/>
      </dsp:nvSpPr>
      <dsp:spPr>
        <a:xfrm>
          <a:off x="960404" y="2571770"/>
          <a:ext cx="9833581" cy="73473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3198"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Las IES deben realizar periódicamente estudios sobre de demanda de profesionales en el mercado laboral del Ecuador, esto permitirá a las instituciones tener un amplio conocimiento y enfocarse en las carreras que deberían ofertar, garantizando a sus estudiantes mayores oportunidades de empleo, considerando la saturación de varias carreras y la limitada oferta de puestos laborales.</a:t>
          </a:r>
        </a:p>
      </dsp:txBody>
      <dsp:txXfrm>
        <a:off x="960404" y="2571770"/>
        <a:ext cx="9833581" cy="734737"/>
      </dsp:txXfrm>
    </dsp:sp>
    <dsp:sp modelId="{81CA9D75-4A6F-4C95-9E12-F02F1CEE4F5B}">
      <dsp:nvSpPr>
        <dsp:cNvPr id="0" name=""/>
        <dsp:cNvSpPr/>
      </dsp:nvSpPr>
      <dsp:spPr>
        <a:xfrm>
          <a:off x="501193" y="2479928"/>
          <a:ext cx="918421" cy="91842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2F0929B-D2EF-4935-A49A-9B06C5F53ED9}">
      <dsp:nvSpPr>
        <dsp:cNvPr id="0" name=""/>
        <dsp:cNvSpPr/>
      </dsp:nvSpPr>
      <dsp:spPr>
        <a:xfrm>
          <a:off x="539162" y="3674067"/>
          <a:ext cx="10254823" cy="73473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3198" tIns="33020" rIns="33020" bIns="33020" numCol="1" spcCol="1270" anchor="ctr" anchorCtr="0">
          <a:noAutofit/>
        </a:bodyPr>
        <a:lstStyle/>
        <a:p>
          <a:pPr lvl="0" algn="just" defTabSz="577850">
            <a:lnSpc>
              <a:spcPct val="90000"/>
            </a:lnSpc>
            <a:spcBef>
              <a:spcPct val="0"/>
            </a:spcBef>
            <a:spcAft>
              <a:spcPct val="35000"/>
            </a:spcAft>
          </a:pPr>
          <a:r>
            <a:rPr lang="es-MX" sz="1300" kern="1200" dirty="0" smtClean="0"/>
            <a:t>Se propone utilizar esta investigación como base para el estudio de poblaciones según su geografía más específicas, para conocer con mayor profundidad los requerimientos y necesidades de los estudiantes que desean continuar con sus estudios superiores, tomando en cuenta la realidad de cada uno de los grupos a seleccionar.</a:t>
          </a:r>
          <a:endParaRPr lang="es-ES" sz="1300" kern="1200" dirty="0"/>
        </a:p>
      </dsp:txBody>
      <dsp:txXfrm>
        <a:off x="539162" y="3674067"/>
        <a:ext cx="10254823" cy="734737"/>
      </dsp:txXfrm>
    </dsp:sp>
    <dsp:sp modelId="{C644E3EF-CAF4-4B23-8A8E-F2D656C537F9}">
      <dsp:nvSpPr>
        <dsp:cNvPr id="0" name=""/>
        <dsp:cNvSpPr/>
      </dsp:nvSpPr>
      <dsp:spPr>
        <a:xfrm>
          <a:off x="79952" y="3582225"/>
          <a:ext cx="918421" cy="91842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7F375-BD4D-4DFB-B04B-8CD1F7AD586E}">
      <dsp:nvSpPr>
        <dsp:cNvPr id="0" name=""/>
        <dsp:cNvSpPr/>
      </dsp:nvSpPr>
      <dsp:spPr>
        <a:xfrm>
          <a:off x="1237074" y="1990"/>
          <a:ext cx="2417165" cy="624796"/>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Bachiller</a:t>
          </a:r>
          <a:endParaRPr lang="es-ES" sz="2100" kern="1200" dirty="0"/>
        </a:p>
      </dsp:txBody>
      <dsp:txXfrm>
        <a:off x="1255374" y="20290"/>
        <a:ext cx="2380565" cy="588196"/>
      </dsp:txXfrm>
    </dsp:sp>
    <dsp:sp modelId="{DB3F454A-6E11-42BB-9052-0B01749A8240}">
      <dsp:nvSpPr>
        <dsp:cNvPr id="0" name=""/>
        <dsp:cNvSpPr/>
      </dsp:nvSpPr>
      <dsp:spPr>
        <a:xfrm rot="5400000">
          <a:off x="2193869" y="660358"/>
          <a:ext cx="503576" cy="604291"/>
        </a:xfrm>
        <a:prstGeom prst="rightArrow">
          <a:avLst>
            <a:gd name="adj1" fmla="val 60000"/>
            <a:gd name="adj2" fmla="val 5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5400000">
        <a:off x="2264370" y="710716"/>
        <a:ext cx="362575" cy="352503"/>
      </dsp:txXfrm>
    </dsp:sp>
    <dsp:sp modelId="{7FC2589D-F542-41FC-94DF-1C0737E5BCCE}">
      <dsp:nvSpPr>
        <dsp:cNvPr id="0" name=""/>
        <dsp:cNvSpPr/>
      </dsp:nvSpPr>
      <dsp:spPr>
        <a:xfrm>
          <a:off x="940525" y="1298221"/>
          <a:ext cx="3010264" cy="903576"/>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Periodo académico 2016-2017</a:t>
          </a:r>
        </a:p>
        <a:p>
          <a:pPr lvl="0" algn="ctr" defTabSz="800100">
            <a:lnSpc>
              <a:spcPct val="90000"/>
            </a:lnSpc>
            <a:spcBef>
              <a:spcPct val="0"/>
            </a:spcBef>
            <a:spcAft>
              <a:spcPct val="35000"/>
            </a:spcAft>
          </a:pPr>
          <a:r>
            <a:rPr lang="es-ES" sz="1800" kern="1200" dirty="0" smtClean="0"/>
            <a:t> 272.200 estudiantes 3ero. B.</a:t>
          </a:r>
          <a:endParaRPr lang="es-ES" sz="1800" kern="1200" dirty="0"/>
        </a:p>
      </dsp:txBody>
      <dsp:txXfrm>
        <a:off x="966990" y="1324686"/>
        <a:ext cx="2957334" cy="850646"/>
      </dsp:txXfrm>
    </dsp:sp>
    <dsp:sp modelId="{60052B3D-0DFA-40C1-B2B1-D4D0C3D672D1}">
      <dsp:nvSpPr>
        <dsp:cNvPr id="0" name=""/>
        <dsp:cNvSpPr/>
      </dsp:nvSpPr>
      <dsp:spPr>
        <a:xfrm rot="5400000">
          <a:off x="2193869" y="2235370"/>
          <a:ext cx="503576" cy="604291"/>
        </a:xfrm>
        <a:prstGeom prst="rightArrow">
          <a:avLst>
            <a:gd name="adj1" fmla="val 60000"/>
            <a:gd name="adj2" fmla="val 5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5400000">
        <a:off x="2264370" y="2285728"/>
        <a:ext cx="362575" cy="352503"/>
      </dsp:txXfrm>
    </dsp:sp>
    <dsp:sp modelId="{545F3AB0-7214-4DDC-A4A0-5148D224D8D6}">
      <dsp:nvSpPr>
        <dsp:cNvPr id="0" name=""/>
        <dsp:cNvSpPr/>
      </dsp:nvSpPr>
      <dsp:spPr>
        <a:xfrm>
          <a:off x="1237074" y="2873233"/>
          <a:ext cx="2417165" cy="1342869"/>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Continuidad estudios superiores analizando factores</a:t>
          </a:r>
          <a:endParaRPr lang="es-ES" sz="2100" kern="1200" dirty="0"/>
        </a:p>
      </dsp:txBody>
      <dsp:txXfrm>
        <a:off x="1276405" y="2912564"/>
        <a:ext cx="2338503" cy="12642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7F375-BD4D-4DFB-B04B-8CD1F7AD586E}">
      <dsp:nvSpPr>
        <dsp:cNvPr id="0" name=""/>
        <dsp:cNvSpPr/>
      </dsp:nvSpPr>
      <dsp:spPr>
        <a:xfrm>
          <a:off x="1101476" y="1990"/>
          <a:ext cx="2688361" cy="624796"/>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Jóvenes ingresan IES</a:t>
          </a:r>
          <a:endParaRPr lang="es-ES" sz="1700" kern="1200" dirty="0"/>
        </a:p>
      </dsp:txBody>
      <dsp:txXfrm>
        <a:off x="1119776" y="20290"/>
        <a:ext cx="2651761" cy="588196"/>
      </dsp:txXfrm>
    </dsp:sp>
    <dsp:sp modelId="{DB3F454A-6E11-42BB-9052-0B01749A8240}">
      <dsp:nvSpPr>
        <dsp:cNvPr id="0" name=""/>
        <dsp:cNvSpPr/>
      </dsp:nvSpPr>
      <dsp:spPr>
        <a:xfrm rot="5400000">
          <a:off x="2193869" y="660358"/>
          <a:ext cx="503576" cy="604291"/>
        </a:xfrm>
        <a:prstGeom prst="rightArrow">
          <a:avLst>
            <a:gd name="adj1" fmla="val 60000"/>
            <a:gd name="adj2" fmla="val 5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5400000">
        <a:off x="2264370" y="710716"/>
        <a:ext cx="362575" cy="352503"/>
      </dsp:txXfrm>
    </dsp:sp>
    <dsp:sp modelId="{7FC2589D-F542-41FC-94DF-1C0737E5BCCE}">
      <dsp:nvSpPr>
        <dsp:cNvPr id="0" name=""/>
        <dsp:cNvSpPr/>
      </dsp:nvSpPr>
      <dsp:spPr>
        <a:xfrm>
          <a:off x="1052871" y="1298221"/>
          <a:ext cx="2785572" cy="903576"/>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Errores en elección de carrera por no tener claro preferencias </a:t>
          </a:r>
          <a:endParaRPr lang="es-ES" sz="1700" kern="1200" dirty="0"/>
        </a:p>
      </dsp:txBody>
      <dsp:txXfrm>
        <a:off x="1079336" y="1324686"/>
        <a:ext cx="2732642" cy="850646"/>
      </dsp:txXfrm>
    </dsp:sp>
    <dsp:sp modelId="{60052B3D-0DFA-40C1-B2B1-D4D0C3D672D1}">
      <dsp:nvSpPr>
        <dsp:cNvPr id="0" name=""/>
        <dsp:cNvSpPr/>
      </dsp:nvSpPr>
      <dsp:spPr>
        <a:xfrm rot="5400000">
          <a:off x="2193869" y="2235370"/>
          <a:ext cx="503576" cy="604291"/>
        </a:xfrm>
        <a:prstGeom prst="rightArrow">
          <a:avLst>
            <a:gd name="adj1" fmla="val 60000"/>
            <a:gd name="adj2" fmla="val 5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5400000">
        <a:off x="2264370" y="2285728"/>
        <a:ext cx="362575" cy="352503"/>
      </dsp:txXfrm>
    </dsp:sp>
    <dsp:sp modelId="{545F3AB0-7214-4DDC-A4A0-5148D224D8D6}">
      <dsp:nvSpPr>
        <dsp:cNvPr id="0" name=""/>
        <dsp:cNvSpPr/>
      </dsp:nvSpPr>
      <dsp:spPr>
        <a:xfrm>
          <a:off x="1101476" y="2873233"/>
          <a:ext cx="2688361" cy="1342869"/>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54% no sabe que seguir</a:t>
          </a:r>
        </a:p>
        <a:p>
          <a:pPr lvl="0" algn="l" defTabSz="711200">
            <a:lnSpc>
              <a:spcPct val="90000"/>
            </a:lnSpc>
            <a:spcBef>
              <a:spcPct val="0"/>
            </a:spcBef>
            <a:spcAft>
              <a:spcPct val="35000"/>
            </a:spcAft>
          </a:pPr>
          <a:r>
            <a:rPr lang="es-ES" sz="1600" kern="1200" dirty="0" smtClean="0"/>
            <a:t>1 de cada 10 desertan carrera</a:t>
          </a:r>
        </a:p>
        <a:p>
          <a:pPr lvl="0" algn="l" defTabSz="711200">
            <a:lnSpc>
              <a:spcPct val="90000"/>
            </a:lnSpc>
            <a:spcBef>
              <a:spcPct val="0"/>
            </a:spcBef>
            <a:spcAft>
              <a:spcPct val="35000"/>
            </a:spcAft>
          </a:pPr>
          <a:r>
            <a:rPr lang="es-ES" sz="1600" kern="1200" dirty="0" smtClean="0"/>
            <a:t>2 de cada 5 recorren varias facultades y carreras</a:t>
          </a:r>
          <a:endParaRPr lang="es-ES" sz="1600" kern="1200" dirty="0"/>
        </a:p>
      </dsp:txBody>
      <dsp:txXfrm>
        <a:off x="1140807" y="2912564"/>
        <a:ext cx="2609699" cy="12642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94607-FE17-4661-8B8C-AF7253E561FE}">
      <dsp:nvSpPr>
        <dsp:cNvPr id="0" name=""/>
        <dsp:cNvSpPr/>
      </dsp:nvSpPr>
      <dsp:spPr>
        <a:xfrm>
          <a:off x="1665" y="464"/>
          <a:ext cx="10302873" cy="1638585"/>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MX" sz="2500" kern="1200" dirty="0" smtClean="0"/>
            <a:t>Analizar las preferencias de los jóvenes de tercero de bachillerato y como estas incide en la demanda de carreras universitarias en la zona de influencia de la modalidad distancia de la Universidad de las Fuerzas Armadas ESPE.</a:t>
          </a:r>
          <a:endParaRPr lang="es-ES" sz="2500" kern="1200" dirty="0"/>
        </a:p>
      </dsp:txBody>
      <dsp:txXfrm>
        <a:off x="49658" y="48457"/>
        <a:ext cx="10206887" cy="1542599"/>
      </dsp:txXfrm>
    </dsp:sp>
    <dsp:sp modelId="{B1E8653D-C635-442C-8F28-169E3126F290}">
      <dsp:nvSpPr>
        <dsp:cNvPr id="0" name=""/>
        <dsp:cNvSpPr/>
      </dsp:nvSpPr>
      <dsp:spPr>
        <a:xfrm>
          <a:off x="1665" y="1944533"/>
          <a:ext cx="2423065" cy="2187113"/>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smtClean="0"/>
            <a:t>Establecer las preferencias de los jóvenes de tercero de bachillerato para la elección de una carrera universitaria. </a:t>
          </a:r>
          <a:endParaRPr lang="es-ES" sz="1800" kern="1200" dirty="0"/>
        </a:p>
      </dsp:txBody>
      <dsp:txXfrm>
        <a:off x="65723" y="2008591"/>
        <a:ext cx="2294949" cy="2058997"/>
      </dsp:txXfrm>
    </dsp:sp>
    <dsp:sp modelId="{B51A21E1-3452-4B0E-B256-F4EA356A5E50}">
      <dsp:nvSpPr>
        <dsp:cNvPr id="0" name=""/>
        <dsp:cNvSpPr/>
      </dsp:nvSpPr>
      <dsp:spPr>
        <a:xfrm>
          <a:off x="2628268" y="1944533"/>
          <a:ext cx="2423065" cy="2187113"/>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t>Identificar la demanda de carreras universitarias en la zona de influencia de la modalidad a distancia de la Universidad de las Fuerzas Armadas ESPE para evaluar la situación actual de la misma.</a:t>
          </a:r>
          <a:endParaRPr lang="es-MX" sz="1600" kern="1200" dirty="0"/>
        </a:p>
      </dsp:txBody>
      <dsp:txXfrm>
        <a:off x="2692326" y="2008591"/>
        <a:ext cx="2294949" cy="2058997"/>
      </dsp:txXfrm>
    </dsp:sp>
    <dsp:sp modelId="{5DE83E05-A66C-42B7-BE86-7EAB59EDCA90}">
      <dsp:nvSpPr>
        <dsp:cNvPr id="0" name=""/>
        <dsp:cNvSpPr/>
      </dsp:nvSpPr>
      <dsp:spPr>
        <a:xfrm>
          <a:off x="5254871" y="1944533"/>
          <a:ext cx="2423065" cy="2187113"/>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smtClean="0"/>
            <a:t>Identificar la demanda laboral dentro de zona de influencia de la modalidad a distancia de la Universidad de las Fuerzas Armadas ESPE.</a:t>
          </a:r>
          <a:endParaRPr lang="es-MX" sz="1800" kern="1200" dirty="0"/>
        </a:p>
      </dsp:txBody>
      <dsp:txXfrm>
        <a:off x="5318929" y="2008591"/>
        <a:ext cx="2294949" cy="2058997"/>
      </dsp:txXfrm>
    </dsp:sp>
    <dsp:sp modelId="{B3EEB7B4-82C7-4C0A-9F31-4077AD9918DA}">
      <dsp:nvSpPr>
        <dsp:cNvPr id="0" name=""/>
        <dsp:cNvSpPr/>
      </dsp:nvSpPr>
      <dsp:spPr>
        <a:xfrm>
          <a:off x="7881474" y="1944533"/>
          <a:ext cx="2423065" cy="2187113"/>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smtClean="0"/>
            <a:t>Proponer alternativas para el acercamiento de la oferta educativa a la demanda y preferencias de los jóvenes de bachillerato. </a:t>
          </a:r>
          <a:endParaRPr lang="es-MX" sz="1800" kern="1200" dirty="0"/>
        </a:p>
      </dsp:txBody>
      <dsp:txXfrm>
        <a:off x="7945532" y="2008591"/>
        <a:ext cx="2294949" cy="2058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54944-1911-42BE-86E7-A12458D6F7F9}">
      <dsp:nvSpPr>
        <dsp:cNvPr id="0" name=""/>
        <dsp:cNvSpPr/>
      </dsp:nvSpPr>
      <dsp:spPr>
        <a:xfrm>
          <a:off x="1175655" y="1559"/>
          <a:ext cx="3098992" cy="449228"/>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Helvetica" panose="020B0604020202020204" pitchFamily="34" charset="0"/>
              <a:cs typeface="Helvetica" panose="020B0604020202020204" pitchFamily="34" charset="0"/>
            </a:rPr>
            <a:t>Preferencia de los jóvenes de tercero de bachillerato</a:t>
          </a:r>
          <a:endParaRPr lang="es-EC" sz="1400" b="1" kern="1200" dirty="0">
            <a:latin typeface="Helvetica" panose="020B0604020202020204" pitchFamily="34" charset="0"/>
            <a:cs typeface="Helvetica" panose="020B0604020202020204" pitchFamily="34" charset="0"/>
          </a:endParaRPr>
        </a:p>
      </dsp:txBody>
      <dsp:txXfrm>
        <a:off x="1188812" y="14716"/>
        <a:ext cx="3072678" cy="422914"/>
      </dsp:txXfrm>
    </dsp:sp>
    <dsp:sp modelId="{29B56F9F-62C8-43DF-B526-F9F57DCC85E4}">
      <dsp:nvSpPr>
        <dsp:cNvPr id="0" name=""/>
        <dsp:cNvSpPr/>
      </dsp:nvSpPr>
      <dsp:spPr>
        <a:xfrm>
          <a:off x="1485554" y="450787"/>
          <a:ext cx="309899" cy="428662"/>
        </a:xfrm>
        <a:custGeom>
          <a:avLst/>
          <a:gdLst/>
          <a:ahLst/>
          <a:cxnLst/>
          <a:rect l="0" t="0" r="0" b="0"/>
          <a:pathLst>
            <a:path>
              <a:moveTo>
                <a:pt x="0" y="0"/>
              </a:moveTo>
              <a:lnTo>
                <a:pt x="0" y="428662"/>
              </a:lnTo>
              <a:lnTo>
                <a:pt x="309899" y="4286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1E02C6-2EB7-41DB-ACD2-16AC8B5FA865}">
      <dsp:nvSpPr>
        <dsp:cNvPr id="0" name=""/>
        <dsp:cNvSpPr/>
      </dsp:nvSpPr>
      <dsp:spPr>
        <a:xfrm>
          <a:off x="1795454" y="563094"/>
          <a:ext cx="4432747" cy="63271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Helvetica" panose="020B0604020202020204" pitchFamily="34" charset="0"/>
              <a:cs typeface="Helvetica" panose="020B0604020202020204" pitchFamily="34" charset="0"/>
            </a:rPr>
            <a:t>Modelo psicológico social de </a:t>
          </a:r>
          <a:r>
            <a:rPr lang="es-ES" sz="1400" b="1" kern="1200" dirty="0" err="1" smtClean="0">
              <a:latin typeface="Helvetica" panose="020B0604020202020204" pitchFamily="34" charset="0"/>
              <a:cs typeface="Helvetica" panose="020B0604020202020204" pitchFamily="34" charset="0"/>
            </a:rPr>
            <a:t>Veblen</a:t>
          </a:r>
          <a:endParaRPr lang="es-ES" sz="1400" b="1" kern="1200" dirty="0" smtClean="0">
            <a:latin typeface="Helvetica" panose="020B0604020202020204" pitchFamily="34" charset="0"/>
            <a:cs typeface="Helvetica" panose="020B0604020202020204" pitchFamily="34" charset="0"/>
          </a:endParaRPr>
        </a:p>
        <a:p>
          <a:pPr lvl="0" algn="ctr" defTabSz="622300">
            <a:lnSpc>
              <a:spcPct val="90000"/>
            </a:lnSpc>
            <a:spcBef>
              <a:spcPct val="0"/>
            </a:spcBef>
            <a:spcAft>
              <a:spcPct val="35000"/>
            </a:spcAft>
          </a:pPr>
          <a:r>
            <a:rPr lang="es-EC" sz="1200" b="0" kern="1200" dirty="0" smtClean="0">
              <a:latin typeface="Helvetica" panose="020B0604020202020204" pitchFamily="34" charset="0"/>
              <a:cs typeface="Helvetica" panose="020B0604020202020204" pitchFamily="34" charset="0"/>
            </a:rPr>
            <a:t>Efectos de grupos sobre conducta del individuo</a:t>
          </a:r>
          <a:endParaRPr lang="es-EC" sz="1200" b="0" kern="1200" dirty="0">
            <a:latin typeface="Helvetica" panose="020B0604020202020204" pitchFamily="34" charset="0"/>
            <a:cs typeface="Helvetica" panose="020B0604020202020204" pitchFamily="34" charset="0"/>
          </a:endParaRPr>
        </a:p>
      </dsp:txBody>
      <dsp:txXfrm>
        <a:off x="1813985" y="581625"/>
        <a:ext cx="4395685" cy="595649"/>
      </dsp:txXfrm>
    </dsp:sp>
    <dsp:sp modelId="{95C8A739-B440-4210-9186-1E423B157E51}">
      <dsp:nvSpPr>
        <dsp:cNvPr id="0" name=""/>
        <dsp:cNvSpPr/>
      </dsp:nvSpPr>
      <dsp:spPr>
        <a:xfrm>
          <a:off x="1485554" y="450787"/>
          <a:ext cx="309899" cy="1173680"/>
        </a:xfrm>
        <a:custGeom>
          <a:avLst/>
          <a:gdLst/>
          <a:ahLst/>
          <a:cxnLst/>
          <a:rect l="0" t="0" r="0" b="0"/>
          <a:pathLst>
            <a:path>
              <a:moveTo>
                <a:pt x="0" y="0"/>
              </a:moveTo>
              <a:lnTo>
                <a:pt x="0" y="1173680"/>
              </a:lnTo>
              <a:lnTo>
                <a:pt x="309899" y="117368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62C3E0-F07F-42C5-B0D2-B0664AE69B9D}">
      <dsp:nvSpPr>
        <dsp:cNvPr id="0" name=""/>
        <dsp:cNvSpPr/>
      </dsp:nvSpPr>
      <dsp:spPr>
        <a:xfrm>
          <a:off x="1795454" y="1308112"/>
          <a:ext cx="4432747" cy="63271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latin typeface="Helvetica" panose="020B0604020202020204" pitchFamily="34" charset="0"/>
              <a:cs typeface="Helvetica" panose="020B0604020202020204" pitchFamily="34" charset="0"/>
            </a:rPr>
            <a:t>Teoría del comportamiento (</a:t>
          </a:r>
          <a:r>
            <a:rPr lang="es-EC" sz="1400" b="1" kern="1200" dirty="0" err="1" smtClean="0">
              <a:latin typeface="Helvetica" panose="020B0604020202020204" pitchFamily="34" charset="0"/>
              <a:cs typeface="Helvetica" panose="020B0604020202020204" pitchFamily="34" charset="0"/>
            </a:rPr>
            <a:t>Aminta</a:t>
          </a:r>
          <a:r>
            <a:rPr lang="es-EC" sz="1400" b="1" kern="1200" dirty="0" smtClean="0">
              <a:latin typeface="Helvetica" panose="020B0604020202020204" pitchFamily="34" charset="0"/>
              <a:cs typeface="Helvetica" panose="020B0604020202020204" pitchFamily="34" charset="0"/>
            </a:rPr>
            <a:t>)</a:t>
          </a:r>
        </a:p>
        <a:p>
          <a:pPr lvl="0" algn="ctr" defTabSz="622300">
            <a:lnSpc>
              <a:spcPct val="90000"/>
            </a:lnSpc>
            <a:spcBef>
              <a:spcPct val="0"/>
            </a:spcBef>
            <a:spcAft>
              <a:spcPct val="35000"/>
            </a:spcAft>
          </a:pPr>
          <a:r>
            <a:rPr lang="es-EC" sz="1200" b="0" kern="1200" dirty="0" smtClean="0">
              <a:latin typeface="Helvetica" panose="020B0604020202020204" pitchFamily="34" charset="0"/>
              <a:cs typeface="Helvetica" panose="020B0604020202020204" pitchFamily="34" charset="0"/>
            </a:rPr>
            <a:t>Niño pizarra blanca instaura mediante aprendizaje</a:t>
          </a:r>
          <a:endParaRPr lang="es-EC" sz="1200" b="0" kern="1200" dirty="0">
            <a:latin typeface="Helvetica" panose="020B0604020202020204" pitchFamily="34" charset="0"/>
            <a:cs typeface="Helvetica" panose="020B0604020202020204" pitchFamily="34" charset="0"/>
          </a:endParaRPr>
        </a:p>
      </dsp:txBody>
      <dsp:txXfrm>
        <a:off x="1813985" y="1326643"/>
        <a:ext cx="4395685" cy="595649"/>
      </dsp:txXfrm>
    </dsp:sp>
    <dsp:sp modelId="{79A284E9-BF6C-44F5-A0FB-DDCE8D2ED343}">
      <dsp:nvSpPr>
        <dsp:cNvPr id="0" name=""/>
        <dsp:cNvSpPr/>
      </dsp:nvSpPr>
      <dsp:spPr>
        <a:xfrm>
          <a:off x="1485554" y="450787"/>
          <a:ext cx="309899" cy="2028166"/>
        </a:xfrm>
        <a:custGeom>
          <a:avLst/>
          <a:gdLst/>
          <a:ahLst/>
          <a:cxnLst/>
          <a:rect l="0" t="0" r="0" b="0"/>
          <a:pathLst>
            <a:path>
              <a:moveTo>
                <a:pt x="0" y="0"/>
              </a:moveTo>
              <a:lnTo>
                <a:pt x="0" y="2028166"/>
              </a:lnTo>
              <a:lnTo>
                <a:pt x="309899" y="202816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5E018-7FA3-4AF2-9D6E-0F6AB17BF059}">
      <dsp:nvSpPr>
        <dsp:cNvPr id="0" name=""/>
        <dsp:cNvSpPr/>
      </dsp:nvSpPr>
      <dsp:spPr>
        <a:xfrm>
          <a:off x="1795454" y="2053131"/>
          <a:ext cx="4432747" cy="8516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latin typeface="Helvetica" panose="020B0604020202020204" pitchFamily="34" charset="0"/>
              <a:cs typeface="Helvetica" panose="020B0604020202020204" pitchFamily="34" charset="0"/>
            </a:rPr>
            <a:t>Teoría de elección consumidor (</a:t>
          </a:r>
          <a:r>
            <a:rPr lang="es-EC" sz="1400" b="1" kern="1200" dirty="0" err="1" smtClean="0">
              <a:latin typeface="Helvetica" panose="020B0604020202020204" pitchFamily="34" charset="0"/>
              <a:cs typeface="Helvetica" panose="020B0604020202020204" pitchFamily="34" charset="0"/>
            </a:rPr>
            <a:t>Kotler</a:t>
          </a:r>
          <a:r>
            <a:rPr lang="es-EC" sz="1400" b="1" kern="1200" dirty="0" smtClean="0">
              <a:latin typeface="Helvetica" panose="020B0604020202020204" pitchFamily="34" charset="0"/>
              <a:cs typeface="Helvetica" panose="020B0604020202020204" pitchFamily="34" charset="0"/>
            </a:rPr>
            <a:t>)</a:t>
          </a:r>
        </a:p>
        <a:p>
          <a:pPr lvl="0" algn="ctr" defTabSz="622300">
            <a:lnSpc>
              <a:spcPct val="90000"/>
            </a:lnSpc>
            <a:spcBef>
              <a:spcPct val="0"/>
            </a:spcBef>
            <a:spcAft>
              <a:spcPct val="35000"/>
            </a:spcAft>
          </a:pPr>
          <a:r>
            <a:rPr lang="es-EC" sz="1200" b="0" kern="1200" dirty="0" smtClean="0">
              <a:latin typeface="Helvetica" panose="020B0604020202020204" pitchFamily="34" charset="0"/>
              <a:cs typeface="Helvetica" panose="020B0604020202020204" pitchFamily="34" charset="0"/>
            </a:rPr>
            <a:t>Toma de decisiones para gastar recursos en bienes o servicios para satisfacer necesidades </a:t>
          </a:r>
          <a:endParaRPr lang="es-EC" sz="1100" b="0" kern="1200" dirty="0">
            <a:latin typeface="Helvetica" panose="020B0604020202020204" pitchFamily="34" charset="0"/>
            <a:cs typeface="Helvetica" panose="020B0604020202020204" pitchFamily="34" charset="0"/>
          </a:endParaRPr>
        </a:p>
      </dsp:txBody>
      <dsp:txXfrm>
        <a:off x="1820398" y="2078075"/>
        <a:ext cx="4382859" cy="801759"/>
      </dsp:txXfrm>
    </dsp:sp>
    <dsp:sp modelId="{082060CB-C5D5-42A0-AD29-162051A78D2F}">
      <dsp:nvSpPr>
        <dsp:cNvPr id="0" name=""/>
        <dsp:cNvSpPr/>
      </dsp:nvSpPr>
      <dsp:spPr>
        <a:xfrm>
          <a:off x="1485554" y="450787"/>
          <a:ext cx="309899" cy="2882653"/>
        </a:xfrm>
        <a:custGeom>
          <a:avLst/>
          <a:gdLst/>
          <a:ahLst/>
          <a:cxnLst/>
          <a:rect l="0" t="0" r="0" b="0"/>
          <a:pathLst>
            <a:path>
              <a:moveTo>
                <a:pt x="0" y="0"/>
              </a:moveTo>
              <a:lnTo>
                <a:pt x="0" y="2882653"/>
              </a:lnTo>
              <a:lnTo>
                <a:pt x="309899" y="288265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DA8B5-DBEB-498F-A7E7-C81CF167E91C}">
      <dsp:nvSpPr>
        <dsp:cNvPr id="0" name=""/>
        <dsp:cNvSpPr/>
      </dsp:nvSpPr>
      <dsp:spPr>
        <a:xfrm>
          <a:off x="1795454" y="3017085"/>
          <a:ext cx="4432747" cy="63271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Helvetica" panose="020B0604020202020204" pitchFamily="34" charset="0"/>
              <a:cs typeface="Helvetica" panose="020B0604020202020204" pitchFamily="34" charset="0"/>
            </a:rPr>
            <a:t>Teoría de las expectativas de </a:t>
          </a:r>
          <a:r>
            <a:rPr lang="es-MX" sz="1400" b="1" kern="1200" dirty="0" err="1" smtClean="0">
              <a:latin typeface="Helvetica" panose="020B0604020202020204" pitchFamily="34" charset="0"/>
              <a:cs typeface="Helvetica" panose="020B0604020202020204" pitchFamily="34" charset="0"/>
            </a:rPr>
            <a:t>Vroom</a:t>
          </a:r>
          <a:endParaRPr lang="es-MX" sz="1400" b="1" kern="1200" dirty="0" smtClean="0">
            <a:latin typeface="Helvetica" panose="020B0604020202020204" pitchFamily="34" charset="0"/>
            <a:cs typeface="Helvetica" panose="020B0604020202020204" pitchFamily="34" charset="0"/>
          </a:endParaRPr>
        </a:p>
        <a:p>
          <a:pPr lvl="0" algn="ctr" defTabSz="622300">
            <a:lnSpc>
              <a:spcPct val="90000"/>
            </a:lnSpc>
            <a:spcBef>
              <a:spcPct val="0"/>
            </a:spcBef>
            <a:spcAft>
              <a:spcPct val="35000"/>
            </a:spcAft>
          </a:pPr>
          <a:r>
            <a:rPr lang="es-MX" sz="1200" b="0" kern="1200" dirty="0" smtClean="0">
              <a:latin typeface="Helvetica" panose="020B0604020202020204" pitchFamily="34" charset="0"/>
              <a:cs typeface="Helvetica" panose="020B0604020202020204" pitchFamily="34" charset="0"/>
            </a:rPr>
            <a:t>Desempeño para alcanzar metas</a:t>
          </a:r>
          <a:endParaRPr lang="es-EC" sz="1100" b="0" kern="1200" dirty="0">
            <a:latin typeface="Helvetica" panose="020B0604020202020204" pitchFamily="34" charset="0"/>
            <a:cs typeface="Helvetica" panose="020B0604020202020204" pitchFamily="34" charset="0"/>
          </a:endParaRPr>
        </a:p>
      </dsp:txBody>
      <dsp:txXfrm>
        <a:off x="1813985" y="3035616"/>
        <a:ext cx="4395685" cy="595649"/>
      </dsp:txXfrm>
    </dsp:sp>
    <dsp:sp modelId="{F3BBF13B-C044-4F21-8A12-8DD9F5AB4090}">
      <dsp:nvSpPr>
        <dsp:cNvPr id="0" name=""/>
        <dsp:cNvSpPr/>
      </dsp:nvSpPr>
      <dsp:spPr>
        <a:xfrm>
          <a:off x="1485554" y="450787"/>
          <a:ext cx="317640" cy="3629230"/>
        </a:xfrm>
        <a:custGeom>
          <a:avLst/>
          <a:gdLst/>
          <a:ahLst/>
          <a:cxnLst/>
          <a:rect l="0" t="0" r="0" b="0"/>
          <a:pathLst>
            <a:path>
              <a:moveTo>
                <a:pt x="0" y="0"/>
              </a:moveTo>
              <a:lnTo>
                <a:pt x="0" y="3629230"/>
              </a:lnTo>
              <a:lnTo>
                <a:pt x="317640" y="362923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9303A-6B3C-450E-BB8B-995F4E768FD4}">
      <dsp:nvSpPr>
        <dsp:cNvPr id="0" name=""/>
        <dsp:cNvSpPr/>
      </dsp:nvSpPr>
      <dsp:spPr>
        <a:xfrm>
          <a:off x="1803195" y="3763662"/>
          <a:ext cx="4432747" cy="63271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Helvetica" panose="020B0604020202020204" pitchFamily="34" charset="0"/>
              <a:cs typeface="Helvetica" panose="020B0604020202020204" pitchFamily="34" charset="0"/>
            </a:rPr>
            <a:t>Teoría de la Jerarquía de las Necesidades (</a:t>
          </a:r>
          <a:r>
            <a:rPr lang="es-MX" sz="1400" b="1" kern="1200" dirty="0" err="1" smtClean="0">
              <a:latin typeface="Helvetica" panose="020B0604020202020204" pitchFamily="34" charset="0"/>
              <a:cs typeface="Helvetica" panose="020B0604020202020204" pitchFamily="34" charset="0"/>
            </a:rPr>
            <a:t>Maslow</a:t>
          </a:r>
          <a:r>
            <a:rPr lang="es-MX" sz="1400" b="1" kern="1200" dirty="0" smtClean="0">
              <a:latin typeface="Helvetica" panose="020B0604020202020204" pitchFamily="34" charset="0"/>
              <a:cs typeface="Helvetica" panose="020B0604020202020204" pitchFamily="34" charset="0"/>
            </a:rPr>
            <a:t>)</a:t>
          </a:r>
        </a:p>
        <a:p>
          <a:pPr lvl="0" algn="ctr" defTabSz="622300">
            <a:lnSpc>
              <a:spcPct val="90000"/>
            </a:lnSpc>
            <a:spcBef>
              <a:spcPct val="0"/>
            </a:spcBef>
            <a:spcAft>
              <a:spcPct val="35000"/>
            </a:spcAft>
          </a:pPr>
          <a:r>
            <a:rPr lang="es-EC" sz="1400" b="0" kern="1200" dirty="0" smtClean="0">
              <a:latin typeface="Helvetica" panose="020B0604020202020204" pitchFamily="34" charset="0"/>
              <a:cs typeface="Helvetica" panose="020B0604020202020204" pitchFamily="34" charset="0"/>
            </a:rPr>
            <a:t>Fisiológicas, seguridad, sociales, estima, autorrealización</a:t>
          </a:r>
          <a:r>
            <a:rPr lang="es-EC" sz="1400" b="0" kern="1200" dirty="0" smtClean="0">
              <a:latin typeface="Agency FB" panose="020B0503020202020204" pitchFamily="34" charset="0"/>
              <a:cs typeface="Helvetica" panose="020B0604020202020204" pitchFamily="34" charset="0"/>
            </a:rPr>
            <a:t>.</a:t>
          </a:r>
          <a:endParaRPr lang="es-EC" sz="1400" b="0" kern="1200" dirty="0">
            <a:latin typeface="Agency FB" panose="020B0503020202020204" pitchFamily="34" charset="0"/>
            <a:cs typeface="Helvetica" panose="020B0604020202020204" pitchFamily="34" charset="0"/>
          </a:endParaRPr>
        </a:p>
      </dsp:txBody>
      <dsp:txXfrm>
        <a:off x="1821726" y="3782193"/>
        <a:ext cx="4395685" cy="595649"/>
      </dsp:txXfrm>
    </dsp:sp>
    <dsp:sp modelId="{287FCB74-D13E-4B71-A872-8302F66AEE84}">
      <dsp:nvSpPr>
        <dsp:cNvPr id="0" name=""/>
        <dsp:cNvSpPr/>
      </dsp:nvSpPr>
      <dsp:spPr>
        <a:xfrm>
          <a:off x="6142368" y="1559"/>
          <a:ext cx="2479937" cy="449228"/>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Helvetica" panose="020B0604020202020204" pitchFamily="34" charset="0"/>
              <a:cs typeface="Helvetica" panose="020B0604020202020204" pitchFamily="34" charset="0"/>
            </a:rPr>
            <a:t>Demanda de carreras universitarias</a:t>
          </a:r>
          <a:endParaRPr lang="es-EC" sz="1400" b="1" kern="1200" dirty="0">
            <a:latin typeface="Helvetica" panose="020B0604020202020204" pitchFamily="34" charset="0"/>
            <a:cs typeface="Helvetica" panose="020B0604020202020204" pitchFamily="34" charset="0"/>
          </a:endParaRPr>
        </a:p>
      </dsp:txBody>
      <dsp:txXfrm>
        <a:off x="6155525" y="14716"/>
        <a:ext cx="2453623" cy="422914"/>
      </dsp:txXfrm>
    </dsp:sp>
    <dsp:sp modelId="{DDB7FA3B-3C1C-4971-9644-5A3080B3EEC9}">
      <dsp:nvSpPr>
        <dsp:cNvPr id="0" name=""/>
        <dsp:cNvSpPr/>
      </dsp:nvSpPr>
      <dsp:spPr>
        <a:xfrm>
          <a:off x="6344642" y="450787"/>
          <a:ext cx="91440" cy="393499"/>
        </a:xfrm>
        <a:custGeom>
          <a:avLst/>
          <a:gdLst/>
          <a:ahLst/>
          <a:cxnLst/>
          <a:rect l="0" t="0" r="0" b="0"/>
          <a:pathLst>
            <a:path>
              <a:moveTo>
                <a:pt x="45720" y="0"/>
              </a:moveTo>
              <a:lnTo>
                <a:pt x="45720" y="393499"/>
              </a:lnTo>
              <a:lnTo>
                <a:pt x="108173" y="39349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6F3660-587C-4466-8D8B-B76486B3D327}">
      <dsp:nvSpPr>
        <dsp:cNvPr id="0" name=""/>
        <dsp:cNvSpPr/>
      </dsp:nvSpPr>
      <dsp:spPr>
        <a:xfrm>
          <a:off x="6452815" y="563094"/>
          <a:ext cx="4510949" cy="5623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latin typeface="Helvetica" panose="020B0604020202020204" pitchFamily="34" charset="0"/>
              <a:cs typeface="Helvetica" panose="020B0604020202020204" pitchFamily="34" charset="0"/>
            </a:rPr>
            <a:t>Ley de la demanda (</a:t>
          </a:r>
          <a:r>
            <a:rPr lang="es-EC" sz="1400" b="1" kern="1200" dirty="0" err="1" smtClean="0">
              <a:latin typeface="Helvetica" panose="020B0604020202020204" pitchFamily="34" charset="0"/>
              <a:cs typeface="Helvetica" panose="020B0604020202020204" pitchFamily="34" charset="0"/>
            </a:rPr>
            <a:t>Kotler</a:t>
          </a:r>
          <a:r>
            <a:rPr lang="es-EC" sz="1400" b="1" kern="1200" dirty="0" smtClean="0">
              <a:latin typeface="Helvetica" panose="020B0604020202020204" pitchFamily="34" charset="0"/>
              <a:cs typeface="Helvetica" panose="020B0604020202020204" pitchFamily="34" charset="0"/>
            </a:rPr>
            <a:t> &amp; </a:t>
          </a:r>
          <a:r>
            <a:rPr lang="es-EC" sz="1400" b="1" kern="1200" dirty="0" err="1" smtClean="0">
              <a:latin typeface="Helvetica" panose="020B0604020202020204" pitchFamily="34" charset="0"/>
              <a:cs typeface="Helvetica" panose="020B0604020202020204" pitchFamily="34" charset="0"/>
            </a:rPr>
            <a:t>Keller</a:t>
          </a:r>
          <a:r>
            <a:rPr lang="es-EC" sz="1400" b="1" kern="1200" dirty="0" smtClean="0">
              <a:latin typeface="Helvetica" panose="020B0604020202020204" pitchFamily="34" charset="0"/>
              <a:cs typeface="Helvetica" panose="020B0604020202020204" pitchFamily="34" charset="0"/>
            </a:rPr>
            <a:t>)</a:t>
          </a:r>
        </a:p>
        <a:p>
          <a:pPr lvl="0" algn="ctr" defTabSz="622300">
            <a:lnSpc>
              <a:spcPct val="90000"/>
            </a:lnSpc>
            <a:spcBef>
              <a:spcPct val="0"/>
            </a:spcBef>
            <a:spcAft>
              <a:spcPct val="35000"/>
            </a:spcAft>
          </a:pPr>
          <a:r>
            <a:rPr lang="es-EC" sz="1200" b="0" kern="1200" dirty="0" smtClean="0">
              <a:latin typeface="Arial" panose="020B0604020202020204" pitchFamily="34" charset="0"/>
              <a:cs typeface="Arial" panose="020B0604020202020204" pitchFamily="34" charset="0"/>
            </a:rPr>
            <a:t>Deseos de producto respaldadas capacidad de pago</a:t>
          </a:r>
        </a:p>
      </dsp:txBody>
      <dsp:txXfrm>
        <a:off x="6469287" y="579566"/>
        <a:ext cx="4478005" cy="529440"/>
      </dsp:txXfrm>
    </dsp:sp>
    <dsp:sp modelId="{9B98072B-5D87-4281-9CF8-BA09F991AB76}">
      <dsp:nvSpPr>
        <dsp:cNvPr id="0" name=""/>
        <dsp:cNvSpPr/>
      </dsp:nvSpPr>
      <dsp:spPr>
        <a:xfrm>
          <a:off x="6344642" y="450787"/>
          <a:ext cx="91440" cy="1078554"/>
        </a:xfrm>
        <a:custGeom>
          <a:avLst/>
          <a:gdLst/>
          <a:ahLst/>
          <a:cxnLst/>
          <a:rect l="0" t="0" r="0" b="0"/>
          <a:pathLst>
            <a:path>
              <a:moveTo>
                <a:pt x="45720" y="0"/>
              </a:moveTo>
              <a:lnTo>
                <a:pt x="45720" y="1078554"/>
              </a:lnTo>
              <a:lnTo>
                <a:pt x="108173" y="107855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7A1C9-21EC-4913-A1FB-445F88DE5778}">
      <dsp:nvSpPr>
        <dsp:cNvPr id="0" name=""/>
        <dsp:cNvSpPr/>
      </dsp:nvSpPr>
      <dsp:spPr>
        <a:xfrm>
          <a:off x="6452815" y="1237786"/>
          <a:ext cx="4537076" cy="58311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Helvetica" panose="020B0604020202020204" pitchFamily="34" charset="0"/>
              <a:cs typeface="Helvetica" panose="020B0604020202020204" pitchFamily="34" charset="0"/>
            </a:rPr>
            <a:t>Ley de la oferta (</a:t>
          </a:r>
          <a:r>
            <a:rPr lang="es-ES" sz="1400" b="1" kern="1200" dirty="0" err="1" smtClean="0">
              <a:latin typeface="Helvetica" panose="020B0604020202020204" pitchFamily="34" charset="0"/>
              <a:cs typeface="Helvetica" panose="020B0604020202020204" pitchFamily="34" charset="0"/>
            </a:rPr>
            <a:t>Keat</a:t>
          </a:r>
          <a:r>
            <a:rPr lang="es-ES" sz="1400" b="1" kern="1200" dirty="0" smtClean="0">
              <a:latin typeface="Helvetica" panose="020B0604020202020204" pitchFamily="34" charset="0"/>
              <a:cs typeface="Helvetica" panose="020B0604020202020204" pitchFamily="34" charset="0"/>
            </a:rPr>
            <a:t> &amp; Young)</a:t>
          </a:r>
        </a:p>
        <a:p>
          <a:pPr lvl="0" algn="ctr" defTabSz="622300">
            <a:lnSpc>
              <a:spcPct val="90000"/>
            </a:lnSpc>
            <a:spcBef>
              <a:spcPct val="0"/>
            </a:spcBef>
            <a:spcAft>
              <a:spcPct val="35000"/>
            </a:spcAft>
          </a:pPr>
          <a:r>
            <a:rPr lang="es-EC" sz="1200" b="0" kern="1200" dirty="0" smtClean="0">
              <a:latin typeface="Helvetica" panose="020B0604020202020204" pitchFamily="34" charset="0"/>
              <a:cs typeface="Helvetica" panose="020B0604020202020204" pitchFamily="34" charset="0"/>
            </a:rPr>
            <a:t>Cantidad de productos o servicios para ser consumidos</a:t>
          </a:r>
          <a:endParaRPr lang="es-EC" sz="1200" b="0" kern="1200" dirty="0">
            <a:latin typeface="Helvetica" panose="020B0604020202020204" pitchFamily="34" charset="0"/>
            <a:cs typeface="Helvetica" panose="020B0604020202020204" pitchFamily="34" charset="0"/>
          </a:endParaRPr>
        </a:p>
      </dsp:txBody>
      <dsp:txXfrm>
        <a:off x="6469894" y="1254865"/>
        <a:ext cx="4502918" cy="548953"/>
      </dsp:txXfrm>
    </dsp:sp>
    <dsp:sp modelId="{C2FDAB97-47B3-4D24-A914-0CFCF43E47B8}">
      <dsp:nvSpPr>
        <dsp:cNvPr id="0" name=""/>
        <dsp:cNvSpPr/>
      </dsp:nvSpPr>
      <dsp:spPr>
        <a:xfrm>
          <a:off x="6344642" y="450787"/>
          <a:ext cx="91440" cy="1750548"/>
        </a:xfrm>
        <a:custGeom>
          <a:avLst/>
          <a:gdLst/>
          <a:ahLst/>
          <a:cxnLst/>
          <a:rect l="0" t="0" r="0" b="0"/>
          <a:pathLst>
            <a:path>
              <a:moveTo>
                <a:pt x="45720" y="0"/>
              </a:moveTo>
              <a:lnTo>
                <a:pt x="45720" y="1750548"/>
              </a:lnTo>
              <a:lnTo>
                <a:pt x="108173" y="175054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C8A77-D403-4075-9961-0E1E084B55F3}">
      <dsp:nvSpPr>
        <dsp:cNvPr id="0" name=""/>
        <dsp:cNvSpPr/>
      </dsp:nvSpPr>
      <dsp:spPr>
        <a:xfrm>
          <a:off x="6452815" y="1933205"/>
          <a:ext cx="4510949" cy="53626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Helvetica" panose="020B0604020202020204" pitchFamily="34" charset="0"/>
              <a:cs typeface="Helvetica" panose="020B0604020202020204" pitchFamily="34" charset="0"/>
            </a:rPr>
            <a:t>Mercado de trabajo (Chiavenato)</a:t>
          </a:r>
        </a:p>
        <a:p>
          <a:pPr lvl="0" algn="ctr" defTabSz="622300">
            <a:lnSpc>
              <a:spcPct val="90000"/>
            </a:lnSpc>
            <a:spcBef>
              <a:spcPct val="0"/>
            </a:spcBef>
            <a:spcAft>
              <a:spcPct val="35000"/>
            </a:spcAft>
          </a:pPr>
          <a:r>
            <a:rPr lang="es-EC" sz="1200" b="0" kern="1200" dirty="0" smtClean="0">
              <a:latin typeface="Helvetica" panose="020B0604020202020204" pitchFamily="34" charset="0"/>
              <a:cs typeface="Helvetica" panose="020B0604020202020204" pitchFamily="34" charset="0"/>
            </a:rPr>
            <a:t>Ofertas de empleo ofrecidas</a:t>
          </a:r>
          <a:endParaRPr lang="es-EC" sz="1200" b="1" kern="1200" dirty="0">
            <a:latin typeface="Helvetica" panose="020B0604020202020204" pitchFamily="34" charset="0"/>
            <a:cs typeface="Helvetica" panose="020B0604020202020204" pitchFamily="34" charset="0"/>
          </a:endParaRPr>
        </a:p>
      </dsp:txBody>
      <dsp:txXfrm>
        <a:off x="6468522" y="1948912"/>
        <a:ext cx="4479535" cy="504847"/>
      </dsp:txXfrm>
    </dsp:sp>
    <dsp:sp modelId="{E651361D-B11F-4292-B36D-43596E875A2D}">
      <dsp:nvSpPr>
        <dsp:cNvPr id="0" name=""/>
        <dsp:cNvSpPr/>
      </dsp:nvSpPr>
      <dsp:spPr>
        <a:xfrm>
          <a:off x="6344642" y="450787"/>
          <a:ext cx="91440" cy="2449545"/>
        </a:xfrm>
        <a:custGeom>
          <a:avLst/>
          <a:gdLst/>
          <a:ahLst/>
          <a:cxnLst/>
          <a:rect l="0" t="0" r="0" b="0"/>
          <a:pathLst>
            <a:path>
              <a:moveTo>
                <a:pt x="45720" y="0"/>
              </a:moveTo>
              <a:lnTo>
                <a:pt x="45720" y="2449545"/>
              </a:lnTo>
              <a:lnTo>
                <a:pt x="108173" y="244954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51B6C4-9540-4435-B792-5A248E90A627}">
      <dsp:nvSpPr>
        <dsp:cNvPr id="0" name=""/>
        <dsp:cNvSpPr/>
      </dsp:nvSpPr>
      <dsp:spPr>
        <a:xfrm>
          <a:off x="6452815" y="2581774"/>
          <a:ext cx="4537076" cy="63711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b="1" kern="1200" dirty="0" smtClean="0">
              <a:latin typeface="Helvetica" panose="020B0604020202020204" pitchFamily="34" charset="0"/>
              <a:cs typeface="Helvetica" panose="020B0604020202020204" pitchFamily="34" charset="0"/>
            </a:rPr>
            <a:t>Teoría económica del capital humano (</a:t>
          </a:r>
          <a:r>
            <a:rPr lang="es-MX" sz="1200" b="1" kern="1200" dirty="0" err="1" smtClean="0">
              <a:latin typeface="Helvetica" panose="020B0604020202020204" pitchFamily="34" charset="0"/>
              <a:cs typeface="Helvetica" panose="020B0604020202020204" pitchFamily="34" charset="0"/>
            </a:rPr>
            <a:t>Minge</a:t>
          </a:r>
          <a:r>
            <a:rPr lang="es-MX" sz="1200" b="1" kern="1200" dirty="0" smtClean="0">
              <a:latin typeface="Helvetica" panose="020B0604020202020204" pitchFamily="34" charset="0"/>
              <a:cs typeface="Helvetica" panose="020B0604020202020204" pitchFamily="34" charset="0"/>
            </a:rPr>
            <a:t> &amp; Becker)</a:t>
          </a:r>
        </a:p>
        <a:p>
          <a:pPr lvl="0" algn="ctr" defTabSz="533400">
            <a:lnSpc>
              <a:spcPct val="90000"/>
            </a:lnSpc>
            <a:spcBef>
              <a:spcPct val="0"/>
            </a:spcBef>
            <a:spcAft>
              <a:spcPct val="35000"/>
            </a:spcAft>
          </a:pPr>
          <a:r>
            <a:rPr lang="es-MX" sz="1200" b="0" kern="1200" dirty="0" smtClean="0">
              <a:latin typeface="Helvetica" panose="020B0604020202020204" pitchFamily="34" charset="0"/>
              <a:cs typeface="Helvetica" panose="020B0604020202020204" pitchFamily="34" charset="0"/>
            </a:rPr>
            <a:t>Individuo Toma de decisiones educativas </a:t>
          </a:r>
          <a:endParaRPr lang="es-EC" sz="1200" b="0" kern="1200" dirty="0">
            <a:latin typeface="Helvetica" panose="020B0604020202020204" pitchFamily="34" charset="0"/>
            <a:cs typeface="Helvetica" panose="020B0604020202020204" pitchFamily="34" charset="0"/>
          </a:endParaRPr>
        </a:p>
      </dsp:txBody>
      <dsp:txXfrm>
        <a:off x="6471476" y="2600435"/>
        <a:ext cx="4499754" cy="599796"/>
      </dsp:txXfrm>
    </dsp:sp>
    <dsp:sp modelId="{C52C66B6-0C85-4E85-9BF1-207535ECFCF7}">
      <dsp:nvSpPr>
        <dsp:cNvPr id="0" name=""/>
        <dsp:cNvSpPr/>
      </dsp:nvSpPr>
      <dsp:spPr>
        <a:xfrm>
          <a:off x="6344642" y="450787"/>
          <a:ext cx="91440" cy="3327409"/>
        </a:xfrm>
        <a:custGeom>
          <a:avLst/>
          <a:gdLst/>
          <a:ahLst/>
          <a:cxnLst/>
          <a:rect l="0" t="0" r="0" b="0"/>
          <a:pathLst>
            <a:path>
              <a:moveTo>
                <a:pt x="45720" y="0"/>
              </a:moveTo>
              <a:lnTo>
                <a:pt x="45720" y="3327409"/>
              </a:lnTo>
              <a:lnTo>
                <a:pt x="108173" y="332740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AA92E-F255-4B5E-B75E-32F881CEBAF3}">
      <dsp:nvSpPr>
        <dsp:cNvPr id="0" name=""/>
        <dsp:cNvSpPr/>
      </dsp:nvSpPr>
      <dsp:spPr>
        <a:xfrm>
          <a:off x="6452815" y="3331199"/>
          <a:ext cx="4537076" cy="89399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Helvetica" panose="020B0604020202020204" pitchFamily="34" charset="0"/>
              <a:cs typeface="Helvetica" panose="020B0604020202020204" pitchFamily="34" charset="0"/>
            </a:rPr>
            <a:t>Teoría de racionalidad de Raymond </a:t>
          </a:r>
          <a:r>
            <a:rPr lang="es-MX" sz="1400" b="1" kern="1200" dirty="0" err="1" smtClean="0">
              <a:latin typeface="Helvetica" panose="020B0604020202020204" pitchFamily="34" charset="0"/>
              <a:cs typeface="Helvetica" panose="020B0604020202020204" pitchFamily="34" charset="0"/>
            </a:rPr>
            <a:t>Boudon</a:t>
          </a:r>
          <a:endParaRPr lang="es-MX" sz="1400" b="1" kern="1200" dirty="0" smtClean="0">
            <a:latin typeface="Helvetica" panose="020B0604020202020204" pitchFamily="34" charset="0"/>
            <a:cs typeface="Helvetica" panose="020B0604020202020204" pitchFamily="34" charset="0"/>
          </a:endParaRPr>
        </a:p>
        <a:p>
          <a:pPr lvl="0" algn="ctr" defTabSz="622300">
            <a:lnSpc>
              <a:spcPct val="90000"/>
            </a:lnSpc>
            <a:spcBef>
              <a:spcPct val="0"/>
            </a:spcBef>
            <a:spcAft>
              <a:spcPct val="35000"/>
            </a:spcAft>
          </a:pPr>
          <a:r>
            <a:rPr lang="es-EC" sz="1200" b="0" kern="1200" dirty="0" smtClean="0">
              <a:latin typeface="Helvetica" panose="020B0604020202020204" pitchFamily="34" charset="0"/>
              <a:cs typeface="Helvetica" panose="020B0604020202020204" pitchFamily="34" charset="0"/>
            </a:rPr>
            <a:t>Elecciones de educación dependen evaluación costos beneficios</a:t>
          </a:r>
          <a:endParaRPr lang="es-EC" sz="1400" b="1" kern="1200" dirty="0" smtClean="0">
            <a:latin typeface="Helvetica" panose="020B0604020202020204" pitchFamily="34" charset="0"/>
            <a:cs typeface="Helvetica" panose="020B0604020202020204" pitchFamily="34" charset="0"/>
          </a:endParaRPr>
        </a:p>
      </dsp:txBody>
      <dsp:txXfrm>
        <a:off x="6478999" y="3357383"/>
        <a:ext cx="4484708" cy="8416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52147-7033-4B7D-B0B3-2996BFFC715B}">
      <dsp:nvSpPr>
        <dsp:cNvPr id="0" name=""/>
        <dsp:cNvSpPr/>
      </dsp:nvSpPr>
      <dsp:spPr>
        <a:xfrm rot="5400000">
          <a:off x="7400385" y="-2661900"/>
          <a:ext cx="672647" cy="61684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Identificar preferencias de carreras universitarias en los jóvenes para ajustar la oferta académica de las universidades.</a:t>
          </a:r>
          <a:endParaRPr lang="es-ES" sz="1400" kern="1200" dirty="0"/>
        </a:p>
      </dsp:txBody>
      <dsp:txXfrm rot="-5400000">
        <a:off x="4652481" y="118840"/>
        <a:ext cx="6135620" cy="606975"/>
      </dsp:txXfrm>
    </dsp:sp>
    <dsp:sp modelId="{D44FA4B6-052D-4257-94C2-6604ACB3918C}">
      <dsp:nvSpPr>
        <dsp:cNvPr id="0" name=""/>
        <dsp:cNvSpPr/>
      </dsp:nvSpPr>
      <dsp:spPr>
        <a:xfrm>
          <a:off x="57" y="1923"/>
          <a:ext cx="4652423" cy="84080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t>Preferencias de estudios superiores de los estudiantes bachilleres de la zona norte del cantón Quito en el año 2015</a:t>
          </a:r>
          <a:endParaRPr lang="es-ES" sz="1400" b="1" kern="1200" dirty="0"/>
        </a:p>
      </dsp:txBody>
      <dsp:txXfrm>
        <a:off x="41102" y="42968"/>
        <a:ext cx="4570333" cy="758719"/>
      </dsp:txXfrm>
    </dsp:sp>
    <dsp:sp modelId="{37EB5D05-B891-437D-9A2D-CEA1DC0D0199}">
      <dsp:nvSpPr>
        <dsp:cNvPr id="0" name=""/>
        <dsp:cNvSpPr/>
      </dsp:nvSpPr>
      <dsp:spPr>
        <a:xfrm rot="5400000">
          <a:off x="7389874" y="-1789195"/>
          <a:ext cx="672647" cy="618874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t>Establecer la demanda de los estudiantes del tercer año de bachillerato para determinar las necesidades y preferencias por carreras y universidades</a:t>
          </a:r>
          <a:endParaRPr lang="es-ES" sz="1400" kern="1200" dirty="0"/>
        </a:p>
      </dsp:txBody>
      <dsp:txXfrm rot="-5400000">
        <a:off x="4631824" y="1001691"/>
        <a:ext cx="6155911" cy="606975"/>
      </dsp:txXfrm>
    </dsp:sp>
    <dsp:sp modelId="{39718F02-D243-46E0-B4DB-86650CE3320A}">
      <dsp:nvSpPr>
        <dsp:cNvPr id="0" name=""/>
        <dsp:cNvSpPr/>
      </dsp:nvSpPr>
      <dsp:spPr>
        <a:xfrm>
          <a:off x="57" y="884773"/>
          <a:ext cx="4631766" cy="84080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t>Análisis de la demanda de los estudiantes del tercer año de bachillerato para determinar las actitudes con respecto a las necesidades y preferencias por carreras y universidades de los colegios de la ciudad de Ibarra provincia de Imbabura</a:t>
          </a:r>
          <a:endParaRPr lang="es-ES" sz="1400" kern="1200" dirty="0"/>
        </a:p>
      </dsp:txBody>
      <dsp:txXfrm>
        <a:off x="41102" y="925818"/>
        <a:ext cx="4549676" cy="758719"/>
      </dsp:txXfrm>
    </dsp:sp>
    <dsp:sp modelId="{107BD7EA-7759-4DAE-A3FE-D7E88EF46BCC}">
      <dsp:nvSpPr>
        <dsp:cNvPr id="0" name=""/>
        <dsp:cNvSpPr/>
      </dsp:nvSpPr>
      <dsp:spPr>
        <a:xfrm rot="5400000">
          <a:off x="7390848" y="-906345"/>
          <a:ext cx="672647" cy="618874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t>Caracterizar las causas de deserción y los principales factores</a:t>
          </a:r>
          <a:endParaRPr lang="es-ES" sz="1400" kern="1200" dirty="0"/>
        </a:p>
      </dsp:txBody>
      <dsp:txXfrm rot="-5400000">
        <a:off x="4632798" y="1884541"/>
        <a:ext cx="6155911" cy="606975"/>
      </dsp:txXfrm>
    </dsp:sp>
    <dsp:sp modelId="{80D13644-3800-44CE-BC6D-834107E96713}">
      <dsp:nvSpPr>
        <dsp:cNvPr id="0" name=""/>
        <dsp:cNvSpPr/>
      </dsp:nvSpPr>
      <dsp:spPr>
        <a:xfrm>
          <a:off x="0" y="1767623"/>
          <a:ext cx="4632741" cy="84080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t>Aproximación causal al estudio de la deserción en la Universidad de Caldas. Período 2012-2014</a:t>
          </a:r>
          <a:endParaRPr lang="es-ES" sz="1400" kern="1200" dirty="0"/>
        </a:p>
      </dsp:txBody>
      <dsp:txXfrm>
        <a:off x="41045" y="1808668"/>
        <a:ext cx="4550651" cy="758719"/>
      </dsp:txXfrm>
    </dsp:sp>
    <dsp:sp modelId="{C028491E-EB7E-49E6-92D4-91729CB3E9C9}">
      <dsp:nvSpPr>
        <dsp:cNvPr id="0" name=""/>
        <dsp:cNvSpPr/>
      </dsp:nvSpPr>
      <dsp:spPr>
        <a:xfrm rot="5400000">
          <a:off x="7386219" y="-23495"/>
          <a:ext cx="672647" cy="618874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Conocer cuales son las preferencias demandadas por los estudiantes al momento de elegir una carrera.</a:t>
          </a:r>
          <a:endParaRPr lang="es-ES" sz="1400" kern="1200" dirty="0"/>
        </a:p>
      </dsp:txBody>
      <dsp:txXfrm rot="-5400000">
        <a:off x="4628169" y="2767391"/>
        <a:ext cx="6155911" cy="606975"/>
      </dsp:txXfrm>
    </dsp:sp>
    <dsp:sp modelId="{555BE4C2-D993-4664-95F7-7BBA6E71852C}">
      <dsp:nvSpPr>
        <dsp:cNvPr id="0" name=""/>
        <dsp:cNvSpPr/>
      </dsp:nvSpPr>
      <dsp:spPr>
        <a:xfrm>
          <a:off x="57" y="2650473"/>
          <a:ext cx="4628111" cy="84080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t>Preferencias de universidad y carreras con mayor demanda en la región San Martín, Perú 2017-2019</a:t>
          </a:r>
          <a:endParaRPr lang="es-ES" sz="1400" kern="1200" dirty="0"/>
        </a:p>
      </dsp:txBody>
      <dsp:txXfrm>
        <a:off x="41102" y="2691518"/>
        <a:ext cx="4546021" cy="758719"/>
      </dsp:txXfrm>
    </dsp:sp>
    <dsp:sp modelId="{565981B6-1042-4740-979C-063B12D06CDB}">
      <dsp:nvSpPr>
        <dsp:cNvPr id="0" name=""/>
        <dsp:cNvSpPr/>
      </dsp:nvSpPr>
      <dsp:spPr>
        <a:xfrm rot="5400000">
          <a:off x="7367424" y="835681"/>
          <a:ext cx="672647" cy="62360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t>Recoge información acerca del proceso de elección de carrera universitaria y el grado de satisfacción de los estudiantes que se encuentran cursando el primer año</a:t>
          </a:r>
          <a:endParaRPr lang="es-ES" sz="1400" kern="1200" dirty="0"/>
        </a:p>
      </dsp:txBody>
      <dsp:txXfrm rot="-5400000">
        <a:off x="4585702" y="3650239"/>
        <a:ext cx="6203256" cy="606975"/>
      </dsp:txXfrm>
    </dsp:sp>
    <dsp:sp modelId="{1D1E967F-0AFF-4D8F-A6A7-1675EA7A61ED}">
      <dsp:nvSpPr>
        <dsp:cNvPr id="0" name=""/>
        <dsp:cNvSpPr/>
      </dsp:nvSpPr>
      <dsp:spPr>
        <a:xfrm>
          <a:off x="57" y="3533323"/>
          <a:ext cx="4585644" cy="84080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t>Evidencias empíricas en el proceso de elección de los estudios universitarios</a:t>
          </a:r>
          <a:endParaRPr lang="es-ES" sz="1400" kern="1200" dirty="0"/>
        </a:p>
      </dsp:txBody>
      <dsp:txXfrm>
        <a:off x="41102" y="3574368"/>
        <a:ext cx="4503554" cy="7587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A3C7D-D1F5-4D1B-88B2-AD6167323665}">
      <dsp:nvSpPr>
        <dsp:cNvPr id="0" name=""/>
        <dsp:cNvSpPr/>
      </dsp:nvSpPr>
      <dsp:spPr>
        <a:xfrm>
          <a:off x="0" y="2749"/>
          <a:ext cx="10189028"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BDC211-D7AE-4F17-9F02-B2159E6FD9B1}">
      <dsp:nvSpPr>
        <dsp:cNvPr id="0" name=""/>
        <dsp:cNvSpPr/>
      </dsp:nvSpPr>
      <dsp:spPr>
        <a:xfrm>
          <a:off x="0" y="2749"/>
          <a:ext cx="10179077" cy="92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MX" sz="1700" kern="1200" dirty="0" smtClean="0"/>
            <a:t>H1.  La elección del centro de estudios público o privado está relacionado al tipo de sostenimiento de los colegios de los cuales provienen los jóvenes de tercero de bachillerato. </a:t>
          </a:r>
          <a:endParaRPr lang="es-ES" sz="1700" kern="1200" dirty="0"/>
        </a:p>
      </dsp:txBody>
      <dsp:txXfrm>
        <a:off x="0" y="2749"/>
        <a:ext cx="10179077" cy="923689"/>
      </dsp:txXfrm>
    </dsp:sp>
    <dsp:sp modelId="{ECC1ACFB-517C-4DF3-96FB-0436A2E5A52A}">
      <dsp:nvSpPr>
        <dsp:cNvPr id="0" name=""/>
        <dsp:cNvSpPr/>
      </dsp:nvSpPr>
      <dsp:spPr>
        <a:xfrm>
          <a:off x="0" y="926438"/>
          <a:ext cx="10189028"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4A3B6-A63C-4945-99BF-20043A14B683}">
      <dsp:nvSpPr>
        <dsp:cNvPr id="0" name=""/>
        <dsp:cNvSpPr/>
      </dsp:nvSpPr>
      <dsp:spPr>
        <a:xfrm>
          <a:off x="0" y="926438"/>
          <a:ext cx="10189028" cy="66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MX" sz="1700" kern="1200" dirty="0" smtClean="0"/>
            <a:t>H2. Los jóvenes de tercero de bachillerato prefieren estudiar en modalidades presenciales y semipresenciales, relegando las carreras a distancia como la última opción.</a:t>
          </a:r>
          <a:endParaRPr lang="es-MX" sz="1700" kern="1200" dirty="0"/>
        </a:p>
      </dsp:txBody>
      <dsp:txXfrm>
        <a:off x="0" y="926438"/>
        <a:ext cx="10189028" cy="668473"/>
      </dsp:txXfrm>
    </dsp:sp>
    <dsp:sp modelId="{D535D9CE-0736-450A-BED3-75A2E9467BBA}">
      <dsp:nvSpPr>
        <dsp:cNvPr id="0" name=""/>
        <dsp:cNvSpPr/>
      </dsp:nvSpPr>
      <dsp:spPr>
        <a:xfrm>
          <a:off x="0" y="1594912"/>
          <a:ext cx="10189028"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C921A-D3EF-4806-AA5D-CC62548B9E19}">
      <dsp:nvSpPr>
        <dsp:cNvPr id="0" name=""/>
        <dsp:cNvSpPr/>
      </dsp:nvSpPr>
      <dsp:spPr>
        <a:xfrm>
          <a:off x="0" y="1594912"/>
          <a:ext cx="10189028" cy="66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MX" sz="1700" kern="1200" dirty="0" smtClean="0"/>
            <a:t>H3. Existe una relación entre el nivel de ingresos de los estudiantes y la continuidad de los estudios de tercer nivel.</a:t>
          </a:r>
          <a:endParaRPr lang="es-MX" sz="1700" kern="1200" dirty="0"/>
        </a:p>
      </dsp:txBody>
      <dsp:txXfrm>
        <a:off x="0" y="1594912"/>
        <a:ext cx="10189028" cy="668473"/>
      </dsp:txXfrm>
    </dsp:sp>
    <dsp:sp modelId="{9356DFA8-1400-42A8-8D15-9CAFF318FE06}">
      <dsp:nvSpPr>
        <dsp:cNvPr id="0" name=""/>
        <dsp:cNvSpPr/>
      </dsp:nvSpPr>
      <dsp:spPr>
        <a:xfrm>
          <a:off x="0" y="2263385"/>
          <a:ext cx="10189028"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6DD3B-410B-4091-B5BD-65E59A2A60AB}">
      <dsp:nvSpPr>
        <dsp:cNvPr id="0" name=""/>
        <dsp:cNvSpPr/>
      </dsp:nvSpPr>
      <dsp:spPr>
        <a:xfrm>
          <a:off x="0" y="2263385"/>
          <a:ext cx="10189028" cy="66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MX" sz="1700" kern="1200" dirty="0" smtClean="0"/>
            <a:t>H4.  Existe una relación entre actividades sociales realizadas por los jóvenes y la demanda de carreras relacionadas con las Ciencias Administrativas.</a:t>
          </a:r>
          <a:endParaRPr lang="es-MX" sz="1700" kern="1200" dirty="0"/>
        </a:p>
      </dsp:txBody>
      <dsp:txXfrm>
        <a:off x="0" y="2263385"/>
        <a:ext cx="10189028" cy="668473"/>
      </dsp:txXfrm>
    </dsp:sp>
    <dsp:sp modelId="{7CF56424-3386-4F23-8A98-4A29C27AD412}">
      <dsp:nvSpPr>
        <dsp:cNvPr id="0" name=""/>
        <dsp:cNvSpPr/>
      </dsp:nvSpPr>
      <dsp:spPr>
        <a:xfrm>
          <a:off x="0" y="2931858"/>
          <a:ext cx="10189028"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9BAB3-63D7-4EFD-97F9-11498A699F12}">
      <dsp:nvSpPr>
        <dsp:cNvPr id="0" name=""/>
        <dsp:cNvSpPr/>
      </dsp:nvSpPr>
      <dsp:spPr>
        <a:xfrm>
          <a:off x="0" y="2931858"/>
          <a:ext cx="10189028" cy="66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MX" sz="1700" kern="1200" dirty="0" smtClean="0"/>
            <a:t>H5. Existe una relación entre el tipo de personalidad extrovertida y la demanda de Carreras Administrativas.</a:t>
          </a:r>
          <a:endParaRPr lang="es-MX" sz="1700" kern="1200" dirty="0"/>
        </a:p>
      </dsp:txBody>
      <dsp:txXfrm>
        <a:off x="0" y="2931858"/>
        <a:ext cx="10189028" cy="668473"/>
      </dsp:txXfrm>
    </dsp:sp>
    <dsp:sp modelId="{728FB5D8-DCE5-4972-BA56-0EEED9E9F890}">
      <dsp:nvSpPr>
        <dsp:cNvPr id="0" name=""/>
        <dsp:cNvSpPr/>
      </dsp:nvSpPr>
      <dsp:spPr>
        <a:xfrm>
          <a:off x="0" y="3600331"/>
          <a:ext cx="10189028"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A4EDD-A354-45EF-A22D-0357C753A569}">
      <dsp:nvSpPr>
        <dsp:cNvPr id="0" name=""/>
        <dsp:cNvSpPr/>
      </dsp:nvSpPr>
      <dsp:spPr>
        <a:xfrm>
          <a:off x="0" y="3600331"/>
          <a:ext cx="10189028" cy="66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MX" sz="1700" kern="1200" smtClean="0"/>
            <a:t>H6.  Las empresas demandan mayormente profesionales especializados en carreras administrativas. </a:t>
          </a:r>
          <a:endParaRPr lang="es-MX" sz="1700" kern="1200"/>
        </a:p>
      </dsp:txBody>
      <dsp:txXfrm>
        <a:off x="0" y="3600331"/>
        <a:ext cx="10189028" cy="6684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245875"/>
          <a:ext cx="5037873"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0995" tIns="270764" rIns="390995" bIns="92456" numCol="1" spcCol="1270" anchor="t" anchorCtr="0">
          <a:noAutofit/>
        </a:bodyPr>
        <a:lstStyle/>
        <a:p>
          <a:pPr marL="114300" lvl="1" indent="-114300" algn="l" defTabSz="577850">
            <a:lnSpc>
              <a:spcPct val="90000"/>
            </a:lnSpc>
            <a:spcBef>
              <a:spcPct val="0"/>
            </a:spcBef>
            <a:spcAft>
              <a:spcPct val="15000"/>
            </a:spcAft>
            <a:buChar char="••"/>
          </a:pPr>
          <a:r>
            <a:rPr lang="es-EC" sz="1300" b="1" kern="1200" smtClean="0"/>
            <a:t>Aplicada</a:t>
          </a:r>
          <a:endParaRPr lang="es-EC" sz="1300" kern="1200" dirty="0"/>
        </a:p>
      </dsp:txBody>
      <dsp:txXfrm>
        <a:off x="0" y="245875"/>
        <a:ext cx="5037873" cy="552825"/>
      </dsp:txXfrm>
    </dsp:sp>
    <dsp:sp modelId="{CADBA3BE-A097-4A57-A2CE-D490B2FFAC47}">
      <dsp:nvSpPr>
        <dsp:cNvPr id="0" name=""/>
        <dsp:cNvSpPr/>
      </dsp:nvSpPr>
      <dsp:spPr>
        <a:xfrm>
          <a:off x="251893" y="53995"/>
          <a:ext cx="3526511" cy="3837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294" tIns="0" rIns="133294" bIns="0" numCol="1" spcCol="1270" anchor="ctr" anchorCtr="0">
          <a:noAutofit/>
        </a:bodyPr>
        <a:lstStyle/>
        <a:p>
          <a:pPr lvl="0" algn="l" defTabSz="577850">
            <a:lnSpc>
              <a:spcPct val="90000"/>
            </a:lnSpc>
            <a:spcBef>
              <a:spcPct val="0"/>
            </a:spcBef>
            <a:spcAft>
              <a:spcPct val="35000"/>
            </a:spcAft>
          </a:pPr>
          <a:r>
            <a:rPr lang="es-EC" sz="1300" b="1" kern="1200" smtClean="0"/>
            <a:t>Por su finalidad</a:t>
          </a:r>
          <a:endParaRPr lang="es-EC" sz="1300" kern="1200" dirty="0"/>
        </a:p>
      </dsp:txBody>
      <dsp:txXfrm>
        <a:off x="270627" y="72729"/>
        <a:ext cx="3489043" cy="346292"/>
      </dsp:txXfrm>
    </dsp:sp>
    <dsp:sp modelId="{1E4CA2BE-FB35-430D-8CB2-CEE2152C885B}">
      <dsp:nvSpPr>
        <dsp:cNvPr id="0" name=""/>
        <dsp:cNvSpPr/>
      </dsp:nvSpPr>
      <dsp:spPr>
        <a:xfrm>
          <a:off x="0" y="1060780"/>
          <a:ext cx="5037873"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0995" tIns="270764" rIns="390995" bIns="92456" numCol="1" spcCol="1270" anchor="t" anchorCtr="0">
          <a:noAutofit/>
        </a:bodyPr>
        <a:lstStyle/>
        <a:p>
          <a:pPr marL="114300" lvl="1" indent="-114300" algn="l" defTabSz="577850">
            <a:lnSpc>
              <a:spcPct val="90000"/>
            </a:lnSpc>
            <a:spcBef>
              <a:spcPct val="0"/>
            </a:spcBef>
            <a:spcAft>
              <a:spcPct val="15000"/>
            </a:spcAft>
            <a:buChar char="••"/>
          </a:pPr>
          <a:r>
            <a:rPr lang="es-EC" sz="1300" b="1" kern="1200" smtClean="0"/>
            <a:t>Mixto</a:t>
          </a:r>
          <a:endParaRPr lang="es-EC" sz="1300" kern="1200" dirty="0"/>
        </a:p>
      </dsp:txBody>
      <dsp:txXfrm>
        <a:off x="0" y="1060780"/>
        <a:ext cx="5037873" cy="552825"/>
      </dsp:txXfrm>
    </dsp:sp>
    <dsp:sp modelId="{89D6FD6F-C951-4557-BE59-35538894082E}">
      <dsp:nvSpPr>
        <dsp:cNvPr id="0" name=""/>
        <dsp:cNvSpPr/>
      </dsp:nvSpPr>
      <dsp:spPr>
        <a:xfrm>
          <a:off x="246407" y="901842"/>
          <a:ext cx="3526511" cy="3837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294" tIns="0" rIns="133294" bIns="0" numCol="1" spcCol="1270" anchor="ctr" anchorCtr="0">
          <a:noAutofit/>
        </a:bodyPr>
        <a:lstStyle/>
        <a:p>
          <a:pPr lvl="0" algn="l" defTabSz="577850">
            <a:lnSpc>
              <a:spcPct val="90000"/>
            </a:lnSpc>
            <a:spcBef>
              <a:spcPct val="0"/>
            </a:spcBef>
            <a:spcAft>
              <a:spcPct val="35000"/>
            </a:spcAft>
          </a:pPr>
          <a:r>
            <a:rPr lang="es-EC" sz="1300" b="1" kern="1200" smtClean="0"/>
            <a:t>Por las fuentes de información</a:t>
          </a:r>
          <a:endParaRPr lang="es-EC" sz="1300" kern="1200" dirty="0"/>
        </a:p>
      </dsp:txBody>
      <dsp:txXfrm>
        <a:off x="265141" y="920576"/>
        <a:ext cx="3489043" cy="346292"/>
      </dsp:txXfrm>
    </dsp:sp>
    <dsp:sp modelId="{7365E0B2-09D9-4898-AACA-C0FAD3E190AC}">
      <dsp:nvSpPr>
        <dsp:cNvPr id="0" name=""/>
        <dsp:cNvSpPr/>
      </dsp:nvSpPr>
      <dsp:spPr>
        <a:xfrm>
          <a:off x="0" y="1875685"/>
          <a:ext cx="5037873"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0995" tIns="270764" rIns="390995" bIns="92456" numCol="1" spcCol="1270" anchor="t" anchorCtr="0">
          <a:noAutofit/>
        </a:bodyPr>
        <a:lstStyle/>
        <a:p>
          <a:pPr marL="114300" lvl="1" indent="-114300" algn="l" defTabSz="577850">
            <a:lnSpc>
              <a:spcPct val="90000"/>
            </a:lnSpc>
            <a:spcBef>
              <a:spcPct val="0"/>
            </a:spcBef>
            <a:spcAft>
              <a:spcPct val="15000"/>
            </a:spcAft>
            <a:buChar char="••"/>
          </a:pPr>
          <a:r>
            <a:rPr lang="es-EC" sz="1300" b="1" kern="1200" smtClean="0"/>
            <a:t>Insitu</a:t>
          </a:r>
          <a:endParaRPr lang="es-EC" sz="1300" kern="1200" dirty="0"/>
        </a:p>
      </dsp:txBody>
      <dsp:txXfrm>
        <a:off x="0" y="1875685"/>
        <a:ext cx="5037873" cy="552825"/>
      </dsp:txXfrm>
    </dsp:sp>
    <dsp:sp modelId="{5F03FD50-A4DB-4476-AD11-743C9DE7B30F}">
      <dsp:nvSpPr>
        <dsp:cNvPr id="0" name=""/>
        <dsp:cNvSpPr/>
      </dsp:nvSpPr>
      <dsp:spPr>
        <a:xfrm>
          <a:off x="251893" y="1683805"/>
          <a:ext cx="3526511" cy="3837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294" tIns="0" rIns="133294" bIns="0" numCol="1" spcCol="1270" anchor="ctr" anchorCtr="0">
          <a:noAutofit/>
        </a:bodyPr>
        <a:lstStyle/>
        <a:p>
          <a:pPr lvl="0" algn="l" defTabSz="577850">
            <a:lnSpc>
              <a:spcPct val="90000"/>
            </a:lnSpc>
            <a:spcBef>
              <a:spcPct val="0"/>
            </a:spcBef>
            <a:spcAft>
              <a:spcPct val="35000"/>
            </a:spcAft>
          </a:pPr>
          <a:r>
            <a:rPr lang="es-EC" sz="1300" b="1" kern="1200" smtClean="0"/>
            <a:t>Por las unidades de análisis</a:t>
          </a:r>
          <a:endParaRPr lang="es-EC" sz="1300" kern="1200" dirty="0"/>
        </a:p>
      </dsp:txBody>
      <dsp:txXfrm>
        <a:off x="270627" y="1702539"/>
        <a:ext cx="3489043" cy="346292"/>
      </dsp:txXfrm>
    </dsp:sp>
    <dsp:sp modelId="{7B43BD2A-5BF9-4CB0-B894-0CE5DC513CB0}">
      <dsp:nvSpPr>
        <dsp:cNvPr id="0" name=""/>
        <dsp:cNvSpPr/>
      </dsp:nvSpPr>
      <dsp:spPr>
        <a:xfrm>
          <a:off x="0" y="2690590"/>
          <a:ext cx="5037873"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0995" tIns="270764" rIns="390995" bIns="92456" numCol="1" spcCol="1270" anchor="t" anchorCtr="0">
          <a:noAutofit/>
        </a:bodyPr>
        <a:lstStyle/>
        <a:p>
          <a:pPr marL="114300" lvl="1" indent="-114300" algn="l" defTabSz="577850">
            <a:lnSpc>
              <a:spcPct val="90000"/>
            </a:lnSpc>
            <a:spcBef>
              <a:spcPct val="0"/>
            </a:spcBef>
            <a:spcAft>
              <a:spcPct val="15000"/>
            </a:spcAft>
            <a:buChar char="••"/>
          </a:pPr>
          <a:r>
            <a:rPr lang="es-EC" sz="1300" b="1" kern="1200" smtClean="0"/>
            <a:t>No experimental</a:t>
          </a:r>
          <a:endParaRPr lang="es-EC" sz="1300" kern="1200" dirty="0"/>
        </a:p>
      </dsp:txBody>
      <dsp:txXfrm>
        <a:off x="0" y="2690590"/>
        <a:ext cx="5037873" cy="552825"/>
      </dsp:txXfrm>
    </dsp:sp>
    <dsp:sp modelId="{E8C48CFD-5DAA-47AE-8795-FCFD6F8DF848}">
      <dsp:nvSpPr>
        <dsp:cNvPr id="0" name=""/>
        <dsp:cNvSpPr/>
      </dsp:nvSpPr>
      <dsp:spPr>
        <a:xfrm>
          <a:off x="251893" y="2498710"/>
          <a:ext cx="3526511" cy="3837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294" tIns="0" rIns="133294" bIns="0" numCol="1" spcCol="1270" anchor="ctr" anchorCtr="0">
          <a:noAutofit/>
        </a:bodyPr>
        <a:lstStyle/>
        <a:p>
          <a:pPr lvl="0" algn="l" defTabSz="577850">
            <a:lnSpc>
              <a:spcPct val="90000"/>
            </a:lnSpc>
            <a:spcBef>
              <a:spcPct val="0"/>
            </a:spcBef>
            <a:spcAft>
              <a:spcPct val="35000"/>
            </a:spcAft>
          </a:pPr>
          <a:r>
            <a:rPr lang="es-EC" sz="1300" b="1" kern="1200" smtClean="0"/>
            <a:t>Por el control de las variables</a:t>
          </a:r>
          <a:endParaRPr lang="es-EC" sz="1300" kern="1200" dirty="0"/>
        </a:p>
      </dsp:txBody>
      <dsp:txXfrm>
        <a:off x="270627" y="2517444"/>
        <a:ext cx="3489043" cy="346292"/>
      </dsp:txXfrm>
    </dsp:sp>
    <dsp:sp modelId="{4E21C569-1D7C-4639-8E32-6072BDB3F242}">
      <dsp:nvSpPr>
        <dsp:cNvPr id="0" name=""/>
        <dsp:cNvSpPr/>
      </dsp:nvSpPr>
      <dsp:spPr>
        <a:xfrm>
          <a:off x="0" y="3505495"/>
          <a:ext cx="5037873"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0995" tIns="270764" rIns="390995" bIns="92456" numCol="1" spcCol="1270" anchor="t" anchorCtr="0">
          <a:noAutofit/>
        </a:bodyPr>
        <a:lstStyle/>
        <a:p>
          <a:pPr marL="114300" lvl="1" indent="-114300" algn="l" defTabSz="577850">
            <a:lnSpc>
              <a:spcPct val="90000"/>
            </a:lnSpc>
            <a:spcBef>
              <a:spcPct val="0"/>
            </a:spcBef>
            <a:spcAft>
              <a:spcPct val="15000"/>
            </a:spcAft>
            <a:buChar char="••"/>
          </a:pPr>
          <a:r>
            <a:rPr lang="es-EC" sz="1300" b="1" kern="1200" smtClean="0"/>
            <a:t>Correlacional</a:t>
          </a:r>
          <a:endParaRPr lang="es-EC" sz="1300" kern="1200" dirty="0"/>
        </a:p>
      </dsp:txBody>
      <dsp:txXfrm>
        <a:off x="0" y="3505495"/>
        <a:ext cx="5037873" cy="552825"/>
      </dsp:txXfrm>
    </dsp:sp>
    <dsp:sp modelId="{99A80878-1C05-4DD9-A0E4-4C4B09919F39}">
      <dsp:nvSpPr>
        <dsp:cNvPr id="0" name=""/>
        <dsp:cNvSpPr/>
      </dsp:nvSpPr>
      <dsp:spPr>
        <a:xfrm>
          <a:off x="251893" y="3313615"/>
          <a:ext cx="3526511" cy="3837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294" tIns="0" rIns="133294" bIns="0" numCol="1" spcCol="1270" anchor="ctr" anchorCtr="0">
          <a:noAutofit/>
        </a:bodyPr>
        <a:lstStyle/>
        <a:p>
          <a:pPr lvl="0" algn="l" defTabSz="577850">
            <a:lnSpc>
              <a:spcPct val="90000"/>
            </a:lnSpc>
            <a:spcBef>
              <a:spcPct val="0"/>
            </a:spcBef>
            <a:spcAft>
              <a:spcPct val="35000"/>
            </a:spcAft>
          </a:pPr>
          <a:r>
            <a:rPr lang="es-EC" sz="1300" b="1" kern="1200" smtClean="0"/>
            <a:t>Por el alcance</a:t>
          </a:r>
          <a:endParaRPr lang="es-EC" sz="1300" kern="1200" dirty="0"/>
        </a:p>
      </dsp:txBody>
      <dsp:txXfrm>
        <a:off x="270627" y="3332349"/>
        <a:ext cx="3489043"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F2DF6AE-8E19-41F6-A518-A0809CAA5086}" type="datetimeFigureOut">
              <a:rPr lang="es-MX" smtClean="0"/>
              <a:t>11/02/2019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10BEE7-EFC5-4006-ADBA-617D89556FB0}"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96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2DF6AE-8E19-41F6-A518-A0809CAA5086}" type="datetimeFigureOut">
              <a:rPr lang="es-MX" smtClean="0"/>
              <a:t>11/02/2019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10BEE7-EFC5-4006-ADBA-617D89556FB0}" type="slidenum">
              <a:rPr lang="es-MX" smtClean="0"/>
              <a:t>‹Nº›</a:t>
            </a:fld>
            <a:endParaRPr lang="es-MX"/>
          </a:p>
        </p:txBody>
      </p:sp>
    </p:spTree>
    <p:extLst>
      <p:ext uri="{BB962C8B-B14F-4D97-AF65-F5344CB8AC3E}">
        <p14:creationId xmlns:p14="http://schemas.microsoft.com/office/powerpoint/2010/main" val="229701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2DF6AE-8E19-41F6-A518-A0809CAA5086}" type="datetimeFigureOut">
              <a:rPr lang="es-MX" smtClean="0"/>
              <a:t>11/02/2019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10BEE7-EFC5-4006-ADBA-617D89556FB0}" type="slidenum">
              <a:rPr lang="es-MX" smtClean="0"/>
              <a:t>‹Nº›</a:t>
            </a:fld>
            <a:endParaRPr lang="es-MX"/>
          </a:p>
        </p:txBody>
      </p:sp>
    </p:spTree>
    <p:extLst>
      <p:ext uri="{BB962C8B-B14F-4D97-AF65-F5344CB8AC3E}">
        <p14:creationId xmlns:p14="http://schemas.microsoft.com/office/powerpoint/2010/main" val="329554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2DF6AE-8E19-41F6-A518-A0809CAA5086}" type="datetimeFigureOut">
              <a:rPr lang="es-MX" smtClean="0"/>
              <a:t>11/02/2019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10BEE7-EFC5-4006-ADBA-617D89556FB0}" type="slidenum">
              <a:rPr lang="es-MX" smtClean="0"/>
              <a:t>‹Nº›</a:t>
            </a:fld>
            <a:endParaRPr lang="es-MX"/>
          </a:p>
        </p:txBody>
      </p:sp>
    </p:spTree>
    <p:extLst>
      <p:ext uri="{BB962C8B-B14F-4D97-AF65-F5344CB8AC3E}">
        <p14:creationId xmlns:p14="http://schemas.microsoft.com/office/powerpoint/2010/main" val="18025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F2DF6AE-8E19-41F6-A518-A0809CAA5086}" type="datetimeFigureOut">
              <a:rPr lang="es-MX" smtClean="0"/>
              <a:t>11/02/2019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10BEE7-EFC5-4006-ADBA-617D89556FB0}"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5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F2DF6AE-8E19-41F6-A518-A0809CAA5086}" type="datetimeFigureOut">
              <a:rPr lang="es-MX" smtClean="0"/>
              <a:t>11/02/2019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10BEE7-EFC5-4006-ADBA-617D89556FB0}" type="slidenum">
              <a:rPr lang="es-MX" smtClean="0"/>
              <a:t>‹Nº›</a:t>
            </a:fld>
            <a:endParaRPr lang="es-MX"/>
          </a:p>
        </p:txBody>
      </p:sp>
    </p:spTree>
    <p:extLst>
      <p:ext uri="{BB962C8B-B14F-4D97-AF65-F5344CB8AC3E}">
        <p14:creationId xmlns:p14="http://schemas.microsoft.com/office/powerpoint/2010/main" val="386956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F2DF6AE-8E19-41F6-A518-A0809CAA5086}" type="datetimeFigureOut">
              <a:rPr lang="es-MX" smtClean="0"/>
              <a:t>11/02/2019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410BEE7-EFC5-4006-ADBA-617D89556FB0}" type="slidenum">
              <a:rPr lang="es-MX" smtClean="0"/>
              <a:t>‹Nº›</a:t>
            </a:fld>
            <a:endParaRPr lang="es-MX"/>
          </a:p>
        </p:txBody>
      </p:sp>
    </p:spTree>
    <p:extLst>
      <p:ext uri="{BB962C8B-B14F-4D97-AF65-F5344CB8AC3E}">
        <p14:creationId xmlns:p14="http://schemas.microsoft.com/office/powerpoint/2010/main" val="207130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F2DF6AE-8E19-41F6-A518-A0809CAA5086}" type="datetimeFigureOut">
              <a:rPr lang="es-MX" smtClean="0"/>
              <a:t>11/02/2019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410BEE7-EFC5-4006-ADBA-617D89556FB0}" type="slidenum">
              <a:rPr lang="es-MX" smtClean="0"/>
              <a:t>‹Nº›</a:t>
            </a:fld>
            <a:endParaRPr lang="es-MX"/>
          </a:p>
        </p:txBody>
      </p:sp>
    </p:spTree>
    <p:extLst>
      <p:ext uri="{BB962C8B-B14F-4D97-AF65-F5344CB8AC3E}">
        <p14:creationId xmlns:p14="http://schemas.microsoft.com/office/powerpoint/2010/main" val="294505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F2DF6AE-8E19-41F6-A518-A0809CAA5086}" type="datetimeFigureOut">
              <a:rPr lang="es-MX" smtClean="0"/>
              <a:t>11/02/2019</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0410BEE7-EFC5-4006-ADBA-617D89556FB0}" type="slidenum">
              <a:rPr lang="es-MX" smtClean="0"/>
              <a:t>‹Nº›</a:t>
            </a:fld>
            <a:endParaRPr lang="es-MX"/>
          </a:p>
        </p:txBody>
      </p:sp>
    </p:spTree>
    <p:extLst>
      <p:ext uri="{BB962C8B-B14F-4D97-AF65-F5344CB8AC3E}">
        <p14:creationId xmlns:p14="http://schemas.microsoft.com/office/powerpoint/2010/main" val="12648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F2DF6AE-8E19-41F6-A518-A0809CAA5086}" type="datetimeFigureOut">
              <a:rPr lang="es-MX" smtClean="0"/>
              <a:t>11/02/2019</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10BEE7-EFC5-4006-ADBA-617D89556FB0}" type="slidenum">
              <a:rPr lang="es-MX" smtClean="0"/>
              <a:t>‹Nº›</a:t>
            </a:fld>
            <a:endParaRPr lang="es-MX"/>
          </a:p>
        </p:txBody>
      </p:sp>
    </p:spTree>
    <p:extLst>
      <p:ext uri="{BB962C8B-B14F-4D97-AF65-F5344CB8AC3E}">
        <p14:creationId xmlns:p14="http://schemas.microsoft.com/office/powerpoint/2010/main" val="24092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F2DF6AE-8E19-41F6-A518-A0809CAA5086}" type="datetimeFigureOut">
              <a:rPr lang="es-MX" smtClean="0"/>
              <a:t>11/02/2019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10BEE7-EFC5-4006-ADBA-617D89556FB0}" type="slidenum">
              <a:rPr lang="es-MX" smtClean="0"/>
              <a:t>‹Nº›</a:t>
            </a:fld>
            <a:endParaRPr lang="es-MX"/>
          </a:p>
        </p:txBody>
      </p:sp>
    </p:spTree>
    <p:extLst>
      <p:ext uri="{BB962C8B-B14F-4D97-AF65-F5344CB8AC3E}">
        <p14:creationId xmlns:p14="http://schemas.microsoft.com/office/powerpoint/2010/main" val="115742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F2DF6AE-8E19-41F6-A518-A0809CAA5086}" type="datetimeFigureOut">
              <a:rPr lang="es-MX" smtClean="0"/>
              <a:t>11/02/2019</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410BEE7-EFC5-4006-ADBA-617D89556FB0}"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8393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jpe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png"/><Relationship Id="rId7" Type="http://schemas.openxmlformats.org/officeDocument/2006/relationships/diagramColors" Target="../diagrams/colors10.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3.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2.xml"/><Relationship Id="rId3" Type="http://schemas.openxmlformats.org/officeDocument/2006/relationships/image" Target="../media/image25.png"/><Relationship Id="rId7" Type="http://schemas.openxmlformats.org/officeDocument/2006/relationships/diagramQuickStyle" Target="../diagrams/quickStyle12.xml"/><Relationship Id="rId12" Type="http://schemas.openxmlformats.org/officeDocument/2006/relationships/diagramQuickStyle" Target="../diagrams/quickStyle12.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Layout" Target="../diagrams/layout12.xml"/><Relationship Id="rId11"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diagramData" Target="../diagrams/data90.xml"/><Relationship Id="rId4" Type="http://schemas.openxmlformats.org/officeDocument/2006/relationships/image" Target="../media/image26.png"/><Relationship Id="rId9" Type="http://schemas.microsoft.com/office/2007/relationships/diagramDrawing" Target="../diagrams/drawing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20.xml"/><Relationship Id="rId13" Type="http://schemas.openxmlformats.org/officeDocument/2006/relationships/image" Target="../media/image30.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40.xml"/><Relationship Id="rId13" Type="http://schemas.openxmlformats.org/officeDocument/2006/relationships/image" Target="../media/image32.png"/><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60.xml"/><Relationship Id="rId13" Type="http://schemas.openxmlformats.org/officeDocument/2006/relationships/image" Target="../media/image35.png"/><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17.xml"/><Relationship Id="rId7" Type="http://schemas.openxmlformats.org/officeDocument/2006/relationships/image" Target="../media/image36.pn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27798" y="1106826"/>
            <a:ext cx="11041038" cy="3565525"/>
          </a:xfrm>
        </p:spPr>
        <p:txBody>
          <a:bodyPr>
            <a:noAutofit/>
          </a:bodyPr>
          <a:lstStyle/>
          <a:p>
            <a:pPr algn="ctr">
              <a:lnSpc>
                <a:spcPct val="100000"/>
              </a:lnSpc>
            </a:pPr>
            <a:r>
              <a:rPr lang="es-EC" sz="2200" b="1" dirty="0">
                <a:solidFill>
                  <a:schemeClr val="tx1"/>
                </a:solidFill>
                <a:latin typeface="Arial" panose="020B0604020202020204" pitchFamily="34" charset="0"/>
                <a:cs typeface="Arial" panose="020B0604020202020204" pitchFamily="34" charset="0"/>
              </a:rPr>
              <a:t>DEPARTAMENTO DE CIENCIAS ECONÓMICAS, ADMINSTRATIVAS Y DE COMERCIO</a:t>
            </a:r>
            <a:br>
              <a:rPr lang="es-EC" sz="2200" b="1" dirty="0">
                <a:solidFill>
                  <a:schemeClr val="tx1"/>
                </a:solidFill>
                <a:latin typeface="Arial" panose="020B0604020202020204" pitchFamily="34" charset="0"/>
                <a:cs typeface="Arial" panose="020B0604020202020204" pitchFamily="34" charset="0"/>
              </a:rPr>
            </a:br>
            <a:r>
              <a:rPr lang="es-EC" sz="2200" b="1" dirty="0">
                <a:solidFill>
                  <a:schemeClr val="tx1"/>
                </a:solidFill>
                <a:latin typeface="Arial" panose="020B0604020202020204" pitchFamily="34" charset="0"/>
                <a:cs typeface="Arial" panose="020B0604020202020204" pitchFamily="34" charset="0"/>
              </a:rPr>
              <a:t> </a:t>
            </a:r>
            <a:br>
              <a:rPr lang="es-EC" sz="2200" b="1" dirty="0">
                <a:solidFill>
                  <a:schemeClr val="tx1"/>
                </a:solidFill>
                <a:latin typeface="Arial" panose="020B0604020202020204" pitchFamily="34" charset="0"/>
                <a:cs typeface="Arial" panose="020B0604020202020204" pitchFamily="34" charset="0"/>
              </a:rPr>
            </a:br>
            <a:r>
              <a:rPr lang="es-EC" sz="2200" b="1" dirty="0">
                <a:solidFill>
                  <a:schemeClr val="tx1"/>
                </a:solidFill>
                <a:latin typeface="Arial" panose="020B0604020202020204" pitchFamily="34" charset="0"/>
                <a:cs typeface="Arial" panose="020B0604020202020204" pitchFamily="34" charset="0"/>
              </a:rPr>
              <a:t>CARRERA DE INGENIERÍA COMERCIAL </a:t>
            </a:r>
            <a:r>
              <a:rPr lang="es-EC" sz="2200" b="1" dirty="0" smtClean="0">
                <a:solidFill>
                  <a:schemeClr val="tx1"/>
                </a:solidFill>
                <a:latin typeface="Arial" panose="020B0604020202020204" pitchFamily="34" charset="0"/>
                <a:cs typeface="Arial" panose="020B0604020202020204" pitchFamily="34" charset="0"/>
              </a:rPr>
              <a:t/>
            </a:r>
            <a:br>
              <a:rPr lang="es-EC" sz="2200" b="1" dirty="0" smtClean="0">
                <a:solidFill>
                  <a:schemeClr val="tx1"/>
                </a:solidFill>
                <a:latin typeface="Arial" panose="020B0604020202020204" pitchFamily="34" charset="0"/>
                <a:cs typeface="Arial" panose="020B0604020202020204" pitchFamily="34" charset="0"/>
              </a:rPr>
            </a:br>
            <a:r>
              <a:rPr lang="es-EC" sz="2200" b="1" dirty="0">
                <a:solidFill>
                  <a:schemeClr val="tx1"/>
                </a:solidFill>
                <a:latin typeface="Arial" panose="020B0604020202020204" pitchFamily="34" charset="0"/>
                <a:cs typeface="Arial" panose="020B0604020202020204" pitchFamily="34" charset="0"/>
              </a:rPr>
              <a:t/>
            </a:r>
            <a:br>
              <a:rPr lang="es-EC" sz="2200" b="1" dirty="0">
                <a:solidFill>
                  <a:schemeClr val="tx1"/>
                </a:solidFill>
                <a:latin typeface="Arial" panose="020B0604020202020204" pitchFamily="34" charset="0"/>
                <a:cs typeface="Arial" panose="020B0604020202020204" pitchFamily="34" charset="0"/>
              </a:rPr>
            </a:br>
            <a:r>
              <a:rPr lang="es-EC" sz="2200" b="1" dirty="0">
                <a:solidFill>
                  <a:schemeClr val="tx1"/>
                </a:solidFill>
                <a:latin typeface="Arial" panose="020B0604020202020204" pitchFamily="34" charset="0"/>
                <a:cs typeface="Arial" panose="020B0604020202020204" pitchFamily="34" charset="0"/>
              </a:rPr>
              <a:t>TEMA: </a:t>
            </a:r>
            <a:br>
              <a:rPr lang="es-EC" sz="2200" b="1" dirty="0">
                <a:solidFill>
                  <a:schemeClr val="tx1"/>
                </a:solidFill>
                <a:latin typeface="Arial" panose="020B0604020202020204" pitchFamily="34" charset="0"/>
                <a:cs typeface="Arial" panose="020B0604020202020204" pitchFamily="34" charset="0"/>
              </a:rPr>
            </a:br>
            <a:r>
              <a:rPr lang="es-MX" sz="2200" b="1" dirty="0" smtClean="0"/>
              <a:t>PREFERENCIAS </a:t>
            </a:r>
            <a:r>
              <a:rPr lang="es-MX" sz="2200" b="1" dirty="0"/>
              <a:t>DE LOS JÓVENES DE TERCERO DE BACHILLERATO Y SU INCIDENCIA EN LA DEMANDA DE CARRERAS UNIVERSITARIAS EN LA ZONA DE INFLUENCIA DE LA MODALIDAD DISTANCIA DE LA UNIVERSIDAD DE LAS FUERZAS ARMADAS ESPE. </a:t>
            </a:r>
            <a:endParaRPr lang="es-MX" sz="2200" dirty="0">
              <a:latin typeface="Arial" panose="020B0604020202020204" pitchFamily="34" charset="0"/>
              <a:cs typeface="Arial" panose="020B0604020202020204" pitchFamily="34" charset="0"/>
            </a:endParaRPr>
          </a:p>
        </p:txBody>
      </p:sp>
      <p:sp>
        <p:nvSpPr>
          <p:cNvPr id="3" name="Subtítulo 2"/>
          <p:cNvSpPr>
            <a:spLocks noGrp="1"/>
          </p:cNvSpPr>
          <p:nvPr>
            <p:ph type="subTitle" idx="4294967295"/>
          </p:nvPr>
        </p:nvSpPr>
        <p:spPr>
          <a:xfrm>
            <a:off x="1119117" y="4966659"/>
            <a:ext cx="10058400" cy="1143000"/>
          </a:xfrm>
        </p:spPr>
        <p:txBody>
          <a:bodyPr>
            <a:normAutofit/>
          </a:bodyPr>
          <a:lstStyle/>
          <a:p>
            <a:pPr algn="ctr"/>
            <a:r>
              <a:rPr lang="es-MX" sz="2000" b="1" dirty="0" smtClean="0">
                <a:solidFill>
                  <a:schemeClr val="tx1"/>
                </a:solidFill>
                <a:latin typeface="Arial" panose="020B0604020202020204" pitchFamily="34" charset="0"/>
                <a:cs typeface="Arial" panose="020B0604020202020204" pitchFamily="34" charset="0"/>
              </a:rPr>
              <a:t>AUTORA: </a:t>
            </a:r>
            <a:r>
              <a:rPr lang="es-MX" sz="2000" dirty="0" smtClean="0">
                <a:solidFill>
                  <a:schemeClr val="tx1"/>
                </a:solidFill>
                <a:latin typeface="Arial" panose="020B0604020202020204" pitchFamily="34" charset="0"/>
                <a:cs typeface="Arial" panose="020B0604020202020204" pitchFamily="34" charset="0"/>
              </a:rPr>
              <a:t>ORTEGA SEVILLA ANDREA MICHELLE</a:t>
            </a:r>
          </a:p>
          <a:p>
            <a:pPr algn="ctr"/>
            <a:r>
              <a:rPr lang="es-MX" sz="2000" b="1" dirty="0" smtClean="0">
                <a:solidFill>
                  <a:schemeClr val="tx1"/>
                </a:solidFill>
                <a:latin typeface="Arial" panose="020B0604020202020204" pitchFamily="34" charset="0"/>
                <a:cs typeface="Arial" panose="020B0604020202020204" pitchFamily="34" charset="0"/>
              </a:rPr>
              <a:t>DIRECTOR: </a:t>
            </a:r>
            <a:r>
              <a:rPr lang="es-MX" sz="2000" dirty="0" smtClean="0">
                <a:solidFill>
                  <a:schemeClr val="tx1"/>
                </a:solidFill>
                <a:latin typeface="Arial" panose="020B0604020202020204" pitchFamily="34" charset="0"/>
                <a:cs typeface="Arial" panose="020B0604020202020204" pitchFamily="34" charset="0"/>
              </a:rPr>
              <a:t>ECO. LENIN BALLESTEROS</a:t>
            </a:r>
            <a:endParaRPr lang="es-MX" sz="2000" dirty="0">
              <a:solidFill>
                <a:schemeClr val="tx1"/>
              </a:solidFill>
              <a:latin typeface="Arial" panose="020B0604020202020204" pitchFamily="34" charset="0"/>
              <a:cs typeface="Arial" panose="020B0604020202020204" pitchFamily="34" charset="0"/>
            </a:endParaRPr>
          </a:p>
        </p:txBody>
      </p:sp>
      <p:pic>
        <p:nvPicPr>
          <p:cNvPr id="4" name="Picture 60" descr="Resultado de imagen para ESPE"/>
          <p:cNvPicPr>
            <a:picLocks noChangeAspect="1" noChangeArrowheads="1"/>
          </p:cNvPicPr>
          <p:nvPr/>
        </p:nvPicPr>
        <p:blipFill rotWithShape="1">
          <a:blip r:embed="rId2"/>
          <a:srcRect t="355"/>
          <a:stretch/>
        </p:blipFill>
        <p:spPr bwMode="auto">
          <a:xfrm>
            <a:off x="3087819" y="401645"/>
            <a:ext cx="5836264" cy="1410361"/>
          </a:xfrm>
          <a:prstGeom prst="rect">
            <a:avLst/>
          </a:prstGeom>
          <a:noFill/>
          <a:ln w="9525">
            <a:noFill/>
            <a:miter lim="800000"/>
            <a:headEnd/>
            <a:tailEnd/>
          </a:ln>
        </p:spPr>
      </p:pic>
      <p:sp>
        <p:nvSpPr>
          <p:cNvPr id="5" name="Subtítulo 2"/>
          <p:cNvSpPr txBox="1">
            <a:spLocks/>
          </p:cNvSpPr>
          <p:nvPr/>
        </p:nvSpPr>
        <p:spPr>
          <a:xfrm>
            <a:off x="4384052" y="5832467"/>
            <a:ext cx="10058400"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MX" dirty="0" smtClean="0">
                <a:solidFill>
                  <a:schemeClr val="tx1"/>
                </a:solidFill>
                <a:latin typeface="Arial" panose="020B0604020202020204" pitchFamily="34" charset="0"/>
                <a:cs typeface="Arial" panose="020B0604020202020204" pitchFamily="34" charset="0"/>
              </a:rPr>
              <a:t>SANGOLQUÍ, 2019</a:t>
            </a:r>
            <a:endParaRPr lang="es-MX"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364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Arial" panose="020B0604020202020204" pitchFamily="34" charset="0"/>
                <a:cs typeface="Arial" panose="020B0604020202020204" pitchFamily="34" charset="0"/>
              </a:rPr>
              <a:t>Marco metodológico</a:t>
            </a:r>
            <a:endParaRPr lang="es-MX" b="1"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1098102835"/>
              </p:ext>
            </p:extLst>
          </p:nvPr>
        </p:nvGraphicFramePr>
        <p:xfrm>
          <a:off x="5894050" y="1881051"/>
          <a:ext cx="5037873" cy="4112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enfoq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7280" y="2467876"/>
            <a:ext cx="3981049" cy="207014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2199298" y="4950823"/>
            <a:ext cx="1847376" cy="1316803"/>
            <a:chOff x="390786" y="1841333"/>
            <a:chExt cx="1847376" cy="1316803"/>
          </a:xfrm>
        </p:grpSpPr>
        <p:sp>
          <p:nvSpPr>
            <p:cNvPr id="10" name="Rectángulo 9"/>
            <p:cNvSpPr/>
            <p:nvPr/>
          </p:nvSpPr>
          <p:spPr>
            <a:xfrm>
              <a:off x="390786" y="2269766"/>
              <a:ext cx="1777012" cy="8883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p:cNvSpPr txBox="1"/>
            <p:nvPr/>
          </p:nvSpPr>
          <p:spPr>
            <a:xfrm>
              <a:off x="461150" y="1841333"/>
              <a:ext cx="1777012" cy="8883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b="1" kern="1200" dirty="0" smtClean="0">
                  <a:latin typeface="Helvetica" panose="020B0604020202020204" pitchFamily="34" charset="0"/>
                  <a:cs typeface="Helvetica" panose="020B0604020202020204" pitchFamily="34" charset="0"/>
                </a:rPr>
                <a:t>ENFOQUE </a:t>
              </a:r>
              <a:r>
                <a:rPr lang="es-EC" sz="2600" kern="1200" dirty="0" smtClean="0"/>
                <a:t>Mixto</a:t>
              </a:r>
              <a:endParaRPr lang="es-EC" sz="2600" kern="1200" dirty="0"/>
            </a:p>
          </p:txBody>
        </p:sp>
      </p:grpSp>
    </p:spTree>
    <p:extLst>
      <p:ext uri="{BB962C8B-B14F-4D97-AF65-F5344CB8AC3E}">
        <p14:creationId xmlns:p14="http://schemas.microsoft.com/office/powerpoint/2010/main" val="3859318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Arial" panose="020B0604020202020204" pitchFamily="34" charset="0"/>
                <a:cs typeface="Arial" panose="020B0604020202020204" pitchFamily="34" charset="0"/>
              </a:rPr>
              <a:t>Población y muestra</a:t>
            </a:r>
            <a:endParaRPr lang="es-MX" b="1" dirty="0">
              <a:latin typeface="Arial" panose="020B0604020202020204" pitchFamily="34" charset="0"/>
              <a:cs typeface="Arial" panose="020B0604020202020204" pitchFamily="34" charset="0"/>
            </a:endParaRPr>
          </a:p>
        </p:txBody>
      </p:sp>
      <p:sp>
        <p:nvSpPr>
          <p:cNvPr id="4" name="Llamada de flecha hacia abajo 3"/>
          <p:cNvSpPr/>
          <p:nvPr/>
        </p:nvSpPr>
        <p:spPr>
          <a:xfrm>
            <a:off x="482912" y="1998617"/>
            <a:ext cx="3030583" cy="1201783"/>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272.200 estudiantes Ministerio Educación </a:t>
            </a:r>
          </a:p>
          <a:p>
            <a:pPr algn="ctr"/>
            <a:r>
              <a:rPr lang="es-MX" dirty="0" smtClean="0"/>
              <a:t>2016-2017</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329910321"/>
              </p:ext>
            </p:extLst>
          </p:nvPr>
        </p:nvGraphicFramePr>
        <p:xfrm>
          <a:off x="378408" y="3332179"/>
          <a:ext cx="3239590" cy="1920240"/>
        </p:xfrm>
        <a:graphic>
          <a:graphicData uri="http://schemas.openxmlformats.org/drawingml/2006/table">
            <a:tbl>
              <a:tblPr firstRow="1" bandRow="1">
                <a:tableStyleId>{5C22544A-7EE6-4342-B048-85BDC9FD1C3A}</a:tableStyleId>
              </a:tblPr>
              <a:tblGrid>
                <a:gridCol w="1136469">
                  <a:extLst>
                    <a:ext uri="{9D8B030D-6E8A-4147-A177-3AD203B41FA5}">
                      <a16:colId xmlns:a16="http://schemas.microsoft.com/office/drawing/2014/main" val="2109497189"/>
                    </a:ext>
                  </a:extLst>
                </a:gridCol>
                <a:gridCol w="2103121">
                  <a:extLst>
                    <a:ext uri="{9D8B030D-6E8A-4147-A177-3AD203B41FA5}">
                      <a16:colId xmlns:a16="http://schemas.microsoft.com/office/drawing/2014/main" val="3382264464"/>
                    </a:ext>
                  </a:extLst>
                </a:gridCol>
              </a:tblGrid>
              <a:tr h="298269">
                <a:tc>
                  <a:txBody>
                    <a:bodyPr/>
                    <a:lstStyle/>
                    <a:p>
                      <a:pPr>
                        <a:lnSpc>
                          <a:spcPct val="150000"/>
                        </a:lnSpc>
                        <a:spcAft>
                          <a:spcPts val="0"/>
                        </a:spcAft>
                        <a:tabLst>
                          <a:tab pos="581025" algn="l"/>
                        </a:tabLst>
                      </a:pPr>
                      <a:r>
                        <a:rPr lang="es-MX"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Provincia</a:t>
                      </a:r>
                      <a:endParaRPr lang="es-MX"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Número de estudiantes</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42880"/>
                  </a:ext>
                </a:extLst>
              </a:tr>
              <a:tr h="298269">
                <a:tc>
                  <a:txBody>
                    <a:bodyPr/>
                    <a:lstStyle/>
                    <a:p>
                      <a:pPr>
                        <a:lnSpc>
                          <a:spcPct val="150000"/>
                        </a:lnSpc>
                        <a:spcAft>
                          <a:spcPts val="0"/>
                        </a:spcAft>
                        <a:tabLst>
                          <a:tab pos="581025" algn="l"/>
                        </a:tabLst>
                      </a:pPr>
                      <a:r>
                        <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Pichincha</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48.864</a:t>
                      </a:r>
                      <a:endParaRPr lang="es-MX"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131790"/>
                  </a:ext>
                </a:extLst>
              </a:tr>
              <a:tr h="298269">
                <a:tc>
                  <a:txBody>
                    <a:bodyPr/>
                    <a:lstStyle/>
                    <a:p>
                      <a:pPr>
                        <a:lnSpc>
                          <a:spcPct val="150000"/>
                        </a:lnSpc>
                        <a:spcAft>
                          <a:spcPts val="0"/>
                        </a:spcAft>
                        <a:tabLst>
                          <a:tab pos="581025" algn="l"/>
                        </a:tabLst>
                      </a:pPr>
                      <a:r>
                        <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Guayas</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65.751</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039240"/>
                  </a:ext>
                </a:extLst>
              </a:tr>
              <a:tr h="298269">
                <a:tc>
                  <a:txBody>
                    <a:bodyPr/>
                    <a:lstStyle/>
                    <a:p>
                      <a:pPr>
                        <a:lnSpc>
                          <a:spcPct val="150000"/>
                        </a:lnSpc>
                        <a:spcAft>
                          <a:spcPts val="0"/>
                        </a:spcAft>
                        <a:tabLst>
                          <a:tab pos="581025" algn="l"/>
                        </a:tabLst>
                      </a:pPr>
                      <a:r>
                        <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Manabí</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25.117</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0175919"/>
                  </a:ext>
                </a:extLst>
              </a:tr>
              <a:tr h="298269">
                <a:tc>
                  <a:txBody>
                    <a:bodyPr/>
                    <a:lstStyle/>
                    <a:p>
                      <a:pPr>
                        <a:lnSpc>
                          <a:spcPct val="150000"/>
                        </a:lnSpc>
                        <a:spcAft>
                          <a:spcPts val="0"/>
                        </a:spcAft>
                        <a:tabLst>
                          <a:tab pos="581025" algn="l"/>
                        </a:tabLst>
                      </a:pPr>
                      <a:r>
                        <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Azuay</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14.452</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2950390"/>
                  </a:ext>
                </a:extLst>
              </a:tr>
              <a:tr h="298269">
                <a:tc>
                  <a:txBody>
                    <a:bodyPr/>
                    <a:lstStyle/>
                    <a:p>
                      <a:pPr>
                        <a:lnSpc>
                          <a:spcPct val="150000"/>
                        </a:lnSpc>
                        <a:spcAft>
                          <a:spcPts val="0"/>
                        </a:spcAft>
                        <a:tabLst>
                          <a:tab pos="581025" algn="l"/>
                        </a:tabLst>
                      </a:pPr>
                      <a:r>
                        <a:rPr lang="es-MX"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154.184</a:t>
                      </a:r>
                      <a:endParaRPr lang="es-MX"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2077688"/>
                  </a:ext>
                </a:extLst>
              </a:tr>
            </a:tbl>
          </a:graphicData>
        </a:graphic>
      </p:graphicFrame>
      <mc:AlternateContent xmlns:mc="http://schemas.openxmlformats.org/markup-compatibility/2006" xmlns:a14="http://schemas.microsoft.com/office/drawing/2010/main">
        <mc:Choice Requires="a14">
          <p:sp>
            <p:nvSpPr>
              <p:cNvPr id="6" name="Rectángulo 5"/>
              <p:cNvSpPr/>
              <p:nvPr/>
            </p:nvSpPr>
            <p:spPr>
              <a:xfrm>
                <a:off x="4079840" y="2310842"/>
                <a:ext cx="3475887" cy="1222066"/>
              </a:xfrm>
              <a:prstGeom prst="rect">
                <a:avLst/>
              </a:prstGeom>
            </p:spPr>
            <p:txBody>
              <a:bodyPr wrap="none">
                <a:spAutoFit/>
              </a:bodyPr>
              <a:lstStyle/>
              <a:p>
                <a:pPr algn="ctr">
                  <a:lnSpc>
                    <a:spcPct val="150000"/>
                  </a:lnSpc>
                  <a:spcAft>
                    <a:spcPts val="800"/>
                  </a:spcAft>
                </a:pPr>
                <a:r>
                  <a:rPr lang="es-EC" sz="3600"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s-EC" sz="2800" i="1">
                        <a:latin typeface="Cambria Math" panose="02040503050406030204" pitchFamily="18" charset="0"/>
                        <a:ea typeface="Calibri" panose="020F0502020204030204" pitchFamily="34" charset="0"/>
                        <a:cs typeface="Times New Roman" panose="02020603050405020304" pitchFamily="18" charset="0"/>
                      </a:rPr>
                      <m:t>𝑛</m:t>
                    </m:r>
                    <m:r>
                      <a:rPr lang="es-EC" sz="2800" i="1">
                        <a:latin typeface="Cambria Math" panose="02040503050406030204" pitchFamily="18" charset="0"/>
                        <a:ea typeface="Calibri" panose="020F0502020204030204" pitchFamily="34" charset="0"/>
                        <a:cs typeface="Times New Roman" panose="02020603050405020304" pitchFamily="18" charset="0"/>
                      </a:rPr>
                      <m:t>=</m:t>
                    </m:r>
                    <m:f>
                      <m:fPr>
                        <m:ctrlPr>
                          <a:rPr lang="es-EC" sz="2800" i="1" smtClean="0">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sz="2800" i="1">
                                <a:latin typeface="Cambria Math" panose="02040503050406030204" pitchFamily="18" charset="0"/>
                                <a:ea typeface="Calibri" panose="020F0502020204030204" pitchFamily="34" charset="0"/>
                                <a:cs typeface="Times New Roman" panose="02020603050405020304" pitchFamily="18" charset="0"/>
                              </a:rPr>
                            </m:ctrlPr>
                          </m:sSupPr>
                          <m:e>
                            <m:r>
                              <a:rPr lang="es-EC" sz="2800" i="1">
                                <a:latin typeface="Cambria Math" panose="02040503050406030204" pitchFamily="18" charset="0"/>
                                <a:ea typeface="Calibri" panose="020F0502020204030204" pitchFamily="34" charset="0"/>
                                <a:cs typeface="Times New Roman" panose="02020603050405020304" pitchFamily="18" charset="0"/>
                              </a:rPr>
                              <m:t>𝑧</m:t>
                            </m:r>
                          </m:e>
                          <m:sup>
                            <m:r>
                              <a:rPr lang="es-EC" sz="2800" i="1">
                                <a:latin typeface="Cambria Math" panose="02040503050406030204" pitchFamily="18" charset="0"/>
                                <a:ea typeface="Calibri" panose="020F0502020204030204" pitchFamily="34" charset="0"/>
                                <a:cs typeface="Times New Roman" panose="02020603050405020304" pitchFamily="18" charset="0"/>
                              </a:rPr>
                              <m:t>2</m:t>
                            </m:r>
                          </m:sup>
                        </m:sSup>
                        <m:r>
                          <a:rPr lang="es-EC" sz="2800" i="1">
                            <a:latin typeface="Cambria Math" panose="02040503050406030204" pitchFamily="18" charset="0"/>
                            <a:ea typeface="Calibri" panose="020F0502020204030204" pitchFamily="34" charset="0"/>
                            <a:cs typeface="Times New Roman" panose="02020603050405020304" pitchFamily="18" charset="0"/>
                          </a:rPr>
                          <m:t>∗</m:t>
                        </m:r>
                        <m:r>
                          <a:rPr lang="es-EC" sz="2800" i="1">
                            <a:latin typeface="Cambria Math" panose="02040503050406030204" pitchFamily="18" charset="0"/>
                            <a:ea typeface="Calibri" panose="020F0502020204030204" pitchFamily="34" charset="0"/>
                            <a:cs typeface="Times New Roman" panose="02020603050405020304" pitchFamily="18" charset="0"/>
                          </a:rPr>
                          <m:t>𝑝</m:t>
                        </m:r>
                        <m:r>
                          <a:rPr lang="es-EC" sz="2800" i="1">
                            <a:latin typeface="Cambria Math" panose="02040503050406030204" pitchFamily="18" charset="0"/>
                            <a:ea typeface="Calibri" panose="020F0502020204030204" pitchFamily="34" charset="0"/>
                            <a:cs typeface="Times New Roman" panose="02020603050405020304" pitchFamily="18" charset="0"/>
                          </a:rPr>
                          <m:t>∗</m:t>
                        </m:r>
                        <m:r>
                          <a:rPr lang="es-EC" sz="2800" i="1">
                            <a:latin typeface="Cambria Math" panose="02040503050406030204" pitchFamily="18" charset="0"/>
                            <a:ea typeface="Calibri" panose="020F0502020204030204" pitchFamily="34" charset="0"/>
                            <a:cs typeface="Times New Roman" panose="02020603050405020304" pitchFamily="18" charset="0"/>
                          </a:rPr>
                          <m:t>𝑞</m:t>
                        </m:r>
                        <m:r>
                          <a:rPr lang="es-EC" sz="2800" i="1">
                            <a:latin typeface="Cambria Math" panose="02040503050406030204" pitchFamily="18" charset="0"/>
                            <a:ea typeface="Calibri" panose="020F0502020204030204" pitchFamily="34" charset="0"/>
                            <a:cs typeface="Times New Roman" panose="02020603050405020304" pitchFamily="18" charset="0"/>
                          </a:rPr>
                          <m:t>∗</m:t>
                        </m:r>
                        <m:r>
                          <a:rPr lang="es-EC" sz="2800" i="1">
                            <a:latin typeface="Cambria Math" panose="02040503050406030204" pitchFamily="18" charset="0"/>
                            <a:ea typeface="Calibri" panose="020F0502020204030204" pitchFamily="34" charset="0"/>
                            <a:cs typeface="Times New Roman" panose="02020603050405020304" pitchFamily="18" charset="0"/>
                          </a:rPr>
                          <m:t>𝑁</m:t>
                        </m:r>
                      </m:num>
                      <m:den>
                        <m:d>
                          <m:dPr>
                            <m:ctrlPr>
                              <a:rPr lang="es-EC" sz="2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EC" sz="2800" i="1">
                                    <a:latin typeface="Cambria Math" panose="02040503050406030204" pitchFamily="18" charset="0"/>
                                    <a:ea typeface="Calibri" panose="020F0502020204030204" pitchFamily="34" charset="0"/>
                                    <a:cs typeface="Times New Roman" panose="02020603050405020304" pitchFamily="18" charset="0"/>
                                  </a:rPr>
                                </m:ctrlPr>
                              </m:sSupPr>
                              <m:e>
                                <m:r>
                                  <a:rPr lang="es-EC" sz="2800" i="1">
                                    <a:latin typeface="Cambria Math" panose="02040503050406030204" pitchFamily="18" charset="0"/>
                                    <a:ea typeface="Calibri" panose="020F0502020204030204" pitchFamily="34" charset="0"/>
                                    <a:cs typeface="Times New Roman" panose="02020603050405020304" pitchFamily="18" charset="0"/>
                                  </a:rPr>
                                  <m:t>𝑒</m:t>
                                </m:r>
                              </m:e>
                              <m:sup>
                                <m:r>
                                  <a:rPr lang="es-EC" sz="2800" i="1">
                                    <a:latin typeface="Cambria Math" panose="02040503050406030204" pitchFamily="18" charset="0"/>
                                    <a:ea typeface="Calibri" panose="020F0502020204030204" pitchFamily="34" charset="0"/>
                                    <a:cs typeface="Times New Roman" panose="02020603050405020304" pitchFamily="18" charset="0"/>
                                  </a:rPr>
                                  <m:t>2</m:t>
                                </m:r>
                              </m:sup>
                            </m:sSup>
                            <m:r>
                              <a:rPr lang="es-EC" sz="2800" i="1">
                                <a:latin typeface="Cambria Math" panose="02040503050406030204" pitchFamily="18" charset="0"/>
                                <a:ea typeface="Calibri" panose="020F0502020204030204" pitchFamily="34" charset="0"/>
                                <a:cs typeface="Times New Roman" panose="02020603050405020304" pitchFamily="18" charset="0"/>
                              </a:rPr>
                              <m:t>∗</m:t>
                            </m:r>
                            <m:d>
                              <m:dPr>
                                <m:ctrlPr>
                                  <a:rPr lang="es-EC" sz="2800" i="1">
                                    <a:latin typeface="Cambria Math" panose="02040503050406030204" pitchFamily="18" charset="0"/>
                                    <a:ea typeface="Calibri" panose="020F0502020204030204" pitchFamily="34" charset="0"/>
                                    <a:cs typeface="Times New Roman" panose="02020603050405020304" pitchFamily="18" charset="0"/>
                                  </a:rPr>
                                </m:ctrlPr>
                              </m:dPr>
                              <m:e>
                                <m:r>
                                  <a:rPr lang="es-EC" sz="2800" i="1">
                                    <a:latin typeface="Cambria Math" panose="02040503050406030204" pitchFamily="18" charset="0"/>
                                    <a:ea typeface="Calibri" panose="020F0502020204030204" pitchFamily="34" charset="0"/>
                                    <a:cs typeface="Times New Roman" panose="02020603050405020304" pitchFamily="18" charset="0"/>
                                  </a:rPr>
                                  <m:t>𝑁</m:t>
                                </m:r>
                                <m:r>
                                  <a:rPr lang="es-EC" sz="2800" i="1">
                                    <a:latin typeface="Cambria Math" panose="02040503050406030204" pitchFamily="18" charset="0"/>
                                    <a:ea typeface="Calibri" panose="020F0502020204030204" pitchFamily="34" charset="0"/>
                                    <a:cs typeface="Times New Roman" panose="02020603050405020304" pitchFamily="18" charset="0"/>
                                  </a:rPr>
                                  <m:t>−1</m:t>
                                </m:r>
                              </m:e>
                            </m:d>
                          </m:e>
                        </m:d>
                        <m:r>
                          <a:rPr lang="es-EC"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2800" i="1">
                                <a:latin typeface="Cambria Math" panose="02040503050406030204" pitchFamily="18" charset="0"/>
                                <a:ea typeface="Calibri" panose="020F0502020204030204" pitchFamily="34" charset="0"/>
                                <a:cs typeface="Times New Roman" panose="02020603050405020304" pitchFamily="18" charset="0"/>
                              </a:rPr>
                            </m:ctrlPr>
                          </m:sSupPr>
                          <m:e>
                            <m:r>
                              <a:rPr lang="es-EC" sz="2800" i="1">
                                <a:latin typeface="Cambria Math" panose="02040503050406030204" pitchFamily="18" charset="0"/>
                                <a:ea typeface="Calibri" panose="020F0502020204030204" pitchFamily="34" charset="0"/>
                                <a:cs typeface="Times New Roman" panose="02020603050405020304" pitchFamily="18" charset="0"/>
                              </a:rPr>
                              <m:t>𝑧</m:t>
                            </m:r>
                          </m:e>
                          <m:sup>
                            <m:r>
                              <a:rPr lang="es-EC" sz="2800" i="1">
                                <a:latin typeface="Cambria Math" panose="02040503050406030204" pitchFamily="18" charset="0"/>
                                <a:ea typeface="Calibri" panose="020F0502020204030204" pitchFamily="34" charset="0"/>
                                <a:cs typeface="Times New Roman" panose="02020603050405020304" pitchFamily="18" charset="0"/>
                              </a:rPr>
                              <m:t>2</m:t>
                            </m:r>
                          </m:sup>
                        </m:sSup>
                        <m:r>
                          <a:rPr lang="es-EC" sz="2800" i="1">
                            <a:latin typeface="Cambria Math" panose="02040503050406030204" pitchFamily="18" charset="0"/>
                            <a:ea typeface="Calibri" panose="020F0502020204030204" pitchFamily="34" charset="0"/>
                            <a:cs typeface="Times New Roman" panose="02020603050405020304" pitchFamily="18" charset="0"/>
                          </a:rPr>
                          <m:t>∗</m:t>
                        </m:r>
                        <m:r>
                          <a:rPr lang="es-EC" sz="2800" i="1">
                            <a:latin typeface="Cambria Math" panose="02040503050406030204" pitchFamily="18" charset="0"/>
                            <a:ea typeface="Calibri" panose="020F0502020204030204" pitchFamily="34" charset="0"/>
                            <a:cs typeface="Times New Roman" panose="02020603050405020304" pitchFamily="18" charset="0"/>
                          </a:rPr>
                          <m:t>𝑝</m:t>
                        </m:r>
                        <m:r>
                          <a:rPr lang="es-EC" sz="2800" i="1">
                            <a:latin typeface="Cambria Math" panose="02040503050406030204" pitchFamily="18" charset="0"/>
                            <a:ea typeface="Calibri" panose="020F0502020204030204" pitchFamily="34" charset="0"/>
                            <a:cs typeface="Times New Roman" panose="02020603050405020304" pitchFamily="18" charset="0"/>
                          </a:rPr>
                          <m:t>∗</m:t>
                        </m:r>
                        <m:r>
                          <a:rPr lang="es-EC" sz="2800" i="1">
                            <a:latin typeface="Cambria Math" panose="02040503050406030204" pitchFamily="18" charset="0"/>
                            <a:ea typeface="Calibri" panose="020F0502020204030204" pitchFamily="34" charset="0"/>
                            <a:cs typeface="Times New Roman" panose="02020603050405020304" pitchFamily="18" charset="0"/>
                          </a:rPr>
                          <m:t>𝑞</m:t>
                        </m:r>
                      </m:den>
                    </m:f>
                  </m:oMath>
                </a14:m>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4079840" y="2310842"/>
                <a:ext cx="3475887" cy="1222066"/>
              </a:xfrm>
              <a:prstGeom prst="rect">
                <a:avLst/>
              </a:prstGeom>
              <a:blipFill>
                <a:blip r:embed="rId2"/>
                <a:stretch>
                  <a:fillRect/>
                </a:stretch>
              </a:blipFill>
            </p:spPr>
            <p:txBody>
              <a:bodyPr/>
              <a:lstStyle/>
              <a:p>
                <a:r>
                  <a:rPr lang="es-MX">
                    <a:noFill/>
                  </a:rPr>
                  <a:t> </a:t>
                </a:r>
              </a:p>
            </p:txBody>
          </p:sp>
        </mc:Fallback>
      </mc:AlternateContent>
      <p:sp>
        <p:nvSpPr>
          <p:cNvPr id="7" name="CuadroTexto 6"/>
          <p:cNvSpPr txBox="1"/>
          <p:nvPr/>
        </p:nvSpPr>
        <p:spPr>
          <a:xfrm>
            <a:off x="4449464" y="1998617"/>
            <a:ext cx="273664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000" b="1" dirty="0" smtClean="0"/>
              <a:t>Cálculo de la muestra</a:t>
            </a:r>
            <a:endParaRPr lang="es-MX" sz="2000" b="1" dirty="0"/>
          </a:p>
        </p:txBody>
      </p:sp>
      <p:sp>
        <p:nvSpPr>
          <p:cNvPr id="8" name="1 Rectángulo"/>
          <p:cNvSpPr/>
          <p:nvPr/>
        </p:nvSpPr>
        <p:spPr>
          <a:xfrm>
            <a:off x="4636207" y="3559782"/>
            <a:ext cx="2363155" cy="1477328"/>
          </a:xfrm>
          <a:prstGeom prst="rect">
            <a:avLst/>
          </a:prstGeom>
        </p:spPr>
        <p:txBody>
          <a:bodyPr wrap="square">
            <a:spAutoFit/>
          </a:bodyPr>
          <a:lstStyle/>
          <a:p>
            <a:r>
              <a:rPr lang="es-EC" sz="1800" b="1" dirty="0" smtClean="0"/>
              <a:t>p</a:t>
            </a:r>
            <a:r>
              <a:rPr lang="es-EC" sz="1800" b="1" dirty="0"/>
              <a:t>=</a:t>
            </a:r>
            <a:r>
              <a:rPr lang="es-EC" sz="1800" dirty="0"/>
              <a:t> </a:t>
            </a:r>
            <a:r>
              <a:rPr lang="es-EC" sz="1800" dirty="0" smtClean="0"/>
              <a:t>0,5 </a:t>
            </a:r>
            <a:r>
              <a:rPr lang="es-EC" sz="1800" dirty="0"/>
              <a:t>y </a:t>
            </a:r>
            <a:r>
              <a:rPr lang="es-EC" sz="1800" b="1" dirty="0"/>
              <a:t>q=</a:t>
            </a:r>
            <a:r>
              <a:rPr lang="es-EC" sz="1800" dirty="0"/>
              <a:t>0,5</a:t>
            </a:r>
          </a:p>
          <a:p>
            <a:r>
              <a:rPr lang="es-EC" sz="1800" b="1" dirty="0"/>
              <a:t>e=</a:t>
            </a:r>
            <a:r>
              <a:rPr lang="es-EC" sz="1800" dirty="0"/>
              <a:t> </a:t>
            </a:r>
            <a:r>
              <a:rPr lang="es-EC" dirty="0"/>
              <a:t>5</a:t>
            </a:r>
            <a:r>
              <a:rPr lang="es-EC" sz="1800" dirty="0" smtClean="0"/>
              <a:t>% </a:t>
            </a:r>
          </a:p>
          <a:p>
            <a:r>
              <a:rPr lang="es-EC" b="1" dirty="0"/>
              <a:t>Z</a:t>
            </a:r>
            <a:r>
              <a:rPr lang="es-EC" sz="1800" b="1" dirty="0" smtClean="0"/>
              <a:t>=</a:t>
            </a:r>
            <a:r>
              <a:rPr lang="es-EC" sz="1800" dirty="0" smtClean="0"/>
              <a:t> 95</a:t>
            </a:r>
            <a:r>
              <a:rPr lang="es-EC" sz="1800" dirty="0"/>
              <a:t>% </a:t>
            </a:r>
            <a:r>
              <a:rPr lang="es-EC" sz="1800" dirty="0" smtClean="0"/>
              <a:t>=&gt; z </a:t>
            </a:r>
            <a:r>
              <a:rPr lang="es-EC" sz="1800" dirty="0"/>
              <a:t>= 1.96</a:t>
            </a:r>
          </a:p>
          <a:p>
            <a:r>
              <a:rPr lang="es-EC" sz="1800" b="1" dirty="0"/>
              <a:t>N=</a:t>
            </a:r>
            <a:r>
              <a:rPr lang="es-EC" sz="1800" dirty="0"/>
              <a:t> </a:t>
            </a:r>
            <a:r>
              <a:rPr lang="es-MX"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154.184 estudiantes</a:t>
            </a:r>
            <a:endParaRPr lang="es-MX" sz="2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es-EC" sz="1800" dirty="0"/>
          </a:p>
        </p:txBody>
      </p:sp>
      <mc:AlternateContent xmlns:mc="http://schemas.openxmlformats.org/markup-compatibility/2006" xmlns:a14="http://schemas.microsoft.com/office/drawing/2010/main">
        <mc:Choice Requires="a14">
          <p:sp>
            <p:nvSpPr>
              <p:cNvPr id="9" name="9 Rectángulo"/>
              <p:cNvSpPr/>
              <p:nvPr/>
            </p:nvSpPr>
            <p:spPr>
              <a:xfrm>
                <a:off x="4801295" y="4867833"/>
                <a:ext cx="2032975"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 xmlns:m="http://schemas.openxmlformats.org/officeDocument/2006/math">
                    <m:r>
                      <a:rPr lang="es-EC" sz="1600" b="1" i="1" smtClean="0">
                        <a:solidFill>
                          <a:schemeClr val="tx1"/>
                        </a:solidFill>
                        <a:latin typeface="Cambria Math"/>
                      </a:rPr>
                      <m:t>𝐧</m:t>
                    </m:r>
                    <m:r>
                      <a:rPr lang="es-EC" sz="1600" b="1" smtClean="0">
                        <a:solidFill>
                          <a:schemeClr val="tx1"/>
                        </a:solidFill>
                        <a:latin typeface="Cambria Math"/>
                      </a:rPr>
                      <m:t>=</m:t>
                    </m:r>
                    <m:r>
                      <a:rPr lang="es-MX" sz="1600" b="0" i="0" smtClean="0">
                        <a:solidFill>
                          <a:schemeClr val="tx1"/>
                        </a:solidFill>
                        <a:latin typeface="Cambria Math" panose="02040503050406030204" pitchFamily="18" charset="0"/>
                      </a:rPr>
                      <m:t>383</m:t>
                    </m:r>
                  </m:oMath>
                </a14:m>
                <a:r>
                  <a:rPr lang="es-EC" sz="1600" dirty="0">
                    <a:solidFill>
                      <a:schemeClr val="tx1"/>
                    </a:solidFill>
                    <a:latin typeface="Arial" panose="020B0604020202020204" pitchFamily="34" charset="0"/>
                    <a:cs typeface="Arial" panose="020B0604020202020204" pitchFamily="34" charset="0"/>
                  </a:rPr>
                  <a:t> </a:t>
                </a:r>
                <a:r>
                  <a:rPr lang="es-EC" sz="1600" dirty="0" smtClean="0">
                    <a:solidFill>
                      <a:schemeClr val="tx1"/>
                    </a:solidFill>
                    <a:latin typeface="Arial" panose="020B0604020202020204" pitchFamily="34" charset="0"/>
                    <a:cs typeface="Arial" panose="020B0604020202020204" pitchFamily="34" charset="0"/>
                  </a:rPr>
                  <a:t>estudiantes</a:t>
                </a:r>
                <a:endParaRPr lang="es-EC" sz="1600" dirty="0">
                  <a:solidFill>
                    <a:schemeClr val="tx1"/>
                  </a:solidFill>
                  <a:latin typeface="Arial" panose="020B0604020202020204" pitchFamily="34" charset="0"/>
                  <a:cs typeface="Arial" panose="020B0604020202020204" pitchFamily="34" charset="0"/>
                </a:endParaRPr>
              </a:p>
            </p:txBody>
          </p:sp>
        </mc:Choice>
        <mc:Fallback xmlns="">
          <p:sp>
            <p:nvSpPr>
              <p:cNvPr id="9" name="9 Rectángulo"/>
              <p:cNvSpPr>
                <a:spLocks noRot="1" noChangeAspect="1" noMove="1" noResize="1" noEditPoints="1" noAdjustHandles="1" noChangeArrowheads="1" noChangeShapeType="1" noTextEdit="1"/>
              </p:cNvSpPr>
              <p:nvPr/>
            </p:nvSpPr>
            <p:spPr>
              <a:xfrm>
                <a:off x="4801295" y="4867833"/>
                <a:ext cx="2032975" cy="338554"/>
              </a:xfrm>
              <a:prstGeom prst="rect">
                <a:avLst/>
              </a:prstGeom>
              <a:blipFill>
                <a:blip r:embed="rId3"/>
                <a:stretch>
                  <a:fillRect t="-3509" b="-21053"/>
                </a:stretch>
              </a:blipFill>
            </p:spPr>
            <p:txBody>
              <a:bodyPr/>
              <a:lstStyle/>
              <a:p>
                <a:r>
                  <a:rPr lang="es-MX">
                    <a:noFill/>
                  </a:rPr>
                  <a:t> </a:t>
                </a:r>
              </a:p>
            </p:txBody>
          </p:sp>
        </mc:Fallback>
      </mc:AlternateContent>
      <p:graphicFrame>
        <p:nvGraphicFramePr>
          <p:cNvPr id="18" name="Tabla 17"/>
          <p:cNvGraphicFramePr>
            <a:graphicFrameLocks noGrp="1"/>
          </p:cNvGraphicFramePr>
          <p:nvPr>
            <p:extLst>
              <p:ext uri="{D42A27DB-BD31-4B8C-83A1-F6EECF244321}">
                <p14:modId xmlns:p14="http://schemas.microsoft.com/office/powerpoint/2010/main" val="1359390740"/>
              </p:ext>
            </p:extLst>
          </p:nvPr>
        </p:nvGraphicFramePr>
        <p:xfrm>
          <a:off x="7913067" y="2843044"/>
          <a:ext cx="4082997" cy="1963904"/>
        </p:xfrm>
        <a:graphic>
          <a:graphicData uri="http://schemas.openxmlformats.org/drawingml/2006/table">
            <a:tbl>
              <a:tblPr firstRow="1" bandRow="1">
                <a:tableStyleId>{5C22544A-7EE6-4342-B048-85BDC9FD1C3A}</a:tableStyleId>
              </a:tblPr>
              <a:tblGrid>
                <a:gridCol w="982739">
                  <a:extLst>
                    <a:ext uri="{9D8B030D-6E8A-4147-A177-3AD203B41FA5}">
                      <a16:colId xmlns:a16="http://schemas.microsoft.com/office/drawing/2014/main" val="2109497189"/>
                    </a:ext>
                  </a:extLst>
                </a:gridCol>
                <a:gridCol w="1058091">
                  <a:extLst>
                    <a:ext uri="{9D8B030D-6E8A-4147-A177-3AD203B41FA5}">
                      <a16:colId xmlns:a16="http://schemas.microsoft.com/office/drawing/2014/main" val="3382264464"/>
                    </a:ext>
                  </a:extLst>
                </a:gridCol>
                <a:gridCol w="1097280">
                  <a:extLst>
                    <a:ext uri="{9D8B030D-6E8A-4147-A177-3AD203B41FA5}">
                      <a16:colId xmlns:a16="http://schemas.microsoft.com/office/drawing/2014/main" val="1294843280"/>
                    </a:ext>
                  </a:extLst>
                </a:gridCol>
                <a:gridCol w="944887">
                  <a:extLst>
                    <a:ext uri="{9D8B030D-6E8A-4147-A177-3AD203B41FA5}">
                      <a16:colId xmlns:a16="http://schemas.microsoft.com/office/drawing/2014/main" val="3762537833"/>
                    </a:ext>
                  </a:extLst>
                </a:gridCol>
              </a:tblGrid>
              <a:tr h="342643">
                <a:tc>
                  <a:txBody>
                    <a:bodyPr/>
                    <a:lstStyle/>
                    <a:p>
                      <a:pPr algn="ctr">
                        <a:lnSpc>
                          <a:spcPct val="150000"/>
                        </a:lnSpc>
                        <a:spcAft>
                          <a:spcPts val="0"/>
                        </a:spcAft>
                        <a:tabLst>
                          <a:tab pos="581025" algn="l"/>
                        </a:tabLst>
                      </a:pPr>
                      <a:r>
                        <a:rPr lang="es-MX"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Provincia</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581025" algn="l"/>
                        </a:tabLst>
                      </a:pPr>
                      <a:r>
                        <a:rPr lang="es-MX"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Número de estudiantes</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Participación</a:t>
                      </a:r>
                      <a:endParaRPr lang="es-MX"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Numero de encuestas</a:t>
                      </a:r>
                      <a:endParaRPr lang="es-MX"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42880"/>
                  </a:ext>
                </a:extLst>
              </a:tr>
              <a:tr h="285236">
                <a:tc>
                  <a:txBody>
                    <a:bodyPr/>
                    <a:lstStyle/>
                    <a:p>
                      <a:pPr>
                        <a:lnSpc>
                          <a:spcPct val="150000"/>
                        </a:lnSpc>
                        <a:spcAft>
                          <a:spcPts val="0"/>
                        </a:spcAft>
                        <a:tabLst>
                          <a:tab pos="581025" algn="l"/>
                        </a:tabLs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Pichincha</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48.864</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32%</a:t>
                      </a:r>
                      <a:endParaRPr lang="es-MX"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121</a:t>
                      </a:r>
                      <a:endParaRPr lang="es-MX"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131790"/>
                  </a:ext>
                </a:extLst>
              </a:tr>
              <a:tr h="285236">
                <a:tc>
                  <a:txBody>
                    <a:bodyPr/>
                    <a:lstStyle/>
                    <a:p>
                      <a:pPr>
                        <a:lnSpc>
                          <a:spcPct val="150000"/>
                        </a:lnSpc>
                        <a:spcAft>
                          <a:spcPts val="0"/>
                        </a:spcAft>
                        <a:tabLst>
                          <a:tab pos="581025" algn="l"/>
                        </a:tabLs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Guayas</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65.751</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43%</a:t>
                      </a:r>
                      <a:endParaRPr lang="es-MX"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163</a:t>
                      </a:r>
                      <a:endParaRPr lang="es-MX"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77039240"/>
                  </a:ext>
                </a:extLst>
              </a:tr>
              <a:tr h="285236">
                <a:tc>
                  <a:txBody>
                    <a:bodyPr/>
                    <a:lstStyle/>
                    <a:p>
                      <a:pPr>
                        <a:lnSpc>
                          <a:spcPct val="150000"/>
                        </a:lnSpc>
                        <a:spcAft>
                          <a:spcPts val="0"/>
                        </a:spcAft>
                        <a:tabLst>
                          <a:tab pos="581025" algn="l"/>
                        </a:tabLs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Manabí</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25.117</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16%</a:t>
                      </a:r>
                      <a:endParaRPr lang="es-MX"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es-EC"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62</a:t>
                      </a:r>
                      <a:endParaRPr lang="es-MX"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70175919"/>
                  </a:ext>
                </a:extLst>
              </a:tr>
              <a:tr h="203740">
                <a:tc>
                  <a:txBody>
                    <a:bodyPr/>
                    <a:lstStyle/>
                    <a:p>
                      <a:pPr>
                        <a:lnSpc>
                          <a:spcPct val="150000"/>
                        </a:lnSpc>
                        <a:spcAft>
                          <a:spcPts val="0"/>
                        </a:spcAft>
                        <a:tabLst>
                          <a:tab pos="581025" algn="l"/>
                        </a:tabLs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Azuay</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14.452</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9%</a:t>
                      </a:r>
                      <a:endParaRPr lang="es-MX"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50000"/>
                        </a:lnSpc>
                        <a:spcAft>
                          <a:spcPts val="0"/>
                        </a:spcAft>
                      </a:pPr>
                      <a:r>
                        <a:rPr lang="es-EC"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36</a:t>
                      </a:r>
                      <a:endParaRPr lang="es-MX"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42950390"/>
                  </a:ext>
                </a:extLst>
              </a:tr>
              <a:tr h="285236">
                <a:tc>
                  <a:txBody>
                    <a:bodyPr/>
                    <a:lstStyle/>
                    <a:p>
                      <a:pPr>
                        <a:lnSpc>
                          <a:spcPct val="150000"/>
                        </a:lnSpc>
                        <a:spcAft>
                          <a:spcPts val="0"/>
                        </a:spcAft>
                        <a:tabLst>
                          <a:tab pos="581025" algn="l"/>
                        </a:tabLst>
                      </a:pPr>
                      <a:r>
                        <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154.184</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b="0">
                          <a:effectLst/>
                          <a:latin typeface="Arial" panose="020B0604020202020204" pitchFamily="34" charset="0"/>
                          <a:ea typeface="Calibri" panose="020F0502020204030204" pitchFamily="34" charset="0"/>
                          <a:cs typeface="Arial" panose="020B0604020202020204" pitchFamily="34" charset="0"/>
                        </a:rPr>
                        <a:t>100%</a:t>
                      </a:r>
                      <a:endParaRPr lang="es-MX"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b="0" dirty="0">
                          <a:effectLst/>
                          <a:latin typeface="Arial" panose="020B0604020202020204" pitchFamily="34" charset="0"/>
                          <a:ea typeface="Calibri" panose="020F0502020204030204" pitchFamily="34" charset="0"/>
                          <a:cs typeface="Arial" panose="020B0604020202020204" pitchFamily="34" charset="0"/>
                        </a:rPr>
                        <a:t>383</a:t>
                      </a:r>
                      <a:endParaRPr lang="es-MX"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2077688"/>
                  </a:ext>
                </a:extLst>
              </a:tr>
            </a:tbl>
          </a:graphicData>
        </a:graphic>
      </p:graphicFrame>
      <p:sp>
        <p:nvSpPr>
          <p:cNvPr id="20" name="CuadroTexto 19"/>
          <p:cNvSpPr txBox="1"/>
          <p:nvPr/>
        </p:nvSpPr>
        <p:spPr>
          <a:xfrm>
            <a:off x="8595360" y="1998617"/>
            <a:ext cx="304364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2000" b="1" dirty="0" smtClean="0"/>
              <a:t>Distribución de la muestra</a:t>
            </a:r>
            <a:endParaRPr lang="es-MX" sz="2000" b="1" dirty="0"/>
          </a:p>
        </p:txBody>
      </p:sp>
      <p:sp>
        <p:nvSpPr>
          <p:cNvPr id="21" name="Flecha: a la derecha 8">
            <a:extLst>
              <a:ext uri="{FF2B5EF4-FFF2-40B4-BE49-F238E27FC236}">
                <a16:creationId xmlns:a16="http://schemas.microsoft.com/office/drawing/2014/main" id="{5E628E8F-A189-484A-9231-35748CAD3E90}"/>
              </a:ext>
            </a:extLst>
          </p:cNvPr>
          <p:cNvSpPr/>
          <p:nvPr/>
        </p:nvSpPr>
        <p:spPr>
          <a:xfrm>
            <a:off x="3814945" y="4024815"/>
            <a:ext cx="569847" cy="404341"/>
          </a:xfrm>
          <a:prstGeom prst="rightArrow">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2" name="Flecha: a la derecha 8">
            <a:extLst>
              <a:ext uri="{FF2B5EF4-FFF2-40B4-BE49-F238E27FC236}">
                <a16:creationId xmlns:a16="http://schemas.microsoft.com/office/drawing/2014/main" id="{5E628E8F-A189-484A-9231-35748CAD3E90}"/>
              </a:ext>
            </a:extLst>
          </p:cNvPr>
          <p:cNvSpPr/>
          <p:nvPr/>
        </p:nvSpPr>
        <p:spPr>
          <a:xfrm>
            <a:off x="7186104" y="4024815"/>
            <a:ext cx="569847" cy="404341"/>
          </a:xfrm>
          <a:prstGeom prst="rightArrow">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graphicFrame>
        <p:nvGraphicFramePr>
          <p:cNvPr id="23" name="Diagrama 22"/>
          <p:cNvGraphicFramePr/>
          <p:nvPr>
            <p:extLst>
              <p:ext uri="{D42A27DB-BD31-4B8C-83A1-F6EECF244321}">
                <p14:modId xmlns:p14="http://schemas.microsoft.com/office/powerpoint/2010/main" val="842004716"/>
              </p:ext>
            </p:extLst>
          </p:nvPr>
        </p:nvGraphicFramePr>
        <p:xfrm>
          <a:off x="2032000" y="5613700"/>
          <a:ext cx="8128000" cy="524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6992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Arial" panose="020B0604020202020204" pitchFamily="34" charset="0"/>
                <a:cs typeface="Arial" panose="020B0604020202020204" pitchFamily="34" charset="0"/>
              </a:rPr>
              <a:t>Instrumento</a:t>
            </a:r>
            <a:endParaRPr lang="es-MX" b="1"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1662275017"/>
              </p:ext>
            </p:extLst>
          </p:nvPr>
        </p:nvGraphicFramePr>
        <p:xfrm>
          <a:off x="574766" y="1959429"/>
          <a:ext cx="11194868" cy="4191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570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Arial" panose="020B0604020202020204" pitchFamily="34" charset="0"/>
                <a:cs typeface="Arial" panose="020B0604020202020204" pitchFamily="34" charset="0"/>
              </a:rPr>
              <a:t>Resultados</a:t>
            </a:r>
            <a:endParaRPr lang="es-MX" b="1" dirty="0">
              <a:latin typeface="Arial" panose="020B0604020202020204" pitchFamily="34" charset="0"/>
              <a:cs typeface="Arial" panose="020B0604020202020204" pitchFamily="34" charset="0"/>
            </a:endParaRPr>
          </a:p>
        </p:txBody>
      </p:sp>
      <p:pic>
        <p:nvPicPr>
          <p:cNvPr id="3" name="Imagen 2"/>
          <p:cNvPicPr/>
          <p:nvPr/>
        </p:nvPicPr>
        <p:blipFill rotWithShape="1">
          <a:blip r:embed="rId2">
            <a:extLst>
              <a:ext uri="{28A0092B-C50C-407E-A947-70E740481C1C}">
                <a14:useLocalDpi xmlns:a14="http://schemas.microsoft.com/office/drawing/2010/main" val="0"/>
              </a:ext>
            </a:extLst>
          </a:blip>
          <a:srcRect t="6423"/>
          <a:stretch/>
        </p:blipFill>
        <p:spPr bwMode="auto">
          <a:xfrm>
            <a:off x="814387" y="2183490"/>
            <a:ext cx="4828767" cy="3543074"/>
          </a:xfrm>
          <a:prstGeom prst="rect">
            <a:avLst/>
          </a:prstGeom>
          <a:noFill/>
          <a:ln>
            <a:noFill/>
          </a:ln>
        </p:spPr>
      </p:pic>
      <p:graphicFrame>
        <p:nvGraphicFramePr>
          <p:cNvPr id="4" name="Gráfico 3"/>
          <p:cNvGraphicFramePr/>
          <p:nvPr>
            <p:extLst>
              <p:ext uri="{D42A27DB-BD31-4B8C-83A1-F6EECF244321}">
                <p14:modId xmlns:p14="http://schemas.microsoft.com/office/powerpoint/2010/main" val="3497855999"/>
              </p:ext>
            </p:extLst>
          </p:nvPr>
        </p:nvGraphicFramePr>
        <p:xfrm>
          <a:off x="5377407" y="2129246"/>
          <a:ext cx="6391139" cy="3378246"/>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 de texto 182">
            <a:extLst>
              <a:ext uri="{FF2B5EF4-FFF2-40B4-BE49-F238E27FC236}">
                <a16:creationId xmlns:a16="http://schemas.microsoft.com/office/drawing/2014/main" id="{1CCD5966-ED29-4BD1-87EE-EE8E3C9457F2}"/>
              </a:ext>
            </a:extLst>
          </p:cNvPr>
          <p:cNvSpPr txBox="1"/>
          <p:nvPr/>
        </p:nvSpPr>
        <p:spPr>
          <a:xfrm>
            <a:off x="6008914" y="1856692"/>
            <a:ext cx="5642066" cy="16936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En tu tiempo libre con qué frecuencia realizas las siguientes actividades:</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Cuadro de texto 182">
            <a:extLst>
              <a:ext uri="{FF2B5EF4-FFF2-40B4-BE49-F238E27FC236}">
                <a16:creationId xmlns:a16="http://schemas.microsoft.com/office/drawing/2014/main" id="{1CCD5966-ED29-4BD1-87EE-EE8E3C9457F2}"/>
              </a:ext>
            </a:extLst>
          </p:cNvPr>
          <p:cNvSpPr txBox="1"/>
          <p:nvPr/>
        </p:nvSpPr>
        <p:spPr>
          <a:xfrm>
            <a:off x="509452" y="1856369"/>
            <a:ext cx="4990011" cy="13127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¿El colegio al que pertenece es?</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4"/>
          <a:stretch>
            <a:fillRect/>
          </a:stretch>
        </p:blipFill>
        <p:spPr>
          <a:xfrm>
            <a:off x="3174274" y="3638674"/>
            <a:ext cx="326571" cy="214869"/>
          </a:xfrm>
          <a:prstGeom prst="rect">
            <a:avLst/>
          </a:prstGeom>
        </p:spPr>
      </p:pic>
      <p:pic>
        <p:nvPicPr>
          <p:cNvPr id="9" name="Imagen 8"/>
          <p:cNvPicPr>
            <a:picLocks noChangeAspect="1"/>
          </p:cNvPicPr>
          <p:nvPr/>
        </p:nvPicPr>
        <p:blipFill>
          <a:blip r:embed="rId5"/>
          <a:stretch>
            <a:fillRect/>
          </a:stretch>
        </p:blipFill>
        <p:spPr>
          <a:xfrm>
            <a:off x="2025015" y="4588452"/>
            <a:ext cx="428721" cy="231741"/>
          </a:xfrm>
          <a:prstGeom prst="rect">
            <a:avLst/>
          </a:prstGeom>
        </p:spPr>
      </p:pic>
      <p:pic>
        <p:nvPicPr>
          <p:cNvPr id="10" name="Imagen 9"/>
          <p:cNvPicPr>
            <a:picLocks noChangeAspect="1"/>
          </p:cNvPicPr>
          <p:nvPr/>
        </p:nvPicPr>
        <p:blipFill>
          <a:blip r:embed="rId6"/>
          <a:stretch>
            <a:fillRect/>
          </a:stretch>
        </p:blipFill>
        <p:spPr>
          <a:xfrm>
            <a:off x="1369539" y="3552949"/>
            <a:ext cx="342900" cy="171450"/>
          </a:xfrm>
          <a:prstGeom prst="rect">
            <a:avLst/>
          </a:prstGeom>
        </p:spPr>
      </p:pic>
      <p:pic>
        <p:nvPicPr>
          <p:cNvPr id="11" name="Imagen 10"/>
          <p:cNvPicPr>
            <a:picLocks noChangeAspect="1"/>
          </p:cNvPicPr>
          <p:nvPr/>
        </p:nvPicPr>
        <p:blipFill>
          <a:blip r:embed="rId7"/>
          <a:stretch>
            <a:fillRect/>
          </a:stretch>
        </p:blipFill>
        <p:spPr>
          <a:xfrm>
            <a:off x="1486384" y="2782495"/>
            <a:ext cx="276225" cy="171450"/>
          </a:xfrm>
          <a:prstGeom prst="rect">
            <a:avLst/>
          </a:prstGeom>
        </p:spPr>
      </p:pic>
      <p:pic>
        <p:nvPicPr>
          <p:cNvPr id="12" name="Imagen 11"/>
          <p:cNvPicPr>
            <a:picLocks noChangeAspect="1"/>
          </p:cNvPicPr>
          <p:nvPr/>
        </p:nvPicPr>
        <p:blipFill>
          <a:blip r:embed="rId8"/>
          <a:stretch>
            <a:fillRect/>
          </a:stretch>
        </p:blipFill>
        <p:spPr>
          <a:xfrm>
            <a:off x="2187124" y="2696770"/>
            <a:ext cx="342900" cy="171450"/>
          </a:xfrm>
          <a:prstGeom prst="rect">
            <a:avLst/>
          </a:prstGeom>
        </p:spPr>
      </p:pic>
    </p:spTree>
    <p:extLst>
      <p:ext uri="{BB962C8B-B14F-4D97-AF65-F5344CB8AC3E}">
        <p14:creationId xmlns:p14="http://schemas.microsoft.com/office/powerpoint/2010/main" val="2453094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Arial" panose="020B0604020202020204" pitchFamily="34" charset="0"/>
                <a:cs typeface="Arial" panose="020B0604020202020204" pitchFamily="34" charset="0"/>
              </a:rPr>
              <a:t>Resultados</a:t>
            </a:r>
            <a:endParaRPr lang="es-MX" dirty="0"/>
          </a:p>
        </p:txBody>
      </p:sp>
      <p:graphicFrame>
        <p:nvGraphicFramePr>
          <p:cNvPr id="3" name="Gráfico 2"/>
          <p:cNvGraphicFramePr/>
          <p:nvPr>
            <p:extLst>
              <p:ext uri="{D42A27DB-BD31-4B8C-83A1-F6EECF244321}">
                <p14:modId xmlns:p14="http://schemas.microsoft.com/office/powerpoint/2010/main" val="194747457"/>
              </p:ext>
            </p:extLst>
          </p:nvPr>
        </p:nvGraphicFramePr>
        <p:xfrm>
          <a:off x="567282" y="2259330"/>
          <a:ext cx="6067425" cy="3253740"/>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p:cNvPicPr/>
          <p:nvPr/>
        </p:nvPicPr>
        <p:blipFill rotWithShape="1">
          <a:blip r:embed="rId3">
            <a:extLst>
              <a:ext uri="{28A0092B-C50C-407E-A947-70E740481C1C}">
                <a14:useLocalDpi xmlns:a14="http://schemas.microsoft.com/office/drawing/2010/main" val="0"/>
              </a:ext>
            </a:extLst>
          </a:blip>
          <a:srcRect t="6172"/>
          <a:stretch/>
        </p:blipFill>
        <p:spPr bwMode="auto">
          <a:xfrm>
            <a:off x="7245167" y="2220686"/>
            <a:ext cx="4668158" cy="3565570"/>
          </a:xfrm>
          <a:prstGeom prst="rect">
            <a:avLst/>
          </a:prstGeom>
          <a:noFill/>
          <a:ln>
            <a:noFill/>
          </a:ln>
        </p:spPr>
      </p:pic>
      <p:pic>
        <p:nvPicPr>
          <p:cNvPr id="5" name="Imagen 4"/>
          <p:cNvPicPr>
            <a:picLocks noChangeAspect="1"/>
          </p:cNvPicPr>
          <p:nvPr/>
        </p:nvPicPr>
        <p:blipFill>
          <a:blip r:embed="rId4"/>
          <a:stretch>
            <a:fillRect/>
          </a:stretch>
        </p:blipFill>
        <p:spPr>
          <a:xfrm>
            <a:off x="9579246" y="4236311"/>
            <a:ext cx="381000" cy="161925"/>
          </a:xfrm>
          <a:prstGeom prst="rect">
            <a:avLst/>
          </a:prstGeom>
        </p:spPr>
      </p:pic>
      <p:pic>
        <p:nvPicPr>
          <p:cNvPr id="6" name="Imagen 5"/>
          <p:cNvPicPr>
            <a:picLocks noChangeAspect="1"/>
          </p:cNvPicPr>
          <p:nvPr/>
        </p:nvPicPr>
        <p:blipFill>
          <a:blip r:embed="rId5"/>
          <a:stretch>
            <a:fillRect/>
          </a:stretch>
        </p:blipFill>
        <p:spPr>
          <a:xfrm>
            <a:off x="8144011" y="3438252"/>
            <a:ext cx="371475" cy="190500"/>
          </a:xfrm>
          <a:prstGeom prst="rect">
            <a:avLst/>
          </a:prstGeom>
        </p:spPr>
      </p:pic>
      <p:sp>
        <p:nvSpPr>
          <p:cNvPr id="7" name="Cuadro de texto 182">
            <a:extLst>
              <a:ext uri="{FF2B5EF4-FFF2-40B4-BE49-F238E27FC236}">
                <a16:creationId xmlns:a16="http://schemas.microsoft.com/office/drawing/2014/main" id="{1CCD5966-ED29-4BD1-87EE-EE8E3C9457F2}"/>
              </a:ext>
            </a:extLst>
          </p:cNvPr>
          <p:cNvSpPr txBox="1"/>
          <p:nvPr/>
        </p:nvSpPr>
        <p:spPr>
          <a:xfrm>
            <a:off x="509452" y="1856368"/>
            <a:ext cx="4990011" cy="2467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¿En quién te basas para tomar tus decisiones?</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Cuadro de texto 182">
            <a:extLst>
              <a:ext uri="{FF2B5EF4-FFF2-40B4-BE49-F238E27FC236}">
                <a16:creationId xmlns:a16="http://schemas.microsoft.com/office/drawing/2014/main" id="{1CCD5966-ED29-4BD1-87EE-EE8E3C9457F2}"/>
              </a:ext>
            </a:extLst>
          </p:cNvPr>
          <p:cNvSpPr txBox="1"/>
          <p:nvPr/>
        </p:nvSpPr>
        <p:spPr>
          <a:xfrm>
            <a:off x="7084240" y="1797399"/>
            <a:ext cx="4990011" cy="2467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Selecciona el rasgo de comportamiento que más se ajuste a tu personalidad (Recuadro </a:t>
            </a:r>
            <a:r>
              <a:rPr lang="es-MX" sz="1200" b="1" dirty="0" smtClean="0">
                <a:latin typeface="Arial" panose="020B0604020202020204" pitchFamily="34" charset="0"/>
                <a:ea typeface="Calibri" panose="020F0502020204030204" pitchFamily="34" charset="0"/>
                <a:cs typeface="Times New Roman" panose="02020603050405020304" pitchFamily="18" charset="0"/>
              </a:rPr>
              <a:t>A)</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8125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Arial" panose="020B0604020202020204" pitchFamily="34" charset="0"/>
                <a:cs typeface="Arial" panose="020B0604020202020204" pitchFamily="34" charset="0"/>
              </a:rPr>
              <a:t>Resultados</a:t>
            </a:r>
            <a:endParaRPr lang="es-MX" dirty="0"/>
          </a:p>
        </p:txBody>
      </p:sp>
      <p:pic>
        <p:nvPicPr>
          <p:cNvPr id="3" name="Imagen 2"/>
          <p:cNvPicPr/>
          <p:nvPr/>
        </p:nvPicPr>
        <p:blipFill rotWithShape="1">
          <a:blip r:embed="rId2">
            <a:extLst>
              <a:ext uri="{28A0092B-C50C-407E-A947-70E740481C1C}">
                <a14:useLocalDpi xmlns:a14="http://schemas.microsoft.com/office/drawing/2010/main" val="0"/>
              </a:ext>
            </a:extLst>
          </a:blip>
          <a:srcRect t="5923"/>
          <a:stretch/>
        </p:blipFill>
        <p:spPr bwMode="auto">
          <a:xfrm>
            <a:off x="1148850" y="2103120"/>
            <a:ext cx="5128125" cy="3814355"/>
          </a:xfrm>
          <a:prstGeom prst="rect">
            <a:avLst/>
          </a:prstGeom>
          <a:noFill/>
          <a:ln>
            <a:noFill/>
          </a:ln>
        </p:spPr>
      </p:pic>
      <p:pic>
        <p:nvPicPr>
          <p:cNvPr id="4" name="Imagen 3"/>
          <p:cNvPicPr>
            <a:picLocks noChangeAspect="1"/>
          </p:cNvPicPr>
          <p:nvPr/>
        </p:nvPicPr>
        <p:blipFill>
          <a:blip r:embed="rId3"/>
          <a:stretch>
            <a:fillRect/>
          </a:stretch>
        </p:blipFill>
        <p:spPr>
          <a:xfrm>
            <a:off x="3864157" y="4010297"/>
            <a:ext cx="361950" cy="161925"/>
          </a:xfrm>
          <a:prstGeom prst="rect">
            <a:avLst/>
          </a:prstGeom>
        </p:spPr>
      </p:pic>
      <p:pic>
        <p:nvPicPr>
          <p:cNvPr id="5" name="Imagen 4"/>
          <p:cNvPicPr>
            <a:picLocks noChangeAspect="1"/>
          </p:cNvPicPr>
          <p:nvPr/>
        </p:nvPicPr>
        <p:blipFill>
          <a:blip r:embed="rId4"/>
          <a:stretch>
            <a:fillRect/>
          </a:stretch>
        </p:blipFill>
        <p:spPr>
          <a:xfrm>
            <a:off x="1878602" y="3490505"/>
            <a:ext cx="361950" cy="190500"/>
          </a:xfrm>
          <a:prstGeom prst="rect">
            <a:avLst/>
          </a:prstGeom>
        </p:spPr>
      </p:pic>
      <p:pic>
        <p:nvPicPr>
          <p:cNvPr id="6" name="Imagen 5"/>
          <p:cNvPicPr>
            <a:picLocks noChangeAspect="1"/>
          </p:cNvPicPr>
          <p:nvPr/>
        </p:nvPicPr>
        <p:blipFill>
          <a:blip r:embed="rId5"/>
          <a:stretch>
            <a:fillRect/>
          </a:stretch>
        </p:blipFill>
        <p:spPr>
          <a:xfrm>
            <a:off x="2240552" y="2568213"/>
            <a:ext cx="276225" cy="152400"/>
          </a:xfrm>
          <a:prstGeom prst="rect">
            <a:avLst/>
          </a:prstGeom>
        </p:spPr>
      </p:pic>
      <p:pic>
        <p:nvPicPr>
          <p:cNvPr id="7" name="Imagen 6"/>
          <p:cNvPicPr>
            <a:picLocks noChangeAspect="1"/>
          </p:cNvPicPr>
          <p:nvPr/>
        </p:nvPicPr>
        <p:blipFill>
          <a:blip r:embed="rId6"/>
          <a:stretch>
            <a:fillRect/>
          </a:stretch>
        </p:blipFill>
        <p:spPr>
          <a:xfrm>
            <a:off x="2713537" y="2396763"/>
            <a:ext cx="285750" cy="171450"/>
          </a:xfrm>
          <a:prstGeom prst="rect">
            <a:avLst/>
          </a:prstGeom>
        </p:spPr>
      </p:pic>
      <p:sp>
        <p:nvSpPr>
          <p:cNvPr id="8" name="Cuadro de texto 182">
            <a:extLst>
              <a:ext uri="{FF2B5EF4-FFF2-40B4-BE49-F238E27FC236}">
                <a16:creationId xmlns:a16="http://schemas.microsoft.com/office/drawing/2014/main" id="{1CCD5966-ED29-4BD1-87EE-EE8E3C9457F2}"/>
              </a:ext>
            </a:extLst>
          </p:cNvPr>
          <p:cNvSpPr txBox="1"/>
          <p:nvPr/>
        </p:nvSpPr>
        <p:spPr>
          <a:xfrm>
            <a:off x="653143" y="1856369"/>
            <a:ext cx="4990011" cy="2467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¿Dónde vas a continuar con tus estudios?</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3170715712"/>
              </p:ext>
            </p:extLst>
          </p:nvPr>
        </p:nvGraphicFramePr>
        <p:xfrm>
          <a:off x="5601109" y="2429691"/>
          <a:ext cx="6296025" cy="3305175"/>
        </p:xfrm>
        <a:graphic>
          <a:graphicData uri="http://schemas.openxmlformats.org/drawingml/2006/chart">
            <c:chart xmlns:c="http://schemas.openxmlformats.org/drawingml/2006/chart" xmlns:r="http://schemas.openxmlformats.org/officeDocument/2006/relationships" r:id="rId7"/>
          </a:graphicData>
        </a:graphic>
      </p:graphicFrame>
      <p:sp>
        <p:nvSpPr>
          <p:cNvPr id="10" name="Cuadro de texto 182">
            <a:extLst>
              <a:ext uri="{FF2B5EF4-FFF2-40B4-BE49-F238E27FC236}">
                <a16:creationId xmlns:a16="http://schemas.microsoft.com/office/drawing/2014/main" id="{1CCD5966-ED29-4BD1-87EE-EE8E3C9457F2}"/>
              </a:ext>
            </a:extLst>
          </p:cNvPr>
          <p:cNvSpPr txBox="1"/>
          <p:nvPr/>
        </p:nvSpPr>
        <p:spPr>
          <a:xfrm>
            <a:off x="6474823" y="1960150"/>
            <a:ext cx="4990011" cy="2467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smtClean="0">
                <a:latin typeface="Arial" panose="020B0604020202020204" pitchFamily="34" charset="0"/>
                <a:ea typeface="Calibri" panose="020F0502020204030204" pitchFamily="34" charset="0"/>
                <a:cs typeface="Times New Roman" panose="02020603050405020304" pitchFamily="18" charset="0"/>
              </a:rPr>
              <a:t>Factores </a:t>
            </a:r>
            <a:r>
              <a:rPr lang="es-MX" sz="1200" b="1" dirty="0">
                <a:latin typeface="Arial" panose="020B0604020202020204" pitchFamily="34" charset="0"/>
                <a:ea typeface="Calibri" panose="020F0502020204030204" pitchFamily="34" charset="0"/>
                <a:cs typeface="Times New Roman" panose="02020603050405020304" pitchFamily="18" charset="0"/>
              </a:rPr>
              <a:t>para continuar con tus estudios</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203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Arial" panose="020B0604020202020204" pitchFamily="34" charset="0"/>
                <a:cs typeface="Arial" panose="020B0604020202020204" pitchFamily="34" charset="0"/>
              </a:rPr>
              <a:t>Resultados</a:t>
            </a:r>
            <a:endParaRPr lang="es-MX" dirty="0"/>
          </a:p>
        </p:txBody>
      </p:sp>
      <p:pic>
        <p:nvPicPr>
          <p:cNvPr id="3" name="Imagen 2"/>
          <p:cNvPicPr/>
          <p:nvPr/>
        </p:nvPicPr>
        <p:blipFill rotWithShape="1">
          <a:blip r:embed="rId2">
            <a:extLst>
              <a:ext uri="{28A0092B-C50C-407E-A947-70E740481C1C}">
                <a14:useLocalDpi xmlns:a14="http://schemas.microsoft.com/office/drawing/2010/main" val="0"/>
              </a:ext>
            </a:extLst>
          </a:blip>
          <a:srcRect t="6133"/>
          <a:stretch/>
        </p:blipFill>
        <p:spPr bwMode="auto">
          <a:xfrm>
            <a:off x="1097280" y="2138289"/>
            <a:ext cx="5190978" cy="3967088"/>
          </a:xfrm>
          <a:prstGeom prst="rect">
            <a:avLst/>
          </a:prstGeom>
          <a:noFill/>
          <a:ln>
            <a:noFill/>
          </a:ln>
        </p:spPr>
      </p:pic>
      <p:sp>
        <p:nvSpPr>
          <p:cNvPr id="4" name="Cuadro de texto 182">
            <a:extLst>
              <a:ext uri="{FF2B5EF4-FFF2-40B4-BE49-F238E27FC236}">
                <a16:creationId xmlns:a16="http://schemas.microsoft.com/office/drawing/2014/main" id="{1CCD5966-ED29-4BD1-87EE-EE8E3C9457F2}"/>
              </a:ext>
            </a:extLst>
          </p:cNvPr>
          <p:cNvSpPr txBox="1"/>
          <p:nvPr/>
        </p:nvSpPr>
        <p:spPr>
          <a:xfrm>
            <a:off x="737549" y="1814449"/>
            <a:ext cx="4990011" cy="2467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Centro de estudios</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3692769" y="4121833"/>
            <a:ext cx="361950" cy="161925"/>
          </a:xfrm>
          <a:prstGeom prst="rect">
            <a:avLst/>
          </a:prstGeom>
        </p:spPr>
      </p:pic>
      <p:pic>
        <p:nvPicPr>
          <p:cNvPr id="6" name="Imagen 5"/>
          <p:cNvPicPr>
            <a:picLocks noChangeAspect="1"/>
          </p:cNvPicPr>
          <p:nvPr/>
        </p:nvPicPr>
        <p:blipFill>
          <a:blip r:embed="rId4"/>
          <a:stretch>
            <a:fillRect/>
          </a:stretch>
        </p:blipFill>
        <p:spPr>
          <a:xfrm>
            <a:off x="2065020" y="3460359"/>
            <a:ext cx="381000" cy="190500"/>
          </a:xfrm>
          <a:prstGeom prst="rect">
            <a:avLst/>
          </a:prstGeom>
        </p:spPr>
      </p:pic>
      <p:graphicFrame>
        <p:nvGraphicFramePr>
          <p:cNvPr id="7" name="Gráfico 6"/>
          <p:cNvGraphicFramePr/>
          <p:nvPr>
            <p:extLst>
              <p:ext uri="{D42A27DB-BD31-4B8C-83A1-F6EECF244321}">
                <p14:modId xmlns:p14="http://schemas.microsoft.com/office/powerpoint/2010/main" val="2534184879"/>
              </p:ext>
            </p:extLst>
          </p:nvPr>
        </p:nvGraphicFramePr>
        <p:xfrm>
          <a:off x="5246693" y="1737361"/>
          <a:ext cx="6626439" cy="4562328"/>
        </p:xfrm>
        <a:graphic>
          <a:graphicData uri="http://schemas.openxmlformats.org/drawingml/2006/chart">
            <c:chart xmlns:c="http://schemas.openxmlformats.org/drawingml/2006/chart" xmlns:r="http://schemas.openxmlformats.org/officeDocument/2006/relationships" r:id="rId5"/>
          </a:graphicData>
        </a:graphic>
      </p:graphicFrame>
      <p:sp>
        <p:nvSpPr>
          <p:cNvPr id="8" name="Cuadro de texto 182">
            <a:extLst>
              <a:ext uri="{FF2B5EF4-FFF2-40B4-BE49-F238E27FC236}">
                <a16:creationId xmlns:a16="http://schemas.microsoft.com/office/drawing/2014/main" id="{1CCD5966-ED29-4BD1-87EE-EE8E3C9457F2}"/>
              </a:ext>
            </a:extLst>
          </p:cNvPr>
          <p:cNvSpPr txBox="1"/>
          <p:nvPr/>
        </p:nvSpPr>
        <p:spPr>
          <a:xfrm>
            <a:off x="6524395" y="1367234"/>
            <a:ext cx="4990011" cy="2467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Disciplinas elección de carrera</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3375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Arial" panose="020B0604020202020204" pitchFamily="34" charset="0"/>
                <a:cs typeface="Arial" panose="020B0604020202020204" pitchFamily="34" charset="0"/>
              </a:rPr>
              <a:t>Resultados</a:t>
            </a:r>
            <a:endParaRPr lang="es-MX" dirty="0"/>
          </a:p>
        </p:txBody>
      </p:sp>
      <p:graphicFrame>
        <p:nvGraphicFramePr>
          <p:cNvPr id="3" name="Gráfico 2"/>
          <p:cNvGraphicFramePr/>
          <p:nvPr>
            <p:extLst>
              <p:ext uri="{D42A27DB-BD31-4B8C-83A1-F6EECF244321}">
                <p14:modId xmlns:p14="http://schemas.microsoft.com/office/powerpoint/2010/main" val="3550177316"/>
              </p:ext>
            </p:extLst>
          </p:nvPr>
        </p:nvGraphicFramePr>
        <p:xfrm>
          <a:off x="197069" y="2246142"/>
          <a:ext cx="6147460" cy="3240258"/>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 de texto 182">
            <a:extLst>
              <a:ext uri="{FF2B5EF4-FFF2-40B4-BE49-F238E27FC236}">
                <a16:creationId xmlns:a16="http://schemas.microsoft.com/office/drawing/2014/main" id="{1CCD5966-ED29-4BD1-87EE-EE8E3C9457F2}"/>
              </a:ext>
            </a:extLst>
          </p:cNvPr>
          <p:cNvSpPr txBox="1"/>
          <p:nvPr/>
        </p:nvSpPr>
        <p:spPr>
          <a:xfrm>
            <a:off x="775793" y="1868375"/>
            <a:ext cx="4990011" cy="2467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Factores de elección de carrera</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3862818007"/>
              </p:ext>
            </p:extLst>
          </p:nvPr>
        </p:nvGraphicFramePr>
        <p:xfrm>
          <a:off x="6808764" y="2246142"/>
          <a:ext cx="4938740" cy="3057377"/>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 de texto 182">
            <a:extLst>
              <a:ext uri="{FF2B5EF4-FFF2-40B4-BE49-F238E27FC236}">
                <a16:creationId xmlns:a16="http://schemas.microsoft.com/office/drawing/2014/main" id="{1CCD5966-ED29-4BD1-87EE-EE8E3C9457F2}"/>
              </a:ext>
            </a:extLst>
          </p:cNvPr>
          <p:cNvSpPr txBox="1"/>
          <p:nvPr/>
        </p:nvSpPr>
        <p:spPr>
          <a:xfrm>
            <a:off x="6611541" y="1871751"/>
            <a:ext cx="4990011" cy="2467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Modalidad de estudios</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2325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4294967295"/>
              </p:nvPr>
            </p:nvSpPr>
            <p:spPr>
              <a:xfrm>
                <a:off x="628357" y="1241352"/>
                <a:ext cx="11216640" cy="4022725"/>
              </a:xfrm>
            </p:spPr>
            <p:txBody>
              <a:bodyPr>
                <a:normAutofit/>
              </a:bodyPr>
              <a:lstStyle/>
              <a:p>
                <a14:m>
                  <m:oMath xmlns:m="http://schemas.openxmlformats.org/officeDocument/2006/math">
                    <m:sSub>
                      <m:sSubPr>
                        <m:ctrlPr>
                          <a:rPr lang="es-MX" sz="1800" b="1" i="1">
                            <a:latin typeface="Cambria Math" panose="02040503050406030204" pitchFamily="18" charset="0"/>
                          </a:rPr>
                        </m:ctrlPr>
                      </m:sSubPr>
                      <m:e>
                        <m:r>
                          <a:rPr lang="es-MX" sz="1800" b="1" i="1">
                            <a:latin typeface="Cambria Math" panose="02040503050406030204" pitchFamily="18" charset="0"/>
                          </a:rPr>
                          <m:t>𝐇</m:t>
                        </m:r>
                      </m:e>
                      <m:sub>
                        <m:r>
                          <a:rPr lang="es-MX" sz="1800" b="1" i="1">
                            <a:latin typeface="Cambria Math" panose="02040503050406030204" pitchFamily="18" charset="0"/>
                          </a:rPr>
                          <m:t>𝟎</m:t>
                        </m:r>
                      </m:sub>
                    </m:sSub>
                    <m:r>
                      <a:rPr lang="es-MX" sz="1800" b="1">
                        <a:latin typeface="Cambria Math" panose="02040503050406030204" pitchFamily="18" charset="0"/>
                      </a:rPr>
                      <m:t>:</m:t>
                    </m:r>
                  </m:oMath>
                </a14:m>
                <a:r>
                  <a:rPr lang="es-MX" sz="1800" b="1" dirty="0"/>
                  <a:t> </a:t>
                </a:r>
                <a:r>
                  <a:rPr lang="es-MX" sz="1800" dirty="0"/>
                  <a:t>La elección del centro de estudios público o privado, no está relacionado al tipo de sostenimiento de los colegios de los cuales provienen los jóvenes de tercero de bachillerato</a:t>
                </a:r>
              </a:p>
              <a:p>
                <a:pPr algn="just"/>
                <a14:m>
                  <m:oMath xmlns:m="http://schemas.openxmlformats.org/officeDocument/2006/math">
                    <m:sSub>
                      <m:sSubPr>
                        <m:ctrlPr>
                          <a:rPr lang="es-MX" sz="1800" b="1" i="1">
                            <a:latin typeface="Cambria Math" panose="02040503050406030204" pitchFamily="18" charset="0"/>
                          </a:rPr>
                        </m:ctrlPr>
                      </m:sSubPr>
                      <m:e>
                        <m:r>
                          <a:rPr lang="es-MX" sz="1800" b="1" i="1">
                            <a:latin typeface="Cambria Math" panose="02040503050406030204" pitchFamily="18" charset="0"/>
                          </a:rPr>
                          <m:t>𝐇</m:t>
                        </m:r>
                      </m:e>
                      <m:sub>
                        <m:r>
                          <a:rPr lang="es-MX" sz="1800" b="1" i="1">
                            <a:latin typeface="Cambria Math" panose="02040503050406030204" pitchFamily="18" charset="0"/>
                          </a:rPr>
                          <m:t>𝟏</m:t>
                        </m:r>
                      </m:sub>
                    </m:sSub>
                    <m:r>
                      <a:rPr lang="es-MX" sz="1800" b="1">
                        <a:latin typeface="Cambria Math" panose="02040503050406030204" pitchFamily="18" charset="0"/>
                      </a:rPr>
                      <m:t>:</m:t>
                    </m:r>
                  </m:oMath>
                </a14:m>
                <a:r>
                  <a:rPr lang="es-MX" sz="1800" b="1" dirty="0"/>
                  <a:t> </a:t>
                </a:r>
                <a:r>
                  <a:rPr lang="es-MX" sz="1800" dirty="0"/>
                  <a:t>La elección del centro de estudios público o privado, está relacionado al tipo de sostenimiento de los colegios de los cuales provienen los jóvenes de tercero de bachillerato.</a:t>
                </a:r>
              </a:p>
              <a:p>
                <a:endParaRPr lang="es-MX" sz="1800" dirty="0"/>
              </a:p>
            </p:txBody>
          </p:sp>
        </mc:Choice>
        <mc:Fallback xmlns="">
          <p:sp>
            <p:nvSpPr>
              <p:cNvPr id="3" name="Marcador de contenido 2"/>
              <p:cNvSpPr>
                <a:spLocks noGrp="1" noRot="1" noChangeAspect="1" noMove="1" noResize="1" noEditPoints="1" noAdjustHandles="1" noChangeArrowheads="1" noChangeShapeType="1" noTextEdit="1"/>
              </p:cNvSpPr>
              <p:nvPr>
                <p:ph idx="4294967295"/>
              </p:nvPr>
            </p:nvSpPr>
            <p:spPr>
              <a:xfrm>
                <a:off x="628357" y="1241352"/>
                <a:ext cx="11216640" cy="4022725"/>
              </a:xfrm>
              <a:blipFill>
                <a:blip r:embed="rId2"/>
                <a:stretch>
                  <a:fillRect l="-435" t="-1515" r="-1630"/>
                </a:stretch>
              </a:blipFill>
            </p:spPr>
            <p:txBody>
              <a:bodyPr/>
              <a:lstStyle/>
              <a:p>
                <a:r>
                  <a:rPr lang="es-MX">
                    <a:noFill/>
                  </a:rPr>
                  <a:t> </a:t>
                </a:r>
              </a:p>
            </p:txBody>
          </p:sp>
        </mc:Fallback>
      </mc:AlternateContent>
      <p:sp>
        <p:nvSpPr>
          <p:cNvPr id="2" name="Título 1"/>
          <p:cNvSpPr>
            <a:spLocks noGrp="1"/>
          </p:cNvSpPr>
          <p:nvPr>
            <p:ph type="title" idx="4294967295"/>
          </p:nvPr>
        </p:nvSpPr>
        <p:spPr>
          <a:xfrm>
            <a:off x="628357" y="236515"/>
            <a:ext cx="10058400" cy="794190"/>
          </a:xfrm>
        </p:spPr>
        <p:txBody>
          <a:bodyPr/>
          <a:lstStyle/>
          <a:p>
            <a:r>
              <a:rPr lang="es-MX" b="1" dirty="0" smtClean="0">
                <a:latin typeface="Arial" panose="020B0604020202020204" pitchFamily="34" charset="0"/>
                <a:cs typeface="Arial" panose="020B0604020202020204" pitchFamily="34" charset="0"/>
              </a:rPr>
              <a:t>Comprobación de hipótesis</a:t>
            </a:r>
            <a:endParaRPr lang="es-MX"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459544" y="2657035"/>
            <a:ext cx="6096000" cy="3429000"/>
          </a:xfrm>
          <a:prstGeom prst="rect">
            <a:avLst/>
          </a:prstGeom>
        </p:spPr>
      </p:pic>
      <p:pic>
        <p:nvPicPr>
          <p:cNvPr id="5" name="Imagen 4"/>
          <p:cNvPicPr>
            <a:picLocks noChangeAspect="1"/>
          </p:cNvPicPr>
          <p:nvPr/>
        </p:nvPicPr>
        <p:blipFill>
          <a:blip r:embed="rId4"/>
          <a:stretch>
            <a:fillRect/>
          </a:stretch>
        </p:blipFill>
        <p:spPr>
          <a:xfrm>
            <a:off x="6724357" y="2657035"/>
            <a:ext cx="5199345" cy="1943100"/>
          </a:xfrm>
          <a:prstGeom prst="rect">
            <a:avLst/>
          </a:prstGeom>
        </p:spPr>
      </p:pic>
      <mc:AlternateContent xmlns:mc="http://schemas.openxmlformats.org/markup-compatibility/2006" xmlns:a14="http://schemas.microsoft.com/office/drawing/2010/main">
        <mc:Choice Requires="a14">
          <p:graphicFrame>
            <p:nvGraphicFramePr>
              <p:cNvPr id="7" name="Diagrama 6"/>
              <p:cNvGraphicFramePr/>
              <p:nvPr>
                <p:extLst>
                  <p:ext uri="{D42A27DB-BD31-4B8C-83A1-F6EECF244321}">
                    <p14:modId xmlns:p14="http://schemas.microsoft.com/office/powerpoint/2010/main" val="1882183822"/>
                  </p:ext>
                </p:extLst>
              </p:nvPr>
            </p:nvGraphicFramePr>
            <p:xfrm>
              <a:off x="6867653" y="4926452"/>
              <a:ext cx="4912751" cy="87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7" name="Diagrama 6"/>
              <p:cNvGraphicFramePr/>
              <p:nvPr>
                <p:extLst>
                  <p:ext uri="{D42A27DB-BD31-4B8C-83A1-F6EECF244321}">
                    <p14:modId xmlns:p14="http://schemas.microsoft.com/office/powerpoint/2010/main" val="1882183822"/>
                  </p:ext>
                </p:extLst>
              </p:nvPr>
            </p:nvGraphicFramePr>
            <p:xfrm>
              <a:off x="6867653" y="4926452"/>
              <a:ext cx="4912751" cy="8742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spTree>
    <p:extLst>
      <p:ext uri="{BB962C8B-B14F-4D97-AF65-F5344CB8AC3E}">
        <p14:creationId xmlns:p14="http://schemas.microsoft.com/office/powerpoint/2010/main" val="3286688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628357" y="1241352"/>
            <a:ext cx="11216640" cy="4022725"/>
          </a:xfrm>
        </p:spPr>
        <p:txBody>
          <a:bodyPr>
            <a:normAutofit/>
          </a:bodyPr>
          <a:lstStyle/>
          <a:p>
            <a:r>
              <a:rPr lang="es-MX" dirty="0"/>
              <a:t>Los jóvenes de tercero de bachillerato prefieren estudiar en modalidades presenciales y semipresenciales, relegando las carreras a distancia como la última opción.</a:t>
            </a:r>
          </a:p>
          <a:p>
            <a:endParaRPr lang="es-MX" sz="1800" dirty="0"/>
          </a:p>
        </p:txBody>
      </p:sp>
      <p:sp>
        <p:nvSpPr>
          <p:cNvPr id="2" name="Título 1"/>
          <p:cNvSpPr>
            <a:spLocks noGrp="1"/>
          </p:cNvSpPr>
          <p:nvPr>
            <p:ph type="title" idx="4294967295"/>
          </p:nvPr>
        </p:nvSpPr>
        <p:spPr>
          <a:xfrm>
            <a:off x="628357" y="236515"/>
            <a:ext cx="10058400" cy="794190"/>
          </a:xfrm>
        </p:spPr>
        <p:txBody>
          <a:bodyPr/>
          <a:lstStyle/>
          <a:p>
            <a:r>
              <a:rPr lang="es-MX" b="1" dirty="0" smtClean="0">
                <a:latin typeface="Arial" panose="020B0604020202020204" pitchFamily="34" charset="0"/>
                <a:cs typeface="Arial" panose="020B0604020202020204" pitchFamily="34" charset="0"/>
              </a:rPr>
              <a:t>Comprobación de hipótesis</a:t>
            </a:r>
            <a:endParaRPr lang="es-MX"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srcRect b="1359"/>
          <a:stretch/>
        </p:blipFill>
        <p:spPr>
          <a:xfrm>
            <a:off x="2308053" y="1956291"/>
            <a:ext cx="7826349" cy="3262824"/>
          </a:xfrm>
          <a:prstGeom prst="rect">
            <a:avLst/>
          </a:prstGeom>
        </p:spPr>
      </p:pic>
      <p:graphicFrame>
        <p:nvGraphicFramePr>
          <p:cNvPr id="8" name="Diagrama 7"/>
          <p:cNvGraphicFramePr/>
          <p:nvPr>
            <p:extLst>
              <p:ext uri="{D42A27DB-BD31-4B8C-83A1-F6EECF244321}">
                <p14:modId xmlns:p14="http://schemas.microsoft.com/office/powerpoint/2010/main" val="309502949"/>
              </p:ext>
            </p:extLst>
          </p:nvPr>
        </p:nvGraphicFramePr>
        <p:xfrm>
          <a:off x="2645388" y="5280905"/>
          <a:ext cx="7151678" cy="87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6560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69037"/>
            <a:ext cx="10058400" cy="1450757"/>
          </a:xfrm>
        </p:spPr>
        <p:txBody>
          <a:bodyPr/>
          <a:lstStyle/>
          <a:p>
            <a:r>
              <a:rPr lang="es-MX" b="1" dirty="0" smtClean="0">
                <a:latin typeface="Arial" panose="020B0604020202020204" pitchFamily="34" charset="0"/>
                <a:cs typeface="Arial" panose="020B0604020202020204" pitchFamily="34" charset="0"/>
              </a:rPr>
              <a:t>Contenido</a:t>
            </a:r>
            <a:endParaRPr lang="es-MX" b="1" dirty="0">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3201931535"/>
              </p:ext>
            </p:extLst>
          </p:nvPr>
        </p:nvGraphicFramePr>
        <p:xfrm>
          <a:off x="-506610" y="1854379"/>
          <a:ext cx="10408992" cy="4350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6405" y="2600867"/>
            <a:ext cx="1819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64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4294967295"/>
              </p:nvPr>
            </p:nvSpPr>
            <p:spPr>
              <a:xfrm>
                <a:off x="628357" y="1241352"/>
                <a:ext cx="11216640" cy="4022725"/>
              </a:xfrm>
            </p:spPr>
            <p:txBody>
              <a:bodyPr>
                <a:normAutofit/>
              </a:bodyPr>
              <a:lstStyle/>
              <a:p>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𝐇</m:t>
                        </m:r>
                      </m:e>
                      <m:sub>
                        <m:r>
                          <a:rPr lang="es-MX" b="1" i="1">
                            <a:latin typeface="Cambria Math" panose="02040503050406030204" pitchFamily="18" charset="0"/>
                          </a:rPr>
                          <m:t>𝟎</m:t>
                        </m:r>
                      </m:sub>
                    </m:sSub>
                    <m:r>
                      <a:rPr lang="es-MX" b="1">
                        <a:latin typeface="Cambria Math" panose="02040503050406030204" pitchFamily="18" charset="0"/>
                      </a:rPr>
                      <m:t>:</m:t>
                    </m:r>
                  </m:oMath>
                </a14:m>
                <a:r>
                  <a:rPr lang="es-MX" b="1" dirty="0"/>
                  <a:t> </a:t>
                </a:r>
                <a:r>
                  <a:rPr lang="es-MX" dirty="0"/>
                  <a:t>No existe una relación entre el nivel de ingresos de los estudiantes y la continuidad de los estudios de tercer nivel.</a:t>
                </a:r>
              </a:p>
              <a:p>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𝐇</m:t>
                        </m:r>
                      </m:e>
                      <m:sub>
                        <m:r>
                          <a:rPr lang="es-MX" b="1" i="1">
                            <a:latin typeface="Cambria Math" panose="02040503050406030204" pitchFamily="18" charset="0"/>
                          </a:rPr>
                          <m:t>𝟏</m:t>
                        </m:r>
                      </m:sub>
                    </m:sSub>
                    <m:r>
                      <a:rPr lang="es-MX" b="1">
                        <a:latin typeface="Cambria Math" panose="02040503050406030204" pitchFamily="18" charset="0"/>
                      </a:rPr>
                      <m:t>:</m:t>
                    </m:r>
                  </m:oMath>
                </a14:m>
                <a:r>
                  <a:rPr lang="es-MX" b="1" dirty="0"/>
                  <a:t> </a:t>
                </a:r>
                <a:r>
                  <a:rPr lang="es-MX" dirty="0"/>
                  <a:t>Existe una relación entre el nivel de ingresos de los estudiantes y la continuidad de los estudios de tercer nivel.</a:t>
                </a:r>
              </a:p>
              <a:p>
                <a:endParaRPr lang="es-MX" sz="1800" dirty="0"/>
              </a:p>
            </p:txBody>
          </p:sp>
        </mc:Choice>
        <mc:Fallback xmlns="">
          <p:sp>
            <p:nvSpPr>
              <p:cNvPr id="3" name="Marcador de contenido 2"/>
              <p:cNvSpPr>
                <a:spLocks noGrp="1" noRot="1" noChangeAspect="1" noMove="1" noResize="1" noEditPoints="1" noAdjustHandles="1" noChangeArrowheads="1" noChangeShapeType="1" noTextEdit="1"/>
              </p:cNvSpPr>
              <p:nvPr>
                <p:ph idx="4294967295"/>
              </p:nvPr>
            </p:nvSpPr>
            <p:spPr>
              <a:xfrm>
                <a:off x="628357" y="1241352"/>
                <a:ext cx="11216640" cy="4022725"/>
              </a:xfrm>
              <a:blipFill>
                <a:blip r:embed="rId2"/>
                <a:stretch>
                  <a:fillRect l="-543" t="-1667"/>
                </a:stretch>
              </a:blipFill>
            </p:spPr>
            <p:txBody>
              <a:bodyPr/>
              <a:lstStyle/>
              <a:p>
                <a:r>
                  <a:rPr lang="es-MX">
                    <a:noFill/>
                  </a:rPr>
                  <a:t> </a:t>
                </a:r>
              </a:p>
            </p:txBody>
          </p:sp>
        </mc:Fallback>
      </mc:AlternateContent>
      <p:sp>
        <p:nvSpPr>
          <p:cNvPr id="2" name="Título 1"/>
          <p:cNvSpPr>
            <a:spLocks noGrp="1"/>
          </p:cNvSpPr>
          <p:nvPr>
            <p:ph type="title" idx="4294967295"/>
          </p:nvPr>
        </p:nvSpPr>
        <p:spPr>
          <a:xfrm>
            <a:off x="628357" y="236515"/>
            <a:ext cx="10058400" cy="794190"/>
          </a:xfrm>
        </p:spPr>
        <p:txBody>
          <a:bodyPr/>
          <a:lstStyle/>
          <a:p>
            <a:r>
              <a:rPr lang="es-MX" b="1" dirty="0" smtClean="0">
                <a:latin typeface="Arial" panose="020B0604020202020204" pitchFamily="34" charset="0"/>
                <a:cs typeface="Arial" panose="020B0604020202020204" pitchFamily="34" charset="0"/>
              </a:rPr>
              <a:t>Comprobación de hipótesis</a:t>
            </a:r>
            <a:endParaRPr lang="es-MX"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Diagrama 6"/>
              <p:cNvGraphicFramePr/>
              <p:nvPr>
                <p:extLst>
                  <p:ext uri="{D42A27DB-BD31-4B8C-83A1-F6EECF244321}">
                    <p14:modId xmlns:p14="http://schemas.microsoft.com/office/powerpoint/2010/main" val="2024031581"/>
                  </p:ext>
                </p:extLst>
              </p:nvPr>
            </p:nvGraphicFramePr>
            <p:xfrm>
              <a:off x="6867653" y="4926452"/>
              <a:ext cx="4912751" cy="87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Diagrama 6"/>
              <p:cNvGraphicFramePr/>
              <p:nvPr>
                <p:extLst>
                  <p:ext uri="{D42A27DB-BD31-4B8C-83A1-F6EECF244321}">
                    <p14:modId xmlns:p14="http://schemas.microsoft.com/office/powerpoint/2010/main" val="2024031581"/>
                  </p:ext>
                </p:extLst>
              </p:nvPr>
            </p:nvGraphicFramePr>
            <p:xfrm>
              <a:off x="6867653" y="4926452"/>
              <a:ext cx="4912751" cy="87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6" name="Imagen 5"/>
          <p:cNvPicPr>
            <a:picLocks noChangeAspect="1"/>
          </p:cNvPicPr>
          <p:nvPr/>
        </p:nvPicPr>
        <p:blipFill>
          <a:blip r:embed="rId12"/>
          <a:stretch>
            <a:fillRect/>
          </a:stretch>
        </p:blipFill>
        <p:spPr>
          <a:xfrm>
            <a:off x="190601" y="2772245"/>
            <a:ext cx="6505621" cy="3028463"/>
          </a:xfrm>
          <a:prstGeom prst="rect">
            <a:avLst/>
          </a:prstGeom>
        </p:spPr>
      </p:pic>
      <p:pic>
        <p:nvPicPr>
          <p:cNvPr id="8" name="Imagen 7"/>
          <p:cNvPicPr>
            <a:picLocks noChangeAspect="1"/>
          </p:cNvPicPr>
          <p:nvPr/>
        </p:nvPicPr>
        <p:blipFill>
          <a:blip r:embed="rId13"/>
          <a:stretch>
            <a:fillRect/>
          </a:stretch>
        </p:blipFill>
        <p:spPr>
          <a:xfrm>
            <a:off x="6886404" y="2666921"/>
            <a:ext cx="4958593" cy="2154207"/>
          </a:xfrm>
          <a:prstGeom prst="rect">
            <a:avLst/>
          </a:prstGeom>
        </p:spPr>
      </p:pic>
    </p:spTree>
    <p:extLst>
      <p:ext uri="{BB962C8B-B14F-4D97-AF65-F5344CB8AC3E}">
        <p14:creationId xmlns:p14="http://schemas.microsoft.com/office/powerpoint/2010/main" val="3101368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4294967295"/>
              </p:nvPr>
            </p:nvSpPr>
            <p:spPr>
              <a:xfrm>
                <a:off x="628357" y="1241352"/>
                <a:ext cx="11216640" cy="4022725"/>
              </a:xfrm>
            </p:spPr>
            <p:txBody>
              <a:bodyPr>
                <a:normAutofit/>
              </a:bodyPr>
              <a:lstStyle/>
              <a:p>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𝐇</m:t>
                        </m:r>
                      </m:e>
                      <m:sub>
                        <m:r>
                          <a:rPr lang="es-MX" b="1" i="1">
                            <a:latin typeface="Cambria Math" panose="02040503050406030204" pitchFamily="18" charset="0"/>
                          </a:rPr>
                          <m:t>𝟎</m:t>
                        </m:r>
                      </m:sub>
                    </m:sSub>
                    <m:r>
                      <a:rPr lang="es-MX" b="1">
                        <a:latin typeface="Cambria Math" panose="02040503050406030204" pitchFamily="18" charset="0"/>
                      </a:rPr>
                      <m:t>:</m:t>
                    </m:r>
                  </m:oMath>
                </a14:m>
                <a:r>
                  <a:rPr lang="es-MX" b="1" dirty="0"/>
                  <a:t> </a:t>
                </a:r>
                <a:r>
                  <a:rPr lang="es-MX" dirty="0"/>
                  <a:t>No existe una relación entre actividades sociales realizadas por los jóvenes y la demanda de carreras relacionadas con las ciencias administrativas.</a:t>
                </a:r>
              </a:p>
              <a:p>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𝐇</m:t>
                        </m:r>
                      </m:e>
                      <m:sub>
                        <m:r>
                          <a:rPr lang="es-MX" b="1" i="1">
                            <a:latin typeface="Cambria Math" panose="02040503050406030204" pitchFamily="18" charset="0"/>
                          </a:rPr>
                          <m:t>𝟏</m:t>
                        </m:r>
                      </m:sub>
                    </m:sSub>
                    <m:r>
                      <a:rPr lang="es-MX" b="1">
                        <a:latin typeface="Cambria Math" panose="02040503050406030204" pitchFamily="18" charset="0"/>
                      </a:rPr>
                      <m:t>:</m:t>
                    </m:r>
                  </m:oMath>
                </a14:m>
                <a:r>
                  <a:rPr lang="es-MX" b="1" dirty="0"/>
                  <a:t> </a:t>
                </a:r>
                <a:r>
                  <a:rPr lang="es-MX" dirty="0"/>
                  <a:t>Existe una relación entre actividades sociales realizadas por los jóvenes y la demanda de carreras relacionadas con las ciencias administrativas.</a:t>
                </a:r>
              </a:p>
              <a:p>
                <a:endParaRPr lang="es-MX" sz="1800" dirty="0"/>
              </a:p>
            </p:txBody>
          </p:sp>
        </mc:Choice>
        <mc:Fallback xmlns="">
          <p:sp>
            <p:nvSpPr>
              <p:cNvPr id="3" name="Marcador de contenido 2"/>
              <p:cNvSpPr>
                <a:spLocks noGrp="1" noRot="1" noChangeAspect="1" noMove="1" noResize="1" noEditPoints="1" noAdjustHandles="1" noChangeArrowheads="1" noChangeShapeType="1" noTextEdit="1"/>
              </p:cNvSpPr>
              <p:nvPr>
                <p:ph idx="4294967295"/>
              </p:nvPr>
            </p:nvSpPr>
            <p:spPr>
              <a:xfrm>
                <a:off x="628357" y="1241352"/>
                <a:ext cx="11216640" cy="4022725"/>
              </a:xfrm>
              <a:blipFill>
                <a:blip r:embed="rId2"/>
                <a:stretch>
                  <a:fillRect l="-543" t="-1667"/>
                </a:stretch>
              </a:blipFill>
            </p:spPr>
            <p:txBody>
              <a:bodyPr/>
              <a:lstStyle/>
              <a:p>
                <a:r>
                  <a:rPr lang="es-MX">
                    <a:noFill/>
                  </a:rPr>
                  <a:t> </a:t>
                </a:r>
              </a:p>
            </p:txBody>
          </p:sp>
        </mc:Fallback>
      </mc:AlternateContent>
      <p:sp>
        <p:nvSpPr>
          <p:cNvPr id="2" name="Título 1"/>
          <p:cNvSpPr>
            <a:spLocks noGrp="1"/>
          </p:cNvSpPr>
          <p:nvPr>
            <p:ph type="title" idx="4294967295"/>
          </p:nvPr>
        </p:nvSpPr>
        <p:spPr>
          <a:xfrm>
            <a:off x="628357" y="236515"/>
            <a:ext cx="10058400" cy="794190"/>
          </a:xfrm>
        </p:spPr>
        <p:txBody>
          <a:bodyPr/>
          <a:lstStyle/>
          <a:p>
            <a:r>
              <a:rPr lang="es-MX" b="1" dirty="0" smtClean="0">
                <a:latin typeface="Arial" panose="020B0604020202020204" pitchFamily="34" charset="0"/>
                <a:cs typeface="Arial" panose="020B0604020202020204" pitchFamily="34" charset="0"/>
              </a:rPr>
              <a:t>Comprobación de hipótesis</a:t>
            </a:r>
            <a:endParaRPr lang="es-MX"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Diagrama 6"/>
              <p:cNvGraphicFramePr/>
              <p:nvPr>
                <p:extLst>
                  <p:ext uri="{D42A27DB-BD31-4B8C-83A1-F6EECF244321}">
                    <p14:modId xmlns:p14="http://schemas.microsoft.com/office/powerpoint/2010/main" val="859528968"/>
                  </p:ext>
                </p:extLst>
              </p:nvPr>
            </p:nvGraphicFramePr>
            <p:xfrm>
              <a:off x="6878353" y="5169649"/>
              <a:ext cx="4912751" cy="87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Diagrama 6"/>
              <p:cNvGraphicFramePr/>
              <p:nvPr>
                <p:extLst>
                  <p:ext uri="{D42A27DB-BD31-4B8C-83A1-F6EECF244321}">
                    <p14:modId xmlns:p14="http://schemas.microsoft.com/office/powerpoint/2010/main" val="859528968"/>
                  </p:ext>
                </p:extLst>
              </p:nvPr>
            </p:nvGraphicFramePr>
            <p:xfrm>
              <a:off x="6878353" y="5169649"/>
              <a:ext cx="4912751" cy="87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4" name="Imagen 3"/>
          <p:cNvPicPr>
            <a:picLocks noChangeAspect="1"/>
          </p:cNvPicPr>
          <p:nvPr/>
        </p:nvPicPr>
        <p:blipFill>
          <a:blip r:embed="rId12"/>
          <a:stretch>
            <a:fillRect/>
          </a:stretch>
        </p:blipFill>
        <p:spPr>
          <a:xfrm>
            <a:off x="347442" y="2658720"/>
            <a:ext cx="6348780" cy="4015553"/>
          </a:xfrm>
          <a:prstGeom prst="rect">
            <a:avLst/>
          </a:prstGeom>
        </p:spPr>
      </p:pic>
      <p:pic>
        <p:nvPicPr>
          <p:cNvPr id="5" name="Imagen 4"/>
          <p:cNvPicPr>
            <a:picLocks noChangeAspect="1"/>
          </p:cNvPicPr>
          <p:nvPr/>
        </p:nvPicPr>
        <p:blipFill>
          <a:blip r:embed="rId13"/>
          <a:stretch>
            <a:fillRect/>
          </a:stretch>
        </p:blipFill>
        <p:spPr>
          <a:xfrm>
            <a:off x="6696220" y="2496678"/>
            <a:ext cx="5277015" cy="2567647"/>
          </a:xfrm>
          <a:prstGeom prst="rect">
            <a:avLst/>
          </a:prstGeom>
        </p:spPr>
      </p:pic>
    </p:spTree>
    <p:extLst>
      <p:ext uri="{BB962C8B-B14F-4D97-AF65-F5344CB8AC3E}">
        <p14:creationId xmlns:p14="http://schemas.microsoft.com/office/powerpoint/2010/main" val="718010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4294967295"/>
              </p:nvPr>
            </p:nvSpPr>
            <p:spPr>
              <a:xfrm>
                <a:off x="628357" y="1241352"/>
                <a:ext cx="11216640" cy="4022725"/>
              </a:xfrm>
            </p:spPr>
            <p:txBody>
              <a:bodyPr>
                <a:normAutofit/>
              </a:bodyPr>
              <a:lstStyle/>
              <a:p>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𝐇</m:t>
                        </m:r>
                      </m:e>
                      <m:sub>
                        <m:r>
                          <a:rPr lang="es-MX" b="1" i="1">
                            <a:latin typeface="Cambria Math" panose="02040503050406030204" pitchFamily="18" charset="0"/>
                          </a:rPr>
                          <m:t>𝟎</m:t>
                        </m:r>
                      </m:sub>
                    </m:sSub>
                    <m:r>
                      <a:rPr lang="es-MX" b="1">
                        <a:latin typeface="Cambria Math" panose="02040503050406030204" pitchFamily="18" charset="0"/>
                      </a:rPr>
                      <m:t>:</m:t>
                    </m:r>
                  </m:oMath>
                </a14:m>
                <a:r>
                  <a:rPr lang="es-MX" dirty="0"/>
                  <a:t> No existe una relación entre el tipo de personalidad extrovertida y la demanda de carreras administrativas.</a:t>
                </a:r>
              </a:p>
              <a:p>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𝐇</m:t>
                        </m:r>
                      </m:e>
                      <m:sub>
                        <m:r>
                          <a:rPr lang="es-MX" b="1" i="1">
                            <a:latin typeface="Cambria Math" panose="02040503050406030204" pitchFamily="18" charset="0"/>
                          </a:rPr>
                          <m:t>𝟏</m:t>
                        </m:r>
                      </m:sub>
                    </m:sSub>
                    <m:r>
                      <a:rPr lang="es-MX" b="1">
                        <a:latin typeface="Cambria Math" panose="02040503050406030204" pitchFamily="18" charset="0"/>
                      </a:rPr>
                      <m:t>:</m:t>
                    </m:r>
                  </m:oMath>
                </a14:m>
                <a:r>
                  <a:rPr lang="es-MX" dirty="0"/>
                  <a:t> Existe una relación entre el tipo de personalidad extrovertida y la demanda de carreras administrativas</a:t>
                </a:r>
                <a:endParaRPr lang="es-MX" sz="1800" dirty="0"/>
              </a:p>
            </p:txBody>
          </p:sp>
        </mc:Choice>
        <mc:Fallback xmlns="">
          <p:sp>
            <p:nvSpPr>
              <p:cNvPr id="3" name="Marcador de contenido 2"/>
              <p:cNvSpPr>
                <a:spLocks noGrp="1" noRot="1" noChangeAspect="1" noMove="1" noResize="1" noEditPoints="1" noAdjustHandles="1" noChangeArrowheads="1" noChangeShapeType="1" noTextEdit="1"/>
              </p:cNvSpPr>
              <p:nvPr>
                <p:ph idx="4294967295"/>
              </p:nvPr>
            </p:nvSpPr>
            <p:spPr>
              <a:xfrm>
                <a:off x="628357" y="1241352"/>
                <a:ext cx="11216640" cy="4022725"/>
              </a:xfrm>
              <a:blipFill>
                <a:blip r:embed="rId2"/>
                <a:stretch>
                  <a:fillRect l="-543" t="-1667" r="-489"/>
                </a:stretch>
              </a:blipFill>
            </p:spPr>
            <p:txBody>
              <a:bodyPr/>
              <a:lstStyle/>
              <a:p>
                <a:r>
                  <a:rPr lang="es-MX">
                    <a:noFill/>
                  </a:rPr>
                  <a:t> </a:t>
                </a:r>
              </a:p>
            </p:txBody>
          </p:sp>
        </mc:Fallback>
      </mc:AlternateContent>
      <p:sp>
        <p:nvSpPr>
          <p:cNvPr id="2" name="Título 1"/>
          <p:cNvSpPr>
            <a:spLocks noGrp="1"/>
          </p:cNvSpPr>
          <p:nvPr>
            <p:ph type="title" idx="4294967295"/>
          </p:nvPr>
        </p:nvSpPr>
        <p:spPr>
          <a:xfrm>
            <a:off x="628357" y="236515"/>
            <a:ext cx="10058400" cy="794190"/>
          </a:xfrm>
        </p:spPr>
        <p:txBody>
          <a:bodyPr/>
          <a:lstStyle/>
          <a:p>
            <a:r>
              <a:rPr lang="es-MX" b="1" dirty="0" smtClean="0">
                <a:latin typeface="Arial" panose="020B0604020202020204" pitchFamily="34" charset="0"/>
                <a:cs typeface="Arial" panose="020B0604020202020204" pitchFamily="34" charset="0"/>
              </a:rPr>
              <a:t>Comprobación de hipótesis</a:t>
            </a:r>
            <a:endParaRPr lang="es-MX"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Diagrama 6"/>
              <p:cNvGraphicFramePr/>
              <p:nvPr>
                <p:extLst>
                  <p:ext uri="{D42A27DB-BD31-4B8C-83A1-F6EECF244321}">
                    <p14:modId xmlns:p14="http://schemas.microsoft.com/office/powerpoint/2010/main" val="1912850905"/>
                  </p:ext>
                </p:extLst>
              </p:nvPr>
            </p:nvGraphicFramePr>
            <p:xfrm>
              <a:off x="6878353" y="5169649"/>
              <a:ext cx="4912751" cy="87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Diagrama 6"/>
              <p:cNvGraphicFramePr/>
              <p:nvPr>
                <p:extLst>
                  <p:ext uri="{D42A27DB-BD31-4B8C-83A1-F6EECF244321}">
                    <p14:modId xmlns:p14="http://schemas.microsoft.com/office/powerpoint/2010/main" val="1912850905"/>
                  </p:ext>
                </p:extLst>
              </p:nvPr>
            </p:nvGraphicFramePr>
            <p:xfrm>
              <a:off x="6878353" y="5169649"/>
              <a:ext cx="4912751" cy="87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6" name="Imagen 5"/>
          <p:cNvPicPr>
            <a:picLocks noChangeAspect="1"/>
          </p:cNvPicPr>
          <p:nvPr/>
        </p:nvPicPr>
        <p:blipFill>
          <a:blip r:embed="rId12"/>
          <a:stretch>
            <a:fillRect/>
          </a:stretch>
        </p:blipFill>
        <p:spPr>
          <a:xfrm>
            <a:off x="470470" y="2639498"/>
            <a:ext cx="6407884" cy="3240798"/>
          </a:xfrm>
          <a:prstGeom prst="rect">
            <a:avLst/>
          </a:prstGeom>
        </p:spPr>
      </p:pic>
      <p:pic>
        <p:nvPicPr>
          <p:cNvPr id="8" name="Imagen 7"/>
          <p:cNvPicPr>
            <a:picLocks noChangeAspect="1"/>
          </p:cNvPicPr>
          <p:nvPr/>
        </p:nvPicPr>
        <p:blipFill>
          <a:blip r:embed="rId13"/>
          <a:stretch>
            <a:fillRect/>
          </a:stretch>
        </p:blipFill>
        <p:spPr>
          <a:xfrm>
            <a:off x="7036242" y="2639498"/>
            <a:ext cx="5151919" cy="2124251"/>
          </a:xfrm>
          <a:prstGeom prst="rect">
            <a:avLst/>
          </a:prstGeom>
        </p:spPr>
      </p:pic>
    </p:spTree>
    <p:extLst>
      <p:ext uri="{BB962C8B-B14F-4D97-AF65-F5344CB8AC3E}">
        <p14:creationId xmlns:p14="http://schemas.microsoft.com/office/powerpoint/2010/main" val="4059882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628357" y="1241352"/>
            <a:ext cx="11216640" cy="4022725"/>
          </a:xfrm>
        </p:spPr>
        <p:txBody>
          <a:bodyPr>
            <a:normAutofit/>
          </a:bodyPr>
          <a:lstStyle/>
          <a:p>
            <a:r>
              <a:rPr lang="es-MX" dirty="0"/>
              <a:t>Las empresas demandan mayormente profesionales especializados en carreras administrativas. </a:t>
            </a:r>
          </a:p>
          <a:p>
            <a:endParaRPr lang="es-MX" sz="1800" dirty="0"/>
          </a:p>
        </p:txBody>
      </p:sp>
      <p:sp>
        <p:nvSpPr>
          <p:cNvPr id="2" name="Título 1"/>
          <p:cNvSpPr>
            <a:spLocks noGrp="1"/>
          </p:cNvSpPr>
          <p:nvPr>
            <p:ph type="title" idx="4294967295"/>
          </p:nvPr>
        </p:nvSpPr>
        <p:spPr>
          <a:xfrm>
            <a:off x="628357" y="236515"/>
            <a:ext cx="10058400" cy="794190"/>
          </a:xfrm>
        </p:spPr>
        <p:txBody>
          <a:bodyPr/>
          <a:lstStyle/>
          <a:p>
            <a:r>
              <a:rPr lang="es-MX" b="1" dirty="0" smtClean="0">
                <a:latin typeface="Arial" panose="020B0604020202020204" pitchFamily="34" charset="0"/>
                <a:cs typeface="Arial" panose="020B0604020202020204" pitchFamily="34" charset="0"/>
              </a:rPr>
              <a:t>Comprobación de hipótesis</a:t>
            </a:r>
            <a:endParaRPr lang="es-MX" b="1" dirty="0">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4052779272"/>
              </p:ext>
            </p:extLst>
          </p:nvPr>
        </p:nvGraphicFramePr>
        <p:xfrm>
          <a:off x="220497" y="5264077"/>
          <a:ext cx="7151678" cy="1281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628357" y="2291180"/>
            <a:ext cx="5972175" cy="2762250"/>
          </a:xfrm>
          <a:prstGeom prst="rect">
            <a:avLst/>
          </a:prstGeom>
        </p:spPr>
      </p:pic>
      <p:pic>
        <p:nvPicPr>
          <p:cNvPr id="5" name="Imagen 4"/>
          <p:cNvPicPr>
            <a:picLocks noChangeAspect="1"/>
          </p:cNvPicPr>
          <p:nvPr/>
        </p:nvPicPr>
        <p:blipFill rotWithShape="1">
          <a:blip r:embed="rId8"/>
          <a:srcRect l="2622" r="1556"/>
          <a:stretch/>
        </p:blipFill>
        <p:spPr>
          <a:xfrm>
            <a:off x="7372175" y="2291180"/>
            <a:ext cx="4683836" cy="3729758"/>
          </a:xfrm>
          <a:prstGeom prst="rect">
            <a:avLst/>
          </a:prstGeom>
        </p:spPr>
      </p:pic>
      <p:sp>
        <p:nvSpPr>
          <p:cNvPr id="9" name="Cuadro de texto 182">
            <a:extLst>
              <a:ext uri="{FF2B5EF4-FFF2-40B4-BE49-F238E27FC236}">
                <a16:creationId xmlns:a16="http://schemas.microsoft.com/office/drawing/2014/main" id="{1CCD5966-ED29-4BD1-87EE-EE8E3C9457F2}"/>
              </a:ext>
            </a:extLst>
          </p:cNvPr>
          <p:cNvSpPr txBox="1"/>
          <p:nvPr/>
        </p:nvSpPr>
        <p:spPr>
          <a:xfrm>
            <a:off x="628357" y="1737529"/>
            <a:ext cx="4990011" cy="22416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“Inserción laboral: Demanda y oferta para los graduados de la ESPE en el Distrito Metropolitano de Quito” </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Cuadro de texto 182">
            <a:extLst>
              <a:ext uri="{FF2B5EF4-FFF2-40B4-BE49-F238E27FC236}">
                <a16:creationId xmlns:a16="http://schemas.microsoft.com/office/drawing/2014/main" id="{1CCD5966-ED29-4BD1-87EE-EE8E3C9457F2}"/>
              </a:ext>
            </a:extLst>
          </p:cNvPr>
          <p:cNvSpPr txBox="1"/>
          <p:nvPr/>
        </p:nvSpPr>
        <p:spPr>
          <a:xfrm>
            <a:off x="6960493" y="1648331"/>
            <a:ext cx="4990011" cy="22416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MX" sz="1200" b="1" dirty="0">
                <a:latin typeface="Arial" panose="020B0604020202020204" pitchFamily="34" charset="0"/>
                <a:ea typeface="Calibri" panose="020F0502020204030204" pitchFamily="34" charset="0"/>
                <a:cs typeface="Times New Roman" panose="02020603050405020304" pitchFamily="18" charset="0"/>
              </a:rPr>
              <a:t>“Incidencia de las mallas curriculares desactualizadas en la desvinculación con las tendencias del mercado laboral para los estudiantes de las carreras de la modalidad a distancia del CEAC”</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4582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Arial" panose="020B0604020202020204" pitchFamily="34" charset="0"/>
                <a:cs typeface="Arial" panose="020B0604020202020204" pitchFamily="34" charset="0"/>
              </a:rPr>
              <a:t>Conclusiones</a:t>
            </a:r>
            <a:endParaRPr lang="es-MX" b="1" dirty="0">
              <a:latin typeface="Arial" panose="020B0604020202020204" pitchFamily="34" charset="0"/>
              <a:cs typeface="Arial" panose="020B0604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6617891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1596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Arial" panose="020B0604020202020204" pitchFamily="34" charset="0"/>
                <a:cs typeface="Arial" panose="020B0604020202020204" pitchFamily="34" charset="0"/>
              </a:rPr>
              <a:t>Conclusiones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87305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523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Arial" panose="020B0604020202020204" pitchFamily="34" charset="0"/>
                <a:cs typeface="Arial" panose="020B0604020202020204" pitchFamily="34" charset="0"/>
              </a:rPr>
              <a:t>Recomendaciones</a:t>
            </a:r>
            <a:endParaRPr lang="es-MX" b="1"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94852434"/>
              </p:ext>
            </p:extLst>
          </p:nvPr>
        </p:nvGraphicFramePr>
        <p:xfrm>
          <a:off x="696271" y="1554480"/>
          <a:ext cx="10860418" cy="4775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489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gracias "/>
          <p:cNvPicPr>
            <a:picLocks noChangeAspect="1" noChangeArrowheads="1"/>
          </p:cNvPicPr>
          <p:nvPr/>
        </p:nvPicPr>
        <p:blipFill rotWithShape="1">
          <a:blip r:embed="rId2">
            <a:extLst>
              <a:ext uri="{28A0092B-C50C-407E-A947-70E740481C1C}">
                <a14:useLocalDpi xmlns:a14="http://schemas.microsoft.com/office/drawing/2010/main" val="0"/>
              </a:ext>
            </a:extLst>
          </a:blip>
          <a:srcRect l="8250" t="13270" r="6744" b="11756"/>
          <a:stretch/>
        </p:blipFill>
        <p:spPr bwMode="auto">
          <a:xfrm>
            <a:off x="1310184" y="204717"/>
            <a:ext cx="9512490" cy="594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230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869396498"/>
              </p:ext>
            </p:extLst>
          </p:nvPr>
        </p:nvGraphicFramePr>
        <p:xfrm>
          <a:off x="686525" y="536786"/>
          <a:ext cx="1113536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abajo 5"/>
          <p:cNvSpPr/>
          <p:nvPr/>
        </p:nvSpPr>
        <p:spPr>
          <a:xfrm>
            <a:off x="10319657" y="1397726"/>
            <a:ext cx="457200" cy="404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7" name="Diagrama 6"/>
          <p:cNvGraphicFramePr/>
          <p:nvPr>
            <p:extLst>
              <p:ext uri="{D42A27DB-BD31-4B8C-83A1-F6EECF244321}">
                <p14:modId xmlns:p14="http://schemas.microsoft.com/office/powerpoint/2010/main" val="3480968869"/>
              </p:ext>
            </p:extLst>
          </p:nvPr>
        </p:nvGraphicFramePr>
        <p:xfrm>
          <a:off x="150948" y="1802674"/>
          <a:ext cx="4891315" cy="42180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a 7"/>
          <p:cNvGraphicFramePr/>
          <p:nvPr>
            <p:extLst>
              <p:ext uri="{D42A27DB-BD31-4B8C-83A1-F6EECF244321}">
                <p14:modId xmlns:p14="http://schemas.microsoft.com/office/powerpoint/2010/main" val="1733311514"/>
              </p:ext>
            </p:extLst>
          </p:nvPr>
        </p:nvGraphicFramePr>
        <p:xfrm>
          <a:off x="4383313" y="1770017"/>
          <a:ext cx="4891315" cy="42180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84307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MX" sz="4400" b="1" dirty="0" smtClean="0">
                <a:latin typeface="Arial" panose="020B0604020202020204" pitchFamily="34" charset="0"/>
                <a:cs typeface="Arial" panose="020B0604020202020204" pitchFamily="34" charset="0"/>
              </a:rPr>
              <a:t>Objetivos de la investigación</a:t>
            </a:r>
            <a:endParaRPr lang="es-MX" sz="4400" b="1"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1553382400"/>
              </p:ext>
            </p:extLst>
          </p:nvPr>
        </p:nvGraphicFramePr>
        <p:xfrm>
          <a:off x="1045418" y="2006222"/>
          <a:ext cx="10306205" cy="413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50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0891" y="574766"/>
            <a:ext cx="2429692" cy="369332"/>
          </a:xfrm>
          <a:prstGeom prst="rect">
            <a:avLst/>
          </a:prstGeom>
          <a:noFill/>
        </p:spPr>
        <p:txBody>
          <a:bodyPr wrap="square" rtlCol="0">
            <a:spAutoFit/>
          </a:bodyPr>
          <a:lstStyle/>
          <a:p>
            <a:endParaRPr lang="es-MX" dirty="0"/>
          </a:p>
        </p:txBody>
      </p:sp>
      <p:sp>
        <p:nvSpPr>
          <p:cNvPr id="6" name="Título 5"/>
          <p:cNvSpPr>
            <a:spLocks noGrp="1"/>
          </p:cNvSpPr>
          <p:nvPr>
            <p:ph type="title"/>
          </p:nvPr>
        </p:nvSpPr>
        <p:spPr/>
        <p:txBody>
          <a:bodyPr/>
          <a:lstStyle/>
          <a:p>
            <a:r>
              <a:rPr lang="es-MX" b="1" dirty="0" smtClean="0">
                <a:latin typeface="Arial" panose="020B0604020202020204" pitchFamily="34" charset="0"/>
                <a:cs typeface="Arial" panose="020B0604020202020204" pitchFamily="34" charset="0"/>
              </a:rPr>
              <a:t>Justificación e importancia</a:t>
            </a:r>
            <a:endParaRPr lang="es-MX" b="1" dirty="0">
              <a:latin typeface="Arial" panose="020B0604020202020204" pitchFamily="34" charset="0"/>
              <a:cs typeface="Arial" panose="020B0604020202020204" pitchFamily="34" charset="0"/>
            </a:endParaRPr>
          </a:p>
        </p:txBody>
      </p:sp>
      <p:sp>
        <p:nvSpPr>
          <p:cNvPr id="8" name="CuadroTexto 7"/>
          <p:cNvSpPr txBox="1"/>
          <p:nvPr/>
        </p:nvSpPr>
        <p:spPr>
          <a:xfrm>
            <a:off x="600891" y="2025523"/>
            <a:ext cx="199861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dirty="0" smtClean="0"/>
              <a:t>Demanda de educación superior</a:t>
            </a:r>
            <a:endParaRPr lang="es-MX" dirty="0"/>
          </a:p>
        </p:txBody>
      </p:sp>
      <p:sp>
        <p:nvSpPr>
          <p:cNvPr id="9" name="CuadroTexto 8"/>
          <p:cNvSpPr txBox="1"/>
          <p:nvPr/>
        </p:nvSpPr>
        <p:spPr>
          <a:xfrm>
            <a:off x="3587931" y="2025523"/>
            <a:ext cx="199861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dirty="0" smtClean="0"/>
              <a:t>55 universidades </a:t>
            </a:r>
          </a:p>
          <a:p>
            <a:pPr algn="ctr"/>
            <a:r>
              <a:rPr lang="es-MX" dirty="0" smtClean="0"/>
              <a:t>CEAACES</a:t>
            </a:r>
            <a:endParaRPr lang="es-MX" dirty="0"/>
          </a:p>
        </p:txBody>
      </p:sp>
      <p:sp>
        <p:nvSpPr>
          <p:cNvPr id="10" name="Flecha derecha 9"/>
          <p:cNvSpPr/>
          <p:nvPr/>
        </p:nvSpPr>
        <p:spPr>
          <a:xfrm>
            <a:off x="2852056" y="2187105"/>
            <a:ext cx="483326"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6574971" y="2005005"/>
            <a:ext cx="431945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dirty="0" smtClean="0"/>
              <a:t>Primer trimestre 2018: 140 000 cupos (42%) </a:t>
            </a:r>
          </a:p>
          <a:p>
            <a:pPr algn="ctr"/>
            <a:r>
              <a:rPr lang="es-MX" dirty="0" smtClean="0"/>
              <a:t>                 2017: 60.000 cupos</a:t>
            </a:r>
            <a:endParaRPr lang="es-MX" dirty="0"/>
          </a:p>
        </p:txBody>
      </p:sp>
      <p:sp>
        <p:nvSpPr>
          <p:cNvPr id="12" name="Flecha derecha 11"/>
          <p:cNvSpPr/>
          <p:nvPr/>
        </p:nvSpPr>
        <p:spPr>
          <a:xfrm>
            <a:off x="5839096" y="2228496"/>
            <a:ext cx="483326"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3" name="Tabla 12"/>
          <p:cNvGraphicFramePr>
            <a:graphicFrameLocks noGrp="1"/>
          </p:cNvGraphicFramePr>
          <p:nvPr>
            <p:extLst>
              <p:ext uri="{D42A27DB-BD31-4B8C-83A1-F6EECF244321}">
                <p14:modId xmlns:p14="http://schemas.microsoft.com/office/powerpoint/2010/main" val="2360978652"/>
              </p:ext>
            </p:extLst>
          </p:nvPr>
        </p:nvGraphicFramePr>
        <p:xfrm>
          <a:off x="3226110" y="3090172"/>
          <a:ext cx="3239590" cy="2332748"/>
        </p:xfrm>
        <a:graphic>
          <a:graphicData uri="http://schemas.openxmlformats.org/drawingml/2006/table">
            <a:tbl>
              <a:tblPr firstRow="1" bandRow="1">
                <a:tableStyleId>{5C22544A-7EE6-4342-B048-85BDC9FD1C3A}</a:tableStyleId>
              </a:tblPr>
              <a:tblGrid>
                <a:gridCol w="1972907">
                  <a:extLst>
                    <a:ext uri="{9D8B030D-6E8A-4147-A177-3AD203B41FA5}">
                      <a16:colId xmlns:a16="http://schemas.microsoft.com/office/drawing/2014/main" val="2109497189"/>
                    </a:ext>
                  </a:extLst>
                </a:gridCol>
                <a:gridCol w="1266683">
                  <a:extLst>
                    <a:ext uri="{9D8B030D-6E8A-4147-A177-3AD203B41FA5}">
                      <a16:colId xmlns:a16="http://schemas.microsoft.com/office/drawing/2014/main" val="3382264464"/>
                    </a:ext>
                  </a:extLst>
                </a:gridCol>
              </a:tblGrid>
              <a:tr h="298269">
                <a:tc>
                  <a:txBody>
                    <a:bodyPr/>
                    <a:lstStyle/>
                    <a:p>
                      <a:pPr>
                        <a:lnSpc>
                          <a:spcPct val="150000"/>
                        </a:lnSpc>
                        <a:spcAft>
                          <a:spcPts val="0"/>
                        </a:spcAft>
                        <a:tabLst>
                          <a:tab pos="581025" algn="l"/>
                        </a:tabLst>
                      </a:pPr>
                      <a:r>
                        <a:rPr lang="es-MX"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Carrera</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Porcentaje</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42880"/>
                  </a:ext>
                </a:extLst>
              </a:tr>
              <a:tr h="298269">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Derecho</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131790"/>
                  </a:ext>
                </a:extLst>
              </a:tr>
              <a:tr h="298269">
                <a:tc>
                  <a:txBody>
                    <a:bodyPr/>
                    <a:lstStyle/>
                    <a:p>
                      <a:pPr>
                        <a:lnSpc>
                          <a:spcPct val="150000"/>
                        </a:lnSpc>
                        <a:spcAft>
                          <a:spcPts val="0"/>
                        </a:spcAft>
                        <a:tabLst>
                          <a:tab pos="581025" algn="l"/>
                        </a:tabLst>
                      </a:pPr>
                      <a:r>
                        <a:rPr lang="es-MX" sz="12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Adm</a:t>
                      </a: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s-MX" sz="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Empresas</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039240"/>
                  </a:ext>
                </a:extLst>
              </a:tr>
              <a:tr h="298269">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Ed.</a:t>
                      </a:r>
                      <a:r>
                        <a:rPr lang="es-MX" sz="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Básica </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0175919"/>
                  </a:ext>
                </a:extLst>
              </a:tr>
              <a:tr h="298269">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Ed. Infantil</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2950390"/>
                  </a:ext>
                </a:extLst>
              </a:tr>
              <a:tr h="298269">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Ing.</a:t>
                      </a:r>
                      <a:r>
                        <a:rPr lang="es-MX" sz="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Electrónica, Mecánica, Sistemas</a:t>
                      </a: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92763">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Carreras Ing.</a:t>
                      </a: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81025" algn="l"/>
                        </a:tabLst>
                      </a:pPr>
                      <a:r>
                        <a:rPr lang="es-MX"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Menos 0,1%</a:t>
                      </a: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0193066"/>
                  </a:ext>
                </a:extLst>
              </a:tr>
            </a:tbl>
          </a:graphicData>
        </a:graphic>
      </p:graphicFrame>
      <p:sp>
        <p:nvSpPr>
          <p:cNvPr id="14" name="CuadroTexto 13"/>
          <p:cNvSpPr txBox="1"/>
          <p:nvPr/>
        </p:nvSpPr>
        <p:spPr>
          <a:xfrm>
            <a:off x="600891" y="3889157"/>
            <a:ext cx="199861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dirty="0" smtClean="0"/>
              <a:t>Aguilar, Espín &amp; Freire </a:t>
            </a:r>
            <a:endParaRPr lang="es-MX" dirty="0"/>
          </a:p>
        </p:txBody>
      </p:sp>
      <p:sp>
        <p:nvSpPr>
          <p:cNvPr id="15" name="Flecha derecha 14"/>
          <p:cNvSpPr/>
          <p:nvPr/>
        </p:nvSpPr>
        <p:spPr>
          <a:xfrm>
            <a:off x="2671146" y="4078041"/>
            <a:ext cx="483326"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p:cNvSpPr txBox="1"/>
          <p:nvPr/>
        </p:nvSpPr>
        <p:spPr>
          <a:xfrm>
            <a:off x="3644950" y="5604419"/>
            <a:ext cx="248153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dirty="0" smtClean="0"/>
              <a:t>Carreras saturadas Aumento profesionales</a:t>
            </a:r>
            <a:endParaRPr lang="es-MX" dirty="0"/>
          </a:p>
        </p:txBody>
      </p:sp>
      <p:sp>
        <p:nvSpPr>
          <p:cNvPr id="19" name="CuadroTexto 18"/>
          <p:cNvSpPr txBox="1"/>
          <p:nvPr/>
        </p:nvSpPr>
        <p:spPr>
          <a:xfrm>
            <a:off x="7537268" y="4265748"/>
            <a:ext cx="3788229"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MX" dirty="0" smtClean="0"/>
              <a:t>Importante conocer la realidad de jóvenes.</a:t>
            </a:r>
          </a:p>
          <a:p>
            <a:pPr marL="285750" indent="-285750">
              <a:buFont typeface="Arial" panose="020B0604020202020204" pitchFamily="34" charset="0"/>
              <a:buChar char="•"/>
            </a:pPr>
            <a:r>
              <a:rPr lang="es-MX" dirty="0" smtClean="0"/>
              <a:t>Universidad de las Fuerzas Armadas ESPE tenga conocimiento preferencias y necesidades.</a:t>
            </a:r>
            <a:endParaRPr lang="es-MX" dirty="0"/>
          </a:p>
        </p:txBody>
      </p:sp>
      <p:pic>
        <p:nvPicPr>
          <p:cNvPr id="1028" name="Picture 4" descr="Resultado de imagen para ch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3222" y="3089196"/>
            <a:ext cx="1036319" cy="103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989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Arial" panose="020B0604020202020204" pitchFamily="34" charset="0"/>
                <a:cs typeface="Arial" panose="020B0604020202020204" pitchFamily="34" charset="0"/>
              </a:rPr>
              <a:t>Sistema de variables</a:t>
            </a:r>
            <a:endParaRPr lang="es-MX" b="1"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936408722"/>
              </p:ext>
            </p:extLst>
          </p:nvPr>
        </p:nvGraphicFramePr>
        <p:xfrm>
          <a:off x="2563347" y="2129609"/>
          <a:ext cx="7126265" cy="3584385"/>
        </p:xfrm>
        <a:graphic>
          <a:graphicData uri="http://schemas.openxmlformats.org/drawingml/2006/table">
            <a:tbl>
              <a:tblPr firstRow="1" firstCol="1" bandRow="1">
                <a:tableStyleId>{5DA37D80-6434-44D0-A028-1B22A696006F}</a:tableStyleId>
              </a:tblPr>
              <a:tblGrid>
                <a:gridCol w="2277568">
                  <a:extLst>
                    <a:ext uri="{9D8B030D-6E8A-4147-A177-3AD203B41FA5}">
                      <a16:colId xmlns:a16="http://schemas.microsoft.com/office/drawing/2014/main" val="2121085189"/>
                    </a:ext>
                  </a:extLst>
                </a:gridCol>
                <a:gridCol w="1926285">
                  <a:extLst>
                    <a:ext uri="{9D8B030D-6E8A-4147-A177-3AD203B41FA5}">
                      <a16:colId xmlns:a16="http://schemas.microsoft.com/office/drawing/2014/main" val="2728938565"/>
                    </a:ext>
                  </a:extLst>
                </a:gridCol>
                <a:gridCol w="2922412">
                  <a:extLst>
                    <a:ext uri="{9D8B030D-6E8A-4147-A177-3AD203B41FA5}">
                      <a16:colId xmlns:a16="http://schemas.microsoft.com/office/drawing/2014/main" val="1846618686"/>
                    </a:ext>
                  </a:extLst>
                </a:gridCol>
              </a:tblGrid>
              <a:tr h="383985">
                <a:tc>
                  <a:txBody>
                    <a:bodyPr/>
                    <a:lstStyle/>
                    <a:p>
                      <a:pPr>
                        <a:lnSpc>
                          <a:spcPct val="150000"/>
                        </a:lnSpc>
                        <a:spcAft>
                          <a:spcPts val="0"/>
                        </a:spcAft>
                      </a:pPr>
                      <a:r>
                        <a:rPr lang="es-MX" sz="1400">
                          <a:effectLst/>
                        </a:rPr>
                        <a:t>Independientes</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MX" sz="1400">
                          <a:effectLst/>
                        </a:rPr>
                        <a:t>Dependientes</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MX" sz="1400">
                          <a:effectLst/>
                        </a:rPr>
                        <a:t>Categorías de las variables</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4591953"/>
                  </a:ext>
                </a:extLst>
              </a:tr>
              <a:tr h="3011995">
                <a:tc>
                  <a:txBody>
                    <a:bodyPr/>
                    <a:lstStyle/>
                    <a:p>
                      <a:pPr>
                        <a:lnSpc>
                          <a:spcPct val="150000"/>
                        </a:lnSpc>
                        <a:spcAft>
                          <a:spcPts val="0"/>
                        </a:spcAft>
                      </a:pPr>
                      <a:r>
                        <a:rPr lang="es-MX" sz="1400" b="0" dirty="0">
                          <a:effectLst/>
                        </a:rPr>
                        <a:t>Preferencia de los jóvenes de tercero de bachillerato</a:t>
                      </a:r>
                      <a:endParaRPr lang="es-MX"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MX" sz="1400" dirty="0">
                          <a:effectLst/>
                        </a:rPr>
                        <a:t>Demanda de carreras universitarias</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MX" sz="1400" b="1" i="1" dirty="0">
                          <a:effectLst/>
                        </a:rPr>
                        <a:t>Preferencia de los jóvenes de tercero de bachillerato</a:t>
                      </a:r>
                      <a:endParaRPr lang="es-MX" sz="2000" b="1" i="1" dirty="0">
                        <a:effectLst/>
                      </a:endParaRPr>
                    </a:p>
                    <a:p>
                      <a:pPr>
                        <a:lnSpc>
                          <a:spcPct val="150000"/>
                        </a:lnSpc>
                        <a:spcAft>
                          <a:spcPts val="0"/>
                        </a:spcAft>
                      </a:pPr>
                      <a:r>
                        <a:rPr lang="es-MX" sz="1400" dirty="0">
                          <a:effectLst/>
                        </a:rPr>
                        <a:t>   Culturales</a:t>
                      </a:r>
                      <a:endParaRPr lang="es-MX" sz="2000" dirty="0">
                        <a:effectLst/>
                      </a:endParaRPr>
                    </a:p>
                    <a:p>
                      <a:pPr marL="138430">
                        <a:lnSpc>
                          <a:spcPct val="150000"/>
                        </a:lnSpc>
                        <a:spcAft>
                          <a:spcPts val="0"/>
                        </a:spcAft>
                      </a:pPr>
                      <a:r>
                        <a:rPr lang="es-MX" sz="1400" dirty="0">
                          <a:effectLst/>
                        </a:rPr>
                        <a:t>Personales</a:t>
                      </a:r>
                      <a:endParaRPr lang="es-MX" sz="2000" dirty="0">
                        <a:effectLst/>
                      </a:endParaRPr>
                    </a:p>
                    <a:p>
                      <a:pPr marL="138430">
                        <a:lnSpc>
                          <a:spcPct val="150000"/>
                        </a:lnSpc>
                        <a:spcAft>
                          <a:spcPts val="0"/>
                        </a:spcAft>
                      </a:pPr>
                      <a:r>
                        <a:rPr lang="es-MX" sz="1400" dirty="0">
                          <a:effectLst/>
                        </a:rPr>
                        <a:t>Sociales</a:t>
                      </a:r>
                      <a:endParaRPr lang="es-MX" sz="2000" dirty="0">
                        <a:effectLst/>
                      </a:endParaRPr>
                    </a:p>
                    <a:p>
                      <a:pPr marL="138430">
                        <a:lnSpc>
                          <a:spcPct val="150000"/>
                        </a:lnSpc>
                        <a:spcAft>
                          <a:spcPts val="0"/>
                        </a:spcAft>
                      </a:pPr>
                      <a:r>
                        <a:rPr lang="es-MX" sz="1400" dirty="0">
                          <a:effectLst/>
                        </a:rPr>
                        <a:t>Psicológicos</a:t>
                      </a:r>
                      <a:endParaRPr lang="es-MX" sz="2000" dirty="0">
                        <a:effectLst/>
                      </a:endParaRPr>
                    </a:p>
                    <a:p>
                      <a:pPr>
                        <a:lnSpc>
                          <a:spcPct val="150000"/>
                        </a:lnSpc>
                        <a:spcAft>
                          <a:spcPts val="0"/>
                        </a:spcAft>
                      </a:pPr>
                      <a:r>
                        <a:rPr lang="es-MX" sz="1400" b="1" i="1" dirty="0" smtClean="0">
                          <a:effectLst/>
                        </a:rPr>
                        <a:t>Demanda de carreras universitarias</a:t>
                      </a:r>
                      <a:endParaRPr lang="es-MX" sz="2000" b="1" i="1" dirty="0">
                        <a:effectLst/>
                      </a:endParaRPr>
                    </a:p>
                    <a:p>
                      <a:pPr marL="138430">
                        <a:lnSpc>
                          <a:spcPct val="150000"/>
                        </a:lnSpc>
                        <a:spcAft>
                          <a:spcPts val="0"/>
                        </a:spcAft>
                      </a:pPr>
                      <a:r>
                        <a:rPr lang="es-MX" sz="1400" dirty="0">
                          <a:effectLst/>
                        </a:rPr>
                        <a:t>Producto (Carreras universitarias)</a:t>
                      </a:r>
                      <a:endParaRPr lang="es-MX" sz="2000" dirty="0">
                        <a:effectLst/>
                      </a:endParaRPr>
                    </a:p>
                    <a:p>
                      <a:pPr marL="138430">
                        <a:lnSpc>
                          <a:spcPct val="150000"/>
                        </a:lnSpc>
                        <a:spcAft>
                          <a:spcPts val="0"/>
                        </a:spcAft>
                      </a:pPr>
                      <a:r>
                        <a:rPr lang="es-MX" sz="1400" dirty="0">
                          <a:effectLst/>
                        </a:rPr>
                        <a:t>Comprador (Estudiantes, Demanda laboral)</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1272439"/>
                  </a:ext>
                </a:extLst>
              </a:tr>
            </a:tbl>
          </a:graphicData>
        </a:graphic>
      </p:graphicFrame>
    </p:spTree>
    <p:extLst>
      <p:ext uri="{BB962C8B-B14F-4D97-AF65-F5344CB8AC3E}">
        <p14:creationId xmlns:p14="http://schemas.microsoft.com/office/powerpoint/2010/main" val="1892362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254814"/>
          </a:xfrm>
        </p:spPr>
        <p:txBody>
          <a:bodyPr/>
          <a:lstStyle/>
          <a:p>
            <a:r>
              <a:rPr lang="es-MX" b="1" dirty="0" smtClean="0">
                <a:latin typeface="Arial" panose="020B0604020202020204" pitchFamily="34" charset="0"/>
                <a:cs typeface="Arial" panose="020B0604020202020204" pitchFamily="34" charset="0"/>
              </a:rPr>
              <a:t>Marco teórico</a:t>
            </a:r>
            <a:endParaRPr lang="es-MX" b="1" dirty="0">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803765713"/>
              </p:ext>
            </p:extLst>
          </p:nvPr>
        </p:nvGraphicFramePr>
        <p:xfrm>
          <a:off x="-226096" y="1860736"/>
          <a:ext cx="12165548" cy="4396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528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400" b="1" dirty="0" smtClean="0">
                <a:latin typeface="Arial" panose="020B0604020202020204" pitchFamily="34" charset="0"/>
                <a:cs typeface="Arial" panose="020B0604020202020204" pitchFamily="34" charset="0"/>
              </a:rPr>
              <a:t>Marco referencial</a:t>
            </a:r>
            <a:endParaRPr lang="es-MX" sz="4400" b="1" dirty="0">
              <a:latin typeface="Arial" panose="020B0604020202020204" pitchFamily="34" charset="0"/>
              <a:cs typeface="Arial" panose="020B0604020202020204" pitchFamily="34" charset="0"/>
            </a:endParaRPr>
          </a:p>
        </p:txBody>
      </p:sp>
      <p:graphicFrame>
        <p:nvGraphicFramePr>
          <p:cNvPr id="21" name="Diagrama 20"/>
          <p:cNvGraphicFramePr/>
          <p:nvPr>
            <p:extLst>
              <p:ext uri="{D42A27DB-BD31-4B8C-83A1-F6EECF244321}">
                <p14:modId xmlns:p14="http://schemas.microsoft.com/office/powerpoint/2010/main" val="584493027"/>
              </p:ext>
            </p:extLst>
          </p:nvPr>
        </p:nvGraphicFramePr>
        <p:xfrm>
          <a:off x="647336" y="1841864"/>
          <a:ext cx="10821853" cy="437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24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Arial" panose="020B0604020202020204" pitchFamily="34" charset="0"/>
                <a:cs typeface="Arial" panose="020B0604020202020204" pitchFamily="34" charset="0"/>
              </a:rPr>
              <a:t>Hipótesis</a:t>
            </a:r>
            <a:endParaRPr lang="es-MX" b="1"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1237911581"/>
              </p:ext>
            </p:extLst>
          </p:nvPr>
        </p:nvGraphicFramePr>
        <p:xfrm>
          <a:off x="1031966" y="1946366"/>
          <a:ext cx="10189028" cy="4271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hipote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8136" y="429264"/>
            <a:ext cx="1764665" cy="116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918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989</TotalTime>
  <Words>1611</Words>
  <Application>Microsoft Office PowerPoint</Application>
  <PresentationFormat>Panorámica</PresentationFormat>
  <Paragraphs>266</Paragraphs>
  <Slides>27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Agency FB</vt:lpstr>
      <vt:lpstr>Arial</vt:lpstr>
      <vt:lpstr>Calibri</vt:lpstr>
      <vt:lpstr>Calibri Light</vt:lpstr>
      <vt:lpstr>Cambria Math</vt:lpstr>
      <vt:lpstr>Century Gothic</vt:lpstr>
      <vt:lpstr>Helvetica</vt:lpstr>
      <vt:lpstr>Times New Roman</vt:lpstr>
      <vt:lpstr>Retrospección</vt:lpstr>
      <vt:lpstr>DEPARTAMENTO DE CIENCIAS ECONÓMICAS, ADMINSTRATIVAS Y DE COMERCIO   CARRERA DE INGENIERÍA COMERCIAL   TEMA:  PREFERENCIAS DE LOS JÓVENES DE TERCERO DE BACHILLERATO Y SU INCIDENCIA EN LA DEMANDA DE CARRERAS UNIVERSITARIAS EN LA ZONA DE INFLUENCIA DE LA MODALIDAD DISTANCIA DE LA UNIVERSIDAD DE LAS FUERZAS ARMADAS ESPE. </vt:lpstr>
      <vt:lpstr>Contenido</vt:lpstr>
      <vt:lpstr>Presentación de PowerPoint</vt:lpstr>
      <vt:lpstr>Objetivos de la investigación</vt:lpstr>
      <vt:lpstr>Justificación e importancia</vt:lpstr>
      <vt:lpstr>Sistema de variables</vt:lpstr>
      <vt:lpstr>Marco teórico</vt:lpstr>
      <vt:lpstr>Marco referencial</vt:lpstr>
      <vt:lpstr>Hipótesis</vt:lpstr>
      <vt:lpstr>Marco metodológico</vt:lpstr>
      <vt:lpstr>Población y muestra</vt:lpstr>
      <vt:lpstr>Instrumento</vt:lpstr>
      <vt:lpstr>Resultados</vt:lpstr>
      <vt:lpstr>Resultados</vt:lpstr>
      <vt:lpstr>Resultados</vt:lpstr>
      <vt:lpstr>Resultados</vt:lpstr>
      <vt:lpstr>Resultados</vt:lpstr>
      <vt:lpstr>Comprobación de hipótesis</vt:lpstr>
      <vt:lpstr>Comprobación de hipótesis</vt:lpstr>
      <vt:lpstr>Comprobación de hipótesis</vt:lpstr>
      <vt:lpstr>Comprobación de hipótesis</vt:lpstr>
      <vt:lpstr>Comprobación de hipótesis</vt:lpstr>
      <vt:lpstr>Comprobación de hipótesis</vt:lpstr>
      <vt:lpstr>Conclusiones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ADMINSTRATIVAS Y DE COMERCIO   CARRERA DE INGENIERÍA COMERCIAL   TEMA:  PREFERENCIAS DE LOS JÓVENES DE TERCERO DE BACHILLERATO Y SU INCIDENCIA EN LA DEMANDA DE CARRERAS UNIVERSITARIAS EN LA ZONA DE INFLUENCIA DE LA MODALIDAD DISTANCIA DE LA UNIVERSIDAD DE LAS FUERZAS ARMADAS ESPE.</dc:title>
  <dc:creator>USUARIO</dc:creator>
  <cp:lastModifiedBy>USUARIO</cp:lastModifiedBy>
  <cp:revision>66</cp:revision>
  <dcterms:created xsi:type="dcterms:W3CDTF">2019-02-08T01:50:52Z</dcterms:created>
  <dcterms:modified xsi:type="dcterms:W3CDTF">2019-02-11T16:03:29Z</dcterms:modified>
</cp:coreProperties>
</file>